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8"/>
  </p:notesMasterIdLst>
  <p:sldIdLst>
    <p:sldId id="321" r:id="rId6"/>
    <p:sldId id="319" r:id="rId7"/>
    <p:sldId id="323" r:id="rId8"/>
    <p:sldId id="324" r:id="rId9"/>
    <p:sldId id="325" r:id="rId10"/>
    <p:sldId id="326" r:id="rId11"/>
    <p:sldId id="327" r:id="rId12"/>
    <p:sldId id="328" r:id="rId13"/>
    <p:sldId id="329" r:id="rId14"/>
    <p:sldId id="331" r:id="rId15"/>
    <p:sldId id="332" r:id="rId16"/>
    <p:sldId id="330"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0504" autoAdjust="0"/>
  </p:normalViewPr>
  <p:slideViewPr>
    <p:cSldViewPr snapToGrid="0">
      <p:cViewPr varScale="1">
        <p:scale>
          <a:sx n="78" d="100"/>
          <a:sy n="78" d="100"/>
        </p:scale>
        <p:origin x="878"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7/14/2017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3.xml"/><Relationship Id="rId4" Type="http://schemas.openxmlformats.org/officeDocument/2006/relationships/image" Target="../media/image9.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Communication Skills</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Gestures</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movement or position of the body that expresses an idea or emotion.</a:t>
            </a:r>
          </a:p>
          <a:p>
            <a:pPr lvl="1"/>
            <a:r>
              <a:rPr lang="en-US" dirty="0"/>
              <a:t>Can be positive or negative.</a:t>
            </a:r>
          </a:p>
        </p:txBody>
      </p:sp>
      <p:grpSp>
        <p:nvGrpSpPr>
          <p:cNvPr id="4" name="Group 89">
            <a:extLst>
              <a:ext uri="{FF2B5EF4-FFF2-40B4-BE49-F238E27FC236}">
                <a16:creationId xmlns:a16="http://schemas.microsoft.com/office/drawing/2014/main" id="{3FD6DE61-6BEB-41D8-91B6-0B6714DC60CF}"/>
              </a:ext>
            </a:extLst>
          </p:cNvPr>
          <p:cNvGrpSpPr>
            <a:grpSpLocks/>
          </p:cNvGrpSpPr>
          <p:nvPr/>
        </p:nvGrpSpPr>
        <p:grpSpPr bwMode="auto">
          <a:xfrm>
            <a:off x="2745205" y="2951161"/>
            <a:ext cx="1943100" cy="2560638"/>
            <a:chOff x="616" y="1758"/>
            <a:chExt cx="1032" cy="1229"/>
          </a:xfrm>
        </p:grpSpPr>
        <p:sp>
          <p:nvSpPr>
            <p:cNvPr id="5" name="Freeform 16">
              <a:extLst>
                <a:ext uri="{FF2B5EF4-FFF2-40B4-BE49-F238E27FC236}">
                  <a16:creationId xmlns:a16="http://schemas.microsoft.com/office/drawing/2014/main" id="{7885763F-3CF1-42E8-B29D-E5F94C0328A1}"/>
                </a:ext>
              </a:extLst>
            </p:cNvPr>
            <p:cNvSpPr>
              <a:spLocks/>
            </p:cNvSpPr>
            <p:nvPr/>
          </p:nvSpPr>
          <p:spPr bwMode="auto">
            <a:xfrm>
              <a:off x="645" y="1800"/>
              <a:ext cx="598" cy="597"/>
            </a:xfrm>
            <a:custGeom>
              <a:avLst/>
              <a:gdLst>
                <a:gd name="T0" fmla="*/ 432 w 598"/>
                <a:gd name="T1" fmla="*/ 59 h 597"/>
                <a:gd name="T2" fmla="*/ 459 w 598"/>
                <a:gd name="T3" fmla="*/ 86 h 597"/>
                <a:gd name="T4" fmla="*/ 494 w 598"/>
                <a:gd name="T5" fmla="*/ 142 h 597"/>
                <a:gd name="T6" fmla="*/ 507 w 598"/>
                <a:gd name="T7" fmla="*/ 192 h 597"/>
                <a:gd name="T8" fmla="*/ 512 w 598"/>
                <a:gd name="T9" fmla="*/ 227 h 597"/>
                <a:gd name="T10" fmla="*/ 512 w 598"/>
                <a:gd name="T11" fmla="*/ 246 h 597"/>
                <a:gd name="T12" fmla="*/ 520 w 598"/>
                <a:gd name="T13" fmla="*/ 280 h 597"/>
                <a:gd name="T14" fmla="*/ 534 w 598"/>
                <a:gd name="T15" fmla="*/ 296 h 597"/>
                <a:gd name="T16" fmla="*/ 552 w 598"/>
                <a:gd name="T17" fmla="*/ 296 h 597"/>
                <a:gd name="T18" fmla="*/ 582 w 598"/>
                <a:gd name="T19" fmla="*/ 294 h 597"/>
                <a:gd name="T20" fmla="*/ 587 w 598"/>
                <a:gd name="T21" fmla="*/ 296 h 597"/>
                <a:gd name="T22" fmla="*/ 592 w 598"/>
                <a:gd name="T23" fmla="*/ 310 h 597"/>
                <a:gd name="T24" fmla="*/ 582 w 598"/>
                <a:gd name="T25" fmla="*/ 336 h 597"/>
                <a:gd name="T26" fmla="*/ 579 w 598"/>
                <a:gd name="T27" fmla="*/ 342 h 597"/>
                <a:gd name="T28" fmla="*/ 582 w 598"/>
                <a:gd name="T29" fmla="*/ 376 h 597"/>
                <a:gd name="T30" fmla="*/ 595 w 598"/>
                <a:gd name="T31" fmla="*/ 379 h 597"/>
                <a:gd name="T32" fmla="*/ 598 w 598"/>
                <a:gd name="T33" fmla="*/ 392 h 597"/>
                <a:gd name="T34" fmla="*/ 579 w 598"/>
                <a:gd name="T35" fmla="*/ 427 h 597"/>
                <a:gd name="T36" fmla="*/ 587 w 598"/>
                <a:gd name="T37" fmla="*/ 435 h 597"/>
                <a:gd name="T38" fmla="*/ 592 w 598"/>
                <a:gd name="T39" fmla="*/ 448 h 597"/>
                <a:gd name="T40" fmla="*/ 587 w 598"/>
                <a:gd name="T41" fmla="*/ 461 h 597"/>
                <a:gd name="T42" fmla="*/ 574 w 598"/>
                <a:gd name="T43" fmla="*/ 467 h 597"/>
                <a:gd name="T44" fmla="*/ 566 w 598"/>
                <a:gd name="T45" fmla="*/ 469 h 597"/>
                <a:gd name="T46" fmla="*/ 536 w 598"/>
                <a:gd name="T47" fmla="*/ 517 h 597"/>
                <a:gd name="T48" fmla="*/ 502 w 598"/>
                <a:gd name="T49" fmla="*/ 555 h 597"/>
                <a:gd name="T50" fmla="*/ 491 w 598"/>
                <a:gd name="T51" fmla="*/ 563 h 597"/>
                <a:gd name="T52" fmla="*/ 432 w 598"/>
                <a:gd name="T53" fmla="*/ 587 h 597"/>
                <a:gd name="T54" fmla="*/ 374 w 598"/>
                <a:gd name="T55" fmla="*/ 597 h 597"/>
                <a:gd name="T56" fmla="*/ 312 w 598"/>
                <a:gd name="T57" fmla="*/ 595 h 597"/>
                <a:gd name="T58" fmla="*/ 254 w 598"/>
                <a:gd name="T59" fmla="*/ 581 h 597"/>
                <a:gd name="T60" fmla="*/ 211 w 598"/>
                <a:gd name="T61" fmla="*/ 565 h 597"/>
                <a:gd name="T62" fmla="*/ 174 w 598"/>
                <a:gd name="T63" fmla="*/ 544 h 597"/>
                <a:gd name="T64" fmla="*/ 139 w 598"/>
                <a:gd name="T65" fmla="*/ 515 h 597"/>
                <a:gd name="T66" fmla="*/ 107 w 598"/>
                <a:gd name="T67" fmla="*/ 480 h 597"/>
                <a:gd name="T68" fmla="*/ 107 w 598"/>
                <a:gd name="T69" fmla="*/ 480 h 597"/>
                <a:gd name="T70" fmla="*/ 107 w 598"/>
                <a:gd name="T71" fmla="*/ 480 h 597"/>
                <a:gd name="T72" fmla="*/ 107 w 598"/>
                <a:gd name="T73" fmla="*/ 480 h 597"/>
                <a:gd name="T74" fmla="*/ 107 w 598"/>
                <a:gd name="T75" fmla="*/ 480 h 597"/>
                <a:gd name="T76" fmla="*/ 104 w 598"/>
                <a:gd name="T77" fmla="*/ 472 h 597"/>
                <a:gd name="T78" fmla="*/ 102 w 598"/>
                <a:gd name="T79" fmla="*/ 475 h 597"/>
                <a:gd name="T80" fmla="*/ 64 w 598"/>
                <a:gd name="T81" fmla="*/ 427 h 597"/>
                <a:gd name="T82" fmla="*/ 24 w 598"/>
                <a:gd name="T83" fmla="*/ 358 h 597"/>
                <a:gd name="T84" fmla="*/ 8 w 598"/>
                <a:gd name="T85" fmla="*/ 318 h 597"/>
                <a:gd name="T86" fmla="*/ 0 w 598"/>
                <a:gd name="T87" fmla="*/ 275 h 597"/>
                <a:gd name="T88" fmla="*/ 3 w 598"/>
                <a:gd name="T89" fmla="*/ 232 h 597"/>
                <a:gd name="T90" fmla="*/ 8 w 598"/>
                <a:gd name="T91" fmla="*/ 203 h 597"/>
                <a:gd name="T92" fmla="*/ 38 w 598"/>
                <a:gd name="T93" fmla="*/ 147 h 597"/>
                <a:gd name="T94" fmla="*/ 80 w 598"/>
                <a:gd name="T95" fmla="*/ 94 h 597"/>
                <a:gd name="T96" fmla="*/ 134 w 598"/>
                <a:gd name="T97" fmla="*/ 48 h 597"/>
                <a:gd name="T98" fmla="*/ 195 w 598"/>
                <a:gd name="T99" fmla="*/ 16 h 597"/>
                <a:gd name="T100" fmla="*/ 262 w 598"/>
                <a:gd name="T101" fmla="*/ 0 h 597"/>
                <a:gd name="T102" fmla="*/ 331 w 598"/>
                <a:gd name="T103" fmla="*/ 6 h 597"/>
                <a:gd name="T104" fmla="*/ 384 w 598"/>
                <a:gd name="T105" fmla="*/ 24 h 597"/>
                <a:gd name="T106" fmla="*/ 416 w 598"/>
                <a:gd name="T107" fmla="*/ 46 h 597"/>
                <a:gd name="T108" fmla="*/ 432 w 598"/>
                <a:gd name="T109" fmla="*/ 59 h 5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598"/>
                <a:gd name="T166" fmla="*/ 0 h 597"/>
                <a:gd name="T167" fmla="*/ 598 w 598"/>
                <a:gd name="T168" fmla="*/ 597 h 5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598" h="597">
                  <a:moveTo>
                    <a:pt x="432" y="59"/>
                  </a:moveTo>
                  <a:lnTo>
                    <a:pt x="432" y="59"/>
                  </a:lnTo>
                  <a:lnTo>
                    <a:pt x="446" y="72"/>
                  </a:lnTo>
                  <a:lnTo>
                    <a:pt x="459" y="86"/>
                  </a:lnTo>
                  <a:lnTo>
                    <a:pt x="478" y="115"/>
                  </a:lnTo>
                  <a:lnTo>
                    <a:pt x="494" y="142"/>
                  </a:lnTo>
                  <a:lnTo>
                    <a:pt x="502" y="168"/>
                  </a:lnTo>
                  <a:lnTo>
                    <a:pt x="507" y="192"/>
                  </a:lnTo>
                  <a:lnTo>
                    <a:pt x="510" y="211"/>
                  </a:lnTo>
                  <a:lnTo>
                    <a:pt x="512" y="227"/>
                  </a:lnTo>
                  <a:lnTo>
                    <a:pt x="512" y="246"/>
                  </a:lnTo>
                  <a:lnTo>
                    <a:pt x="520" y="280"/>
                  </a:lnTo>
                  <a:lnTo>
                    <a:pt x="526" y="291"/>
                  </a:lnTo>
                  <a:lnTo>
                    <a:pt x="534" y="296"/>
                  </a:lnTo>
                  <a:lnTo>
                    <a:pt x="542" y="299"/>
                  </a:lnTo>
                  <a:lnTo>
                    <a:pt x="552" y="296"/>
                  </a:lnTo>
                  <a:lnTo>
                    <a:pt x="574" y="294"/>
                  </a:lnTo>
                  <a:lnTo>
                    <a:pt x="582" y="294"/>
                  </a:lnTo>
                  <a:lnTo>
                    <a:pt x="587" y="296"/>
                  </a:lnTo>
                  <a:lnTo>
                    <a:pt x="590" y="302"/>
                  </a:lnTo>
                  <a:lnTo>
                    <a:pt x="592" y="310"/>
                  </a:lnTo>
                  <a:lnTo>
                    <a:pt x="587" y="323"/>
                  </a:lnTo>
                  <a:lnTo>
                    <a:pt x="582" y="336"/>
                  </a:lnTo>
                  <a:lnTo>
                    <a:pt x="579" y="342"/>
                  </a:lnTo>
                  <a:lnTo>
                    <a:pt x="582" y="376"/>
                  </a:lnTo>
                  <a:lnTo>
                    <a:pt x="590" y="376"/>
                  </a:lnTo>
                  <a:lnTo>
                    <a:pt x="595" y="379"/>
                  </a:lnTo>
                  <a:lnTo>
                    <a:pt x="598" y="384"/>
                  </a:lnTo>
                  <a:lnTo>
                    <a:pt x="598" y="392"/>
                  </a:lnTo>
                  <a:lnTo>
                    <a:pt x="592" y="408"/>
                  </a:lnTo>
                  <a:lnTo>
                    <a:pt x="579" y="427"/>
                  </a:lnTo>
                  <a:lnTo>
                    <a:pt x="587" y="435"/>
                  </a:lnTo>
                  <a:lnTo>
                    <a:pt x="590" y="443"/>
                  </a:lnTo>
                  <a:lnTo>
                    <a:pt x="592" y="448"/>
                  </a:lnTo>
                  <a:lnTo>
                    <a:pt x="592" y="456"/>
                  </a:lnTo>
                  <a:lnTo>
                    <a:pt x="587" y="461"/>
                  </a:lnTo>
                  <a:lnTo>
                    <a:pt x="582" y="464"/>
                  </a:lnTo>
                  <a:lnTo>
                    <a:pt x="574" y="467"/>
                  </a:lnTo>
                  <a:lnTo>
                    <a:pt x="566" y="469"/>
                  </a:lnTo>
                  <a:lnTo>
                    <a:pt x="552" y="491"/>
                  </a:lnTo>
                  <a:lnTo>
                    <a:pt x="536" y="517"/>
                  </a:lnTo>
                  <a:lnTo>
                    <a:pt x="515" y="544"/>
                  </a:lnTo>
                  <a:lnTo>
                    <a:pt x="502" y="555"/>
                  </a:lnTo>
                  <a:lnTo>
                    <a:pt x="491" y="563"/>
                  </a:lnTo>
                  <a:lnTo>
                    <a:pt x="462" y="576"/>
                  </a:lnTo>
                  <a:lnTo>
                    <a:pt x="432" y="587"/>
                  </a:lnTo>
                  <a:lnTo>
                    <a:pt x="403" y="595"/>
                  </a:lnTo>
                  <a:lnTo>
                    <a:pt x="374" y="597"/>
                  </a:lnTo>
                  <a:lnTo>
                    <a:pt x="342" y="597"/>
                  </a:lnTo>
                  <a:lnTo>
                    <a:pt x="312" y="595"/>
                  </a:lnTo>
                  <a:lnTo>
                    <a:pt x="283" y="592"/>
                  </a:lnTo>
                  <a:lnTo>
                    <a:pt x="254" y="581"/>
                  </a:lnTo>
                  <a:lnTo>
                    <a:pt x="211" y="565"/>
                  </a:lnTo>
                  <a:lnTo>
                    <a:pt x="192" y="555"/>
                  </a:lnTo>
                  <a:lnTo>
                    <a:pt x="174" y="544"/>
                  </a:lnTo>
                  <a:lnTo>
                    <a:pt x="155" y="531"/>
                  </a:lnTo>
                  <a:lnTo>
                    <a:pt x="139" y="515"/>
                  </a:lnTo>
                  <a:lnTo>
                    <a:pt x="123" y="499"/>
                  </a:lnTo>
                  <a:lnTo>
                    <a:pt x="107" y="480"/>
                  </a:lnTo>
                  <a:lnTo>
                    <a:pt x="104" y="472"/>
                  </a:lnTo>
                  <a:lnTo>
                    <a:pt x="102" y="475"/>
                  </a:lnTo>
                  <a:lnTo>
                    <a:pt x="83" y="453"/>
                  </a:lnTo>
                  <a:lnTo>
                    <a:pt x="64" y="427"/>
                  </a:lnTo>
                  <a:lnTo>
                    <a:pt x="46" y="395"/>
                  </a:lnTo>
                  <a:lnTo>
                    <a:pt x="24" y="358"/>
                  </a:lnTo>
                  <a:lnTo>
                    <a:pt x="16" y="339"/>
                  </a:lnTo>
                  <a:lnTo>
                    <a:pt x="8" y="318"/>
                  </a:lnTo>
                  <a:lnTo>
                    <a:pt x="3" y="296"/>
                  </a:lnTo>
                  <a:lnTo>
                    <a:pt x="0" y="275"/>
                  </a:lnTo>
                  <a:lnTo>
                    <a:pt x="0" y="254"/>
                  </a:lnTo>
                  <a:lnTo>
                    <a:pt x="3" y="232"/>
                  </a:lnTo>
                  <a:lnTo>
                    <a:pt x="8" y="203"/>
                  </a:lnTo>
                  <a:lnTo>
                    <a:pt x="22" y="176"/>
                  </a:lnTo>
                  <a:lnTo>
                    <a:pt x="38" y="147"/>
                  </a:lnTo>
                  <a:lnTo>
                    <a:pt x="56" y="120"/>
                  </a:lnTo>
                  <a:lnTo>
                    <a:pt x="80" y="94"/>
                  </a:lnTo>
                  <a:lnTo>
                    <a:pt x="104" y="70"/>
                  </a:lnTo>
                  <a:lnTo>
                    <a:pt x="134" y="48"/>
                  </a:lnTo>
                  <a:lnTo>
                    <a:pt x="163" y="32"/>
                  </a:lnTo>
                  <a:lnTo>
                    <a:pt x="195" y="16"/>
                  </a:lnTo>
                  <a:lnTo>
                    <a:pt x="230" y="6"/>
                  </a:lnTo>
                  <a:lnTo>
                    <a:pt x="262" y="0"/>
                  </a:lnTo>
                  <a:lnTo>
                    <a:pt x="296" y="0"/>
                  </a:lnTo>
                  <a:lnTo>
                    <a:pt x="331" y="6"/>
                  </a:lnTo>
                  <a:lnTo>
                    <a:pt x="366" y="16"/>
                  </a:lnTo>
                  <a:lnTo>
                    <a:pt x="384" y="24"/>
                  </a:lnTo>
                  <a:lnTo>
                    <a:pt x="400" y="32"/>
                  </a:lnTo>
                  <a:lnTo>
                    <a:pt x="416" y="46"/>
                  </a:lnTo>
                  <a:lnTo>
                    <a:pt x="432" y="59"/>
                  </a:lnTo>
                  <a:close/>
                </a:path>
              </a:pathLst>
            </a:custGeom>
            <a:solidFill>
              <a:srgbClr val="FED9B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6" name="Group 88">
              <a:extLst>
                <a:ext uri="{FF2B5EF4-FFF2-40B4-BE49-F238E27FC236}">
                  <a16:creationId xmlns:a16="http://schemas.microsoft.com/office/drawing/2014/main" id="{845B2E61-D4CE-4739-828B-1DCDD63DA5CD}"/>
                </a:ext>
              </a:extLst>
            </p:cNvPr>
            <p:cNvGrpSpPr>
              <a:grpSpLocks/>
            </p:cNvGrpSpPr>
            <p:nvPr/>
          </p:nvGrpSpPr>
          <p:grpSpPr bwMode="auto">
            <a:xfrm>
              <a:off x="616" y="1758"/>
              <a:ext cx="1032" cy="1229"/>
              <a:chOff x="616" y="1758"/>
              <a:chExt cx="1032" cy="1229"/>
            </a:xfrm>
          </p:grpSpPr>
          <p:sp>
            <p:nvSpPr>
              <p:cNvPr id="7" name="Freeform 13">
                <a:extLst>
                  <a:ext uri="{FF2B5EF4-FFF2-40B4-BE49-F238E27FC236}">
                    <a16:creationId xmlns:a16="http://schemas.microsoft.com/office/drawing/2014/main" id="{73A96ED7-B054-40DB-9308-966C28121B73}"/>
                  </a:ext>
                </a:extLst>
              </p:cNvPr>
              <p:cNvSpPr>
                <a:spLocks/>
              </p:cNvSpPr>
              <p:nvPr/>
            </p:nvSpPr>
            <p:spPr bwMode="auto">
              <a:xfrm>
                <a:off x="1648" y="2035"/>
                <a:ext cx="0" cy="3"/>
              </a:xfrm>
              <a:custGeom>
                <a:avLst/>
                <a:gdLst>
                  <a:gd name="T0" fmla="*/ 0 h 3"/>
                  <a:gd name="T1" fmla="*/ 0 h 3"/>
                  <a:gd name="T2" fmla="*/ 3 h 3"/>
                  <a:gd name="T3" fmla="*/ 3 h 3"/>
                  <a:gd name="T4" fmla="*/ 0 h 3"/>
                  <a:gd name="T5" fmla="*/ 0 h 3"/>
                  <a:gd name="T6" fmla="*/ 0 60000 65536"/>
                  <a:gd name="T7" fmla="*/ 0 60000 65536"/>
                  <a:gd name="T8" fmla="*/ 0 60000 65536"/>
                  <a:gd name="T9" fmla="*/ 0 60000 65536"/>
                  <a:gd name="T10" fmla="*/ 0 60000 65536"/>
                  <a:gd name="T11" fmla="*/ 0 60000 65536"/>
                  <a:gd name="T12" fmla="*/ 0 h 3"/>
                  <a:gd name="T13" fmla="*/ 3 h 3"/>
                </a:gdLst>
                <a:ahLst/>
                <a:cxnLst>
                  <a:cxn ang="T6">
                    <a:pos x="0" y="T0"/>
                  </a:cxn>
                  <a:cxn ang="T7">
                    <a:pos x="0" y="T1"/>
                  </a:cxn>
                  <a:cxn ang="T8">
                    <a:pos x="0" y="T2"/>
                  </a:cxn>
                  <a:cxn ang="T9">
                    <a:pos x="0" y="T3"/>
                  </a:cxn>
                  <a:cxn ang="T10">
                    <a:pos x="0" y="T4"/>
                  </a:cxn>
                  <a:cxn ang="T11">
                    <a:pos x="0" y="T5"/>
                  </a:cxn>
                </a:cxnLst>
                <a:rect l="0" t="T12" r="0" b="T13"/>
                <a:pathLst>
                  <a:path h="3">
                    <a:moveTo>
                      <a:pt x="0" y="0"/>
                    </a:moveTo>
                    <a:lnTo>
                      <a:pt x="0" y="0"/>
                    </a:lnTo>
                    <a:lnTo>
                      <a:pt x="0" y="3"/>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14">
                <a:extLst>
                  <a:ext uri="{FF2B5EF4-FFF2-40B4-BE49-F238E27FC236}">
                    <a16:creationId xmlns:a16="http://schemas.microsoft.com/office/drawing/2014/main" id="{F9DB858E-1F08-40D0-97AC-AE14B3778B9B}"/>
                  </a:ext>
                </a:extLst>
              </p:cNvPr>
              <p:cNvSpPr>
                <a:spLocks/>
              </p:cNvSpPr>
              <p:nvPr/>
            </p:nvSpPr>
            <p:spPr bwMode="auto">
              <a:xfrm>
                <a:off x="683" y="2400"/>
                <a:ext cx="405" cy="587"/>
              </a:xfrm>
              <a:custGeom>
                <a:avLst/>
                <a:gdLst>
                  <a:gd name="T0" fmla="*/ 290 w 405"/>
                  <a:gd name="T1" fmla="*/ 43 h 587"/>
                  <a:gd name="T2" fmla="*/ 290 w 405"/>
                  <a:gd name="T3" fmla="*/ 43 h 587"/>
                  <a:gd name="T4" fmla="*/ 280 w 405"/>
                  <a:gd name="T5" fmla="*/ 29 h 587"/>
                  <a:gd name="T6" fmla="*/ 266 w 405"/>
                  <a:gd name="T7" fmla="*/ 16 h 587"/>
                  <a:gd name="T8" fmla="*/ 250 w 405"/>
                  <a:gd name="T9" fmla="*/ 8 h 587"/>
                  <a:gd name="T10" fmla="*/ 229 w 405"/>
                  <a:gd name="T11" fmla="*/ 0 h 587"/>
                  <a:gd name="T12" fmla="*/ 229 w 405"/>
                  <a:gd name="T13" fmla="*/ 0 h 587"/>
                  <a:gd name="T14" fmla="*/ 205 w 405"/>
                  <a:gd name="T15" fmla="*/ 0 h 587"/>
                  <a:gd name="T16" fmla="*/ 186 w 405"/>
                  <a:gd name="T17" fmla="*/ 3 h 587"/>
                  <a:gd name="T18" fmla="*/ 168 w 405"/>
                  <a:gd name="T19" fmla="*/ 8 h 587"/>
                  <a:gd name="T20" fmla="*/ 149 w 405"/>
                  <a:gd name="T21" fmla="*/ 19 h 587"/>
                  <a:gd name="T22" fmla="*/ 136 w 405"/>
                  <a:gd name="T23" fmla="*/ 32 h 587"/>
                  <a:gd name="T24" fmla="*/ 122 w 405"/>
                  <a:gd name="T25" fmla="*/ 45 h 587"/>
                  <a:gd name="T26" fmla="*/ 109 w 405"/>
                  <a:gd name="T27" fmla="*/ 61 h 587"/>
                  <a:gd name="T28" fmla="*/ 98 w 405"/>
                  <a:gd name="T29" fmla="*/ 80 h 587"/>
                  <a:gd name="T30" fmla="*/ 82 w 405"/>
                  <a:gd name="T31" fmla="*/ 115 h 587"/>
                  <a:gd name="T32" fmla="*/ 72 w 405"/>
                  <a:gd name="T33" fmla="*/ 144 h 587"/>
                  <a:gd name="T34" fmla="*/ 64 w 405"/>
                  <a:gd name="T35" fmla="*/ 176 h 587"/>
                  <a:gd name="T36" fmla="*/ 0 w 405"/>
                  <a:gd name="T37" fmla="*/ 429 h 587"/>
                  <a:gd name="T38" fmla="*/ 0 w 405"/>
                  <a:gd name="T39" fmla="*/ 429 h 587"/>
                  <a:gd name="T40" fmla="*/ 29 w 405"/>
                  <a:gd name="T41" fmla="*/ 461 h 587"/>
                  <a:gd name="T42" fmla="*/ 66 w 405"/>
                  <a:gd name="T43" fmla="*/ 491 h 587"/>
                  <a:gd name="T44" fmla="*/ 106 w 405"/>
                  <a:gd name="T45" fmla="*/ 517 h 587"/>
                  <a:gd name="T46" fmla="*/ 152 w 405"/>
                  <a:gd name="T47" fmla="*/ 539 h 587"/>
                  <a:gd name="T48" fmla="*/ 202 w 405"/>
                  <a:gd name="T49" fmla="*/ 555 h 587"/>
                  <a:gd name="T50" fmla="*/ 261 w 405"/>
                  <a:gd name="T51" fmla="*/ 568 h 587"/>
                  <a:gd name="T52" fmla="*/ 328 w 405"/>
                  <a:gd name="T53" fmla="*/ 579 h 587"/>
                  <a:gd name="T54" fmla="*/ 405 w 405"/>
                  <a:gd name="T55" fmla="*/ 587 h 587"/>
                  <a:gd name="T56" fmla="*/ 405 w 405"/>
                  <a:gd name="T57" fmla="*/ 587 h 587"/>
                  <a:gd name="T58" fmla="*/ 405 w 405"/>
                  <a:gd name="T59" fmla="*/ 587 h 587"/>
                  <a:gd name="T60" fmla="*/ 405 w 405"/>
                  <a:gd name="T61" fmla="*/ 587 h 587"/>
                  <a:gd name="T62" fmla="*/ 405 w 405"/>
                  <a:gd name="T63" fmla="*/ 528 h 587"/>
                  <a:gd name="T64" fmla="*/ 402 w 405"/>
                  <a:gd name="T65" fmla="*/ 475 h 587"/>
                  <a:gd name="T66" fmla="*/ 397 w 405"/>
                  <a:gd name="T67" fmla="*/ 421 h 587"/>
                  <a:gd name="T68" fmla="*/ 392 w 405"/>
                  <a:gd name="T69" fmla="*/ 373 h 587"/>
                  <a:gd name="T70" fmla="*/ 376 w 405"/>
                  <a:gd name="T71" fmla="*/ 283 h 587"/>
                  <a:gd name="T72" fmla="*/ 357 w 405"/>
                  <a:gd name="T73" fmla="*/ 208 h 587"/>
                  <a:gd name="T74" fmla="*/ 336 w 405"/>
                  <a:gd name="T75" fmla="*/ 144 h 587"/>
                  <a:gd name="T76" fmla="*/ 317 w 405"/>
                  <a:gd name="T77" fmla="*/ 96 h 587"/>
                  <a:gd name="T78" fmla="*/ 301 w 405"/>
                  <a:gd name="T79" fmla="*/ 61 h 587"/>
                  <a:gd name="T80" fmla="*/ 290 w 405"/>
                  <a:gd name="T81" fmla="*/ 43 h 587"/>
                  <a:gd name="T82" fmla="*/ 290 w 405"/>
                  <a:gd name="T83" fmla="*/ 43 h 58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05"/>
                  <a:gd name="T127" fmla="*/ 0 h 587"/>
                  <a:gd name="T128" fmla="*/ 405 w 405"/>
                  <a:gd name="T129" fmla="*/ 587 h 58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05" h="587">
                    <a:moveTo>
                      <a:pt x="290" y="43"/>
                    </a:moveTo>
                    <a:lnTo>
                      <a:pt x="290" y="43"/>
                    </a:lnTo>
                    <a:lnTo>
                      <a:pt x="280" y="29"/>
                    </a:lnTo>
                    <a:lnTo>
                      <a:pt x="266" y="16"/>
                    </a:lnTo>
                    <a:lnTo>
                      <a:pt x="250" y="8"/>
                    </a:lnTo>
                    <a:lnTo>
                      <a:pt x="229" y="0"/>
                    </a:lnTo>
                    <a:lnTo>
                      <a:pt x="205" y="0"/>
                    </a:lnTo>
                    <a:lnTo>
                      <a:pt x="186" y="3"/>
                    </a:lnTo>
                    <a:lnTo>
                      <a:pt x="168" y="8"/>
                    </a:lnTo>
                    <a:lnTo>
                      <a:pt x="149" y="19"/>
                    </a:lnTo>
                    <a:lnTo>
                      <a:pt x="136" y="32"/>
                    </a:lnTo>
                    <a:lnTo>
                      <a:pt x="122" y="45"/>
                    </a:lnTo>
                    <a:lnTo>
                      <a:pt x="109" y="61"/>
                    </a:lnTo>
                    <a:lnTo>
                      <a:pt x="98" y="80"/>
                    </a:lnTo>
                    <a:lnTo>
                      <a:pt x="82" y="115"/>
                    </a:lnTo>
                    <a:lnTo>
                      <a:pt x="72" y="144"/>
                    </a:lnTo>
                    <a:lnTo>
                      <a:pt x="64" y="176"/>
                    </a:lnTo>
                    <a:lnTo>
                      <a:pt x="0" y="429"/>
                    </a:lnTo>
                    <a:lnTo>
                      <a:pt x="29" y="461"/>
                    </a:lnTo>
                    <a:lnTo>
                      <a:pt x="66" y="491"/>
                    </a:lnTo>
                    <a:lnTo>
                      <a:pt x="106" y="517"/>
                    </a:lnTo>
                    <a:lnTo>
                      <a:pt x="152" y="539"/>
                    </a:lnTo>
                    <a:lnTo>
                      <a:pt x="202" y="555"/>
                    </a:lnTo>
                    <a:lnTo>
                      <a:pt x="261" y="568"/>
                    </a:lnTo>
                    <a:lnTo>
                      <a:pt x="328" y="579"/>
                    </a:lnTo>
                    <a:lnTo>
                      <a:pt x="405" y="587"/>
                    </a:lnTo>
                    <a:lnTo>
                      <a:pt x="405" y="528"/>
                    </a:lnTo>
                    <a:lnTo>
                      <a:pt x="402" y="475"/>
                    </a:lnTo>
                    <a:lnTo>
                      <a:pt x="397" y="421"/>
                    </a:lnTo>
                    <a:lnTo>
                      <a:pt x="392" y="373"/>
                    </a:lnTo>
                    <a:lnTo>
                      <a:pt x="376" y="283"/>
                    </a:lnTo>
                    <a:lnTo>
                      <a:pt x="357" y="208"/>
                    </a:lnTo>
                    <a:lnTo>
                      <a:pt x="336" y="144"/>
                    </a:lnTo>
                    <a:lnTo>
                      <a:pt x="317" y="96"/>
                    </a:lnTo>
                    <a:lnTo>
                      <a:pt x="301" y="61"/>
                    </a:lnTo>
                    <a:lnTo>
                      <a:pt x="290" y="43"/>
                    </a:lnTo>
                    <a:close/>
                  </a:path>
                </a:pathLst>
              </a:custGeom>
              <a:solidFill>
                <a:srgbClr val="336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15">
                <a:extLst>
                  <a:ext uri="{FF2B5EF4-FFF2-40B4-BE49-F238E27FC236}">
                    <a16:creationId xmlns:a16="http://schemas.microsoft.com/office/drawing/2014/main" id="{1A1A9846-B99E-4AD5-81D0-2CCA63341EFD}"/>
                  </a:ext>
                </a:extLst>
              </p:cNvPr>
              <p:cNvSpPr>
                <a:spLocks/>
              </p:cNvSpPr>
              <p:nvPr/>
            </p:nvSpPr>
            <p:spPr bwMode="auto">
              <a:xfrm>
                <a:off x="829" y="2283"/>
                <a:ext cx="134" cy="162"/>
              </a:xfrm>
              <a:custGeom>
                <a:avLst/>
                <a:gdLst>
                  <a:gd name="T0" fmla="*/ 0 w 134"/>
                  <a:gd name="T1" fmla="*/ 141 h 162"/>
                  <a:gd name="T2" fmla="*/ 0 w 134"/>
                  <a:gd name="T3" fmla="*/ 141 h 162"/>
                  <a:gd name="T4" fmla="*/ 3 w 134"/>
                  <a:gd name="T5" fmla="*/ 144 h 162"/>
                  <a:gd name="T6" fmla="*/ 19 w 134"/>
                  <a:gd name="T7" fmla="*/ 152 h 162"/>
                  <a:gd name="T8" fmla="*/ 27 w 134"/>
                  <a:gd name="T9" fmla="*/ 157 h 162"/>
                  <a:gd name="T10" fmla="*/ 40 w 134"/>
                  <a:gd name="T11" fmla="*/ 160 h 162"/>
                  <a:gd name="T12" fmla="*/ 56 w 134"/>
                  <a:gd name="T13" fmla="*/ 162 h 162"/>
                  <a:gd name="T14" fmla="*/ 72 w 134"/>
                  <a:gd name="T15" fmla="*/ 162 h 162"/>
                  <a:gd name="T16" fmla="*/ 72 w 134"/>
                  <a:gd name="T17" fmla="*/ 162 h 162"/>
                  <a:gd name="T18" fmla="*/ 102 w 134"/>
                  <a:gd name="T19" fmla="*/ 157 h 162"/>
                  <a:gd name="T20" fmla="*/ 120 w 134"/>
                  <a:gd name="T21" fmla="*/ 152 h 162"/>
                  <a:gd name="T22" fmla="*/ 131 w 134"/>
                  <a:gd name="T23" fmla="*/ 149 h 162"/>
                  <a:gd name="T24" fmla="*/ 134 w 134"/>
                  <a:gd name="T25" fmla="*/ 146 h 162"/>
                  <a:gd name="T26" fmla="*/ 102 w 134"/>
                  <a:gd name="T27" fmla="*/ 0 h 162"/>
                  <a:gd name="T28" fmla="*/ 0 w 134"/>
                  <a:gd name="T29" fmla="*/ 16 h 162"/>
                  <a:gd name="T30" fmla="*/ 0 w 134"/>
                  <a:gd name="T31" fmla="*/ 141 h 16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34"/>
                  <a:gd name="T49" fmla="*/ 0 h 162"/>
                  <a:gd name="T50" fmla="*/ 134 w 134"/>
                  <a:gd name="T51" fmla="*/ 162 h 16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34" h="162">
                    <a:moveTo>
                      <a:pt x="0" y="141"/>
                    </a:moveTo>
                    <a:lnTo>
                      <a:pt x="0" y="141"/>
                    </a:lnTo>
                    <a:lnTo>
                      <a:pt x="3" y="144"/>
                    </a:lnTo>
                    <a:lnTo>
                      <a:pt x="19" y="152"/>
                    </a:lnTo>
                    <a:lnTo>
                      <a:pt x="27" y="157"/>
                    </a:lnTo>
                    <a:lnTo>
                      <a:pt x="40" y="160"/>
                    </a:lnTo>
                    <a:lnTo>
                      <a:pt x="56" y="162"/>
                    </a:lnTo>
                    <a:lnTo>
                      <a:pt x="72" y="162"/>
                    </a:lnTo>
                    <a:lnTo>
                      <a:pt x="102" y="157"/>
                    </a:lnTo>
                    <a:lnTo>
                      <a:pt x="120" y="152"/>
                    </a:lnTo>
                    <a:lnTo>
                      <a:pt x="131" y="149"/>
                    </a:lnTo>
                    <a:lnTo>
                      <a:pt x="134" y="146"/>
                    </a:lnTo>
                    <a:lnTo>
                      <a:pt x="102" y="0"/>
                    </a:lnTo>
                    <a:lnTo>
                      <a:pt x="0" y="16"/>
                    </a:lnTo>
                    <a:lnTo>
                      <a:pt x="0" y="141"/>
                    </a:lnTo>
                    <a:close/>
                  </a:path>
                </a:pathLst>
              </a:custGeom>
              <a:solidFill>
                <a:srgbClr val="FED9B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58">
                <a:extLst>
                  <a:ext uri="{FF2B5EF4-FFF2-40B4-BE49-F238E27FC236}">
                    <a16:creationId xmlns:a16="http://schemas.microsoft.com/office/drawing/2014/main" id="{BB8E7260-37CC-4036-BC45-D0330D566F41}"/>
                  </a:ext>
                </a:extLst>
              </p:cNvPr>
              <p:cNvSpPr>
                <a:spLocks/>
              </p:cNvSpPr>
              <p:nvPr/>
            </p:nvSpPr>
            <p:spPr bwMode="auto">
              <a:xfrm>
                <a:off x="616" y="1758"/>
                <a:ext cx="517" cy="575"/>
              </a:xfrm>
              <a:custGeom>
                <a:avLst/>
                <a:gdLst>
                  <a:gd name="T0" fmla="*/ 504 w 517"/>
                  <a:gd name="T1" fmla="*/ 66 h 575"/>
                  <a:gd name="T2" fmla="*/ 451 w 517"/>
                  <a:gd name="T3" fmla="*/ 0 h 575"/>
                  <a:gd name="T4" fmla="*/ 427 w 517"/>
                  <a:gd name="T5" fmla="*/ 16 h 575"/>
                  <a:gd name="T6" fmla="*/ 392 w 517"/>
                  <a:gd name="T7" fmla="*/ 32 h 575"/>
                  <a:gd name="T8" fmla="*/ 379 w 517"/>
                  <a:gd name="T9" fmla="*/ 34 h 575"/>
                  <a:gd name="T10" fmla="*/ 347 w 517"/>
                  <a:gd name="T11" fmla="*/ 37 h 575"/>
                  <a:gd name="T12" fmla="*/ 293 w 517"/>
                  <a:gd name="T13" fmla="*/ 32 h 575"/>
                  <a:gd name="T14" fmla="*/ 248 w 517"/>
                  <a:gd name="T15" fmla="*/ 34 h 575"/>
                  <a:gd name="T16" fmla="*/ 221 w 517"/>
                  <a:gd name="T17" fmla="*/ 40 h 575"/>
                  <a:gd name="T18" fmla="*/ 171 w 517"/>
                  <a:gd name="T19" fmla="*/ 56 h 575"/>
                  <a:gd name="T20" fmla="*/ 128 w 517"/>
                  <a:gd name="T21" fmla="*/ 80 h 575"/>
                  <a:gd name="T22" fmla="*/ 64 w 517"/>
                  <a:gd name="T23" fmla="*/ 96 h 575"/>
                  <a:gd name="T24" fmla="*/ 27 w 517"/>
                  <a:gd name="T25" fmla="*/ 122 h 575"/>
                  <a:gd name="T26" fmla="*/ 0 w 517"/>
                  <a:gd name="T27" fmla="*/ 184 h 575"/>
                  <a:gd name="T28" fmla="*/ 5 w 517"/>
                  <a:gd name="T29" fmla="*/ 237 h 575"/>
                  <a:gd name="T30" fmla="*/ 21 w 517"/>
                  <a:gd name="T31" fmla="*/ 242 h 575"/>
                  <a:gd name="T32" fmla="*/ 13 w 517"/>
                  <a:gd name="T33" fmla="*/ 301 h 575"/>
                  <a:gd name="T34" fmla="*/ 16 w 517"/>
                  <a:gd name="T35" fmla="*/ 328 h 575"/>
                  <a:gd name="T36" fmla="*/ 27 w 517"/>
                  <a:gd name="T37" fmla="*/ 384 h 575"/>
                  <a:gd name="T38" fmla="*/ 48 w 517"/>
                  <a:gd name="T39" fmla="*/ 434 h 575"/>
                  <a:gd name="T40" fmla="*/ 77 w 517"/>
                  <a:gd name="T41" fmla="*/ 477 h 575"/>
                  <a:gd name="T42" fmla="*/ 139 w 517"/>
                  <a:gd name="T43" fmla="*/ 538 h 575"/>
                  <a:gd name="T44" fmla="*/ 189 w 517"/>
                  <a:gd name="T45" fmla="*/ 575 h 575"/>
                  <a:gd name="T46" fmla="*/ 259 w 517"/>
                  <a:gd name="T47" fmla="*/ 456 h 575"/>
                  <a:gd name="T48" fmla="*/ 248 w 517"/>
                  <a:gd name="T49" fmla="*/ 437 h 575"/>
                  <a:gd name="T50" fmla="*/ 232 w 517"/>
                  <a:gd name="T51" fmla="*/ 400 h 575"/>
                  <a:gd name="T52" fmla="*/ 227 w 517"/>
                  <a:gd name="T53" fmla="*/ 365 h 575"/>
                  <a:gd name="T54" fmla="*/ 235 w 517"/>
                  <a:gd name="T55" fmla="*/ 344 h 575"/>
                  <a:gd name="T56" fmla="*/ 253 w 517"/>
                  <a:gd name="T57" fmla="*/ 328 h 575"/>
                  <a:gd name="T58" fmla="*/ 269 w 517"/>
                  <a:gd name="T59" fmla="*/ 322 h 575"/>
                  <a:gd name="T60" fmla="*/ 293 w 517"/>
                  <a:gd name="T61" fmla="*/ 325 h 575"/>
                  <a:gd name="T62" fmla="*/ 317 w 517"/>
                  <a:gd name="T63" fmla="*/ 341 h 575"/>
                  <a:gd name="T64" fmla="*/ 341 w 517"/>
                  <a:gd name="T65" fmla="*/ 370 h 575"/>
                  <a:gd name="T66" fmla="*/ 357 w 517"/>
                  <a:gd name="T67" fmla="*/ 288 h 575"/>
                  <a:gd name="T68" fmla="*/ 368 w 517"/>
                  <a:gd name="T69" fmla="*/ 202 h 575"/>
                  <a:gd name="T70" fmla="*/ 440 w 517"/>
                  <a:gd name="T71" fmla="*/ 173 h 575"/>
                  <a:gd name="T72" fmla="*/ 517 w 517"/>
                  <a:gd name="T73" fmla="*/ 130 h 57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517"/>
                  <a:gd name="T112" fmla="*/ 0 h 575"/>
                  <a:gd name="T113" fmla="*/ 517 w 517"/>
                  <a:gd name="T114" fmla="*/ 575 h 57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517" h="575">
                    <a:moveTo>
                      <a:pt x="477" y="88"/>
                    </a:moveTo>
                    <a:lnTo>
                      <a:pt x="504" y="66"/>
                    </a:lnTo>
                    <a:lnTo>
                      <a:pt x="435" y="45"/>
                    </a:lnTo>
                    <a:lnTo>
                      <a:pt x="451" y="0"/>
                    </a:lnTo>
                    <a:lnTo>
                      <a:pt x="427" y="16"/>
                    </a:lnTo>
                    <a:lnTo>
                      <a:pt x="405" y="26"/>
                    </a:lnTo>
                    <a:lnTo>
                      <a:pt x="392" y="32"/>
                    </a:lnTo>
                    <a:lnTo>
                      <a:pt x="379" y="34"/>
                    </a:lnTo>
                    <a:lnTo>
                      <a:pt x="363" y="37"/>
                    </a:lnTo>
                    <a:lnTo>
                      <a:pt x="347" y="37"/>
                    </a:lnTo>
                    <a:lnTo>
                      <a:pt x="312" y="34"/>
                    </a:lnTo>
                    <a:lnTo>
                      <a:pt x="293" y="32"/>
                    </a:lnTo>
                    <a:lnTo>
                      <a:pt x="275" y="34"/>
                    </a:lnTo>
                    <a:lnTo>
                      <a:pt x="248" y="34"/>
                    </a:lnTo>
                    <a:lnTo>
                      <a:pt x="221" y="40"/>
                    </a:lnTo>
                    <a:lnTo>
                      <a:pt x="195" y="48"/>
                    </a:lnTo>
                    <a:lnTo>
                      <a:pt x="171" y="56"/>
                    </a:lnTo>
                    <a:lnTo>
                      <a:pt x="141" y="69"/>
                    </a:lnTo>
                    <a:lnTo>
                      <a:pt x="128" y="80"/>
                    </a:lnTo>
                    <a:lnTo>
                      <a:pt x="123" y="82"/>
                    </a:lnTo>
                    <a:lnTo>
                      <a:pt x="64" y="96"/>
                    </a:lnTo>
                    <a:lnTo>
                      <a:pt x="72" y="114"/>
                    </a:lnTo>
                    <a:lnTo>
                      <a:pt x="27" y="122"/>
                    </a:lnTo>
                    <a:lnTo>
                      <a:pt x="40" y="149"/>
                    </a:lnTo>
                    <a:lnTo>
                      <a:pt x="0" y="184"/>
                    </a:lnTo>
                    <a:lnTo>
                      <a:pt x="27" y="192"/>
                    </a:lnTo>
                    <a:lnTo>
                      <a:pt x="5" y="237"/>
                    </a:lnTo>
                    <a:lnTo>
                      <a:pt x="21" y="242"/>
                    </a:lnTo>
                    <a:lnTo>
                      <a:pt x="16" y="272"/>
                    </a:lnTo>
                    <a:lnTo>
                      <a:pt x="13" y="301"/>
                    </a:lnTo>
                    <a:lnTo>
                      <a:pt x="16" y="328"/>
                    </a:lnTo>
                    <a:lnTo>
                      <a:pt x="19" y="357"/>
                    </a:lnTo>
                    <a:lnTo>
                      <a:pt x="27" y="384"/>
                    </a:lnTo>
                    <a:lnTo>
                      <a:pt x="37" y="410"/>
                    </a:lnTo>
                    <a:lnTo>
                      <a:pt x="48" y="434"/>
                    </a:lnTo>
                    <a:lnTo>
                      <a:pt x="64" y="456"/>
                    </a:lnTo>
                    <a:lnTo>
                      <a:pt x="77" y="477"/>
                    </a:lnTo>
                    <a:lnTo>
                      <a:pt x="109" y="511"/>
                    </a:lnTo>
                    <a:lnTo>
                      <a:pt x="139" y="538"/>
                    </a:lnTo>
                    <a:lnTo>
                      <a:pt x="163" y="559"/>
                    </a:lnTo>
                    <a:lnTo>
                      <a:pt x="189" y="575"/>
                    </a:lnTo>
                    <a:lnTo>
                      <a:pt x="227" y="522"/>
                    </a:lnTo>
                    <a:lnTo>
                      <a:pt x="259" y="456"/>
                    </a:lnTo>
                    <a:lnTo>
                      <a:pt x="248" y="437"/>
                    </a:lnTo>
                    <a:lnTo>
                      <a:pt x="240" y="421"/>
                    </a:lnTo>
                    <a:lnTo>
                      <a:pt x="232" y="400"/>
                    </a:lnTo>
                    <a:lnTo>
                      <a:pt x="227" y="376"/>
                    </a:lnTo>
                    <a:lnTo>
                      <a:pt x="227" y="365"/>
                    </a:lnTo>
                    <a:lnTo>
                      <a:pt x="229" y="354"/>
                    </a:lnTo>
                    <a:lnTo>
                      <a:pt x="235" y="344"/>
                    </a:lnTo>
                    <a:lnTo>
                      <a:pt x="243" y="336"/>
                    </a:lnTo>
                    <a:lnTo>
                      <a:pt x="253" y="328"/>
                    </a:lnTo>
                    <a:lnTo>
                      <a:pt x="269" y="322"/>
                    </a:lnTo>
                    <a:lnTo>
                      <a:pt x="280" y="320"/>
                    </a:lnTo>
                    <a:lnTo>
                      <a:pt x="293" y="325"/>
                    </a:lnTo>
                    <a:lnTo>
                      <a:pt x="307" y="333"/>
                    </a:lnTo>
                    <a:lnTo>
                      <a:pt x="317" y="341"/>
                    </a:lnTo>
                    <a:lnTo>
                      <a:pt x="336" y="360"/>
                    </a:lnTo>
                    <a:lnTo>
                      <a:pt x="341" y="370"/>
                    </a:lnTo>
                    <a:lnTo>
                      <a:pt x="336" y="322"/>
                    </a:lnTo>
                    <a:lnTo>
                      <a:pt x="357" y="288"/>
                    </a:lnTo>
                    <a:lnTo>
                      <a:pt x="328" y="232"/>
                    </a:lnTo>
                    <a:lnTo>
                      <a:pt x="368" y="202"/>
                    </a:lnTo>
                    <a:lnTo>
                      <a:pt x="357" y="165"/>
                    </a:lnTo>
                    <a:lnTo>
                      <a:pt x="440" y="173"/>
                    </a:lnTo>
                    <a:lnTo>
                      <a:pt x="405" y="120"/>
                    </a:lnTo>
                    <a:lnTo>
                      <a:pt x="517" y="130"/>
                    </a:lnTo>
                    <a:lnTo>
                      <a:pt x="477" y="88"/>
                    </a:lnTo>
                    <a:close/>
                  </a:path>
                </a:pathLst>
              </a:cu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59">
                <a:extLst>
                  <a:ext uri="{FF2B5EF4-FFF2-40B4-BE49-F238E27FC236}">
                    <a16:creationId xmlns:a16="http://schemas.microsoft.com/office/drawing/2014/main" id="{D8B53A9B-5EC6-4149-A8F1-E7FA0FA139FE}"/>
                  </a:ext>
                </a:extLst>
              </p:cNvPr>
              <p:cNvSpPr>
                <a:spLocks/>
              </p:cNvSpPr>
              <p:nvPr/>
            </p:nvSpPr>
            <p:spPr bwMode="auto">
              <a:xfrm>
                <a:off x="1224" y="2251"/>
                <a:ext cx="133" cy="181"/>
              </a:xfrm>
              <a:custGeom>
                <a:avLst/>
                <a:gdLst>
                  <a:gd name="T0" fmla="*/ 88 w 133"/>
                  <a:gd name="T1" fmla="*/ 157 h 181"/>
                  <a:gd name="T2" fmla="*/ 88 w 133"/>
                  <a:gd name="T3" fmla="*/ 157 h 181"/>
                  <a:gd name="T4" fmla="*/ 56 w 133"/>
                  <a:gd name="T5" fmla="*/ 173 h 181"/>
                  <a:gd name="T6" fmla="*/ 35 w 133"/>
                  <a:gd name="T7" fmla="*/ 178 h 181"/>
                  <a:gd name="T8" fmla="*/ 21 w 133"/>
                  <a:gd name="T9" fmla="*/ 181 h 181"/>
                  <a:gd name="T10" fmla="*/ 13 w 133"/>
                  <a:gd name="T11" fmla="*/ 178 h 181"/>
                  <a:gd name="T12" fmla="*/ 8 w 133"/>
                  <a:gd name="T13" fmla="*/ 173 h 181"/>
                  <a:gd name="T14" fmla="*/ 8 w 133"/>
                  <a:gd name="T15" fmla="*/ 168 h 181"/>
                  <a:gd name="T16" fmla="*/ 11 w 133"/>
                  <a:gd name="T17" fmla="*/ 162 h 181"/>
                  <a:gd name="T18" fmla="*/ 11 w 133"/>
                  <a:gd name="T19" fmla="*/ 162 h 181"/>
                  <a:gd name="T20" fmla="*/ 8 w 133"/>
                  <a:gd name="T21" fmla="*/ 149 h 181"/>
                  <a:gd name="T22" fmla="*/ 3 w 133"/>
                  <a:gd name="T23" fmla="*/ 120 h 181"/>
                  <a:gd name="T24" fmla="*/ 0 w 133"/>
                  <a:gd name="T25" fmla="*/ 101 h 181"/>
                  <a:gd name="T26" fmla="*/ 0 w 133"/>
                  <a:gd name="T27" fmla="*/ 80 h 181"/>
                  <a:gd name="T28" fmla="*/ 3 w 133"/>
                  <a:gd name="T29" fmla="*/ 58 h 181"/>
                  <a:gd name="T30" fmla="*/ 8 w 133"/>
                  <a:gd name="T31" fmla="*/ 37 h 181"/>
                  <a:gd name="T32" fmla="*/ 8 w 133"/>
                  <a:gd name="T33" fmla="*/ 37 h 181"/>
                  <a:gd name="T34" fmla="*/ 19 w 133"/>
                  <a:gd name="T35" fmla="*/ 10 h 181"/>
                  <a:gd name="T36" fmla="*/ 21 w 133"/>
                  <a:gd name="T37" fmla="*/ 5 h 181"/>
                  <a:gd name="T38" fmla="*/ 27 w 133"/>
                  <a:gd name="T39" fmla="*/ 0 h 181"/>
                  <a:gd name="T40" fmla="*/ 35 w 133"/>
                  <a:gd name="T41" fmla="*/ 0 h 181"/>
                  <a:gd name="T42" fmla="*/ 43 w 133"/>
                  <a:gd name="T43" fmla="*/ 0 h 181"/>
                  <a:gd name="T44" fmla="*/ 72 w 133"/>
                  <a:gd name="T45" fmla="*/ 5 h 181"/>
                  <a:gd name="T46" fmla="*/ 72 w 133"/>
                  <a:gd name="T47" fmla="*/ 5 h 181"/>
                  <a:gd name="T48" fmla="*/ 109 w 133"/>
                  <a:gd name="T49" fmla="*/ 34 h 181"/>
                  <a:gd name="T50" fmla="*/ 109 w 133"/>
                  <a:gd name="T51" fmla="*/ 34 h 181"/>
                  <a:gd name="T52" fmla="*/ 117 w 133"/>
                  <a:gd name="T53" fmla="*/ 40 h 181"/>
                  <a:gd name="T54" fmla="*/ 123 w 133"/>
                  <a:gd name="T55" fmla="*/ 45 h 181"/>
                  <a:gd name="T56" fmla="*/ 128 w 133"/>
                  <a:gd name="T57" fmla="*/ 53 h 181"/>
                  <a:gd name="T58" fmla="*/ 131 w 133"/>
                  <a:gd name="T59" fmla="*/ 61 h 181"/>
                  <a:gd name="T60" fmla="*/ 133 w 133"/>
                  <a:gd name="T61" fmla="*/ 80 h 181"/>
                  <a:gd name="T62" fmla="*/ 131 w 133"/>
                  <a:gd name="T63" fmla="*/ 96 h 181"/>
                  <a:gd name="T64" fmla="*/ 123 w 133"/>
                  <a:gd name="T65" fmla="*/ 114 h 181"/>
                  <a:gd name="T66" fmla="*/ 112 w 133"/>
                  <a:gd name="T67" fmla="*/ 133 h 181"/>
                  <a:gd name="T68" fmla="*/ 101 w 133"/>
                  <a:gd name="T69" fmla="*/ 146 h 181"/>
                  <a:gd name="T70" fmla="*/ 88 w 133"/>
                  <a:gd name="T71" fmla="*/ 157 h 181"/>
                  <a:gd name="T72" fmla="*/ 88 w 133"/>
                  <a:gd name="T73" fmla="*/ 157 h 18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33"/>
                  <a:gd name="T112" fmla="*/ 0 h 181"/>
                  <a:gd name="T113" fmla="*/ 133 w 133"/>
                  <a:gd name="T114" fmla="*/ 181 h 181"/>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33" h="181">
                    <a:moveTo>
                      <a:pt x="88" y="157"/>
                    </a:moveTo>
                    <a:lnTo>
                      <a:pt x="88" y="157"/>
                    </a:lnTo>
                    <a:lnTo>
                      <a:pt x="56" y="173"/>
                    </a:lnTo>
                    <a:lnTo>
                      <a:pt x="35" y="178"/>
                    </a:lnTo>
                    <a:lnTo>
                      <a:pt x="21" y="181"/>
                    </a:lnTo>
                    <a:lnTo>
                      <a:pt x="13" y="178"/>
                    </a:lnTo>
                    <a:lnTo>
                      <a:pt x="8" y="173"/>
                    </a:lnTo>
                    <a:lnTo>
                      <a:pt x="8" y="168"/>
                    </a:lnTo>
                    <a:lnTo>
                      <a:pt x="11" y="162"/>
                    </a:lnTo>
                    <a:lnTo>
                      <a:pt x="8" y="149"/>
                    </a:lnTo>
                    <a:lnTo>
                      <a:pt x="3" y="120"/>
                    </a:lnTo>
                    <a:lnTo>
                      <a:pt x="0" y="101"/>
                    </a:lnTo>
                    <a:lnTo>
                      <a:pt x="0" y="80"/>
                    </a:lnTo>
                    <a:lnTo>
                      <a:pt x="3" y="58"/>
                    </a:lnTo>
                    <a:lnTo>
                      <a:pt x="8" y="37"/>
                    </a:lnTo>
                    <a:lnTo>
                      <a:pt x="19" y="10"/>
                    </a:lnTo>
                    <a:lnTo>
                      <a:pt x="21" y="5"/>
                    </a:lnTo>
                    <a:lnTo>
                      <a:pt x="27" y="0"/>
                    </a:lnTo>
                    <a:lnTo>
                      <a:pt x="35" y="0"/>
                    </a:lnTo>
                    <a:lnTo>
                      <a:pt x="43" y="0"/>
                    </a:lnTo>
                    <a:lnTo>
                      <a:pt x="72" y="5"/>
                    </a:lnTo>
                    <a:lnTo>
                      <a:pt x="109" y="34"/>
                    </a:lnTo>
                    <a:lnTo>
                      <a:pt x="117" y="40"/>
                    </a:lnTo>
                    <a:lnTo>
                      <a:pt x="123" y="45"/>
                    </a:lnTo>
                    <a:lnTo>
                      <a:pt x="128" y="53"/>
                    </a:lnTo>
                    <a:lnTo>
                      <a:pt x="131" y="61"/>
                    </a:lnTo>
                    <a:lnTo>
                      <a:pt x="133" y="80"/>
                    </a:lnTo>
                    <a:lnTo>
                      <a:pt x="131" y="96"/>
                    </a:lnTo>
                    <a:lnTo>
                      <a:pt x="123" y="114"/>
                    </a:lnTo>
                    <a:lnTo>
                      <a:pt x="112" y="133"/>
                    </a:lnTo>
                    <a:lnTo>
                      <a:pt x="101" y="146"/>
                    </a:lnTo>
                    <a:lnTo>
                      <a:pt x="88" y="157"/>
                    </a:lnTo>
                    <a:close/>
                  </a:path>
                </a:pathLst>
              </a:custGeom>
              <a:solidFill>
                <a:srgbClr val="FED9B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60">
                <a:extLst>
                  <a:ext uri="{FF2B5EF4-FFF2-40B4-BE49-F238E27FC236}">
                    <a16:creationId xmlns:a16="http://schemas.microsoft.com/office/drawing/2014/main" id="{D6F3F7DC-6422-4748-921E-8083979E6582}"/>
                  </a:ext>
                </a:extLst>
              </p:cNvPr>
              <p:cNvSpPr>
                <a:spLocks/>
              </p:cNvSpPr>
              <p:nvPr/>
            </p:nvSpPr>
            <p:spPr bwMode="auto">
              <a:xfrm>
                <a:off x="837" y="2072"/>
                <a:ext cx="96" cy="120"/>
              </a:xfrm>
              <a:custGeom>
                <a:avLst/>
                <a:gdLst>
                  <a:gd name="T0" fmla="*/ 96 w 96"/>
                  <a:gd name="T1" fmla="*/ 75 h 120"/>
                  <a:gd name="T2" fmla="*/ 96 w 96"/>
                  <a:gd name="T3" fmla="*/ 75 h 120"/>
                  <a:gd name="T4" fmla="*/ 96 w 96"/>
                  <a:gd name="T5" fmla="*/ 67 h 120"/>
                  <a:gd name="T6" fmla="*/ 94 w 96"/>
                  <a:gd name="T7" fmla="*/ 48 h 120"/>
                  <a:gd name="T8" fmla="*/ 88 w 96"/>
                  <a:gd name="T9" fmla="*/ 38 h 120"/>
                  <a:gd name="T10" fmla="*/ 86 w 96"/>
                  <a:gd name="T11" fmla="*/ 24 h 120"/>
                  <a:gd name="T12" fmla="*/ 78 w 96"/>
                  <a:gd name="T13" fmla="*/ 16 h 120"/>
                  <a:gd name="T14" fmla="*/ 70 w 96"/>
                  <a:gd name="T15" fmla="*/ 8 h 120"/>
                  <a:gd name="T16" fmla="*/ 70 w 96"/>
                  <a:gd name="T17" fmla="*/ 8 h 120"/>
                  <a:gd name="T18" fmla="*/ 59 w 96"/>
                  <a:gd name="T19" fmla="*/ 3 h 120"/>
                  <a:gd name="T20" fmla="*/ 48 w 96"/>
                  <a:gd name="T21" fmla="*/ 0 h 120"/>
                  <a:gd name="T22" fmla="*/ 32 w 96"/>
                  <a:gd name="T23" fmla="*/ 3 h 120"/>
                  <a:gd name="T24" fmla="*/ 14 w 96"/>
                  <a:gd name="T25" fmla="*/ 14 h 120"/>
                  <a:gd name="T26" fmla="*/ 14 w 96"/>
                  <a:gd name="T27" fmla="*/ 14 h 120"/>
                  <a:gd name="T28" fmla="*/ 6 w 96"/>
                  <a:gd name="T29" fmla="*/ 24 h 120"/>
                  <a:gd name="T30" fmla="*/ 0 w 96"/>
                  <a:gd name="T31" fmla="*/ 38 h 120"/>
                  <a:gd name="T32" fmla="*/ 0 w 96"/>
                  <a:gd name="T33" fmla="*/ 56 h 120"/>
                  <a:gd name="T34" fmla="*/ 0 w 96"/>
                  <a:gd name="T35" fmla="*/ 64 h 120"/>
                  <a:gd name="T36" fmla="*/ 6 w 96"/>
                  <a:gd name="T37" fmla="*/ 75 h 120"/>
                  <a:gd name="T38" fmla="*/ 6 w 96"/>
                  <a:gd name="T39" fmla="*/ 75 h 120"/>
                  <a:gd name="T40" fmla="*/ 14 w 96"/>
                  <a:gd name="T41" fmla="*/ 88 h 120"/>
                  <a:gd name="T42" fmla="*/ 22 w 96"/>
                  <a:gd name="T43" fmla="*/ 99 h 120"/>
                  <a:gd name="T44" fmla="*/ 32 w 96"/>
                  <a:gd name="T45" fmla="*/ 110 h 120"/>
                  <a:gd name="T46" fmla="*/ 43 w 96"/>
                  <a:gd name="T47" fmla="*/ 115 h 120"/>
                  <a:gd name="T48" fmla="*/ 54 w 96"/>
                  <a:gd name="T49" fmla="*/ 120 h 120"/>
                  <a:gd name="T50" fmla="*/ 64 w 96"/>
                  <a:gd name="T51" fmla="*/ 118 h 120"/>
                  <a:gd name="T52" fmla="*/ 78 w 96"/>
                  <a:gd name="T53" fmla="*/ 115 h 120"/>
                  <a:gd name="T54" fmla="*/ 88 w 96"/>
                  <a:gd name="T55" fmla="*/ 104 h 120"/>
                  <a:gd name="T56" fmla="*/ 96 w 96"/>
                  <a:gd name="T57" fmla="*/ 75 h 12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96"/>
                  <a:gd name="T88" fmla="*/ 0 h 120"/>
                  <a:gd name="T89" fmla="*/ 96 w 96"/>
                  <a:gd name="T90" fmla="*/ 120 h 12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96" h="120">
                    <a:moveTo>
                      <a:pt x="96" y="75"/>
                    </a:moveTo>
                    <a:lnTo>
                      <a:pt x="96" y="75"/>
                    </a:lnTo>
                    <a:lnTo>
                      <a:pt x="96" y="67"/>
                    </a:lnTo>
                    <a:lnTo>
                      <a:pt x="94" y="48"/>
                    </a:lnTo>
                    <a:lnTo>
                      <a:pt x="88" y="38"/>
                    </a:lnTo>
                    <a:lnTo>
                      <a:pt x="86" y="24"/>
                    </a:lnTo>
                    <a:lnTo>
                      <a:pt x="78" y="16"/>
                    </a:lnTo>
                    <a:lnTo>
                      <a:pt x="70" y="8"/>
                    </a:lnTo>
                    <a:lnTo>
                      <a:pt x="59" y="3"/>
                    </a:lnTo>
                    <a:lnTo>
                      <a:pt x="48" y="0"/>
                    </a:lnTo>
                    <a:lnTo>
                      <a:pt x="32" y="3"/>
                    </a:lnTo>
                    <a:lnTo>
                      <a:pt x="14" y="14"/>
                    </a:lnTo>
                    <a:lnTo>
                      <a:pt x="6" y="24"/>
                    </a:lnTo>
                    <a:lnTo>
                      <a:pt x="0" y="38"/>
                    </a:lnTo>
                    <a:lnTo>
                      <a:pt x="0" y="56"/>
                    </a:lnTo>
                    <a:lnTo>
                      <a:pt x="0" y="64"/>
                    </a:lnTo>
                    <a:lnTo>
                      <a:pt x="6" y="75"/>
                    </a:lnTo>
                    <a:lnTo>
                      <a:pt x="14" y="88"/>
                    </a:lnTo>
                    <a:lnTo>
                      <a:pt x="22" y="99"/>
                    </a:lnTo>
                    <a:lnTo>
                      <a:pt x="32" y="110"/>
                    </a:lnTo>
                    <a:lnTo>
                      <a:pt x="43" y="115"/>
                    </a:lnTo>
                    <a:lnTo>
                      <a:pt x="54" y="120"/>
                    </a:lnTo>
                    <a:lnTo>
                      <a:pt x="64" y="118"/>
                    </a:lnTo>
                    <a:lnTo>
                      <a:pt x="78" y="115"/>
                    </a:lnTo>
                    <a:lnTo>
                      <a:pt x="88" y="104"/>
                    </a:lnTo>
                    <a:lnTo>
                      <a:pt x="96" y="75"/>
                    </a:lnTo>
                    <a:close/>
                  </a:path>
                </a:pathLst>
              </a:custGeom>
              <a:solidFill>
                <a:srgbClr val="E4A37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61">
                <a:extLst>
                  <a:ext uri="{FF2B5EF4-FFF2-40B4-BE49-F238E27FC236}">
                    <a16:creationId xmlns:a16="http://schemas.microsoft.com/office/drawing/2014/main" id="{0F50F52A-2A0F-442E-BD7F-747D10CCF6D0}"/>
                  </a:ext>
                </a:extLst>
              </p:cNvPr>
              <p:cNvSpPr>
                <a:spLocks/>
              </p:cNvSpPr>
              <p:nvPr/>
            </p:nvSpPr>
            <p:spPr bwMode="auto">
              <a:xfrm>
                <a:off x="845" y="2083"/>
                <a:ext cx="94" cy="109"/>
              </a:xfrm>
              <a:custGeom>
                <a:avLst/>
                <a:gdLst>
                  <a:gd name="T0" fmla="*/ 94 w 94"/>
                  <a:gd name="T1" fmla="*/ 67 h 109"/>
                  <a:gd name="T2" fmla="*/ 94 w 94"/>
                  <a:gd name="T3" fmla="*/ 67 h 109"/>
                  <a:gd name="T4" fmla="*/ 94 w 94"/>
                  <a:gd name="T5" fmla="*/ 59 h 109"/>
                  <a:gd name="T6" fmla="*/ 88 w 94"/>
                  <a:gd name="T7" fmla="*/ 40 h 109"/>
                  <a:gd name="T8" fmla="*/ 78 w 94"/>
                  <a:gd name="T9" fmla="*/ 21 h 109"/>
                  <a:gd name="T10" fmla="*/ 72 w 94"/>
                  <a:gd name="T11" fmla="*/ 13 h 109"/>
                  <a:gd name="T12" fmla="*/ 64 w 94"/>
                  <a:gd name="T13" fmla="*/ 5 h 109"/>
                  <a:gd name="T14" fmla="*/ 64 w 94"/>
                  <a:gd name="T15" fmla="*/ 5 h 109"/>
                  <a:gd name="T16" fmla="*/ 54 w 94"/>
                  <a:gd name="T17" fmla="*/ 0 h 109"/>
                  <a:gd name="T18" fmla="*/ 43 w 94"/>
                  <a:gd name="T19" fmla="*/ 0 h 109"/>
                  <a:gd name="T20" fmla="*/ 30 w 94"/>
                  <a:gd name="T21" fmla="*/ 3 h 109"/>
                  <a:gd name="T22" fmla="*/ 14 w 94"/>
                  <a:gd name="T23" fmla="*/ 11 h 109"/>
                  <a:gd name="T24" fmla="*/ 14 w 94"/>
                  <a:gd name="T25" fmla="*/ 11 h 109"/>
                  <a:gd name="T26" fmla="*/ 6 w 94"/>
                  <a:gd name="T27" fmla="*/ 19 h 109"/>
                  <a:gd name="T28" fmla="*/ 3 w 94"/>
                  <a:gd name="T29" fmla="*/ 32 h 109"/>
                  <a:gd name="T30" fmla="*/ 0 w 94"/>
                  <a:gd name="T31" fmla="*/ 48 h 109"/>
                  <a:gd name="T32" fmla="*/ 3 w 94"/>
                  <a:gd name="T33" fmla="*/ 56 h 109"/>
                  <a:gd name="T34" fmla="*/ 6 w 94"/>
                  <a:gd name="T35" fmla="*/ 67 h 109"/>
                  <a:gd name="T36" fmla="*/ 6 w 94"/>
                  <a:gd name="T37" fmla="*/ 67 h 109"/>
                  <a:gd name="T38" fmla="*/ 14 w 94"/>
                  <a:gd name="T39" fmla="*/ 77 h 109"/>
                  <a:gd name="T40" fmla="*/ 22 w 94"/>
                  <a:gd name="T41" fmla="*/ 88 h 109"/>
                  <a:gd name="T42" fmla="*/ 30 w 94"/>
                  <a:gd name="T43" fmla="*/ 99 h 109"/>
                  <a:gd name="T44" fmla="*/ 40 w 94"/>
                  <a:gd name="T45" fmla="*/ 104 h 109"/>
                  <a:gd name="T46" fmla="*/ 48 w 94"/>
                  <a:gd name="T47" fmla="*/ 109 h 109"/>
                  <a:gd name="T48" fmla="*/ 59 w 94"/>
                  <a:gd name="T49" fmla="*/ 109 h 109"/>
                  <a:gd name="T50" fmla="*/ 70 w 94"/>
                  <a:gd name="T51" fmla="*/ 104 h 109"/>
                  <a:gd name="T52" fmla="*/ 80 w 94"/>
                  <a:gd name="T53" fmla="*/ 96 h 109"/>
                  <a:gd name="T54" fmla="*/ 94 w 94"/>
                  <a:gd name="T55" fmla="*/ 67 h 10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94"/>
                  <a:gd name="T85" fmla="*/ 0 h 109"/>
                  <a:gd name="T86" fmla="*/ 94 w 94"/>
                  <a:gd name="T87" fmla="*/ 109 h 109"/>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94" h="109">
                    <a:moveTo>
                      <a:pt x="94" y="67"/>
                    </a:moveTo>
                    <a:lnTo>
                      <a:pt x="94" y="67"/>
                    </a:lnTo>
                    <a:lnTo>
                      <a:pt x="94" y="59"/>
                    </a:lnTo>
                    <a:lnTo>
                      <a:pt x="88" y="40"/>
                    </a:lnTo>
                    <a:lnTo>
                      <a:pt x="78" y="21"/>
                    </a:lnTo>
                    <a:lnTo>
                      <a:pt x="72" y="13"/>
                    </a:lnTo>
                    <a:lnTo>
                      <a:pt x="64" y="5"/>
                    </a:lnTo>
                    <a:lnTo>
                      <a:pt x="54" y="0"/>
                    </a:lnTo>
                    <a:lnTo>
                      <a:pt x="43" y="0"/>
                    </a:lnTo>
                    <a:lnTo>
                      <a:pt x="30" y="3"/>
                    </a:lnTo>
                    <a:lnTo>
                      <a:pt x="14" y="11"/>
                    </a:lnTo>
                    <a:lnTo>
                      <a:pt x="6" y="19"/>
                    </a:lnTo>
                    <a:lnTo>
                      <a:pt x="3" y="32"/>
                    </a:lnTo>
                    <a:lnTo>
                      <a:pt x="0" y="48"/>
                    </a:lnTo>
                    <a:lnTo>
                      <a:pt x="3" y="56"/>
                    </a:lnTo>
                    <a:lnTo>
                      <a:pt x="6" y="67"/>
                    </a:lnTo>
                    <a:lnTo>
                      <a:pt x="14" y="77"/>
                    </a:lnTo>
                    <a:lnTo>
                      <a:pt x="22" y="88"/>
                    </a:lnTo>
                    <a:lnTo>
                      <a:pt x="30" y="99"/>
                    </a:lnTo>
                    <a:lnTo>
                      <a:pt x="40" y="104"/>
                    </a:lnTo>
                    <a:lnTo>
                      <a:pt x="48" y="109"/>
                    </a:lnTo>
                    <a:lnTo>
                      <a:pt x="59" y="109"/>
                    </a:lnTo>
                    <a:lnTo>
                      <a:pt x="70" y="104"/>
                    </a:lnTo>
                    <a:lnTo>
                      <a:pt x="80" y="96"/>
                    </a:lnTo>
                    <a:lnTo>
                      <a:pt x="94" y="67"/>
                    </a:lnTo>
                    <a:close/>
                  </a:path>
                </a:pathLst>
              </a:custGeom>
              <a:solidFill>
                <a:srgbClr val="FDC09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62">
                <a:extLst>
                  <a:ext uri="{FF2B5EF4-FFF2-40B4-BE49-F238E27FC236}">
                    <a16:creationId xmlns:a16="http://schemas.microsoft.com/office/drawing/2014/main" id="{D3AC5472-5918-42B7-ACCD-6AE77EF200A3}"/>
                  </a:ext>
                </a:extLst>
              </p:cNvPr>
              <p:cNvSpPr>
                <a:spLocks/>
              </p:cNvSpPr>
              <p:nvPr/>
            </p:nvSpPr>
            <p:spPr bwMode="auto">
              <a:xfrm>
                <a:off x="859" y="2104"/>
                <a:ext cx="61" cy="70"/>
              </a:xfrm>
              <a:custGeom>
                <a:avLst/>
                <a:gdLst>
                  <a:gd name="T0" fmla="*/ 5 w 61"/>
                  <a:gd name="T1" fmla="*/ 6 h 70"/>
                  <a:gd name="T2" fmla="*/ 5 w 61"/>
                  <a:gd name="T3" fmla="*/ 6 h 70"/>
                  <a:gd name="T4" fmla="*/ 18 w 61"/>
                  <a:gd name="T5" fmla="*/ 0 h 70"/>
                  <a:gd name="T6" fmla="*/ 29 w 61"/>
                  <a:gd name="T7" fmla="*/ 0 h 70"/>
                  <a:gd name="T8" fmla="*/ 37 w 61"/>
                  <a:gd name="T9" fmla="*/ 3 h 70"/>
                  <a:gd name="T10" fmla="*/ 45 w 61"/>
                  <a:gd name="T11" fmla="*/ 8 h 70"/>
                  <a:gd name="T12" fmla="*/ 45 w 61"/>
                  <a:gd name="T13" fmla="*/ 8 h 70"/>
                  <a:gd name="T14" fmla="*/ 53 w 61"/>
                  <a:gd name="T15" fmla="*/ 19 h 70"/>
                  <a:gd name="T16" fmla="*/ 58 w 61"/>
                  <a:gd name="T17" fmla="*/ 32 h 70"/>
                  <a:gd name="T18" fmla="*/ 61 w 61"/>
                  <a:gd name="T19" fmla="*/ 46 h 70"/>
                  <a:gd name="T20" fmla="*/ 58 w 61"/>
                  <a:gd name="T21" fmla="*/ 64 h 70"/>
                  <a:gd name="T22" fmla="*/ 58 w 61"/>
                  <a:gd name="T23" fmla="*/ 64 h 70"/>
                  <a:gd name="T24" fmla="*/ 56 w 61"/>
                  <a:gd name="T25" fmla="*/ 67 h 70"/>
                  <a:gd name="T26" fmla="*/ 53 w 61"/>
                  <a:gd name="T27" fmla="*/ 70 h 70"/>
                  <a:gd name="T28" fmla="*/ 53 w 61"/>
                  <a:gd name="T29" fmla="*/ 70 h 70"/>
                  <a:gd name="T30" fmla="*/ 50 w 61"/>
                  <a:gd name="T31" fmla="*/ 70 h 70"/>
                  <a:gd name="T32" fmla="*/ 50 w 61"/>
                  <a:gd name="T33" fmla="*/ 67 h 70"/>
                  <a:gd name="T34" fmla="*/ 50 w 61"/>
                  <a:gd name="T35" fmla="*/ 67 h 70"/>
                  <a:gd name="T36" fmla="*/ 53 w 61"/>
                  <a:gd name="T37" fmla="*/ 51 h 70"/>
                  <a:gd name="T38" fmla="*/ 50 w 61"/>
                  <a:gd name="T39" fmla="*/ 38 h 70"/>
                  <a:gd name="T40" fmla="*/ 48 w 61"/>
                  <a:gd name="T41" fmla="*/ 27 h 70"/>
                  <a:gd name="T42" fmla="*/ 42 w 61"/>
                  <a:gd name="T43" fmla="*/ 16 h 70"/>
                  <a:gd name="T44" fmla="*/ 42 w 61"/>
                  <a:gd name="T45" fmla="*/ 16 h 70"/>
                  <a:gd name="T46" fmla="*/ 34 w 61"/>
                  <a:gd name="T47" fmla="*/ 11 h 70"/>
                  <a:gd name="T48" fmla="*/ 26 w 61"/>
                  <a:gd name="T49" fmla="*/ 8 h 70"/>
                  <a:gd name="T50" fmla="*/ 16 w 61"/>
                  <a:gd name="T51" fmla="*/ 8 h 70"/>
                  <a:gd name="T52" fmla="*/ 2 w 61"/>
                  <a:gd name="T53" fmla="*/ 14 h 70"/>
                  <a:gd name="T54" fmla="*/ 2 w 61"/>
                  <a:gd name="T55" fmla="*/ 14 h 70"/>
                  <a:gd name="T56" fmla="*/ 0 w 61"/>
                  <a:gd name="T57" fmla="*/ 14 h 70"/>
                  <a:gd name="T58" fmla="*/ 0 w 61"/>
                  <a:gd name="T59" fmla="*/ 11 h 70"/>
                  <a:gd name="T60" fmla="*/ 0 w 61"/>
                  <a:gd name="T61" fmla="*/ 11 h 70"/>
                  <a:gd name="T62" fmla="*/ 2 w 61"/>
                  <a:gd name="T63" fmla="*/ 8 h 70"/>
                  <a:gd name="T64" fmla="*/ 5 w 61"/>
                  <a:gd name="T65" fmla="*/ 6 h 70"/>
                  <a:gd name="T66" fmla="*/ 5 w 61"/>
                  <a:gd name="T67" fmla="*/ 6 h 7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1"/>
                  <a:gd name="T103" fmla="*/ 0 h 70"/>
                  <a:gd name="T104" fmla="*/ 61 w 61"/>
                  <a:gd name="T105" fmla="*/ 70 h 7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1" h="70">
                    <a:moveTo>
                      <a:pt x="5" y="6"/>
                    </a:moveTo>
                    <a:lnTo>
                      <a:pt x="5" y="6"/>
                    </a:lnTo>
                    <a:lnTo>
                      <a:pt x="18" y="0"/>
                    </a:lnTo>
                    <a:lnTo>
                      <a:pt x="29" y="0"/>
                    </a:lnTo>
                    <a:lnTo>
                      <a:pt x="37" y="3"/>
                    </a:lnTo>
                    <a:lnTo>
                      <a:pt x="45" y="8"/>
                    </a:lnTo>
                    <a:lnTo>
                      <a:pt x="53" y="19"/>
                    </a:lnTo>
                    <a:lnTo>
                      <a:pt x="58" y="32"/>
                    </a:lnTo>
                    <a:lnTo>
                      <a:pt x="61" y="46"/>
                    </a:lnTo>
                    <a:lnTo>
                      <a:pt x="58" y="64"/>
                    </a:lnTo>
                    <a:lnTo>
                      <a:pt x="56" y="67"/>
                    </a:lnTo>
                    <a:lnTo>
                      <a:pt x="53" y="70"/>
                    </a:lnTo>
                    <a:lnTo>
                      <a:pt x="50" y="70"/>
                    </a:lnTo>
                    <a:lnTo>
                      <a:pt x="50" y="67"/>
                    </a:lnTo>
                    <a:lnTo>
                      <a:pt x="53" y="51"/>
                    </a:lnTo>
                    <a:lnTo>
                      <a:pt x="50" y="38"/>
                    </a:lnTo>
                    <a:lnTo>
                      <a:pt x="48" y="27"/>
                    </a:lnTo>
                    <a:lnTo>
                      <a:pt x="42" y="16"/>
                    </a:lnTo>
                    <a:lnTo>
                      <a:pt x="34" y="11"/>
                    </a:lnTo>
                    <a:lnTo>
                      <a:pt x="26" y="8"/>
                    </a:lnTo>
                    <a:lnTo>
                      <a:pt x="16" y="8"/>
                    </a:lnTo>
                    <a:lnTo>
                      <a:pt x="2" y="14"/>
                    </a:lnTo>
                    <a:lnTo>
                      <a:pt x="0" y="14"/>
                    </a:lnTo>
                    <a:lnTo>
                      <a:pt x="0" y="11"/>
                    </a:lnTo>
                    <a:lnTo>
                      <a:pt x="2" y="8"/>
                    </a:lnTo>
                    <a:lnTo>
                      <a:pt x="5" y="6"/>
                    </a:lnTo>
                    <a:close/>
                  </a:path>
                </a:pathLst>
              </a:custGeom>
              <a:solidFill>
                <a:srgbClr val="E4A37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63">
                <a:extLst>
                  <a:ext uri="{FF2B5EF4-FFF2-40B4-BE49-F238E27FC236}">
                    <a16:creationId xmlns:a16="http://schemas.microsoft.com/office/drawing/2014/main" id="{9614EC0B-51A4-439F-B539-7113BE5DDD6F}"/>
                  </a:ext>
                </a:extLst>
              </p:cNvPr>
              <p:cNvSpPr>
                <a:spLocks/>
              </p:cNvSpPr>
              <p:nvPr/>
            </p:nvSpPr>
            <p:spPr bwMode="auto">
              <a:xfrm>
                <a:off x="885" y="2144"/>
                <a:ext cx="32" cy="16"/>
              </a:xfrm>
              <a:custGeom>
                <a:avLst/>
                <a:gdLst>
                  <a:gd name="T0" fmla="*/ 24 w 32"/>
                  <a:gd name="T1" fmla="*/ 11 h 16"/>
                  <a:gd name="T2" fmla="*/ 24 w 32"/>
                  <a:gd name="T3" fmla="*/ 11 h 16"/>
                  <a:gd name="T4" fmla="*/ 22 w 32"/>
                  <a:gd name="T5" fmla="*/ 8 h 16"/>
                  <a:gd name="T6" fmla="*/ 16 w 32"/>
                  <a:gd name="T7" fmla="*/ 8 h 16"/>
                  <a:gd name="T8" fmla="*/ 11 w 32"/>
                  <a:gd name="T9" fmla="*/ 11 h 16"/>
                  <a:gd name="T10" fmla="*/ 6 w 32"/>
                  <a:gd name="T11" fmla="*/ 14 h 16"/>
                  <a:gd name="T12" fmla="*/ 6 w 32"/>
                  <a:gd name="T13" fmla="*/ 14 h 16"/>
                  <a:gd name="T14" fmla="*/ 3 w 32"/>
                  <a:gd name="T15" fmla="*/ 16 h 16"/>
                  <a:gd name="T16" fmla="*/ 0 w 32"/>
                  <a:gd name="T17" fmla="*/ 14 h 16"/>
                  <a:gd name="T18" fmla="*/ 0 w 32"/>
                  <a:gd name="T19" fmla="*/ 14 h 16"/>
                  <a:gd name="T20" fmla="*/ 0 w 32"/>
                  <a:gd name="T21" fmla="*/ 11 h 16"/>
                  <a:gd name="T22" fmla="*/ 3 w 32"/>
                  <a:gd name="T23" fmla="*/ 8 h 16"/>
                  <a:gd name="T24" fmla="*/ 3 w 32"/>
                  <a:gd name="T25" fmla="*/ 8 h 16"/>
                  <a:gd name="T26" fmla="*/ 11 w 32"/>
                  <a:gd name="T27" fmla="*/ 3 h 16"/>
                  <a:gd name="T28" fmla="*/ 19 w 32"/>
                  <a:gd name="T29" fmla="*/ 0 h 16"/>
                  <a:gd name="T30" fmla="*/ 27 w 32"/>
                  <a:gd name="T31" fmla="*/ 0 h 16"/>
                  <a:gd name="T32" fmla="*/ 32 w 32"/>
                  <a:gd name="T33" fmla="*/ 3 h 16"/>
                  <a:gd name="T34" fmla="*/ 32 w 32"/>
                  <a:gd name="T35" fmla="*/ 3 h 16"/>
                  <a:gd name="T36" fmla="*/ 32 w 32"/>
                  <a:gd name="T37" fmla="*/ 6 h 16"/>
                  <a:gd name="T38" fmla="*/ 30 w 32"/>
                  <a:gd name="T39" fmla="*/ 8 h 16"/>
                  <a:gd name="T40" fmla="*/ 30 w 32"/>
                  <a:gd name="T41" fmla="*/ 8 h 16"/>
                  <a:gd name="T42" fmla="*/ 27 w 32"/>
                  <a:gd name="T43" fmla="*/ 11 h 16"/>
                  <a:gd name="T44" fmla="*/ 24 w 32"/>
                  <a:gd name="T45" fmla="*/ 11 h 16"/>
                  <a:gd name="T46" fmla="*/ 24 w 32"/>
                  <a:gd name="T47" fmla="*/ 11 h 1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2"/>
                  <a:gd name="T73" fmla="*/ 0 h 16"/>
                  <a:gd name="T74" fmla="*/ 32 w 32"/>
                  <a:gd name="T75" fmla="*/ 16 h 1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2" h="16">
                    <a:moveTo>
                      <a:pt x="24" y="11"/>
                    </a:moveTo>
                    <a:lnTo>
                      <a:pt x="24" y="11"/>
                    </a:lnTo>
                    <a:lnTo>
                      <a:pt x="22" y="8"/>
                    </a:lnTo>
                    <a:lnTo>
                      <a:pt x="16" y="8"/>
                    </a:lnTo>
                    <a:lnTo>
                      <a:pt x="11" y="11"/>
                    </a:lnTo>
                    <a:lnTo>
                      <a:pt x="6" y="14"/>
                    </a:lnTo>
                    <a:lnTo>
                      <a:pt x="3" y="16"/>
                    </a:lnTo>
                    <a:lnTo>
                      <a:pt x="0" y="14"/>
                    </a:lnTo>
                    <a:lnTo>
                      <a:pt x="0" y="11"/>
                    </a:lnTo>
                    <a:lnTo>
                      <a:pt x="3" y="8"/>
                    </a:lnTo>
                    <a:lnTo>
                      <a:pt x="11" y="3"/>
                    </a:lnTo>
                    <a:lnTo>
                      <a:pt x="19" y="0"/>
                    </a:lnTo>
                    <a:lnTo>
                      <a:pt x="27" y="0"/>
                    </a:lnTo>
                    <a:lnTo>
                      <a:pt x="32" y="3"/>
                    </a:lnTo>
                    <a:lnTo>
                      <a:pt x="32" y="6"/>
                    </a:lnTo>
                    <a:lnTo>
                      <a:pt x="30" y="8"/>
                    </a:lnTo>
                    <a:lnTo>
                      <a:pt x="27" y="11"/>
                    </a:lnTo>
                    <a:lnTo>
                      <a:pt x="24" y="11"/>
                    </a:lnTo>
                    <a:close/>
                  </a:path>
                </a:pathLst>
              </a:custGeom>
              <a:solidFill>
                <a:srgbClr val="E4A37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64">
                <a:extLst>
                  <a:ext uri="{FF2B5EF4-FFF2-40B4-BE49-F238E27FC236}">
                    <a16:creationId xmlns:a16="http://schemas.microsoft.com/office/drawing/2014/main" id="{E3F0D2C4-ED67-44B3-B553-D584C788B2C1}"/>
                  </a:ext>
                </a:extLst>
              </p:cNvPr>
              <p:cNvSpPr>
                <a:spLocks/>
              </p:cNvSpPr>
              <p:nvPr/>
            </p:nvSpPr>
            <p:spPr bwMode="auto">
              <a:xfrm>
                <a:off x="1077" y="2070"/>
                <a:ext cx="64" cy="26"/>
              </a:xfrm>
              <a:custGeom>
                <a:avLst/>
                <a:gdLst>
                  <a:gd name="T0" fmla="*/ 62 w 64"/>
                  <a:gd name="T1" fmla="*/ 13 h 26"/>
                  <a:gd name="T2" fmla="*/ 62 w 64"/>
                  <a:gd name="T3" fmla="*/ 13 h 26"/>
                  <a:gd name="T4" fmla="*/ 64 w 64"/>
                  <a:gd name="T5" fmla="*/ 8 h 26"/>
                  <a:gd name="T6" fmla="*/ 64 w 64"/>
                  <a:gd name="T7" fmla="*/ 5 h 26"/>
                  <a:gd name="T8" fmla="*/ 62 w 64"/>
                  <a:gd name="T9" fmla="*/ 2 h 26"/>
                  <a:gd name="T10" fmla="*/ 59 w 64"/>
                  <a:gd name="T11" fmla="*/ 0 h 26"/>
                  <a:gd name="T12" fmla="*/ 59 w 64"/>
                  <a:gd name="T13" fmla="*/ 0 h 26"/>
                  <a:gd name="T14" fmla="*/ 48 w 64"/>
                  <a:gd name="T15" fmla="*/ 2 h 26"/>
                  <a:gd name="T16" fmla="*/ 40 w 64"/>
                  <a:gd name="T17" fmla="*/ 8 h 26"/>
                  <a:gd name="T18" fmla="*/ 40 w 64"/>
                  <a:gd name="T19" fmla="*/ 8 h 26"/>
                  <a:gd name="T20" fmla="*/ 38 w 64"/>
                  <a:gd name="T21" fmla="*/ 10 h 26"/>
                  <a:gd name="T22" fmla="*/ 30 w 64"/>
                  <a:gd name="T23" fmla="*/ 13 h 26"/>
                  <a:gd name="T24" fmla="*/ 30 w 64"/>
                  <a:gd name="T25" fmla="*/ 13 h 26"/>
                  <a:gd name="T26" fmla="*/ 19 w 64"/>
                  <a:gd name="T27" fmla="*/ 16 h 26"/>
                  <a:gd name="T28" fmla="*/ 8 w 64"/>
                  <a:gd name="T29" fmla="*/ 16 h 26"/>
                  <a:gd name="T30" fmla="*/ 3 w 64"/>
                  <a:gd name="T31" fmla="*/ 16 h 26"/>
                  <a:gd name="T32" fmla="*/ 0 w 64"/>
                  <a:gd name="T33" fmla="*/ 18 h 26"/>
                  <a:gd name="T34" fmla="*/ 0 w 64"/>
                  <a:gd name="T35" fmla="*/ 18 h 26"/>
                  <a:gd name="T36" fmla="*/ 0 w 64"/>
                  <a:gd name="T37" fmla="*/ 21 h 26"/>
                  <a:gd name="T38" fmla="*/ 8 w 64"/>
                  <a:gd name="T39" fmla="*/ 24 h 26"/>
                  <a:gd name="T40" fmla="*/ 19 w 64"/>
                  <a:gd name="T41" fmla="*/ 26 h 26"/>
                  <a:gd name="T42" fmla="*/ 32 w 64"/>
                  <a:gd name="T43" fmla="*/ 26 h 26"/>
                  <a:gd name="T44" fmla="*/ 32 w 64"/>
                  <a:gd name="T45" fmla="*/ 26 h 26"/>
                  <a:gd name="T46" fmla="*/ 43 w 64"/>
                  <a:gd name="T47" fmla="*/ 24 h 26"/>
                  <a:gd name="T48" fmla="*/ 54 w 64"/>
                  <a:gd name="T49" fmla="*/ 18 h 26"/>
                  <a:gd name="T50" fmla="*/ 62 w 64"/>
                  <a:gd name="T51" fmla="*/ 13 h 26"/>
                  <a:gd name="T52" fmla="*/ 62 w 64"/>
                  <a:gd name="T53" fmla="*/ 13 h 2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64"/>
                  <a:gd name="T82" fmla="*/ 0 h 26"/>
                  <a:gd name="T83" fmla="*/ 64 w 64"/>
                  <a:gd name="T84" fmla="*/ 26 h 2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64" h="26">
                    <a:moveTo>
                      <a:pt x="62" y="13"/>
                    </a:moveTo>
                    <a:lnTo>
                      <a:pt x="62" y="13"/>
                    </a:lnTo>
                    <a:lnTo>
                      <a:pt x="64" y="8"/>
                    </a:lnTo>
                    <a:lnTo>
                      <a:pt x="64" y="5"/>
                    </a:lnTo>
                    <a:lnTo>
                      <a:pt x="62" y="2"/>
                    </a:lnTo>
                    <a:lnTo>
                      <a:pt x="59" y="0"/>
                    </a:lnTo>
                    <a:lnTo>
                      <a:pt x="48" y="2"/>
                    </a:lnTo>
                    <a:lnTo>
                      <a:pt x="40" y="8"/>
                    </a:lnTo>
                    <a:lnTo>
                      <a:pt x="38" y="10"/>
                    </a:lnTo>
                    <a:lnTo>
                      <a:pt x="30" y="13"/>
                    </a:lnTo>
                    <a:lnTo>
                      <a:pt x="19" y="16"/>
                    </a:lnTo>
                    <a:lnTo>
                      <a:pt x="8" y="16"/>
                    </a:lnTo>
                    <a:lnTo>
                      <a:pt x="3" y="16"/>
                    </a:lnTo>
                    <a:lnTo>
                      <a:pt x="0" y="18"/>
                    </a:lnTo>
                    <a:lnTo>
                      <a:pt x="0" y="21"/>
                    </a:lnTo>
                    <a:lnTo>
                      <a:pt x="8" y="24"/>
                    </a:lnTo>
                    <a:lnTo>
                      <a:pt x="19" y="26"/>
                    </a:lnTo>
                    <a:lnTo>
                      <a:pt x="32" y="26"/>
                    </a:lnTo>
                    <a:lnTo>
                      <a:pt x="43" y="24"/>
                    </a:lnTo>
                    <a:lnTo>
                      <a:pt x="54" y="18"/>
                    </a:lnTo>
                    <a:lnTo>
                      <a:pt x="62"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65">
                <a:extLst>
                  <a:ext uri="{FF2B5EF4-FFF2-40B4-BE49-F238E27FC236}">
                    <a16:creationId xmlns:a16="http://schemas.microsoft.com/office/drawing/2014/main" id="{0CC4C9A8-80B5-4855-BE23-24319F30EE27}"/>
                  </a:ext>
                </a:extLst>
              </p:cNvPr>
              <p:cNvSpPr>
                <a:spLocks/>
              </p:cNvSpPr>
              <p:nvPr/>
            </p:nvSpPr>
            <p:spPr bwMode="auto">
              <a:xfrm>
                <a:off x="1240" y="2182"/>
                <a:ext cx="37" cy="106"/>
              </a:xfrm>
              <a:custGeom>
                <a:avLst/>
                <a:gdLst>
                  <a:gd name="T0" fmla="*/ 3 w 37"/>
                  <a:gd name="T1" fmla="*/ 106 h 106"/>
                  <a:gd name="T2" fmla="*/ 3 w 37"/>
                  <a:gd name="T3" fmla="*/ 106 h 106"/>
                  <a:gd name="T4" fmla="*/ 0 w 37"/>
                  <a:gd name="T5" fmla="*/ 90 h 106"/>
                  <a:gd name="T6" fmla="*/ 0 w 37"/>
                  <a:gd name="T7" fmla="*/ 56 h 106"/>
                  <a:gd name="T8" fmla="*/ 3 w 37"/>
                  <a:gd name="T9" fmla="*/ 37 h 106"/>
                  <a:gd name="T10" fmla="*/ 5 w 37"/>
                  <a:gd name="T11" fmla="*/ 18 h 106"/>
                  <a:gd name="T12" fmla="*/ 11 w 37"/>
                  <a:gd name="T13" fmla="*/ 5 h 106"/>
                  <a:gd name="T14" fmla="*/ 13 w 37"/>
                  <a:gd name="T15" fmla="*/ 2 h 106"/>
                  <a:gd name="T16" fmla="*/ 19 w 37"/>
                  <a:gd name="T17" fmla="*/ 0 h 106"/>
                  <a:gd name="T18" fmla="*/ 19 w 37"/>
                  <a:gd name="T19" fmla="*/ 0 h 106"/>
                  <a:gd name="T20" fmla="*/ 21 w 37"/>
                  <a:gd name="T21" fmla="*/ 0 h 106"/>
                  <a:gd name="T22" fmla="*/ 24 w 37"/>
                  <a:gd name="T23" fmla="*/ 2 h 106"/>
                  <a:gd name="T24" fmla="*/ 29 w 37"/>
                  <a:gd name="T25" fmla="*/ 10 h 106"/>
                  <a:gd name="T26" fmla="*/ 35 w 37"/>
                  <a:gd name="T27" fmla="*/ 24 h 106"/>
                  <a:gd name="T28" fmla="*/ 35 w 37"/>
                  <a:gd name="T29" fmla="*/ 40 h 106"/>
                  <a:gd name="T30" fmla="*/ 37 w 37"/>
                  <a:gd name="T31" fmla="*/ 69 h 106"/>
                  <a:gd name="T32" fmla="*/ 37 w 37"/>
                  <a:gd name="T33" fmla="*/ 82 h 106"/>
                  <a:gd name="T34" fmla="*/ 3 w 37"/>
                  <a:gd name="T35" fmla="*/ 106 h 10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7"/>
                  <a:gd name="T55" fmla="*/ 0 h 106"/>
                  <a:gd name="T56" fmla="*/ 37 w 37"/>
                  <a:gd name="T57" fmla="*/ 106 h 10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7" h="106">
                    <a:moveTo>
                      <a:pt x="3" y="106"/>
                    </a:moveTo>
                    <a:lnTo>
                      <a:pt x="3" y="106"/>
                    </a:lnTo>
                    <a:lnTo>
                      <a:pt x="0" y="90"/>
                    </a:lnTo>
                    <a:lnTo>
                      <a:pt x="0" y="56"/>
                    </a:lnTo>
                    <a:lnTo>
                      <a:pt x="3" y="37"/>
                    </a:lnTo>
                    <a:lnTo>
                      <a:pt x="5" y="18"/>
                    </a:lnTo>
                    <a:lnTo>
                      <a:pt x="11" y="5"/>
                    </a:lnTo>
                    <a:lnTo>
                      <a:pt x="13" y="2"/>
                    </a:lnTo>
                    <a:lnTo>
                      <a:pt x="19" y="0"/>
                    </a:lnTo>
                    <a:lnTo>
                      <a:pt x="21" y="0"/>
                    </a:lnTo>
                    <a:lnTo>
                      <a:pt x="24" y="2"/>
                    </a:lnTo>
                    <a:lnTo>
                      <a:pt x="29" y="10"/>
                    </a:lnTo>
                    <a:lnTo>
                      <a:pt x="35" y="24"/>
                    </a:lnTo>
                    <a:lnTo>
                      <a:pt x="35" y="40"/>
                    </a:lnTo>
                    <a:lnTo>
                      <a:pt x="37" y="69"/>
                    </a:lnTo>
                    <a:lnTo>
                      <a:pt x="37" y="82"/>
                    </a:lnTo>
                    <a:lnTo>
                      <a:pt x="3" y="106"/>
                    </a:lnTo>
                    <a:close/>
                  </a:path>
                </a:pathLst>
              </a:custGeom>
              <a:solidFill>
                <a:srgbClr val="FED9B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 name="Freeform 66">
                <a:extLst>
                  <a:ext uri="{FF2B5EF4-FFF2-40B4-BE49-F238E27FC236}">
                    <a16:creationId xmlns:a16="http://schemas.microsoft.com/office/drawing/2014/main" id="{9F08407B-E5EA-42C9-90A5-32D0FBE08C78}"/>
                  </a:ext>
                </a:extLst>
              </p:cNvPr>
              <p:cNvSpPr>
                <a:spLocks/>
              </p:cNvSpPr>
              <p:nvPr/>
            </p:nvSpPr>
            <p:spPr bwMode="auto">
              <a:xfrm>
                <a:off x="1269" y="2238"/>
                <a:ext cx="40" cy="95"/>
              </a:xfrm>
              <a:custGeom>
                <a:avLst/>
                <a:gdLst>
                  <a:gd name="T0" fmla="*/ 6 w 40"/>
                  <a:gd name="T1" fmla="*/ 95 h 95"/>
                  <a:gd name="T2" fmla="*/ 6 w 40"/>
                  <a:gd name="T3" fmla="*/ 95 h 95"/>
                  <a:gd name="T4" fmla="*/ 3 w 40"/>
                  <a:gd name="T5" fmla="*/ 79 h 95"/>
                  <a:gd name="T6" fmla="*/ 0 w 40"/>
                  <a:gd name="T7" fmla="*/ 47 h 95"/>
                  <a:gd name="T8" fmla="*/ 3 w 40"/>
                  <a:gd name="T9" fmla="*/ 31 h 95"/>
                  <a:gd name="T10" fmla="*/ 3 w 40"/>
                  <a:gd name="T11" fmla="*/ 15 h 95"/>
                  <a:gd name="T12" fmla="*/ 8 w 40"/>
                  <a:gd name="T13" fmla="*/ 5 h 95"/>
                  <a:gd name="T14" fmla="*/ 14 w 40"/>
                  <a:gd name="T15" fmla="*/ 2 h 95"/>
                  <a:gd name="T16" fmla="*/ 16 w 40"/>
                  <a:gd name="T17" fmla="*/ 0 h 95"/>
                  <a:gd name="T18" fmla="*/ 16 w 40"/>
                  <a:gd name="T19" fmla="*/ 0 h 95"/>
                  <a:gd name="T20" fmla="*/ 22 w 40"/>
                  <a:gd name="T21" fmla="*/ 2 h 95"/>
                  <a:gd name="T22" fmla="*/ 27 w 40"/>
                  <a:gd name="T23" fmla="*/ 2 h 95"/>
                  <a:gd name="T24" fmla="*/ 32 w 40"/>
                  <a:gd name="T25" fmla="*/ 10 h 95"/>
                  <a:gd name="T26" fmla="*/ 38 w 40"/>
                  <a:gd name="T27" fmla="*/ 21 h 95"/>
                  <a:gd name="T28" fmla="*/ 40 w 40"/>
                  <a:gd name="T29" fmla="*/ 34 h 95"/>
                  <a:gd name="T30" fmla="*/ 40 w 40"/>
                  <a:gd name="T31" fmla="*/ 61 h 95"/>
                  <a:gd name="T32" fmla="*/ 40 w 40"/>
                  <a:gd name="T33" fmla="*/ 71 h 95"/>
                  <a:gd name="T34" fmla="*/ 6 w 40"/>
                  <a:gd name="T35" fmla="*/ 95 h 9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0"/>
                  <a:gd name="T55" fmla="*/ 0 h 95"/>
                  <a:gd name="T56" fmla="*/ 40 w 40"/>
                  <a:gd name="T57" fmla="*/ 95 h 9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0" h="95">
                    <a:moveTo>
                      <a:pt x="6" y="95"/>
                    </a:moveTo>
                    <a:lnTo>
                      <a:pt x="6" y="95"/>
                    </a:lnTo>
                    <a:lnTo>
                      <a:pt x="3" y="79"/>
                    </a:lnTo>
                    <a:lnTo>
                      <a:pt x="0" y="47"/>
                    </a:lnTo>
                    <a:lnTo>
                      <a:pt x="3" y="31"/>
                    </a:lnTo>
                    <a:lnTo>
                      <a:pt x="3" y="15"/>
                    </a:lnTo>
                    <a:lnTo>
                      <a:pt x="8" y="5"/>
                    </a:lnTo>
                    <a:lnTo>
                      <a:pt x="14" y="2"/>
                    </a:lnTo>
                    <a:lnTo>
                      <a:pt x="16" y="0"/>
                    </a:lnTo>
                    <a:lnTo>
                      <a:pt x="22" y="2"/>
                    </a:lnTo>
                    <a:lnTo>
                      <a:pt x="27" y="2"/>
                    </a:lnTo>
                    <a:lnTo>
                      <a:pt x="32" y="10"/>
                    </a:lnTo>
                    <a:lnTo>
                      <a:pt x="38" y="21"/>
                    </a:lnTo>
                    <a:lnTo>
                      <a:pt x="40" y="34"/>
                    </a:lnTo>
                    <a:lnTo>
                      <a:pt x="40" y="61"/>
                    </a:lnTo>
                    <a:lnTo>
                      <a:pt x="40" y="71"/>
                    </a:lnTo>
                    <a:lnTo>
                      <a:pt x="6" y="95"/>
                    </a:lnTo>
                    <a:close/>
                  </a:path>
                </a:pathLst>
              </a:custGeom>
              <a:solidFill>
                <a:srgbClr val="FED9B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 name="Freeform 67">
                <a:extLst>
                  <a:ext uri="{FF2B5EF4-FFF2-40B4-BE49-F238E27FC236}">
                    <a16:creationId xmlns:a16="http://schemas.microsoft.com/office/drawing/2014/main" id="{ADF06FDF-C58A-4E4A-BEDA-96E14D0D12D4}"/>
                  </a:ext>
                </a:extLst>
              </p:cNvPr>
              <p:cNvSpPr>
                <a:spLocks/>
              </p:cNvSpPr>
              <p:nvPr/>
            </p:nvSpPr>
            <p:spPr bwMode="auto">
              <a:xfrm>
                <a:off x="1296" y="2246"/>
                <a:ext cx="40" cy="93"/>
              </a:xfrm>
              <a:custGeom>
                <a:avLst/>
                <a:gdLst>
                  <a:gd name="T0" fmla="*/ 5 w 40"/>
                  <a:gd name="T1" fmla="*/ 93 h 93"/>
                  <a:gd name="T2" fmla="*/ 5 w 40"/>
                  <a:gd name="T3" fmla="*/ 93 h 93"/>
                  <a:gd name="T4" fmla="*/ 3 w 40"/>
                  <a:gd name="T5" fmla="*/ 79 h 93"/>
                  <a:gd name="T6" fmla="*/ 0 w 40"/>
                  <a:gd name="T7" fmla="*/ 47 h 93"/>
                  <a:gd name="T8" fmla="*/ 0 w 40"/>
                  <a:gd name="T9" fmla="*/ 31 h 93"/>
                  <a:gd name="T10" fmla="*/ 3 w 40"/>
                  <a:gd name="T11" fmla="*/ 15 h 93"/>
                  <a:gd name="T12" fmla="*/ 8 w 40"/>
                  <a:gd name="T13" fmla="*/ 5 h 93"/>
                  <a:gd name="T14" fmla="*/ 11 w 40"/>
                  <a:gd name="T15" fmla="*/ 2 h 93"/>
                  <a:gd name="T16" fmla="*/ 16 w 40"/>
                  <a:gd name="T17" fmla="*/ 0 h 93"/>
                  <a:gd name="T18" fmla="*/ 16 w 40"/>
                  <a:gd name="T19" fmla="*/ 0 h 93"/>
                  <a:gd name="T20" fmla="*/ 21 w 40"/>
                  <a:gd name="T21" fmla="*/ 0 h 93"/>
                  <a:gd name="T22" fmla="*/ 27 w 40"/>
                  <a:gd name="T23" fmla="*/ 2 h 93"/>
                  <a:gd name="T24" fmla="*/ 32 w 40"/>
                  <a:gd name="T25" fmla="*/ 10 h 93"/>
                  <a:gd name="T26" fmla="*/ 37 w 40"/>
                  <a:gd name="T27" fmla="*/ 21 h 93"/>
                  <a:gd name="T28" fmla="*/ 40 w 40"/>
                  <a:gd name="T29" fmla="*/ 34 h 93"/>
                  <a:gd name="T30" fmla="*/ 40 w 40"/>
                  <a:gd name="T31" fmla="*/ 58 h 93"/>
                  <a:gd name="T32" fmla="*/ 40 w 40"/>
                  <a:gd name="T33" fmla="*/ 71 h 93"/>
                  <a:gd name="T34" fmla="*/ 5 w 40"/>
                  <a:gd name="T35" fmla="*/ 93 h 9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0"/>
                  <a:gd name="T55" fmla="*/ 0 h 93"/>
                  <a:gd name="T56" fmla="*/ 40 w 40"/>
                  <a:gd name="T57" fmla="*/ 93 h 9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0" h="93">
                    <a:moveTo>
                      <a:pt x="5" y="93"/>
                    </a:moveTo>
                    <a:lnTo>
                      <a:pt x="5" y="93"/>
                    </a:lnTo>
                    <a:lnTo>
                      <a:pt x="3" y="79"/>
                    </a:lnTo>
                    <a:lnTo>
                      <a:pt x="0" y="47"/>
                    </a:lnTo>
                    <a:lnTo>
                      <a:pt x="0" y="31"/>
                    </a:lnTo>
                    <a:lnTo>
                      <a:pt x="3" y="15"/>
                    </a:lnTo>
                    <a:lnTo>
                      <a:pt x="8" y="5"/>
                    </a:lnTo>
                    <a:lnTo>
                      <a:pt x="11" y="2"/>
                    </a:lnTo>
                    <a:lnTo>
                      <a:pt x="16" y="0"/>
                    </a:lnTo>
                    <a:lnTo>
                      <a:pt x="21" y="0"/>
                    </a:lnTo>
                    <a:lnTo>
                      <a:pt x="27" y="2"/>
                    </a:lnTo>
                    <a:lnTo>
                      <a:pt x="32" y="10"/>
                    </a:lnTo>
                    <a:lnTo>
                      <a:pt x="37" y="21"/>
                    </a:lnTo>
                    <a:lnTo>
                      <a:pt x="40" y="34"/>
                    </a:lnTo>
                    <a:lnTo>
                      <a:pt x="40" y="58"/>
                    </a:lnTo>
                    <a:lnTo>
                      <a:pt x="40" y="71"/>
                    </a:lnTo>
                    <a:lnTo>
                      <a:pt x="5" y="93"/>
                    </a:lnTo>
                    <a:close/>
                  </a:path>
                </a:pathLst>
              </a:custGeom>
              <a:solidFill>
                <a:srgbClr val="FED9BE">
                  <a:alpha val="98822"/>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 name="Freeform 68">
                <a:extLst>
                  <a:ext uri="{FF2B5EF4-FFF2-40B4-BE49-F238E27FC236}">
                    <a16:creationId xmlns:a16="http://schemas.microsoft.com/office/drawing/2014/main" id="{BBFEF42E-0EE2-48B6-9F90-4E501F28C663}"/>
                  </a:ext>
                </a:extLst>
              </p:cNvPr>
              <p:cNvSpPr>
                <a:spLocks/>
              </p:cNvSpPr>
              <p:nvPr/>
            </p:nvSpPr>
            <p:spPr bwMode="auto">
              <a:xfrm>
                <a:off x="1317" y="2264"/>
                <a:ext cx="40" cy="93"/>
              </a:xfrm>
              <a:custGeom>
                <a:avLst/>
                <a:gdLst>
                  <a:gd name="T0" fmla="*/ 6 w 40"/>
                  <a:gd name="T1" fmla="*/ 93 h 93"/>
                  <a:gd name="T2" fmla="*/ 6 w 40"/>
                  <a:gd name="T3" fmla="*/ 93 h 93"/>
                  <a:gd name="T4" fmla="*/ 3 w 40"/>
                  <a:gd name="T5" fmla="*/ 80 h 93"/>
                  <a:gd name="T6" fmla="*/ 0 w 40"/>
                  <a:gd name="T7" fmla="*/ 48 h 93"/>
                  <a:gd name="T8" fmla="*/ 0 w 40"/>
                  <a:gd name="T9" fmla="*/ 29 h 93"/>
                  <a:gd name="T10" fmla="*/ 3 w 40"/>
                  <a:gd name="T11" fmla="*/ 16 h 93"/>
                  <a:gd name="T12" fmla="*/ 8 w 40"/>
                  <a:gd name="T13" fmla="*/ 5 h 93"/>
                  <a:gd name="T14" fmla="*/ 11 w 40"/>
                  <a:gd name="T15" fmla="*/ 0 h 93"/>
                  <a:gd name="T16" fmla="*/ 16 w 40"/>
                  <a:gd name="T17" fmla="*/ 0 h 93"/>
                  <a:gd name="T18" fmla="*/ 16 w 40"/>
                  <a:gd name="T19" fmla="*/ 0 h 93"/>
                  <a:gd name="T20" fmla="*/ 22 w 40"/>
                  <a:gd name="T21" fmla="*/ 0 h 93"/>
                  <a:gd name="T22" fmla="*/ 27 w 40"/>
                  <a:gd name="T23" fmla="*/ 3 h 93"/>
                  <a:gd name="T24" fmla="*/ 32 w 40"/>
                  <a:gd name="T25" fmla="*/ 11 h 93"/>
                  <a:gd name="T26" fmla="*/ 38 w 40"/>
                  <a:gd name="T27" fmla="*/ 21 h 93"/>
                  <a:gd name="T28" fmla="*/ 40 w 40"/>
                  <a:gd name="T29" fmla="*/ 35 h 93"/>
                  <a:gd name="T30" fmla="*/ 40 w 40"/>
                  <a:gd name="T31" fmla="*/ 61 h 93"/>
                  <a:gd name="T32" fmla="*/ 38 w 40"/>
                  <a:gd name="T33" fmla="*/ 72 h 93"/>
                  <a:gd name="T34" fmla="*/ 6 w 40"/>
                  <a:gd name="T35" fmla="*/ 93 h 9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0"/>
                  <a:gd name="T55" fmla="*/ 0 h 93"/>
                  <a:gd name="T56" fmla="*/ 40 w 40"/>
                  <a:gd name="T57" fmla="*/ 93 h 9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0" h="93">
                    <a:moveTo>
                      <a:pt x="6" y="93"/>
                    </a:moveTo>
                    <a:lnTo>
                      <a:pt x="6" y="93"/>
                    </a:lnTo>
                    <a:lnTo>
                      <a:pt x="3" y="80"/>
                    </a:lnTo>
                    <a:lnTo>
                      <a:pt x="0" y="48"/>
                    </a:lnTo>
                    <a:lnTo>
                      <a:pt x="0" y="29"/>
                    </a:lnTo>
                    <a:lnTo>
                      <a:pt x="3" y="16"/>
                    </a:lnTo>
                    <a:lnTo>
                      <a:pt x="8" y="5"/>
                    </a:lnTo>
                    <a:lnTo>
                      <a:pt x="11" y="0"/>
                    </a:lnTo>
                    <a:lnTo>
                      <a:pt x="16" y="0"/>
                    </a:lnTo>
                    <a:lnTo>
                      <a:pt x="22" y="0"/>
                    </a:lnTo>
                    <a:lnTo>
                      <a:pt x="27" y="3"/>
                    </a:lnTo>
                    <a:lnTo>
                      <a:pt x="32" y="11"/>
                    </a:lnTo>
                    <a:lnTo>
                      <a:pt x="38" y="21"/>
                    </a:lnTo>
                    <a:lnTo>
                      <a:pt x="40" y="35"/>
                    </a:lnTo>
                    <a:lnTo>
                      <a:pt x="40" y="61"/>
                    </a:lnTo>
                    <a:lnTo>
                      <a:pt x="38" y="72"/>
                    </a:lnTo>
                    <a:lnTo>
                      <a:pt x="6" y="93"/>
                    </a:lnTo>
                    <a:close/>
                  </a:path>
                </a:pathLst>
              </a:custGeom>
              <a:solidFill>
                <a:srgbClr val="FED9B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 name="Freeform 69">
                <a:extLst>
                  <a:ext uri="{FF2B5EF4-FFF2-40B4-BE49-F238E27FC236}">
                    <a16:creationId xmlns:a16="http://schemas.microsoft.com/office/drawing/2014/main" id="{D09832AD-044B-4431-BDC9-343496B42BDD}"/>
                  </a:ext>
                </a:extLst>
              </p:cNvPr>
              <p:cNvSpPr>
                <a:spLocks/>
              </p:cNvSpPr>
              <p:nvPr/>
            </p:nvSpPr>
            <p:spPr bwMode="auto">
              <a:xfrm>
                <a:off x="1208" y="2251"/>
                <a:ext cx="56" cy="141"/>
              </a:xfrm>
              <a:custGeom>
                <a:avLst/>
                <a:gdLst>
                  <a:gd name="T0" fmla="*/ 24 w 56"/>
                  <a:gd name="T1" fmla="*/ 133 h 141"/>
                  <a:gd name="T2" fmla="*/ 24 w 56"/>
                  <a:gd name="T3" fmla="*/ 133 h 141"/>
                  <a:gd name="T4" fmla="*/ 19 w 56"/>
                  <a:gd name="T5" fmla="*/ 120 h 141"/>
                  <a:gd name="T6" fmla="*/ 8 w 56"/>
                  <a:gd name="T7" fmla="*/ 85 h 141"/>
                  <a:gd name="T8" fmla="*/ 3 w 56"/>
                  <a:gd name="T9" fmla="*/ 66 h 141"/>
                  <a:gd name="T10" fmla="*/ 0 w 56"/>
                  <a:gd name="T11" fmla="*/ 48 h 141"/>
                  <a:gd name="T12" fmla="*/ 0 w 56"/>
                  <a:gd name="T13" fmla="*/ 37 h 141"/>
                  <a:gd name="T14" fmla="*/ 3 w 56"/>
                  <a:gd name="T15" fmla="*/ 32 h 141"/>
                  <a:gd name="T16" fmla="*/ 8 w 56"/>
                  <a:gd name="T17" fmla="*/ 29 h 141"/>
                  <a:gd name="T18" fmla="*/ 8 w 56"/>
                  <a:gd name="T19" fmla="*/ 29 h 141"/>
                  <a:gd name="T20" fmla="*/ 24 w 56"/>
                  <a:gd name="T21" fmla="*/ 21 h 141"/>
                  <a:gd name="T22" fmla="*/ 37 w 56"/>
                  <a:gd name="T23" fmla="*/ 13 h 141"/>
                  <a:gd name="T24" fmla="*/ 51 w 56"/>
                  <a:gd name="T25" fmla="*/ 0 h 141"/>
                  <a:gd name="T26" fmla="*/ 51 w 56"/>
                  <a:gd name="T27" fmla="*/ 0 h 141"/>
                  <a:gd name="T28" fmla="*/ 51 w 56"/>
                  <a:gd name="T29" fmla="*/ 2 h 141"/>
                  <a:gd name="T30" fmla="*/ 53 w 56"/>
                  <a:gd name="T31" fmla="*/ 8 h 141"/>
                  <a:gd name="T32" fmla="*/ 56 w 56"/>
                  <a:gd name="T33" fmla="*/ 16 h 141"/>
                  <a:gd name="T34" fmla="*/ 51 w 56"/>
                  <a:gd name="T35" fmla="*/ 26 h 141"/>
                  <a:gd name="T36" fmla="*/ 51 w 56"/>
                  <a:gd name="T37" fmla="*/ 26 h 141"/>
                  <a:gd name="T38" fmla="*/ 48 w 56"/>
                  <a:gd name="T39" fmla="*/ 37 h 141"/>
                  <a:gd name="T40" fmla="*/ 45 w 56"/>
                  <a:gd name="T41" fmla="*/ 56 h 141"/>
                  <a:gd name="T42" fmla="*/ 45 w 56"/>
                  <a:gd name="T43" fmla="*/ 101 h 141"/>
                  <a:gd name="T44" fmla="*/ 45 w 56"/>
                  <a:gd name="T45" fmla="*/ 122 h 141"/>
                  <a:gd name="T46" fmla="*/ 43 w 56"/>
                  <a:gd name="T47" fmla="*/ 136 h 141"/>
                  <a:gd name="T48" fmla="*/ 40 w 56"/>
                  <a:gd name="T49" fmla="*/ 141 h 141"/>
                  <a:gd name="T50" fmla="*/ 35 w 56"/>
                  <a:gd name="T51" fmla="*/ 141 h 141"/>
                  <a:gd name="T52" fmla="*/ 29 w 56"/>
                  <a:gd name="T53" fmla="*/ 138 h 141"/>
                  <a:gd name="T54" fmla="*/ 24 w 56"/>
                  <a:gd name="T55" fmla="*/ 133 h 141"/>
                  <a:gd name="T56" fmla="*/ 24 w 56"/>
                  <a:gd name="T57" fmla="*/ 133 h 14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6"/>
                  <a:gd name="T88" fmla="*/ 0 h 141"/>
                  <a:gd name="T89" fmla="*/ 56 w 56"/>
                  <a:gd name="T90" fmla="*/ 141 h 141"/>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6" h="141">
                    <a:moveTo>
                      <a:pt x="24" y="133"/>
                    </a:moveTo>
                    <a:lnTo>
                      <a:pt x="24" y="133"/>
                    </a:lnTo>
                    <a:lnTo>
                      <a:pt x="19" y="120"/>
                    </a:lnTo>
                    <a:lnTo>
                      <a:pt x="8" y="85"/>
                    </a:lnTo>
                    <a:lnTo>
                      <a:pt x="3" y="66"/>
                    </a:lnTo>
                    <a:lnTo>
                      <a:pt x="0" y="48"/>
                    </a:lnTo>
                    <a:lnTo>
                      <a:pt x="0" y="37"/>
                    </a:lnTo>
                    <a:lnTo>
                      <a:pt x="3" y="32"/>
                    </a:lnTo>
                    <a:lnTo>
                      <a:pt x="8" y="29"/>
                    </a:lnTo>
                    <a:lnTo>
                      <a:pt x="24" y="21"/>
                    </a:lnTo>
                    <a:lnTo>
                      <a:pt x="37" y="13"/>
                    </a:lnTo>
                    <a:lnTo>
                      <a:pt x="51" y="0"/>
                    </a:lnTo>
                    <a:lnTo>
                      <a:pt x="51" y="2"/>
                    </a:lnTo>
                    <a:lnTo>
                      <a:pt x="53" y="8"/>
                    </a:lnTo>
                    <a:lnTo>
                      <a:pt x="56" y="16"/>
                    </a:lnTo>
                    <a:lnTo>
                      <a:pt x="51" y="26"/>
                    </a:lnTo>
                    <a:lnTo>
                      <a:pt x="48" y="37"/>
                    </a:lnTo>
                    <a:lnTo>
                      <a:pt x="45" y="56"/>
                    </a:lnTo>
                    <a:lnTo>
                      <a:pt x="45" y="101"/>
                    </a:lnTo>
                    <a:lnTo>
                      <a:pt x="45" y="122"/>
                    </a:lnTo>
                    <a:lnTo>
                      <a:pt x="43" y="136"/>
                    </a:lnTo>
                    <a:lnTo>
                      <a:pt x="40" y="141"/>
                    </a:lnTo>
                    <a:lnTo>
                      <a:pt x="35" y="141"/>
                    </a:lnTo>
                    <a:lnTo>
                      <a:pt x="29" y="138"/>
                    </a:lnTo>
                    <a:lnTo>
                      <a:pt x="24" y="133"/>
                    </a:lnTo>
                    <a:close/>
                  </a:path>
                </a:pathLst>
              </a:custGeom>
              <a:solidFill>
                <a:srgbClr val="FED9B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Freeform 70">
                <a:extLst>
                  <a:ext uri="{FF2B5EF4-FFF2-40B4-BE49-F238E27FC236}">
                    <a16:creationId xmlns:a16="http://schemas.microsoft.com/office/drawing/2014/main" id="{90287DDE-4DB2-42DB-97D4-77FD997A4C6D}"/>
                  </a:ext>
                </a:extLst>
              </p:cNvPr>
              <p:cNvSpPr>
                <a:spLocks/>
              </p:cNvSpPr>
              <p:nvPr/>
            </p:nvSpPr>
            <p:spPr bwMode="auto">
              <a:xfrm>
                <a:off x="1195" y="2312"/>
                <a:ext cx="125" cy="181"/>
              </a:xfrm>
              <a:custGeom>
                <a:avLst/>
                <a:gdLst>
                  <a:gd name="T0" fmla="*/ 0 w 125"/>
                  <a:gd name="T1" fmla="*/ 149 h 181"/>
                  <a:gd name="T2" fmla="*/ 0 w 125"/>
                  <a:gd name="T3" fmla="*/ 149 h 181"/>
                  <a:gd name="T4" fmla="*/ 5 w 125"/>
                  <a:gd name="T5" fmla="*/ 139 h 181"/>
                  <a:gd name="T6" fmla="*/ 18 w 125"/>
                  <a:gd name="T7" fmla="*/ 109 h 181"/>
                  <a:gd name="T8" fmla="*/ 24 w 125"/>
                  <a:gd name="T9" fmla="*/ 88 h 181"/>
                  <a:gd name="T10" fmla="*/ 29 w 125"/>
                  <a:gd name="T11" fmla="*/ 61 h 181"/>
                  <a:gd name="T12" fmla="*/ 32 w 125"/>
                  <a:gd name="T13" fmla="*/ 32 h 181"/>
                  <a:gd name="T14" fmla="*/ 32 w 125"/>
                  <a:gd name="T15" fmla="*/ 0 h 181"/>
                  <a:gd name="T16" fmla="*/ 125 w 125"/>
                  <a:gd name="T17" fmla="*/ 53 h 181"/>
                  <a:gd name="T18" fmla="*/ 93 w 125"/>
                  <a:gd name="T19" fmla="*/ 181 h 181"/>
                  <a:gd name="T20" fmla="*/ 0 w 125"/>
                  <a:gd name="T21" fmla="*/ 149 h 18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25"/>
                  <a:gd name="T34" fmla="*/ 0 h 181"/>
                  <a:gd name="T35" fmla="*/ 125 w 125"/>
                  <a:gd name="T36" fmla="*/ 181 h 18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25" h="181">
                    <a:moveTo>
                      <a:pt x="0" y="149"/>
                    </a:moveTo>
                    <a:lnTo>
                      <a:pt x="0" y="149"/>
                    </a:lnTo>
                    <a:lnTo>
                      <a:pt x="5" y="139"/>
                    </a:lnTo>
                    <a:lnTo>
                      <a:pt x="18" y="109"/>
                    </a:lnTo>
                    <a:lnTo>
                      <a:pt x="24" y="88"/>
                    </a:lnTo>
                    <a:lnTo>
                      <a:pt x="29" y="61"/>
                    </a:lnTo>
                    <a:lnTo>
                      <a:pt x="32" y="32"/>
                    </a:lnTo>
                    <a:lnTo>
                      <a:pt x="32" y="0"/>
                    </a:lnTo>
                    <a:lnTo>
                      <a:pt x="125" y="53"/>
                    </a:lnTo>
                    <a:lnTo>
                      <a:pt x="93" y="181"/>
                    </a:lnTo>
                    <a:lnTo>
                      <a:pt x="0" y="149"/>
                    </a:lnTo>
                    <a:close/>
                  </a:path>
                </a:pathLst>
              </a:custGeom>
              <a:solidFill>
                <a:srgbClr val="FED9B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 name="Freeform 71">
                <a:extLst>
                  <a:ext uri="{FF2B5EF4-FFF2-40B4-BE49-F238E27FC236}">
                    <a16:creationId xmlns:a16="http://schemas.microsoft.com/office/drawing/2014/main" id="{B36EA6D4-2F58-4208-A0F1-AC401C52E7AD}"/>
                  </a:ext>
                </a:extLst>
              </p:cNvPr>
              <p:cNvSpPr>
                <a:spLocks/>
              </p:cNvSpPr>
              <p:nvPr/>
            </p:nvSpPr>
            <p:spPr bwMode="auto">
              <a:xfrm>
                <a:off x="832" y="2469"/>
                <a:ext cx="176" cy="222"/>
              </a:xfrm>
              <a:custGeom>
                <a:avLst/>
                <a:gdLst>
                  <a:gd name="T0" fmla="*/ 136 w 176"/>
                  <a:gd name="T1" fmla="*/ 46 h 222"/>
                  <a:gd name="T2" fmla="*/ 136 w 176"/>
                  <a:gd name="T3" fmla="*/ 46 h 222"/>
                  <a:gd name="T4" fmla="*/ 123 w 176"/>
                  <a:gd name="T5" fmla="*/ 30 h 222"/>
                  <a:gd name="T6" fmla="*/ 112 w 176"/>
                  <a:gd name="T7" fmla="*/ 19 h 222"/>
                  <a:gd name="T8" fmla="*/ 101 w 176"/>
                  <a:gd name="T9" fmla="*/ 11 h 222"/>
                  <a:gd name="T10" fmla="*/ 88 w 176"/>
                  <a:gd name="T11" fmla="*/ 6 h 222"/>
                  <a:gd name="T12" fmla="*/ 77 w 176"/>
                  <a:gd name="T13" fmla="*/ 3 h 222"/>
                  <a:gd name="T14" fmla="*/ 67 w 176"/>
                  <a:gd name="T15" fmla="*/ 0 h 222"/>
                  <a:gd name="T16" fmla="*/ 56 w 176"/>
                  <a:gd name="T17" fmla="*/ 3 h 222"/>
                  <a:gd name="T18" fmla="*/ 48 w 176"/>
                  <a:gd name="T19" fmla="*/ 6 h 222"/>
                  <a:gd name="T20" fmla="*/ 29 w 176"/>
                  <a:gd name="T21" fmla="*/ 16 h 222"/>
                  <a:gd name="T22" fmla="*/ 16 w 176"/>
                  <a:gd name="T23" fmla="*/ 30 h 222"/>
                  <a:gd name="T24" fmla="*/ 5 w 176"/>
                  <a:gd name="T25" fmla="*/ 46 h 222"/>
                  <a:gd name="T26" fmla="*/ 0 w 176"/>
                  <a:gd name="T27" fmla="*/ 62 h 222"/>
                  <a:gd name="T28" fmla="*/ 0 w 176"/>
                  <a:gd name="T29" fmla="*/ 62 h 222"/>
                  <a:gd name="T30" fmla="*/ 0 w 176"/>
                  <a:gd name="T31" fmla="*/ 72 h 222"/>
                  <a:gd name="T32" fmla="*/ 0 w 176"/>
                  <a:gd name="T33" fmla="*/ 88 h 222"/>
                  <a:gd name="T34" fmla="*/ 11 w 176"/>
                  <a:gd name="T35" fmla="*/ 123 h 222"/>
                  <a:gd name="T36" fmla="*/ 27 w 176"/>
                  <a:gd name="T37" fmla="*/ 168 h 222"/>
                  <a:gd name="T38" fmla="*/ 48 w 176"/>
                  <a:gd name="T39" fmla="*/ 222 h 222"/>
                  <a:gd name="T40" fmla="*/ 48 w 176"/>
                  <a:gd name="T41" fmla="*/ 222 h 222"/>
                  <a:gd name="T42" fmla="*/ 80 w 176"/>
                  <a:gd name="T43" fmla="*/ 206 h 222"/>
                  <a:gd name="T44" fmla="*/ 112 w 176"/>
                  <a:gd name="T45" fmla="*/ 190 h 222"/>
                  <a:gd name="T46" fmla="*/ 176 w 176"/>
                  <a:gd name="T47" fmla="*/ 158 h 222"/>
                  <a:gd name="T48" fmla="*/ 176 w 176"/>
                  <a:gd name="T49" fmla="*/ 158 h 222"/>
                  <a:gd name="T50" fmla="*/ 152 w 176"/>
                  <a:gd name="T51" fmla="*/ 83 h 222"/>
                  <a:gd name="T52" fmla="*/ 141 w 176"/>
                  <a:gd name="T53" fmla="*/ 59 h 222"/>
                  <a:gd name="T54" fmla="*/ 136 w 176"/>
                  <a:gd name="T55" fmla="*/ 46 h 222"/>
                  <a:gd name="T56" fmla="*/ 136 w 176"/>
                  <a:gd name="T57" fmla="*/ 46 h 22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76"/>
                  <a:gd name="T88" fmla="*/ 0 h 222"/>
                  <a:gd name="T89" fmla="*/ 176 w 176"/>
                  <a:gd name="T90" fmla="*/ 222 h 22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76" h="222">
                    <a:moveTo>
                      <a:pt x="136" y="46"/>
                    </a:moveTo>
                    <a:lnTo>
                      <a:pt x="136" y="46"/>
                    </a:lnTo>
                    <a:lnTo>
                      <a:pt x="123" y="30"/>
                    </a:lnTo>
                    <a:lnTo>
                      <a:pt x="112" y="19"/>
                    </a:lnTo>
                    <a:lnTo>
                      <a:pt x="101" y="11"/>
                    </a:lnTo>
                    <a:lnTo>
                      <a:pt x="88" y="6"/>
                    </a:lnTo>
                    <a:lnTo>
                      <a:pt x="77" y="3"/>
                    </a:lnTo>
                    <a:lnTo>
                      <a:pt x="67" y="0"/>
                    </a:lnTo>
                    <a:lnTo>
                      <a:pt x="56" y="3"/>
                    </a:lnTo>
                    <a:lnTo>
                      <a:pt x="48" y="6"/>
                    </a:lnTo>
                    <a:lnTo>
                      <a:pt x="29" y="16"/>
                    </a:lnTo>
                    <a:lnTo>
                      <a:pt x="16" y="30"/>
                    </a:lnTo>
                    <a:lnTo>
                      <a:pt x="5" y="46"/>
                    </a:lnTo>
                    <a:lnTo>
                      <a:pt x="0" y="62"/>
                    </a:lnTo>
                    <a:lnTo>
                      <a:pt x="0" y="72"/>
                    </a:lnTo>
                    <a:lnTo>
                      <a:pt x="0" y="88"/>
                    </a:lnTo>
                    <a:lnTo>
                      <a:pt x="11" y="123"/>
                    </a:lnTo>
                    <a:lnTo>
                      <a:pt x="27" y="168"/>
                    </a:lnTo>
                    <a:lnTo>
                      <a:pt x="48" y="222"/>
                    </a:lnTo>
                    <a:lnTo>
                      <a:pt x="80" y="206"/>
                    </a:lnTo>
                    <a:lnTo>
                      <a:pt x="112" y="190"/>
                    </a:lnTo>
                    <a:lnTo>
                      <a:pt x="176" y="158"/>
                    </a:lnTo>
                    <a:lnTo>
                      <a:pt x="152" y="83"/>
                    </a:lnTo>
                    <a:lnTo>
                      <a:pt x="141" y="59"/>
                    </a:lnTo>
                    <a:lnTo>
                      <a:pt x="136" y="46"/>
                    </a:lnTo>
                    <a:close/>
                  </a:path>
                </a:pathLst>
              </a:custGeom>
              <a:solidFill>
                <a:srgbClr val="1B346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 name="Freeform 72">
                <a:extLst>
                  <a:ext uri="{FF2B5EF4-FFF2-40B4-BE49-F238E27FC236}">
                    <a16:creationId xmlns:a16="http://schemas.microsoft.com/office/drawing/2014/main" id="{BE6A56C4-CA3A-412C-9EF9-33E24EF07EEE}"/>
                  </a:ext>
                </a:extLst>
              </p:cNvPr>
              <p:cNvSpPr>
                <a:spLocks/>
              </p:cNvSpPr>
              <p:nvPr/>
            </p:nvSpPr>
            <p:spPr bwMode="auto">
              <a:xfrm>
                <a:off x="880" y="2627"/>
                <a:ext cx="141" cy="117"/>
              </a:xfrm>
              <a:custGeom>
                <a:avLst/>
                <a:gdLst>
                  <a:gd name="T0" fmla="*/ 128 w 141"/>
                  <a:gd name="T1" fmla="*/ 0 h 117"/>
                  <a:gd name="T2" fmla="*/ 128 w 141"/>
                  <a:gd name="T3" fmla="*/ 0 h 117"/>
                  <a:gd name="T4" fmla="*/ 64 w 141"/>
                  <a:gd name="T5" fmla="*/ 32 h 117"/>
                  <a:gd name="T6" fmla="*/ 32 w 141"/>
                  <a:gd name="T7" fmla="*/ 48 h 117"/>
                  <a:gd name="T8" fmla="*/ 0 w 141"/>
                  <a:gd name="T9" fmla="*/ 64 h 117"/>
                  <a:gd name="T10" fmla="*/ 0 w 141"/>
                  <a:gd name="T11" fmla="*/ 64 h 117"/>
                  <a:gd name="T12" fmla="*/ 27 w 141"/>
                  <a:gd name="T13" fmla="*/ 117 h 117"/>
                  <a:gd name="T14" fmla="*/ 27 w 141"/>
                  <a:gd name="T15" fmla="*/ 117 h 117"/>
                  <a:gd name="T16" fmla="*/ 83 w 141"/>
                  <a:gd name="T17" fmla="*/ 77 h 117"/>
                  <a:gd name="T18" fmla="*/ 112 w 141"/>
                  <a:gd name="T19" fmla="*/ 58 h 117"/>
                  <a:gd name="T20" fmla="*/ 141 w 141"/>
                  <a:gd name="T21" fmla="*/ 42 h 117"/>
                  <a:gd name="T22" fmla="*/ 141 w 141"/>
                  <a:gd name="T23" fmla="*/ 42 h 117"/>
                  <a:gd name="T24" fmla="*/ 128 w 141"/>
                  <a:gd name="T25" fmla="*/ 0 h 117"/>
                  <a:gd name="T26" fmla="*/ 128 w 141"/>
                  <a:gd name="T27" fmla="*/ 0 h 11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41"/>
                  <a:gd name="T43" fmla="*/ 0 h 117"/>
                  <a:gd name="T44" fmla="*/ 141 w 141"/>
                  <a:gd name="T45" fmla="*/ 117 h 11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41" h="117">
                    <a:moveTo>
                      <a:pt x="128" y="0"/>
                    </a:moveTo>
                    <a:lnTo>
                      <a:pt x="128" y="0"/>
                    </a:lnTo>
                    <a:lnTo>
                      <a:pt x="64" y="32"/>
                    </a:lnTo>
                    <a:lnTo>
                      <a:pt x="32" y="48"/>
                    </a:lnTo>
                    <a:lnTo>
                      <a:pt x="0" y="64"/>
                    </a:lnTo>
                    <a:lnTo>
                      <a:pt x="27" y="117"/>
                    </a:lnTo>
                    <a:lnTo>
                      <a:pt x="83" y="77"/>
                    </a:lnTo>
                    <a:lnTo>
                      <a:pt x="112" y="58"/>
                    </a:lnTo>
                    <a:lnTo>
                      <a:pt x="141" y="42"/>
                    </a:lnTo>
                    <a:lnTo>
                      <a:pt x="128" y="0"/>
                    </a:lnTo>
                    <a:close/>
                  </a:path>
                </a:pathLst>
              </a:custGeom>
              <a:solidFill>
                <a:srgbClr val="00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 name="Freeform 73">
                <a:extLst>
                  <a:ext uri="{FF2B5EF4-FFF2-40B4-BE49-F238E27FC236}">
                    <a16:creationId xmlns:a16="http://schemas.microsoft.com/office/drawing/2014/main" id="{60A61264-3C29-478E-AAAB-6833357F4F73}"/>
                  </a:ext>
                </a:extLst>
              </p:cNvPr>
              <p:cNvSpPr>
                <a:spLocks/>
              </p:cNvSpPr>
              <p:nvPr/>
            </p:nvSpPr>
            <p:spPr bwMode="auto">
              <a:xfrm>
                <a:off x="819" y="2528"/>
                <a:ext cx="181" cy="117"/>
              </a:xfrm>
              <a:custGeom>
                <a:avLst/>
                <a:gdLst>
                  <a:gd name="T0" fmla="*/ 173 w 181"/>
                  <a:gd name="T1" fmla="*/ 0 h 117"/>
                  <a:gd name="T2" fmla="*/ 173 w 181"/>
                  <a:gd name="T3" fmla="*/ 0 h 117"/>
                  <a:gd name="T4" fmla="*/ 88 w 181"/>
                  <a:gd name="T5" fmla="*/ 29 h 117"/>
                  <a:gd name="T6" fmla="*/ 42 w 181"/>
                  <a:gd name="T7" fmla="*/ 45 h 117"/>
                  <a:gd name="T8" fmla="*/ 0 w 181"/>
                  <a:gd name="T9" fmla="*/ 59 h 117"/>
                  <a:gd name="T10" fmla="*/ 0 w 181"/>
                  <a:gd name="T11" fmla="*/ 59 h 117"/>
                  <a:gd name="T12" fmla="*/ 24 w 181"/>
                  <a:gd name="T13" fmla="*/ 117 h 117"/>
                  <a:gd name="T14" fmla="*/ 24 w 181"/>
                  <a:gd name="T15" fmla="*/ 117 h 117"/>
                  <a:gd name="T16" fmla="*/ 104 w 181"/>
                  <a:gd name="T17" fmla="*/ 80 h 117"/>
                  <a:gd name="T18" fmla="*/ 141 w 181"/>
                  <a:gd name="T19" fmla="*/ 61 h 117"/>
                  <a:gd name="T20" fmla="*/ 181 w 181"/>
                  <a:gd name="T21" fmla="*/ 45 h 117"/>
                  <a:gd name="T22" fmla="*/ 181 w 181"/>
                  <a:gd name="T23" fmla="*/ 45 h 117"/>
                  <a:gd name="T24" fmla="*/ 173 w 181"/>
                  <a:gd name="T25" fmla="*/ 0 h 117"/>
                  <a:gd name="T26" fmla="*/ 173 w 181"/>
                  <a:gd name="T27" fmla="*/ 0 h 11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81"/>
                  <a:gd name="T43" fmla="*/ 0 h 117"/>
                  <a:gd name="T44" fmla="*/ 181 w 181"/>
                  <a:gd name="T45" fmla="*/ 117 h 11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81" h="117">
                    <a:moveTo>
                      <a:pt x="173" y="0"/>
                    </a:moveTo>
                    <a:lnTo>
                      <a:pt x="173" y="0"/>
                    </a:lnTo>
                    <a:lnTo>
                      <a:pt x="88" y="29"/>
                    </a:lnTo>
                    <a:lnTo>
                      <a:pt x="42" y="45"/>
                    </a:lnTo>
                    <a:lnTo>
                      <a:pt x="0" y="59"/>
                    </a:lnTo>
                    <a:lnTo>
                      <a:pt x="24" y="117"/>
                    </a:lnTo>
                    <a:lnTo>
                      <a:pt x="104" y="80"/>
                    </a:lnTo>
                    <a:lnTo>
                      <a:pt x="141" y="61"/>
                    </a:lnTo>
                    <a:lnTo>
                      <a:pt x="181" y="45"/>
                    </a:lnTo>
                    <a:lnTo>
                      <a:pt x="173" y="0"/>
                    </a:lnTo>
                    <a:close/>
                  </a:path>
                </a:pathLst>
              </a:custGeom>
              <a:solidFill>
                <a:srgbClr val="3399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 name="Freeform 74">
                <a:extLst>
                  <a:ext uri="{FF2B5EF4-FFF2-40B4-BE49-F238E27FC236}">
                    <a16:creationId xmlns:a16="http://schemas.microsoft.com/office/drawing/2014/main" id="{4FB18938-74FD-4986-9655-C94A7BD868EA}"/>
                  </a:ext>
                </a:extLst>
              </p:cNvPr>
              <p:cNvSpPr>
                <a:spLocks/>
              </p:cNvSpPr>
              <p:nvPr/>
            </p:nvSpPr>
            <p:spPr bwMode="auto">
              <a:xfrm>
                <a:off x="907" y="2669"/>
                <a:ext cx="168" cy="203"/>
              </a:xfrm>
              <a:custGeom>
                <a:avLst/>
                <a:gdLst>
                  <a:gd name="T0" fmla="*/ 0 w 168"/>
                  <a:gd name="T1" fmla="*/ 75 h 203"/>
                  <a:gd name="T2" fmla="*/ 0 w 168"/>
                  <a:gd name="T3" fmla="*/ 75 h 203"/>
                  <a:gd name="T4" fmla="*/ 32 w 168"/>
                  <a:gd name="T5" fmla="*/ 139 h 203"/>
                  <a:gd name="T6" fmla="*/ 32 w 168"/>
                  <a:gd name="T7" fmla="*/ 139 h 203"/>
                  <a:gd name="T8" fmla="*/ 45 w 168"/>
                  <a:gd name="T9" fmla="*/ 160 h 203"/>
                  <a:gd name="T10" fmla="*/ 56 w 168"/>
                  <a:gd name="T11" fmla="*/ 176 h 203"/>
                  <a:gd name="T12" fmla="*/ 69 w 168"/>
                  <a:gd name="T13" fmla="*/ 187 h 203"/>
                  <a:gd name="T14" fmla="*/ 82 w 168"/>
                  <a:gd name="T15" fmla="*/ 195 h 203"/>
                  <a:gd name="T16" fmla="*/ 93 w 168"/>
                  <a:gd name="T17" fmla="*/ 200 h 203"/>
                  <a:gd name="T18" fmla="*/ 104 w 168"/>
                  <a:gd name="T19" fmla="*/ 203 h 203"/>
                  <a:gd name="T20" fmla="*/ 114 w 168"/>
                  <a:gd name="T21" fmla="*/ 203 h 203"/>
                  <a:gd name="T22" fmla="*/ 125 w 168"/>
                  <a:gd name="T23" fmla="*/ 200 h 203"/>
                  <a:gd name="T24" fmla="*/ 141 w 168"/>
                  <a:gd name="T25" fmla="*/ 192 h 203"/>
                  <a:gd name="T26" fmla="*/ 154 w 168"/>
                  <a:gd name="T27" fmla="*/ 182 h 203"/>
                  <a:gd name="T28" fmla="*/ 168 w 168"/>
                  <a:gd name="T29" fmla="*/ 168 h 203"/>
                  <a:gd name="T30" fmla="*/ 168 w 168"/>
                  <a:gd name="T31" fmla="*/ 168 h 203"/>
                  <a:gd name="T32" fmla="*/ 114 w 168"/>
                  <a:gd name="T33" fmla="*/ 0 h 203"/>
                  <a:gd name="T34" fmla="*/ 114 w 168"/>
                  <a:gd name="T35" fmla="*/ 0 h 203"/>
                  <a:gd name="T36" fmla="*/ 85 w 168"/>
                  <a:gd name="T37" fmla="*/ 16 h 203"/>
                  <a:gd name="T38" fmla="*/ 56 w 168"/>
                  <a:gd name="T39" fmla="*/ 35 h 203"/>
                  <a:gd name="T40" fmla="*/ 0 w 168"/>
                  <a:gd name="T41" fmla="*/ 75 h 203"/>
                  <a:gd name="T42" fmla="*/ 0 w 168"/>
                  <a:gd name="T43" fmla="*/ 75 h 20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68"/>
                  <a:gd name="T67" fmla="*/ 0 h 203"/>
                  <a:gd name="T68" fmla="*/ 168 w 168"/>
                  <a:gd name="T69" fmla="*/ 203 h 20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68" h="203">
                    <a:moveTo>
                      <a:pt x="0" y="75"/>
                    </a:moveTo>
                    <a:lnTo>
                      <a:pt x="0" y="75"/>
                    </a:lnTo>
                    <a:lnTo>
                      <a:pt x="32" y="139"/>
                    </a:lnTo>
                    <a:lnTo>
                      <a:pt x="45" y="160"/>
                    </a:lnTo>
                    <a:lnTo>
                      <a:pt x="56" y="176"/>
                    </a:lnTo>
                    <a:lnTo>
                      <a:pt x="69" y="187"/>
                    </a:lnTo>
                    <a:lnTo>
                      <a:pt x="82" y="195"/>
                    </a:lnTo>
                    <a:lnTo>
                      <a:pt x="93" y="200"/>
                    </a:lnTo>
                    <a:lnTo>
                      <a:pt x="104" y="203"/>
                    </a:lnTo>
                    <a:lnTo>
                      <a:pt x="114" y="203"/>
                    </a:lnTo>
                    <a:lnTo>
                      <a:pt x="125" y="200"/>
                    </a:lnTo>
                    <a:lnTo>
                      <a:pt x="141" y="192"/>
                    </a:lnTo>
                    <a:lnTo>
                      <a:pt x="154" y="182"/>
                    </a:lnTo>
                    <a:lnTo>
                      <a:pt x="168" y="168"/>
                    </a:lnTo>
                    <a:lnTo>
                      <a:pt x="114" y="0"/>
                    </a:lnTo>
                    <a:lnTo>
                      <a:pt x="85" y="16"/>
                    </a:lnTo>
                    <a:lnTo>
                      <a:pt x="56" y="35"/>
                    </a:lnTo>
                    <a:lnTo>
                      <a:pt x="0" y="75"/>
                    </a:lnTo>
                    <a:close/>
                  </a:path>
                </a:pathLst>
              </a:custGeom>
              <a:solidFill>
                <a:srgbClr val="1B346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 name="Freeform 75">
                <a:extLst>
                  <a:ext uri="{FF2B5EF4-FFF2-40B4-BE49-F238E27FC236}">
                    <a16:creationId xmlns:a16="http://schemas.microsoft.com/office/drawing/2014/main" id="{02AC543B-F4F8-4D82-823C-F07EE3A4C12B}"/>
                  </a:ext>
                </a:extLst>
              </p:cNvPr>
              <p:cNvSpPr>
                <a:spLocks/>
              </p:cNvSpPr>
              <p:nvPr/>
            </p:nvSpPr>
            <p:spPr bwMode="auto">
              <a:xfrm>
                <a:off x="805" y="2392"/>
                <a:ext cx="160" cy="75"/>
              </a:xfrm>
              <a:custGeom>
                <a:avLst/>
                <a:gdLst>
                  <a:gd name="T0" fmla="*/ 0 w 160"/>
                  <a:gd name="T1" fmla="*/ 56 h 75"/>
                  <a:gd name="T2" fmla="*/ 22 w 160"/>
                  <a:gd name="T3" fmla="*/ 0 h 75"/>
                  <a:gd name="T4" fmla="*/ 22 w 160"/>
                  <a:gd name="T5" fmla="*/ 0 h 75"/>
                  <a:gd name="T6" fmla="*/ 32 w 160"/>
                  <a:gd name="T7" fmla="*/ 5 h 75"/>
                  <a:gd name="T8" fmla="*/ 62 w 160"/>
                  <a:gd name="T9" fmla="*/ 13 h 75"/>
                  <a:gd name="T10" fmla="*/ 83 w 160"/>
                  <a:gd name="T11" fmla="*/ 19 h 75"/>
                  <a:gd name="T12" fmla="*/ 104 w 160"/>
                  <a:gd name="T13" fmla="*/ 21 h 75"/>
                  <a:gd name="T14" fmla="*/ 128 w 160"/>
                  <a:gd name="T15" fmla="*/ 19 h 75"/>
                  <a:gd name="T16" fmla="*/ 152 w 160"/>
                  <a:gd name="T17" fmla="*/ 16 h 75"/>
                  <a:gd name="T18" fmla="*/ 160 w 160"/>
                  <a:gd name="T19" fmla="*/ 43 h 75"/>
                  <a:gd name="T20" fmla="*/ 160 w 160"/>
                  <a:gd name="T21" fmla="*/ 43 h 75"/>
                  <a:gd name="T22" fmla="*/ 150 w 160"/>
                  <a:gd name="T23" fmla="*/ 53 h 75"/>
                  <a:gd name="T24" fmla="*/ 139 w 160"/>
                  <a:gd name="T25" fmla="*/ 59 h 75"/>
                  <a:gd name="T26" fmla="*/ 120 w 160"/>
                  <a:gd name="T27" fmla="*/ 67 h 75"/>
                  <a:gd name="T28" fmla="*/ 99 w 160"/>
                  <a:gd name="T29" fmla="*/ 72 h 75"/>
                  <a:gd name="T30" fmla="*/ 70 w 160"/>
                  <a:gd name="T31" fmla="*/ 75 h 75"/>
                  <a:gd name="T32" fmla="*/ 38 w 160"/>
                  <a:gd name="T33" fmla="*/ 69 h 75"/>
                  <a:gd name="T34" fmla="*/ 22 w 160"/>
                  <a:gd name="T35" fmla="*/ 64 h 75"/>
                  <a:gd name="T36" fmla="*/ 0 w 160"/>
                  <a:gd name="T37" fmla="*/ 56 h 75"/>
                  <a:gd name="T38" fmla="*/ 0 w 160"/>
                  <a:gd name="T39" fmla="*/ 56 h 7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60"/>
                  <a:gd name="T61" fmla="*/ 0 h 75"/>
                  <a:gd name="T62" fmla="*/ 160 w 160"/>
                  <a:gd name="T63" fmla="*/ 75 h 7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60" h="75">
                    <a:moveTo>
                      <a:pt x="0" y="56"/>
                    </a:moveTo>
                    <a:lnTo>
                      <a:pt x="22" y="0"/>
                    </a:lnTo>
                    <a:lnTo>
                      <a:pt x="32" y="5"/>
                    </a:lnTo>
                    <a:lnTo>
                      <a:pt x="62" y="13"/>
                    </a:lnTo>
                    <a:lnTo>
                      <a:pt x="83" y="19"/>
                    </a:lnTo>
                    <a:lnTo>
                      <a:pt x="104" y="21"/>
                    </a:lnTo>
                    <a:lnTo>
                      <a:pt x="128" y="19"/>
                    </a:lnTo>
                    <a:lnTo>
                      <a:pt x="152" y="16"/>
                    </a:lnTo>
                    <a:lnTo>
                      <a:pt x="160" y="43"/>
                    </a:lnTo>
                    <a:lnTo>
                      <a:pt x="150" y="53"/>
                    </a:lnTo>
                    <a:lnTo>
                      <a:pt x="139" y="59"/>
                    </a:lnTo>
                    <a:lnTo>
                      <a:pt x="120" y="67"/>
                    </a:lnTo>
                    <a:lnTo>
                      <a:pt x="99" y="72"/>
                    </a:lnTo>
                    <a:lnTo>
                      <a:pt x="70" y="75"/>
                    </a:lnTo>
                    <a:lnTo>
                      <a:pt x="38" y="69"/>
                    </a:lnTo>
                    <a:lnTo>
                      <a:pt x="22" y="64"/>
                    </a:lnTo>
                    <a:lnTo>
                      <a:pt x="0" y="56"/>
                    </a:lnTo>
                    <a:close/>
                  </a:path>
                </a:pathLst>
              </a:custGeom>
              <a:solidFill>
                <a:srgbClr val="1B346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 name="Freeform 76">
                <a:extLst>
                  <a:ext uri="{FF2B5EF4-FFF2-40B4-BE49-F238E27FC236}">
                    <a16:creationId xmlns:a16="http://schemas.microsoft.com/office/drawing/2014/main" id="{3BCC8113-C970-4898-A8DA-7454EEF8EA5F}"/>
                  </a:ext>
                </a:extLst>
              </p:cNvPr>
              <p:cNvSpPr>
                <a:spLocks/>
              </p:cNvSpPr>
              <p:nvPr/>
            </p:nvSpPr>
            <p:spPr bwMode="auto">
              <a:xfrm>
                <a:off x="968" y="2552"/>
                <a:ext cx="256" cy="304"/>
              </a:xfrm>
              <a:custGeom>
                <a:avLst/>
                <a:gdLst>
                  <a:gd name="T0" fmla="*/ 141 w 256"/>
                  <a:gd name="T1" fmla="*/ 0 h 304"/>
                  <a:gd name="T2" fmla="*/ 141 w 256"/>
                  <a:gd name="T3" fmla="*/ 0 h 304"/>
                  <a:gd name="T4" fmla="*/ 75 w 256"/>
                  <a:gd name="T5" fmla="*/ 107 h 304"/>
                  <a:gd name="T6" fmla="*/ 43 w 256"/>
                  <a:gd name="T7" fmla="*/ 157 h 304"/>
                  <a:gd name="T8" fmla="*/ 16 w 256"/>
                  <a:gd name="T9" fmla="*/ 203 h 304"/>
                  <a:gd name="T10" fmla="*/ 16 w 256"/>
                  <a:gd name="T11" fmla="*/ 203 h 304"/>
                  <a:gd name="T12" fmla="*/ 8 w 256"/>
                  <a:gd name="T13" fmla="*/ 224 h 304"/>
                  <a:gd name="T14" fmla="*/ 0 w 256"/>
                  <a:gd name="T15" fmla="*/ 243 h 304"/>
                  <a:gd name="T16" fmla="*/ 0 w 256"/>
                  <a:gd name="T17" fmla="*/ 259 h 304"/>
                  <a:gd name="T18" fmla="*/ 0 w 256"/>
                  <a:gd name="T19" fmla="*/ 272 h 304"/>
                  <a:gd name="T20" fmla="*/ 5 w 256"/>
                  <a:gd name="T21" fmla="*/ 283 h 304"/>
                  <a:gd name="T22" fmla="*/ 11 w 256"/>
                  <a:gd name="T23" fmla="*/ 291 h 304"/>
                  <a:gd name="T24" fmla="*/ 19 w 256"/>
                  <a:gd name="T25" fmla="*/ 296 h 304"/>
                  <a:gd name="T26" fmla="*/ 29 w 256"/>
                  <a:gd name="T27" fmla="*/ 299 h 304"/>
                  <a:gd name="T28" fmla="*/ 51 w 256"/>
                  <a:gd name="T29" fmla="*/ 304 h 304"/>
                  <a:gd name="T30" fmla="*/ 69 w 256"/>
                  <a:gd name="T31" fmla="*/ 304 h 304"/>
                  <a:gd name="T32" fmla="*/ 91 w 256"/>
                  <a:gd name="T33" fmla="*/ 301 h 304"/>
                  <a:gd name="T34" fmla="*/ 91 w 256"/>
                  <a:gd name="T35" fmla="*/ 301 h 304"/>
                  <a:gd name="T36" fmla="*/ 101 w 256"/>
                  <a:gd name="T37" fmla="*/ 291 h 304"/>
                  <a:gd name="T38" fmla="*/ 133 w 256"/>
                  <a:gd name="T39" fmla="*/ 253 h 304"/>
                  <a:gd name="T40" fmla="*/ 184 w 256"/>
                  <a:gd name="T41" fmla="*/ 184 h 304"/>
                  <a:gd name="T42" fmla="*/ 256 w 256"/>
                  <a:gd name="T43" fmla="*/ 77 h 304"/>
                  <a:gd name="T44" fmla="*/ 256 w 256"/>
                  <a:gd name="T45" fmla="*/ 77 h 304"/>
                  <a:gd name="T46" fmla="*/ 243 w 256"/>
                  <a:gd name="T47" fmla="*/ 64 h 304"/>
                  <a:gd name="T48" fmla="*/ 227 w 256"/>
                  <a:gd name="T49" fmla="*/ 53 h 304"/>
                  <a:gd name="T50" fmla="*/ 197 w 256"/>
                  <a:gd name="T51" fmla="*/ 37 h 304"/>
                  <a:gd name="T52" fmla="*/ 171 w 256"/>
                  <a:gd name="T53" fmla="*/ 19 h 304"/>
                  <a:gd name="T54" fmla="*/ 141 w 256"/>
                  <a:gd name="T55" fmla="*/ 0 h 304"/>
                  <a:gd name="T56" fmla="*/ 141 w 256"/>
                  <a:gd name="T57" fmla="*/ 0 h 30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56"/>
                  <a:gd name="T88" fmla="*/ 0 h 304"/>
                  <a:gd name="T89" fmla="*/ 256 w 256"/>
                  <a:gd name="T90" fmla="*/ 304 h 30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56" h="304">
                    <a:moveTo>
                      <a:pt x="141" y="0"/>
                    </a:moveTo>
                    <a:lnTo>
                      <a:pt x="141" y="0"/>
                    </a:lnTo>
                    <a:lnTo>
                      <a:pt x="75" y="107"/>
                    </a:lnTo>
                    <a:lnTo>
                      <a:pt x="43" y="157"/>
                    </a:lnTo>
                    <a:lnTo>
                      <a:pt x="16" y="203"/>
                    </a:lnTo>
                    <a:lnTo>
                      <a:pt x="8" y="224"/>
                    </a:lnTo>
                    <a:lnTo>
                      <a:pt x="0" y="243"/>
                    </a:lnTo>
                    <a:lnTo>
                      <a:pt x="0" y="259"/>
                    </a:lnTo>
                    <a:lnTo>
                      <a:pt x="0" y="272"/>
                    </a:lnTo>
                    <a:lnTo>
                      <a:pt x="5" y="283"/>
                    </a:lnTo>
                    <a:lnTo>
                      <a:pt x="11" y="291"/>
                    </a:lnTo>
                    <a:lnTo>
                      <a:pt x="19" y="296"/>
                    </a:lnTo>
                    <a:lnTo>
                      <a:pt x="29" y="299"/>
                    </a:lnTo>
                    <a:lnTo>
                      <a:pt x="51" y="304"/>
                    </a:lnTo>
                    <a:lnTo>
                      <a:pt x="69" y="304"/>
                    </a:lnTo>
                    <a:lnTo>
                      <a:pt x="91" y="301"/>
                    </a:lnTo>
                    <a:lnTo>
                      <a:pt x="101" y="291"/>
                    </a:lnTo>
                    <a:lnTo>
                      <a:pt x="133" y="253"/>
                    </a:lnTo>
                    <a:lnTo>
                      <a:pt x="184" y="184"/>
                    </a:lnTo>
                    <a:lnTo>
                      <a:pt x="256" y="77"/>
                    </a:lnTo>
                    <a:lnTo>
                      <a:pt x="243" y="64"/>
                    </a:lnTo>
                    <a:lnTo>
                      <a:pt x="227" y="53"/>
                    </a:lnTo>
                    <a:lnTo>
                      <a:pt x="197" y="37"/>
                    </a:lnTo>
                    <a:lnTo>
                      <a:pt x="171" y="19"/>
                    </a:lnTo>
                    <a:lnTo>
                      <a:pt x="141" y="0"/>
                    </a:lnTo>
                    <a:close/>
                  </a:path>
                </a:pathLst>
              </a:custGeom>
              <a:solidFill>
                <a:srgbClr val="1B346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 name="Freeform 77">
                <a:extLst>
                  <a:ext uri="{FF2B5EF4-FFF2-40B4-BE49-F238E27FC236}">
                    <a16:creationId xmlns:a16="http://schemas.microsoft.com/office/drawing/2014/main" id="{53815686-8147-49AB-89E0-0AC0E3CB6952}"/>
                  </a:ext>
                </a:extLst>
              </p:cNvPr>
              <p:cNvSpPr>
                <a:spLocks/>
              </p:cNvSpPr>
              <p:nvPr/>
            </p:nvSpPr>
            <p:spPr bwMode="auto">
              <a:xfrm>
                <a:off x="1200" y="2400"/>
                <a:ext cx="104" cy="91"/>
              </a:xfrm>
              <a:custGeom>
                <a:avLst/>
                <a:gdLst>
                  <a:gd name="T0" fmla="*/ 0 w 104"/>
                  <a:gd name="T1" fmla="*/ 37 h 91"/>
                  <a:gd name="T2" fmla="*/ 19 w 104"/>
                  <a:gd name="T3" fmla="*/ 0 h 91"/>
                  <a:gd name="T4" fmla="*/ 104 w 104"/>
                  <a:gd name="T5" fmla="*/ 35 h 91"/>
                  <a:gd name="T6" fmla="*/ 93 w 104"/>
                  <a:gd name="T7" fmla="*/ 91 h 91"/>
                  <a:gd name="T8" fmla="*/ 0 w 104"/>
                  <a:gd name="T9" fmla="*/ 37 h 91"/>
                  <a:gd name="T10" fmla="*/ 0 60000 65536"/>
                  <a:gd name="T11" fmla="*/ 0 60000 65536"/>
                  <a:gd name="T12" fmla="*/ 0 60000 65536"/>
                  <a:gd name="T13" fmla="*/ 0 60000 65536"/>
                  <a:gd name="T14" fmla="*/ 0 60000 65536"/>
                  <a:gd name="T15" fmla="*/ 0 w 104"/>
                  <a:gd name="T16" fmla="*/ 0 h 91"/>
                  <a:gd name="T17" fmla="*/ 104 w 104"/>
                  <a:gd name="T18" fmla="*/ 91 h 91"/>
                </a:gdLst>
                <a:ahLst/>
                <a:cxnLst>
                  <a:cxn ang="T10">
                    <a:pos x="T0" y="T1"/>
                  </a:cxn>
                  <a:cxn ang="T11">
                    <a:pos x="T2" y="T3"/>
                  </a:cxn>
                  <a:cxn ang="T12">
                    <a:pos x="T4" y="T5"/>
                  </a:cxn>
                  <a:cxn ang="T13">
                    <a:pos x="T6" y="T7"/>
                  </a:cxn>
                  <a:cxn ang="T14">
                    <a:pos x="T8" y="T9"/>
                  </a:cxn>
                </a:cxnLst>
                <a:rect l="T15" t="T16" r="T17" b="T18"/>
                <a:pathLst>
                  <a:path w="104" h="91">
                    <a:moveTo>
                      <a:pt x="0" y="37"/>
                    </a:moveTo>
                    <a:lnTo>
                      <a:pt x="19" y="0"/>
                    </a:lnTo>
                    <a:lnTo>
                      <a:pt x="104" y="35"/>
                    </a:lnTo>
                    <a:lnTo>
                      <a:pt x="93" y="91"/>
                    </a:lnTo>
                    <a:lnTo>
                      <a:pt x="0" y="37"/>
                    </a:lnTo>
                    <a:close/>
                  </a:path>
                </a:pathLst>
              </a:custGeom>
              <a:solidFill>
                <a:srgbClr val="1B346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 name="Freeform 78">
                <a:extLst>
                  <a:ext uri="{FF2B5EF4-FFF2-40B4-BE49-F238E27FC236}">
                    <a16:creationId xmlns:a16="http://schemas.microsoft.com/office/drawing/2014/main" id="{5D38EB3E-518B-41F9-8798-48AE04E2FB47}"/>
                  </a:ext>
                </a:extLst>
              </p:cNvPr>
              <p:cNvSpPr>
                <a:spLocks/>
              </p:cNvSpPr>
              <p:nvPr/>
            </p:nvSpPr>
            <p:spPr bwMode="auto">
              <a:xfrm>
                <a:off x="1168" y="2429"/>
                <a:ext cx="131" cy="134"/>
              </a:xfrm>
              <a:custGeom>
                <a:avLst/>
                <a:gdLst>
                  <a:gd name="T0" fmla="*/ 35 w 131"/>
                  <a:gd name="T1" fmla="*/ 0 h 134"/>
                  <a:gd name="T2" fmla="*/ 35 w 131"/>
                  <a:gd name="T3" fmla="*/ 0 h 134"/>
                  <a:gd name="T4" fmla="*/ 32 w 131"/>
                  <a:gd name="T5" fmla="*/ 0 h 134"/>
                  <a:gd name="T6" fmla="*/ 29 w 131"/>
                  <a:gd name="T7" fmla="*/ 3 h 134"/>
                  <a:gd name="T8" fmla="*/ 19 w 131"/>
                  <a:gd name="T9" fmla="*/ 11 h 134"/>
                  <a:gd name="T10" fmla="*/ 3 w 131"/>
                  <a:gd name="T11" fmla="*/ 32 h 134"/>
                  <a:gd name="T12" fmla="*/ 3 w 131"/>
                  <a:gd name="T13" fmla="*/ 32 h 134"/>
                  <a:gd name="T14" fmla="*/ 0 w 131"/>
                  <a:gd name="T15" fmla="*/ 64 h 134"/>
                  <a:gd name="T16" fmla="*/ 0 w 131"/>
                  <a:gd name="T17" fmla="*/ 80 h 134"/>
                  <a:gd name="T18" fmla="*/ 3 w 131"/>
                  <a:gd name="T19" fmla="*/ 94 h 134"/>
                  <a:gd name="T20" fmla="*/ 5 w 131"/>
                  <a:gd name="T21" fmla="*/ 104 h 134"/>
                  <a:gd name="T22" fmla="*/ 11 w 131"/>
                  <a:gd name="T23" fmla="*/ 115 h 134"/>
                  <a:gd name="T24" fmla="*/ 16 w 131"/>
                  <a:gd name="T25" fmla="*/ 123 h 134"/>
                  <a:gd name="T26" fmla="*/ 24 w 131"/>
                  <a:gd name="T27" fmla="*/ 128 h 134"/>
                  <a:gd name="T28" fmla="*/ 32 w 131"/>
                  <a:gd name="T29" fmla="*/ 134 h 134"/>
                  <a:gd name="T30" fmla="*/ 43 w 131"/>
                  <a:gd name="T31" fmla="*/ 134 h 134"/>
                  <a:gd name="T32" fmla="*/ 53 w 131"/>
                  <a:gd name="T33" fmla="*/ 134 h 134"/>
                  <a:gd name="T34" fmla="*/ 64 w 131"/>
                  <a:gd name="T35" fmla="*/ 131 h 134"/>
                  <a:gd name="T36" fmla="*/ 77 w 131"/>
                  <a:gd name="T37" fmla="*/ 128 h 134"/>
                  <a:gd name="T38" fmla="*/ 91 w 131"/>
                  <a:gd name="T39" fmla="*/ 120 h 134"/>
                  <a:gd name="T40" fmla="*/ 104 w 131"/>
                  <a:gd name="T41" fmla="*/ 112 h 134"/>
                  <a:gd name="T42" fmla="*/ 117 w 131"/>
                  <a:gd name="T43" fmla="*/ 99 h 134"/>
                  <a:gd name="T44" fmla="*/ 117 w 131"/>
                  <a:gd name="T45" fmla="*/ 99 h 134"/>
                  <a:gd name="T46" fmla="*/ 125 w 131"/>
                  <a:gd name="T47" fmla="*/ 83 h 134"/>
                  <a:gd name="T48" fmla="*/ 131 w 131"/>
                  <a:gd name="T49" fmla="*/ 67 h 134"/>
                  <a:gd name="T50" fmla="*/ 131 w 131"/>
                  <a:gd name="T51" fmla="*/ 59 h 134"/>
                  <a:gd name="T52" fmla="*/ 125 w 131"/>
                  <a:gd name="T53" fmla="*/ 54 h 134"/>
                  <a:gd name="T54" fmla="*/ 125 w 131"/>
                  <a:gd name="T55" fmla="*/ 54 h 134"/>
                  <a:gd name="T56" fmla="*/ 35 w 131"/>
                  <a:gd name="T57" fmla="*/ 0 h 134"/>
                  <a:gd name="T58" fmla="*/ 35 w 131"/>
                  <a:gd name="T59" fmla="*/ 0 h 13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31"/>
                  <a:gd name="T91" fmla="*/ 0 h 134"/>
                  <a:gd name="T92" fmla="*/ 131 w 131"/>
                  <a:gd name="T93" fmla="*/ 134 h 13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31" h="134">
                    <a:moveTo>
                      <a:pt x="35" y="0"/>
                    </a:moveTo>
                    <a:lnTo>
                      <a:pt x="35" y="0"/>
                    </a:lnTo>
                    <a:lnTo>
                      <a:pt x="32" y="0"/>
                    </a:lnTo>
                    <a:lnTo>
                      <a:pt x="29" y="3"/>
                    </a:lnTo>
                    <a:lnTo>
                      <a:pt x="19" y="11"/>
                    </a:lnTo>
                    <a:lnTo>
                      <a:pt x="3" y="32"/>
                    </a:lnTo>
                    <a:lnTo>
                      <a:pt x="0" y="64"/>
                    </a:lnTo>
                    <a:lnTo>
                      <a:pt x="0" y="80"/>
                    </a:lnTo>
                    <a:lnTo>
                      <a:pt x="3" y="94"/>
                    </a:lnTo>
                    <a:lnTo>
                      <a:pt x="5" y="104"/>
                    </a:lnTo>
                    <a:lnTo>
                      <a:pt x="11" y="115"/>
                    </a:lnTo>
                    <a:lnTo>
                      <a:pt x="16" y="123"/>
                    </a:lnTo>
                    <a:lnTo>
                      <a:pt x="24" y="128"/>
                    </a:lnTo>
                    <a:lnTo>
                      <a:pt x="32" y="134"/>
                    </a:lnTo>
                    <a:lnTo>
                      <a:pt x="43" y="134"/>
                    </a:lnTo>
                    <a:lnTo>
                      <a:pt x="53" y="134"/>
                    </a:lnTo>
                    <a:lnTo>
                      <a:pt x="64" y="131"/>
                    </a:lnTo>
                    <a:lnTo>
                      <a:pt x="77" y="128"/>
                    </a:lnTo>
                    <a:lnTo>
                      <a:pt x="91" y="120"/>
                    </a:lnTo>
                    <a:lnTo>
                      <a:pt x="104" y="112"/>
                    </a:lnTo>
                    <a:lnTo>
                      <a:pt x="117" y="99"/>
                    </a:lnTo>
                    <a:lnTo>
                      <a:pt x="125" y="83"/>
                    </a:lnTo>
                    <a:lnTo>
                      <a:pt x="131" y="67"/>
                    </a:lnTo>
                    <a:lnTo>
                      <a:pt x="131" y="59"/>
                    </a:lnTo>
                    <a:lnTo>
                      <a:pt x="125" y="54"/>
                    </a:lnTo>
                    <a:lnTo>
                      <a:pt x="35" y="0"/>
                    </a:lnTo>
                    <a:close/>
                  </a:path>
                </a:pathLst>
              </a:custGeom>
              <a:solidFill>
                <a:srgbClr val="80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 name="Freeform 79">
                <a:extLst>
                  <a:ext uri="{FF2B5EF4-FFF2-40B4-BE49-F238E27FC236}">
                    <a16:creationId xmlns:a16="http://schemas.microsoft.com/office/drawing/2014/main" id="{AB7241C7-BC47-4AE8-8EEF-10041961A127}"/>
                  </a:ext>
                </a:extLst>
              </p:cNvPr>
              <p:cNvSpPr>
                <a:spLocks/>
              </p:cNvSpPr>
              <p:nvPr/>
            </p:nvSpPr>
            <p:spPr bwMode="auto">
              <a:xfrm>
                <a:off x="1128" y="2461"/>
                <a:ext cx="157" cy="147"/>
              </a:xfrm>
              <a:custGeom>
                <a:avLst/>
                <a:gdLst>
                  <a:gd name="T0" fmla="*/ 109 w 157"/>
                  <a:gd name="T1" fmla="*/ 147 h 147"/>
                  <a:gd name="T2" fmla="*/ 109 w 157"/>
                  <a:gd name="T3" fmla="*/ 147 h 147"/>
                  <a:gd name="T4" fmla="*/ 157 w 157"/>
                  <a:gd name="T5" fmla="*/ 67 h 147"/>
                  <a:gd name="T6" fmla="*/ 157 w 157"/>
                  <a:gd name="T7" fmla="*/ 67 h 147"/>
                  <a:gd name="T8" fmla="*/ 125 w 157"/>
                  <a:gd name="T9" fmla="*/ 54 h 147"/>
                  <a:gd name="T10" fmla="*/ 91 w 157"/>
                  <a:gd name="T11" fmla="*/ 35 h 147"/>
                  <a:gd name="T12" fmla="*/ 64 w 157"/>
                  <a:gd name="T13" fmla="*/ 16 h 147"/>
                  <a:gd name="T14" fmla="*/ 43 w 157"/>
                  <a:gd name="T15" fmla="*/ 0 h 147"/>
                  <a:gd name="T16" fmla="*/ 43 w 157"/>
                  <a:gd name="T17" fmla="*/ 0 h 147"/>
                  <a:gd name="T18" fmla="*/ 0 w 157"/>
                  <a:gd name="T19" fmla="*/ 64 h 147"/>
                  <a:gd name="T20" fmla="*/ 0 w 157"/>
                  <a:gd name="T21" fmla="*/ 64 h 147"/>
                  <a:gd name="T22" fmla="*/ 24 w 157"/>
                  <a:gd name="T23" fmla="*/ 88 h 147"/>
                  <a:gd name="T24" fmla="*/ 51 w 157"/>
                  <a:gd name="T25" fmla="*/ 110 h 147"/>
                  <a:gd name="T26" fmla="*/ 80 w 157"/>
                  <a:gd name="T27" fmla="*/ 128 h 147"/>
                  <a:gd name="T28" fmla="*/ 109 w 157"/>
                  <a:gd name="T29" fmla="*/ 147 h 147"/>
                  <a:gd name="T30" fmla="*/ 109 w 157"/>
                  <a:gd name="T31" fmla="*/ 147 h 14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57"/>
                  <a:gd name="T49" fmla="*/ 0 h 147"/>
                  <a:gd name="T50" fmla="*/ 157 w 157"/>
                  <a:gd name="T51" fmla="*/ 147 h 14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57" h="147">
                    <a:moveTo>
                      <a:pt x="109" y="147"/>
                    </a:moveTo>
                    <a:lnTo>
                      <a:pt x="109" y="147"/>
                    </a:lnTo>
                    <a:lnTo>
                      <a:pt x="157" y="67"/>
                    </a:lnTo>
                    <a:lnTo>
                      <a:pt x="125" y="54"/>
                    </a:lnTo>
                    <a:lnTo>
                      <a:pt x="91" y="35"/>
                    </a:lnTo>
                    <a:lnTo>
                      <a:pt x="64" y="16"/>
                    </a:lnTo>
                    <a:lnTo>
                      <a:pt x="43" y="0"/>
                    </a:lnTo>
                    <a:lnTo>
                      <a:pt x="0" y="64"/>
                    </a:lnTo>
                    <a:lnTo>
                      <a:pt x="24" y="88"/>
                    </a:lnTo>
                    <a:lnTo>
                      <a:pt x="51" y="110"/>
                    </a:lnTo>
                    <a:lnTo>
                      <a:pt x="80" y="128"/>
                    </a:lnTo>
                    <a:lnTo>
                      <a:pt x="109" y="147"/>
                    </a:lnTo>
                    <a:close/>
                  </a:path>
                </a:pathLst>
              </a:custGeom>
              <a:solidFill>
                <a:srgbClr val="1B346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 name="Freeform 80">
                <a:extLst>
                  <a:ext uri="{FF2B5EF4-FFF2-40B4-BE49-F238E27FC236}">
                    <a16:creationId xmlns:a16="http://schemas.microsoft.com/office/drawing/2014/main" id="{1210DE2C-3E83-48D1-9167-42D66B5991BD}"/>
                  </a:ext>
                </a:extLst>
              </p:cNvPr>
              <p:cNvSpPr>
                <a:spLocks/>
              </p:cNvSpPr>
              <p:nvPr/>
            </p:nvSpPr>
            <p:spPr bwMode="auto">
              <a:xfrm>
                <a:off x="1109" y="2509"/>
                <a:ext cx="136" cy="128"/>
              </a:xfrm>
              <a:custGeom>
                <a:avLst/>
                <a:gdLst>
                  <a:gd name="T0" fmla="*/ 136 w 136"/>
                  <a:gd name="T1" fmla="*/ 86 h 128"/>
                  <a:gd name="T2" fmla="*/ 136 w 136"/>
                  <a:gd name="T3" fmla="*/ 86 h 128"/>
                  <a:gd name="T4" fmla="*/ 107 w 136"/>
                  <a:gd name="T5" fmla="*/ 67 h 128"/>
                  <a:gd name="T6" fmla="*/ 78 w 136"/>
                  <a:gd name="T7" fmla="*/ 46 h 128"/>
                  <a:gd name="T8" fmla="*/ 54 w 136"/>
                  <a:gd name="T9" fmla="*/ 24 h 128"/>
                  <a:gd name="T10" fmla="*/ 30 w 136"/>
                  <a:gd name="T11" fmla="*/ 0 h 128"/>
                  <a:gd name="T12" fmla="*/ 30 w 136"/>
                  <a:gd name="T13" fmla="*/ 0 h 128"/>
                  <a:gd name="T14" fmla="*/ 0 w 136"/>
                  <a:gd name="T15" fmla="*/ 43 h 128"/>
                  <a:gd name="T16" fmla="*/ 0 w 136"/>
                  <a:gd name="T17" fmla="*/ 43 h 128"/>
                  <a:gd name="T18" fmla="*/ 11 w 136"/>
                  <a:gd name="T19" fmla="*/ 59 h 128"/>
                  <a:gd name="T20" fmla="*/ 30 w 136"/>
                  <a:gd name="T21" fmla="*/ 78 h 128"/>
                  <a:gd name="T22" fmla="*/ 43 w 136"/>
                  <a:gd name="T23" fmla="*/ 91 h 128"/>
                  <a:gd name="T24" fmla="*/ 62 w 136"/>
                  <a:gd name="T25" fmla="*/ 104 h 128"/>
                  <a:gd name="T26" fmla="*/ 83 w 136"/>
                  <a:gd name="T27" fmla="*/ 115 h 128"/>
                  <a:gd name="T28" fmla="*/ 107 w 136"/>
                  <a:gd name="T29" fmla="*/ 128 h 128"/>
                  <a:gd name="T30" fmla="*/ 107 w 136"/>
                  <a:gd name="T31" fmla="*/ 128 h 128"/>
                  <a:gd name="T32" fmla="*/ 136 w 136"/>
                  <a:gd name="T33" fmla="*/ 86 h 128"/>
                  <a:gd name="T34" fmla="*/ 136 w 136"/>
                  <a:gd name="T35" fmla="*/ 86 h 1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6"/>
                  <a:gd name="T55" fmla="*/ 0 h 128"/>
                  <a:gd name="T56" fmla="*/ 136 w 136"/>
                  <a:gd name="T57" fmla="*/ 128 h 1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6" h="128">
                    <a:moveTo>
                      <a:pt x="136" y="86"/>
                    </a:moveTo>
                    <a:lnTo>
                      <a:pt x="136" y="86"/>
                    </a:lnTo>
                    <a:lnTo>
                      <a:pt x="107" y="67"/>
                    </a:lnTo>
                    <a:lnTo>
                      <a:pt x="78" y="46"/>
                    </a:lnTo>
                    <a:lnTo>
                      <a:pt x="54" y="24"/>
                    </a:lnTo>
                    <a:lnTo>
                      <a:pt x="30" y="0"/>
                    </a:lnTo>
                    <a:lnTo>
                      <a:pt x="0" y="43"/>
                    </a:lnTo>
                    <a:lnTo>
                      <a:pt x="11" y="59"/>
                    </a:lnTo>
                    <a:lnTo>
                      <a:pt x="30" y="78"/>
                    </a:lnTo>
                    <a:lnTo>
                      <a:pt x="43" y="91"/>
                    </a:lnTo>
                    <a:lnTo>
                      <a:pt x="62" y="104"/>
                    </a:lnTo>
                    <a:lnTo>
                      <a:pt x="83" y="115"/>
                    </a:lnTo>
                    <a:lnTo>
                      <a:pt x="107" y="128"/>
                    </a:lnTo>
                    <a:lnTo>
                      <a:pt x="136" y="86"/>
                    </a:lnTo>
                    <a:close/>
                  </a:path>
                </a:pathLst>
              </a:custGeom>
              <a:solidFill>
                <a:srgbClr val="99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pic>
        <p:nvPicPr>
          <p:cNvPr id="33" name="Picture 103" descr="MCj04417920000[1]">
            <a:extLst>
              <a:ext uri="{FF2B5EF4-FFF2-40B4-BE49-F238E27FC236}">
                <a16:creationId xmlns:a16="http://schemas.microsoft.com/office/drawing/2014/main" id="{FE8A9537-0B8D-45F7-8715-38A4B43999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16905" y="2971799"/>
            <a:ext cx="21336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Picture 104" descr="MCSO01903_0000[1]">
            <a:extLst>
              <a:ext uri="{FF2B5EF4-FFF2-40B4-BE49-F238E27FC236}">
                <a16:creationId xmlns:a16="http://schemas.microsoft.com/office/drawing/2014/main" id="{2A120F91-99B5-44C0-877C-70036E124A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07705" y="2971799"/>
            <a:ext cx="2706688" cy="2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24821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Appearance</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Most people judge others by appearance.  </a:t>
            </a:r>
          </a:p>
          <a:p>
            <a:pPr lvl="1"/>
            <a:r>
              <a:rPr lang="en-US" dirty="0"/>
              <a:t>What judgments could you make about the following people by their appearance?</a:t>
            </a:r>
          </a:p>
        </p:txBody>
      </p:sp>
      <p:pic>
        <p:nvPicPr>
          <p:cNvPr id="35" name="Picture 42" descr="MCj04405260000[1]">
            <a:extLst>
              <a:ext uri="{FF2B5EF4-FFF2-40B4-BE49-F238E27FC236}">
                <a16:creationId xmlns:a16="http://schemas.microsoft.com/office/drawing/2014/main" id="{11EDF356-89C0-485C-BCE1-142C2BB9EA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6879" y="2831432"/>
            <a:ext cx="111125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43" descr="MCj04405400000[1]">
            <a:extLst>
              <a:ext uri="{FF2B5EF4-FFF2-40B4-BE49-F238E27FC236}">
                <a16:creationId xmlns:a16="http://schemas.microsoft.com/office/drawing/2014/main" id="{C8D3F59B-74F4-4A9F-A7ED-E60936F674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0779" y="3822032"/>
            <a:ext cx="1482725"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44" descr="MCj04405460000[1]">
            <a:extLst>
              <a:ext uri="{FF2B5EF4-FFF2-40B4-BE49-F238E27FC236}">
                <a16:creationId xmlns:a16="http://schemas.microsoft.com/office/drawing/2014/main" id="{438EC867-F8B6-48E4-B16B-6B3755CC953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7179" y="3822032"/>
            <a:ext cx="1800225"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9138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Handshake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Defined as a gripping and shaking of opposite hands by two people.</a:t>
            </a:r>
          </a:p>
          <a:p>
            <a:pPr lvl="1"/>
            <a:r>
              <a:rPr lang="en-US" dirty="0"/>
              <a:t>Can be used as a greeting, an expression of congratulations,  to bring finality to a project.</a:t>
            </a:r>
          </a:p>
          <a:p>
            <a:pPr lvl="1"/>
            <a:r>
              <a:rPr lang="en-US" dirty="0"/>
              <a:t>The web of each person’s hand should touch.</a:t>
            </a:r>
          </a:p>
          <a:p>
            <a:pPr lvl="1"/>
            <a:r>
              <a:rPr lang="en-US" dirty="0"/>
              <a:t>Use proper grip.</a:t>
            </a:r>
          </a:p>
        </p:txBody>
      </p:sp>
    </p:spTree>
    <p:extLst>
      <p:ext uri="{BB962C8B-B14F-4D97-AF65-F5344CB8AC3E}">
        <p14:creationId xmlns:p14="http://schemas.microsoft.com/office/powerpoint/2010/main" val="476325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Verbal Communication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Verbal Communication can be defined as what comes out of your mouth when you speak.</a:t>
            </a:r>
          </a:p>
          <a:p>
            <a:pPr lvl="2"/>
            <a:r>
              <a:rPr lang="en-US" dirty="0"/>
              <a:t>Voice Rate</a:t>
            </a:r>
          </a:p>
          <a:p>
            <a:pPr lvl="2"/>
            <a:r>
              <a:rPr lang="en-US" dirty="0"/>
              <a:t>Voice Pitch</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Verbal Communication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Being a good communicator involves speaking AND listening. </a:t>
            </a:r>
          </a:p>
          <a:p>
            <a:pPr lvl="1"/>
            <a:r>
              <a:rPr lang="en-US" dirty="0"/>
              <a:t>There is a difference in hearing and listening.</a:t>
            </a:r>
          </a:p>
          <a:p>
            <a:pPr lvl="1"/>
            <a:r>
              <a:rPr lang="en-US" dirty="0"/>
              <a:t>Listening skills help you understand what someone is "talking about.”</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Traits of a Good Listener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good listener:</a:t>
            </a:r>
          </a:p>
          <a:p>
            <a:pPr lvl="2"/>
            <a:r>
              <a:rPr lang="en-US" dirty="0"/>
              <a:t>Is attentive.</a:t>
            </a:r>
          </a:p>
          <a:p>
            <a:pPr lvl="2"/>
            <a:r>
              <a:rPr lang="en-US" dirty="0"/>
              <a:t>Maintains eye contact.</a:t>
            </a:r>
          </a:p>
          <a:p>
            <a:pPr lvl="2"/>
            <a:r>
              <a:rPr lang="en-US" dirty="0"/>
              <a:t>Does not interrupt the speaker.</a:t>
            </a:r>
          </a:p>
          <a:p>
            <a:pPr lvl="2"/>
            <a:r>
              <a:rPr lang="en-US" dirty="0"/>
              <a:t>Sits still.</a:t>
            </a:r>
          </a:p>
          <a:p>
            <a:pPr lvl="2"/>
            <a:r>
              <a:rPr lang="en-US" dirty="0"/>
              <a:t>Leans toward the speaker.</a:t>
            </a:r>
          </a:p>
          <a:p>
            <a:pPr lvl="2"/>
            <a:r>
              <a:rPr lang="en-US" dirty="0"/>
              <a:t>Repeats instructions or asks appropriate questions when the speaker has finished. </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Non-Verbal Communication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Body language</a:t>
            </a:r>
          </a:p>
          <a:p>
            <a:pPr lvl="1"/>
            <a:r>
              <a:rPr lang="en-US" dirty="0"/>
              <a:t>Facial expression/eye contact</a:t>
            </a:r>
          </a:p>
          <a:p>
            <a:pPr lvl="1"/>
            <a:r>
              <a:rPr lang="en-US" dirty="0"/>
              <a:t>Gestures</a:t>
            </a:r>
          </a:p>
          <a:p>
            <a:pPr lvl="1"/>
            <a:r>
              <a:rPr lang="en-US" dirty="0"/>
              <a:t>Appearance</a:t>
            </a:r>
          </a:p>
          <a:p>
            <a:pPr marL="0" lvl="1" indent="0">
              <a:buNone/>
            </a:pPr>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Body Language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Body orientation</a:t>
            </a:r>
          </a:p>
          <a:p>
            <a:pPr lvl="1"/>
            <a:r>
              <a:rPr lang="en-US" dirty="0"/>
              <a:t>Posture</a:t>
            </a:r>
          </a:p>
          <a:p>
            <a:pPr lvl="1"/>
            <a:r>
              <a:rPr lang="en-US" dirty="0"/>
              <a:t>Smile</a:t>
            </a:r>
          </a:p>
          <a:p>
            <a:pPr marL="0" lvl="1" indent="0">
              <a:buNone/>
            </a:pPr>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Facial Expressions</a:t>
            </a:r>
          </a:p>
        </p:txBody>
      </p:sp>
      <p:grpSp>
        <p:nvGrpSpPr>
          <p:cNvPr id="4" name="Group 997">
            <a:extLst>
              <a:ext uri="{FF2B5EF4-FFF2-40B4-BE49-F238E27FC236}">
                <a16:creationId xmlns:a16="http://schemas.microsoft.com/office/drawing/2014/main" id="{8B4884CA-0D05-4497-98F5-951115D814D5}"/>
              </a:ext>
            </a:extLst>
          </p:cNvPr>
          <p:cNvGrpSpPr>
            <a:grpSpLocks/>
          </p:cNvGrpSpPr>
          <p:nvPr/>
        </p:nvGrpSpPr>
        <p:grpSpPr bwMode="auto">
          <a:xfrm>
            <a:off x="1780674" y="2374232"/>
            <a:ext cx="1384300" cy="1825625"/>
            <a:chOff x="144" y="1728"/>
            <a:chExt cx="872" cy="1150"/>
          </a:xfrm>
        </p:grpSpPr>
        <p:sp>
          <p:nvSpPr>
            <p:cNvPr id="5" name="AutoShape 11">
              <a:extLst>
                <a:ext uri="{FF2B5EF4-FFF2-40B4-BE49-F238E27FC236}">
                  <a16:creationId xmlns:a16="http://schemas.microsoft.com/office/drawing/2014/main" id="{68086A82-A1DC-4F98-886C-B7B39982960A}"/>
                </a:ext>
              </a:extLst>
            </p:cNvPr>
            <p:cNvSpPr>
              <a:spLocks noChangeAspect="1" noChangeArrowheads="1" noTextEdit="1"/>
            </p:cNvSpPr>
            <p:nvPr/>
          </p:nvSpPr>
          <p:spPr bwMode="auto">
            <a:xfrm>
              <a:off x="144" y="1728"/>
              <a:ext cx="872" cy="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 name="Rectangle 13">
              <a:extLst>
                <a:ext uri="{FF2B5EF4-FFF2-40B4-BE49-F238E27FC236}">
                  <a16:creationId xmlns:a16="http://schemas.microsoft.com/office/drawing/2014/main" id="{0892CE3E-B009-4268-ACE8-C13C1083DDC4}"/>
                </a:ext>
              </a:extLst>
            </p:cNvPr>
            <p:cNvSpPr>
              <a:spLocks noChangeArrowheads="1"/>
            </p:cNvSpPr>
            <p:nvPr/>
          </p:nvSpPr>
          <p:spPr bwMode="auto">
            <a:xfrm>
              <a:off x="144" y="1728"/>
              <a:ext cx="872" cy="1150"/>
            </a:xfrm>
            <a:prstGeom prst="rect">
              <a:avLst/>
            </a:prstGeom>
            <a:solidFill>
              <a:srgbClr val="CE181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7" name="Freeform 14">
              <a:extLst>
                <a:ext uri="{FF2B5EF4-FFF2-40B4-BE49-F238E27FC236}">
                  <a16:creationId xmlns:a16="http://schemas.microsoft.com/office/drawing/2014/main" id="{8587C8D9-3549-4135-AC72-D4DF158F925A}"/>
                </a:ext>
              </a:extLst>
            </p:cNvPr>
            <p:cNvSpPr>
              <a:spLocks/>
            </p:cNvSpPr>
            <p:nvPr/>
          </p:nvSpPr>
          <p:spPr bwMode="auto">
            <a:xfrm>
              <a:off x="168" y="1774"/>
              <a:ext cx="826" cy="828"/>
            </a:xfrm>
            <a:custGeom>
              <a:avLst/>
              <a:gdLst>
                <a:gd name="T0" fmla="*/ 826 w 826"/>
                <a:gd name="T1" fmla="*/ 414 h 828"/>
                <a:gd name="T2" fmla="*/ 818 w 826"/>
                <a:gd name="T3" fmla="*/ 498 h 828"/>
                <a:gd name="T4" fmla="*/ 794 w 826"/>
                <a:gd name="T5" fmla="*/ 574 h 828"/>
                <a:gd name="T6" fmla="*/ 756 w 826"/>
                <a:gd name="T7" fmla="*/ 644 h 828"/>
                <a:gd name="T8" fmla="*/ 706 w 826"/>
                <a:gd name="T9" fmla="*/ 706 h 828"/>
                <a:gd name="T10" fmla="*/ 644 w 826"/>
                <a:gd name="T11" fmla="*/ 756 h 828"/>
                <a:gd name="T12" fmla="*/ 574 w 826"/>
                <a:gd name="T13" fmla="*/ 794 h 828"/>
                <a:gd name="T14" fmla="*/ 496 w 826"/>
                <a:gd name="T15" fmla="*/ 818 h 828"/>
                <a:gd name="T16" fmla="*/ 412 w 826"/>
                <a:gd name="T17" fmla="*/ 828 h 828"/>
                <a:gd name="T18" fmla="*/ 370 w 826"/>
                <a:gd name="T19" fmla="*/ 826 h 828"/>
                <a:gd name="T20" fmla="*/ 290 w 826"/>
                <a:gd name="T21" fmla="*/ 808 h 828"/>
                <a:gd name="T22" fmla="*/ 216 w 826"/>
                <a:gd name="T23" fmla="*/ 778 h 828"/>
                <a:gd name="T24" fmla="*/ 150 w 826"/>
                <a:gd name="T25" fmla="*/ 732 h 828"/>
                <a:gd name="T26" fmla="*/ 94 w 826"/>
                <a:gd name="T27" fmla="*/ 676 h 828"/>
                <a:gd name="T28" fmla="*/ 50 w 826"/>
                <a:gd name="T29" fmla="*/ 610 h 828"/>
                <a:gd name="T30" fmla="*/ 18 w 826"/>
                <a:gd name="T31" fmla="*/ 536 h 828"/>
                <a:gd name="T32" fmla="*/ 2 w 826"/>
                <a:gd name="T33" fmla="*/ 456 h 828"/>
                <a:gd name="T34" fmla="*/ 0 w 826"/>
                <a:gd name="T35" fmla="*/ 414 h 828"/>
                <a:gd name="T36" fmla="*/ 8 w 826"/>
                <a:gd name="T37" fmla="*/ 330 h 828"/>
                <a:gd name="T38" fmla="*/ 32 w 826"/>
                <a:gd name="T39" fmla="*/ 252 h 828"/>
                <a:gd name="T40" fmla="*/ 70 w 826"/>
                <a:gd name="T41" fmla="*/ 182 h 828"/>
                <a:gd name="T42" fmla="*/ 120 w 826"/>
                <a:gd name="T43" fmla="*/ 122 h 828"/>
                <a:gd name="T44" fmla="*/ 182 w 826"/>
                <a:gd name="T45" fmla="*/ 70 h 828"/>
                <a:gd name="T46" fmla="*/ 252 w 826"/>
                <a:gd name="T47" fmla="*/ 32 h 828"/>
                <a:gd name="T48" fmla="*/ 330 w 826"/>
                <a:gd name="T49" fmla="*/ 8 h 828"/>
                <a:gd name="T50" fmla="*/ 412 w 826"/>
                <a:gd name="T51" fmla="*/ 0 h 828"/>
                <a:gd name="T52" fmla="*/ 456 w 826"/>
                <a:gd name="T53" fmla="*/ 2 h 828"/>
                <a:gd name="T54" fmla="*/ 536 w 826"/>
                <a:gd name="T55" fmla="*/ 18 h 828"/>
                <a:gd name="T56" fmla="*/ 610 w 826"/>
                <a:gd name="T57" fmla="*/ 50 h 828"/>
                <a:gd name="T58" fmla="*/ 676 w 826"/>
                <a:gd name="T59" fmla="*/ 94 h 828"/>
                <a:gd name="T60" fmla="*/ 732 w 826"/>
                <a:gd name="T61" fmla="*/ 150 h 828"/>
                <a:gd name="T62" fmla="*/ 776 w 826"/>
                <a:gd name="T63" fmla="*/ 216 h 828"/>
                <a:gd name="T64" fmla="*/ 808 w 826"/>
                <a:gd name="T65" fmla="*/ 290 h 828"/>
                <a:gd name="T66" fmla="*/ 824 w 826"/>
                <a:gd name="T67" fmla="*/ 372 h 828"/>
                <a:gd name="T68" fmla="*/ 826 w 826"/>
                <a:gd name="T69" fmla="*/ 414 h 82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26"/>
                <a:gd name="T106" fmla="*/ 0 h 828"/>
                <a:gd name="T107" fmla="*/ 826 w 826"/>
                <a:gd name="T108" fmla="*/ 828 h 82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26" h="828">
                  <a:moveTo>
                    <a:pt x="826" y="414"/>
                  </a:moveTo>
                  <a:lnTo>
                    <a:pt x="826" y="414"/>
                  </a:lnTo>
                  <a:lnTo>
                    <a:pt x="824" y="456"/>
                  </a:lnTo>
                  <a:lnTo>
                    <a:pt x="818" y="498"/>
                  </a:lnTo>
                  <a:lnTo>
                    <a:pt x="808" y="536"/>
                  </a:lnTo>
                  <a:lnTo>
                    <a:pt x="794" y="574"/>
                  </a:lnTo>
                  <a:lnTo>
                    <a:pt x="776" y="610"/>
                  </a:lnTo>
                  <a:lnTo>
                    <a:pt x="756" y="644"/>
                  </a:lnTo>
                  <a:lnTo>
                    <a:pt x="732" y="676"/>
                  </a:lnTo>
                  <a:lnTo>
                    <a:pt x="706" y="706"/>
                  </a:lnTo>
                  <a:lnTo>
                    <a:pt x="676" y="732"/>
                  </a:lnTo>
                  <a:lnTo>
                    <a:pt x="644" y="756"/>
                  </a:lnTo>
                  <a:lnTo>
                    <a:pt x="610" y="778"/>
                  </a:lnTo>
                  <a:lnTo>
                    <a:pt x="574" y="794"/>
                  </a:lnTo>
                  <a:lnTo>
                    <a:pt x="536" y="808"/>
                  </a:lnTo>
                  <a:lnTo>
                    <a:pt x="496" y="818"/>
                  </a:lnTo>
                  <a:lnTo>
                    <a:pt x="456" y="826"/>
                  </a:lnTo>
                  <a:lnTo>
                    <a:pt x="412" y="828"/>
                  </a:lnTo>
                  <a:lnTo>
                    <a:pt x="370" y="826"/>
                  </a:lnTo>
                  <a:lnTo>
                    <a:pt x="330" y="818"/>
                  </a:lnTo>
                  <a:lnTo>
                    <a:pt x="290" y="808"/>
                  </a:lnTo>
                  <a:lnTo>
                    <a:pt x="252" y="794"/>
                  </a:lnTo>
                  <a:lnTo>
                    <a:pt x="216" y="778"/>
                  </a:lnTo>
                  <a:lnTo>
                    <a:pt x="182" y="756"/>
                  </a:lnTo>
                  <a:lnTo>
                    <a:pt x="150" y="732"/>
                  </a:lnTo>
                  <a:lnTo>
                    <a:pt x="120" y="706"/>
                  </a:lnTo>
                  <a:lnTo>
                    <a:pt x="94" y="676"/>
                  </a:lnTo>
                  <a:lnTo>
                    <a:pt x="70" y="644"/>
                  </a:lnTo>
                  <a:lnTo>
                    <a:pt x="50" y="610"/>
                  </a:lnTo>
                  <a:lnTo>
                    <a:pt x="32" y="574"/>
                  </a:lnTo>
                  <a:lnTo>
                    <a:pt x="18" y="536"/>
                  </a:lnTo>
                  <a:lnTo>
                    <a:pt x="8" y="498"/>
                  </a:lnTo>
                  <a:lnTo>
                    <a:pt x="2" y="456"/>
                  </a:lnTo>
                  <a:lnTo>
                    <a:pt x="0" y="414"/>
                  </a:lnTo>
                  <a:lnTo>
                    <a:pt x="2" y="372"/>
                  </a:lnTo>
                  <a:lnTo>
                    <a:pt x="8" y="330"/>
                  </a:lnTo>
                  <a:lnTo>
                    <a:pt x="18" y="290"/>
                  </a:lnTo>
                  <a:lnTo>
                    <a:pt x="32" y="252"/>
                  </a:lnTo>
                  <a:lnTo>
                    <a:pt x="50" y="216"/>
                  </a:lnTo>
                  <a:lnTo>
                    <a:pt x="70" y="182"/>
                  </a:lnTo>
                  <a:lnTo>
                    <a:pt x="94" y="150"/>
                  </a:lnTo>
                  <a:lnTo>
                    <a:pt x="120" y="122"/>
                  </a:lnTo>
                  <a:lnTo>
                    <a:pt x="150" y="94"/>
                  </a:lnTo>
                  <a:lnTo>
                    <a:pt x="182" y="70"/>
                  </a:lnTo>
                  <a:lnTo>
                    <a:pt x="216" y="50"/>
                  </a:lnTo>
                  <a:lnTo>
                    <a:pt x="252" y="32"/>
                  </a:lnTo>
                  <a:lnTo>
                    <a:pt x="290" y="18"/>
                  </a:lnTo>
                  <a:lnTo>
                    <a:pt x="330" y="8"/>
                  </a:lnTo>
                  <a:lnTo>
                    <a:pt x="370" y="2"/>
                  </a:lnTo>
                  <a:lnTo>
                    <a:pt x="412" y="0"/>
                  </a:lnTo>
                  <a:lnTo>
                    <a:pt x="456" y="2"/>
                  </a:lnTo>
                  <a:lnTo>
                    <a:pt x="496" y="8"/>
                  </a:lnTo>
                  <a:lnTo>
                    <a:pt x="536" y="18"/>
                  </a:lnTo>
                  <a:lnTo>
                    <a:pt x="574" y="32"/>
                  </a:lnTo>
                  <a:lnTo>
                    <a:pt x="610" y="50"/>
                  </a:lnTo>
                  <a:lnTo>
                    <a:pt x="644" y="70"/>
                  </a:lnTo>
                  <a:lnTo>
                    <a:pt x="676" y="94"/>
                  </a:lnTo>
                  <a:lnTo>
                    <a:pt x="706" y="122"/>
                  </a:lnTo>
                  <a:lnTo>
                    <a:pt x="732" y="150"/>
                  </a:lnTo>
                  <a:lnTo>
                    <a:pt x="756" y="182"/>
                  </a:lnTo>
                  <a:lnTo>
                    <a:pt x="776" y="216"/>
                  </a:lnTo>
                  <a:lnTo>
                    <a:pt x="794" y="252"/>
                  </a:lnTo>
                  <a:lnTo>
                    <a:pt x="808" y="290"/>
                  </a:lnTo>
                  <a:lnTo>
                    <a:pt x="818" y="330"/>
                  </a:lnTo>
                  <a:lnTo>
                    <a:pt x="824" y="372"/>
                  </a:lnTo>
                  <a:lnTo>
                    <a:pt x="826" y="414"/>
                  </a:lnTo>
                  <a:close/>
                </a:path>
              </a:pathLst>
            </a:custGeom>
            <a:solidFill>
              <a:srgbClr val="CE18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15">
              <a:extLst>
                <a:ext uri="{FF2B5EF4-FFF2-40B4-BE49-F238E27FC236}">
                  <a16:creationId xmlns:a16="http://schemas.microsoft.com/office/drawing/2014/main" id="{401B43DB-5508-41EE-9059-40DF94B7D26D}"/>
                </a:ext>
              </a:extLst>
            </p:cNvPr>
            <p:cNvSpPr>
              <a:spLocks/>
            </p:cNvSpPr>
            <p:nvPr/>
          </p:nvSpPr>
          <p:spPr bwMode="auto">
            <a:xfrm>
              <a:off x="172" y="1780"/>
              <a:ext cx="818" cy="816"/>
            </a:xfrm>
            <a:custGeom>
              <a:avLst/>
              <a:gdLst>
                <a:gd name="T0" fmla="*/ 818 w 818"/>
                <a:gd name="T1" fmla="*/ 408 h 816"/>
                <a:gd name="T2" fmla="*/ 810 w 818"/>
                <a:gd name="T3" fmla="*/ 490 h 816"/>
                <a:gd name="T4" fmla="*/ 786 w 818"/>
                <a:gd name="T5" fmla="*/ 568 h 816"/>
                <a:gd name="T6" fmla="*/ 748 w 818"/>
                <a:gd name="T7" fmla="*/ 636 h 816"/>
                <a:gd name="T8" fmla="*/ 698 w 818"/>
                <a:gd name="T9" fmla="*/ 696 h 816"/>
                <a:gd name="T10" fmla="*/ 638 w 818"/>
                <a:gd name="T11" fmla="*/ 746 h 816"/>
                <a:gd name="T12" fmla="*/ 568 w 818"/>
                <a:gd name="T13" fmla="*/ 784 h 816"/>
                <a:gd name="T14" fmla="*/ 490 w 818"/>
                <a:gd name="T15" fmla="*/ 808 h 816"/>
                <a:gd name="T16" fmla="*/ 408 w 818"/>
                <a:gd name="T17" fmla="*/ 816 h 816"/>
                <a:gd name="T18" fmla="*/ 366 w 818"/>
                <a:gd name="T19" fmla="*/ 814 h 816"/>
                <a:gd name="T20" fmla="*/ 288 w 818"/>
                <a:gd name="T21" fmla="*/ 798 h 816"/>
                <a:gd name="T22" fmla="*/ 214 w 818"/>
                <a:gd name="T23" fmla="*/ 768 h 816"/>
                <a:gd name="T24" fmla="*/ 148 w 818"/>
                <a:gd name="T25" fmla="*/ 724 h 816"/>
                <a:gd name="T26" fmla="*/ 94 w 818"/>
                <a:gd name="T27" fmla="*/ 668 h 816"/>
                <a:gd name="T28" fmla="*/ 50 w 818"/>
                <a:gd name="T29" fmla="*/ 602 h 816"/>
                <a:gd name="T30" fmla="*/ 18 w 818"/>
                <a:gd name="T31" fmla="*/ 530 h 816"/>
                <a:gd name="T32" fmla="*/ 2 w 818"/>
                <a:gd name="T33" fmla="*/ 450 h 816"/>
                <a:gd name="T34" fmla="*/ 0 w 818"/>
                <a:gd name="T35" fmla="*/ 408 h 816"/>
                <a:gd name="T36" fmla="*/ 8 w 818"/>
                <a:gd name="T37" fmla="*/ 326 h 816"/>
                <a:gd name="T38" fmla="*/ 32 w 818"/>
                <a:gd name="T39" fmla="*/ 248 h 816"/>
                <a:gd name="T40" fmla="*/ 70 w 818"/>
                <a:gd name="T41" fmla="*/ 180 h 816"/>
                <a:gd name="T42" fmla="*/ 120 w 818"/>
                <a:gd name="T43" fmla="*/ 120 h 816"/>
                <a:gd name="T44" fmla="*/ 180 w 818"/>
                <a:gd name="T45" fmla="*/ 70 h 816"/>
                <a:gd name="T46" fmla="*/ 250 w 818"/>
                <a:gd name="T47" fmla="*/ 32 h 816"/>
                <a:gd name="T48" fmla="*/ 326 w 818"/>
                <a:gd name="T49" fmla="*/ 8 h 816"/>
                <a:gd name="T50" fmla="*/ 408 w 818"/>
                <a:gd name="T51" fmla="*/ 0 h 816"/>
                <a:gd name="T52" fmla="*/ 450 w 818"/>
                <a:gd name="T53" fmla="*/ 2 h 816"/>
                <a:gd name="T54" fmla="*/ 530 w 818"/>
                <a:gd name="T55" fmla="*/ 18 h 816"/>
                <a:gd name="T56" fmla="*/ 604 w 818"/>
                <a:gd name="T57" fmla="*/ 48 h 816"/>
                <a:gd name="T58" fmla="*/ 668 w 818"/>
                <a:gd name="T59" fmla="*/ 92 h 816"/>
                <a:gd name="T60" fmla="*/ 724 w 818"/>
                <a:gd name="T61" fmla="*/ 148 h 816"/>
                <a:gd name="T62" fmla="*/ 768 w 818"/>
                <a:gd name="T63" fmla="*/ 214 h 816"/>
                <a:gd name="T64" fmla="*/ 798 w 818"/>
                <a:gd name="T65" fmla="*/ 286 h 816"/>
                <a:gd name="T66" fmla="*/ 816 w 818"/>
                <a:gd name="T67" fmla="*/ 366 h 816"/>
                <a:gd name="T68" fmla="*/ 818 w 818"/>
                <a:gd name="T69" fmla="*/ 408 h 81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18"/>
                <a:gd name="T106" fmla="*/ 0 h 816"/>
                <a:gd name="T107" fmla="*/ 818 w 818"/>
                <a:gd name="T108" fmla="*/ 816 h 81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18" h="816">
                  <a:moveTo>
                    <a:pt x="818" y="408"/>
                  </a:moveTo>
                  <a:lnTo>
                    <a:pt x="818" y="408"/>
                  </a:lnTo>
                  <a:lnTo>
                    <a:pt x="816" y="450"/>
                  </a:lnTo>
                  <a:lnTo>
                    <a:pt x="810" y="490"/>
                  </a:lnTo>
                  <a:lnTo>
                    <a:pt x="798" y="530"/>
                  </a:lnTo>
                  <a:lnTo>
                    <a:pt x="786" y="568"/>
                  </a:lnTo>
                  <a:lnTo>
                    <a:pt x="768" y="602"/>
                  </a:lnTo>
                  <a:lnTo>
                    <a:pt x="748" y="636"/>
                  </a:lnTo>
                  <a:lnTo>
                    <a:pt x="724" y="668"/>
                  </a:lnTo>
                  <a:lnTo>
                    <a:pt x="698" y="696"/>
                  </a:lnTo>
                  <a:lnTo>
                    <a:pt x="668" y="724"/>
                  </a:lnTo>
                  <a:lnTo>
                    <a:pt x="638" y="746"/>
                  </a:lnTo>
                  <a:lnTo>
                    <a:pt x="604" y="768"/>
                  </a:lnTo>
                  <a:lnTo>
                    <a:pt x="568" y="784"/>
                  </a:lnTo>
                  <a:lnTo>
                    <a:pt x="530" y="798"/>
                  </a:lnTo>
                  <a:lnTo>
                    <a:pt x="490" y="808"/>
                  </a:lnTo>
                  <a:lnTo>
                    <a:pt x="450" y="814"/>
                  </a:lnTo>
                  <a:lnTo>
                    <a:pt x="408" y="816"/>
                  </a:lnTo>
                  <a:lnTo>
                    <a:pt x="366" y="814"/>
                  </a:lnTo>
                  <a:lnTo>
                    <a:pt x="326" y="808"/>
                  </a:lnTo>
                  <a:lnTo>
                    <a:pt x="288" y="798"/>
                  </a:lnTo>
                  <a:lnTo>
                    <a:pt x="250" y="784"/>
                  </a:lnTo>
                  <a:lnTo>
                    <a:pt x="214" y="768"/>
                  </a:lnTo>
                  <a:lnTo>
                    <a:pt x="180" y="746"/>
                  </a:lnTo>
                  <a:lnTo>
                    <a:pt x="148" y="724"/>
                  </a:lnTo>
                  <a:lnTo>
                    <a:pt x="120" y="696"/>
                  </a:lnTo>
                  <a:lnTo>
                    <a:pt x="94" y="668"/>
                  </a:lnTo>
                  <a:lnTo>
                    <a:pt x="70" y="636"/>
                  </a:lnTo>
                  <a:lnTo>
                    <a:pt x="50" y="602"/>
                  </a:lnTo>
                  <a:lnTo>
                    <a:pt x="32" y="568"/>
                  </a:lnTo>
                  <a:lnTo>
                    <a:pt x="18" y="530"/>
                  </a:lnTo>
                  <a:lnTo>
                    <a:pt x="8" y="490"/>
                  </a:lnTo>
                  <a:lnTo>
                    <a:pt x="2" y="450"/>
                  </a:lnTo>
                  <a:lnTo>
                    <a:pt x="0" y="408"/>
                  </a:lnTo>
                  <a:lnTo>
                    <a:pt x="2" y="366"/>
                  </a:lnTo>
                  <a:lnTo>
                    <a:pt x="8" y="326"/>
                  </a:lnTo>
                  <a:lnTo>
                    <a:pt x="18" y="286"/>
                  </a:lnTo>
                  <a:lnTo>
                    <a:pt x="32" y="248"/>
                  </a:lnTo>
                  <a:lnTo>
                    <a:pt x="50" y="214"/>
                  </a:lnTo>
                  <a:lnTo>
                    <a:pt x="70" y="180"/>
                  </a:lnTo>
                  <a:lnTo>
                    <a:pt x="94" y="148"/>
                  </a:lnTo>
                  <a:lnTo>
                    <a:pt x="120" y="120"/>
                  </a:lnTo>
                  <a:lnTo>
                    <a:pt x="148" y="92"/>
                  </a:lnTo>
                  <a:lnTo>
                    <a:pt x="180" y="70"/>
                  </a:lnTo>
                  <a:lnTo>
                    <a:pt x="214" y="48"/>
                  </a:lnTo>
                  <a:lnTo>
                    <a:pt x="250" y="32"/>
                  </a:lnTo>
                  <a:lnTo>
                    <a:pt x="288" y="18"/>
                  </a:lnTo>
                  <a:lnTo>
                    <a:pt x="326" y="8"/>
                  </a:lnTo>
                  <a:lnTo>
                    <a:pt x="366" y="2"/>
                  </a:lnTo>
                  <a:lnTo>
                    <a:pt x="408" y="0"/>
                  </a:lnTo>
                  <a:lnTo>
                    <a:pt x="450" y="2"/>
                  </a:lnTo>
                  <a:lnTo>
                    <a:pt x="490" y="8"/>
                  </a:lnTo>
                  <a:lnTo>
                    <a:pt x="530" y="18"/>
                  </a:lnTo>
                  <a:lnTo>
                    <a:pt x="568" y="32"/>
                  </a:lnTo>
                  <a:lnTo>
                    <a:pt x="604" y="48"/>
                  </a:lnTo>
                  <a:lnTo>
                    <a:pt x="638" y="70"/>
                  </a:lnTo>
                  <a:lnTo>
                    <a:pt x="668" y="92"/>
                  </a:lnTo>
                  <a:lnTo>
                    <a:pt x="698" y="120"/>
                  </a:lnTo>
                  <a:lnTo>
                    <a:pt x="724" y="148"/>
                  </a:lnTo>
                  <a:lnTo>
                    <a:pt x="748" y="180"/>
                  </a:lnTo>
                  <a:lnTo>
                    <a:pt x="768" y="214"/>
                  </a:lnTo>
                  <a:lnTo>
                    <a:pt x="786" y="248"/>
                  </a:lnTo>
                  <a:lnTo>
                    <a:pt x="798" y="286"/>
                  </a:lnTo>
                  <a:lnTo>
                    <a:pt x="810" y="326"/>
                  </a:lnTo>
                  <a:lnTo>
                    <a:pt x="816" y="366"/>
                  </a:lnTo>
                  <a:lnTo>
                    <a:pt x="818" y="408"/>
                  </a:lnTo>
                  <a:close/>
                </a:path>
              </a:pathLst>
            </a:custGeom>
            <a:solidFill>
              <a:srgbClr val="CF21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16">
              <a:extLst>
                <a:ext uri="{FF2B5EF4-FFF2-40B4-BE49-F238E27FC236}">
                  <a16:creationId xmlns:a16="http://schemas.microsoft.com/office/drawing/2014/main" id="{FDA191E5-AE06-4897-A061-877C33E75C93}"/>
                </a:ext>
              </a:extLst>
            </p:cNvPr>
            <p:cNvSpPr>
              <a:spLocks/>
            </p:cNvSpPr>
            <p:nvPr/>
          </p:nvSpPr>
          <p:spPr bwMode="auto">
            <a:xfrm>
              <a:off x="176" y="1784"/>
              <a:ext cx="808" cy="808"/>
            </a:xfrm>
            <a:custGeom>
              <a:avLst/>
              <a:gdLst>
                <a:gd name="T0" fmla="*/ 808 w 808"/>
                <a:gd name="T1" fmla="*/ 404 h 808"/>
                <a:gd name="T2" fmla="*/ 800 w 808"/>
                <a:gd name="T3" fmla="*/ 486 h 808"/>
                <a:gd name="T4" fmla="*/ 776 w 808"/>
                <a:gd name="T5" fmla="*/ 562 h 808"/>
                <a:gd name="T6" fmla="*/ 740 w 808"/>
                <a:gd name="T7" fmla="*/ 630 h 808"/>
                <a:gd name="T8" fmla="*/ 690 w 808"/>
                <a:gd name="T9" fmla="*/ 690 h 808"/>
                <a:gd name="T10" fmla="*/ 630 w 808"/>
                <a:gd name="T11" fmla="*/ 740 h 808"/>
                <a:gd name="T12" fmla="*/ 562 w 808"/>
                <a:gd name="T13" fmla="*/ 776 h 808"/>
                <a:gd name="T14" fmla="*/ 486 w 808"/>
                <a:gd name="T15" fmla="*/ 800 h 808"/>
                <a:gd name="T16" fmla="*/ 404 w 808"/>
                <a:gd name="T17" fmla="*/ 808 h 808"/>
                <a:gd name="T18" fmla="*/ 364 w 808"/>
                <a:gd name="T19" fmla="*/ 806 h 808"/>
                <a:gd name="T20" fmla="*/ 284 w 808"/>
                <a:gd name="T21" fmla="*/ 790 h 808"/>
                <a:gd name="T22" fmla="*/ 212 w 808"/>
                <a:gd name="T23" fmla="*/ 760 h 808"/>
                <a:gd name="T24" fmla="*/ 148 w 808"/>
                <a:gd name="T25" fmla="*/ 716 h 808"/>
                <a:gd name="T26" fmla="*/ 92 w 808"/>
                <a:gd name="T27" fmla="*/ 662 h 808"/>
                <a:gd name="T28" fmla="*/ 50 w 808"/>
                <a:gd name="T29" fmla="*/ 596 h 808"/>
                <a:gd name="T30" fmla="*/ 18 w 808"/>
                <a:gd name="T31" fmla="*/ 524 h 808"/>
                <a:gd name="T32" fmla="*/ 2 w 808"/>
                <a:gd name="T33" fmla="*/ 446 h 808"/>
                <a:gd name="T34" fmla="*/ 0 w 808"/>
                <a:gd name="T35" fmla="*/ 404 h 808"/>
                <a:gd name="T36" fmla="*/ 8 w 808"/>
                <a:gd name="T37" fmla="*/ 322 h 808"/>
                <a:gd name="T38" fmla="*/ 32 w 808"/>
                <a:gd name="T39" fmla="*/ 248 h 808"/>
                <a:gd name="T40" fmla="*/ 70 w 808"/>
                <a:gd name="T41" fmla="*/ 178 h 808"/>
                <a:gd name="T42" fmla="*/ 118 w 808"/>
                <a:gd name="T43" fmla="*/ 118 h 808"/>
                <a:gd name="T44" fmla="*/ 178 w 808"/>
                <a:gd name="T45" fmla="*/ 70 h 808"/>
                <a:gd name="T46" fmla="*/ 248 w 808"/>
                <a:gd name="T47" fmla="*/ 32 h 808"/>
                <a:gd name="T48" fmla="*/ 324 w 808"/>
                <a:gd name="T49" fmla="*/ 8 h 808"/>
                <a:gd name="T50" fmla="*/ 404 w 808"/>
                <a:gd name="T51" fmla="*/ 0 h 808"/>
                <a:gd name="T52" fmla="*/ 446 w 808"/>
                <a:gd name="T53" fmla="*/ 2 h 808"/>
                <a:gd name="T54" fmla="*/ 524 w 808"/>
                <a:gd name="T55" fmla="*/ 18 h 808"/>
                <a:gd name="T56" fmla="*/ 598 w 808"/>
                <a:gd name="T57" fmla="*/ 50 h 808"/>
                <a:gd name="T58" fmla="*/ 662 w 808"/>
                <a:gd name="T59" fmla="*/ 92 h 808"/>
                <a:gd name="T60" fmla="*/ 716 w 808"/>
                <a:gd name="T61" fmla="*/ 148 h 808"/>
                <a:gd name="T62" fmla="*/ 760 w 808"/>
                <a:gd name="T63" fmla="*/ 212 h 808"/>
                <a:gd name="T64" fmla="*/ 790 w 808"/>
                <a:gd name="T65" fmla="*/ 284 h 808"/>
                <a:gd name="T66" fmla="*/ 806 w 808"/>
                <a:gd name="T67" fmla="*/ 362 h 808"/>
                <a:gd name="T68" fmla="*/ 808 w 808"/>
                <a:gd name="T69" fmla="*/ 404 h 80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08"/>
                <a:gd name="T106" fmla="*/ 0 h 808"/>
                <a:gd name="T107" fmla="*/ 808 w 808"/>
                <a:gd name="T108" fmla="*/ 808 h 80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08" h="808">
                  <a:moveTo>
                    <a:pt x="808" y="404"/>
                  </a:moveTo>
                  <a:lnTo>
                    <a:pt x="808" y="404"/>
                  </a:lnTo>
                  <a:lnTo>
                    <a:pt x="806" y="446"/>
                  </a:lnTo>
                  <a:lnTo>
                    <a:pt x="800" y="486"/>
                  </a:lnTo>
                  <a:lnTo>
                    <a:pt x="790" y="524"/>
                  </a:lnTo>
                  <a:lnTo>
                    <a:pt x="776" y="562"/>
                  </a:lnTo>
                  <a:lnTo>
                    <a:pt x="760" y="596"/>
                  </a:lnTo>
                  <a:lnTo>
                    <a:pt x="740" y="630"/>
                  </a:lnTo>
                  <a:lnTo>
                    <a:pt x="716" y="662"/>
                  </a:lnTo>
                  <a:lnTo>
                    <a:pt x="690" y="690"/>
                  </a:lnTo>
                  <a:lnTo>
                    <a:pt x="662" y="716"/>
                  </a:lnTo>
                  <a:lnTo>
                    <a:pt x="630" y="740"/>
                  </a:lnTo>
                  <a:lnTo>
                    <a:pt x="598" y="760"/>
                  </a:lnTo>
                  <a:lnTo>
                    <a:pt x="562" y="776"/>
                  </a:lnTo>
                  <a:lnTo>
                    <a:pt x="524" y="790"/>
                  </a:lnTo>
                  <a:lnTo>
                    <a:pt x="486" y="800"/>
                  </a:lnTo>
                  <a:lnTo>
                    <a:pt x="446" y="806"/>
                  </a:lnTo>
                  <a:lnTo>
                    <a:pt x="404" y="808"/>
                  </a:lnTo>
                  <a:lnTo>
                    <a:pt x="364" y="806"/>
                  </a:lnTo>
                  <a:lnTo>
                    <a:pt x="324" y="800"/>
                  </a:lnTo>
                  <a:lnTo>
                    <a:pt x="284" y="790"/>
                  </a:lnTo>
                  <a:lnTo>
                    <a:pt x="248" y="776"/>
                  </a:lnTo>
                  <a:lnTo>
                    <a:pt x="212" y="760"/>
                  </a:lnTo>
                  <a:lnTo>
                    <a:pt x="178" y="740"/>
                  </a:lnTo>
                  <a:lnTo>
                    <a:pt x="148" y="716"/>
                  </a:lnTo>
                  <a:lnTo>
                    <a:pt x="118" y="690"/>
                  </a:lnTo>
                  <a:lnTo>
                    <a:pt x="92" y="662"/>
                  </a:lnTo>
                  <a:lnTo>
                    <a:pt x="70" y="630"/>
                  </a:lnTo>
                  <a:lnTo>
                    <a:pt x="50" y="596"/>
                  </a:lnTo>
                  <a:lnTo>
                    <a:pt x="32" y="562"/>
                  </a:lnTo>
                  <a:lnTo>
                    <a:pt x="18" y="524"/>
                  </a:lnTo>
                  <a:lnTo>
                    <a:pt x="8" y="486"/>
                  </a:lnTo>
                  <a:lnTo>
                    <a:pt x="2" y="446"/>
                  </a:lnTo>
                  <a:lnTo>
                    <a:pt x="0" y="404"/>
                  </a:lnTo>
                  <a:lnTo>
                    <a:pt x="2" y="362"/>
                  </a:lnTo>
                  <a:lnTo>
                    <a:pt x="8" y="322"/>
                  </a:lnTo>
                  <a:lnTo>
                    <a:pt x="18" y="284"/>
                  </a:lnTo>
                  <a:lnTo>
                    <a:pt x="32" y="248"/>
                  </a:lnTo>
                  <a:lnTo>
                    <a:pt x="50" y="212"/>
                  </a:lnTo>
                  <a:lnTo>
                    <a:pt x="70" y="178"/>
                  </a:lnTo>
                  <a:lnTo>
                    <a:pt x="92" y="148"/>
                  </a:lnTo>
                  <a:lnTo>
                    <a:pt x="118" y="118"/>
                  </a:lnTo>
                  <a:lnTo>
                    <a:pt x="148" y="92"/>
                  </a:lnTo>
                  <a:lnTo>
                    <a:pt x="178" y="70"/>
                  </a:lnTo>
                  <a:lnTo>
                    <a:pt x="212" y="50"/>
                  </a:lnTo>
                  <a:lnTo>
                    <a:pt x="248" y="32"/>
                  </a:lnTo>
                  <a:lnTo>
                    <a:pt x="284" y="18"/>
                  </a:lnTo>
                  <a:lnTo>
                    <a:pt x="324" y="8"/>
                  </a:lnTo>
                  <a:lnTo>
                    <a:pt x="364" y="2"/>
                  </a:lnTo>
                  <a:lnTo>
                    <a:pt x="404" y="0"/>
                  </a:lnTo>
                  <a:lnTo>
                    <a:pt x="446" y="2"/>
                  </a:lnTo>
                  <a:lnTo>
                    <a:pt x="486" y="8"/>
                  </a:lnTo>
                  <a:lnTo>
                    <a:pt x="524" y="18"/>
                  </a:lnTo>
                  <a:lnTo>
                    <a:pt x="562" y="32"/>
                  </a:lnTo>
                  <a:lnTo>
                    <a:pt x="598" y="50"/>
                  </a:lnTo>
                  <a:lnTo>
                    <a:pt x="630" y="70"/>
                  </a:lnTo>
                  <a:lnTo>
                    <a:pt x="662" y="92"/>
                  </a:lnTo>
                  <a:lnTo>
                    <a:pt x="690" y="118"/>
                  </a:lnTo>
                  <a:lnTo>
                    <a:pt x="716" y="148"/>
                  </a:lnTo>
                  <a:lnTo>
                    <a:pt x="740" y="178"/>
                  </a:lnTo>
                  <a:lnTo>
                    <a:pt x="760" y="212"/>
                  </a:lnTo>
                  <a:lnTo>
                    <a:pt x="776" y="248"/>
                  </a:lnTo>
                  <a:lnTo>
                    <a:pt x="790" y="284"/>
                  </a:lnTo>
                  <a:lnTo>
                    <a:pt x="800" y="322"/>
                  </a:lnTo>
                  <a:lnTo>
                    <a:pt x="806" y="362"/>
                  </a:lnTo>
                  <a:lnTo>
                    <a:pt x="808" y="404"/>
                  </a:lnTo>
                  <a:close/>
                </a:path>
              </a:pathLst>
            </a:custGeom>
            <a:solidFill>
              <a:srgbClr val="D02A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17">
              <a:extLst>
                <a:ext uri="{FF2B5EF4-FFF2-40B4-BE49-F238E27FC236}">
                  <a16:creationId xmlns:a16="http://schemas.microsoft.com/office/drawing/2014/main" id="{14861535-CB8F-4970-AB87-9A6EA0752E4B}"/>
                </a:ext>
              </a:extLst>
            </p:cNvPr>
            <p:cNvSpPr>
              <a:spLocks/>
            </p:cNvSpPr>
            <p:nvPr/>
          </p:nvSpPr>
          <p:spPr bwMode="auto">
            <a:xfrm>
              <a:off x="182" y="1790"/>
              <a:ext cx="798" cy="798"/>
            </a:xfrm>
            <a:custGeom>
              <a:avLst/>
              <a:gdLst>
                <a:gd name="T0" fmla="*/ 798 w 798"/>
                <a:gd name="T1" fmla="*/ 398 h 798"/>
                <a:gd name="T2" fmla="*/ 790 w 798"/>
                <a:gd name="T3" fmla="*/ 478 h 798"/>
                <a:gd name="T4" fmla="*/ 766 w 798"/>
                <a:gd name="T5" fmla="*/ 554 h 798"/>
                <a:gd name="T6" fmla="*/ 730 w 798"/>
                <a:gd name="T7" fmla="*/ 622 h 798"/>
                <a:gd name="T8" fmla="*/ 680 w 798"/>
                <a:gd name="T9" fmla="*/ 680 h 798"/>
                <a:gd name="T10" fmla="*/ 622 w 798"/>
                <a:gd name="T11" fmla="*/ 730 h 798"/>
                <a:gd name="T12" fmla="*/ 554 w 798"/>
                <a:gd name="T13" fmla="*/ 766 h 798"/>
                <a:gd name="T14" fmla="*/ 478 w 798"/>
                <a:gd name="T15" fmla="*/ 790 h 798"/>
                <a:gd name="T16" fmla="*/ 398 w 798"/>
                <a:gd name="T17" fmla="*/ 798 h 798"/>
                <a:gd name="T18" fmla="*/ 358 w 798"/>
                <a:gd name="T19" fmla="*/ 796 h 798"/>
                <a:gd name="T20" fmla="*/ 280 w 798"/>
                <a:gd name="T21" fmla="*/ 780 h 798"/>
                <a:gd name="T22" fmla="*/ 208 w 798"/>
                <a:gd name="T23" fmla="*/ 750 h 798"/>
                <a:gd name="T24" fmla="*/ 144 w 798"/>
                <a:gd name="T25" fmla="*/ 706 h 798"/>
                <a:gd name="T26" fmla="*/ 90 w 798"/>
                <a:gd name="T27" fmla="*/ 652 h 798"/>
                <a:gd name="T28" fmla="*/ 48 w 798"/>
                <a:gd name="T29" fmla="*/ 588 h 798"/>
                <a:gd name="T30" fmla="*/ 18 w 798"/>
                <a:gd name="T31" fmla="*/ 518 h 798"/>
                <a:gd name="T32" fmla="*/ 2 w 798"/>
                <a:gd name="T33" fmla="*/ 440 h 798"/>
                <a:gd name="T34" fmla="*/ 0 w 798"/>
                <a:gd name="T35" fmla="*/ 398 h 798"/>
                <a:gd name="T36" fmla="*/ 8 w 798"/>
                <a:gd name="T37" fmla="*/ 318 h 798"/>
                <a:gd name="T38" fmla="*/ 30 w 798"/>
                <a:gd name="T39" fmla="*/ 244 h 798"/>
                <a:gd name="T40" fmla="*/ 68 w 798"/>
                <a:gd name="T41" fmla="*/ 176 h 798"/>
                <a:gd name="T42" fmla="*/ 116 w 798"/>
                <a:gd name="T43" fmla="*/ 116 h 798"/>
                <a:gd name="T44" fmla="*/ 176 w 798"/>
                <a:gd name="T45" fmla="*/ 68 h 798"/>
                <a:gd name="T46" fmla="*/ 242 w 798"/>
                <a:gd name="T47" fmla="*/ 30 h 798"/>
                <a:gd name="T48" fmla="*/ 318 w 798"/>
                <a:gd name="T49" fmla="*/ 8 h 798"/>
                <a:gd name="T50" fmla="*/ 398 w 798"/>
                <a:gd name="T51" fmla="*/ 0 h 798"/>
                <a:gd name="T52" fmla="*/ 440 w 798"/>
                <a:gd name="T53" fmla="*/ 2 h 798"/>
                <a:gd name="T54" fmla="*/ 518 w 798"/>
                <a:gd name="T55" fmla="*/ 18 h 798"/>
                <a:gd name="T56" fmla="*/ 588 w 798"/>
                <a:gd name="T57" fmla="*/ 48 h 798"/>
                <a:gd name="T58" fmla="*/ 652 w 798"/>
                <a:gd name="T59" fmla="*/ 90 h 798"/>
                <a:gd name="T60" fmla="*/ 706 w 798"/>
                <a:gd name="T61" fmla="*/ 144 h 798"/>
                <a:gd name="T62" fmla="*/ 750 w 798"/>
                <a:gd name="T63" fmla="*/ 208 h 798"/>
                <a:gd name="T64" fmla="*/ 780 w 798"/>
                <a:gd name="T65" fmla="*/ 280 h 798"/>
                <a:gd name="T66" fmla="*/ 796 w 798"/>
                <a:gd name="T67" fmla="*/ 358 h 798"/>
                <a:gd name="T68" fmla="*/ 798 w 798"/>
                <a:gd name="T69" fmla="*/ 398 h 79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98"/>
                <a:gd name="T106" fmla="*/ 0 h 798"/>
                <a:gd name="T107" fmla="*/ 798 w 798"/>
                <a:gd name="T108" fmla="*/ 798 h 79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98" h="798">
                  <a:moveTo>
                    <a:pt x="798" y="398"/>
                  </a:moveTo>
                  <a:lnTo>
                    <a:pt x="798" y="398"/>
                  </a:lnTo>
                  <a:lnTo>
                    <a:pt x="796" y="440"/>
                  </a:lnTo>
                  <a:lnTo>
                    <a:pt x="790" y="478"/>
                  </a:lnTo>
                  <a:lnTo>
                    <a:pt x="780" y="518"/>
                  </a:lnTo>
                  <a:lnTo>
                    <a:pt x="766" y="554"/>
                  </a:lnTo>
                  <a:lnTo>
                    <a:pt x="750" y="588"/>
                  </a:lnTo>
                  <a:lnTo>
                    <a:pt x="730" y="622"/>
                  </a:lnTo>
                  <a:lnTo>
                    <a:pt x="706" y="652"/>
                  </a:lnTo>
                  <a:lnTo>
                    <a:pt x="680" y="680"/>
                  </a:lnTo>
                  <a:lnTo>
                    <a:pt x="652" y="706"/>
                  </a:lnTo>
                  <a:lnTo>
                    <a:pt x="622" y="730"/>
                  </a:lnTo>
                  <a:lnTo>
                    <a:pt x="588" y="750"/>
                  </a:lnTo>
                  <a:lnTo>
                    <a:pt x="554" y="766"/>
                  </a:lnTo>
                  <a:lnTo>
                    <a:pt x="518" y="780"/>
                  </a:lnTo>
                  <a:lnTo>
                    <a:pt x="478" y="790"/>
                  </a:lnTo>
                  <a:lnTo>
                    <a:pt x="440" y="796"/>
                  </a:lnTo>
                  <a:lnTo>
                    <a:pt x="398" y="798"/>
                  </a:lnTo>
                  <a:lnTo>
                    <a:pt x="358" y="796"/>
                  </a:lnTo>
                  <a:lnTo>
                    <a:pt x="318" y="790"/>
                  </a:lnTo>
                  <a:lnTo>
                    <a:pt x="280" y="780"/>
                  </a:lnTo>
                  <a:lnTo>
                    <a:pt x="242" y="766"/>
                  </a:lnTo>
                  <a:lnTo>
                    <a:pt x="208" y="750"/>
                  </a:lnTo>
                  <a:lnTo>
                    <a:pt x="176" y="730"/>
                  </a:lnTo>
                  <a:lnTo>
                    <a:pt x="144" y="706"/>
                  </a:lnTo>
                  <a:lnTo>
                    <a:pt x="116" y="680"/>
                  </a:lnTo>
                  <a:lnTo>
                    <a:pt x="90" y="652"/>
                  </a:lnTo>
                  <a:lnTo>
                    <a:pt x="68" y="622"/>
                  </a:lnTo>
                  <a:lnTo>
                    <a:pt x="48" y="588"/>
                  </a:lnTo>
                  <a:lnTo>
                    <a:pt x="30" y="554"/>
                  </a:lnTo>
                  <a:lnTo>
                    <a:pt x="18" y="518"/>
                  </a:lnTo>
                  <a:lnTo>
                    <a:pt x="8" y="478"/>
                  </a:lnTo>
                  <a:lnTo>
                    <a:pt x="2" y="440"/>
                  </a:lnTo>
                  <a:lnTo>
                    <a:pt x="0" y="398"/>
                  </a:lnTo>
                  <a:lnTo>
                    <a:pt x="2" y="358"/>
                  </a:lnTo>
                  <a:lnTo>
                    <a:pt x="8" y="318"/>
                  </a:lnTo>
                  <a:lnTo>
                    <a:pt x="18" y="280"/>
                  </a:lnTo>
                  <a:lnTo>
                    <a:pt x="30" y="244"/>
                  </a:lnTo>
                  <a:lnTo>
                    <a:pt x="48" y="208"/>
                  </a:lnTo>
                  <a:lnTo>
                    <a:pt x="68" y="176"/>
                  </a:lnTo>
                  <a:lnTo>
                    <a:pt x="90" y="144"/>
                  </a:lnTo>
                  <a:lnTo>
                    <a:pt x="116" y="116"/>
                  </a:lnTo>
                  <a:lnTo>
                    <a:pt x="144" y="90"/>
                  </a:lnTo>
                  <a:lnTo>
                    <a:pt x="176" y="68"/>
                  </a:lnTo>
                  <a:lnTo>
                    <a:pt x="208" y="48"/>
                  </a:lnTo>
                  <a:lnTo>
                    <a:pt x="242" y="30"/>
                  </a:lnTo>
                  <a:lnTo>
                    <a:pt x="280" y="18"/>
                  </a:lnTo>
                  <a:lnTo>
                    <a:pt x="318" y="8"/>
                  </a:lnTo>
                  <a:lnTo>
                    <a:pt x="358" y="2"/>
                  </a:lnTo>
                  <a:lnTo>
                    <a:pt x="398" y="0"/>
                  </a:lnTo>
                  <a:lnTo>
                    <a:pt x="440" y="2"/>
                  </a:lnTo>
                  <a:lnTo>
                    <a:pt x="478" y="8"/>
                  </a:lnTo>
                  <a:lnTo>
                    <a:pt x="518" y="18"/>
                  </a:lnTo>
                  <a:lnTo>
                    <a:pt x="554" y="30"/>
                  </a:lnTo>
                  <a:lnTo>
                    <a:pt x="588" y="48"/>
                  </a:lnTo>
                  <a:lnTo>
                    <a:pt x="622" y="68"/>
                  </a:lnTo>
                  <a:lnTo>
                    <a:pt x="652" y="90"/>
                  </a:lnTo>
                  <a:lnTo>
                    <a:pt x="680" y="116"/>
                  </a:lnTo>
                  <a:lnTo>
                    <a:pt x="706" y="144"/>
                  </a:lnTo>
                  <a:lnTo>
                    <a:pt x="730" y="176"/>
                  </a:lnTo>
                  <a:lnTo>
                    <a:pt x="750" y="208"/>
                  </a:lnTo>
                  <a:lnTo>
                    <a:pt x="766" y="244"/>
                  </a:lnTo>
                  <a:lnTo>
                    <a:pt x="780" y="280"/>
                  </a:lnTo>
                  <a:lnTo>
                    <a:pt x="790" y="318"/>
                  </a:lnTo>
                  <a:lnTo>
                    <a:pt x="796" y="358"/>
                  </a:lnTo>
                  <a:lnTo>
                    <a:pt x="798" y="398"/>
                  </a:lnTo>
                  <a:close/>
                </a:path>
              </a:pathLst>
            </a:custGeom>
            <a:solidFill>
              <a:srgbClr val="D131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8">
              <a:extLst>
                <a:ext uri="{FF2B5EF4-FFF2-40B4-BE49-F238E27FC236}">
                  <a16:creationId xmlns:a16="http://schemas.microsoft.com/office/drawing/2014/main" id="{FACDF02A-F4A1-4148-86EC-E5A03937238B}"/>
                </a:ext>
              </a:extLst>
            </p:cNvPr>
            <p:cNvSpPr>
              <a:spLocks/>
            </p:cNvSpPr>
            <p:nvPr/>
          </p:nvSpPr>
          <p:spPr bwMode="auto">
            <a:xfrm>
              <a:off x="186" y="1794"/>
              <a:ext cx="788" cy="790"/>
            </a:xfrm>
            <a:custGeom>
              <a:avLst/>
              <a:gdLst>
                <a:gd name="T0" fmla="*/ 788 w 788"/>
                <a:gd name="T1" fmla="*/ 394 h 790"/>
                <a:gd name="T2" fmla="*/ 780 w 788"/>
                <a:gd name="T3" fmla="*/ 474 h 790"/>
                <a:gd name="T4" fmla="*/ 758 w 788"/>
                <a:gd name="T5" fmla="*/ 548 h 790"/>
                <a:gd name="T6" fmla="*/ 722 w 788"/>
                <a:gd name="T7" fmla="*/ 616 h 790"/>
                <a:gd name="T8" fmla="*/ 674 w 788"/>
                <a:gd name="T9" fmla="*/ 674 h 790"/>
                <a:gd name="T10" fmla="*/ 614 w 788"/>
                <a:gd name="T11" fmla="*/ 722 h 790"/>
                <a:gd name="T12" fmla="*/ 548 w 788"/>
                <a:gd name="T13" fmla="*/ 758 h 790"/>
                <a:gd name="T14" fmla="*/ 474 w 788"/>
                <a:gd name="T15" fmla="*/ 782 h 790"/>
                <a:gd name="T16" fmla="*/ 394 w 788"/>
                <a:gd name="T17" fmla="*/ 790 h 790"/>
                <a:gd name="T18" fmla="*/ 354 w 788"/>
                <a:gd name="T19" fmla="*/ 788 h 790"/>
                <a:gd name="T20" fmla="*/ 276 w 788"/>
                <a:gd name="T21" fmla="*/ 772 h 790"/>
                <a:gd name="T22" fmla="*/ 206 w 788"/>
                <a:gd name="T23" fmla="*/ 742 h 790"/>
                <a:gd name="T24" fmla="*/ 144 w 788"/>
                <a:gd name="T25" fmla="*/ 700 h 790"/>
                <a:gd name="T26" fmla="*/ 90 w 788"/>
                <a:gd name="T27" fmla="*/ 646 h 790"/>
                <a:gd name="T28" fmla="*/ 48 w 788"/>
                <a:gd name="T29" fmla="*/ 582 h 790"/>
                <a:gd name="T30" fmla="*/ 18 w 788"/>
                <a:gd name="T31" fmla="*/ 512 h 790"/>
                <a:gd name="T32" fmla="*/ 2 w 788"/>
                <a:gd name="T33" fmla="*/ 436 h 790"/>
                <a:gd name="T34" fmla="*/ 0 w 788"/>
                <a:gd name="T35" fmla="*/ 394 h 790"/>
                <a:gd name="T36" fmla="*/ 8 w 788"/>
                <a:gd name="T37" fmla="*/ 316 h 790"/>
                <a:gd name="T38" fmla="*/ 30 w 788"/>
                <a:gd name="T39" fmla="*/ 242 h 790"/>
                <a:gd name="T40" fmla="*/ 68 w 788"/>
                <a:gd name="T41" fmla="*/ 174 h 790"/>
                <a:gd name="T42" fmla="*/ 116 w 788"/>
                <a:gd name="T43" fmla="*/ 116 h 790"/>
                <a:gd name="T44" fmla="*/ 174 w 788"/>
                <a:gd name="T45" fmla="*/ 68 h 790"/>
                <a:gd name="T46" fmla="*/ 240 w 788"/>
                <a:gd name="T47" fmla="*/ 32 h 790"/>
                <a:gd name="T48" fmla="*/ 314 w 788"/>
                <a:gd name="T49" fmla="*/ 8 h 790"/>
                <a:gd name="T50" fmla="*/ 394 w 788"/>
                <a:gd name="T51" fmla="*/ 0 h 790"/>
                <a:gd name="T52" fmla="*/ 434 w 788"/>
                <a:gd name="T53" fmla="*/ 2 h 790"/>
                <a:gd name="T54" fmla="*/ 512 w 788"/>
                <a:gd name="T55" fmla="*/ 18 h 790"/>
                <a:gd name="T56" fmla="*/ 582 w 788"/>
                <a:gd name="T57" fmla="*/ 48 h 790"/>
                <a:gd name="T58" fmla="*/ 646 w 788"/>
                <a:gd name="T59" fmla="*/ 90 h 790"/>
                <a:gd name="T60" fmla="*/ 698 w 788"/>
                <a:gd name="T61" fmla="*/ 144 h 790"/>
                <a:gd name="T62" fmla="*/ 742 w 788"/>
                <a:gd name="T63" fmla="*/ 206 h 790"/>
                <a:gd name="T64" fmla="*/ 770 w 788"/>
                <a:gd name="T65" fmla="*/ 278 h 790"/>
                <a:gd name="T66" fmla="*/ 786 w 788"/>
                <a:gd name="T67" fmla="*/ 354 h 790"/>
                <a:gd name="T68" fmla="*/ 788 w 788"/>
                <a:gd name="T69" fmla="*/ 394 h 79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88"/>
                <a:gd name="T106" fmla="*/ 0 h 790"/>
                <a:gd name="T107" fmla="*/ 788 w 788"/>
                <a:gd name="T108" fmla="*/ 790 h 79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88" h="790">
                  <a:moveTo>
                    <a:pt x="788" y="394"/>
                  </a:moveTo>
                  <a:lnTo>
                    <a:pt x="788" y="394"/>
                  </a:lnTo>
                  <a:lnTo>
                    <a:pt x="786" y="436"/>
                  </a:lnTo>
                  <a:lnTo>
                    <a:pt x="780" y="474"/>
                  </a:lnTo>
                  <a:lnTo>
                    <a:pt x="770" y="512"/>
                  </a:lnTo>
                  <a:lnTo>
                    <a:pt x="758" y="548"/>
                  </a:lnTo>
                  <a:lnTo>
                    <a:pt x="742" y="582"/>
                  </a:lnTo>
                  <a:lnTo>
                    <a:pt x="722" y="616"/>
                  </a:lnTo>
                  <a:lnTo>
                    <a:pt x="698" y="646"/>
                  </a:lnTo>
                  <a:lnTo>
                    <a:pt x="674" y="674"/>
                  </a:lnTo>
                  <a:lnTo>
                    <a:pt x="646" y="700"/>
                  </a:lnTo>
                  <a:lnTo>
                    <a:pt x="614" y="722"/>
                  </a:lnTo>
                  <a:lnTo>
                    <a:pt x="582" y="742"/>
                  </a:lnTo>
                  <a:lnTo>
                    <a:pt x="548" y="758"/>
                  </a:lnTo>
                  <a:lnTo>
                    <a:pt x="512" y="772"/>
                  </a:lnTo>
                  <a:lnTo>
                    <a:pt x="474" y="782"/>
                  </a:lnTo>
                  <a:lnTo>
                    <a:pt x="434" y="788"/>
                  </a:lnTo>
                  <a:lnTo>
                    <a:pt x="394" y="790"/>
                  </a:lnTo>
                  <a:lnTo>
                    <a:pt x="354" y="788"/>
                  </a:lnTo>
                  <a:lnTo>
                    <a:pt x="314" y="782"/>
                  </a:lnTo>
                  <a:lnTo>
                    <a:pt x="276" y="772"/>
                  </a:lnTo>
                  <a:lnTo>
                    <a:pt x="240" y="758"/>
                  </a:lnTo>
                  <a:lnTo>
                    <a:pt x="206" y="742"/>
                  </a:lnTo>
                  <a:lnTo>
                    <a:pt x="174" y="722"/>
                  </a:lnTo>
                  <a:lnTo>
                    <a:pt x="144" y="700"/>
                  </a:lnTo>
                  <a:lnTo>
                    <a:pt x="116" y="674"/>
                  </a:lnTo>
                  <a:lnTo>
                    <a:pt x="90" y="646"/>
                  </a:lnTo>
                  <a:lnTo>
                    <a:pt x="68" y="616"/>
                  </a:lnTo>
                  <a:lnTo>
                    <a:pt x="48" y="582"/>
                  </a:lnTo>
                  <a:lnTo>
                    <a:pt x="30" y="548"/>
                  </a:lnTo>
                  <a:lnTo>
                    <a:pt x="18" y="512"/>
                  </a:lnTo>
                  <a:lnTo>
                    <a:pt x="8" y="474"/>
                  </a:lnTo>
                  <a:lnTo>
                    <a:pt x="2" y="436"/>
                  </a:lnTo>
                  <a:lnTo>
                    <a:pt x="0" y="394"/>
                  </a:lnTo>
                  <a:lnTo>
                    <a:pt x="2" y="354"/>
                  </a:lnTo>
                  <a:lnTo>
                    <a:pt x="8" y="316"/>
                  </a:lnTo>
                  <a:lnTo>
                    <a:pt x="18" y="278"/>
                  </a:lnTo>
                  <a:lnTo>
                    <a:pt x="30" y="242"/>
                  </a:lnTo>
                  <a:lnTo>
                    <a:pt x="48" y="206"/>
                  </a:lnTo>
                  <a:lnTo>
                    <a:pt x="68" y="174"/>
                  </a:lnTo>
                  <a:lnTo>
                    <a:pt x="90" y="144"/>
                  </a:lnTo>
                  <a:lnTo>
                    <a:pt x="116" y="116"/>
                  </a:lnTo>
                  <a:lnTo>
                    <a:pt x="144" y="90"/>
                  </a:lnTo>
                  <a:lnTo>
                    <a:pt x="174" y="68"/>
                  </a:lnTo>
                  <a:lnTo>
                    <a:pt x="206" y="48"/>
                  </a:lnTo>
                  <a:lnTo>
                    <a:pt x="240" y="32"/>
                  </a:lnTo>
                  <a:lnTo>
                    <a:pt x="276" y="18"/>
                  </a:lnTo>
                  <a:lnTo>
                    <a:pt x="314" y="8"/>
                  </a:lnTo>
                  <a:lnTo>
                    <a:pt x="354" y="2"/>
                  </a:lnTo>
                  <a:lnTo>
                    <a:pt x="394" y="0"/>
                  </a:lnTo>
                  <a:lnTo>
                    <a:pt x="434" y="2"/>
                  </a:lnTo>
                  <a:lnTo>
                    <a:pt x="474" y="8"/>
                  </a:lnTo>
                  <a:lnTo>
                    <a:pt x="512" y="18"/>
                  </a:lnTo>
                  <a:lnTo>
                    <a:pt x="548" y="32"/>
                  </a:lnTo>
                  <a:lnTo>
                    <a:pt x="582" y="48"/>
                  </a:lnTo>
                  <a:lnTo>
                    <a:pt x="614" y="68"/>
                  </a:lnTo>
                  <a:lnTo>
                    <a:pt x="646" y="90"/>
                  </a:lnTo>
                  <a:lnTo>
                    <a:pt x="674" y="116"/>
                  </a:lnTo>
                  <a:lnTo>
                    <a:pt x="698" y="144"/>
                  </a:lnTo>
                  <a:lnTo>
                    <a:pt x="722" y="174"/>
                  </a:lnTo>
                  <a:lnTo>
                    <a:pt x="742" y="206"/>
                  </a:lnTo>
                  <a:lnTo>
                    <a:pt x="758" y="242"/>
                  </a:lnTo>
                  <a:lnTo>
                    <a:pt x="770" y="278"/>
                  </a:lnTo>
                  <a:lnTo>
                    <a:pt x="780" y="316"/>
                  </a:lnTo>
                  <a:lnTo>
                    <a:pt x="786" y="354"/>
                  </a:lnTo>
                  <a:lnTo>
                    <a:pt x="788" y="394"/>
                  </a:lnTo>
                  <a:close/>
                </a:path>
              </a:pathLst>
            </a:custGeom>
            <a:solidFill>
              <a:srgbClr val="D238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9">
              <a:extLst>
                <a:ext uri="{FF2B5EF4-FFF2-40B4-BE49-F238E27FC236}">
                  <a16:creationId xmlns:a16="http://schemas.microsoft.com/office/drawing/2014/main" id="{B4F95105-749B-4230-9DEF-0513CF5A6821}"/>
                </a:ext>
              </a:extLst>
            </p:cNvPr>
            <p:cNvSpPr>
              <a:spLocks/>
            </p:cNvSpPr>
            <p:nvPr/>
          </p:nvSpPr>
          <p:spPr bwMode="auto">
            <a:xfrm>
              <a:off x="190" y="1800"/>
              <a:ext cx="780" cy="778"/>
            </a:xfrm>
            <a:custGeom>
              <a:avLst/>
              <a:gdLst>
                <a:gd name="T0" fmla="*/ 780 w 780"/>
                <a:gd name="T1" fmla="*/ 390 h 778"/>
                <a:gd name="T2" fmla="*/ 772 w 780"/>
                <a:gd name="T3" fmla="*/ 468 h 778"/>
                <a:gd name="T4" fmla="*/ 750 w 780"/>
                <a:gd name="T5" fmla="*/ 540 h 778"/>
                <a:gd name="T6" fmla="*/ 714 w 780"/>
                <a:gd name="T7" fmla="*/ 606 h 778"/>
                <a:gd name="T8" fmla="*/ 666 w 780"/>
                <a:gd name="T9" fmla="*/ 664 h 778"/>
                <a:gd name="T10" fmla="*/ 608 w 780"/>
                <a:gd name="T11" fmla="*/ 712 h 778"/>
                <a:gd name="T12" fmla="*/ 542 w 780"/>
                <a:gd name="T13" fmla="*/ 748 h 778"/>
                <a:gd name="T14" fmla="*/ 468 w 780"/>
                <a:gd name="T15" fmla="*/ 770 h 778"/>
                <a:gd name="T16" fmla="*/ 390 w 780"/>
                <a:gd name="T17" fmla="*/ 778 h 778"/>
                <a:gd name="T18" fmla="*/ 350 w 780"/>
                <a:gd name="T19" fmla="*/ 776 h 778"/>
                <a:gd name="T20" fmla="*/ 274 w 780"/>
                <a:gd name="T21" fmla="*/ 762 h 778"/>
                <a:gd name="T22" fmla="*/ 204 w 780"/>
                <a:gd name="T23" fmla="*/ 732 h 778"/>
                <a:gd name="T24" fmla="*/ 142 w 780"/>
                <a:gd name="T25" fmla="*/ 690 h 778"/>
                <a:gd name="T26" fmla="*/ 90 w 780"/>
                <a:gd name="T27" fmla="*/ 636 h 778"/>
                <a:gd name="T28" fmla="*/ 48 w 780"/>
                <a:gd name="T29" fmla="*/ 574 h 778"/>
                <a:gd name="T30" fmla="*/ 18 w 780"/>
                <a:gd name="T31" fmla="*/ 504 h 778"/>
                <a:gd name="T32" fmla="*/ 2 w 780"/>
                <a:gd name="T33" fmla="*/ 428 h 778"/>
                <a:gd name="T34" fmla="*/ 0 w 780"/>
                <a:gd name="T35" fmla="*/ 390 h 778"/>
                <a:gd name="T36" fmla="*/ 8 w 780"/>
                <a:gd name="T37" fmla="*/ 310 h 778"/>
                <a:gd name="T38" fmla="*/ 32 w 780"/>
                <a:gd name="T39" fmla="*/ 238 h 778"/>
                <a:gd name="T40" fmla="*/ 68 w 780"/>
                <a:gd name="T41" fmla="*/ 172 h 778"/>
                <a:gd name="T42" fmla="*/ 114 w 780"/>
                <a:gd name="T43" fmla="*/ 114 h 778"/>
                <a:gd name="T44" fmla="*/ 172 w 780"/>
                <a:gd name="T45" fmla="*/ 66 h 778"/>
                <a:gd name="T46" fmla="*/ 238 w 780"/>
                <a:gd name="T47" fmla="*/ 30 h 778"/>
                <a:gd name="T48" fmla="*/ 312 w 780"/>
                <a:gd name="T49" fmla="*/ 8 h 778"/>
                <a:gd name="T50" fmla="*/ 390 w 780"/>
                <a:gd name="T51" fmla="*/ 0 h 778"/>
                <a:gd name="T52" fmla="*/ 430 w 780"/>
                <a:gd name="T53" fmla="*/ 2 h 778"/>
                <a:gd name="T54" fmla="*/ 506 w 780"/>
                <a:gd name="T55" fmla="*/ 16 h 778"/>
                <a:gd name="T56" fmla="*/ 576 w 780"/>
                <a:gd name="T57" fmla="*/ 46 h 778"/>
                <a:gd name="T58" fmla="*/ 638 w 780"/>
                <a:gd name="T59" fmla="*/ 88 h 778"/>
                <a:gd name="T60" fmla="*/ 690 w 780"/>
                <a:gd name="T61" fmla="*/ 142 h 778"/>
                <a:gd name="T62" fmla="*/ 732 w 780"/>
                <a:gd name="T63" fmla="*/ 204 h 778"/>
                <a:gd name="T64" fmla="*/ 762 w 780"/>
                <a:gd name="T65" fmla="*/ 274 h 778"/>
                <a:gd name="T66" fmla="*/ 778 w 780"/>
                <a:gd name="T67" fmla="*/ 350 h 778"/>
                <a:gd name="T68" fmla="*/ 780 w 780"/>
                <a:gd name="T69" fmla="*/ 390 h 77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80"/>
                <a:gd name="T106" fmla="*/ 0 h 778"/>
                <a:gd name="T107" fmla="*/ 780 w 780"/>
                <a:gd name="T108" fmla="*/ 778 h 77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80" h="778">
                  <a:moveTo>
                    <a:pt x="780" y="390"/>
                  </a:moveTo>
                  <a:lnTo>
                    <a:pt x="780" y="390"/>
                  </a:lnTo>
                  <a:lnTo>
                    <a:pt x="778" y="428"/>
                  </a:lnTo>
                  <a:lnTo>
                    <a:pt x="772" y="468"/>
                  </a:lnTo>
                  <a:lnTo>
                    <a:pt x="762" y="504"/>
                  </a:lnTo>
                  <a:lnTo>
                    <a:pt x="750" y="540"/>
                  </a:lnTo>
                  <a:lnTo>
                    <a:pt x="732" y="574"/>
                  </a:lnTo>
                  <a:lnTo>
                    <a:pt x="714" y="606"/>
                  </a:lnTo>
                  <a:lnTo>
                    <a:pt x="690" y="636"/>
                  </a:lnTo>
                  <a:lnTo>
                    <a:pt x="666" y="664"/>
                  </a:lnTo>
                  <a:lnTo>
                    <a:pt x="638" y="690"/>
                  </a:lnTo>
                  <a:lnTo>
                    <a:pt x="608" y="712"/>
                  </a:lnTo>
                  <a:lnTo>
                    <a:pt x="576" y="732"/>
                  </a:lnTo>
                  <a:lnTo>
                    <a:pt x="542" y="748"/>
                  </a:lnTo>
                  <a:lnTo>
                    <a:pt x="506" y="762"/>
                  </a:lnTo>
                  <a:lnTo>
                    <a:pt x="468" y="770"/>
                  </a:lnTo>
                  <a:lnTo>
                    <a:pt x="430" y="776"/>
                  </a:lnTo>
                  <a:lnTo>
                    <a:pt x="390" y="778"/>
                  </a:lnTo>
                  <a:lnTo>
                    <a:pt x="350" y="776"/>
                  </a:lnTo>
                  <a:lnTo>
                    <a:pt x="312" y="770"/>
                  </a:lnTo>
                  <a:lnTo>
                    <a:pt x="274" y="762"/>
                  </a:lnTo>
                  <a:lnTo>
                    <a:pt x="238" y="748"/>
                  </a:lnTo>
                  <a:lnTo>
                    <a:pt x="204" y="732"/>
                  </a:lnTo>
                  <a:lnTo>
                    <a:pt x="172" y="712"/>
                  </a:lnTo>
                  <a:lnTo>
                    <a:pt x="142" y="690"/>
                  </a:lnTo>
                  <a:lnTo>
                    <a:pt x="114" y="664"/>
                  </a:lnTo>
                  <a:lnTo>
                    <a:pt x="90" y="636"/>
                  </a:lnTo>
                  <a:lnTo>
                    <a:pt x="68" y="606"/>
                  </a:lnTo>
                  <a:lnTo>
                    <a:pt x="48" y="574"/>
                  </a:lnTo>
                  <a:lnTo>
                    <a:pt x="32" y="540"/>
                  </a:lnTo>
                  <a:lnTo>
                    <a:pt x="18" y="504"/>
                  </a:lnTo>
                  <a:lnTo>
                    <a:pt x="8" y="468"/>
                  </a:lnTo>
                  <a:lnTo>
                    <a:pt x="2" y="428"/>
                  </a:lnTo>
                  <a:lnTo>
                    <a:pt x="0" y="390"/>
                  </a:lnTo>
                  <a:lnTo>
                    <a:pt x="2" y="350"/>
                  </a:lnTo>
                  <a:lnTo>
                    <a:pt x="8" y="310"/>
                  </a:lnTo>
                  <a:lnTo>
                    <a:pt x="18" y="274"/>
                  </a:lnTo>
                  <a:lnTo>
                    <a:pt x="32" y="238"/>
                  </a:lnTo>
                  <a:lnTo>
                    <a:pt x="48" y="204"/>
                  </a:lnTo>
                  <a:lnTo>
                    <a:pt x="68" y="172"/>
                  </a:lnTo>
                  <a:lnTo>
                    <a:pt x="90" y="142"/>
                  </a:lnTo>
                  <a:lnTo>
                    <a:pt x="114" y="114"/>
                  </a:lnTo>
                  <a:lnTo>
                    <a:pt x="142" y="88"/>
                  </a:lnTo>
                  <a:lnTo>
                    <a:pt x="172" y="66"/>
                  </a:lnTo>
                  <a:lnTo>
                    <a:pt x="204" y="46"/>
                  </a:lnTo>
                  <a:lnTo>
                    <a:pt x="238" y="30"/>
                  </a:lnTo>
                  <a:lnTo>
                    <a:pt x="274" y="16"/>
                  </a:lnTo>
                  <a:lnTo>
                    <a:pt x="312" y="8"/>
                  </a:lnTo>
                  <a:lnTo>
                    <a:pt x="350" y="2"/>
                  </a:lnTo>
                  <a:lnTo>
                    <a:pt x="390" y="0"/>
                  </a:lnTo>
                  <a:lnTo>
                    <a:pt x="430" y="2"/>
                  </a:lnTo>
                  <a:lnTo>
                    <a:pt x="468" y="8"/>
                  </a:lnTo>
                  <a:lnTo>
                    <a:pt x="506" y="16"/>
                  </a:lnTo>
                  <a:lnTo>
                    <a:pt x="542" y="30"/>
                  </a:lnTo>
                  <a:lnTo>
                    <a:pt x="576" y="46"/>
                  </a:lnTo>
                  <a:lnTo>
                    <a:pt x="608" y="66"/>
                  </a:lnTo>
                  <a:lnTo>
                    <a:pt x="638" y="88"/>
                  </a:lnTo>
                  <a:lnTo>
                    <a:pt x="666" y="114"/>
                  </a:lnTo>
                  <a:lnTo>
                    <a:pt x="690" y="142"/>
                  </a:lnTo>
                  <a:lnTo>
                    <a:pt x="714" y="172"/>
                  </a:lnTo>
                  <a:lnTo>
                    <a:pt x="732" y="204"/>
                  </a:lnTo>
                  <a:lnTo>
                    <a:pt x="750" y="238"/>
                  </a:lnTo>
                  <a:lnTo>
                    <a:pt x="762" y="274"/>
                  </a:lnTo>
                  <a:lnTo>
                    <a:pt x="772" y="310"/>
                  </a:lnTo>
                  <a:lnTo>
                    <a:pt x="778" y="350"/>
                  </a:lnTo>
                  <a:lnTo>
                    <a:pt x="780" y="390"/>
                  </a:lnTo>
                  <a:close/>
                </a:path>
              </a:pathLst>
            </a:custGeom>
            <a:solidFill>
              <a:srgbClr val="D33D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20">
              <a:extLst>
                <a:ext uri="{FF2B5EF4-FFF2-40B4-BE49-F238E27FC236}">
                  <a16:creationId xmlns:a16="http://schemas.microsoft.com/office/drawing/2014/main" id="{5578FA1C-A011-4829-A4DF-BCF4BE4AC411}"/>
                </a:ext>
              </a:extLst>
            </p:cNvPr>
            <p:cNvSpPr>
              <a:spLocks/>
            </p:cNvSpPr>
            <p:nvPr/>
          </p:nvSpPr>
          <p:spPr bwMode="auto">
            <a:xfrm>
              <a:off x="196" y="1804"/>
              <a:ext cx="768" cy="770"/>
            </a:xfrm>
            <a:custGeom>
              <a:avLst/>
              <a:gdLst>
                <a:gd name="T0" fmla="*/ 768 w 768"/>
                <a:gd name="T1" fmla="*/ 386 h 770"/>
                <a:gd name="T2" fmla="*/ 760 w 768"/>
                <a:gd name="T3" fmla="*/ 462 h 770"/>
                <a:gd name="T4" fmla="*/ 738 w 768"/>
                <a:gd name="T5" fmla="*/ 536 h 770"/>
                <a:gd name="T6" fmla="*/ 704 w 768"/>
                <a:gd name="T7" fmla="*/ 600 h 770"/>
                <a:gd name="T8" fmla="*/ 656 w 768"/>
                <a:gd name="T9" fmla="*/ 658 h 770"/>
                <a:gd name="T10" fmla="*/ 600 w 768"/>
                <a:gd name="T11" fmla="*/ 704 h 770"/>
                <a:gd name="T12" fmla="*/ 534 w 768"/>
                <a:gd name="T13" fmla="*/ 740 h 770"/>
                <a:gd name="T14" fmla="*/ 462 w 768"/>
                <a:gd name="T15" fmla="*/ 762 h 770"/>
                <a:gd name="T16" fmla="*/ 384 w 768"/>
                <a:gd name="T17" fmla="*/ 770 h 770"/>
                <a:gd name="T18" fmla="*/ 344 w 768"/>
                <a:gd name="T19" fmla="*/ 768 h 770"/>
                <a:gd name="T20" fmla="*/ 270 w 768"/>
                <a:gd name="T21" fmla="*/ 752 h 770"/>
                <a:gd name="T22" fmla="*/ 200 w 768"/>
                <a:gd name="T23" fmla="*/ 724 h 770"/>
                <a:gd name="T24" fmla="*/ 140 w 768"/>
                <a:gd name="T25" fmla="*/ 682 h 770"/>
                <a:gd name="T26" fmla="*/ 86 w 768"/>
                <a:gd name="T27" fmla="*/ 630 h 770"/>
                <a:gd name="T28" fmla="*/ 46 w 768"/>
                <a:gd name="T29" fmla="*/ 568 h 770"/>
                <a:gd name="T30" fmla="*/ 16 w 768"/>
                <a:gd name="T31" fmla="*/ 500 h 770"/>
                <a:gd name="T32" fmla="*/ 2 w 768"/>
                <a:gd name="T33" fmla="*/ 424 h 770"/>
                <a:gd name="T34" fmla="*/ 0 w 768"/>
                <a:gd name="T35" fmla="*/ 386 h 770"/>
                <a:gd name="T36" fmla="*/ 6 w 768"/>
                <a:gd name="T37" fmla="*/ 308 h 770"/>
                <a:gd name="T38" fmla="*/ 30 w 768"/>
                <a:gd name="T39" fmla="*/ 236 h 770"/>
                <a:gd name="T40" fmla="*/ 64 w 768"/>
                <a:gd name="T41" fmla="*/ 170 h 770"/>
                <a:gd name="T42" fmla="*/ 112 w 768"/>
                <a:gd name="T43" fmla="*/ 114 h 770"/>
                <a:gd name="T44" fmla="*/ 168 w 768"/>
                <a:gd name="T45" fmla="*/ 66 h 770"/>
                <a:gd name="T46" fmla="*/ 234 w 768"/>
                <a:gd name="T47" fmla="*/ 30 h 770"/>
                <a:gd name="T48" fmla="*/ 306 w 768"/>
                <a:gd name="T49" fmla="*/ 8 h 770"/>
                <a:gd name="T50" fmla="*/ 384 w 768"/>
                <a:gd name="T51" fmla="*/ 0 h 770"/>
                <a:gd name="T52" fmla="*/ 424 w 768"/>
                <a:gd name="T53" fmla="*/ 2 h 770"/>
                <a:gd name="T54" fmla="*/ 498 w 768"/>
                <a:gd name="T55" fmla="*/ 18 h 770"/>
                <a:gd name="T56" fmla="*/ 568 w 768"/>
                <a:gd name="T57" fmla="*/ 46 h 770"/>
                <a:gd name="T58" fmla="*/ 628 w 768"/>
                <a:gd name="T59" fmla="*/ 88 h 770"/>
                <a:gd name="T60" fmla="*/ 680 w 768"/>
                <a:gd name="T61" fmla="*/ 140 h 770"/>
                <a:gd name="T62" fmla="*/ 722 w 768"/>
                <a:gd name="T63" fmla="*/ 202 h 770"/>
                <a:gd name="T64" fmla="*/ 752 w 768"/>
                <a:gd name="T65" fmla="*/ 270 h 770"/>
                <a:gd name="T66" fmla="*/ 766 w 768"/>
                <a:gd name="T67" fmla="*/ 346 h 770"/>
                <a:gd name="T68" fmla="*/ 768 w 768"/>
                <a:gd name="T69" fmla="*/ 386 h 77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68"/>
                <a:gd name="T106" fmla="*/ 0 h 770"/>
                <a:gd name="T107" fmla="*/ 768 w 768"/>
                <a:gd name="T108" fmla="*/ 770 h 77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68" h="770">
                  <a:moveTo>
                    <a:pt x="768" y="386"/>
                  </a:moveTo>
                  <a:lnTo>
                    <a:pt x="768" y="386"/>
                  </a:lnTo>
                  <a:lnTo>
                    <a:pt x="766" y="424"/>
                  </a:lnTo>
                  <a:lnTo>
                    <a:pt x="760" y="462"/>
                  </a:lnTo>
                  <a:lnTo>
                    <a:pt x="752" y="500"/>
                  </a:lnTo>
                  <a:lnTo>
                    <a:pt x="738" y="536"/>
                  </a:lnTo>
                  <a:lnTo>
                    <a:pt x="722" y="568"/>
                  </a:lnTo>
                  <a:lnTo>
                    <a:pt x="704" y="600"/>
                  </a:lnTo>
                  <a:lnTo>
                    <a:pt x="680" y="630"/>
                  </a:lnTo>
                  <a:lnTo>
                    <a:pt x="656" y="658"/>
                  </a:lnTo>
                  <a:lnTo>
                    <a:pt x="628" y="682"/>
                  </a:lnTo>
                  <a:lnTo>
                    <a:pt x="600" y="704"/>
                  </a:lnTo>
                  <a:lnTo>
                    <a:pt x="568" y="724"/>
                  </a:lnTo>
                  <a:lnTo>
                    <a:pt x="534" y="740"/>
                  </a:lnTo>
                  <a:lnTo>
                    <a:pt x="498" y="752"/>
                  </a:lnTo>
                  <a:lnTo>
                    <a:pt x="462" y="762"/>
                  </a:lnTo>
                  <a:lnTo>
                    <a:pt x="424" y="768"/>
                  </a:lnTo>
                  <a:lnTo>
                    <a:pt x="384" y="770"/>
                  </a:lnTo>
                  <a:lnTo>
                    <a:pt x="344" y="768"/>
                  </a:lnTo>
                  <a:lnTo>
                    <a:pt x="306" y="762"/>
                  </a:lnTo>
                  <a:lnTo>
                    <a:pt x="270" y="752"/>
                  </a:lnTo>
                  <a:lnTo>
                    <a:pt x="234" y="740"/>
                  </a:lnTo>
                  <a:lnTo>
                    <a:pt x="200" y="724"/>
                  </a:lnTo>
                  <a:lnTo>
                    <a:pt x="168" y="704"/>
                  </a:lnTo>
                  <a:lnTo>
                    <a:pt x="140" y="682"/>
                  </a:lnTo>
                  <a:lnTo>
                    <a:pt x="112" y="658"/>
                  </a:lnTo>
                  <a:lnTo>
                    <a:pt x="86" y="630"/>
                  </a:lnTo>
                  <a:lnTo>
                    <a:pt x="64" y="600"/>
                  </a:lnTo>
                  <a:lnTo>
                    <a:pt x="46" y="568"/>
                  </a:lnTo>
                  <a:lnTo>
                    <a:pt x="30" y="536"/>
                  </a:lnTo>
                  <a:lnTo>
                    <a:pt x="16" y="500"/>
                  </a:lnTo>
                  <a:lnTo>
                    <a:pt x="6" y="462"/>
                  </a:lnTo>
                  <a:lnTo>
                    <a:pt x="2" y="424"/>
                  </a:lnTo>
                  <a:lnTo>
                    <a:pt x="0" y="386"/>
                  </a:lnTo>
                  <a:lnTo>
                    <a:pt x="2" y="346"/>
                  </a:lnTo>
                  <a:lnTo>
                    <a:pt x="6" y="308"/>
                  </a:lnTo>
                  <a:lnTo>
                    <a:pt x="16" y="270"/>
                  </a:lnTo>
                  <a:lnTo>
                    <a:pt x="30" y="236"/>
                  </a:lnTo>
                  <a:lnTo>
                    <a:pt x="46" y="202"/>
                  </a:lnTo>
                  <a:lnTo>
                    <a:pt x="64" y="170"/>
                  </a:lnTo>
                  <a:lnTo>
                    <a:pt x="86" y="140"/>
                  </a:lnTo>
                  <a:lnTo>
                    <a:pt x="112" y="114"/>
                  </a:lnTo>
                  <a:lnTo>
                    <a:pt x="140" y="88"/>
                  </a:lnTo>
                  <a:lnTo>
                    <a:pt x="168" y="66"/>
                  </a:lnTo>
                  <a:lnTo>
                    <a:pt x="200" y="46"/>
                  </a:lnTo>
                  <a:lnTo>
                    <a:pt x="234" y="30"/>
                  </a:lnTo>
                  <a:lnTo>
                    <a:pt x="270" y="18"/>
                  </a:lnTo>
                  <a:lnTo>
                    <a:pt x="306" y="8"/>
                  </a:lnTo>
                  <a:lnTo>
                    <a:pt x="344" y="2"/>
                  </a:lnTo>
                  <a:lnTo>
                    <a:pt x="384" y="0"/>
                  </a:lnTo>
                  <a:lnTo>
                    <a:pt x="424" y="2"/>
                  </a:lnTo>
                  <a:lnTo>
                    <a:pt x="462" y="8"/>
                  </a:lnTo>
                  <a:lnTo>
                    <a:pt x="498" y="18"/>
                  </a:lnTo>
                  <a:lnTo>
                    <a:pt x="534" y="30"/>
                  </a:lnTo>
                  <a:lnTo>
                    <a:pt x="568" y="46"/>
                  </a:lnTo>
                  <a:lnTo>
                    <a:pt x="600" y="66"/>
                  </a:lnTo>
                  <a:lnTo>
                    <a:pt x="628" y="88"/>
                  </a:lnTo>
                  <a:lnTo>
                    <a:pt x="656" y="114"/>
                  </a:lnTo>
                  <a:lnTo>
                    <a:pt x="680" y="140"/>
                  </a:lnTo>
                  <a:lnTo>
                    <a:pt x="704" y="170"/>
                  </a:lnTo>
                  <a:lnTo>
                    <a:pt x="722" y="202"/>
                  </a:lnTo>
                  <a:lnTo>
                    <a:pt x="738" y="236"/>
                  </a:lnTo>
                  <a:lnTo>
                    <a:pt x="752" y="270"/>
                  </a:lnTo>
                  <a:lnTo>
                    <a:pt x="760" y="308"/>
                  </a:lnTo>
                  <a:lnTo>
                    <a:pt x="766" y="346"/>
                  </a:lnTo>
                  <a:lnTo>
                    <a:pt x="768" y="386"/>
                  </a:lnTo>
                  <a:close/>
                </a:path>
              </a:pathLst>
            </a:custGeom>
            <a:solidFill>
              <a:srgbClr val="D544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21">
              <a:extLst>
                <a:ext uri="{FF2B5EF4-FFF2-40B4-BE49-F238E27FC236}">
                  <a16:creationId xmlns:a16="http://schemas.microsoft.com/office/drawing/2014/main" id="{1EF51650-41A3-41D4-A2F2-3B1F45D262AE}"/>
                </a:ext>
              </a:extLst>
            </p:cNvPr>
            <p:cNvSpPr>
              <a:spLocks/>
            </p:cNvSpPr>
            <p:nvPr/>
          </p:nvSpPr>
          <p:spPr bwMode="auto">
            <a:xfrm>
              <a:off x="200" y="1810"/>
              <a:ext cx="760" cy="760"/>
            </a:xfrm>
            <a:custGeom>
              <a:avLst/>
              <a:gdLst>
                <a:gd name="T0" fmla="*/ 760 w 760"/>
                <a:gd name="T1" fmla="*/ 380 h 760"/>
                <a:gd name="T2" fmla="*/ 752 w 760"/>
                <a:gd name="T3" fmla="*/ 456 h 760"/>
                <a:gd name="T4" fmla="*/ 730 w 760"/>
                <a:gd name="T5" fmla="*/ 528 h 760"/>
                <a:gd name="T6" fmla="*/ 696 w 760"/>
                <a:gd name="T7" fmla="*/ 592 h 760"/>
                <a:gd name="T8" fmla="*/ 648 w 760"/>
                <a:gd name="T9" fmla="*/ 648 h 760"/>
                <a:gd name="T10" fmla="*/ 592 w 760"/>
                <a:gd name="T11" fmla="*/ 694 h 760"/>
                <a:gd name="T12" fmla="*/ 528 w 760"/>
                <a:gd name="T13" fmla="*/ 730 h 760"/>
                <a:gd name="T14" fmla="*/ 456 w 760"/>
                <a:gd name="T15" fmla="*/ 752 h 760"/>
                <a:gd name="T16" fmla="*/ 380 w 760"/>
                <a:gd name="T17" fmla="*/ 760 h 760"/>
                <a:gd name="T18" fmla="*/ 340 w 760"/>
                <a:gd name="T19" fmla="*/ 758 h 760"/>
                <a:gd name="T20" fmla="*/ 266 w 760"/>
                <a:gd name="T21" fmla="*/ 742 h 760"/>
                <a:gd name="T22" fmla="*/ 198 w 760"/>
                <a:gd name="T23" fmla="*/ 714 h 760"/>
                <a:gd name="T24" fmla="*/ 138 w 760"/>
                <a:gd name="T25" fmla="*/ 672 h 760"/>
                <a:gd name="T26" fmla="*/ 86 w 760"/>
                <a:gd name="T27" fmla="*/ 622 h 760"/>
                <a:gd name="T28" fmla="*/ 46 w 760"/>
                <a:gd name="T29" fmla="*/ 560 h 760"/>
                <a:gd name="T30" fmla="*/ 16 w 760"/>
                <a:gd name="T31" fmla="*/ 492 h 760"/>
                <a:gd name="T32" fmla="*/ 2 w 760"/>
                <a:gd name="T33" fmla="*/ 418 h 760"/>
                <a:gd name="T34" fmla="*/ 0 w 760"/>
                <a:gd name="T35" fmla="*/ 380 h 760"/>
                <a:gd name="T36" fmla="*/ 8 w 760"/>
                <a:gd name="T37" fmla="*/ 304 h 760"/>
                <a:gd name="T38" fmla="*/ 30 w 760"/>
                <a:gd name="T39" fmla="*/ 232 h 760"/>
                <a:gd name="T40" fmla="*/ 64 w 760"/>
                <a:gd name="T41" fmla="*/ 168 h 760"/>
                <a:gd name="T42" fmla="*/ 112 w 760"/>
                <a:gd name="T43" fmla="*/ 110 h 760"/>
                <a:gd name="T44" fmla="*/ 168 w 760"/>
                <a:gd name="T45" fmla="*/ 64 h 760"/>
                <a:gd name="T46" fmla="*/ 232 w 760"/>
                <a:gd name="T47" fmla="*/ 30 h 760"/>
                <a:gd name="T48" fmla="*/ 304 w 760"/>
                <a:gd name="T49" fmla="*/ 8 h 760"/>
                <a:gd name="T50" fmla="*/ 380 w 760"/>
                <a:gd name="T51" fmla="*/ 0 h 760"/>
                <a:gd name="T52" fmla="*/ 418 w 760"/>
                <a:gd name="T53" fmla="*/ 2 h 760"/>
                <a:gd name="T54" fmla="*/ 492 w 760"/>
                <a:gd name="T55" fmla="*/ 16 h 760"/>
                <a:gd name="T56" fmla="*/ 560 w 760"/>
                <a:gd name="T57" fmla="*/ 46 h 760"/>
                <a:gd name="T58" fmla="*/ 622 w 760"/>
                <a:gd name="T59" fmla="*/ 86 h 760"/>
                <a:gd name="T60" fmla="*/ 674 w 760"/>
                <a:gd name="T61" fmla="*/ 138 h 760"/>
                <a:gd name="T62" fmla="*/ 714 w 760"/>
                <a:gd name="T63" fmla="*/ 198 h 760"/>
                <a:gd name="T64" fmla="*/ 742 w 760"/>
                <a:gd name="T65" fmla="*/ 266 h 760"/>
                <a:gd name="T66" fmla="*/ 758 w 760"/>
                <a:gd name="T67" fmla="*/ 340 h 760"/>
                <a:gd name="T68" fmla="*/ 760 w 760"/>
                <a:gd name="T69" fmla="*/ 380 h 76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60"/>
                <a:gd name="T106" fmla="*/ 0 h 760"/>
                <a:gd name="T107" fmla="*/ 760 w 760"/>
                <a:gd name="T108" fmla="*/ 760 h 76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60" h="760">
                  <a:moveTo>
                    <a:pt x="760" y="380"/>
                  </a:moveTo>
                  <a:lnTo>
                    <a:pt x="760" y="380"/>
                  </a:lnTo>
                  <a:lnTo>
                    <a:pt x="758" y="418"/>
                  </a:lnTo>
                  <a:lnTo>
                    <a:pt x="752" y="456"/>
                  </a:lnTo>
                  <a:lnTo>
                    <a:pt x="742" y="492"/>
                  </a:lnTo>
                  <a:lnTo>
                    <a:pt x="730" y="528"/>
                  </a:lnTo>
                  <a:lnTo>
                    <a:pt x="714" y="560"/>
                  </a:lnTo>
                  <a:lnTo>
                    <a:pt x="696" y="592"/>
                  </a:lnTo>
                  <a:lnTo>
                    <a:pt x="674" y="622"/>
                  </a:lnTo>
                  <a:lnTo>
                    <a:pt x="648" y="648"/>
                  </a:lnTo>
                  <a:lnTo>
                    <a:pt x="622" y="672"/>
                  </a:lnTo>
                  <a:lnTo>
                    <a:pt x="592" y="694"/>
                  </a:lnTo>
                  <a:lnTo>
                    <a:pt x="560" y="714"/>
                  </a:lnTo>
                  <a:lnTo>
                    <a:pt x="528" y="730"/>
                  </a:lnTo>
                  <a:lnTo>
                    <a:pt x="492" y="742"/>
                  </a:lnTo>
                  <a:lnTo>
                    <a:pt x="456" y="752"/>
                  </a:lnTo>
                  <a:lnTo>
                    <a:pt x="418" y="758"/>
                  </a:lnTo>
                  <a:lnTo>
                    <a:pt x="380" y="760"/>
                  </a:lnTo>
                  <a:lnTo>
                    <a:pt x="340" y="758"/>
                  </a:lnTo>
                  <a:lnTo>
                    <a:pt x="304" y="752"/>
                  </a:lnTo>
                  <a:lnTo>
                    <a:pt x="266" y="742"/>
                  </a:lnTo>
                  <a:lnTo>
                    <a:pt x="232" y="730"/>
                  </a:lnTo>
                  <a:lnTo>
                    <a:pt x="198" y="714"/>
                  </a:lnTo>
                  <a:lnTo>
                    <a:pt x="168" y="694"/>
                  </a:lnTo>
                  <a:lnTo>
                    <a:pt x="138" y="672"/>
                  </a:lnTo>
                  <a:lnTo>
                    <a:pt x="112" y="648"/>
                  </a:lnTo>
                  <a:lnTo>
                    <a:pt x="86" y="622"/>
                  </a:lnTo>
                  <a:lnTo>
                    <a:pt x="64" y="592"/>
                  </a:lnTo>
                  <a:lnTo>
                    <a:pt x="46" y="560"/>
                  </a:lnTo>
                  <a:lnTo>
                    <a:pt x="30" y="528"/>
                  </a:lnTo>
                  <a:lnTo>
                    <a:pt x="16" y="492"/>
                  </a:lnTo>
                  <a:lnTo>
                    <a:pt x="8" y="456"/>
                  </a:lnTo>
                  <a:lnTo>
                    <a:pt x="2" y="418"/>
                  </a:lnTo>
                  <a:lnTo>
                    <a:pt x="0" y="380"/>
                  </a:lnTo>
                  <a:lnTo>
                    <a:pt x="2" y="340"/>
                  </a:lnTo>
                  <a:lnTo>
                    <a:pt x="8" y="304"/>
                  </a:lnTo>
                  <a:lnTo>
                    <a:pt x="16" y="266"/>
                  </a:lnTo>
                  <a:lnTo>
                    <a:pt x="30" y="232"/>
                  </a:lnTo>
                  <a:lnTo>
                    <a:pt x="46" y="198"/>
                  </a:lnTo>
                  <a:lnTo>
                    <a:pt x="64" y="168"/>
                  </a:lnTo>
                  <a:lnTo>
                    <a:pt x="86" y="138"/>
                  </a:lnTo>
                  <a:lnTo>
                    <a:pt x="112" y="110"/>
                  </a:lnTo>
                  <a:lnTo>
                    <a:pt x="138" y="86"/>
                  </a:lnTo>
                  <a:lnTo>
                    <a:pt x="168" y="64"/>
                  </a:lnTo>
                  <a:lnTo>
                    <a:pt x="198" y="46"/>
                  </a:lnTo>
                  <a:lnTo>
                    <a:pt x="232" y="30"/>
                  </a:lnTo>
                  <a:lnTo>
                    <a:pt x="266" y="16"/>
                  </a:lnTo>
                  <a:lnTo>
                    <a:pt x="304" y="8"/>
                  </a:lnTo>
                  <a:lnTo>
                    <a:pt x="340" y="2"/>
                  </a:lnTo>
                  <a:lnTo>
                    <a:pt x="380" y="0"/>
                  </a:lnTo>
                  <a:lnTo>
                    <a:pt x="418" y="2"/>
                  </a:lnTo>
                  <a:lnTo>
                    <a:pt x="456" y="8"/>
                  </a:lnTo>
                  <a:lnTo>
                    <a:pt x="492" y="16"/>
                  </a:lnTo>
                  <a:lnTo>
                    <a:pt x="528" y="30"/>
                  </a:lnTo>
                  <a:lnTo>
                    <a:pt x="560" y="46"/>
                  </a:lnTo>
                  <a:lnTo>
                    <a:pt x="592" y="64"/>
                  </a:lnTo>
                  <a:lnTo>
                    <a:pt x="622" y="86"/>
                  </a:lnTo>
                  <a:lnTo>
                    <a:pt x="648" y="110"/>
                  </a:lnTo>
                  <a:lnTo>
                    <a:pt x="674" y="138"/>
                  </a:lnTo>
                  <a:lnTo>
                    <a:pt x="696" y="168"/>
                  </a:lnTo>
                  <a:lnTo>
                    <a:pt x="714" y="198"/>
                  </a:lnTo>
                  <a:lnTo>
                    <a:pt x="730" y="232"/>
                  </a:lnTo>
                  <a:lnTo>
                    <a:pt x="742" y="266"/>
                  </a:lnTo>
                  <a:lnTo>
                    <a:pt x="752" y="304"/>
                  </a:lnTo>
                  <a:lnTo>
                    <a:pt x="758" y="340"/>
                  </a:lnTo>
                  <a:lnTo>
                    <a:pt x="760" y="380"/>
                  </a:lnTo>
                  <a:close/>
                </a:path>
              </a:pathLst>
            </a:custGeom>
            <a:solidFill>
              <a:srgbClr val="D648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22">
              <a:extLst>
                <a:ext uri="{FF2B5EF4-FFF2-40B4-BE49-F238E27FC236}">
                  <a16:creationId xmlns:a16="http://schemas.microsoft.com/office/drawing/2014/main" id="{CE5A2D84-8011-4E38-B3C2-23692CAB2249}"/>
                </a:ext>
              </a:extLst>
            </p:cNvPr>
            <p:cNvSpPr>
              <a:spLocks/>
            </p:cNvSpPr>
            <p:nvPr/>
          </p:nvSpPr>
          <p:spPr bwMode="auto">
            <a:xfrm>
              <a:off x="204" y="1814"/>
              <a:ext cx="752" cy="752"/>
            </a:xfrm>
            <a:custGeom>
              <a:avLst/>
              <a:gdLst>
                <a:gd name="T0" fmla="*/ 752 w 752"/>
                <a:gd name="T1" fmla="*/ 376 h 752"/>
                <a:gd name="T2" fmla="*/ 744 w 752"/>
                <a:gd name="T3" fmla="*/ 452 h 752"/>
                <a:gd name="T4" fmla="*/ 722 w 752"/>
                <a:gd name="T5" fmla="*/ 522 h 752"/>
                <a:gd name="T6" fmla="*/ 686 w 752"/>
                <a:gd name="T7" fmla="*/ 586 h 752"/>
                <a:gd name="T8" fmla="*/ 642 w 752"/>
                <a:gd name="T9" fmla="*/ 642 h 752"/>
                <a:gd name="T10" fmla="*/ 586 w 752"/>
                <a:gd name="T11" fmla="*/ 688 h 752"/>
                <a:gd name="T12" fmla="*/ 522 w 752"/>
                <a:gd name="T13" fmla="*/ 722 h 752"/>
                <a:gd name="T14" fmla="*/ 452 w 752"/>
                <a:gd name="T15" fmla="*/ 744 h 752"/>
                <a:gd name="T16" fmla="*/ 376 w 752"/>
                <a:gd name="T17" fmla="*/ 752 h 752"/>
                <a:gd name="T18" fmla="*/ 338 w 752"/>
                <a:gd name="T19" fmla="*/ 750 h 752"/>
                <a:gd name="T20" fmla="*/ 264 w 752"/>
                <a:gd name="T21" fmla="*/ 734 h 752"/>
                <a:gd name="T22" fmla="*/ 196 w 752"/>
                <a:gd name="T23" fmla="*/ 706 h 752"/>
                <a:gd name="T24" fmla="*/ 136 w 752"/>
                <a:gd name="T25" fmla="*/ 666 h 752"/>
                <a:gd name="T26" fmla="*/ 86 w 752"/>
                <a:gd name="T27" fmla="*/ 614 h 752"/>
                <a:gd name="T28" fmla="*/ 46 w 752"/>
                <a:gd name="T29" fmla="*/ 554 h 752"/>
                <a:gd name="T30" fmla="*/ 18 w 752"/>
                <a:gd name="T31" fmla="*/ 488 h 752"/>
                <a:gd name="T32" fmla="*/ 2 w 752"/>
                <a:gd name="T33" fmla="*/ 414 h 752"/>
                <a:gd name="T34" fmla="*/ 0 w 752"/>
                <a:gd name="T35" fmla="*/ 376 h 752"/>
                <a:gd name="T36" fmla="*/ 8 w 752"/>
                <a:gd name="T37" fmla="*/ 300 h 752"/>
                <a:gd name="T38" fmla="*/ 30 w 752"/>
                <a:gd name="T39" fmla="*/ 230 h 752"/>
                <a:gd name="T40" fmla="*/ 64 w 752"/>
                <a:gd name="T41" fmla="*/ 166 h 752"/>
                <a:gd name="T42" fmla="*/ 110 w 752"/>
                <a:gd name="T43" fmla="*/ 110 h 752"/>
                <a:gd name="T44" fmla="*/ 166 w 752"/>
                <a:gd name="T45" fmla="*/ 64 h 752"/>
                <a:gd name="T46" fmla="*/ 230 w 752"/>
                <a:gd name="T47" fmla="*/ 30 h 752"/>
                <a:gd name="T48" fmla="*/ 300 w 752"/>
                <a:gd name="T49" fmla="*/ 8 h 752"/>
                <a:gd name="T50" fmla="*/ 376 w 752"/>
                <a:gd name="T51" fmla="*/ 0 h 752"/>
                <a:gd name="T52" fmla="*/ 414 w 752"/>
                <a:gd name="T53" fmla="*/ 2 h 752"/>
                <a:gd name="T54" fmla="*/ 488 w 752"/>
                <a:gd name="T55" fmla="*/ 18 h 752"/>
                <a:gd name="T56" fmla="*/ 554 w 752"/>
                <a:gd name="T57" fmla="*/ 46 h 752"/>
                <a:gd name="T58" fmla="*/ 614 w 752"/>
                <a:gd name="T59" fmla="*/ 86 h 752"/>
                <a:gd name="T60" fmla="*/ 666 w 752"/>
                <a:gd name="T61" fmla="*/ 138 h 752"/>
                <a:gd name="T62" fmla="*/ 706 w 752"/>
                <a:gd name="T63" fmla="*/ 196 h 752"/>
                <a:gd name="T64" fmla="*/ 734 w 752"/>
                <a:gd name="T65" fmla="*/ 264 h 752"/>
                <a:gd name="T66" fmla="*/ 750 w 752"/>
                <a:gd name="T67" fmla="*/ 338 h 752"/>
                <a:gd name="T68" fmla="*/ 752 w 752"/>
                <a:gd name="T69" fmla="*/ 376 h 75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52"/>
                <a:gd name="T106" fmla="*/ 0 h 752"/>
                <a:gd name="T107" fmla="*/ 752 w 752"/>
                <a:gd name="T108" fmla="*/ 752 h 75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52" h="752">
                  <a:moveTo>
                    <a:pt x="752" y="376"/>
                  </a:moveTo>
                  <a:lnTo>
                    <a:pt x="752" y="376"/>
                  </a:lnTo>
                  <a:lnTo>
                    <a:pt x="750" y="414"/>
                  </a:lnTo>
                  <a:lnTo>
                    <a:pt x="744" y="452"/>
                  </a:lnTo>
                  <a:lnTo>
                    <a:pt x="734" y="488"/>
                  </a:lnTo>
                  <a:lnTo>
                    <a:pt x="722" y="522"/>
                  </a:lnTo>
                  <a:lnTo>
                    <a:pt x="706" y="554"/>
                  </a:lnTo>
                  <a:lnTo>
                    <a:pt x="686" y="586"/>
                  </a:lnTo>
                  <a:lnTo>
                    <a:pt x="666" y="614"/>
                  </a:lnTo>
                  <a:lnTo>
                    <a:pt x="642" y="642"/>
                  </a:lnTo>
                  <a:lnTo>
                    <a:pt x="614" y="666"/>
                  </a:lnTo>
                  <a:lnTo>
                    <a:pt x="586" y="688"/>
                  </a:lnTo>
                  <a:lnTo>
                    <a:pt x="554" y="706"/>
                  </a:lnTo>
                  <a:lnTo>
                    <a:pt x="522" y="722"/>
                  </a:lnTo>
                  <a:lnTo>
                    <a:pt x="488" y="734"/>
                  </a:lnTo>
                  <a:lnTo>
                    <a:pt x="452" y="744"/>
                  </a:lnTo>
                  <a:lnTo>
                    <a:pt x="414" y="750"/>
                  </a:lnTo>
                  <a:lnTo>
                    <a:pt x="376" y="752"/>
                  </a:lnTo>
                  <a:lnTo>
                    <a:pt x="338" y="750"/>
                  </a:lnTo>
                  <a:lnTo>
                    <a:pt x="300" y="744"/>
                  </a:lnTo>
                  <a:lnTo>
                    <a:pt x="264" y="734"/>
                  </a:lnTo>
                  <a:lnTo>
                    <a:pt x="230" y="722"/>
                  </a:lnTo>
                  <a:lnTo>
                    <a:pt x="196" y="706"/>
                  </a:lnTo>
                  <a:lnTo>
                    <a:pt x="166" y="688"/>
                  </a:lnTo>
                  <a:lnTo>
                    <a:pt x="136" y="666"/>
                  </a:lnTo>
                  <a:lnTo>
                    <a:pt x="110" y="642"/>
                  </a:lnTo>
                  <a:lnTo>
                    <a:pt x="86" y="614"/>
                  </a:lnTo>
                  <a:lnTo>
                    <a:pt x="64" y="586"/>
                  </a:lnTo>
                  <a:lnTo>
                    <a:pt x="46" y="554"/>
                  </a:lnTo>
                  <a:lnTo>
                    <a:pt x="30" y="522"/>
                  </a:lnTo>
                  <a:lnTo>
                    <a:pt x="18" y="488"/>
                  </a:lnTo>
                  <a:lnTo>
                    <a:pt x="8" y="452"/>
                  </a:lnTo>
                  <a:lnTo>
                    <a:pt x="2" y="414"/>
                  </a:lnTo>
                  <a:lnTo>
                    <a:pt x="0" y="376"/>
                  </a:lnTo>
                  <a:lnTo>
                    <a:pt x="2" y="338"/>
                  </a:lnTo>
                  <a:lnTo>
                    <a:pt x="8" y="300"/>
                  </a:lnTo>
                  <a:lnTo>
                    <a:pt x="18" y="264"/>
                  </a:lnTo>
                  <a:lnTo>
                    <a:pt x="30" y="230"/>
                  </a:lnTo>
                  <a:lnTo>
                    <a:pt x="46" y="196"/>
                  </a:lnTo>
                  <a:lnTo>
                    <a:pt x="64" y="166"/>
                  </a:lnTo>
                  <a:lnTo>
                    <a:pt x="86" y="138"/>
                  </a:lnTo>
                  <a:lnTo>
                    <a:pt x="110" y="110"/>
                  </a:lnTo>
                  <a:lnTo>
                    <a:pt x="136" y="86"/>
                  </a:lnTo>
                  <a:lnTo>
                    <a:pt x="166" y="64"/>
                  </a:lnTo>
                  <a:lnTo>
                    <a:pt x="196" y="46"/>
                  </a:lnTo>
                  <a:lnTo>
                    <a:pt x="230" y="30"/>
                  </a:lnTo>
                  <a:lnTo>
                    <a:pt x="264" y="18"/>
                  </a:lnTo>
                  <a:lnTo>
                    <a:pt x="300" y="8"/>
                  </a:lnTo>
                  <a:lnTo>
                    <a:pt x="338" y="2"/>
                  </a:lnTo>
                  <a:lnTo>
                    <a:pt x="376" y="0"/>
                  </a:lnTo>
                  <a:lnTo>
                    <a:pt x="414" y="2"/>
                  </a:lnTo>
                  <a:lnTo>
                    <a:pt x="452" y="8"/>
                  </a:lnTo>
                  <a:lnTo>
                    <a:pt x="488" y="18"/>
                  </a:lnTo>
                  <a:lnTo>
                    <a:pt x="522" y="30"/>
                  </a:lnTo>
                  <a:lnTo>
                    <a:pt x="554" y="46"/>
                  </a:lnTo>
                  <a:lnTo>
                    <a:pt x="586" y="64"/>
                  </a:lnTo>
                  <a:lnTo>
                    <a:pt x="614" y="86"/>
                  </a:lnTo>
                  <a:lnTo>
                    <a:pt x="642" y="110"/>
                  </a:lnTo>
                  <a:lnTo>
                    <a:pt x="666" y="138"/>
                  </a:lnTo>
                  <a:lnTo>
                    <a:pt x="686" y="166"/>
                  </a:lnTo>
                  <a:lnTo>
                    <a:pt x="706" y="196"/>
                  </a:lnTo>
                  <a:lnTo>
                    <a:pt x="722" y="230"/>
                  </a:lnTo>
                  <a:lnTo>
                    <a:pt x="734" y="264"/>
                  </a:lnTo>
                  <a:lnTo>
                    <a:pt x="744" y="300"/>
                  </a:lnTo>
                  <a:lnTo>
                    <a:pt x="750" y="338"/>
                  </a:lnTo>
                  <a:lnTo>
                    <a:pt x="752" y="376"/>
                  </a:lnTo>
                  <a:close/>
                </a:path>
              </a:pathLst>
            </a:custGeom>
            <a:solidFill>
              <a:srgbClr val="D74E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23">
              <a:extLst>
                <a:ext uri="{FF2B5EF4-FFF2-40B4-BE49-F238E27FC236}">
                  <a16:creationId xmlns:a16="http://schemas.microsoft.com/office/drawing/2014/main" id="{E0A3B035-A1D8-4147-85B1-451F021D0CD3}"/>
                </a:ext>
              </a:extLst>
            </p:cNvPr>
            <p:cNvSpPr>
              <a:spLocks/>
            </p:cNvSpPr>
            <p:nvPr/>
          </p:nvSpPr>
          <p:spPr bwMode="auto">
            <a:xfrm>
              <a:off x="210" y="1820"/>
              <a:ext cx="740" cy="740"/>
            </a:xfrm>
            <a:custGeom>
              <a:avLst/>
              <a:gdLst>
                <a:gd name="T0" fmla="*/ 740 w 740"/>
                <a:gd name="T1" fmla="*/ 370 h 740"/>
                <a:gd name="T2" fmla="*/ 732 w 740"/>
                <a:gd name="T3" fmla="*/ 444 h 740"/>
                <a:gd name="T4" fmla="*/ 712 w 740"/>
                <a:gd name="T5" fmla="*/ 514 h 740"/>
                <a:gd name="T6" fmla="*/ 676 w 740"/>
                <a:gd name="T7" fmla="*/ 578 h 740"/>
                <a:gd name="T8" fmla="*/ 632 w 740"/>
                <a:gd name="T9" fmla="*/ 632 h 740"/>
                <a:gd name="T10" fmla="*/ 576 w 740"/>
                <a:gd name="T11" fmla="*/ 678 h 740"/>
                <a:gd name="T12" fmla="*/ 514 w 740"/>
                <a:gd name="T13" fmla="*/ 712 h 740"/>
                <a:gd name="T14" fmla="*/ 444 w 740"/>
                <a:gd name="T15" fmla="*/ 734 h 740"/>
                <a:gd name="T16" fmla="*/ 370 w 740"/>
                <a:gd name="T17" fmla="*/ 740 h 740"/>
                <a:gd name="T18" fmla="*/ 332 w 740"/>
                <a:gd name="T19" fmla="*/ 738 h 740"/>
                <a:gd name="T20" fmla="*/ 260 w 740"/>
                <a:gd name="T21" fmla="*/ 724 h 740"/>
                <a:gd name="T22" fmla="*/ 192 w 740"/>
                <a:gd name="T23" fmla="*/ 696 h 740"/>
                <a:gd name="T24" fmla="*/ 134 w 740"/>
                <a:gd name="T25" fmla="*/ 656 h 740"/>
                <a:gd name="T26" fmla="*/ 84 w 740"/>
                <a:gd name="T27" fmla="*/ 606 h 740"/>
                <a:gd name="T28" fmla="*/ 44 w 740"/>
                <a:gd name="T29" fmla="*/ 546 h 740"/>
                <a:gd name="T30" fmla="*/ 16 w 740"/>
                <a:gd name="T31" fmla="*/ 480 h 740"/>
                <a:gd name="T32" fmla="*/ 0 w 740"/>
                <a:gd name="T33" fmla="*/ 408 h 740"/>
                <a:gd name="T34" fmla="*/ 0 w 740"/>
                <a:gd name="T35" fmla="*/ 370 h 740"/>
                <a:gd name="T36" fmla="*/ 6 w 740"/>
                <a:gd name="T37" fmla="*/ 296 h 740"/>
                <a:gd name="T38" fmla="*/ 28 w 740"/>
                <a:gd name="T39" fmla="*/ 226 h 740"/>
                <a:gd name="T40" fmla="*/ 62 w 740"/>
                <a:gd name="T41" fmla="*/ 162 h 740"/>
                <a:gd name="T42" fmla="*/ 108 w 740"/>
                <a:gd name="T43" fmla="*/ 108 h 740"/>
                <a:gd name="T44" fmla="*/ 162 w 740"/>
                <a:gd name="T45" fmla="*/ 62 h 740"/>
                <a:gd name="T46" fmla="*/ 226 w 740"/>
                <a:gd name="T47" fmla="*/ 28 h 740"/>
                <a:gd name="T48" fmla="*/ 294 w 740"/>
                <a:gd name="T49" fmla="*/ 8 h 740"/>
                <a:gd name="T50" fmla="*/ 370 w 740"/>
                <a:gd name="T51" fmla="*/ 0 h 740"/>
                <a:gd name="T52" fmla="*/ 408 w 740"/>
                <a:gd name="T53" fmla="*/ 2 h 740"/>
                <a:gd name="T54" fmla="*/ 480 w 740"/>
                <a:gd name="T55" fmla="*/ 16 h 740"/>
                <a:gd name="T56" fmla="*/ 546 w 740"/>
                <a:gd name="T57" fmla="*/ 44 h 740"/>
                <a:gd name="T58" fmla="*/ 606 w 740"/>
                <a:gd name="T59" fmla="*/ 84 h 740"/>
                <a:gd name="T60" fmla="*/ 656 w 740"/>
                <a:gd name="T61" fmla="*/ 134 h 740"/>
                <a:gd name="T62" fmla="*/ 696 w 740"/>
                <a:gd name="T63" fmla="*/ 194 h 740"/>
                <a:gd name="T64" fmla="*/ 724 w 740"/>
                <a:gd name="T65" fmla="*/ 260 h 740"/>
                <a:gd name="T66" fmla="*/ 738 w 740"/>
                <a:gd name="T67" fmla="*/ 332 h 740"/>
                <a:gd name="T68" fmla="*/ 740 w 740"/>
                <a:gd name="T69" fmla="*/ 370 h 74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40"/>
                <a:gd name="T106" fmla="*/ 0 h 740"/>
                <a:gd name="T107" fmla="*/ 740 w 740"/>
                <a:gd name="T108" fmla="*/ 740 h 74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40" h="740">
                  <a:moveTo>
                    <a:pt x="740" y="370"/>
                  </a:moveTo>
                  <a:lnTo>
                    <a:pt x="740" y="370"/>
                  </a:lnTo>
                  <a:lnTo>
                    <a:pt x="738" y="408"/>
                  </a:lnTo>
                  <a:lnTo>
                    <a:pt x="732" y="444"/>
                  </a:lnTo>
                  <a:lnTo>
                    <a:pt x="724" y="480"/>
                  </a:lnTo>
                  <a:lnTo>
                    <a:pt x="712" y="514"/>
                  </a:lnTo>
                  <a:lnTo>
                    <a:pt x="696" y="546"/>
                  </a:lnTo>
                  <a:lnTo>
                    <a:pt x="676" y="578"/>
                  </a:lnTo>
                  <a:lnTo>
                    <a:pt x="656" y="606"/>
                  </a:lnTo>
                  <a:lnTo>
                    <a:pt x="632" y="632"/>
                  </a:lnTo>
                  <a:lnTo>
                    <a:pt x="606" y="656"/>
                  </a:lnTo>
                  <a:lnTo>
                    <a:pt x="576" y="678"/>
                  </a:lnTo>
                  <a:lnTo>
                    <a:pt x="546" y="696"/>
                  </a:lnTo>
                  <a:lnTo>
                    <a:pt x="514" y="712"/>
                  </a:lnTo>
                  <a:lnTo>
                    <a:pt x="480" y="724"/>
                  </a:lnTo>
                  <a:lnTo>
                    <a:pt x="444" y="734"/>
                  </a:lnTo>
                  <a:lnTo>
                    <a:pt x="408" y="738"/>
                  </a:lnTo>
                  <a:lnTo>
                    <a:pt x="370" y="740"/>
                  </a:lnTo>
                  <a:lnTo>
                    <a:pt x="332" y="738"/>
                  </a:lnTo>
                  <a:lnTo>
                    <a:pt x="294" y="734"/>
                  </a:lnTo>
                  <a:lnTo>
                    <a:pt x="260" y="724"/>
                  </a:lnTo>
                  <a:lnTo>
                    <a:pt x="226" y="712"/>
                  </a:lnTo>
                  <a:lnTo>
                    <a:pt x="192" y="696"/>
                  </a:lnTo>
                  <a:lnTo>
                    <a:pt x="162" y="678"/>
                  </a:lnTo>
                  <a:lnTo>
                    <a:pt x="134" y="656"/>
                  </a:lnTo>
                  <a:lnTo>
                    <a:pt x="108" y="632"/>
                  </a:lnTo>
                  <a:lnTo>
                    <a:pt x="84" y="606"/>
                  </a:lnTo>
                  <a:lnTo>
                    <a:pt x="62" y="578"/>
                  </a:lnTo>
                  <a:lnTo>
                    <a:pt x="44" y="546"/>
                  </a:lnTo>
                  <a:lnTo>
                    <a:pt x="28" y="514"/>
                  </a:lnTo>
                  <a:lnTo>
                    <a:pt x="16" y="480"/>
                  </a:lnTo>
                  <a:lnTo>
                    <a:pt x="6" y="444"/>
                  </a:lnTo>
                  <a:lnTo>
                    <a:pt x="0" y="408"/>
                  </a:lnTo>
                  <a:lnTo>
                    <a:pt x="0" y="370"/>
                  </a:lnTo>
                  <a:lnTo>
                    <a:pt x="0" y="332"/>
                  </a:lnTo>
                  <a:lnTo>
                    <a:pt x="6" y="296"/>
                  </a:lnTo>
                  <a:lnTo>
                    <a:pt x="16" y="260"/>
                  </a:lnTo>
                  <a:lnTo>
                    <a:pt x="28" y="226"/>
                  </a:lnTo>
                  <a:lnTo>
                    <a:pt x="44" y="194"/>
                  </a:lnTo>
                  <a:lnTo>
                    <a:pt x="62" y="162"/>
                  </a:lnTo>
                  <a:lnTo>
                    <a:pt x="84" y="134"/>
                  </a:lnTo>
                  <a:lnTo>
                    <a:pt x="108" y="108"/>
                  </a:lnTo>
                  <a:lnTo>
                    <a:pt x="134" y="84"/>
                  </a:lnTo>
                  <a:lnTo>
                    <a:pt x="162" y="62"/>
                  </a:lnTo>
                  <a:lnTo>
                    <a:pt x="192" y="44"/>
                  </a:lnTo>
                  <a:lnTo>
                    <a:pt x="226" y="28"/>
                  </a:lnTo>
                  <a:lnTo>
                    <a:pt x="260" y="16"/>
                  </a:lnTo>
                  <a:lnTo>
                    <a:pt x="294" y="8"/>
                  </a:lnTo>
                  <a:lnTo>
                    <a:pt x="332" y="2"/>
                  </a:lnTo>
                  <a:lnTo>
                    <a:pt x="370" y="0"/>
                  </a:lnTo>
                  <a:lnTo>
                    <a:pt x="408" y="2"/>
                  </a:lnTo>
                  <a:lnTo>
                    <a:pt x="444" y="8"/>
                  </a:lnTo>
                  <a:lnTo>
                    <a:pt x="480" y="16"/>
                  </a:lnTo>
                  <a:lnTo>
                    <a:pt x="514" y="28"/>
                  </a:lnTo>
                  <a:lnTo>
                    <a:pt x="546" y="44"/>
                  </a:lnTo>
                  <a:lnTo>
                    <a:pt x="576" y="62"/>
                  </a:lnTo>
                  <a:lnTo>
                    <a:pt x="606" y="84"/>
                  </a:lnTo>
                  <a:lnTo>
                    <a:pt x="632" y="108"/>
                  </a:lnTo>
                  <a:lnTo>
                    <a:pt x="656" y="134"/>
                  </a:lnTo>
                  <a:lnTo>
                    <a:pt x="676" y="162"/>
                  </a:lnTo>
                  <a:lnTo>
                    <a:pt x="696" y="194"/>
                  </a:lnTo>
                  <a:lnTo>
                    <a:pt x="712" y="226"/>
                  </a:lnTo>
                  <a:lnTo>
                    <a:pt x="724" y="260"/>
                  </a:lnTo>
                  <a:lnTo>
                    <a:pt x="732" y="296"/>
                  </a:lnTo>
                  <a:lnTo>
                    <a:pt x="738" y="332"/>
                  </a:lnTo>
                  <a:lnTo>
                    <a:pt x="740" y="370"/>
                  </a:lnTo>
                  <a:close/>
                </a:path>
              </a:pathLst>
            </a:custGeom>
            <a:solidFill>
              <a:srgbClr val="D9531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24">
              <a:extLst>
                <a:ext uri="{FF2B5EF4-FFF2-40B4-BE49-F238E27FC236}">
                  <a16:creationId xmlns:a16="http://schemas.microsoft.com/office/drawing/2014/main" id="{A9298943-A618-45AA-81B0-E8EEBC80F721}"/>
                </a:ext>
              </a:extLst>
            </p:cNvPr>
            <p:cNvSpPr>
              <a:spLocks/>
            </p:cNvSpPr>
            <p:nvPr/>
          </p:nvSpPr>
          <p:spPr bwMode="auto">
            <a:xfrm>
              <a:off x="214" y="1824"/>
              <a:ext cx="732" cy="732"/>
            </a:xfrm>
            <a:custGeom>
              <a:avLst/>
              <a:gdLst>
                <a:gd name="T0" fmla="*/ 732 w 732"/>
                <a:gd name="T1" fmla="*/ 366 h 732"/>
                <a:gd name="T2" fmla="*/ 724 w 732"/>
                <a:gd name="T3" fmla="*/ 440 h 732"/>
                <a:gd name="T4" fmla="*/ 702 w 732"/>
                <a:gd name="T5" fmla="*/ 508 h 732"/>
                <a:gd name="T6" fmla="*/ 668 w 732"/>
                <a:gd name="T7" fmla="*/ 570 h 732"/>
                <a:gd name="T8" fmla="*/ 624 w 732"/>
                <a:gd name="T9" fmla="*/ 626 h 732"/>
                <a:gd name="T10" fmla="*/ 570 w 732"/>
                <a:gd name="T11" fmla="*/ 670 h 732"/>
                <a:gd name="T12" fmla="*/ 508 w 732"/>
                <a:gd name="T13" fmla="*/ 704 h 732"/>
                <a:gd name="T14" fmla="*/ 440 w 732"/>
                <a:gd name="T15" fmla="*/ 724 h 732"/>
                <a:gd name="T16" fmla="*/ 366 w 732"/>
                <a:gd name="T17" fmla="*/ 732 h 732"/>
                <a:gd name="T18" fmla="*/ 328 w 732"/>
                <a:gd name="T19" fmla="*/ 730 h 732"/>
                <a:gd name="T20" fmla="*/ 256 w 732"/>
                <a:gd name="T21" fmla="*/ 716 h 732"/>
                <a:gd name="T22" fmla="*/ 192 w 732"/>
                <a:gd name="T23" fmla="*/ 688 h 732"/>
                <a:gd name="T24" fmla="*/ 132 w 732"/>
                <a:gd name="T25" fmla="*/ 648 h 732"/>
                <a:gd name="T26" fmla="*/ 84 w 732"/>
                <a:gd name="T27" fmla="*/ 600 h 732"/>
                <a:gd name="T28" fmla="*/ 44 w 732"/>
                <a:gd name="T29" fmla="*/ 540 h 732"/>
                <a:gd name="T30" fmla="*/ 16 w 732"/>
                <a:gd name="T31" fmla="*/ 476 h 732"/>
                <a:gd name="T32" fmla="*/ 2 w 732"/>
                <a:gd name="T33" fmla="*/ 404 h 732"/>
                <a:gd name="T34" fmla="*/ 0 w 732"/>
                <a:gd name="T35" fmla="*/ 366 h 732"/>
                <a:gd name="T36" fmla="*/ 8 w 732"/>
                <a:gd name="T37" fmla="*/ 292 h 732"/>
                <a:gd name="T38" fmla="*/ 28 w 732"/>
                <a:gd name="T39" fmla="*/ 224 h 732"/>
                <a:gd name="T40" fmla="*/ 62 w 732"/>
                <a:gd name="T41" fmla="*/ 162 h 732"/>
                <a:gd name="T42" fmla="*/ 106 w 732"/>
                <a:gd name="T43" fmla="*/ 108 h 732"/>
                <a:gd name="T44" fmla="*/ 160 w 732"/>
                <a:gd name="T45" fmla="*/ 64 h 732"/>
                <a:gd name="T46" fmla="*/ 224 w 732"/>
                <a:gd name="T47" fmla="*/ 30 h 732"/>
                <a:gd name="T48" fmla="*/ 292 w 732"/>
                <a:gd name="T49" fmla="*/ 8 h 732"/>
                <a:gd name="T50" fmla="*/ 366 w 732"/>
                <a:gd name="T51" fmla="*/ 0 h 732"/>
                <a:gd name="T52" fmla="*/ 402 w 732"/>
                <a:gd name="T53" fmla="*/ 2 h 732"/>
                <a:gd name="T54" fmla="*/ 474 w 732"/>
                <a:gd name="T55" fmla="*/ 18 h 732"/>
                <a:gd name="T56" fmla="*/ 540 w 732"/>
                <a:gd name="T57" fmla="*/ 44 h 732"/>
                <a:gd name="T58" fmla="*/ 598 w 732"/>
                <a:gd name="T59" fmla="*/ 84 h 732"/>
                <a:gd name="T60" fmla="*/ 648 w 732"/>
                <a:gd name="T61" fmla="*/ 134 h 732"/>
                <a:gd name="T62" fmla="*/ 688 w 732"/>
                <a:gd name="T63" fmla="*/ 192 h 732"/>
                <a:gd name="T64" fmla="*/ 714 w 732"/>
                <a:gd name="T65" fmla="*/ 258 h 732"/>
                <a:gd name="T66" fmla="*/ 730 w 732"/>
                <a:gd name="T67" fmla="*/ 330 h 732"/>
                <a:gd name="T68" fmla="*/ 732 w 732"/>
                <a:gd name="T69" fmla="*/ 366 h 73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32"/>
                <a:gd name="T106" fmla="*/ 0 h 732"/>
                <a:gd name="T107" fmla="*/ 732 w 732"/>
                <a:gd name="T108" fmla="*/ 732 h 73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32" h="732">
                  <a:moveTo>
                    <a:pt x="732" y="366"/>
                  </a:moveTo>
                  <a:lnTo>
                    <a:pt x="732" y="366"/>
                  </a:lnTo>
                  <a:lnTo>
                    <a:pt x="730" y="404"/>
                  </a:lnTo>
                  <a:lnTo>
                    <a:pt x="724" y="440"/>
                  </a:lnTo>
                  <a:lnTo>
                    <a:pt x="714" y="476"/>
                  </a:lnTo>
                  <a:lnTo>
                    <a:pt x="702" y="508"/>
                  </a:lnTo>
                  <a:lnTo>
                    <a:pt x="688" y="540"/>
                  </a:lnTo>
                  <a:lnTo>
                    <a:pt x="668" y="570"/>
                  </a:lnTo>
                  <a:lnTo>
                    <a:pt x="648" y="600"/>
                  </a:lnTo>
                  <a:lnTo>
                    <a:pt x="624" y="626"/>
                  </a:lnTo>
                  <a:lnTo>
                    <a:pt x="598" y="648"/>
                  </a:lnTo>
                  <a:lnTo>
                    <a:pt x="570" y="670"/>
                  </a:lnTo>
                  <a:lnTo>
                    <a:pt x="540" y="688"/>
                  </a:lnTo>
                  <a:lnTo>
                    <a:pt x="508" y="704"/>
                  </a:lnTo>
                  <a:lnTo>
                    <a:pt x="474" y="716"/>
                  </a:lnTo>
                  <a:lnTo>
                    <a:pt x="440" y="724"/>
                  </a:lnTo>
                  <a:lnTo>
                    <a:pt x="402" y="730"/>
                  </a:lnTo>
                  <a:lnTo>
                    <a:pt x="366" y="732"/>
                  </a:lnTo>
                  <a:lnTo>
                    <a:pt x="328" y="730"/>
                  </a:lnTo>
                  <a:lnTo>
                    <a:pt x="292" y="724"/>
                  </a:lnTo>
                  <a:lnTo>
                    <a:pt x="256" y="716"/>
                  </a:lnTo>
                  <a:lnTo>
                    <a:pt x="224" y="704"/>
                  </a:lnTo>
                  <a:lnTo>
                    <a:pt x="192" y="688"/>
                  </a:lnTo>
                  <a:lnTo>
                    <a:pt x="160" y="670"/>
                  </a:lnTo>
                  <a:lnTo>
                    <a:pt x="132" y="648"/>
                  </a:lnTo>
                  <a:lnTo>
                    <a:pt x="106" y="626"/>
                  </a:lnTo>
                  <a:lnTo>
                    <a:pt x="84" y="600"/>
                  </a:lnTo>
                  <a:lnTo>
                    <a:pt x="62" y="570"/>
                  </a:lnTo>
                  <a:lnTo>
                    <a:pt x="44" y="540"/>
                  </a:lnTo>
                  <a:lnTo>
                    <a:pt x="28" y="508"/>
                  </a:lnTo>
                  <a:lnTo>
                    <a:pt x="16" y="476"/>
                  </a:lnTo>
                  <a:lnTo>
                    <a:pt x="8" y="440"/>
                  </a:lnTo>
                  <a:lnTo>
                    <a:pt x="2" y="404"/>
                  </a:lnTo>
                  <a:lnTo>
                    <a:pt x="0" y="366"/>
                  </a:lnTo>
                  <a:lnTo>
                    <a:pt x="2" y="330"/>
                  </a:lnTo>
                  <a:lnTo>
                    <a:pt x="8" y="292"/>
                  </a:lnTo>
                  <a:lnTo>
                    <a:pt x="16" y="258"/>
                  </a:lnTo>
                  <a:lnTo>
                    <a:pt x="28" y="224"/>
                  </a:lnTo>
                  <a:lnTo>
                    <a:pt x="44" y="192"/>
                  </a:lnTo>
                  <a:lnTo>
                    <a:pt x="62" y="162"/>
                  </a:lnTo>
                  <a:lnTo>
                    <a:pt x="84" y="134"/>
                  </a:lnTo>
                  <a:lnTo>
                    <a:pt x="106" y="108"/>
                  </a:lnTo>
                  <a:lnTo>
                    <a:pt x="132" y="84"/>
                  </a:lnTo>
                  <a:lnTo>
                    <a:pt x="160" y="64"/>
                  </a:lnTo>
                  <a:lnTo>
                    <a:pt x="192" y="44"/>
                  </a:lnTo>
                  <a:lnTo>
                    <a:pt x="224" y="30"/>
                  </a:lnTo>
                  <a:lnTo>
                    <a:pt x="256" y="18"/>
                  </a:lnTo>
                  <a:lnTo>
                    <a:pt x="292" y="8"/>
                  </a:lnTo>
                  <a:lnTo>
                    <a:pt x="328" y="2"/>
                  </a:lnTo>
                  <a:lnTo>
                    <a:pt x="366" y="0"/>
                  </a:lnTo>
                  <a:lnTo>
                    <a:pt x="402" y="2"/>
                  </a:lnTo>
                  <a:lnTo>
                    <a:pt x="440" y="8"/>
                  </a:lnTo>
                  <a:lnTo>
                    <a:pt x="474" y="18"/>
                  </a:lnTo>
                  <a:lnTo>
                    <a:pt x="508" y="30"/>
                  </a:lnTo>
                  <a:lnTo>
                    <a:pt x="540" y="44"/>
                  </a:lnTo>
                  <a:lnTo>
                    <a:pt x="570" y="64"/>
                  </a:lnTo>
                  <a:lnTo>
                    <a:pt x="598" y="84"/>
                  </a:lnTo>
                  <a:lnTo>
                    <a:pt x="624" y="108"/>
                  </a:lnTo>
                  <a:lnTo>
                    <a:pt x="648" y="134"/>
                  </a:lnTo>
                  <a:lnTo>
                    <a:pt x="668" y="162"/>
                  </a:lnTo>
                  <a:lnTo>
                    <a:pt x="688" y="192"/>
                  </a:lnTo>
                  <a:lnTo>
                    <a:pt x="702" y="224"/>
                  </a:lnTo>
                  <a:lnTo>
                    <a:pt x="714" y="258"/>
                  </a:lnTo>
                  <a:lnTo>
                    <a:pt x="724" y="292"/>
                  </a:lnTo>
                  <a:lnTo>
                    <a:pt x="730" y="330"/>
                  </a:lnTo>
                  <a:lnTo>
                    <a:pt x="732" y="366"/>
                  </a:lnTo>
                  <a:close/>
                </a:path>
              </a:pathLst>
            </a:custGeom>
            <a:solidFill>
              <a:srgbClr val="DA581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 name="Freeform 25">
              <a:extLst>
                <a:ext uri="{FF2B5EF4-FFF2-40B4-BE49-F238E27FC236}">
                  <a16:creationId xmlns:a16="http://schemas.microsoft.com/office/drawing/2014/main" id="{EAE667F4-B137-4B80-9D9E-10D3CBF2374E}"/>
                </a:ext>
              </a:extLst>
            </p:cNvPr>
            <p:cNvSpPr>
              <a:spLocks/>
            </p:cNvSpPr>
            <p:nvPr/>
          </p:nvSpPr>
          <p:spPr bwMode="auto">
            <a:xfrm>
              <a:off x="218" y="1830"/>
              <a:ext cx="722" cy="722"/>
            </a:xfrm>
            <a:custGeom>
              <a:avLst/>
              <a:gdLst>
                <a:gd name="T0" fmla="*/ 722 w 722"/>
                <a:gd name="T1" fmla="*/ 360 h 722"/>
                <a:gd name="T2" fmla="*/ 714 w 722"/>
                <a:gd name="T3" fmla="*/ 434 h 722"/>
                <a:gd name="T4" fmla="*/ 694 w 722"/>
                <a:gd name="T5" fmla="*/ 502 h 722"/>
                <a:gd name="T6" fmla="*/ 660 w 722"/>
                <a:gd name="T7" fmla="*/ 562 h 722"/>
                <a:gd name="T8" fmla="*/ 616 w 722"/>
                <a:gd name="T9" fmla="*/ 616 h 722"/>
                <a:gd name="T10" fmla="*/ 564 w 722"/>
                <a:gd name="T11" fmla="*/ 660 h 722"/>
                <a:gd name="T12" fmla="*/ 502 w 722"/>
                <a:gd name="T13" fmla="*/ 694 h 722"/>
                <a:gd name="T14" fmla="*/ 434 w 722"/>
                <a:gd name="T15" fmla="*/ 714 h 722"/>
                <a:gd name="T16" fmla="*/ 362 w 722"/>
                <a:gd name="T17" fmla="*/ 722 h 722"/>
                <a:gd name="T18" fmla="*/ 324 w 722"/>
                <a:gd name="T19" fmla="*/ 720 h 722"/>
                <a:gd name="T20" fmla="*/ 254 w 722"/>
                <a:gd name="T21" fmla="*/ 706 h 722"/>
                <a:gd name="T22" fmla="*/ 190 w 722"/>
                <a:gd name="T23" fmla="*/ 678 h 722"/>
                <a:gd name="T24" fmla="*/ 132 w 722"/>
                <a:gd name="T25" fmla="*/ 640 h 722"/>
                <a:gd name="T26" fmla="*/ 82 w 722"/>
                <a:gd name="T27" fmla="*/ 590 h 722"/>
                <a:gd name="T28" fmla="*/ 44 w 722"/>
                <a:gd name="T29" fmla="*/ 532 h 722"/>
                <a:gd name="T30" fmla="*/ 16 w 722"/>
                <a:gd name="T31" fmla="*/ 468 h 722"/>
                <a:gd name="T32" fmla="*/ 2 w 722"/>
                <a:gd name="T33" fmla="*/ 398 h 722"/>
                <a:gd name="T34" fmla="*/ 0 w 722"/>
                <a:gd name="T35" fmla="*/ 360 h 722"/>
                <a:gd name="T36" fmla="*/ 8 w 722"/>
                <a:gd name="T37" fmla="*/ 288 h 722"/>
                <a:gd name="T38" fmla="*/ 28 w 722"/>
                <a:gd name="T39" fmla="*/ 220 h 722"/>
                <a:gd name="T40" fmla="*/ 62 w 722"/>
                <a:gd name="T41" fmla="*/ 158 h 722"/>
                <a:gd name="T42" fmla="*/ 106 w 722"/>
                <a:gd name="T43" fmla="*/ 106 h 722"/>
                <a:gd name="T44" fmla="*/ 160 w 722"/>
                <a:gd name="T45" fmla="*/ 62 h 722"/>
                <a:gd name="T46" fmla="*/ 220 w 722"/>
                <a:gd name="T47" fmla="*/ 28 h 722"/>
                <a:gd name="T48" fmla="*/ 288 w 722"/>
                <a:gd name="T49" fmla="*/ 8 h 722"/>
                <a:gd name="T50" fmla="*/ 362 w 722"/>
                <a:gd name="T51" fmla="*/ 0 h 722"/>
                <a:gd name="T52" fmla="*/ 398 w 722"/>
                <a:gd name="T53" fmla="*/ 2 h 722"/>
                <a:gd name="T54" fmla="*/ 468 w 722"/>
                <a:gd name="T55" fmla="*/ 16 h 722"/>
                <a:gd name="T56" fmla="*/ 534 w 722"/>
                <a:gd name="T57" fmla="*/ 44 h 722"/>
                <a:gd name="T58" fmla="*/ 590 w 722"/>
                <a:gd name="T59" fmla="*/ 82 h 722"/>
                <a:gd name="T60" fmla="*/ 640 w 722"/>
                <a:gd name="T61" fmla="*/ 132 h 722"/>
                <a:gd name="T62" fmla="*/ 678 w 722"/>
                <a:gd name="T63" fmla="*/ 188 h 722"/>
                <a:gd name="T64" fmla="*/ 706 w 722"/>
                <a:gd name="T65" fmla="*/ 254 h 722"/>
                <a:gd name="T66" fmla="*/ 720 w 722"/>
                <a:gd name="T67" fmla="*/ 324 h 722"/>
                <a:gd name="T68" fmla="*/ 722 w 722"/>
                <a:gd name="T69" fmla="*/ 360 h 72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22"/>
                <a:gd name="T106" fmla="*/ 0 h 722"/>
                <a:gd name="T107" fmla="*/ 722 w 722"/>
                <a:gd name="T108" fmla="*/ 722 h 72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22" h="722">
                  <a:moveTo>
                    <a:pt x="722" y="360"/>
                  </a:moveTo>
                  <a:lnTo>
                    <a:pt x="722" y="360"/>
                  </a:lnTo>
                  <a:lnTo>
                    <a:pt x="720" y="398"/>
                  </a:lnTo>
                  <a:lnTo>
                    <a:pt x="714" y="434"/>
                  </a:lnTo>
                  <a:lnTo>
                    <a:pt x="706" y="468"/>
                  </a:lnTo>
                  <a:lnTo>
                    <a:pt x="694" y="502"/>
                  </a:lnTo>
                  <a:lnTo>
                    <a:pt x="678" y="532"/>
                  </a:lnTo>
                  <a:lnTo>
                    <a:pt x="660" y="562"/>
                  </a:lnTo>
                  <a:lnTo>
                    <a:pt x="640" y="590"/>
                  </a:lnTo>
                  <a:lnTo>
                    <a:pt x="616" y="616"/>
                  </a:lnTo>
                  <a:lnTo>
                    <a:pt x="590" y="640"/>
                  </a:lnTo>
                  <a:lnTo>
                    <a:pt x="564" y="660"/>
                  </a:lnTo>
                  <a:lnTo>
                    <a:pt x="534" y="678"/>
                  </a:lnTo>
                  <a:lnTo>
                    <a:pt x="502" y="694"/>
                  </a:lnTo>
                  <a:lnTo>
                    <a:pt x="468" y="706"/>
                  </a:lnTo>
                  <a:lnTo>
                    <a:pt x="434" y="714"/>
                  </a:lnTo>
                  <a:lnTo>
                    <a:pt x="398" y="720"/>
                  </a:lnTo>
                  <a:lnTo>
                    <a:pt x="362" y="722"/>
                  </a:lnTo>
                  <a:lnTo>
                    <a:pt x="324" y="720"/>
                  </a:lnTo>
                  <a:lnTo>
                    <a:pt x="288" y="714"/>
                  </a:lnTo>
                  <a:lnTo>
                    <a:pt x="254" y="706"/>
                  </a:lnTo>
                  <a:lnTo>
                    <a:pt x="220" y="694"/>
                  </a:lnTo>
                  <a:lnTo>
                    <a:pt x="190" y="678"/>
                  </a:lnTo>
                  <a:lnTo>
                    <a:pt x="160" y="660"/>
                  </a:lnTo>
                  <a:lnTo>
                    <a:pt x="132" y="640"/>
                  </a:lnTo>
                  <a:lnTo>
                    <a:pt x="106" y="616"/>
                  </a:lnTo>
                  <a:lnTo>
                    <a:pt x="82" y="590"/>
                  </a:lnTo>
                  <a:lnTo>
                    <a:pt x="62" y="562"/>
                  </a:lnTo>
                  <a:lnTo>
                    <a:pt x="44" y="532"/>
                  </a:lnTo>
                  <a:lnTo>
                    <a:pt x="28" y="502"/>
                  </a:lnTo>
                  <a:lnTo>
                    <a:pt x="16" y="468"/>
                  </a:lnTo>
                  <a:lnTo>
                    <a:pt x="8" y="434"/>
                  </a:lnTo>
                  <a:lnTo>
                    <a:pt x="2" y="398"/>
                  </a:lnTo>
                  <a:lnTo>
                    <a:pt x="0" y="360"/>
                  </a:lnTo>
                  <a:lnTo>
                    <a:pt x="2" y="324"/>
                  </a:lnTo>
                  <a:lnTo>
                    <a:pt x="8" y="288"/>
                  </a:lnTo>
                  <a:lnTo>
                    <a:pt x="16" y="254"/>
                  </a:lnTo>
                  <a:lnTo>
                    <a:pt x="28" y="220"/>
                  </a:lnTo>
                  <a:lnTo>
                    <a:pt x="44" y="188"/>
                  </a:lnTo>
                  <a:lnTo>
                    <a:pt x="62" y="158"/>
                  </a:lnTo>
                  <a:lnTo>
                    <a:pt x="82" y="132"/>
                  </a:lnTo>
                  <a:lnTo>
                    <a:pt x="106" y="106"/>
                  </a:lnTo>
                  <a:lnTo>
                    <a:pt x="132" y="82"/>
                  </a:lnTo>
                  <a:lnTo>
                    <a:pt x="160" y="62"/>
                  </a:lnTo>
                  <a:lnTo>
                    <a:pt x="190" y="44"/>
                  </a:lnTo>
                  <a:lnTo>
                    <a:pt x="220" y="28"/>
                  </a:lnTo>
                  <a:lnTo>
                    <a:pt x="254" y="16"/>
                  </a:lnTo>
                  <a:lnTo>
                    <a:pt x="288" y="8"/>
                  </a:lnTo>
                  <a:lnTo>
                    <a:pt x="324" y="2"/>
                  </a:lnTo>
                  <a:lnTo>
                    <a:pt x="362" y="0"/>
                  </a:lnTo>
                  <a:lnTo>
                    <a:pt x="398" y="2"/>
                  </a:lnTo>
                  <a:lnTo>
                    <a:pt x="434" y="8"/>
                  </a:lnTo>
                  <a:lnTo>
                    <a:pt x="468" y="16"/>
                  </a:lnTo>
                  <a:lnTo>
                    <a:pt x="502" y="28"/>
                  </a:lnTo>
                  <a:lnTo>
                    <a:pt x="534" y="44"/>
                  </a:lnTo>
                  <a:lnTo>
                    <a:pt x="564" y="62"/>
                  </a:lnTo>
                  <a:lnTo>
                    <a:pt x="590" y="82"/>
                  </a:lnTo>
                  <a:lnTo>
                    <a:pt x="616" y="106"/>
                  </a:lnTo>
                  <a:lnTo>
                    <a:pt x="640" y="132"/>
                  </a:lnTo>
                  <a:lnTo>
                    <a:pt x="660" y="158"/>
                  </a:lnTo>
                  <a:lnTo>
                    <a:pt x="678" y="188"/>
                  </a:lnTo>
                  <a:lnTo>
                    <a:pt x="694" y="220"/>
                  </a:lnTo>
                  <a:lnTo>
                    <a:pt x="706" y="254"/>
                  </a:lnTo>
                  <a:lnTo>
                    <a:pt x="714" y="288"/>
                  </a:lnTo>
                  <a:lnTo>
                    <a:pt x="720" y="324"/>
                  </a:lnTo>
                  <a:lnTo>
                    <a:pt x="722" y="360"/>
                  </a:lnTo>
                  <a:close/>
                </a:path>
              </a:pathLst>
            </a:custGeom>
            <a:solidFill>
              <a:srgbClr val="DB5D1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 name="Freeform 26">
              <a:extLst>
                <a:ext uri="{FF2B5EF4-FFF2-40B4-BE49-F238E27FC236}">
                  <a16:creationId xmlns:a16="http://schemas.microsoft.com/office/drawing/2014/main" id="{7D0C474D-64D1-4356-AAAE-44A5C90CBF46}"/>
                </a:ext>
              </a:extLst>
            </p:cNvPr>
            <p:cNvSpPr>
              <a:spLocks/>
            </p:cNvSpPr>
            <p:nvPr/>
          </p:nvSpPr>
          <p:spPr bwMode="auto">
            <a:xfrm>
              <a:off x="222" y="1834"/>
              <a:ext cx="714" cy="714"/>
            </a:xfrm>
            <a:custGeom>
              <a:avLst/>
              <a:gdLst>
                <a:gd name="T0" fmla="*/ 714 w 714"/>
                <a:gd name="T1" fmla="*/ 356 h 714"/>
                <a:gd name="T2" fmla="*/ 706 w 714"/>
                <a:gd name="T3" fmla="*/ 428 h 714"/>
                <a:gd name="T4" fmla="*/ 686 w 714"/>
                <a:gd name="T5" fmla="*/ 496 h 714"/>
                <a:gd name="T6" fmla="*/ 652 w 714"/>
                <a:gd name="T7" fmla="*/ 556 h 714"/>
                <a:gd name="T8" fmla="*/ 610 w 714"/>
                <a:gd name="T9" fmla="*/ 608 h 714"/>
                <a:gd name="T10" fmla="*/ 556 w 714"/>
                <a:gd name="T11" fmla="*/ 652 h 714"/>
                <a:gd name="T12" fmla="*/ 496 w 714"/>
                <a:gd name="T13" fmla="*/ 686 h 714"/>
                <a:gd name="T14" fmla="*/ 428 w 714"/>
                <a:gd name="T15" fmla="*/ 706 h 714"/>
                <a:gd name="T16" fmla="*/ 358 w 714"/>
                <a:gd name="T17" fmla="*/ 714 h 714"/>
                <a:gd name="T18" fmla="*/ 320 w 714"/>
                <a:gd name="T19" fmla="*/ 712 h 714"/>
                <a:gd name="T20" fmla="*/ 252 w 714"/>
                <a:gd name="T21" fmla="*/ 698 h 714"/>
                <a:gd name="T22" fmla="*/ 188 w 714"/>
                <a:gd name="T23" fmla="*/ 670 h 714"/>
                <a:gd name="T24" fmla="*/ 130 w 714"/>
                <a:gd name="T25" fmla="*/ 632 h 714"/>
                <a:gd name="T26" fmla="*/ 82 w 714"/>
                <a:gd name="T27" fmla="*/ 584 h 714"/>
                <a:gd name="T28" fmla="*/ 44 w 714"/>
                <a:gd name="T29" fmla="*/ 526 h 714"/>
                <a:gd name="T30" fmla="*/ 16 w 714"/>
                <a:gd name="T31" fmla="*/ 462 h 714"/>
                <a:gd name="T32" fmla="*/ 2 w 714"/>
                <a:gd name="T33" fmla="*/ 394 h 714"/>
                <a:gd name="T34" fmla="*/ 0 w 714"/>
                <a:gd name="T35" fmla="*/ 356 h 714"/>
                <a:gd name="T36" fmla="*/ 8 w 714"/>
                <a:gd name="T37" fmla="*/ 286 h 714"/>
                <a:gd name="T38" fmla="*/ 28 w 714"/>
                <a:gd name="T39" fmla="*/ 218 h 714"/>
                <a:gd name="T40" fmla="*/ 62 w 714"/>
                <a:gd name="T41" fmla="*/ 158 h 714"/>
                <a:gd name="T42" fmla="*/ 106 w 714"/>
                <a:gd name="T43" fmla="*/ 106 h 714"/>
                <a:gd name="T44" fmla="*/ 158 w 714"/>
                <a:gd name="T45" fmla="*/ 62 h 714"/>
                <a:gd name="T46" fmla="*/ 218 w 714"/>
                <a:gd name="T47" fmla="*/ 28 h 714"/>
                <a:gd name="T48" fmla="*/ 286 w 714"/>
                <a:gd name="T49" fmla="*/ 8 h 714"/>
                <a:gd name="T50" fmla="*/ 358 w 714"/>
                <a:gd name="T51" fmla="*/ 0 h 714"/>
                <a:gd name="T52" fmla="*/ 394 w 714"/>
                <a:gd name="T53" fmla="*/ 2 h 714"/>
                <a:gd name="T54" fmla="*/ 464 w 714"/>
                <a:gd name="T55" fmla="*/ 16 h 714"/>
                <a:gd name="T56" fmla="*/ 526 w 714"/>
                <a:gd name="T57" fmla="*/ 44 h 714"/>
                <a:gd name="T58" fmla="*/ 584 w 714"/>
                <a:gd name="T59" fmla="*/ 82 h 714"/>
                <a:gd name="T60" fmla="*/ 632 w 714"/>
                <a:gd name="T61" fmla="*/ 130 h 714"/>
                <a:gd name="T62" fmla="*/ 670 w 714"/>
                <a:gd name="T63" fmla="*/ 188 h 714"/>
                <a:gd name="T64" fmla="*/ 698 w 714"/>
                <a:gd name="T65" fmla="*/ 252 h 714"/>
                <a:gd name="T66" fmla="*/ 712 w 714"/>
                <a:gd name="T67" fmla="*/ 320 h 714"/>
                <a:gd name="T68" fmla="*/ 714 w 714"/>
                <a:gd name="T69" fmla="*/ 356 h 71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14"/>
                <a:gd name="T106" fmla="*/ 0 h 714"/>
                <a:gd name="T107" fmla="*/ 714 w 714"/>
                <a:gd name="T108" fmla="*/ 714 h 71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14" h="714">
                  <a:moveTo>
                    <a:pt x="714" y="356"/>
                  </a:moveTo>
                  <a:lnTo>
                    <a:pt x="714" y="356"/>
                  </a:lnTo>
                  <a:lnTo>
                    <a:pt x="712" y="394"/>
                  </a:lnTo>
                  <a:lnTo>
                    <a:pt x="706" y="428"/>
                  </a:lnTo>
                  <a:lnTo>
                    <a:pt x="698" y="462"/>
                  </a:lnTo>
                  <a:lnTo>
                    <a:pt x="686" y="496"/>
                  </a:lnTo>
                  <a:lnTo>
                    <a:pt x="670" y="526"/>
                  </a:lnTo>
                  <a:lnTo>
                    <a:pt x="652" y="556"/>
                  </a:lnTo>
                  <a:lnTo>
                    <a:pt x="632" y="584"/>
                  </a:lnTo>
                  <a:lnTo>
                    <a:pt x="610" y="608"/>
                  </a:lnTo>
                  <a:lnTo>
                    <a:pt x="584" y="632"/>
                  </a:lnTo>
                  <a:lnTo>
                    <a:pt x="556" y="652"/>
                  </a:lnTo>
                  <a:lnTo>
                    <a:pt x="526" y="670"/>
                  </a:lnTo>
                  <a:lnTo>
                    <a:pt x="496" y="686"/>
                  </a:lnTo>
                  <a:lnTo>
                    <a:pt x="464" y="698"/>
                  </a:lnTo>
                  <a:lnTo>
                    <a:pt x="428" y="706"/>
                  </a:lnTo>
                  <a:lnTo>
                    <a:pt x="394" y="712"/>
                  </a:lnTo>
                  <a:lnTo>
                    <a:pt x="358" y="714"/>
                  </a:lnTo>
                  <a:lnTo>
                    <a:pt x="320" y="712"/>
                  </a:lnTo>
                  <a:lnTo>
                    <a:pt x="286" y="706"/>
                  </a:lnTo>
                  <a:lnTo>
                    <a:pt x="252" y="698"/>
                  </a:lnTo>
                  <a:lnTo>
                    <a:pt x="218" y="686"/>
                  </a:lnTo>
                  <a:lnTo>
                    <a:pt x="188" y="670"/>
                  </a:lnTo>
                  <a:lnTo>
                    <a:pt x="158" y="652"/>
                  </a:lnTo>
                  <a:lnTo>
                    <a:pt x="130" y="632"/>
                  </a:lnTo>
                  <a:lnTo>
                    <a:pt x="106" y="608"/>
                  </a:lnTo>
                  <a:lnTo>
                    <a:pt x="82" y="584"/>
                  </a:lnTo>
                  <a:lnTo>
                    <a:pt x="62" y="556"/>
                  </a:lnTo>
                  <a:lnTo>
                    <a:pt x="44" y="526"/>
                  </a:lnTo>
                  <a:lnTo>
                    <a:pt x="28" y="496"/>
                  </a:lnTo>
                  <a:lnTo>
                    <a:pt x="16" y="462"/>
                  </a:lnTo>
                  <a:lnTo>
                    <a:pt x="8" y="428"/>
                  </a:lnTo>
                  <a:lnTo>
                    <a:pt x="2" y="394"/>
                  </a:lnTo>
                  <a:lnTo>
                    <a:pt x="0" y="356"/>
                  </a:lnTo>
                  <a:lnTo>
                    <a:pt x="2" y="320"/>
                  </a:lnTo>
                  <a:lnTo>
                    <a:pt x="8" y="286"/>
                  </a:lnTo>
                  <a:lnTo>
                    <a:pt x="16" y="252"/>
                  </a:lnTo>
                  <a:lnTo>
                    <a:pt x="28" y="218"/>
                  </a:lnTo>
                  <a:lnTo>
                    <a:pt x="44" y="188"/>
                  </a:lnTo>
                  <a:lnTo>
                    <a:pt x="62" y="158"/>
                  </a:lnTo>
                  <a:lnTo>
                    <a:pt x="82" y="130"/>
                  </a:lnTo>
                  <a:lnTo>
                    <a:pt x="106" y="106"/>
                  </a:lnTo>
                  <a:lnTo>
                    <a:pt x="130" y="82"/>
                  </a:lnTo>
                  <a:lnTo>
                    <a:pt x="158" y="62"/>
                  </a:lnTo>
                  <a:lnTo>
                    <a:pt x="188" y="44"/>
                  </a:lnTo>
                  <a:lnTo>
                    <a:pt x="218" y="28"/>
                  </a:lnTo>
                  <a:lnTo>
                    <a:pt x="252" y="16"/>
                  </a:lnTo>
                  <a:lnTo>
                    <a:pt x="286" y="8"/>
                  </a:lnTo>
                  <a:lnTo>
                    <a:pt x="320" y="2"/>
                  </a:lnTo>
                  <a:lnTo>
                    <a:pt x="358" y="0"/>
                  </a:lnTo>
                  <a:lnTo>
                    <a:pt x="394" y="2"/>
                  </a:lnTo>
                  <a:lnTo>
                    <a:pt x="428" y="8"/>
                  </a:lnTo>
                  <a:lnTo>
                    <a:pt x="464" y="16"/>
                  </a:lnTo>
                  <a:lnTo>
                    <a:pt x="496" y="28"/>
                  </a:lnTo>
                  <a:lnTo>
                    <a:pt x="526" y="44"/>
                  </a:lnTo>
                  <a:lnTo>
                    <a:pt x="556" y="62"/>
                  </a:lnTo>
                  <a:lnTo>
                    <a:pt x="584" y="82"/>
                  </a:lnTo>
                  <a:lnTo>
                    <a:pt x="610" y="106"/>
                  </a:lnTo>
                  <a:lnTo>
                    <a:pt x="632" y="130"/>
                  </a:lnTo>
                  <a:lnTo>
                    <a:pt x="652" y="158"/>
                  </a:lnTo>
                  <a:lnTo>
                    <a:pt x="670" y="188"/>
                  </a:lnTo>
                  <a:lnTo>
                    <a:pt x="686" y="218"/>
                  </a:lnTo>
                  <a:lnTo>
                    <a:pt x="698" y="252"/>
                  </a:lnTo>
                  <a:lnTo>
                    <a:pt x="706" y="286"/>
                  </a:lnTo>
                  <a:lnTo>
                    <a:pt x="712" y="320"/>
                  </a:lnTo>
                  <a:lnTo>
                    <a:pt x="714" y="356"/>
                  </a:lnTo>
                  <a:close/>
                </a:path>
              </a:pathLst>
            </a:custGeom>
            <a:solidFill>
              <a:srgbClr val="DC621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 name="Freeform 27">
              <a:extLst>
                <a:ext uri="{FF2B5EF4-FFF2-40B4-BE49-F238E27FC236}">
                  <a16:creationId xmlns:a16="http://schemas.microsoft.com/office/drawing/2014/main" id="{5514C543-E59A-4483-AC2F-DAAC3D2C29FF}"/>
                </a:ext>
              </a:extLst>
            </p:cNvPr>
            <p:cNvSpPr>
              <a:spLocks/>
            </p:cNvSpPr>
            <p:nvPr/>
          </p:nvSpPr>
          <p:spPr bwMode="auto">
            <a:xfrm>
              <a:off x="228" y="1840"/>
              <a:ext cx="702" cy="702"/>
            </a:xfrm>
            <a:custGeom>
              <a:avLst/>
              <a:gdLst>
                <a:gd name="T0" fmla="*/ 702 w 702"/>
                <a:gd name="T1" fmla="*/ 352 h 702"/>
                <a:gd name="T2" fmla="*/ 696 w 702"/>
                <a:gd name="T3" fmla="*/ 422 h 702"/>
                <a:gd name="T4" fmla="*/ 674 w 702"/>
                <a:gd name="T5" fmla="*/ 488 h 702"/>
                <a:gd name="T6" fmla="*/ 642 w 702"/>
                <a:gd name="T7" fmla="*/ 548 h 702"/>
                <a:gd name="T8" fmla="*/ 600 w 702"/>
                <a:gd name="T9" fmla="*/ 600 h 702"/>
                <a:gd name="T10" fmla="*/ 548 w 702"/>
                <a:gd name="T11" fmla="*/ 642 h 702"/>
                <a:gd name="T12" fmla="*/ 488 w 702"/>
                <a:gd name="T13" fmla="*/ 676 h 702"/>
                <a:gd name="T14" fmla="*/ 422 w 702"/>
                <a:gd name="T15" fmla="*/ 696 h 702"/>
                <a:gd name="T16" fmla="*/ 352 w 702"/>
                <a:gd name="T17" fmla="*/ 702 h 702"/>
                <a:gd name="T18" fmla="*/ 316 w 702"/>
                <a:gd name="T19" fmla="*/ 700 h 702"/>
                <a:gd name="T20" fmla="*/ 246 w 702"/>
                <a:gd name="T21" fmla="*/ 686 h 702"/>
                <a:gd name="T22" fmla="*/ 184 w 702"/>
                <a:gd name="T23" fmla="*/ 660 h 702"/>
                <a:gd name="T24" fmla="*/ 128 w 702"/>
                <a:gd name="T25" fmla="*/ 622 h 702"/>
                <a:gd name="T26" fmla="*/ 80 w 702"/>
                <a:gd name="T27" fmla="*/ 574 h 702"/>
                <a:gd name="T28" fmla="*/ 42 w 702"/>
                <a:gd name="T29" fmla="*/ 518 h 702"/>
                <a:gd name="T30" fmla="*/ 16 w 702"/>
                <a:gd name="T31" fmla="*/ 456 h 702"/>
                <a:gd name="T32" fmla="*/ 2 w 702"/>
                <a:gd name="T33" fmla="*/ 388 h 702"/>
                <a:gd name="T34" fmla="*/ 0 w 702"/>
                <a:gd name="T35" fmla="*/ 352 h 702"/>
                <a:gd name="T36" fmla="*/ 6 w 702"/>
                <a:gd name="T37" fmla="*/ 280 h 702"/>
                <a:gd name="T38" fmla="*/ 28 w 702"/>
                <a:gd name="T39" fmla="*/ 214 h 702"/>
                <a:gd name="T40" fmla="*/ 60 w 702"/>
                <a:gd name="T41" fmla="*/ 154 h 702"/>
                <a:gd name="T42" fmla="*/ 102 w 702"/>
                <a:gd name="T43" fmla="*/ 102 h 702"/>
                <a:gd name="T44" fmla="*/ 154 w 702"/>
                <a:gd name="T45" fmla="*/ 60 h 702"/>
                <a:gd name="T46" fmla="*/ 214 w 702"/>
                <a:gd name="T47" fmla="*/ 28 h 702"/>
                <a:gd name="T48" fmla="*/ 280 w 702"/>
                <a:gd name="T49" fmla="*/ 6 h 702"/>
                <a:gd name="T50" fmla="*/ 352 w 702"/>
                <a:gd name="T51" fmla="*/ 0 h 702"/>
                <a:gd name="T52" fmla="*/ 386 w 702"/>
                <a:gd name="T53" fmla="*/ 2 h 702"/>
                <a:gd name="T54" fmla="*/ 456 w 702"/>
                <a:gd name="T55" fmla="*/ 16 h 702"/>
                <a:gd name="T56" fmla="*/ 518 w 702"/>
                <a:gd name="T57" fmla="*/ 42 h 702"/>
                <a:gd name="T58" fmla="*/ 574 w 702"/>
                <a:gd name="T59" fmla="*/ 80 h 702"/>
                <a:gd name="T60" fmla="*/ 622 w 702"/>
                <a:gd name="T61" fmla="*/ 128 h 702"/>
                <a:gd name="T62" fmla="*/ 660 w 702"/>
                <a:gd name="T63" fmla="*/ 184 h 702"/>
                <a:gd name="T64" fmla="*/ 686 w 702"/>
                <a:gd name="T65" fmla="*/ 246 h 702"/>
                <a:gd name="T66" fmla="*/ 700 w 702"/>
                <a:gd name="T67" fmla="*/ 316 h 702"/>
                <a:gd name="T68" fmla="*/ 702 w 702"/>
                <a:gd name="T69" fmla="*/ 352 h 70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02"/>
                <a:gd name="T106" fmla="*/ 0 h 702"/>
                <a:gd name="T107" fmla="*/ 702 w 702"/>
                <a:gd name="T108" fmla="*/ 702 h 70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02" h="702">
                  <a:moveTo>
                    <a:pt x="702" y="352"/>
                  </a:moveTo>
                  <a:lnTo>
                    <a:pt x="702" y="352"/>
                  </a:lnTo>
                  <a:lnTo>
                    <a:pt x="700" y="388"/>
                  </a:lnTo>
                  <a:lnTo>
                    <a:pt x="696" y="422"/>
                  </a:lnTo>
                  <a:lnTo>
                    <a:pt x="686" y="456"/>
                  </a:lnTo>
                  <a:lnTo>
                    <a:pt x="674" y="488"/>
                  </a:lnTo>
                  <a:lnTo>
                    <a:pt x="660" y="518"/>
                  </a:lnTo>
                  <a:lnTo>
                    <a:pt x="642" y="548"/>
                  </a:lnTo>
                  <a:lnTo>
                    <a:pt x="622" y="574"/>
                  </a:lnTo>
                  <a:lnTo>
                    <a:pt x="600" y="600"/>
                  </a:lnTo>
                  <a:lnTo>
                    <a:pt x="574" y="622"/>
                  </a:lnTo>
                  <a:lnTo>
                    <a:pt x="548" y="642"/>
                  </a:lnTo>
                  <a:lnTo>
                    <a:pt x="518" y="660"/>
                  </a:lnTo>
                  <a:lnTo>
                    <a:pt x="488" y="676"/>
                  </a:lnTo>
                  <a:lnTo>
                    <a:pt x="456" y="686"/>
                  </a:lnTo>
                  <a:lnTo>
                    <a:pt x="422" y="696"/>
                  </a:lnTo>
                  <a:lnTo>
                    <a:pt x="386" y="700"/>
                  </a:lnTo>
                  <a:lnTo>
                    <a:pt x="352" y="702"/>
                  </a:lnTo>
                  <a:lnTo>
                    <a:pt x="316" y="700"/>
                  </a:lnTo>
                  <a:lnTo>
                    <a:pt x="280" y="696"/>
                  </a:lnTo>
                  <a:lnTo>
                    <a:pt x="246" y="686"/>
                  </a:lnTo>
                  <a:lnTo>
                    <a:pt x="214" y="676"/>
                  </a:lnTo>
                  <a:lnTo>
                    <a:pt x="184" y="660"/>
                  </a:lnTo>
                  <a:lnTo>
                    <a:pt x="154" y="642"/>
                  </a:lnTo>
                  <a:lnTo>
                    <a:pt x="128" y="622"/>
                  </a:lnTo>
                  <a:lnTo>
                    <a:pt x="102" y="600"/>
                  </a:lnTo>
                  <a:lnTo>
                    <a:pt x="80" y="574"/>
                  </a:lnTo>
                  <a:lnTo>
                    <a:pt x="60" y="548"/>
                  </a:lnTo>
                  <a:lnTo>
                    <a:pt x="42" y="518"/>
                  </a:lnTo>
                  <a:lnTo>
                    <a:pt x="28" y="488"/>
                  </a:lnTo>
                  <a:lnTo>
                    <a:pt x="16" y="456"/>
                  </a:lnTo>
                  <a:lnTo>
                    <a:pt x="6" y="422"/>
                  </a:lnTo>
                  <a:lnTo>
                    <a:pt x="2" y="388"/>
                  </a:lnTo>
                  <a:lnTo>
                    <a:pt x="0" y="352"/>
                  </a:lnTo>
                  <a:lnTo>
                    <a:pt x="2" y="316"/>
                  </a:lnTo>
                  <a:lnTo>
                    <a:pt x="6" y="280"/>
                  </a:lnTo>
                  <a:lnTo>
                    <a:pt x="16" y="246"/>
                  </a:lnTo>
                  <a:lnTo>
                    <a:pt x="28" y="214"/>
                  </a:lnTo>
                  <a:lnTo>
                    <a:pt x="42" y="184"/>
                  </a:lnTo>
                  <a:lnTo>
                    <a:pt x="60" y="154"/>
                  </a:lnTo>
                  <a:lnTo>
                    <a:pt x="80" y="128"/>
                  </a:lnTo>
                  <a:lnTo>
                    <a:pt x="102" y="102"/>
                  </a:lnTo>
                  <a:lnTo>
                    <a:pt x="128" y="80"/>
                  </a:lnTo>
                  <a:lnTo>
                    <a:pt x="154" y="60"/>
                  </a:lnTo>
                  <a:lnTo>
                    <a:pt x="184" y="42"/>
                  </a:lnTo>
                  <a:lnTo>
                    <a:pt x="214" y="28"/>
                  </a:lnTo>
                  <a:lnTo>
                    <a:pt x="246" y="16"/>
                  </a:lnTo>
                  <a:lnTo>
                    <a:pt x="280" y="6"/>
                  </a:lnTo>
                  <a:lnTo>
                    <a:pt x="316" y="2"/>
                  </a:lnTo>
                  <a:lnTo>
                    <a:pt x="352" y="0"/>
                  </a:lnTo>
                  <a:lnTo>
                    <a:pt x="386" y="2"/>
                  </a:lnTo>
                  <a:lnTo>
                    <a:pt x="422" y="6"/>
                  </a:lnTo>
                  <a:lnTo>
                    <a:pt x="456" y="16"/>
                  </a:lnTo>
                  <a:lnTo>
                    <a:pt x="488" y="28"/>
                  </a:lnTo>
                  <a:lnTo>
                    <a:pt x="518" y="42"/>
                  </a:lnTo>
                  <a:lnTo>
                    <a:pt x="548" y="60"/>
                  </a:lnTo>
                  <a:lnTo>
                    <a:pt x="574" y="80"/>
                  </a:lnTo>
                  <a:lnTo>
                    <a:pt x="600" y="102"/>
                  </a:lnTo>
                  <a:lnTo>
                    <a:pt x="622" y="128"/>
                  </a:lnTo>
                  <a:lnTo>
                    <a:pt x="642" y="154"/>
                  </a:lnTo>
                  <a:lnTo>
                    <a:pt x="660" y="184"/>
                  </a:lnTo>
                  <a:lnTo>
                    <a:pt x="674" y="214"/>
                  </a:lnTo>
                  <a:lnTo>
                    <a:pt x="686" y="246"/>
                  </a:lnTo>
                  <a:lnTo>
                    <a:pt x="696" y="280"/>
                  </a:lnTo>
                  <a:lnTo>
                    <a:pt x="700" y="316"/>
                  </a:lnTo>
                  <a:lnTo>
                    <a:pt x="702" y="352"/>
                  </a:lnTo>
                  <a:close/>
                </a:path>
              </a:pathLst>
            </a:custGeom>
            <a:solidFill>
              <a:srgbClr val="DE661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 name="Freeform 28">
              <a:extLst>
                <a:ext uri="{FF2B5EF4-FFF2-40B4-BE49-F238E27FC236}">
                  <a16:creationId xmlns:a16="http://schemas.microsoft.com/office/drawing/2014/main" id="{F697B02C-F2BD-46F7-AFD8-38E4129A2E91}"/>
                </a:ext>
              </a:extLst>
            </p:cNvPr>
            <p:cNvSpPr>
              <a:spLocks/>
            </p:cNvSpPr>
            <p:nvPr/>
          </p:nvSpPr>
          <p:spPr bwMode="auto">
            <a:xfrm>
              <a:off x="232" y="1844"/>
              <a:ext cx="694" cy="694"/>
            </a:xfrm>
            <a:custGeom>
              <a:avLst/>
              <a:gdLst>
                <a:gd name="T0" fmla="*/ 694 w 694"/>
                <a:gd name="T1" fmla="*/ 348 h 694"/>
                <a:gd name="T2" fmla="*/ 686 w 694"/>
                <a:gd name="T3" fmla="*/ 418 h 694"/>
                <a:gd name="T4" fmla="*/ 666 w 694"/>
                <a:gd name="T5" fmla="*/ 482 h 694"/>
                <a:gd name="T6" fmla="*/ 634 w 694"/>
                <a:gd name="T7" fmla="*/ 542 h 694"/>
                <a:gd name="T8" fmla="*/ 592 w 694"/>
                <a:gd name="T9" fmla="*/ 592 h 694"/>
                <a:gd name="T10" fmla="*/ 540 w 694"/>
                <a:gd name="T11" fmla="*/ 636 h 694"/>
                <a:gd name="T12" fmla="*/ 482 w 694"/>
                <a:gd name="T13" fmla="*/ 668 h 694"/>
                <a:gd name="T14" fmla="*/ 416 w 694"/>
                <a:gd name="T15" fmla="*/ 688 h 694"/>
                <a:gd name="T16" fmla="*/ 346 w 694"/>
                <a:gd name="T17" fmla="*/ 694 h 694"/>
                <a:gd name="T18" fmla="*/ 312 w 694"/>
                <a:gd name="T19" fmla="*/ 692 h 694"/>
                <a:gd name="T20" fmla="*/ 244 w 694"/>
                <a:gd name="T21" fmla="*/ 678 h 694"/>
                <a:gd name="T22" fmla="*/ 182 w 694"/>
                <a:gd name="T23" fmla="*/ 652 h 694"/>
                <a:gd name="T24" fmla="*/ 126 w 694"/>
                <a:gd name="T25" fmla="*/ 616 h 694"/>
                <a:gd name="T26" fmla="*/ 80 w 694"/>
                <a:gd name="T27" fmla="*/ 568 h 694"/>
                <a:gd name="T28" fmla="*/ 42 w 694"/>
                <a:gd name="T29" fmla="*/ 512 h 694"/>
                <a:gd name="T30" fmla="*/ 16 w 694"/>
                <a:gd name="T31" fmla="*/ 450 h 694"/>
                <a:gd name="T32" fmla="*/ 2 w 694"/>
                <a:gd name="T33" fmla="*/ 382 h 694"/>
                <a:gd name="T34" fmla="*/ 0 w 694"/>
                <a:gd name="T35" fmla="*/ 348 h 694"/>
                <a:gd name="T36" fmla="*/ 8 w 694"/>
                <a:gd name="T37" fmla="*/ 278 h 694"/>
                <a:gd name="T38" fmla="*/ 28 w 694"/>
                <a:gd name="T39" fmla="*/ 212 h 694"/>
                <a:gd name="T40" fmla="*/ 60 w 694"/>
                <a:gd name="T41" fmla="*/ 154 h 694"/>
                <a:gd name="T42" fmla="*/ 102 w 694"/>
                <a:gd name="T43" fmla="*/ 102 h 694"/>
                <a:gd name="T44" fmla="*/ 154 w 694"/>
                <a:gd name="T45" fmla="*/ 60 h 694"/>
                <a:gd name="T46" fmla="*/ 212 w 694"/>
                <a:gd name="T47" fmla="*/ 28 h 694"/>
                <a:gd name="T48" fmla="*/ 276 w 694"/>
                <a:gd name="T49" fmla="*/ 8 h 694"/>
                <a:gd name="T50" fmla="*/ 346 w 694"/>
                <a:gd name="T51" fmla="*/ 0 h 694"/>
                <a:gd name="T52" fmla="*/ 382 w 694"/>
                <a:gd name="T53" fmla="*/ 2 h 694"/>
                <a:gd name="T54" fmla="*/ 450 w 694"/>
                <a:gd name="T55" fmla="*/ 16 h 694"/>
                <a:gd name="T56" fmla="*/ 512 w 694"/>
                <a:gd name="T57" fmla="*/ 42 h 694"/>
                <a:gd name="T58" fmla="*/ 568 w 694"/>
                <a:gd name="T59" fmla="*/ 80 h 694"/>
                <a:gd name="T60" fmla="*/ 614 w 694"/>
                <a:gd name="T61" fmla="*/ 126 h 694"/>
                <a:gd name="T62" fmla="*/ 652 w 694"/>
                <a:gd name="T63" fmla="*/ 182 h 694"/>
                <a:gd name="T64" fmla="*/ 678 w 694"/>
                <a:gd name="T65" fmla="*/ 244 h 694"/>
                <a:gd name="T66" fmla="*/ 692 w 694"/>
                <a:gd name="T67" fmla="*/ 312 h 694"/>
                <a:gd name="T68" fmla="*/ 694 w 694"/>
                <a:gd name="T69" fmla="*/ 348 h 69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94"/>
                <a:gd name="T106" fmla="*/ 0 h 694"/>
                <a:gd name="T107" fmla="*/ 694 w 694"/>
                <a:gd name="T108" fmla="*/ 694 h 69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94" h="694">
                  <a:moveTo>
                    <a:pt x="694" y="348"/>
                  </a:moveTo>
                  <a:lnTo>
                    <a:pt x="694" y="348"/>
                  </a:lnTo>
                  <a:lnTo>
                    <a:pt x="692" y="382"/>
                  </a:lnTo>
                  <a:lnTo>
                    <a:pt x="686" y="418"/>
                  </a:lnTo>
                  <a:lnTo>
                    <a:pt x="678" y="450"/>
                  </a:lnTo>
                  <a:lnTo>
                    <a:pt x="666" y="482"/>
                  </a:lnTo>
                  <a:lnTo>
                    <a:pt x="652" y="512"/>
                  </a:lnTo>
                  <a:lnTo>
                    <a:pt x="634" y="542"/>
                  </a:lnTo>
                  <a:lnTo>
                    <a:pt x="614" y="568"/>
                  </a:lnTo>
                  <a:lnTo>
                    <a:pt x="592" y="592"/>
                  </a:lnTo>
                  <a:lnTo>
                    <a:pt x="568" y="616"/>
                  </a:lnTo>
                  <a:lnTo>
                    <a:pt x="540" y="636"/>
                  </a:lnTo>
                  <a:lnTo>
                    <a:pt x="512" y="652"/>
                  </a:lnTo>
                  <a:lnTo>
                    <a:pt x="482" y="668"/>
                  </a:lnTo>
                  <a:lnTo>
                    <a:pt x="450" y="678"/>
                  </a:lnTo>
                  <a:lnTo>
                    <a:pt x="416" y="688"/>
                  </a:lnTo>
                  <a:lnTo>
                    <a:pt x="382" y="692"/>
                  </a:lnTo>
                  <a:lnTo>
                    <a:pt x="346" y="694"/>
                  </a:lnTo>
                  <a:lnTo>
                    <a:pt x="312" y="692"/>
                  </a:lnTo>
                  <a:lnTo>
                    <a:pt x="276" y="688"/>
                  </a:lnTo>
                  <a:lnTo>
                    <a:pt x="244" y="678"/>
                  </a:lnTo>
                  <a:lnTo>
                    <a:pt x="212" y="668"/>
                  </a:lnTo>
                  <a:lnTo>
                    <a:pt x="182" y="652"/>
                  </a:lnTo>
                  <a:lnTo>
                    <a:pt x="154" y="636"/>
                  </a:lnTo>
                  <a:lnTo>
                    <a:pt x="126" y="616"/>
                  </a:lnTo>
                  <a:lnTo>
                    <a:pt x="102" y="592"/>
                  </a:lnTo>
                  <a:lnTo>
                    <a:pt x="80" y="568"/>
                  </a:lnTo>
                  <a:lnTo>
                    <a:pt x="60" y="542"/>
                  </a:lnTo>
                  <a:lnTo>
                    <a:pt x="42" y="512"/>
                  </a:lnTo>
                  <a:lnTo>
                    <a:pt x="28" y="482"/>
                  </a:lnTo>
                  <a:lnTo>
                    <a:pt x="16" y="450"/>
                  </a:lnTo>
                  <a:lnTo>
                    <a:pt x="8" y="418"/>
                  </a:lnTo>
                  <a:lnTo>
                    <a:pt x="2" y="382"/>
                  </a:lnTo>
                  <a:lnTo>
                    <a:pt x="0" y="348"/>
                  </a:lnTo>
                  <a:lnTo>
                    <a:pt x="2" y="312"/>
                  </a:lnTo>
                  <a:lnTo>
                    <a:pt x="8" y="278"/>
                  </a:lnTo>
                  <a:lnTo>
                    <a:pt x="16" y="244"/>
                  </a:lnTo>
                  <a:lnTo>
                    <a:pt x="28" y="212"/>
                  </a:lnTo>
                  <a:lnTo>
                    <a:pt x="42" y="182"/>
                  </a:lnTo>
                  <a:lnTo>
                    <a:pt x="60" y="154"/>
                  </a:lnTo>
                  <a:lnTo>
                    <a:pt x="80" y="126"/>
                  </a:lnTo>
                  <a:lnTo>
                    <a:pt x="102" y="102"/>
                  </a:lnTo>
                  <a:lnTo>
                    <a:pt x="126" y="80"/>
                  </a:lnTo>
                  <a:lnTo>
                    <a:pt x="154" y="60"/>
                  </a:lnTo>
                  <a:lnTo>
                    <a:pt x="182" y="42"/>
                  </a:lnTo>
                  <a:lnTo>
                    <a:pt x="212" y="28"/>
                  </a:lnTo>
                  <a:lnTo>
                    <a:pt x="244" y="16"/>
                  </a:lnTo>
                  <a:lnTo>
                    <a:pt x="276" y="8"/>
                  </a:lnTo>
                  <a:lnTo>
                    <a:pt x="312" y="2"/>
                  </a:lnTo>
                  <a:lnTo>
                    <a:pt x="346" y="0"/>
                  </a:lnTo>
                  <a:lnTo>
                    <a:pt x="382" y="2"/>
                  </a:lnTo>
                  <a:lnTo>
                    <a:pt x="416" y="8"/>
                  </a:lnTo>
                  <a:lnTo>
                    <a:pt x="450" y="16"/>
                  </a:lnTo>
                  <a:lnTo>
                    <a:pt x="482" y="28"/>
                  </a:lnTo>
                  <a:lnTo>
                    <a:pt x="512" y="42"/>
                  </a:lnTo>
                  <a:lnTo>
                    <a:pt x="540" y="60"/>
                  </a:lnTo>
                  <a:lnTo>
                    <a:pt x="568" y="80"/>
                  </a:lnTo>
                  <a:lnTo>
                    <a:pt x="592" y="102"/>
                  </a:lnTo>
                  <a:lnTo>
                    <a:pt x="614" y="126"/>
                  </a:lnTo>
                  <a:lnTo>
                    <a:pt x="634" y="154"/>
                  </a:lnTo>
                  <a:lnTo>
                    <a:pt x="652" y="182"/>
                  </a:lnTo>
                  <a:lnTo>
                    <a:pt x="666" y="212"/>
                  </a:lnTo>
                  <a:lnTo>
                    <a:pt x="678" y="244"/>
                  </a:lnTo>
                  <a:lnTo>
                    <a:pt x="686" y="278"/>
                  </a:lnTo>
                  <a:lnTo>
                    <a:pt x="692" y="312"/>
                  </a:lnTo>
                  <a:lnTo>
                    <a:pt x="694" y="348"/>
                  </a:lnTo>
                  <a:close/>
                </a:path>
              </a:pathLst>
            </a:custGeom>
            <a:solidFill>
              <a:srgbClr val="E06B1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Freeform 29">
              <a:extLst>
                <a:ext uri="{FF2B5EF4-FFF2-40B4-BE49-F238E27FC236}">
                  <a16:creationId xmlns:a16="http://schemas.microsoft.com/office/drawing/2014/main" id="{6FF8A3B6-3A2F-4191-A539-17203538A243}"/>
                </a:ext>
              </a:extLst>
            </p:cNvPr>
            <p:cNvSpPr>
              <a:spLocks/>
            </p:cNvSpPr>
            <p:nvPr/>
          </p:nvSpPr>
          <p:spPr bwMode="auto">
            <a:xfrm>
              <a:off x="236" y="1850"/>
              <a:ext cx="684" cy="684"/>
            </a:xfrm>
            <a:custGeom>
              <a:avLst/>
              <a:gdLst>
                <a:gd name="T0" fmla="*/ 684 w 684"/>
                <a:gd name="T1" fmla="*/ 342 h 684"/>
                <a:gd name="T2" fmla="*/ 678 w 684"/>
                <a:gd name="T3" fmla="*/ 410 h 684"/>
                <a:gd name="T4" fmla="*/ 658 w 684"/>
                <a:gd name="T5" fmla="*/ 474 h 684"/>
                <a:gd name="T6" fmla="*/ 626 w 684"/>
                <a:gd name="T7" fmla="*/ 532 h 684"/>
                <a:gd name="T8" fmla="*/ 584 w 684"/>
                <a:gd name="T9" fmla="*/ 584 h 684"/>
                <a:gd name="T10" fmla="*/ 534 w 684"/>
                <a:gd name="T11" fmla="*/ 626 h 684"/>
                <a:gd name="T12" fmla="*/ 476 w 684"/>
                <a:gd name="T13" fmla="*/ 656 h 684"/>
                <a:gd name="T14" fmla="*/ 412 w 684"/>
                <a:gd name="T15" fmla="*/ 676 h 684"/>
                <a:gd name="T16" fmla="*/ 342 w 684"/>
                <a:gd name="T17" fmla="*/ 684 h 684"/>
                <a:gd name="T18" fmla="*/ 308 w 684"/>
                <a:gd name="T19" fmla="*/ 682 h 684"/>
                <a:gd name="T20" fmla="*/ 242 w 684"/>
                <a:gd name="T21" fmla="*/ 668 h 684"/>
                <a:gd name="T22" fmla="*/ 180 w 684"/>
                <a:gd name="T23" fmla="*/ 642 h 684"/>
                <a:gd name="T24" fmla="*/ 126 w 684"/>
                <a:gd name="T25" fmla="*/ 606 h 684"/>
                <a:gd name="T26" fmla="*/ 78 w 684"/>
                <a:gd name="T27" fmla="*/ 560 h 684"/>
                <a:gd name="T28" fmla="*/ 42 w 684"/>
                <a:gd name="T29" fmla="*/ 504 h 684"/>
                <a:gd name="T30" fmla="*/ 16 w 684"/>
                <a:gd name="T31" fmla="*/ 444 h 684"/>
                <a:gd name="T32" fmla="*/ 2 w 684"/>
                <a:gd name="T33" fmla="*/ 376 h 684"/>
                <a:gd name="T34" fmla="*/ 0 w 684"/>
                <a:gd name="T35" fmla="*/ 342 h 684"/>
                <a:gd name="T36" fmla="*/ 8 w 684"/>
                <a:gd name="T37" fmla="*/ 272 h 684"/>
                <a:gd name="T38" fmla="*/ 28 w 684"/>
                <a:gd name="T39" fmla="*/ 208 h 684"/>
                <a:gd name="T40" fmla="*/ 60 w 684"/>
                <a:gd name="T41" fmla="*/ 150 h 684"/>
                <a:gd name="T42" fmla="*/ 100 w 684"/>
                <a:gd name="T43" fmla="*/ 100 h 684"/>
                <a:gd name="T44" fmla="*/ 152 w 684"/>
                <a:gd name="T45" fmla="*/ 58 h 684"/>
                <a:gd name="T46" fmla="*/ 210 w 684"/>
                <a:gd name="T47" fmla="*/ 26 h 684"/>
                <a:gd name="T48" fmla="*/ 274 w 684"/>
                <a:gd name="T49" fmla="*/ 6 h 684"/>
                <a:gd name="T50" fmla="*/ 342 w 684"/>
                <a:gd name="T51" fmla="*/ 0 h 684"/>
                <a:gd name="T52" fmla="*/ 378 w 684"/>
                <a:gd name="T53" fmla="*/ 2 h 684"/>
                <a:gd name="T54" fmla="*/ 444 w 684"/>
                <a:gd name="T55" fmla="*/ 16 h 684"/>
                <a:gd name="T56" fmla="*/ 506 w 684"/>
                <a:gd name="T57" fmla="*/ 42 h 684"/>
                <a:gd name="T58" fmla="*/ 560 w 684"/>
                <a:gd name="T59" fmla="*/ 78 h 684"/>
                <a:gd name="T60" fmla="*/ 606 w 684"/>
                <a:gd name="T61" fmla="*/ 124 h 684"/>
                <a:gd name="T62" fmla="*/ 644 w 684"/>
                <a:gd name="T63" fmla="*/ 178 h 684"/>
                <a:gd name="T64" fmla="*/ 670 w 684"/>
                <a:gd name="T65" fmla="*/ 240 h 684"/>
                <a:gd name="T66" fmla="*/ 682 w 684"/>
                <a:gd name="T67" fmla="*/ 306 h 684"/>
                <a:gd name="T68" fmla="*/ 684 w 684"/>
                <a:gd name="T69" fmla="*/ 342 h 68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84"/>
                <a:gd name="T106" fmla="*/ 0 h 684"/>
                <a:gd name="T107" fmla="*/ 684 w 684"/>
                <a:gd name="T108" fmla="*/ 684 h 68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84" h="684">
                  <a:moveTo>
                    <a:pt x="684" y="342"/>
                  </a:moveTo>
                  <a:lnTo>
                    <a:pt x="684" y="342"/>
                  </a:lnTo>
                  <a:lnTo>
                    <a:pt x="682" y="376"/>
                  </a:lnTo>
                  <a:lnTo>
                    <a:pt x="678" y="410"/>
                  </a:lnTo>
                  <a:lnTo>
                    <a:pt x="670" y="444"/>
                  </a:lnTo>
                  <a:lnTo>
                    <a:pt x="658" y="474"/>
                  </a:lnTo>
                  <a:lnTo>
                    <a:pt x="644" y="504"/>
                  </a:lnTo>
                  <a:lnTo>
                    <a:pt x="626" y="532"/>
                  </a:lnTo>
                  <a:lnTo>
                    <a:pt x="606" y="560"/>
                  </a:lnTo>
                  <a:lnTo>
                    <a:pt x="584" y="584"/>
                  </a:lnTo>
                  <a:lnTo>
                    <a:pt x="560" y="606"/>
                  </a:lnTo>
                  <a:lnTo>
                    <a:pt x="534" y="626"/>
                  </a:lnTo>
                  <a:lnTo>
                    <a:pt x="506" y="642"/>
                  </a:lnTo>
                  <a:lnTo>
                    <a:pt x="476" y="656"/>
                  </a:lnTo>
                  <a:lnTo>
                    <a:pt x="444" y="668"/>
                  </a:lnTo>
                  <a:lnTo>
                    <a:pt x="412" y="676"/>
                  </a:lnTo>
                  <a:lnTo>
                    <a:pt x="378" y="682"/>
                  </a:lnTo>
                  <a:lnTo>
                    <a:pt x="342" y="684"/>
                  </a:lnTo>
                  <a:lnTo>
                    <a:pt x="308" y="682"/>
                  </a:lnTo>
                  <a:lnTo>
                    <a:pt x="274" y="676"/>
                  </a:lnTo>
                  <a:lnTo>
                    <a:pt x="242" y="668"/>
                  </a:lnTo>
                  <a:lnTo>
                    <a:pt x="210" y="656"/>
                  </a:lnTo>
                  <a:lnTo>
                    <a:pt x="180" y="642"/>
                  </a:lnTo>
                  <a:lnTo>
                    <a:pt x="152" y="626"/>
                  </a:lnTo>
                  <a:lnTo>
                    <a:pt x="126" y="606"/>
                  </a:lnTo>
                  <a:lnTo>
                    <a:pt x="100" y="584"/>
                  </a:lnTo>
                  <a:lnTo>
                    <a:pt x="78" y="560"/>
                  </a:lnTo>
                  <a:lnTo>
                    <a:pt x="60" y="532"/>
                  </a:lnTo>
                  <a:lnTo>
                    <a:pt x="42" y="504"/>
                  </a:lnTo>
                  <a:lnTo>
                    <a:pt x="28" y="474"/>
                  </a:lnTo>
                  <a:lnTo>
                    <a:pt x="16" y="444"/>
                  </a:lnTo>
                  <a:lnTo>
                    <a:pt x="8" y="410"/>
                  </a:lnTo>
                  <a:lnTo>
                    <a:pt x="2" y="376"/>
                  </a:lnTo>
                  <a:lnTo>
                    <a:pt x="0" y="342"/>
                  </a:lnTo>
                  <a:lnTo>
                    <a:pt x="2" y="306"/>
                  </a:lnTo>
                  <a:lnTo>
                    <a:pt x="8" y="272"/>
                  </a:lnTo>
                  <a:lnTo>
                    <a:pt x="16" y="240"/>
                  </a:lnTo>
                  <a:lnTo>
                    <a:pt x="28" y="208"/>
                  </a:lnTo>
                  <a:lnTo>
                    <a:pt x="42" y="178"/>
                  </a:lnTo>
                  <a:lnTo>
                    <a:pt x="60" y="150"/>
                  </a:lnTo>
                  <a:lnTo>
                    <a:pt x="78" y="124"/>
                  </a:lnTo>
                  <a:lnTo>
                    <a:pt x="100" y="100"/>
                  </a:lnTo>
                  <a:lnTo>
                    <a:pt x="126" y="78"/>
                  </a:lnTo>
                  <a:lnTo>
                    <a:pt x="152" y="58"/>
                  </a:lnTo>
                  <a:lnTo>
                    <a:pt x="180" y="42"/>
                  </a:lnTo>
                  <a:lnTo>
                    <a:pt x="210" y="26"/>
                  </a:lnTo>
                  <a:lnTo>
                    <a:pt x="242" y="16"/>
                  </a:lnTo>
                  <a:lnTo>
                    <a:pt x="274" y="6"/>
                  </a:lnTo>
                  <a:lnTo>
                    <a:pt x="308" y="2"/>
                  </a:lnTo>
                  <a:lnTo>
                    <a:pt x="342" y="0"/>
                  </a:lnTo>
                  <a:lnTo>
                    <a:pt x="378" y="2"/>
                  </a:lnTo>
                  <a:lnTo>
                    <a:pt x="412" y="6"/>
                  </a:lnTo>
                  <a:lnTo>
                    <a:pt x="444" y="16"/>
                  </a:lnTo>
                  <a:lnTo>
                    <a:pt x="476" y="26"/>
                  </a:lnTo>
                  <a:lnTo>
                    <a:pt x="506" y="42"/>
                  </a:lnTo>
                  <a:lnTo>
                    <a:pt x="534" y="58"/>
                  </a:lnTo>
                  <a:lnTo>
                    <a:pt x="560" y="78"/>
                  </a:lnTo>
                  <a:lnTo>
                    <a:pt x="584" y="100"/>
                  </a:lnTo>
                  <a:lnTo>
                    <a:pt x="606" y="124"/>
                  </a:lnTo>
                  <a:lnTo>
                    <a:pt x="626" y="150"/>
                  </a:lnTo>
                  <a:lnTo>
                    <a:pt x="644" y="178"/>
                  </a:lnTo>
                  <a:lnTo>
                    <a:pt x="658" y="208"/>
                  </a:lnTo>
                  <a:lnTo>
                    <a:pt x="670" y="240"/>
                  </a:lnTo>
                  <a:lnTo>
                    <a:pt x="678" y="272"/>
                  </a:lnTo>
                  <a:lnTo>
                    <a:pt x="682" y="306"/>
                  </a:lnTo>
                  <a:lnTo>
                    <a:pt x="684" y="342"/>
                  </a:lnTo>
                  <a:close/>
                </a:path>
              </a:pathLst>
            </a:custGeom>
            <a:solidFill>
              <a:srgbClr val="E1701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 name="Freeform 30">
              <a:extLst>
                <a:ext uri="{FF2B5EF4-FFF2-40B4-BE49-F238E27FC236}">
                  <a16:creationId xmlns:a16="http://schemas.microsoft.com/office/drawing/2014/main" id="{2F90BB43-2829-4A2F-BE46-043E582EF908}"/>
                </a:ext>
              </a:extLst>
            </p:cNvPr>
            <p:cNvSpPr>
              <a:spLocks/>
            </p:cNvSpPr>
            <p:nvPr/>
          </p:nvSpPr>
          <p:spPr bwMode="auto">
            <a:xfrm>
              <a:off x="242" y="1854"/>
              <a:ext cx="674" cy="676"/>
            </a:xfrm>
            <a:custGeom>
              <a:avLst/>
              <a:gdLst>
                <a:gd name="T0" fmla="*/ 674 w 674"/>
                <a:gd name="T1" fmla="*/ 338 h 676"/>
                <a:gd name="T2" fmla="*/ 666 w 674"/>
                <a:gd name="T3" fmla="*/ 406 h 676"/>
                <a:gd name="T4" fmla="*/ 648 w 674"/>
                <a:gd name="T5" fmla="*/ 470 h 676"/>
                <a:gd name="T6" fmla="*/ 616 w 674"/>
                <a:gd name="T7" fmla="*/ 526 h 676"/>
                <a:gd name="T8" fmla="*/ 576 w 674"/>
                <a:gd name="T9" fmla="*/ 576 h 676"/>
                <a:gd name="T10" fmla="*/ 526 w 674"/>
                <a:gd name="T11" fmla="*/ 618 h 676"/>
                <a:gd name="T12" fmla="*/ 468 w 674"/>
                <a:gd name="T13" fmla="*/ 648 h 676"/>
                <a:gd name="T14" fmla="*/ 404 w 674"/>
                <a:gd name="T15" fmla="*/ 668 h 676"/>
                <a:gd name="T16" fmla="*/ 336 w 674"/>
                <a:gd name="T17" fmla="*/ 676 h 676"/>
                <a:gd name="T18" fmla="*/ 302 w 674"/>
                <a:gd name="T19" fmla="*/ 674 h 676"/>
                <a:gd name="T20" fmla="*/ 236 w 674"/>
                <a:gd name="T21" fmla="*/ 660 h 676"/>
                <a:gd name="T22" fmla="*/ 176 w 674"/>
                <a:gd name="T23" fmla="*/ 634 h 676"/>
                <a:gd name="T24" fmla="*/ 122 w 674"/>
                <a:gd name="T25" fmla="*/ 598 h 676"/>
                <a:gd name="T26" fmla="*/ 76 w 674"/>
                <a:gd name="T27" fmla="*/ 552 h 676"/>
                <a:gd name="T28" fmla="*/ 40 w 674"/>
                <a:gd name="T29" fmla="*/ 498 h 676"/>
                <a:gd name="T30" fmla="*/ 14 w 674"/>
                <a:gd name="T31" fmla="*/ 438 h 676"/>
                <a:gd name="T32" fmla="*/ 2 w 674"/>
                <a:gd name="T33" fmla="*/ 372 h 676"/>
                <a:gd name="T34" fmla="*/ 0 w 674"/>
                <a:gd name="T35" fmla="*/ 338 h 676"/>
                <a:gd name="T36" fmla="*/ 6 w 674"/>
                <a:gd name="T37" fmla="*/ 270 h 676"/>
                <a:gd name="T38" fmla="*/ 26 w 674"/>
                <a:gd name="T39" fmla="*/ 206 h 676"/>
                <a:gd name="T40" fmla="*/ 56 w 674"/>
                <a:gd name="T41" fmla="*/ 150 h 676"/>
                <a:gd name="T42" fmla="*/ 98 w 674"/>
                <a:gd name="T43" fmla="*/ 100 h 676"/>
                <a:gd name="T44" fmla="*/ 148 w 674"/>
                <a:gd name="T45" fmla="*/ 58 h 676"/>
                <a:gd name="T46" fmla="*/ 206 w 674"/>
                <a:gd name="T47" fmla="*/ 28 h 676"/>
                <a:gd name="T48" fmla="*/ 268 w 674"/>
                <a:gd name="T49" fmla="*/ 8 h 676"/>
                <a:gd name="T50" fmla="*/ 336 w 674"/>
                <a:gd name="T51" fmla="*/ 0 h 676"/>
                <a:gd name="T52" fmla="*/ 372 w 674"/>
                <a:gd name="T53" fmla="*/ 2 h 676"/>
                <a:gd name="T54" fmla="*/ 436 w 674"/>
                <a:gd name="T55" fmla="*/ 16 h 676"/>
                <a:gd name="T56" fmla="*/ 498 w 674"/>
                <a:gd name="T57" fmla="*/ 42 h 676"/>
                <a:gd name="T58" fmla="*/ 552 w 674"/>
                <a:gd name="T59" fmla="*/ 78 h 676"/>
                <a:gd name="T60" fmla="*/ 596 w 674"/>
                <a:gd name="T61" fmla="*/ 124 h 676"/>
                <a:gd name="T62" fmla="*/ 634 w 674"/>
                <a:gd name="T63" fmla="*/ 178 h 676"/>
                <a:gd name="T64" fmla="*/ 658 w 674"/>
                <a:gd name="T65" fmla="*/ 238 h 676"/>
                <a:gd name="T66" fmla="*/ 672 w 674"/>
                <a:gd name="T67" fmla="*/ 304 h 676"/>
                <a:gd name="T68" fmla="*/ 674 w 674"/>
                <a:gd name="T69" fmla="*/ 338 h 67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74"/>
                <a:gd name="T106" fmla="*/ 0 h 676"/>
                <a:gd name="T107" fmla="*/ 674 w 674"/>
                <a:gd name="T108" fmla="*/ 676 h 67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74" h="676">
                  <a:moveTo>
                    <a:pt x="674" y="338"/>
                  </a:moveTo>
                  <a:lnTo>
                    <a:pt x="674" y="338"/>
                  </a:lnTo>
                  <a:lnTo>
                    <a:pt x="672" y="372"/>
                  </a:lnTo>
                  <a:lnTo>
                    <a:pt x="666" y="406"/>
                  </a:lnTo>
                  <a:lnTo>
                    <a:pt x="658" y="438"/>
                  </a:lnTo>
                  <a:lnTo>
                    <a:pt x="648" y="470"/>
                  </a:lnTo>
                  <a:lnTo>
                    <a:pt x="634" y="498"/>
                  </a:lnTo>
                  <a:lnTo>
                    <a:pt x="616" y="526"/>
                  </a:lnTo>
                  <a:lnTo>
                    <a:pt x="596" y="552"/>
                  </a:lnTo>
                  <a:lnTo>
                    <a:pt x="576" y="576"/>
                  </a:lnTo>
                  <a:lnTo>
                    <a:pt x="552" y="598"/>
                  </a:lnTo>
                  <a:lnTo>
                    <a:pt x="526" y="618"/>
                  </a:lnTo>
                  <a:lnTo>
                    <a:pt x="498" y="634"/>
                  </a:lnTo>
                  <a:lnTo>
                    <a:pt x="468" y="648"/>
                  </a:lnTo>
                  <a:lnTo>
                    <a:pt x="436" y="660"/>
                  </a:lnTo>
                  <a:lnTo>
                    <a:pt x="404" y="668"/>
                  </a:lnTo>
                  <a:lnTo>
                    <a:pt x="372" y="674"/>
                  </a:lnTo>
                  <a:lnTo>
                    <a:pt x="336" y="676"/>
                  </a:lnTo>
                  <a:lnTo>
                    <a:pt x="302" y="674"/>
                  </a:lnTo>
                  <a:lnTo>
                    <a:pt x="268" y="668"/>
                  </a:lnTo>
                  <a:lnTo>
                    <a:pt x="236" y="660"/>
                  </a:lnTo>
                  <a:lnTo>
                    <a:pt x="206" y="648"/>
                  </a:lnTo>
                  <a:lnTo>
                    <a:pt x="176" y="634"/>
                  </a:lnTo>
                  <a:lnTo>
                    <a:pt x="148" y="618"/>
                  </a:lnTo>
                  <a:lnTo>
                    <a:pt x="122" y="598"/>
                  </a:lnTo>
                  <a:lnTo>
                    <a:pt x="98" y="576"/>
                  </a:lnTo>
                  <a:lnTo>
                    <a:pt x="76" y="552"/>
                  </a:lnTo>
                  <a:lnTo>
                    <a:pt x="56" y="526"/>
                  </a:lnTo>
                  <a:lnTo>
                    <a:pt x="40" y="498"/>
                  </a:lnTo>
                  <a:lnTo>
                    <a:pt x="26" y="470"/>
                  </a:lnTo>
                  <a:lnTo>
                    <a:pt x="14" y="438"/>
                  </a:lnTo>
                  <a:lnTo>
                    <a:pt x="6" y="406"/>
                  </a:lnTo>
                  <a:lnTo>
                    <a:pt x="2" y="372"/>
                  </a:lnTo>
                  <a:lnTo>
                    <a:pt x="0" y="338"/>
                  </a:lnTo>
                  <a:lnTo>
                    <a:pt x="2" y="304"/>
                  </a:lnTo>
                  <a:lnTo>
                    <a:pt x="6" y="270"/>
                  </a:lnTo>
                  <a:lnTo>
                    <a:pt x="14" y="238"/>
                  </a:lnTo>
                  <a:lnTo>
                    <a:pt x="26" y="206"/>
                  </a:lnTo>
                  <a:lnTo>
                    <a:pt x="40" y="178"/>
                  </a:lnTo>
                  <a:lnTo>
                    <a:pt x="56" y="150"/>
                  </a:lnTo>
                  <a:lnTo>
                    <a:pt x="76" y="124"/>
                  </a:lnTo>
                  <a:lnTo>
                    <a:pt x="98" y="100"/>
                  </a:lnTo>
                  <a:lnTo>
                    <a:pt x="122" y="78"/>
                  </a:lnTo>
                  <a:lnTo>
                    <a:pt x="148" y="58"/>
                  </a:lnTo>
                  <a:lnTo>
                    <a:pt x="176" y="42"/>
                  </a:lnTo>
                  <a:lnTo>
                    <a:pt x="206" y="28"/>
                  </a:lnTo>
                  <a:lnTo>
                    <a:pt x="236" y="16"/>
                  </a:lnTo>
                  <a:lnTo>
                    <a:pt x="268" y="8"/>
                  </a:lnTo>
                  <a:lnTo>
                    <a:pt x="302" y="2"/>
                  </a:lnTo>
                  <a:lnTo>
                    <a:pt x="336" y="0"/>
                  </a:lnTo>
                  <a:lnTo>
                    <a:pt x="372" y="2"/>
                  </a:lnTo>
                  <a:lnTo>
                    <a:pt x="404" y="8"/>
                  </a:lnTo>
                  <a:lnTo>
                    <a:pt x="436" y="16"/>
                  </a:lnTo>
                  <a:lnTo>
                    <a:pt x="468" y="28"/>
                  </a:lnTo>
                  <a:lnTo>
                    <a:pt x="498" y="42"/>
                  </a:lnTo>
                  <a:lnTo>
                    <a:pt x="526" y="58"/>
                  </a:lnTo>
                  <a:lnTo>
                    <a:pt x="552" y="78"/>
                  </a:lnTo>
                  <a:lnTo>
                    <a:pt x="576" y="100"/>
                  </a:lnTo>
                  <a:lnTo>
                    <a:pt x="596" y="124"/>
                  </a:lnTo>
                  <a:lnTo>
                    <a:pt x="616" y="150"/>
                  </a:lnTo>
                  <a:lnTo>
                    <a:pt x="634" y="178"/>
                  </a:lnTo>
                  <a:lnTo>
                    <a:pt x="648" y="206"/>
                  </a:lnTo>
                  <a:lnTo>
                    <a:pt x="658" y="238"/>
                  </a:lnTo>
                  <a:lnTo>
                    <a:pt x="666" y="270"/>
                  </a:lnTo>
                  <a:lnTo>
                    <a:pt x="672" y="304"/>
                  </a:lnTo>
                  <a:lnTo>
                    <a:pt x="674" y="338"/>
                  </a:lnTo>
                  <a:close/>
                </a:path>
              </a:pathLst>
            </a:custGeom>
            <a:solidFill>
              <a:srgbClr val="E274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 name="Freeform 31">
              <a:extLst>
                <a:ext uri="{FF2B5EF4-FFF2-40B4-BE49-F238E27FC236}">
                  <a16:creationId xmlns:a16="http://schemas.microsoft.com/office/drawing/2014/main" id="{B4C22A76-95E4-4DC9-A33D-FD492B7E90FB}"/>
                </a:ext>
              </a:extLst>
            </p:cNvPr>
            <p:cNvSpPr>
              <a:spLocks/>
            </p:cNvSpPr>
            <p:nvPr/>
          </p:nvSpPr>
          <p:spPr bwMode="auto">
            <a:xfrm>
              <a:off x="246" y="1860"/>
              <a:ext cx="664" cy="664"/>
            </a:xfrm>
            <a:custGeom>
              <a:avLst/>
              <a:gdLst>
                <a:gd name="T0" fmla="*/ 664 w 664"/>
                <a:gd name="T1" fmla="*/ 332 h 664"/>
                <a:gd name="T2" fmla="*/ 658 w 664"/>
                <a:gd name="T3" fmla="*/ 400 h 664"/>
                <a:gd name="T4" fmla="*/ 638 w 664"/>
                <a:gd name="T5" fmla="*/ 462 h 664"/>
                <a:gd name="T6" fmla="*/ 608 w 664"/>
                <a:gd name="T7" fmla="*/ 518 h 664"/>
                <a:gd name="T8" fmla="*/ 568 w 664"/>
                <a:gd name="T9" fmla="*/ 568 h 664"/>
                <a:gd name="T10" fmla="*/ 518 w 664"/>
                <a:gd name="T11" fmla="*/ 608 h 664"/>
                <a:gd name="T12" fmla="*/ 462 w 664"/>
                <a:gd name="T13" fmla="*/ 638 h 664"/>
                <a:gd name="T14" fmla="*/ 400 w 664"/>
                <a:gd name="T15" fmla="*/ 658 h 664"/>
                <a:gd name="T16" fmla="*/ 332 w 664"/>
                <a:gd name="T17" fmla="*/ 664 h 664"/>
                <a:gd name="T18" fmla="*/ 298 w 664"/>
                <a:gd name="T19" fmla="*/ 664 h 664"/>
                <a:gd name="T20" fmla="*/ 234 w 664"/>
                <a:gd name="T21" fmla="*/ 650 h 664"/>
                <a:gd name="T22" fmla="*/ 174 w 664"/>
                <a:gd name="T23" fmla="*/ 624 h 664"/>
                <a:gd name="T24" fmla="*/ 122 w 664"/>
                <a:gd name="T25" fmla="*/ 588 h 664"/>
                <a:gd name="T26" fmla="*/ 76 w 664"/>
                <a:gd name="T27" fmla="*/ 544 h 664"/>
                <a:gd name="T28" fmla="*/ 40 w 664"/>
                <a:gd name="T29" fmla="*/ 490 h 664"/>
                <a:gd name="T30" fmla="*/ 14 w 664"/>
                <a:gd name="T31" fmla="*/ 432 h 664"/>
                <a:gd name="T32" fmla="*/ 2 w 664"/>
                <a:gd name="T33" fmla="*/ 366 h 664"/>
                <a:gd name="T34" fmla="*/ 0 w 664"/>
                <a:gd name="T35" fmla="*/ 332 h 664"/>
                <a:gd name="T36" fmla="*/ 6 w 664"/>
                <a:gd name="T37" fmla="*/ 266 h 664"/>
                <a:gd name="T38" fmla="*/ 26 w 664"/>
                <a:gd name="T39" fmla="*/ 202 h 664"/>
                <a:gd name="T40" fmla="*/ 56 w 664"/>
                <a:gd name="T41" fmla="*/ 146 h 664"/>
                <a:gd name="T42" fmla="*/ 98 w 664"/>
                <a:gd name="T43" fmla="*/ 98 h 664"/>
                <a:gd name="T44" fmla="*/ 146 w 664"/>
                <a:gd name="T45" fmla="*/ 56 h 664"/>
                <a:gd name="T46" fmla="*/ 204 w 664"/>
                <a:gd name="T47" fmla="*/ 26 h 664"/>
                <a:gd name="T48" fmla="*/ 266 w 664"/>
                <a:gd name="T49" fmla="*/ 6 h 664"/>
                <a:gd name="T50" fmla="*/ 332 w 664"/>
                <a:gd name="T51" fmla="*/ 0 h 664"/>
                <a:gd name="T52" fmla="*/ 366 w 664"/>
                <a:gd name="T53" fmla="*/ 2 h 664"/>
                <a:gd name="T54" fmla="*/ 432 w 664"/>
                <a:gd name="T55" fmla="*/ 14 h 664"/>
                <a:gd name="T56" fmla="*/ 490 w 664"/>
                <a:gd name="T57" fmla="*/ 40 h 664"/>
                <a:gd name="T58" fmla="*/ 544 w 664"/>
                <a:gd name="T59" fmla="*/ 76 h 664"/>
                <a:gd name="T60" fmla="*/ 590 w 664"/>
                <a:gd name="T61" fmla="*/ 120 h 664"/>
                <a:gd name="T62" fmla="*/ 624 w 664"/>
                <a:gd name="T63" fmla="*/ 174 h 664"/>
                <a:gd name="T64" fmla="*/ 650 w 664"/>
                <a:gd name="T65" fmla="*/ 234 h 664"/>
                <a:gd name="T66" fmla="*/ 664 w 664"/>
                <a:gd name="T67" fmla="*/ 298 h 664"/>
                <a:gd name="T68" fmla="*/ 664 w 664"/>
                <a:gd name="T69" fmla="*/ 332 h 66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64"/>
                <a:gd name="T106" fmla="*/ 0 h 664"/>
                <a:gd name="T107" fmla="*/ 664 w 664"/>
                <a:gd name="T108" fmla="*/ 664 h 66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64" h="664">
                  <a:moveTo>
                    <a:pt x="664" y="332"/>
                  </a:moveTo>
                  <a:lnTo>
                    <a:pt x="664" y="332"/>
                  </a:lnTo>
                  <a:lnTo>
                    <a:pt x="664" y="366"/>
                  </a:lnTo>
                  <a:lnTo>
                    <a:pt x="658" y="400"/>
                  </a:lnTo>
                  <a:lnTo>
                    <a:pt x="650" y="432"/>
                  </a:lnTo>
                  <a:lnTo>
                    <a:pt x="638" y="462"/>
                  </a:lnTo>
                  <a:lnTo>
                    <a:pt x="624" y="490"/>
                  </a:lnTo>
                  <a:lnTo>
                    <a:pt x="608" y="518"/>
                  </a:lnTo>
                  <a:lnTo>
                    <a:pt x="590" y="544"/>
                  </a:lnTo>
                  <a:lnTo>
                    <a:pt x="568" y="568"/>
                  </a:lnTo>
                  <a:lnTo>
                    <a:pt x="544" y="588"/>
                  </a:lnTo>
                  <a:lnTo>
                    <a:pt x="518" y="608"/>
                  </a:lnTo>
                  <a:lnTo>
                    <a:pt x="490" y="624"/>
                  </a:lnTo>
                  <a:lnTo>
                    <a:pt x="462" y="638"/>
                  </a:lnTo>
                  <a:lnTo>
                    <a:pt x="432" y="650"/>
                  </a:lnTo>
                  <a:lnTo>
                    <a:pt x="400" y="658"/>
                  </a:lnTo>
                  <a:lnTo>
                    <a:pt x="366" y="664"/>
                  </a:lnTo>
                  <a:lnTo>
                    <a:pt x="332" y="664"/>
                  </a:lnTo>
                  <a:lnTo>
                    <a:pt x="298" y="664"/>
                  </a:lnTo>
                  <a:lnTo>
                    <a:pt x="266" y="658"/>
                  </a:lnTo>
                  <a:lnTo>
                    <a:pt x="234" y="650"/>
                  </a:lnTo>
                  <a:lnTo>
                    <a:pt x="204" y="638"/>
                  </a:lnTo>
                  <a:lnTo>
                    <a:pt x="174" y="624"/>
                  </a:lnTo>
                  <a:lnTo>
                    <a:pt x="146" y="608"/>
                  </a:lnTo>
                  <a:lnTo>
                    <a:pt x="122" y="588"/>
                  </a:lnTo>
                  <a:lnTo>
                    <a:pt x="98" y="568"/>
                  </a:lnTo>
                  <a:lnTo>
                    <a:pt x="76" y="544"/>
                  </a:lnTo>
                  <a:lnTo>
                    <a:pt x="56" y="518"/>
                  </a:lnTo>
                  <a:lnTo>
                    <a:pt x="40" y="490"/>
                  </a:lnTo>
                  <a:lnTo>
                    <a:pt x="26" y="462"/>
                  </a:lnTo>
                  <a:lnTo>
                    <a:pt x="14" y="432"/>
                  </a:lnTo>
                  <a:lnTo>
                    <a:pt x="6" y="400"/>
                  </a:lnTo>
                  <a:lnTo>
                    <a:pt x="2" y="366"/>
                  </a:lnTo>
                  <a:lnTo>
                    <a:pt x="0" y="332"/>
                  </a:lnTo>
                  <a:lnTo>
                    <a:pt x="2" y="298"/>
                  </a:lnTo>
                  <a:lnTo>
                    <a:pt x="6" y="266"/>
                  </a:lnTo>
                  <a:lnTo>
                    <a:pt x="14" y="234"/>
                  </a:lnTo>
                  <a:lnTo>
                    <a:pt x="26" y="202"/>
                  </a:lnTo>
                  <a:lnTo>
                    <a:pt x="40" y="174"/>
                  </a:lnTo>
                  <a:lnTo>
                    <a:pt x="56" y="146"/>
                  </a:lnTo>
                  <a:lnTo>
                    <a:pt x="76" y="120"/>
                  </a:lnTo>
                  <a:lnTo>
                    <a:pt x="98" y="98"/>
                  </a:lnTo>
                  <a:lnTo>
                    <a:pt x="122" y="76"/>
                  </a:lnTo>
                  <a:lnTo>
                    <a:pt x="146" y="56"/>
                  </a:lnTo>
                  <a:lnTo>
                    <a:pt x="174" y="40"/>
                  </a:lnTo>
                  <a:lnTo>
                    <a:pt x="204" y="26"/>
                  </a:lnTo>
                  <a:lnTo>
                    <a:pt x="234" y="14"/>
                  </a:lnTo>
                  <a:lnTo>
                    <a:pt x="266" y="6"/>
                  </a:lnTo>
                  <a:lnTo>
                    <a:pt x="298" y="2"/>
                  </a:lnTo>
                  <a:lnTo>
                    <a:pt x="332" y="0"/>
                  </a:lnTo>
                  <a:lnTo>
                    <a:pt x="366" y="2"/>
                  </a:lnTo>
                  <a:lnTo>
                    <a:pt x="400" y="6"/>
                  </a:lnTo>
                  <a:lnTo>
                    <a:pt x="432" y="14"/>
                  </a:lnTo>
                  <a:lnTo>
                    <a:pt x="462" y="26"/>
                  </a:lnTo>
                  <a:lnTo>
                    <a:pt x="490" y="40"/>
                  </a:lnTo>
                  <a:lnTo>
                    <a:pt x="518" y="56"/>
                  </a:lnTo>
                  <a:lnTo>
                    <a:pt x="544" y="76"/>
                  </a:lnTo>
                  <a:lnTo>
                    <a:pt x="568" y="98"/>
                  </a:lnTo>
                  <a:lnTo>
                    <a:pt x="590" y="120"/>
                  </a:lnTo>
                  <a:lnTo>
                    <a:pt x="608" y="146"/>
                  </a:lnTo>
                  <a:lnTo>
                    <a:pt x="624" y="174"/>
                  </a:lnTo>
                  <a:lnTo>
                    <a:pt x="638" y="202"/>
                  </a:lnTo>
                  <a:lnTo>
                    <a:pt x="650" y="234"/>
                  </a:lnTo>
                  <a:lnTo>
                    <a:pt x="658" y="266"/>
                  </a:lnTo>
                  <a:lnTo>
                    <a:pt x="664" y="298"/>
                  </a:lnTo>
                  <a:lnTo>
                    <a:pt x="664" y="332"/>
                  </a:lnTo>
                  <a:close/>
                </a:path>
              </a:pathLst>
            </a:custGeom>
            <a:solidFill>
              <a:srgbClr val="E378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 name="Freeform 32">
              <a:extLst>
                <a:ext uri="{FF2B5EF4-FFF2-40B4-BE49-F238E27FC236}">
                  <a16:creationId xmlns:a16="http://schemas.microsoft.com/office/drawing/2014/main" id="{5545FE69-98BD-4A1A-B92C-AF31D2B48B7E}"/>
                </a:ext>
              </a:extLst>
            </p:cNvPr>
            <p:cNvSpPr>
              <a:spLocks/>
            </p:cNvSpPr>
            <p:nvPr/>
          </p:nvSpPr>
          <p:spPr bwMode="auto">
            <a:xfrm>
              <a:off x="250" y="1864"/>
              <a:ext cx="656" cy="656"/>
            </a:xfrm>
            <a:custGeom>
              <a:avLst/>
              <a:gdLst>
                <a:gd name="T0" fmla="*/ 656 w 656"/>
                <a:gd name="T1" fmla="*/ 328 h 656"/>
                <a:gd name="T2" fmla="*/ 650 w 656"/>
                <a:gd name="T3" fmla="*/ 394 h 656"/>
                <a:gd name="T4" fmla="*/ 630 w 656"/>
                <a:gd name="T5" fmla="*/ 456 h 656"/>
                <a:gd name="T6" fmla="*/ 600 w 656"/>
                <a:gd name="T7" fmla="*/ 512 h 656"/>
                <a:gd name="T8" fmla="*/ 560 w 656"/>
                <a:gd name="T9" fmla="*/ 560 h 656"/>
                <a:gd name="T10" fmla="*/ 512 w 656"/>
                <a:gd name="T11" fmla="*/ 600 h 656"/>
                <a:gd name="T12" fmla="*/ 456 w 656"/>
                <a:gd name="T13" fmla="*/ 630 h 656"/>
                <a:gd name="T14" fmla="*/ 394 w 656"/>
                <a:gd name="T15" fmla="*/ 650 h 656"/>
                <a:gd name="T16" fmla="*/ 328 w 656"/>
                <a:gd name="T17" fmla="*/ 656 h 656"/>
                <a:gd name="T18" fmla="*/ 294 w 656"/>
                <a:gd name="T19" fmla="*/ 654 h 656"/>
                <a:gd name="T20" fmla="*/ 230 w 656"/>
                <a:gd name="T21" fmla="*/ 642 h 656"/>
                <a:gd name="T22" fmla="*/ 172 w 656"/>
                <a:gd name="T23" fmla="*/ 616 h 656"/>
                <a:gd name="T24" fmla="*/ 120 w 656"/>
                <a:gd name="T25" fmla="*/ 582 h 656"/>
                <a:gd name="T26" fmla="*/ 76 w 656"/>
                <a:gd name="T27" fmla="*/ 538 h 656"/>
                <a:gd name="T28" fmla="*/ 40 w 656"/>
                <a:gd name="T29" fmla="*/ 484 h 656"/>
                <a:gd name="T30" fmla="*/ 16 w 656"/>
                <a:gd name="T31" fmla="*/ 426 h 656"/>
                <a:gd name="T32" fmla="*/ 2 w 656"/>
                <a:gd name="T33" fmla="*/ 362 h 656"/>
                <a:gd name="T34" fmla="*/ 0 w 656"/>
                <a:gd name="T35" fmla="*/ 328 h 656"/>
                <a:gd name="T36" fmla="*/ 8 w 656"/>
                <a:gd name="T37" fmla="*/ 262 h 656"/>
                <a:gd name="T38" fmla="*/ 26 w 656"/>
                <a:gd name="T39" fmla="*/ 202 h 656"/>
                <a:gd name="T40" fmla="*/ 56 w 656"/>
                <a:gd name="T41" fmla="*/ 146 h 656"/>
                <a:gd name="T42" fmla="*/ 96 w 656"/>
                <a:gd name="T43" fmla="*/ 96 h 656"/>
                <a:gd name="T44" fmla="*/ 146 w 656"/>
                <a:gd name="T45" fmla="*/ 56 h 656"/>
                <a:gd name="T46" fmla="*/ 200 w 656"/>
                <a:gd name="T47" fmla="*/ 26 h 656"/>
                <a:gd name="T48" fmla="*/ 262 w 656"/>
                <a:gd name="T49" fmla="*/ 8 h 656"/>
                <a:gd name="T50" fmla="*/ 328 w 656"/>
                <a:gd name="T51" fmla="*/ 0 h 656"/>
                <a:gd name="T52" fmla="*/ 362 w 656"/>
                <a:gd name="T53" fmla="*/ 2 h 656"/>
                <a:gd name="T54" fmla="*/ 426 w 656"/>
                <a:gd name="T55" fmla="*/ 16 h 656"/>
                <a:gd name="T56" fmla="*/ 484 w 656"/>
                <a:gd name="T57" fmla="*/ 40 h 656"/>
                <a:gd name="T58" fmla="*/ 536 w 656"/>
                <a:gd name="T59" fmla="*/ 76 h 656"/>
                <a:gd name="T60" fmla="*/ 582 w 656"/>
                <a:gd name="T61" fmla="*/ 120 h 656"/>
                <a:gd name="T62" fmla="*/ 616 w 656"/>
                <a:gd name="T63" fmla="*/ 172 h 656"/>
                <a:gd name="T64" fmla="*/ 642 w 656"/>
                <a:gd name="T65" fmla="*/ 232 h 656"/>
                <a:gd name="T66" fmla="*/ 654 w 656"/>
                <a:gd name="T67" fmla="*/ 296 h 656"/>
                <a:gd name="T68" fmla="*/ 656 w 656"/>
                <a:gd name="T69" fmla="*/ 328 h 65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56"/>
                <a:gd name="T106" fmla="*/ 0 h 656"/>
                <a:gd name="T107" fmla="*/ 656 w 656"/>
                <a:gd name="T108" fmla="*/ 656 h 65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56" h="656">
                  <a:moveTo>
                    <a:pt x="656" y="328"/>
                  </a:moveTo>
                  <a:lnTo>
                    <a:pt x="656" y="328"/>
                  </a:lnTo>
                  <a:lnTo>
                    <a:pt x="654" y="362"/>
                  </a:lnTo>
                  <a:lnTo>
                    <a:pt x="650" y="394"/>
                  </a:lnTo>
                  <a:lnTo>
                    <a:pt x="642" y="426"/>
                  </a:lnTo>
                  <a:lnTo>
                    <a:pt x="630" y="456"/>
                  </a:lnTo>
                  <a:lnTo>
                    <a:pt x="616" y="484"/>
                  </a:lnTo>
                  <a:lnTo>
                    <a:pt x="600" y="512"/>
                  </a:lnTo>
                  <a:lnTo>
                    <a:pt x="582" y="538"/>
                  </a:lnTo>
                  <a:lnTo>
                    <a:pt x="560" y="560"/>
                  </a:lnTo>
                  <a:lnTo>
                    <a:pt x="536" y="582"/>
                  </a:lnTo>
                  <a:lnTo>
                    <a:pt x="512" y="600"/>
                  </a:lnTo>
                  <a:lnTo>
                    <a:pt x="484" y="616"/>
                  </a:lnTo>
                  <a:lnTo>
                    <a:pt x="456" y="630"/>
                  </a:lnTo>
                  <a:lnTo>
                    <a:pt x="426" y="642"/>
                  </a:lnTo>
                  <a:lnTo>
                    <a:pt x="394" y="650"/>
                  </a:lnTo>
                  <a:lnTo>
                    <a:pt x="362" y="654"/>
                  </a:lnTo>
                  <a:lnTo>
                    <a:pt x="328" y="656"/>
                  </a:lnTo>
                  <a:lnTo>
                    <a:pt x="294" y="654"/>
                  </a:lnTo>
                  <a:lnTo>
                    <a:pt x="262" y="650"/>
                  </a:lnTo>
                  <a:lnTo>
                    <a:pt x="230" y="642"/>
                  </a:lnTo>
                  <a:lnTo>
                    <a:pt x="200" y="630"/>
                  </a:lnTo>
                  <a:lnTo>
                    <a:pt x="172" y="616"/>
                  </a:lnTo>
                  <a:lnTo>
                    <a:pt x="146" y="600"/>
                  </a:lnTo>
                  <a:lnTo>
                    <a:pt x="120" y="582"/>
                  </a:lnTo>
                  <a:lnTo>
                    <a:pt x="96" y="560"/>
                  </a:lnTo>
                  <a:lnTo>
                    <a:pt x="76" y="538"/>
                  </a:lnTo>
                  <a:lnTo>
                    <a:pt x="56" y="512"/>
                  </a:lnTo>
                  <a:lnTo>
                    <a:pt x="40" y="484"/>
                  </a:lnTo>
                  <a:lnTo>
                    <a:pt x="26" y="456"/>
                  </a:lnTo>
                  <a:lnTo>
                    <a:pt x="16" y="426"/>
                  </a:lnTo>
                  <a:lnTo>
                    <a:pt x="8" y="394"/>
                  </a:lnTo>
                  <a:lnTo>
                    <a:pt x="2" y="362"/>
                  </a:lnTo>
                  <a:lnTo>
                    <a:pt x="0" y="328"/>
                  </a:lnTo>
                  <a:lnTo>
                    <a:pt x="2" y="296"/>
                  </a:lnTo>
                  <a:lnTo>
                    <a:pt x="8" y="262"/>
                  </a:lnTo>
                  <a:lnTo>
                    <a:pt x="16" y="232"/>
                  </a:lnTo>
                  <a:lnTo>
                    <a:pt x="26" y="202"/>
                  </a:lnTo>
                  <a:lnTo>
                    <a:pt x="40" y="172"/>
                  </a:lnTo>
                  <a:lnTo>
                    <a:pt x="56" y="146"/>
                  </a:lnTo>
                  <a:lnTo>
                    <a:pt x="76" y="120"/>
                  </a:lnTo>
                  <a:lnTo>
                    <a:pt x="96" y="96"/>
                  </a:lnTo>
                  <a:lnTo>
                    <a:pt x="120" y="76"/>
                  </a:lnTo>
                  <a:lnTo>
                    <a:pt x="146" y="56"/>
                  </a:lnTo>
                  <a:lnTo>
                    <a:pt x="172" y="40"/>
                  </a:lnTo>
                  <a:lnTo>
                    <a:pt x="200" y="26"/>
                  </a:lnTo>
                  <a:lnTo>
                    <a:pt x="230" y="16"/>
                  </a:lnTo>
                  <a:lnTo>
                    <a:pt x="262" y="8"/>
                  </a:lnTo>
                  <a:lnTo>
                    <a:pt x="294" y="2"/>
                  </a:lnTo>
                  <a:lnTo>
                    <a:pt x="328" y="0"/>
                  </a:lnTo>
                  <a:lnTo>
                    <a:pt x="362" y="2"/>
                  </a:lnTo>
                  <a:lnTo>
                    <a:pt x="394" y="8"/>
                  </a:lnTo>
                  <a:lnTo>
                    <a:pt x="426" y="16"/>
                  </a:lnTo>
                  <a:lnTo>
                    <a:pt x="456" y="26"/>
                  </a:lnTo>
                  <a:lnTo>
                    <a:pt x="484" y="40"/>
                  </a:lnTo>
                  <a:lnTo>
                    <a:pt x="512" y="56"/>
                  </a:lnTo>
                  <a:lnTo>
                    <a:pt x="536" y="76"/>
                  </a:lnTo>
                  <a:lnTo>
                    <a:pt x="560" y="96"/>
                  </a:lnTo>
                  <a:lnTo>
                    <a:pt x="582" y="120"/>
                  </a:lnTo>
                  <a:lnTo>
                    <a:pt x="600" y="146"/>
                  </a:lnTo>
                  <a:lnTo>
                    <a:pt x="616" y="172"/>
                  </a:lnTo>
                  <a:lnTo>
                    <a:pt x="630" y="202"/>
                  </a:lnTo>
                  <a:lnTo>
                    <a:pt x="642" y="232"/>
                  </a:lnTo>
                  <a:lnTo>
                    <a:pt x="650" y="262"/>
                  </a:lnTo>
                  <a:lnTo>
                    <a:pt x="654" y="296"/>
                  </a:lnTo>
                  <a:lnTo>
                    <a:pt x="656" y="328"/>
                  </a:lnTo>
                  <a:close/>
                </a:path>
              </a:pathLst>
            </a:custGeom>
            <a:solidFill>
              <a:srgbClr val="E57D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 name="Freeform 33">
              <a:extLst>
                <a:ext uri="{FF2B5EF4-FFF2-40B4-BE49-F238E27FC236}">
                  <a16:creationId xmlns:a16="http://schemas.microsoft.com/office/drawing/2014/main" id="{33294689-FA41-4785-93D6-41998CF0710E}"/>
                </a:ext>
              </a:extLst>
            </p:cNvPr>
            <p:cNvSpPr>
              <a:spLocks/>
            </p:cNvSpPr>
            <p:nvPr/>
          </p:nvSpPr>
          <p:spPr bwMode="auto">
            <a:xfrm>
              <a:off x="256" y="1870"/>
              <a:ext cx="646" cy="646"/>
            </a:xfrm>
            <a:custGeom>
              <a:avLst/>
              <a:gdLst>
                <a:gd name="T0" fmla="*/ 646 w 646"/>
                <a:gd name="T1" fmla="*/ 322 h 646"/>
                <a:gd name="T2" fmla="*/ 638 w 646"/>
                <a:gd name="T3" fmla="*/ 388 h 646"/>
                <a:gd name="T4" fmla="*/ 620 w 646"/>
                <a:gd name="T5" fmla="*/ 448 h 646"/>
                <a:gd name="T6" fmla="*/ 590 w 646"/>
                <a:gd name="T7" fmla="*/ 504 h 646"/>
                <a:gd name="T8" fmla="*/ 550 w 646"/>
                <a:gd name="T9" fmla="*/ 552 h 646"/>
                <a:gd name="T10" fmla="*/ 502 w 646"/>
                <a:gd name="T11" fmla="*/ 590 h 646"/>
                <a:gd name="T12" fmla="*/ 448 w 646"/>
                <a:gd name="T13" fmla="*/ 620 h 646"/>
                <a:gd name="T14" fmla="*/ 388 w 646"/>
                <a:gd name="T15" fmla="*/ 640 h 646"/>
                <a:gd name="T16" fmla="*/ 322 w 646"/>
                <a:gd name="T17" fmla="*/ 646 h 646"/>
                <a:gd name="T18" fmla="*/ 290 w 646"/>
                <a:gd name="T19" fmla="*/ 644 h 646"/>
                <a:gd name="T20" fmla="*/ 226 w 646"/>
                <a:gd name="T21" fmla="*/ 632 h 646"/>
                <a:gd name="T22" fmla="*/ 168 w 646"/>
                <a:gd name="T23" fmla="*/ 606 h 646"/>
                <a:gd name="T24" fmla="*/ 116 w 646"/>
                <a:gd name="T25" fmla="*/ 572 h 646"/>
                <a:gd name="T26" fmla="*/ 74 w 646"/>
                <a:gd name="T27" fmla="*/ 528 h 646"/>
                <a:gd name="T28" fmla="*/ 38 w 646"/>
                <a:gd name="T29" fmla="*/ 476 h 646"/>
                <a:gd name="T30" fmla="*/ 14 w 646"/>
                <a:gd name="T31" fmla="*/ 418 h 646"/>
                <a:gd name="T32" fmla="*/ 0 w 646"/>
                <a:gd name="T33" fmla="*/ 356 h 646"/>
                <a:gd name="T34" fmla="*/ 0 w 646"/>
                <a:gd name="T35" fmla="*/ 322 h 646"/>
                <a:gd name="T36" fmla="*/ 6 w 646"/>
                <a:gd name="T37" fmla="*/ 258 h 646"/>
                <a:gd name="T38" fmla="*/ 24 w 646"/>
                <a:gd name="T39" fmla="*/ 198 h 646"/>
                <a:gd name="T40" fmla="*/ 54 w 646"/>
                <a:gd name="T41" fmla="*/ 142 h 646"/>
                <a:gd name="T42" fmla="*/ 94 w 646"/>
                <a:gd name="T43" fmla="*/ 94 h 646"/>
                <a:gd name="T44" fmla="*/ 142 w 646"/>
                <a:gd name="T45" fmla="*/ 56 h 646"/>
                <a:gd name="T46" fmla="*/ 196 w 646"/>
                <a:gd name="T47" fmla="*/ 26 h 646"/>
                <a:gd name="T48" fmla="*/ 258 w 646"/>
                <a:gd name="T49" fmla="*/ 6 h 646"/>
                <a:gd name="T50" fmla="*/ 322 w 646"/>
                <a:gd name="T51" fmla="*/ 0 h 646"/>
                <a:gd name="T52" fmla="*/ 356 w 646"/>
                <a:gd name="T53" fmla="*/ 2 h 646"/>
                <a:gd name="T54" fmla="*/ 418 w 646"/>
                <a:gd name="T55" fmla="*/ 14 h 646"/>
                <a:gd name="T56" fmla="*/ 476 w 646"/>
                <a:gd name="T57" fmla="*/ 38 h 646"/>
                <a:gd name="T58" fmla="*/ 528 w 646"/>
                <a:gd name="T59" fmla="*/ 74 h 646"/>
                <a:gd name="T60" fmla="*/ 572 w 646"/>
                <a:gd name="T61" fmla="*/ 118 h 646"/>
                <a:gd name="T62" fmla="*/ 606 w 646"/>
                <a:gd name="T63" fmla="*/ 168 h 646"/>
                <a:gd name="T64" fmla="*/ 630 w 646"/>
                <a:gd name="T65" fmla="*/ 226 h 646"/>
                <a:gd name="T66" fmla="*/ 644 w 646"/>
                <a:gd name="T67" fmla="*/ 290 h 646"/>
                <a:gd name="T68" fmla="*/ 646 w 646"/>
                <a:gd name="T69" fmla="*/ 322 h 64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46"/>
                <a:gd name="T106" fmla="*/ 0 h 646"/>
                <a:gd name="T107" fmla="*/ 646 w 646"/>
                <a:gd name="T108" fmla="*/ 646 h 64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46" h="646">
                  <a:moveTo>
                    <a:pt x="646" y="322"/>
                  </a:moveTo>
                  <a:lnTo>
                    <a:pt x="646" y="322"/>
                  </a:lnTo>
                  <a:lnTo>
                    <a:pt x="644" y="356"/>
                  </a:lnTo>
                  <a:lnTo>
                    <a:pt x="638" y="388"/>
                  </a:lnTo>
                  <a:lnTo>
                    <a:pt x="630" y="418"/>
                  </a:lnTo>
                  <a:lnTo>
                    <a:pt x="620" y="448"/>
                  </a:lnTo>
                  <a:lnTo>
                    <a:pt x="606" y="476"/>
                  </a:lnTo>
                  <a:lnTo>
                    <a:pt x="590" y="504"/>
                  </a:lnTo>
                  <a:lnTo>
                    <a:pt x="572" y="528"/>
                  </a:lnTo>
                  <a:lnTo>
                    <a:pt x="550" y="552"/>
                  </a:lnTo>
                  <a:lnTo>
                    <a:pt x="528" y="572"/>
                  </a:lnTo>
                  <a:lnTo>
                    <a:pt x="502" y="590"/>
                  </a:lnTo>
                  <a:lnTo>
                    <a:pt x="476" y="606"/>
                  </a:lnTo>
                  <a:lnTo>
                    <a:pt x="448" y="620"/>
                  </a:lnTo>
                  <a:lnTo>
                    <a:pt x="418" y="632"/>
                  </a:lnTo>
                  <a:lnTo>
                    <a:pt x="388" y="640"/>
                  </a:lnTo>
                  <a:lnTo>
                    <a:pt x="356" y="644"/>
                  </a:lnTo>
                  <a:lnTo>
                    <a:pt x="322" y="646"/>
                  </a:lnTo>
                  <a:lnTo>
                    <a:pt x="290" y="644"/>
                  </a:lnTo>
                  <a:lnTo>
                    <a:pt x="258" y="640"/>
                  </a:lnTo>
                  <a:lnTo>
                    <a:pt x="226" y="632"/>
                  </a:lnTo>
                  <a:lnTo>
                    <a:pt x="196" y="620"/>
                  </a:lnTo>
                  <a:lnTo>
                    <a:pt x="168" y="606"/>
                  </a:lnTo>
                  <a:lnTo>
                    <a:pt x="142" y="590"/>
                  </a:lnTo>
                  <a:lnTo>
                    <a:pt x="116" y="572"/>
                  </a:lnTo>
                  <a:lnTo>
                    <a:pt x="94" y="552"/>
                  </a:lnTo>
                  <a:lnTo>
                    <a:pt x="74" y="528"/>
                  </a:lnTo>
                  <a:lnTo>
                    <a:pt x="54" y="504"/>
                  </a:lnTo>
                  <a:lnTo>
                    <a:pt x="38" y="476"/>
                  </a:lnTo>
                  <a:lnTo>
                    <a:pt x="24" y="448"/>
                  </a:lnTo>
                  <a:lnTo>
                    <a:pt x="14" y="418"/>
                  </a:lnTo>
                  <a:lnTo>
                    <a:pt x="6" y="388"/>
                  </a:lnTo>
                  <a:lnTo>
                    <a:pt x="0" y="356"/>
                  </a:lnTo>
                  <a:lnTo>
                    <a:pt x="0" y="322"/>
                  </a:lnTo>
                  <a:lnTo>
                    <a:pt x="0" y="290"/>
                  </a:lnTo>
                  <a:lnTo>
                    <a:pt x="6" y="258"/>
                  </a:lnTo>
                  <a:lnTo>
                    <a:pt x="14" y="226"/>
                  </a:lnTo>
                  <a:lnTo>
                    <a:pt x="24" y="198"/>
                  </a:lnTo>
                  <a:lnTo>
                    <a:pt x="38" y="168"/>
                  </a:lnTo>
                  <a:lnTo>
                    <a:pt x="54" y="142"/>
                  </a:lnTo>
                  <a:lnTo>
                    <a:pt x="74" y="118"/>
                  </a:lnTo>
                  <a:lnTo>
                    <a:pt x="94" y="94"/>
                  </a:lnTo>
                  <a:lnTo>
                    <a:pt x="116" y="74"/>
                  </a:lnTo>
                  <a:lnTo>
                    <a:pt x="142" y="56"/>
                  </a:lnTo>
                  <a:lnTo>
                    <a:pt x="168" y="38"/>
                  </a:lnTo>
                  <a:lnTo>
                    <a:pt x="196" y="26"/>
                  </a:lnTo>
                  <a:lnTo>
                    <a:pt x="226" y="14"/>
                  </a:lnTo>
                  <a:lnTo>
                    <a:pt x="258" y="6"/>
                  </a:lnTo>
                  <a:lnTo>
                    <a:pt x="290" y="2"/>
                  </a:lnTo>
                  <a:lnTo>
                    <a:pt x="322" y="0"/>
                  </a:lnTo>
                  <a:lnTo>
                    <a:pt x="356" y="2"/>
                  </a:lnTo>
                  <a:lnTo>
                    <a:pt x="388" y="6"/>
                  </a:lnTo>
                  <a:lnTo>
                    <a:pt x="418" y="14"/>
                  </a:lnTo>
                  <a:lnTo>
                    <a:pt x="448" y="26"/>
                  </a:lnTo>
                  <a:lnTo>
                    <a:pt x="476" y="38"/>
                  </a:lnTo>
                  <a:lnTo>
                    <a:pt x="502" y="56"/>
                  </a:lnTo>
                  <a:lnTo>
                    <a:pt x="528" y="74"/>
                  </a:lnTo>
                  <a:lnTo>
                    <a:pt x="550" y="94"/>
                  </a:lnTo>
                  <a:lnTo>
                    <a:pt x="572" y="118"/>
                  </a:lnTo>
                  <a:lnTo>
                    <a:pt x="590" y="142"/>
                  </a:lnTo>
                  <a:lnTo>
                    <a:pt x="606" y="168"/>
                  </a:lnTo>
                  <a:lnTo>
                    <a:pt x="620" y="198"/>
                  </a:lnTo>
                  <a:lnTo>
                    <a:pt x="630" y="226"/>
                  </a:lnTo>
                  <a:lnTo>
                    <a:pt x="638" y="258"/>
                  </a:lnTo>
                  <a:lnTo>
                    <a:pt x="644" y="290"/>
                  </a:lnTo>
                  <a:lnTo>
                    <a:pt x="646" y="322"/>
                  </a:lnTo>
                  <a:close/>
                </a:path>
              </a:pathLst>
            </a:custGeom>
            <a:solidFill>
              <a:srgbClr val="E681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 name="Freeform 34">
              <a:extLst>
                <a:ext uri="{FF2B5EF4-FFF2-40B4-BE49-F238E27FC236}">
                  <a16:creationId xmlns:a16="http://schemas.microsoft.com/office/drawing/2014/main" id="{DB7090B1-1E61-4FB8-A872-76998D69CA8D}"/>
                </a:ext>
              </a:extLst>
            </p:cNvPr>
            <p:cNvSpPr>
              <a:spLocks/>
            </p:cNvSpPr>
            <p:nvPr/>
          </p:nvSpPr>
          <p:spPr bwMode="auto">
            <a:xfrm>
              <a:off x="260" y="1874"/>
              <a:ext cx="636" cy="638"/>
            </a:xfrm>
            <a:custGeom>
              <a:avLst/>
              <a:gdLst>
                <a:gd name="T0" fmla="*/ 636 w 636"/>
                <a:gd name="T1" fmla="*/ 320 h 638"/>
                <a:gd name="T2" fmla="*/ 630 w 636"/>
                <a:gd name="T3" fmla="*/ 384 h 638"/>
                <a:gd name="T4" fmla="*/ 612 w 636"/>
                <a:gd name="T5" fmla="*/ 442 h 638"/>
                <a:gd name="T6" fmla="*/ 582 w 636"/>
                <a:gd name="T7" fmla="*/ 498 h 638"/>
                <a:gd name="T8" fmla="*/ 544 w 636"/>
                <a:gd name="T9" fmla="*/ 544 h 638"/>
                <a:gd name="T10" fmla="*/ 496 w 636"/>
                <a:gd name="T11" fmla="*/ 582 h 638"/>
                <a:gd name="T12" fmla="*/ 442 w 636"/>
                <a:gd name="T13" fmla="*/ 612 h 638"/>
                <a:gd name="T14" fmla="*/ 382 w 636"/>
                <a:gd name="T15" fmla="*/ 630 h 638"/>
                <a:gd name="T16" fmla="*/ 318 w 636"/>
                <a:gd name="T17" fmla="*/ 638 h 638"/>
                <a:gd name="T18" fmla="*/ 286 w 636"/>
                <a:gd name="T19" fmla="*/ 636 h 638"/>
                <a:gd name="T20" fmla="*/ 224 w 636"/>
                <a:gd name="T21" fmla="*/ 622 h 638"/>
                <a:gd name="T22" fmla="*/ 166 w 636"/>
                <a:gd name="T23" fmla="*/ 598 h 638"/>
                <a:gd name="T24" fmla="*/ 116 w 636"/>
                <a:gd name="T25" fmla="*/ 564 h 638"/>
                <a:gd name="T26" fmla="*/ 72 w 636"/>
                <a:gd name="T27" fmla="*/ 522 h 638"/>
                <a:gd name="T28" fmla="*/ 38 w 636"/>
                <a:gd name="T29" fmla="*/ 470 h 638"/>
                <a:gd name="T30" fmla="*/ 14 w 636"/>
                <a:gd name="T31" fmla="*/ 414 h 638"/>
                <a:gd name="T32" fmla="*/ 2 w 636"/>
                <a:gd name="T33" fmla="*/ 352 h 638"/>
                <a:gd name="T34" fmla="*/ 0 w 636"/>
                <a:gd name="T35" fmla="*/ 320 h 638"/>
                <a:gd name="T36" fmla="*/ 6 w 636"/>
                <a:gd name="T37" fmla="*/ 256 h 638"/>
                <a:gd name="T38" fmla="*/ 24 w 636"/>
                <a:gd name="T39" fmla="*/ 196 h 638"/>
                <a:gd name="T40" fmla="*/ 54 w 636"/>
                <a:gd name="T41" fmla="*/ 142 h 638"/>
                <a:gd name="T42" fmla="*/ 94 w 636"/>
                <a:gd name="T43" fmla="*/ 94 h 638"/>
                <a:gd name="T44" fmla="*/ 140 w 636"/>
                <a:gd name="T45" fmla="*/ 56 h 638"/>
                <a:gd name="T46" fmla="*/ 194 w 636"/>
                <a:gd name="T47" fmla="*/ 26 h 638"/>
                <a:gd name="T48" fmla="*/ 254 w 636"/>
                <a:gd name="T49" fmla="*/ 8 h 638"/>
                <a:gd name="T50" fmla="*/ 318 w 636"/>
                <a:gd name="T51" fmla="*/ 0 h 638"/>
                <a:gd name="T52" fmla="*/ 350 w 636"/>
                <a:gd name="T53" fmla="*/ 2 h 638"/>
                <a:gd name="T54" fmla="*/ 412 w 636"/>
                <a:gd name="T55" fmla="*/ 16 h 638"/>
                <a:gd name="T56" fmla="*/ 470 w 636"/>
                <a:gd name="T57" fmla="*/ 40 h 638"/>
                <a:gd name="T58" fmla="*/ 520 w 636"/>
                <a:gd name="T59" fmla="*/ 74 h 638"/>
                <a:gd name="T60" fmla="*/ 564 w 636"/>
                <a:gd name="T61" fmla="*/ 116 h 638"/>
                <a:gd name="T62" fmla="*/ 598 w 636"/>
                <a:gd name="T63" fmla="*/ 168 h 638"/>
                <a:gd name="T64" fmla="*/ 622 w 636"/>
                <a:gd name="T65" fmla="*/ 224 h 638"/>
                <a:gd name="T66" fmla="*/ 634 w 636"/>
                <a:gd name="T67" fmla="*/ 286 h 638"/>
                <a:gd name="T68" fmla="*/ 636 w 636"/>
                <a:gd name="T69" fmla="*/ 320 h 63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36"/>
                <a:gd name="T106" fmla="*/ 0 h 638"/>
                <a:gd name="T107" fmla="*/ 636 w 636"/>
                <a:gd name="T108" fmla="*/ 638 h 63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36" h="638">
                  <a:moveTo>
                    <a:pt x="636" y="320"/>
                  </a:moveTo>
                  <a:lnTo>
                    <a:pt x="636" y="320"/>
                  </a:lnTo>
                  <a:lnTo>
                    <a:pt x="634" y="352"/>
                  </a:lnTo>
                  <a:lnTo>
                    <a:pt x="630" y="384"/>
                  </a:lnTo>
                  <a:lnTo>
                    <a:pt x="622" y="414"/>
                  </a:lnTo>
                  <a:lnTo>
                    <a:pt x="612" y="442"/>
                  </a:lnTo>
                  <a:lnTo>
                    <a:pt x="598" y="470"/>
                  </a:lnTo>
                  <a:lnTo>
                    <a:pt x="582" y="498"/>
                  </a:lnTo>
                  <a:lnTo>
                    <a:pt x="564" y="522"/>
                  </a:lnTo>
                  <a:lnTo>
                    <a:pt x="544" y="544"/>
                  </a:lnTo>
                  <a:lnTo>
                    <a:pt x="520" y="564"/>
                  </a:lnTo>
                  <a:lnTo>
                    <a:pt x="496" y="582"/>
                  </a:lnTo>
                  <a:lnTo>
                    <a:pt x="470" y="598"/>
                  </a:lnTo>
                  <a:lnTo>
                    <a:pt x="442" y="612"/>
                  </a:lnTo>
                  <a:lnTo>
                    <a:pt x="412" y="622"/>
                  </a:lnTo>
                  <a:lnTo>
                    <a:pt x="382" y="630"/>
                  </a:lnTo>
                  <a:lnTo>
                    <a:pt x="350" y="636"/>
                  </a:lnTo>
                  <a:lnTo>
                    <a:pt x="318" y="638"/>
                  </a:lnTo>
                  <a:lnTo>
                    <a:pt x="286" y="636"/>
                  </a:lnTo>
                  <a:lnTo>
                    <a:pt x="254" y="630"/>
                  </a:lnTo>
                  <a:lnTo>
                    <a:pt x="224" y="622"/>
                  </a:lnTo>
                  <a:lnTo>
                    <a:pt x="194" y="612"/>
                  </a:lnTo>
                  <a:lnTo>
                    <a:pt x="166" y="598"/>
                  </a:lnTo>
                  <a:lnTo>
                    <a:pt x="140" y="582"/>
                  </a:lnTo>
                  <a:lnTo>
                    <a:pt x="116" y="564"/>
                  </a:lnTo>
                  <a:lnTo>
                    <a:pt x="94" y="544"/>
                  </a:lnTo>
                  <a:lnTo>
                    <a:pt x="72" y="522"/>
                  </a:lnTo>
                  <a:lnTo>
                    <a:pt x="54" y="498"/>
                  </a:lnTo>
                  <a:lnTo>
                    <a:pt x="38" y="470"/>
                  </a:lnTo>
                  <a:lnTo>
                    <a:pt x="24" y="442"/>
                  </a:lnTo>
                  <a:lnTo>
                    <a:pt x="14" y="414"/>
                  </a:lnTo>
                  <a:lnTo>
                    <a:pt x="6" y="384"/>
                  </a:lnTo>
                  <a:lnTo>
                    <a:pt x="2" y="352"/>
                  </a:lnTo>
                  <a:lnTo>
                    <a:pt x="0" y="320"/>
                  </a:lnTo>
                  <a:lnTo>
                    <a:pt x="2" y="286"/>
                  </a:lnTo>
                  <a:lnTo>
                    <a:pt x="6" y="256"/>
                  </a:lnTo>
                  <a:lnTo>
                    <a:pt x="14" y="224"/>
                  </a:lnTo>
                  <a:lnTo>
                    <a:pt x="24" y="196"/>
                  </a:lnTo>
                  <a:lnTo>
                    <a:pt x="38" y="168"/>
                  </a:lnTo>
                  <a:lnTo>
                    <a:pt x="54" y="142"/>
                  </a:lnTo>
                  <a:lnTo>
                    <a:pt x="72" y="116"/>
                  </a:lnTo>
                  <a:lnTo>
                    <a:pt x="94" y="94"/>
                  </a:lnTo>
                  <a:lnTo>
                    <a:pt x="116" y="74"/>
                  </a:lnTo>
                  <a:lnTo>
                    <a:pt x="140" y="56"/>
                  </a:lnTo>
                  <a:lnTo>
                    <a:pt x="166" y="40"/>
                  </a:lnTo>
                  <a:lnTo>
                    <a:pt x="194" y="26"/>
                  </a:lnTo>
                  <a:lnTo>
                    <a:pt x="224" y="16"/>
                  </a:lnTo>
                  <a:lnTo>
                    <a:pt x="254" y="8"/>
                  </a:lnTo>
                  <a:lnTo>
                    <a:pt x="286" y="2"/>
                  </a:lnTo>
                  <a:lnTo>
                    <a:pt x="318" y="0"/>
                  </a:lnTo>
                  <a:lnTo>
                    <a:pt x="350" y="2"/>
                  </a:lnTo>
                  <a:lnTo>
                    <a:pt x="382" y="8"/>
                  </a:lnTo>
                  <a:lnTo>
                    <a:pt x="412" y="16"/>
                  </a:lnTo>
                  <a:lnTo>
                    <a:pt x="442" y="26"/>
                  </a:lnTo>
                  <a:lnTo>
                    <a:pt x="470" y="40"/>
                  </a:lnTo>
                  <a:lnTo>
                    <a:pt x="496" y="56"/>
                  </a:lnTo>
                  <a:lnTo>
                    <a:pt x="520" y="74"/>
                  </a:lnTo>
                  <a:lnTo>
                    <a:pt x="544" y="94"/>
                  </a:lnTo>
                  <a:lnTo>
                    <a:pt x="564" y="116"/>
                  </a:lnTo>
                  <a:lnTo>
                    <a:pt x="582" y="142"/>
                  </a:lnTo>
                  <a:lnTo>
                    <a:pt x="598" y="168"/>
                  </a:lnTo>
                  <a:lnTo>
                    <a:pt x="612" y="196"/>
                  </a:lnTo>
                  <a:lnTo>
                    <a:pt x="622" y="224"/>
                  </a:lnTo>
                  <a:lnTo>
                    <a:pt x="630" y="256"/>
                  </a:lnTo>
                  <a:lnTo>
                    <a:pt x="634" y="286"/>
                  </a:lnTo>
                  <a:lnTo>
                    <a:pt x="636" y="320"/>
                  </a:lnTo>
                  <a:close/>
                </a:path>
              </a:pathLst>
            </a:custGeom>
            <a:solidFill>
              <a:srgbClr val="E7851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 name="Freeform 35">
              <a:extLst>
                <a:ext uri="{FF2B5EF4-FFF2-40B4-BE49-F238E27FC236}">
                  <a16:creationId xmlns:a16="http://schemas.microsoft.com/office/drawing/2014/main" id="{71AD8F4A-89B7-46AF-BD58-0A0305994530}"/>
                </a:ext>
              </a:extLst>
            </p:cNvPr>
            <p:cNvSpPr>
              <a:spLocks/>
            </p:cNvSpPr>
            <p:nvPr/>
          </p:nvSpPr>
          <p:spPr bwMode="auto">
            <a:xfrm>
              <a:off x="264" y="1880"/>
              <a:ext cx="628" cy="626"/>
            </a:xfrm>
            <a:custGeom>
              <a:avLst/>
              <a:gdLst>
                <a:gd name="T0" fmla="*/ 628 w 628"/>
                <a:gd name="T1" fmla="*/ 314 h 626"/>
                <a:gd name="T2" fmla="*/ 620 w 628"/>
                <a:gd name="T3" fmla="*/ 376 h 626"/>
                <a:gd name="T4" fmla="*/ 602 w 628"/>
                <a:gd name="T5" fmla="*/ 436 h 626"/>
                <a:gd name="T6" fmla="*/ 574 w 628"/>
                <a:gd name="T7" fmla="*/ 488 h 626"/>
                <a:gd name="T8" fmla="*/ 536 w 628"/>
                <a:gd name="T9" fmla="*/ 536 h 626"/>
                <a:gd name="T10" fmla="*/ 490 w 628"/>
                <a:gd name="T11" fmla="*/ 574 h 626"/>
                <a:gd name="T12" fmla="*/ 436 w 628"/>
                <a:gd name="T13" fmla="*/ 602 h 626"/>
                <a:gd name="T14" fmla="*/ 378 w 628"/>
                <a:gd name="T15" fmla="*/ 620 h 626"/>
                <a:gd name="T16" fmla="*/ 314 w 628"/>
                <a:gd name="T17" fmla="*/ 626 h 626"/>
                <a:gd name="T18" fmla="*/ 282 w 628"/>
                <a:gd name="T19" fmla="*/ 626 h 626"/>
                <a:gd name="T20" fmla="*/ 220 w 628"/>
                <a:gd name="T21" fmla="*/ 612 h 626"/>
                <a:gd name="T22" fmla="*/ 164 w 628"/>
                <a:gd name="T23" fmla="*/ 588 h 626"/>
                <a:gd name="T24" fmla="*/ 114 w 628"/>
                <a:gd name="T25" fmla="*/ 556 h 626"/>
                <a:gd name="T26" fmla="*/ 72 w 628"/>
                <a:gd name="T27" fmla="*/ 512 h 626"/>
                <a:gd name="T28" fmla="*/ 38 w 628"/>
                <a:gd name="T29" fmla="*/ 462 h 626"/>
                <a:gd name="T30" fmla="*/ 14 w 628"/>
                <a:gd name="T31" fmla="*/ 406 h 626"/>
                <a:gd name="T32" fmla="*/ 2 w 628"/>
                <a:gd name="T33" fmla="*/ 346 h 626"/>
                <a:gd name="T34" fmla="*/ 0 w 628"/>
                <a:gd name="T35" fmla="*/ 314 h 626"/>
                <a:gd name="T36" fmla="*/ 6 w 628"/>
                <a:gd name="T37" fmla="*/ 250 h 626"/>
                <a:gd name="T38" fmla="*/ 26 w 628"/>
                <a:gd name="T39" fmla="*/ 192 h 626"/>
                <a:gd name="T40" fmla="*/ 54 w 628"/>
                <a:gd name="T41" fmla="*/ 138 h 626"/>
                <a:gd name="T42" fmla="*/ 92 w 628"/>
                <a:gd name="T43" fmla="*/ 92 h 626"/>
                <a:gd name="T44" fmla="*/ 138 w 628"/>
                <a:gd name="T45" fmla="*/ 54 h 626"/>
                <a:gd name="T46" fmla="*/ 192 w 628"/>
                <a:gd name="T47" fmla="*/ 24 h 626"/>
                <a:gd name="T48" fmla="*/ 250 w 628"/>
                <a:gd name="T49" fmla="*/ 6 h 626"/>
                <a:gd name="T50" fmla="*/ 314 w 628"/>
                <a:gd name="T51" fmla="*/ 0 h 626"/>
                <a:gd name="T52" fmla="*/ 346 w 628"/>
                <a:gd name="T53" fmla="*/ 2 h 626"/>
                <a:gd name="T54" fmla="*/ 408 w 628"/>
                <a:gd name="T55" fmla="*/ 14 h 626"/>
                <a:gd name="T56" fmla="*/ 464 w 628"/>
                <a:gd name="T57" fmla="*/ 38 h 626"/>
                <a:gd name="T58" fmla="*/ 514 w 628"/>
                <a:gd name="T59" fmla="*/ 72 h 626"/>
                <a:gd name="T60" fmla="*/ 556 w 628"/>
                <a:gd name="T61" fmla="*/ 114 h 626"/>
                <a:gd name="T62" fmla="*/ 590 w 628"/>
                <a:gd name="T63" fmla="*/ 164 h 626"/>
                <a:gd name="T64" fmla="*/ 614 w 628"/>
                <a:gd name="T65" fmla="*/ 220 h 626"/>
                <a:gd name="T66" fmla="*/ 626 w 628"/>
                <a:gd name="T67" fmla="*/ 282 h 626"/>
                <a:gd name="T68" fmla="*/ 628 w 628"/>
                <a:gd name="T69" fmla="*/ 314 h 62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28"/>
                <a:gd name="T106" fmla="*/ 0 h 626"/>
                <a:gd name="T107" fmla="*/ 628 w 628"/>
                <a:gd name="T108" fmla="*/ 626 h 62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28" h="626">
                  <a:moveTo>
                    <a:pt x="628" y="314"/>
                  </a:moveTo>
                  <a:lnTo>
                    <a:pt x="628" y="314"/>
                  </a:lnTo>
                  <a:lnTo>
                    <a:pt x="626" y="346"/>
                  </a:lnTo>
                  <a:lnTo>
                    <a:pt x="620" y="376"/>
                  </a:lnTo>
                  <a:lnTo>
                    <a:pt x="614" y="406"/>
                  </a:lnTo>
                  <a:lnTo>
                    <a:pt x="602" y="436"/>
                  </a:lnTo>
                  <a:lnTo>
                    <a:pt x="590" y="462"/>
                  </a:lnTo>
                  <a:lnTo>
                    <a:pt x="574" y="488"/>
                  </a:lnTo>
                  <a:lnTo>
                    <a:pt x="556" y="512"/>
                  </a:lnTo>
                  <a:lnTo>
                    <a:pt x="536" y="536"/>
                  </a:lnTo>
                  <a:lnTo>
                    <a:pt x="514" y="556"/>
                  </a:lnTo>
                  <a:lnTo>
                    <a:pt x="490" y="574"/>
                  </a:lnTo>
                  <a:lnTo>
                    <a:pt x="464" y="588"/>
                  </a:lnTo>
                  <a:lnTo>
                    <a:pt x="436" y="602"/>
                  </a:lnTo>
                  <a:lnTo>
                    <a:pt x="408" y="612"/>
                  </a:lnTo>
                  <a:lnTo>
                    <a:pt x="378" y="620"/>
                  </a:lnTo>
                  <a:lnTo>
                    <a:pt x="346" y="626"/>
                  </a:lnTo>
                  <a:lnTo>
                    <a:pt x="314" y="626"/>
                  </a:lnTo>
                  <a:lnTo>
                    <a:pt x="282" y="626"/>
                  </a:lnTo>
                  <a:lnTo>
                    <a:pt x="250" y="620"/>
                  </a:lnTo>
                  <a:lnTo>
                    <a:pt x="220" y="612"/>
                  </a:lnTo>
                  <a:lnTo>
                    <a:pt x="192" y="602"/>
                  </a:lnTo>
                  <a:lnTo>
                    <a:pt x="164" y="588"/>
                  </a:lnTo>
                  <a:lnTo>
                    <a:pt x="138" y="574"/>
                  </a:lnTo>
                  <a:lnTo>
                    <a:pt x="114" y="556"/>
                  </a:lnTo>
                  <a:lnTo>
                    <a:pt x="92" y="536"/>
                  </a:lnTo>
                  <a:lnTo>
                    <a:pt x="72" y="512"/>
                  </a:lnTo>
                  <a:lnTo>
                    <a:pt x="54" y="488"/>
                  </a:lnTo>
                  <a:lnTo>
                    <a:pt x="38" y="462"/>
                  </a:lnTo>
                  <a:lnTo>
                    <a:pt x="26" y="436"/>
                  </a:lnTo>
                  <a:lnTo>
                    <a:pt x="14" y="406"/>
                  </a:lnTo>
                  <a:lnTo>
                    <a:pt x="6" y="376"/>
                  </a:lnTo>
                  <a:lnTo>
                    <a:pt x="2" y="346"/>
                  </a:lnTo>
                  <a:lnTo>
                    <a:pt x="0" y="314"/>
                  </a:lnTo>
                  <a:lnTo>
                    <a:pt x="2" y="282"/>
                  </a:lnTo>
                  <a:lnTo>
                    <a:pt x="6" y="250"/>
                  </a:lnTo>
                  <a:lnTo>
                    <a:pt x="14" y="220"/>
                  </a:lnTo>
                  <a:lnTo>
                    <a:pt x="26" y="192"/>
                  </a:lnTo>
                  <a:lnTo>
                    <a:pt x="38" y="164"/>
                  </a:lnTo>
                  <a:lnTo>
                    <a:pt x="54" y="138"/>
                  </a:lnTo>
                  <a:lnTo>
                    <a:pt x="72" y="114"/>
                  </a:lnTo>
                  <a:lnTo>
                    <a:pt x="92" y="92"/>
                  </a:lnTo>
                  <a:lnTo>
                    <a:pt x="114" y="72"/>
                  </a:lnTo>
                  <a:lnTo>
                    <a:pt x="138" y="54"/>
                  </a:lnTo>
                  <a:lnTo>
                    <a:pt x="164" y="38"/>
                  </a:lnTo>
                  <a:lnTo>
                    <a:pt x="192" y="24"/>
                  </a:lnTo>
                  <a:lnTo>
                    <a:pt x="220" y="14"/>
                  </a:lnTo>
                  <a:lnTo>
                    <a:pt x="250" y="6"/>
                  </a:lnTo>
                  <a:lnTo>
                    <a:pt x="282" y="2"/>
                  </a:lnTo>
                  <a:lnTo>
                    <a:pt x="314" y="0"/>
                  </a:lnTo>
                  <a:lnTo>
                    <a:pt x="346" y="2"/>
                  </a:lnTo>
                  <a:lnTo>
                    <a:pt x="378" y="6"/>
                  </a:lnTo>
                  <a:lnTo>
                    <a:pt x="408" y="14"/>
                  </a:lnTo>
                  <a:lnTo>
                    <a:pt x="436" y="24"/>
                  </a:lnTo>
                  <a:lnTo>
                    <a:pt x="464" y="38"/>
                  </a:lnTo>
                  <a:lnTo>
                    <a:pt x="490" y="54"/>
                  </a:lnTo>
                  <a:lnTo>
                    <a:pt x="514" y="72"/>
                  </a:lnTo>
                  <a:lnTo>
                    <a:pt x="536" y="92"/>
                  </a:lnTo>
                  <a:lnTo>
                    <a:pt x="556" y="114"/>
                  </a:lnTo>
                  <a:lnTo>
                    <a:pt x="574" y="138"/>
                  </a:lnTo>
                  <a:lnTo>
                    <a:pt x="590" y="164"/>
                  </a:lnTo>
                  <a:lnTo>
                    <a:pt x="602" y="192"/>
                  </a:lnTo>
                  <a:lnTo>
                    <a:pt x="614" y="220"/>
                  </a:lnTo>
                  <a:lnTo>
                    <a:pt x="620" y="250"/>
                  </a:lnTo>
                  <a:lnTo>
                    <a:pt x="626" y="282"/>
                  </a:lnTo>
                  <a:lnTo>
                    <a:pt x="628" y="314"/>
                  </a:lnTo>
                  <a:close/>
                </a:path>
              </a:pathLst>
            </a:custGeom>
            <a:solidFill>
              <a:srgbClr val="E8891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 name="Freeform 36">
              <a:extLst>
                <a:ext uri="{FF2B5EF4-FFF2-40B4-BE49-F238E27FC236}">
                  <a16:creationId xmlns:a16="http://schemas.microsoft.com/office/drawing/2014/main" id="{560CDB4D-681F-45BA-990B-42C53CF644A9}"/>
                </a:ext>
              </a:extLst>
            </p:cNvPr>
            <p:cNvSpPr>
              <a:spLocks/>
            </p:cNvSpPr>
            <p:nvPr/>
          </p:nvSpPr>
          <p:spPr bwMode="auto">
            <a:xfrm>
              <a:off x="270" y="1886"/>
              <a:ext cx="616" cy="616"/>
            </a:xfrm>
            <a:custGeom>
              <a:avLst/>
              <a:gdLst>
                <a:gd name="T0" fmla="*/ 616 w 616"/>
                <a:gd name="T1" fmla="*/ 308 h 616"/>
                <a:gd name="T2" fmla="*/ 610 w 616"/>
                <a:gd name="T3" fmla="*/ 370 h 616"/>
                <a:gd name="T4" fmla="*/ 592 w 616"/>
                <a:gd name="T5" fmla="*/ 428 h 616"/>
                <a:gd name="T6" fmla="*/ 564 w 616"/>
                <a:gd name="T7" fmla="*/ 480 h 616"/>
                <a:gd name="T8" fmla="*/ 526 w 616"/>
                <a:gd name="T9" fmla="*/ 526 h 616"/>
                <a:gd name="T10" fmla="*/ 480 w 616"/>
                <a:gd name="T11" fmla="*/ 564 h 616"/>
                <a:gd name="T12" fmla="*/ 428 w 616"/>
                <a:gd name="T13" fmla="*/ 592 h 616"/>
                <a:gd name="T14" fmla="*/ 370 w 616"/>
                <a:gd name="T15" fmla="*/ 610 h 616"/>
                <a:gd name="T16" fmla="*/ 308 w 616"/>
                <a:gd name="T17" fmla="*/ 616 h 616"/>
                <a:gd name="T18" fmla="*/ 276 w 616"/>
                <a:gd name="T19" fmla="*/ 614 h 616"/>
                <a:gd name="T20" fmla="*/ 216 w 616"/>
                <a:gd name="T21" fmla="*/ 602 h 616"/>
                <a:gd name="T22" fmla="*/ 160 w 616"/>
                <a:gd name="T23" fmla="*/ 580 h 616"/>
                <a:gd name="T24" fmla="*/ 112 w 616"/>
                <a:gd name="T25" fmla="*/ 546 h 616"/>
                <a:gd name="T26" fmla="*/ 70 w 616"/>
                <a:gd name="T27" fmla="*/ 504 h 616"/>
                <a:gd name="T28" fmla="*/ 36 w 616"/>
                <a:gd name="T29" fmla="*/ 454 h 616"/>
                <a:gd name="T30" fmla="*/ 14 w 616"/>
                <a:gd name="T31" fmla="*/ 400 h 616"/>
                <a:gd name="T32" fmla="*/ 0 w 616"/>
                <a:gd name="T33" fmla="*/ 340 h 616"/>
                <a:gd name="T34" fmla="*/ 0 w 616"/>
                <a:gd name="T35" fmla="*/ 308 h 616"/>
                <a:gd name="T36" fmla="*/ 6 w 616"/>
                <a:gd name="T37" fmla="*/ 246 h 616"/>
                <a:gd name="T38" fmla="*/ 24 w 616"/>
                <a:gd name="T39" fmla="*/ 188 h 616"/>
                <a:gd name="T40" fmla="*/ 52 w 616"/>
                <a:gd name="T41" fmla="*/ 136 h 616"/>
                <a:gd name="T42" fmla="*/ 90 w 616"/>
                <a:gd name="T43" fmla="*/ 90 h 616"/>
                <a:gd name="T44" fmla="*/ 136 w 616"/>
                <a:gd name="T45" fmla="*/ 52 h 616"/>
                <a:gd name="T46" fmla="*/ 188 w 616"/>
                <a:gd name="T47" fmla="*/ 24 h 616"/>
                <a:gd name="T48" fmla="*/ 246 w 616"/>
                <a:gd name="T49" fmla="*/ 6 h 616"/>
                <a:gd name="T50" fmla="*/ 308 w 616"/>
                <a:gd name="T51" fmla="*/ 0 h 616"/>
                <a:gd name="T52" fmla="*/ 340 w 616"/>
                <a:gd name="T53" fmla="*/ 0 h 616"/>
                <a:gd name="T54" fmla="*/ 400 w 616"/>
                <a:gd name="T55" fmla="*/ 12 h 616"/>
                <a:gd name="T56" fmla="*/ 454 w 616"/>
                <a:gd name="T57" fmla="*/ 36 h 616"/>
                <a:gd name="T58" fmla="*/ 504 w 616"/>
                <a:gd name="T59" fmla="*/ 70 h 616"/>
                <a:gd name="T60" fmla="*/ 546 w 616"/>
                <a:gd name="T61" fmla="*/ 112 h 616"/>
                <a:gd name="T62" fmla="*/ 580 w 616"/>
                <a:gd name="T63" fmla="*/ 160 h 616"/>
                <a:gd name="T64" fmla="*/ 602 w 616"/>
                <a:gd name="T65" fmla="*/ 216 h 616"/>
                <a:gd name="T66" fmla="*/ 614 w 616"/>
                <a:gd name="T67" fmla="*/ 276 h 616"/>
                <a:gd name="T68" fmla="*/ 616 w 616"/>
                <a:gd name="T69" fmla="*/ 308 h 61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16"/>
                <a:gd name="T106" fmla="*/ 0 h 616"/>
                <a:gd name="T107" fmla="*/ 616 w 616"/>
                <a:gd name="T108" fmla="*/ 616 h 61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16" h="616">
                  <a:moveTo>
                    <a:pt x="616" y="308"/>
                  </a:moveTo>
                  <a:lnTo>
                    <a:pt x="616" y="308"/>
                  </a:lnTo>
                  <a:lnTo>
                    <a:pt x="614" y="340"/>
                  </a:lnTo>
                  <a:lnTo>
                    <a:pt x="610" y="370"/>
                  </a:lnTo>
                  <a:lnTo>
                    <a:pt x="602" y="400"/>
                  </a:lnTo>
                  <a:lnTo>
                    <a:pt x="592" y="428"/>
                  </a:lnTo>
                  <a:lnTo>
                    <a:pt x="580" y="454"/>
                  </a:lnTo>
                  <a:lnTo>
                    <a:pt x="564" y="480"/>
                  </a:lnTo>
                  <a:lnTo>
                    <a:pt x="546" y="504"/>
                  </a:lnTo>
                  <a:lnTo>
                    <a:pt x="526" y="526"/>
                  </a:lnTo>
                  <a:lnTo>
                    <a:pt x="504" y="546"/>
                  </a:lnTo>
                  <a:lnTo>
                    <a:pt x="480" y="564"/>
                  </a:lnTo>
                  <a:lnTo>
                    <a:pt x="454" y="580"/>
                  </a:lnTo>
                  <a:lnTo>
                    <a:pt x="428" y="592"/>
                  </a:lnTo>
                  <a:lnTo>
                    <a:pt x="400" y="602"/>
                  </a:lnTo>
                  <a:lnTo>
                    <a:pt x="370" y="610"/>
                  </a:lnTo>
                  <a:lnTo>
                    <a:pt x="340" y="614"/>
                  </a:lnTo>
                  <a:lnTo>
                    <a:pt x="308" y="616"/>
                  </a:lnTo>
                  <a:lnTo>
                    <a:pt x="276" y="614"/>
                  </a:lnTo>
                  <a:lnTo>
                    <a:pt x="246" y="610"/>
                  </a:lnTo>
                  <a:lnTo>
                    <a:pt x="216" y="602"/>
                  </a:lnTo>
                  <a:lnTo>
                    <a:pt x="188" y="592"/>
                  </a:lnTo>
                  <a:lnTo>
                    <a:pt x="160" y="580"/>
                  </a:lnTo>
                  <a:lnTo>
                    <a:pt x="136" y="564"/>
                  </a:lnTo>
                  <a:lnTo>
                    <a:pt x="112" y="546"/>
                  </a:lnTo>
                  <a:lnTo>
                    <a:pt x="90" y="526"/>
                  </a:lnTo>
                  <a:lnTo>
                    <a:pt x="70" y="504"/>
                  </a:lnTo>
                  <a:lnTo>
                    <a:pt x="52" y="480"/>
                  </a:lnTo>
                  <a:lnTo>
                    <a:pt x="36" y="454"/>
                  </a:lnTo>
                  <a:lnTo>
                    <a:pt x="24" y="428"/>
                  </a:lnTo>
                  <a:lnTo>
                    <a:pt x="14" y="400"/>
                  </a:lnTo>
                  <a:lnTo>
                    <a:pt x="6" y="370"/>
                  </a:lnTo>
                  <a:lnTo>
                    <a:pt x="0" y="340"/>
                  </a:lnTo>
                  <a:lnTo>
                    <a:pt x="0" y="308"/>
                  </a:lnTo>
                  <a:lnTo>
                    <a:pt x="0" y="276"/>
                  </a:lnTo>
                  <a:lnTo>
                    <a:pt x="6" y="246"/>
                  </a:lnTo>
                  <a:lnTo>
                    <a:pt x="14" y="216"/>
                  </a:lnTo>
                  <a:lnTo>
                    <a:pt x="24" y="188"/>
                  </a:lnTo>
                  <a:lnTo>
                    <a:pt x="36" y="160"/>
                  </a:lnTo>
                  <a:lnTo>
                    <a:pt x="52" y="136"/>
                  </a:lnTo>
                  <a:lnTo>
                    <a:pt x="70" y="112"/>
                  </a:lnTo>
                  <a:lnTo>
                    <a:pt x="90" y="90"/>
                  </a:lnTo>
                  <a:lnTo>
                    <a:pt x="112" y="70"/>
                  </a:lnTo>
                  <a:lnTo>
                    <a:pt x="136" y="52"/>
                  </a:lnTo>
                  <a:lnTo>
                    <a:pt x="160" y="36"/>
                  </a:lnTo>
                  <a:lnTo>
                    <a:pt x="188" y="24"/>
                  </a:lnTo>
                  <a:lnTo>
                    <a:pt x="216" y="12"/>
                  </a:lnTo>
                  <a:lnTo>
                    <a:pt x="246" y="6"/>
                  </a:lnTo>
                  <a:lnTo>
                    <a:pt x="276" y="0"/>
                  </a:lnTo>
                  <a:lnTo>
                    <a:pt x="308" y="0"/>
                  </a:lnTo>
                  <a:lnTo>
                    <a:pt x="340" y="0"/>
                  </a:lnTo>
                  <a:lnTo>
                    <a:pt x="370" y="6"/>
                  </a:lnTo>
                  <a:lnTo>
                    <a:pt x="400" y="12"/>
                  </a:lnTo>
                  <a:lnTo>
                    <a:pt x="428" y="24"/>
                  </a:lnTo>
                  <a:lnTo>
                    <a:pt x="454" y="36"/>
                  </a:lnTo>
                  <a:lnTo>
                    <a:pt x="480" y="52"/>
                  </a:lnTo>
                  <a:lnTo>
                    <a:pt x="504" y="70"/>
                  </a:lnTo>
                  <a:lnTo>
                    <a:pt x="526" y="90"/>
                  </a:lnTo>
                  <a:lnTo>
                    <a:pt x="546" y="112"/>
                  </a:lnTo>
                  <a:lnTo>
                    <a:pt x="564" y="136"/>
                  </a:lnTo>
                  <a:lnTo>
                    <a:pt x="580" y="160"/>
                  </a:lnTo>
                  <a:lnTo>
                    <a:pt x="592" y="188"/>
                  </a:lnTo>
                  <a:lnTo>
                    <a:pt x="602" y="216"/>
                  </a:lnTo>
                  <a:lnTo>
                    <a:pt x="610" y="246"/>
                  </a:lnTo>
                  <a:lnTo>
                    <a:pt x="614" y="276"/>
                  </a:lnTo>
                  <a:lnTo>
                    <a:pt x="616" y="308"/>
                  </a:lnTo>
                  <a:close/>
                </a:path>
              </a:pathLst>
            </a:custGeom>
            <a:solidFill>
              <a:srgbClr val="EA8E1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 name="Freeform 37">
              <a:extLst>
                <a:ext uri="{FF2B5EF4-FFF2-40B4-BE49-F238E27FC236}">
                  <a16:creationId xmlns:a16="http://schemas.microsoft.com/office/drawing/2014/main" id="{EB164797-13C2-420F-BC7C-8E030B5128DE}"/>
                </a:ext>
              </a:extLst>
            </p:cNvPr>
            <p:cNvSpPr>
              <a:spLocks/>
            </p:cNvSpPr>
            <p:nvPr/>
          </p:nvSpPr>
          <p:spPr bwMode="auto">
            <a:xfrm>
              <a:off x="274" y="1890"/>
              <a:ext cx="608" cy="608"/>
            </a:xfrm>
            <a:custGeom>
              <a:avLst/>
              <a:gdLst>
                <a:gd name="T0" fmla="*/ 608 w 608"/>
                <a:gd name="T1" fmla="*/ 304 h 608"/>
                <a:gd name="T2" fmla="*/ 602 w 608"/>
                <a:gd name="T3" fmla="*/ 366 h 608"/>
                <a:gd name="T4" fmla="*/ 584 w 608"/>
                <a:gd name="T5" fmla="*/ 422 h 608"/>
                <a:gd name="T6" fmla="*/ 556 w 608"/>
                <a:gd name="T7" fmla="*/ 474 h 608"/>
                <a:gd name="T8" fmla="*/ 518 w 608"/>
                <a:gd name="T9" fmla="*/ 518 h 608"/>
                <a:gd name="T10" fmla="*/ 474 w 608"/>
                <a:gd name="T11" fmla="*/ 556 h 608"/>
                <a:gd name="T12" fmla="*/ 422 w 608"/>
                <a:gd name="T13" fmla="*/ 584 h 608"/>
                <a:gd name="T14" fmla="*/ 364 w 608"/>
                <a:gd name="T15" fmla="*/ 602 h 608"/>
                <a:gd name="T16" fmla="*/ 304 w 608"/>
                <a:gd name="T17" fmla="*/ 608 h 608"/>
                <a:gd name="T18" fmla="*/ 272 w 608"/>
                <a:gd name="T19" fmla="*/ 606 h 608"/>
                <a:gd name="T20" fmla="*/ 214 w 608"/>
                <a:gd name="T21" fmla="*/ 594 h 608"/>
                <a:gd name="T22" fmla="*/ 158 w 608"/>
                <a:gd name="T23" fmla="*/ 572 h 608"/>
                <a:gd name="T24" fmla="*/ 110 w 608"/>
                <a:gd name="T25" fmla="*/ 538 h 608"/>
                <a:gd name="T26" fmla="*/ 70 w 608"/>
                <a:gd name="T27" fmla="*/ 498 h 608"/>
                <a:gd name="T28" fmla="*/ 36 w 608"/>
                <a:gd name="T29" fmla="*/ 448 h 608"/>
                <a:gd name="T30" fmla="*/ 14 w 608"/>
                <a:gd name="T31" fmla="*/ 394 h 608"/>
                <a:gd name="T32" fmla="*/ 2 w 608"/>
                <a:gd name="T33" fmla="*/ 334 h 608"/>
                <a:gd name="T34" fmla="*/ 0 w 608"/>
                <a:gd name="T35" fmla="*/ 304 h 608"/>
                <a:gd name="T36" fmla="*/ 6 w 608"/>
                <a:gd name="T37" fmla="*/ 242 h 608"/>
                <a:gd name="T38" fmla="*/ 24 w 608"/>
                <a:gd name="T39" fmla="*/ 186 h 608"/>
                <a:gd name="T40" fmla="*/ 52 w 608"/>
                <a:gd name="T41" fmla="*/ 134 h 608"/>
                <a:gd name="T42" fmla="*/ 88 w 608"/>
                <a:gd name="T43" fmla="*/ 90 h 608"/>
                <a:gd name="T44" fmla="*/ 134 w 608"/>
                <a:gd name="T45" fmla="*/ 52 h 608"/>
                <a:gd name="T46" fmla="*/ 186 w 608"/>
                <a:gd name="T47" fmla="*/ 24 h 608"/>
                <a:gd name="T48" fmla="*/ 242 w 608"/>
                <a:gd name="T49" fmla="*/ 6 h 608"/>
                <a:gd name="T50" fmla="*/ 304 w 608"/>
                <a:gd name="T51" fmla="*/ 0 h 608"/>
                <a:gd name="T52" fmla="*/ 334 w 608"/>
                <a:gd name="T53" fmla="*/ 2 h 608"/>
                <a:gd name="T54" fmla="*/ 394 w 608"/>
                <a:gd name="T55" fmla="*/ 14 h 608"/>
                <a:gd name="T56" fmla="*/ 448 w 608"/>
                <a:gd name="T57" fmla="*/ 36 h 608"/>
                <a:gd name="T58" fmla="*/ 496 w 608"/>
                <a:gd name="T59" fmla="*/ 70 h 608"/>
                <a:gd name="T60" fmla="*/ 538 w 608"/>
                <a:gd name="T61" fmla="*/ 110 h 608"/>
                <a:gd name="T62" fmla="*/ 570 w 608"/>
                <a:gd name="T63" fmla="*/ 160 h 608"/>
                <a:gd name="T64" fmla="*/ 594 w 608"/>
                <a:gd name="T65" fmla="*/ 214 h 608"/>
                <a:gd name="T66" fmla="*/ 606 w 608"/>
                <a:gd name="T67" fmla="*/ 272 h 608"/>
                <a:gd name="T68" fmla="*/ 608 w 608"/>
                <a:gd name="T69" fmla="*/ 304 h 60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08"/>
                <a:gd name="T106" fmla="*/ 0 h 608"/>
                <a:gd name="T107" fmla="*/ 608 w 608"/>
                <a:gd name="T108" fmla="*/ 608 h 60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08" h="608">
                  <a:moveTo>
                    <a:pt x="608" y="304"/>
                  </a:moveTo>
                  <a:lnTo>
                    <a:pt x="608" y="304"/>
                  </a:lnTo>
                  <a:lnTo>
                    <a:pt x="606" y="334"/>
                  </a:lnTo>
                  <a:lnTo>
                    <a:pt x="602" y="366"/>
                  </a:lnTo>
                  <a:lnTo>
                    <a:pt x="594" y="394"/>
                  </a:lnTo>
                  <a:lnTo>
                    <a:pt x="584" y="422"/>
                  </a:lnTo>
                  <a:lnTo>
                    <a:pt x="570" y="448"/>
                  </a:lnTo>
                  <a:lnTo>
                    <a:pt x="556" y="474"/>
                  </a:lnTo>
                  <a:lnTo>
                    <a:pt x="538" y="498"/>
                  </a:lnTo>
                  <a:lnTo>
                    <a:pt x="518" y="518"/>
                  </a:lnTo>
                  <a:lnTo>
                    <a:pt x="496" y="538"/>
                  </a:lnTo>
                  <a:lnTo>
                    <a:pt x="474" y="556"/>
                  </a:lnTo>
                  <a:lnTo>
                    <a:pt x="448" y="572"/>
                  </a:lnTo>
                  <a:lnTo>
                    <a:pt x="422" y="584"/>
                  </a:lnTo>
                  <a:lnTo>
                    <a:pt x="394" y="594"/>
                  </a:lnTo>
                  <a:lnTo>
                    <a:pt x="364" y="602"/>
                  </a:lnTo>
                  <a:lnTo>
                    <a:pt x="334" y="606"/>
                  </a:lnTo>
                  <a:lnTo>
                    <a:pt x="304" y="608"/>
                  </a:lnTo>
                  <a:lnTo>
                    <a:pt x="272" y="606"/>
                  </a:lnTo>
                  <a:lnTo>
                    <a:pt x="242" y="602"/>
                  </a:lnTo>
                  <a:lnTo>
                    <a:pt x="214" y="594"/>
                  </a:lnTo>
                  <a:lnTo>
                    <a:pt x="186" y="584"/>
                  </a:lnTo>
                  <a:lnTo>
                    <a:pt x="158" y="572"/>
                  </a:lnTo>
                  <a:lnTo>
                    <a:pt x="134" y="556"/>
                  </a:lnTo>
                  <a:lnTo>
                    <a:pt x="110" y="538"/>
                  </a:lnTo>
                  <a:lnTo>
                    <a:pt x="88" y="518"/>
                  </a:lnTo>
                  <a:lnTo>
                    <a:pt x="70" y="498"/>
                  </a:lnTo>
                  <a:lnTo>
                    <a:pt x="52" y="474"/>
                  </a:lnTo>
                  <a:lnTo>
                    <a:pt x="36" y="448"/>
                  </a:lnTo>
                  <a:lnTo>
                    <a:pt x="24" y="422"/>
                  </a:lnTo>
                  <a:lnTo>
                    <a:pt x="14" y="394"/>
                  </a:lnTo>
                  <a:lnTo>
                    <a:pt x="6" y="366"/>
                  </a:lnTo>
                  <a:lnTo>
                    <a:pt x="2" y="334"/>
                  </a:lnTo>
                  <a:lnTo>
                    <a:pt x="0" y="304"/>
                  </a:lnTo>
                  <a:lnTo>
                    <a:pt x="2" y="272"/>
                  </a:lnTo>
                  <a:lnTo>
                    <a:pt x="6" y="242"/>
                  </a:lnTo>
                  <a:lnTo>
                    <a:pt x="14" y="214"/>
                  </a:lnTo>
                  <a:lnTo>
                    <a:pt x="24" y="186"/>
                  </a:lnTo>
                  <a:lnTo>
                    <a:pt x="36" y="160"/>
                  </a:lnTo>
                  <a:lnTo>
                    <a:pt x="52" y="134"/>
                  </a:lnTo>
                  <a:lnTo>
                    <a:pt x="70" y="110"/>
                  </a:lnTo>
                  <a:lnTo>
                    <a:pt x="88" y="90"/>
                  </a:lnTo>
                  <a:lnTo>
                    <a:pt x="110" y="70"/>
                  </a:lnTo>
                  <a:lnTo>
                    <a:pt x="134" y="52"/>
                  </a:lnTo>
                  <a:lnTo>
                    <a:pt x="158" y="36"/>
                  </a:lnTo>
                  <a:lnTo>
                    <a:pt x="186" y="24"/>
                  </a:lnTo>
                  <a:lnTo>
                    <a:pt x="214" y="14"/>
                  </a:lnTo>
                  <a:lnTo>
                    <a:pt x="242" y="6"/>
                  </a:lnTo>
                  <a:lnTo>
                    <a:pt x="272" y="2"/>
                  </a:lnTo>
                  <a:lnTo>
                    <a:pt x="304" y="0"/>
                  </a:lnTo>
                  <a:lnTo>
                    <a:pt x="334" y="2"/>
                  </a:lnTo>
                  <a:lnTo>
                    <a:pt x="364" y="6"/>
                  </a:lnTo>
                  <a:lnTo>
                    <a:pt x="394" y="14"/>
                  </a:lnTo>
                  <a:lnTo>
                    <a:pt x="422" y="24"/>
                  </a:lnTo>
                  <a:lnTo>
                    <a:pt x="448" y="36"/>
                  </a:lnTo>
                  <a:lnTo>
                    <a:pt x="474" y="52"/>
                  </a:lnTo>
                  <a:lnTo>
                    <a:pt x="496" y="70"/>
                  </a:lnTo>
                  <a:lnTo>
                    <a:pt x="518" y="90"/>
                  </a:lnTo>
                  <a:lnTo>
                    <a:pt x="538" y="110"/>
                  </a:lnTo>
                  <a:lnTo>
                    <a:pt x="556" y="134"/>
                  </a:lnTo>
                  <a:lnTo>
                    <a:pt x="570" y="160"/>
                  </a:lnTo>
                  <a:lnTo>
                    <a:pt x="584" y="186"/>
                  </a:lnTo>
                  <a:lnTo>
                    <a:pt x="594" y="214"/>
                  </a:lnTo>
                  <a:lnTo>
                    <a:pt x="602" y="242"/>
                  </a:lnTo>
                  <a:lnTo>
                    <a:pt x="606" y="272"/>
                  </a:lnTo>
                  <a:lnTo>
                    <a:pt x="608" y="304"/>
                  </a:lnTo>
                  <a:close/>
                </a:path>
              </a:pathLst>
            </a:custGeom>
            <a:solidFill>
              <a:srgbClr val="EC921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 name="Freeform 38">
              <a:extLst>
                <a:ext uri="{FF2B5EF4-FFF2-40B4-BE49-F238E27FC236}">
                  <a16:creationId xmlns:a16="http://schemas.microsoft.com/office/drawing/2014/main" id="{CF7DCBEB-13A8-421B-B546-2C5558AA1006}"/>
                </a:ext>
              </a:extLst>
            </p:cNvPr>
            <p:cNvSpPr>
              <a:spLocks/>
            </p:cNvSpPr>
            <p:nvPr/>
          </p:nvSpPr>
          <p:spPr bwMode="auto">
            <a:xfrm>
              <a:off x="278" y="1896"/>
              <a:ext cx="598" cy="598"/>
            </a:xfrm>
            <a:custGeom>
              <a:avLst/>
              <a:gdLst>
                <a:gd name="T0" fmla="*/ 598 w 598"/>
                <a:gd name="T1" fmla="*/ 298 h 598"/>
                <a:gd name="T2" fmla="*/ 592 w 598"/>
                <a:gd name="T3" fmla="*/ 358 h 598"/>
                <a:gd name="T4" fmla="*/ 576 w 598"/>
                <a:gd name="T5" fmla="*/ 414 h 598"/>
                <a:gd name="T6" fmla="*/ 548 w 598"/>
                <a:gd name="T7" fmla="*/ 466 h 598"/>
                <a:gd name="T8" fmla="*/ 512 w 598"/>
                <a:gd name="T9" fmla="*/ 510 h 598"/>
                <a:gd name="T10" fmla="*/ 466 w 598"/>
                <a:gd name="T11" fmla="*/ 546 h 598"/>
                <a:gd name="T12" fmla="*/ 416 w 598"/>
                <a:gd name="T13" fmla="*/ 574 h 598"/>
                <a:gd name="T14" fmla="*/ 360 w 598"/>
                <a:gd name="T15" fmla="*/ 592 h 598"/>
                <a:gd name="T16" fmla="*/ 300 w 598"/>
                <a:gd name="T17" fmla="*/ 598 h 598"/>
                <a:gd name="T18" fmla="*/ 268 w 598"/>
                <a:gd name="T19" fmla="*/ 596 h 598"/>
                <a:gd name="T20" fmla="*/ 210 w 598"/>
                <a:gd name="T21" fmla="*/ 584 h 598"/>
                <a:gd name="T22" fmla="*/ 156 w 598"/>
                <a:gd name="T23" fmla="*/ 562 h 598"/>
                <a:gd name="T24" fmla="*/ 110 w 598"/>
                <a:gd name="T25" fmla="*/ 530 h 598"/>
                <a:gd name="T26" fmla="*/ 68 w 598"/>
                <a:gd name="T27" fmla="*/ 488 h 598"/>
                <a:gd name="T28" fmla="*/ 36 w 598"/>
                <a:gd name="T29" fmla="*/ 440 h 598"/>
                <a:gd name="T30" fmla="*/ 14 w 598"/>
                <a:gd name="T31" fmla="*/ 388 h 598"/>
                <a:gd name="T32" fmla="*/ 2 w 598"/>
                <a:gd name="T33" fmla="*/ 328 h 598"/>
                <a:gd name="T34" fmla="*/ 0 w 598"/>
                <a:gd name="T35" fmla="*/ 298 h 598"/>
                <a:gd name="T36" fmla="*/ 6 w 598"/>
                <a:gd name="T37" fmla="*/ 238 h 598"/>
                <a:gd name="T38" fmla="*/ 24 w 598"/>
                <a:gd name="T39" fmla="*/ 182 h 598"/>
                <a:gd name="T40" fmla="*/ 52 w 598"/>
                <a:gd name="T41" fmla="*/ 130 h 598"/>
                <a:gd name="T42" fmla="*/ 88 w 598"/>
                <a:gd name="T43" fmla="*/ 86 h 598"/>
                <a:gd name="T44" fmla="*/ 132 w 598"/>
                <a:gd name="T45" fmla="*/ 50 h 598"/>
                <a:gd name="T46" fmla="*/ 184 w 598"/>
                <a:gd name="T47" fmla="*/ 22 h 598"/>
                <a:gd name="T48" fmla="*/ 240 w 598"/>
                <a:gd name="T49" fmla="*/ 6 h 598"/>
                <a:gd name="T50" fmla="*/ 300 w 598"/>
                <a:gd name="T51" fmla="*/ 0 h 598"/>
                <a:gd name="T52" fmla="*/ 330 w 598"/>
                <a:gd name="T53" fmla="*/ 0 h 598"/>
                <a:gd name="T54" fmla="*/ 388 w 598"/>
                <a:gd name="T55" fmla="*/ 12 h 598"/>
                <a:gd name="T56" fmla="*/ 442 w 598"/>
                <a:gd name="T57" fmla="*/ 36 h 598"/>
                <a:gd name="T58" fmla="*/ 490 w 598"/>
                <a:gd name="T59" fmla="*/ 68 h 598"/>
                <a:gd name="T60" fmla="*/ 530 w 598"/>
                <a:gd name="T61" fmla="*/ 108 h 598"/>
                <a:gd name="T62" fmla="*/ 562 w 598"/>
                <a:gd name="T63" fmla="*/ 156 h 598"/>
                <a:gd name="T64" fmla="*/ 586 w 598"/>
                <a:gd name="T65" fmla="*/ 210 h 598"/>
                <a:gd name="T66" fmla="*/ 598 w 598"/>
                <a:gd name="T67" fmla="*/ 268 h 598"/>
                <a:gd name="T68" fmla="*/ 598 w 598"/>
                <a:gd name="T69" fmla="*/ 298 h 59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98"/>
                <a:gd name="T106" fmla="*/ 0 h 598"/>
                <a:gd name="T107" fmla="*/ 598 w 598"/>
                <a:gd name="T108" fmla="*/ 598 h 59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98" h="598">
                  <a:moveTo>
                    <a:pt x="598" y="298"/>
                  </a:moveTo>
                  <a:lnTo>
                    <a:pt x="598" y="298"/>
                  </a:lnTo>
                  <a:lnTo>
                    <a:pt x="598" y="328"/>
                  </a:lnTo>
                  <a:lnTo>
                    <a:pt x="592" y="358"/>
                  </a:lnTo>
                  <a:lnTo>
                    <a:pt x="586" y="388"/>
                  </a:lnTo>
                  <a:lnTo>
                    <a:pt x="576" y="414"/>
                  </a:lnTo>
                  <a:lnTo>
                    <a:pt x="562" y="440"/>
                  </a:lnTo>
                  <a:lnTo>
                    <a:pt x="548" y="466"/>
                  </a:lnTo>
                  <a:lnTo>
                    <a:pt x="530" y="488"/>
                  </a:lnTo>
                  <a:lnTo>
                    <a:pt x="512" y="510"/>
                  </a:lnTo>
                  <a:lnTo>
                    <a:pt x="490" y="530"/>
                  </a:lnTo>
                  <a:lnTo>
                    <a:pt x="466" y="546"/>
                  </a:lnTo>
                  <a:lnTo>
                    <a:pt x="442" y="562"/>
                  </a:lnTo>
                  <a:lnTo>
                    <a:pt x="416" y="574"/>
                  </a:lnTo>
                  <a:lnTo>
                    <a:pt x="388" y="584"/>
                  </a:lnTo>
                  <a:lnTo>
                    <a:pt x="360" y="592"/>
                  </a:lnTo>
                  <a:lnTo>
                    <a:pt x="330" y="596"/>
                  </a:lnTo>
                  <a:lnTo>
                    <a:pt x="300" y="598"/>
                  </a:lnTo>
                  <a:lnTo>
                    <a:pt x="268" y="596"/>
                  </a:lnTo>
                  <a:lnTo>
                    <a:pt x="240" y="592"/>
                  </a:lnTo>
                  <a:lnTo>
                    <a:pt x="210" y="584"/>
                  </a:lnTo>
                  <a:lnTo>
                    <a:pt x="184" y="574"/>
                  </a:lnTo>
                  <a:lnTo>
                    <a:pt x="156" y="562"/>
                  </a:lnTo>
                  <a:lnTo>
                    <a:pt x="132" y="546"/>
                  </a:lnTo>
                  <a:lnTo>
                    <a:pt x="110" y="530"/>
                  </a:lnTo>
                  <a:lnTo>
                    <a:pt x="88" y="510"/>
                  </a:lnTo>
                  <a:lnTo>
                    <a:pt x="68" y="488"/>
                  </a:lnTo>
                  <a:lnTo>
                    <a:pt x="52" y="466"/>
                  </a:lnTo>
                  <a:lnTo>
                    <a:pt x="36" y="440"/>
                  </a:lnTo>
                  <a:lnTo>
                    <a:pt x="24" y="414"/>
                  </a:lnTo>
                  <a:lnTo>
                    <a:pt x="14" y="388"/>
                  </a:lnTo>
                  <a:lnTo>
                    <a:pt x="6" y="358"/>
                  </a:lnTo>
                  <a:lnTo>
                    <a:pt x="2" y="328"/>
                  </a:lnTo>
                  <a:lnTo>
                    <a:pt x="0" y="298"/>
                  </a:lnTo>
                  <a:lnTo>
                    <a:pt x="2" y="268"/>
                  </a:lnTo>
                  <a:lnTo>
                    <a:pt x="6" y="238"/>
                  </a:lnTo>
                  <a:lnTo>
                    <a:pt x="14" y="210"/>
                  </a:lnTo>
                  <a:lnTo>
                    <a:pt x="24" y="182"/>
                  </a:lnTo>
                  <a:lnTo>
                    <a:pt x="36" y="156"/>
                  </a:lnTo>
                  <a:lnTo>
                    <a:pt x="52" y="130"/>
                  </a:lnTo>
                  <a:lnTo>
                    <a:pt x="68" y="108"/>
                  </a:lnTo>
                  <a:lnTo>
                    <a:pt x="88" y="86"/>
                  </a:lnTo>
                  <a:lnTo>
                    <a:pt x="110" y="68"/>
                  </a:lnTo>
                  <a:lnTo>
                    <a:pt x="132" y="50"/>
                  </a:lnTo>
                  <a:lnTo>
                    <a:pt x="156" y="36"/>
                  </a:lnTo>
                  <a:lnTo>
                    <a:pt x="184" y="22"/>
                  </a:lnTo>
                  <a:lnTo>
                    <a:pt x="210" y="12"/>
                  </a:lnTo>
                  <a:lnTo>
                    <a:pt x="240" y="6"/>
                  </a:lnTo>
                  <a:lnTo>
                    <a:pt x="268" y="0"/>
                  </a:lnTo>
                  <a:lnTo>
                    <a:pt x="300" y="0"/>
                  </a:lnTo>
                  <a:lnTo>
                    <a:pt x="330" y="0"/>
                  </a:lnTo>
                  <a:lnTo>
                    <a:pt x="360" y="6"/>
                  </a:lnTo>
                  <a:lnTo>
                    <a:pt x="388" y="12"/>
                  </a:lnTo>
                  <a:lnTo>
                    <a:pt x="416" y="22"/>
                  </a:lnTo>
                  <a:lnTo>
                    <a:pt x="442" y="36"/>
                  </a:lnTo>
                  <a:lnTo>
                    <a:pt x="466" y="50"/>
                  </a:lnTo>
                  <a:lnTo>
                    <a:pt x="490" y="68"/>
                  </a:lnTo>
                  <a:lnTo>
                    <a:pt x="512" y="86"/>
                  </a:lnTo>
                  <a:lnTo>
                    <a:pt x="530" y="108"/>
                  </a:lnTo>
                  <a:lnTo>
                    <a:pt x="548" y="130"/>
                  </a:lnTo>
                  <a:lnTo>
                    <a:pt x="562" y="156"/>
                  </a:lnTo>
                  <a:lnTo>
                    <a:pt x="576" y="182"/>
                  </a:lnTo>
                  <a:lnTo>
                    <a:pt x="586" y="210"/>
                  </a:lnTo>
                  <a:lnTo>
                    <a:pt x="592" y="238"/>
                  </a:lnTo>
                  <a:lnTo>
                    <a:pt x="598" y="268"/>
                  </a:lnTo>
                  <a:lnTo>
                    <a:pt x="598" y="298"/>
                  </a:lnTo>
                  <a:close/>
                </a:path>
              </a:pathLst>
            </a:custGeom>
            <a:solidFill>
              <a:srgbClr val="ED97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 name="Freeform 39">
              <a:extLst>
                <a:ext uri="{FF2B5EF4-FFF2-40B4-BE49-F238E27FC236}">
                  <a16:creationId xmlns:a16="http://schemas.microsoft.com/office/drawing/2014/main" id="{AF597DF5-D199-455B-880C-C941CA3A3B3D}"/>
                </a:ext>
              </a:extLst>
            </p:cNvPr>
            <p:cNvSpPr>
              <a:spLocks/>
            </p:cNvSpPr>
            <p:nvPr/>
          </p:nvSpPr>
          <p:spPr bwMode="auto">
            <a:xfrm>
              <a:off x="284" y="1900"/>
              <a:ext cx="588" cy="588"/>
            </a:xfrm>
            <a:custGeom>
              <a:avLst/>
              <a:gdLst>
                <a:gd name="T0" fmla="*/ 588 w 588"/>
                <a:gd name="T1" fmla="*/ 294 h 588"/>
                <a:gd name="T2" fmla="*/ 582 w 588"/>
                <a:gd name="T3" fmla="*/ 354 h 588"/>
                <a:gd name="T4" fmla="*/ 564 w 588"/>
                <a:gd name="T5" fmla="*/ 410 h 588"/>
                <a:gd name="T6" fmla="*/ 538 w 588"/>
                <a:gd name="T7" fmla="*/ 460 h 588"/>
                <a:gd name="T8" fmla="*/ 502 w 588"/>
                <a:gd name="T9" fmla="*/ 502 h 588"/>
                <a:gd name="T10" fmla="*/ 458 w 588"/>
                <a:gd name="T11" fmla="*/ 538 h 588"/>
                <a:gd name="T12" fmla="*/ 408 w 588"/>
                <a:gd name="T13" fmla="*/ 566 h 588"/>
                <a:gd name="T14" fmla="*/ 352 w 588"/>
                <a:gd name="T15" fmla="*/ 582 h 588"/>
                <a:gd name="T16" fmla="*/ 294 w 588"/>
                <a:gd name="T17" fmla="*/ 588 h 588"/>
                <a:gd name="T18" fmla="*/ 264 w 588"/>
                <a:gd name="T19" fmla="*/ 588 h 588"/>
                <a:gd name="T20" fmla="*/ 206 w 588"/>
                <a:gd name="T21" fmla="*/ 576 h 588"/>
                <a:gd name="T22" fmla="*/ 154 w 588"/>
                <a:gd name="T23" fmla="*/ 554 h 588"/>
                <a:gd name="T24" fmla="*/ 106 w 588"/>
                <a:gd name="T25" fmla="*/ 522 h 588"/>
                <a:gd name="T26" fmla="*/ 66 w 588"/>
                <a:gd name="T27" fmla="*/ 482 h 588"/>
                <a:gd name="T28" fmla="*/ 34 w 588"/>
                <a:gd name="T29" fmla="*/ 434 h 588"/>
                <a:gd name="T30" fmla="*/ 12 w 588"/>
                <a:gd name="T31" fmla="*/ 382 h 588"/>
                <a:gd name="T32" fmla="*/ 0 w 588"/>
                <a:gd name="T33" fmla="*/ 324 h 588"/>
                <a:gd name="T34" fmla="*/ 0 w 588"/>
                <a:gd name="T35" fmla="*/ 294 h 588"/>
                <a:gd name="T36" fmla="*/ 6 w 588"/>
                <a:gd name="T37" fmla="*/ 236 h 588"/>
                <a:gd name="T38" fmla="*/ 22 w 588"/>
                <a:gd name="T39" fmla="*/ 180 h 588"/>
                <a:gd name="T40" fmla="*/ 50 w 588"/>
                <a:gd name="T41" fmla="*/ 130 h 588"/>
                <a:gd name="T42" fmla="*/ 86 w 588"/>
                <a:gd name="T43" fmla="*/ 86 h 588"/>
                <a:gd name="T44" fmla="*/ 128 w 588"/>
                <a:gd name="T45" fmla="*/ 50 h 588"/>
                <a:gd name="T46" fmla="*/ 178 w 588"/>
                <a:gd name="T47" fmla="*/ 24 h 588"/>
                <a:gd name="T48" fmla="*/ 234 w 588"/>
                <a:gd name="T49" fmla="*/ 6 h 588"/>
                <a:gd name="T50" fmla="*/ 294 w 588"/>
                <a:gd name="T51" fmla="*/ 0 h 588"/>
                <a:gd name="T52" fmla="*/ 324 w 588"/>
                <a:gd name="T53" fmla="*/ 2 h 588"/>
                <a:gd name="T54" fmla="*/ 380 w 588"/>
                <a:gd name="T55" fmla="*/ 14 h 588"/>
                <a:gd name="T56" fmla="*/ 434 w 588"/>
                <a:gd name="T57" fmla="*/ 36 h 588"/>
                <a:gd name="T58" fmla="*/ 480 w 588"/>
                <a:gd name="T59" fmla="*/ 68 h 588"/>
                <a:gd name="T60" fmla="*/ 520 w 588"/>
                <a:gd name="T61" fmla="*/ 108 h 588"/>
                <a:gd name="T62" fmla="*/ 552 w 588"/>
                <a:gd name="T63" fmla="*/ 154 h 588"/>
                <a:gd name="T64" fmla="*/ 574 w 588"/>
                <a:gd name="T65" fmla="*/ 206 h 588"/>
                <a:gd name="T66" fmla="*/ 586 w 588"/>
                <a:gd name="T67" fmla="*/ 264 h 588"/>
                <a:gd name="T68" fmla="*/ 588 w 588"/>
                <a:gd name="T69" fmla="*/ 294 h 58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88"/>
                <a:gd name="T106" fmla="*/ 0 h 588"/>
                <a:gd name="T107" fmla="*/ 588 w 588"/>
                <a:gd name="T108" fmla="*/ 588 h 58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88" h="588">
                  <a:moveTo>
                    <a:pt x="588" y="294"/>
                  </a:moveTo>
                  <a:lnTo>
                    <a:pt x="588" y="294"/>
                  </a:lnTo>
                  <a:lnTo>
                    <a:pt x="586" y="324"/>
                  </a:lnTo>
                  <a:lnTo>
                    <a:pt x="582" y="354"/>
                  </a:lnTo>
                  <a:lnTo>
                    <a:pt x="574" y="382"/>
                  </a:lnTo>
                  <a:lnTo>
                    <a:pt x="564" y="410"/>
                  </a:lnTo>
                  <a:lnTo>
                    <a:pt x="552" y="434"/>
                  </a:lnTo>
                  <a:lnTo>
                    <a:pt x="538" y="460"/>
                  </a:lnTo>
                  <a:lnTo>
                    <a:pt x="520" y="482"/>
                  </a:lnTo>
                  <a:lnTo>
                    <a:pt x="502" y="502"/>
                  </a:lnTo>
                  <a:lnTo>
                    <a:pt x="480" y="522"/>
                  </a:lnTo>
                  <a:lnTo>
                    <a:pt x="458" y="538"/>
                  </a:lnTo>
                  <a:lnTo>
                    <a:pt x="434" y="554"/>
                  </a:lnTo>
                  <a:lnTo>
                    <a:pt x="408" y="566"/>
                  </a:lnTo>
                  <a:lnTo>
                    <a:pt x="380" y="576"/>
                  </a:lnTo>
                  <a:lnTo>
                    <a:pt x="352" y="582"/>
                  </a:lnTo>
                  <a:lnTo>
                    <a:pt x="324" y="588"/>
                  </a:lnTo>
                  <a:lnTo>
                    <a:pt x="294" y="588"/>
                  </a:lnTo>
                  <a:lnTo>
                    <a:pt x="264" y="588"/>
                  </a:lnTo>
                  <a:lnTo>
                    <a:pt x="234" y="582"/>
                  </a:lnTo>
                  <a:lnTo>
                    <a:pt x="206" y="576"/>
                  </a:lnTo>
                  <a:lnTo>
                    <a:pt x="178" y="566"/>
                  </a:lnTo>
                  <a:lnTo>
                    <a:pt x="154" y="554"/>
                  </a:lnTo>
                  <a:lnTo>
                    <a:pt x="128" y="538"/>
                  </a:lnTo>
                  <a:lnTo>
                    <a:pt x="106" y="522"/>
                  </a:lnTo>
                  <a:lnTo>
                    <a:pt x="86" y="502"/>
                  </a:lnTo>
                  <a:lnTo>
                    <a:pt x="66" y="482"/>
                  </a:lnTo>
                  <a:lnTo>
                    <a:pt x="50" y="460"/>
                  </a:lnTo>
                  <a:lnTo>
                    <a:pt x="34" y="434"/>
                  </a:lnTo>
                  <a:lnTo>
                    <a:pt x="22" y="410"/>
                  </a:lnTo>
                  <a:lnTo>
                    <a:pt x="12" y="382"/>
                  </a:lnTo>
                  <a:lnTo>
                    <a:pt x="6" y="354"/>
                  </a:lnTo>
                  <a:lnTo>
                    <a:pt x="0" y="324"/>
                  </a:lnTo>
                  <a:lnTo>
                    <a:pt x="0" y="294"/>
                  </a:lnTo>
                  <a:lnTo>
                    <a:pt x="0" y="264"/>
                  </a:lnTo>
                  <a:lnTo>
                    <a:pt x="6" y="236"/>
                  </a:lnTo>
                  <a:lnTo>
                    <a:pt x="12" y="206"/>
                  </a:lnTo>
                  <a:lnTo>
                    <a:pt x="22" y="180"/>
                  </a:lnTo>
                  <a:lnTo>
                    <a:pt x="34" y="154"/>
                  </a:lnTo>
                  <a:lnTo>
                    <a:pt x="50" y="130"/>
                  </a:lnTo>
                  <a:lnTo>
                    <a:pt x="66" y="108"/>
                  </a:lnTo>
                  <a:lnTo>
                    <a:pt x="86" y="86"/>
                  </a:lnTo>
                  <a:lnTo>
                    <a:pt x="106" y="68"/>
                  </a:lnTo>
                  <a:lnTo>
                    <a:pt x="128" y="50"/>
                  </a:lnTo>
                  <a:lnTo>
                    <a:pt x="154" y="36"/>
                  </a:lnTo>
                  <a:lnTo>
                    <a:pt x="178" y="24"/>
                  </a:lnTo>
                  <a:lnTo>
                    <a:pt x="206" y="14"/>
                  </a:lnTo>
                  <a:lnTo>
                    <a:pt x="234" y="6"/>
                  </a:lnTo>
                  <a:lnTo>
                    <a:pt x="264" y="2"/>
                  </a:lnTo>
                  <a:lnTo>
                    <a:pt x="294" y="0"/>
                  </a:lnTo>
                  <a:lnTo>
                    <a:pt x="324" y="2"/>
                  </a:lnTo>
                  <a:lnTo>
                    <a:pt x="352" y="6"/>
                  </a:lnTo>
                  <a:lnTo>
                    <a:pt x="380" y="14"/>
                  </a:lnTo>
                  <a:lnTo>
                    <a:pt x="408" y="24"/>
                  </a:lnTo>
                  <a:lnTo>
                    <a:pt x="434" y="36"/>
                  </a:lnTo>
                  <a:lnTo>
                    <a:pt x="458" y="50"/>
                  </a:lnTo>
                  <a:lnTo>
                    <a:pt x="480" y="68"/>
                  </a:lnTo>
                  <a:lnTo>
                    <a:pt x="502" y="86"/>
                  </a:lnTo>
                  <a:lnTo>
                    <a:pt x="520" y="108"/>
                  </a:lnTo>
                  <a:lnTo>
                    <a:pt x="538" y="130"/>
                  </a:lnTo>
                  <a:lnTo>
                    <a:pt x="552" y="154"/>
                  </a:lnTo>
                  <a:lnTo>
                    <a:pt x="564" y="180"/>
                  </a:lnTo>
                  <a:lnTo>
                    <a:pt x="574" y="206"/>
                  </a:lnTo>
                  <a:lnTo>
                    <a:pt x="582" y="236"/>
                  </a:lnTo>
                  <a:lnTo>
                    <a:pt x="586" y="264"/>
                  </a:lnTo>
                  <a:lnTo>
                    <a:pt x="588" y="294"/>
                  </a:lnTo>
                  <a:close/>
                </a:path>
              </a:pathLst>
            </a:custGeom>
            <a:solidFill>
              <a:srgbClr val="EF9B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 name="Freeform 40">
              <a:extLst>
                <a:ext uri="{FF2B5EF4-FFF2-40B4-BE49-F238E27FC236}">
                  <a16:creationId xmlns:a16="http://schemas.microsoft.com/office/drawing/2014/main" id="{9EA435FF-FA55-4D8E-8183-2CE322DF3867}"/>
                </a:ext>
              </a:extLst>
            </p:cNvPr>
            <p:cNvSpPr>
              <a:spLocks/>
            </p:cNvSpPr>
            <p:nvPr/>
          </p:nvSpPr>
          <p:spPr bwMode="auto">
            <a:xfrm>
              <a:off x="288" y="1906"/>
              <a:ext cx="578" cy="578"/>
            </a:xfrm>
            <a:custGeom>
              <a:avLst/>
              <a:gdLst>
                <a:gd name="T0" fmla="*/ 578 w 578"/>
                <a:gd name="T1" fmla="*/ 288 h 578"/>
                <a:gd name="T2" fmla="*/ 572 w 578"/>
                <a:gd name="T3" fmla="*/ 348 h 578"/>
                <a:gd name="T4" fmla="*/ 556 w 578"/>
                <a:gd name="T5" fmla="*/ 402 h 578"/>
                <a:gd name="T6" fmla="*/ 530 w 578"/>
                <a:gd name="T7" fmla="*/ 450 h 578"/>
                <a:gd name="T8" fmla="*/ 494 w 578"/>
                <a:gd name="T9" fmla="*/ 494 h 578"/>
                <a:gd name="T10" fmla="*/ 452 w 578"/>
                <a:gd name="T11" fmla="*/ 528 h 578"/>
                <a:gd name="T12" fmla="*/ 402 w 578"/>
                <a:gd name="T13" fmla="*/ 556 h 578"/>
                <a:gd name="T14" fmla="*/ 348 w 578"/>
                <a:gd name="T15" fmla="*/ 572 h 578"/>
                <a:gd name="T16" fmla="*/ 290 w 578"/>
                <a:gd name="T17" fmla="*/ 578 h 578"/>
                <a:gd name="T18" fmla="*/ 260 w 578"/>
                <a:gd name="T19" fmla="*/ 576 h 578"/>
                <a:gd name="T20" fmla="*/ 204 w 578"/>
                <a:gd name="T21" fmla="*/ 566 h 578"/>
                <a:gd name="T22" fmla="*/ 152 w 578"/>
                <a:gd name="T23" fmla="*/ 544 h 578"/>
                <a:gd name="T24" fmla="*/ 106 w 578"/>
                <a:gd name="T25" fmla="*/ 512 h 578"/>
                <a:gd name="T26" fmla="*/ 66 w 578"/>
                <a:gd name="T27" fmla="*/ 472 h 578"/>
                <a:gd name="T28" fmla="*/ 34 w 578"/>
                <a:gd name="T29" fmla="*/ 426 h 578"/>
                <a:gd name="T30" fmla="*/ 12 w 578"/>
                <a:gd name="T31" fmla="*/ 374 h 578"/>
                <a:gd name="T32" fmla="*/ 2 w 578"/>
                <a:gd name="T33" fmla="*/ 318 h 578"/>
                <a:gd name="T34" fmla="*/ 0 w 578"/>
                <a:gd name="T35" fmla="*/ 288 h 578"/>
                <a:gd name="T36" fmla="*/ 6 w 578"/>
                <a:gd name="T37" fmla="*/ 230 h 578"/>
                <a:gd name="T38" fmla="*/ 22 w 578"/>
                <a:gd name="T39" fmla="*/ 176 h 578"/>
                <a:gd name="T40" fmla="*/ 50 w 578"/>
                <a:gd name="T41" fmla="*/ 126 h 578"/>
                <a:gd name="T42" fmla="*/ 84 w 578"/>
                <a:gd name="T43" fmla="*/ 84 h 578"/>
                <a:gd name="T44" fmla="*/ 128 w 578"/>
                <a:gd name="T45" fmla="*/ 48 h 578"/>
                <a:gd name="T46" fmla="*/ 176 w 578"/>
                <a:gd name="T47" fmla="*/ 22 h 578"/>
                <a:gd name="T48" fmla="*/ 230 w 578"/>
                <a:gd name="T49" fmla="*/ 6 h 578"/>
                <a:gd name="T50" fmla="*/ 290 w 578"/>
                <a:gd name="T51" fmla="*/ 0 h 578"/>
                <a:gd name="T52" fmla="*/ 318 w 578"/>
                <a:gd name="T53" fmla="*/ 0 h 578"/>
                <a:gd name="T54" fmla="*/ 376 w 578"/>
                <a:gd name="T55" fmla="*/ 12 h 578"/>
                <a:gd name="T56" fmla="*/ 428 w 578"/>
                <a:gd name="T57" fmla="*/ 34 h 578"/>
                <a:gd name="T58" fmla="*/ 474 w 578"/>
                <a:gd name="T59" fmla="*/ 66 h 578"/>
                <a:gd name="T60" fmla="*/ 512 w 578"/>
                <a:gd name="T61" fmla="*/ 104 h 578"/>
                <a:gd name="T62" fmla="*/ 544 w 578"/>
                <a:gd name="T63" fmla="*/ 150 h 578"/>
                <a:gd name="T64" fmla="*/ 566 w 578"/>
                <a:gd name="T65" fmla="*/ 202 h 578"/>
                <a:gd name="T66" fmla="*/ 578 w 578"/>
                <a:gd name="T67" fmla="*/ 260 h 578"/>
                <a:gd name="T68" fmla="*/ 578 w 578"/>
                <a:gd name="T69" fmla="*/ 288 h 57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78"/>
                <a:gd name="T106" fmla="*/ 0 h 578"/>
                <a:gd name="T107" fmla="*/ 578 w 578"/>
                <a:gd name="T108" fmla="*/ 578 h 57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78" h="578">
                  <a:moveTo>
                    <a:pt x="578" y="288"/>
                  </a:moveTo>
                  <a:lnTo>
                    <a:pt x="578" y="288"/>
                  </a:lnTo>
                  <a:lnTo>
                    <a:pt x="578" y="318"/>
                  </a:lnTo>
                  <a:lnTo>
                    <a:pt x="572" y="348"/>
                  </a:lnTo>
                  <a:lnTo>
                    <a:pt x="566" y="374"/>
                  </a:lnTo>
                  <a:lnTo>
                    <a:pt x="556" y="402"/>
                  </a:lnTo>
                  <a:lnTo>
                    <a:pt x="544" y="426"/>
                  </a:lnTo>
                  <a:lnTo>
                    <a:pt x="530" y="450"/>
                  </a:lnTo>
                  <a:lnTo>
                    <a:pt x="512" y="472"/>
                  </a:lnTo>
                  <a:lnTo>
                    <a:pt x="494" y="494"/>
                  </a:lnTo>
                  <a:lnTo>
                    <a:pt x="474" y="512"/>
                  </a:lnTo>
                  <a:lnTo>
                    <a:pt x="452" y="528"/>
                  </a:lnTo>
                  <a:lnTo>
                    <a:pt x="428" y="544"/>
                  </a:lnTo>
                  <a:lnTo>
                    <a:pt x="402" y="556"/>
                  </a:lnTo>
                  <a:lnTo>
                    <a:pt x="376" y="566"/>
                  </a:lnTo>
                  <a:lnTo>
                    <a:pt x="348" y="572"/>
                  </a:lnTo>
                  <a:lnTo>
                    <a:pt x="318" y="576"/>
                  </a:lnTo>
                  <a:lnTo>
                    <a:pt x="290" y="578"/>
                  </a:lnTo>
                  <a:lnTo>
                    <a:pt x="260" y="576"/>
                  </a:lnTo>
                  <a:lnTo>
                    <a:pt x="230" y="572"/>
                  </a:lnTo>
                  <a:lnTo>
                    <a:pt x="204" y="566"/>
                  </a:lnTo>
                  <a:lnTo>
                    <a:pt x="176" y="556"/>
                  </a:lnTo>
                  <a:lnTo>
                    <a:pt x="152" y="544"/>
                  </a:lnTo>
                  <a:lnTo>
                    <a:pt x="128" y="528"/>
                  </a:lnTo>
                  <a:lnTo>
                    <a:pt x="106" y="512"/>
                  </a:lnTo>
                  <a:lnTo>
                    <a:pt x="84" y="494"/>
                  </a:lnTo>
                  <a:lnTo>
                    <a:pt x="66" y="472"/>
                  </a:lnTo>
                  <a:lnTo>
                    <a:pt x="50" y="450"/>
                  </a:lnTo>
                  <a:lnTo>
                    <a:pt x="34" y="426"/>
                  </a:lnTo>
                  <a:lnTo>
                    <a:pt x="22" y="402"/>
                  </a:lnTo>
                  <a:lnTo>
                    <a:pt x="12" y="374"/>
                  </a:lnTo>
                  <a:lnTo>
                    <a:pt x="6" y="348"/>
                  </a:lnTo>
                  <a:lnTo>
                    <a:pt x="2" y="318"/>
                  </a:lnTo>
                  <a:lnTo>
                    <a:pt x="0" y="288"/>
                  </a:lnTo>
                  <a:lnTo>
                    <a:pt x="2" y="260"/>
                  </a:lnTo>
                  <a:lnTo>
                    <a:pt x="6" y="230"/>
                  </a:lnTo>
                  <a:lnTo>
                    <a:pt x="12" y="202"/>
                  </a:lnTo>
                  <a:lnTo>
                    <a:pt x="22" y="176"/>
                  </a:lnTo>
                  <a:lnTo>
                    <a:pt x="34" y="150"/>
                  </a:lnTo>
                  <a:lnTo>
                    <a:pt x="50" y="126"/>
                  </a:lnTo>
                  <a:lnTo>
                    <a:pt x="66" y="104"/>
                  </a:lnTo>
                  <a:lnTo>
                    <a:pt x="84" y="84"/>
                  </a:lnTo>
                  <a:lnTo>
                    <a:pt x="106" y="66"/>
                  </a:lnTo>
                  <a:lnTo>
                    <a:pt x="128" y="48"/>
                  </a:lnTo>
                  <a:lnTo>
                    <a:pt x="152" y="34"/>
                  </a:lnTo>
                  <a:lnTo>
                    <a:pt x="176" y="22"/>
                  </a:lnTo>
                  <a:lnTo>
                    <a:pt x="204" y="12"/>
                  </a:lnTo>
                  <a:lnTo>
                    <a:pt x="230" y="6"/>
                  </a:lnTo>
                  <a:lnTo>
                    <a:pt x="260" y="0"/>
                  </a:lnTo>
                  <a:lnTo>
                    <a:pt x="290" y="0"/>
                  </a:lnTo>
                  <a:lnTo>
                    <a:pt x="318" y="0"/>
                  </a:lnTo>
                  <a:lnTo>
                    <a:pt x="348" y="6"/>
                  </a:lnTo>
                  <a:lnTo>
                    <a:pt x="376" y="12"/>
                  </a:lnTo>
                  <a:lnTo>
                    <a:pt x="402" y="22"/>
                  </a:lnTo>
                  <a:lnTo>
                    <a:pt x="428" y="34"/>
                  </a:lnTo>
                  <a:lnTo>
                    <a:pt x="452" y="48"/>
                  </a:lnTo>
                  <a:lnTo>
                    <a:pt x="474" y="66"/>
                  </a:lnTo>
                  <a:lnTo>
                    <a:pt x="494" y="84"/>
                  </a:lnTo>
                  <a:lnTo>
                    <a:pt x="512" y="104"/>
                  </a:lnTo>
                  <a:lnTo>
                    <a:pt x="530" y="126"/>
                  </a:lnTo>
                  <a:lnTo>
                    <a:pt x="544" y="150"/>
                  </a:lnTo>
                  <a:lnTo>
                    <a:pt x="556" y="176"/>
                  </a:lnTo>
                  <a:lnTo>
                    <a:pt x="566" y="202"/>
                  </a:lnTo>
                  <a:lnTo>
                    <a:pt x="572" y="230"/>
                  </a:lnTo>
                  <a:lnTo>
                    <a:pt x="578" y="260"/>
                  </a:lnTo>
                  <a:lnTo>
                    <a:pt x="578" y="288"/>
                  </a:lnTo>
                  <a:close/>
                </a:path>
              </a:pathLst>
            </a:custGeom>
            <a:solidFill>
              <a:srgbClr val="F0A01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 name="Freeform 41">
              <a:extLst>
                <a:ext uri="{FF2B5EF4-FFF2-40B4-BE49-F238E27FC236}">
                  <a16:creationId xmlns:a16="http://schemas.microsoft.com/office/drawing/2014/main" id="{9AD6B98D-47FD-4F7F-BED8-2683731F9E98}"/>
                </a:ext>
              </a:extLst>
            </p:cNvPr>
            <p:cNvSpPr>
              <a:spLocks/>
            </p:cNvSpPr>
            <p:nvPr/>
          </p:nvSpPr>
          <p:spPr bwMode="auto">
            <a:xfrm>
              <a:off x="292" y="1910"/>
              <a:ext cx="570" cy="570"/>
            </a:xfrm>
            <a:custGeom>
              <a:avLst/>
              <a:gdLst>
                <a:gd name="T0" fmla="*/ 570 w 570"/>
                <a:gd name="T1" fmla="*/ 286 h 570"/>
                <a:gd name="T2" fmla="*/ 564 w 570"/>
                <a:gd name="T3" fmla="*/ 342 h 570"/>
                <a:gd name="T4" fmla="*/ 548 w 570"/>
                <a:gd name="T5" fmla="*/ 396 h 570"/>
                <a:gd name="T6" fmla="*/ 522 w 570"/>
                <a:gd name="T7" fmla="*/ 444 h 570"/>
                <a:gd name="T8" fmla="*/ 486 w 570"/>
                <a:gd name="T9" fmla="*/ 486 h 570"/>
                <a:gd name="T10" fmla="*/ 444 w 570"/>
                <a:gd name="T11" fmla="*/ 522 h 570"/>
                <a:gd name="T12" fmla="*/ 396 w 570"/>
                <a:gd name="T13" fmla="*/ 548 h 570"/>
                <a:gd name="T14" fmla="*/ 342 w 570"/>
                <a:gd name="T15" fmla="*/ 564 h 570"/>
                <a:gd name="T16" fmla="*/ 286 w 570"/>
                <a:gd name="T17" fmla="*/ 570 h 570"/>
                <a:gd name="T18" fmla="*/ 256 w 570"/>
                <a:gd name="T19" fmla="*/ 568 h 570"/>
                <a:gd name="T20" fmla="*/ 200 w 570"/>
                <a:gd name="T21" fmla="*/ 558 h 570"/>
                <a:gd name="T22" fmla="*/ 150 w 570"/>
                <a:gd name="T23" fmla="*/ 536 h 570"/>
                <a:gd name="T24" fmla="*/ 104 w 570"/>
                <a:gd name="T25" fmla="*/ 504 h 570"/>
                <a:gd name="T26" fmla="*/ 66 w 570"/>
                <a:gd name="T27" fmla="*/ 466 h 570"/>
                <a:gd name="T28" fmla="*/ 34 w 570"/>
                <a:gd name="T29" fmla="*/ 420 h 570"/>
                <a:gd name="T30" fmla="*/ 14 w 570"/>
                <a:gd name="T31" fmla="*/ 370 h 570"/>
                <a:gd name="T32" fmla="*/ 2 w 570"/>
                <a:gd name="T33" fmla="*/ 314 h 570"/>
                <a:gd name="T34" fmla="*/ 0 w 570"/>
                <a:gd name="T35" fmla="*/ 286 h 570"/>
                <a:gd name="T36" fmla="*/ 6 w 570"/>
                <a:gd name="T37" fmla="*/ 228 h 570"/>
                <a:gd name="T38" fmla="*/ 22 w 570"/>
                <a:gd name="T39" fmla="*/ 174 h 570"/>
                <a:gd name="T40" fmla="*/ 48 w 570"/>
                <a:gd name="T41" fmla="*/ 126 h 570"/>
                <a:gd name="T42" fmla="*/ 84 w 570"/>
                <a:gd name="T43" fmla="*/ 84 h 570"/>
                <a:gd name="T44" fmla="*/ 126 w 570"/>
                <a:gd name="T45" fmla="*/ 48 h 570"/>
                <a:gd name="T46" fmla="*/ 174 w 570"/>
                <a:gd name="T47" fmla="*/ 22 h 570"/>
                <a:gd name="T48" fmla="*/ 228 w 570"/>
                <a:gd name="T49" fmla="*/ 6 h 570"/>
                <a:gd name="T50" fmla="*/ 286 w 570"/>
                <a:gd name="T51" fmla="*/ 0 h 570"/>
                <a:gd name="T52" fmla="*/ 314 w 570"/>
                <a:gd name="T53" fmla="*/ 2 h 570"/>
                <a:gd name="T54" fmla="*/ 370 w 570"/>
                <a:gd name="T55" fmla="*/ 12 h 570"/>
                <a:gd name="T56" fmla="*/ 420 w 570"/>
                <a:gd name="T57" fmla="*/ 34 h 570"/>
                <a:gd name="T58" fmla="*/ 466 w 570"/>
                <a:gd name="T59" fmla="*/ 66 h 570"/>
                <a:gd name="T60" fmla="*/ 504 w 570"/>
                <a:gd name="T61" fmla="*/ 104 h 570"/>
                <a:gd name="T62" fmla="*/ 536 w 570"/>
                <a:gd name="T63" fmla="*/ 150 h 570"/>
                <a:gd name="T64" fmla="*/ 558 w 570"/>
                <a:gd name="T65" fmla="*/ 200 h 570"/>
                <a:gd name="T66" fmla="*/ 568 w 570"/>
                <a:gd name="T67" fmla="*/ 256 h 570"/>
                <a:gd name="T68" fmla="*/ 570 w 570"/>
                <a:gd name="T69" fmla="*/ 286 h 57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70"/>
                <a:gd name="T106" fmla="*/ 0 h 570"/>
                <a:gd name="T107" fmla="*/ 570 w 570"/>
                <a:gd name="T108" fmla="*/ 570 h 57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70" h="570">
                  <a:moveTo>
                    <a:pt x="570" y="286"/>
                  </a:moveTo>
                  <a:lnTo>
                    <a:pt x="570" y="286"/>
                  </a:lnTo>
                  <a:lnTo>
                    <a:pt x="568" y="314"/>
                  </a:lnTo>
                  <a:lnTo>
                    <a:pt x="564" y="342"/>
                  </a:lnTo>
                  <a:lnTo>
                    <a:pt x="558" y="370"/>
                  </a:lnTo>
                  <a:lnTo>
                    <a:pt x="548" y="396"/>
                  </a:lnTo>
                  <a:lnTo>
                    <a:pt x="536" y="420"/>
                  </a:lnTo>
                  <a:lnTo>
                    <a:pt x="522" y="444"/>
                  </a:lnTo>
                  <a:lnTo>
                    <a:pt x="504" y="466"/>
                  </a:lnTo>
                  <a:lnTo>
                    <a:pt x="486" y="486"/>
                  </a:lnTo>
                  <a:lnTo>
                    <a:pt x="466" y="504"/>
                  </a:lnTo>
                  <a:lnTo>
                    <a:pt x="444" y="522"/>
                  </a:lnTo>
                  <a:lnTo>
                    <a:pt x="420" y="536"/>
                  </a:lnTo>
                  <a:lnTo>
                    <a:pt x="396" y="548"/>
                  </a:lnTo>
                  <a:lnTo>
                    <a:pt x="370" y="558"/>
                  </a:lnTo>
                  <a:lnTo>
                    <a:pt x="342" y="564"/>
                  </a:lnTo>
                  <a:lnTo>
                    <a:pt x="314" y="568"/>
                  </a:lnTo>
                  <a:lnTo>
                    <a:pt x="286" y="570"/>
                  </a:lnTo>
                  <a:lnTo>
                    <a:pt x="256" y="568"/>
                  </a:lnTo>
                  <a:lnTo>
                    <a:pt x="228" y="564"/>
                  </a:lnTo>
                  <a:lnTo>
                    <a:pt x="200" y="558"/>
                  </a:lnTo>
                  <a:lnTo>
                    <a:pt x="174" y="548"/>
                  </a:lnTo>
                  <a:lnTo>
                    <a:pt x="150" y="536"/>
                  </a:lnTo>
                  <a:lnTo>
                    <a:pt x="126" y="522"/>
                  </a:lnTo>
                  <a:lnTo>
                    <a:pt x="104" y="504"/>
                  </a:lnTo>
                  <a:lnTo>
                    <a:pt x="84" y="486"/>
                  </a:lnTo>
                  <a:lnTo>
                    <a:pt x="66" y="466"/>
                  </a:lnTo>
                  <a:lnTo>
                    <a:pt x="48" y="444"/>
                  </a:lnTo>
                  <a:lnTo>
                    <a:pt x="34" y="420"/>
                  </a:lnTo>
                  <a:lnTo>
                    <a:pt x="22" y="396"/>
                  </a:lnTo>
                  <a:lnTo>
                    <a:pt x="14" y="370"/>
                  </a:lnTo>
                  <a:lnTo>
                    <a:pt x="6" y="342"/>
                  </a:lnTo>
                  <a:lnTo>
                    <a:pt x="2" y="314"/>
                  </a:lnTo>
                  <a:lnTo>
                    <a:pt x="0" y="286"/>
                  </a:lnTo>
                  <a:lnTo>
                    <a:pt x="2" y="256"/>
                  </a:lnTo>
                  <a:lnTo>
                    <a:pt x="6" y="228"/>
                  </a:lnTo>
                  <a:lnTo>
                    <a:pt x="14" y="200"/>
                  </a:lnTo>
                  <a:lnTo>
                    <a:pt x="22" y="174"/>
                  </a:lnTo>
                  <a:lnTo>
                    <a:pt x="34" y="150"/>
                  </a:lnTo>
                  <a:lnTo>
                    <a:pt x="48" y="126"/>
                  </a:lnTo>
                  <a:lnTo>
                    <a:pt x="66" y="104"/>
                  </a:lnTo>
                  <a:lnTo>
                    <a:pt x="84" y="84"/>
                  </a:lnTo>
                  <a:lnTo>
                    <a:pt x="104" y="66"/>
                  </a:lnTo>
                  <a:lnTo>
                    <a:pt x="126" y="48"/>
                  </a:lnTo>
                  <a:lnTo>
                    <a:pt x="150" y="34"/>
                  </a:lnTo>
                  <a:lnTo>
                    <a:pt x="174" y="22"/>
                  </a:lnTo>
                  <a:lnTo>
                    <a:pt x="200" y="12"/>
                  </a:lnTo>
                  <a:lnTo>
                    <a:pt x="228" y="6"/>
                  </a:lnTo>
                  <a:lnTo>
                    <a:pt x="256" y="2"/>
                  </a:lnTo>
                  <a:lnTo>
                    <a:pt x="286" y="0"/>
                  </a:lnTo>
                  <a:lnTo>
                    <a:pt x="314" y="2"/>
                  </a:lnTo>
                  <a:lnTo>
                    <a:pt x="342" y="6"/>
                  </a:lnTo>
                  <a:lnTo>
                    <a:pt x="370" y="12"/>
                  </a:lnTo>
                  <a:lnTo>
                    <a:pt x="396" y="22"/>
                  </a:lnTo>
                  <a:lnTo>
                    <a:pt x="420" y="34"/>
                  </a:lnTo>
                  <a:lnTo>
                    <a:pt x="444" y="48"/>
                  </a:lnTo>
                  <a:lnTo>
                    <a:pt x="466" y="66"/>
                  </a:lnTo>
                  <a:lnTo>
                    <a:pt x="486" y="84"/>
                  </a:lnTo>
                  <a:lnTo>
                    <a:pt x="504" y="104"/>
                  </a:lnTo>
                  <a:lnTo>
                    <a:pt x="522" y="126"/>
                  </a:lnTo>
                  <a:lnTo>
                    <a:pt x="536" y="150"/>
                  </a:lnTo>
                  <a:lnTo>
                    <a:pt x="548" y="174"/>
                  </a:lnTo>
                  <a:lnTo>
                    <a:pt x="558" y="200"/>
                  </a:lnTo>
                  <a:lnTo>
                    <a:pt x="564" y="228"/>
                  </a:lnTo>
                  <a:lnTo>
                    <a:pt x="568" y="256"/>
                  </a:lnTo>
                  <a:lnTo>
                    <a:pt x="570" y="286"/>
                  </a:lnTo>
                  <a:close/>
                </a:path>
              </a:pathLst>
            </a:custGeom>
            <a:solidFill>
              <a:srgbClr val="F1A51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 name="Freeform 42">
              <a:extLst>
                <a:ext uri="{FF2B5EF4-FFF2-40B4-BE49-F238E27FC236}">
                  <a16:creationId xmlns:a16="http://schemas.microsoft.com/office/drawing/2014/main" id="{2CBF94F1-5B23-446B-BE92-BF70E8C3C70A}"/>
                </a:ext>
              </a:extLst>
            </p:cNvPr>
            <p:cNvSpPr>
              <a:spLocks/>
            </p:cNvSpPr>
            <p:nvPr/>
          </p:nvSpPr>
          <p:spPr bwMode="auto">
            <a:xfrm>
              <a:off x="296" y="1916"/>
              <a:ext cx="562" cy="560"/>
            </a:xfrm>
            <a:custGeom>
              <a:avLst/>
              <a:gdLst>
                <a:gd name="T0" fmla="*/ 562 w 562"/>
                <a:gd name="T1" fmla="*/ 280 h 560"/>
                <a:gd name="T2" fmla="*/ 556 w 562"/>
                <a:gd name="T3" fmla="*/ 336 h 560"/>
                <a:gd name="T4" fmla="*/ 540 w 562"/>
                <a:gd name="T5" fmla="*/ 388 h 560"/>
                <a:gd name="T6" fmla="*/ 514 w 562"/>
                <a:gd name="T7" fmla="*/ 436 h 560"/>
                <a:gd name="T8" fmla="*/ 480 w 562"/>
                <a:gd name="T9" fmla="*/ 478 h 560"/>
                <a:gd name="T10" fmla="*/ 438 w 562"/>
                <a:gd name="T11" fmla="*/ 512 h 560"/>
                <a:gd name="T12" fmla="*/ 390 w 562"/>
                <a:gd name="T13" fmla="*/ 538 h 560"/>
                <a:gd name="T14" fmla="*/ 338 w 562"/>
                <a:gd name="T15" fmla="*/ 554 h 560"/>
                <a:gd name="T16" fmla="*/ 280 w 562"/>
                <a:gd name="T17" fmla="*/ 560 h 560"/>
                <a:gd name="T18" fmla="*/ 252 w 562"/>
                <a:gd name="T19" fmla="*/ 558 h 560"/>
                <a:gd name="T20" fmla="*/ 198 w 562"/>
                <a:gd name="T21" fmla="*/ 546 h 560"/>
                <a:gd name="T22" fmla="*/ 148 w 562"/>
                <a:gd name="T23" fmla="*/ 526 h 560"/>
                <a:gd name="T24" fmla="*/ 102 w 562"/>
                <a:gd name="T25" fmla="*/ 496 h 560"/>
                <a:gd name="T26" fmla="*/ 64 w 562"/>
                <a:gd name="T27" fmla="*/ 458 h 560"/>
                <a:gd name="T28" fmla="*/ 34 w 562"/>
                <a:gd name="T29" fmla="*/ 412 h 560"/>
                <a:gd name="T30" fmla="*/ 14 w 562"/>
                <a:gd name="T31" fmla="*/ 362 h 560"/>
                <a:gd name="T32" fmla="*/ 2 w 562"/>
                <a:gd name="T33" fmla="*/ 308 h 560"/>
                <a:gd name="T34" fmla="*/ 0 w 562"/>
                <a:gd name="T35" fmla="*/ 280 h 560"/>
                <a:gd name="T36" fmla="*/ 6 w 562"/>
                <a:gd name="T37" fmla="*/ 222 h 560"/>
                <a:gd name="T38" fmla="*/ 22 w 562"/>
                <a:gd name="T39" fmla="*/ 170 h 560"/>
                <a:gd name="T40" fmla="*/ 48 w 562"/>
                <a:gd name="T41" fmla="*/ 122 h 560"/>
                <a:gd name="T42" fmla="*/ 82 w 562"/>
                <a:gd name="T43" fmla="*/ 82 h 560"/>
                <a:gd name="T44" fmla="*/ 124 w 562"/>
                <a:gd name="T45" fmla="*/ 48 h 560"/>
                <a:gd name="T46" fmla="*/ 172 w 562"/>
                <a:gd name="T47" fmla="*/ 22 h 560"/>
                <a:gd name="T48" fmla="*/ 224 w 562"/>
                <a:gd name="T49" fmla="*/ 4 h 560"/>
                <a:gd name="T50" fmla="*/ 280 w 562"/>
                <a:gd name="T51" fmla="*/ 0 h 560"/>
                <a:gd name="T52" fmla="*/ 310 w 562"/>
                <a:gd name="T53" fmla="*/ 0 h 560"/>
                <a:gd name="T54" fmla="*/ 364 w 562"/>
                <a:gd name="T55" fmla="*/ 12 h 560"/>
                <a:gd name="T56" fmla="*/ 414 w 562"/>
                <a:gd name="T57" fmla="*/ 34 h 560"/>
                <a:gd name="T58" fmla="*/ 460 w 562"/>
                <a:gd name="T59" fmla="*/ 64 h 560"/>
                <a:gd name="T60" fmla="*/ 498 w 562"/>
                <a:gd name="T61" fmla="*/ 102 h 560"/>
                <a:gd name="T62" fmla="*/ 528 w 562"/>
                <a:gd name="T63" fmla="*/ 146 h 560"/>
                <a:gd name="T64" fmla="*/ 548 w 562"/>
                <a:gd name="T65" fmla="*/ 196 h 560"/>
                <a:gd name="T66" fmla="*/ 560 w 562"/>
                <a:gd name="T67" fmla="*/ 250 h 560"/>
                <a:gd name="T68" fmla="*/ 562 w 562"/>
                <a:gd name="T69" fmla="*/ 280 h 56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62"/>
                <a:gd name="T106" fmla="*/ 0 h 560"/>
                <a:gd name="T107" fmla="*/ 562 w 562"/>
                <a:gd name="T108" fmla="*/ 560 h 56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62" h="560">
                  <a:moveTo>
                    <a:pt x="562" y="280"/>
                  </a:moveTo>
                  <a:lnTo>
                    <a:pt x="562" y="280"/>
                  </a:lnTo>
                  <a:lnTo>
                    <a:pt x="560" y="308"/>
                  </a:lnTo>
                  <a:lnTo>
                    <a:pt x="556" y="336"/>
                  </a:lnTo>
                  <a:lnTo>
                    <a:pt x="548" y="362"/>
                  </a:lnTo>
                  <a:lnTo>
                    <a:pt x="540" y="388"/>
                  </a:lnTo>
                  <a:lnTo>
                    <a:pt x="528" y="412"/>
                  </a:lnTo>
                  <a:lnTo>
                    <a:pt x="514" y="436"/>
                  </a:lnTo>
                  <a:lnTo>
                    <a:pt x="498" y="458"/>
                  </a:lnTo>
                  <a:lnTo>
                    <a:pt x="480" y="478"/>
                  </a:lnTo>
                  <a:lnTo>
                    <a:pt x="460" y="496"/>
                  </a:lnTo>
                  <a:lnTo>
                    <a:pt x="438" y="512"/>
                  </a:lnTo>
                  <a:lnTo>
                    <a:pt x="414" y="526"/>
                  </a:lnTo>
                  <a:lnTo>
                    <a:pt x="390" y="538"/>
                  </a:lnTo>
                  <a:lnTo>
                    <a:pt x="364" y="546"/>
                  </a:lnTo>
                  <a:lnTo>
                    <a:pt x="338" y="554"/>
                  </a:lnTo>
                  <a:lnTo>
                    <a:pt x="310" y="558"/>
                  </a:lnTo>
                  <a:lnTo>
                    <a:pt x="280" y="560"/>
                  </a:lnTo>
                  <a:lnTo>
                    <a:pt x="252" y="558"/>
                  </a:lnTo>
                  <a:lnTo>
                    <a:pt x="224" y="554"/>
                  </a:lnTo>
                  <a:lnTo>
                    <a:pt x="198" y="546"/>
                  </a:lnTo>
                  <a:lnTo>
                    <a:pt x="172" y="538"/>
                  </a:lnTo>
                  <a:lnTo>
                    <a:pt x="148" y="526"/>
                  </a:lnTo>
                  <a:lnTo>
                    <a:pt x="124" y="512"/>
                  </a:lnTo>
                  <a:lnTo>
                    <a:pt x="102" y="496"/>
                  </a:lnTo>
                  <a:lnTo>
                    <a:pt x="82" y="478"/>
                  </a:lnTo>
                  <a:lnTo>
                    <a:pt x="64" y="458"/>
                  </a:lnTo>
                  <a:lnTo>
                    <a:pt x="48" y="436"/>
                  </a:lnTo>
                  <a:lnTo>
                    <a:pt x="34" y="412"/>
                  </a:lnTo>
                  <a:lnTo>
                    <a:pt x="22" y="388"/>
                  </a:lnTo>
                  <a:lnTo>
                    <a:pt x="14" y="362"/>
                  </a:lnTo>
                  <a:lnTo>
                    <a:pt x="6" y="336"/>
                  </a:lnTo>
                  <a:lnTo>
                    <a:pt x="2" y="308"/>
                  </a:lnTo>
                  <a:lnTo>
                    <a:pt x="0" y="280"/>
                  </a:lnTo>
                  <a:lnTo>
                    <a:pt x="2" y="250"/>
                  </a:lnTo>
                  <a:lnTo>
                    <a:pt x="6" y="222"/>
                  </a:lnTo>
                  <a:lnTo>
                    <a:pt x="14" y="196"/>
                  </a:lnTo>
                  <a:lnTo>
                    <a:pt x="22" y="170"/>
                  </a:lnTo>
                  <a:lnTo>
                    <a:pt x="34" y="146"/>
                  </a:lnTo>
                  <a:lnTo>
                    <a:pt x="48" y="122"/>
                  </a:lnTo>
                  <a:lnTo>
                    <a:pt x="64" y="102"/>
                  </a:lnTo>
                  <a:lnTo>
                    <a:pt x="82" y="82"/>
                  </a:lnTo>
                  <a:lnTo>
                    <a:pt x="102" y="64"/>
                  </a:lnTo>
                  <a:lnTo>
                    <a:pt x="124" y="48"/>
                  </a:lnTo>
                  <a:lnTo>
                    <a:pt x="148" y="34"/>
                  </a:lnTo>
                  <a:lnTo>
                    <a:pt x="172" y="22"/>
                  </a:lnTo>
                  <a:lnTo>
                    <a:pt x="198" y="12"/>
                  </a:lnTo>
                  <a:lnTo>
                    <a:pt x="224" y="4"/>
                  </a:lnTo>
                  <a:lnTo>
                    <a:pt x="252" y="0"/>
                  </a:lnTo>
                  <a:lnTo>
                    <a:pt x="280" y="0"/>
                  </a:lnTo>
                  <a:lnTo>
                    <a:pt x="310" y="0"/>
                  </a:lnTo>
                  <a:lnTo>
                    <a:pt x="338" y="4"/>
                  </a:lnTo>
                  <a:lnTo>
                    <a:pt x="364" y="12"/>
                  </a:lnTo>
                  <a:lnTo>
                    <a:pt x="390" y="22"/>
                  </a:lnTo>
                  <a:lnTo>
                    <a:pt x="414" y="34"/>
                  </a:lnTo>
                  <a:lnTo>
                    <a:pt x="438" y="48"/>
                  </a:lnTo>
                  <a:lnTo>
                    <a:pt x="460" y="64"/>
                  </a:lnTo>
                  <a:lnTo>
                    <a:pt x="480" y="82"/>
                  </a:lnTo>
                  <a:lnTo>
                    <a:pt x="498" y="102"/>
                  </a:lnTo>
                  <a:lnTo>
                    <a:pt x="514" y="122"/>
                  </a:lnTo>
                  <a:lnTo>
                    <a:pt x="528" y="146"/>
                  </a:lnTo>
                  <a:lnTo>
                    <a:pt x="540" y="170"/>
                  </a:lnTo>
                  <a:lnTo>
                    <a:pt x="548" y="196"/>
                  </a:lnTo>
                  <a:lnTo>
                    <a:pt x="556" y="222"/>
                  </a:lnTo>
                  <a:lnTo>
                    <a:pt x="560" y="250"/>
                  </a:lnTo>
                  <a:lnTo>
                    <a:pt x="562" y="280"/>
                  </a:lnTo>
                  <a:close/>
                </a:path>
              </a:pathLst>
            </a:custGeom>
            <a:solidFill>
              <a:srgbClr val="F3A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 name="Freeform 43">
              <a:extLst>
                <a:ext uri="{FF2B5EF4-FFF2-40B4-BE49-F238E27FC236}">
                  <a16:creationId xmlns:a16="http://schemas.microsoft.com/office/drawing/2014/main" id="{29EC63B3-D969-44C3-B3FB-813E2A6EBCF0}"/>
                </a:ext>
              </a:extLst>
            </p:cNvPr>
            <p:cNvSpPr>
              <a:spLocks/>
            </p:cNvSpPr>
            <p:nvPr/>
          </p:nvSpPr>
          <p:spPr bwMode="auto">
            <a:xfrm>
              <a:off x="302" y="1920"/>
              <a:ext cx="550" cy="550"/>
            </a:xfrm>
            <a:custGeom>
              <a:avLst/>
              <a:gdLst>
                <a:gd name="T0" fmla="*/ 550 w 550"/>
                <a:gd name="T1" fmla="*/ 276 h 550"/>
                <a:gd name="T2" fmla="*/ 544 w 550"/>
                <a:gd name="T3" fmla="*/ 332 h 550"/>
                <a:gd name="T4" fmla="*/ 528 w 550"/>
                <a:gd name="T5" fmla="*/ 382 h 550"/>
                <a:gd name="T6" fmla="*/ 504 w 550"/>
                <a:gd name="T7" fmla="*/ 430 h 550"/>
                <a:gd name="T8" fmla="*/ 470 w 550"/>
                <a:gd name="T9" fmla="*/ 470 h 550"/>
                <a:gd name="T10" fmla="*/ 428 w 550"/>
                <a:gd name="T11" fmla="*/ 504 h 550"/>
                <a:gd name="T12" fmla="*/ 382 w 550"/>
                <a:gd name="T13" fmla="*/ 530 h 550"/>
                <a:gd name="T14" fmla="*/ 330 w 550"/>
                <a:gd name="T15" fmla="*/ 546 h 550"/>
                <a:gd name="T16" fmla="*/ 274 w 550"/>
                <a:gd name="T17" fmla="*/ 550 h 550"/>
                <a:gd name="T18" fmla="*/ 246 w 550"/>
                <a:gd name="T19" fmla="*/ 550 h 550"/>
                <a:gd name="T20" fmla="*/ 192 w 550"/>
                <a:gd name="T21" fmla="*/ 538 h 550"/>
                <a:gd name="T22" fmla="*/ 144 w 550"/>
                <a:gd name="T23" fmla="*/ 518 h 550"/>
                <a:gd name="T24" fmla="*/ 100 w 550"/>
                <a:gd name="T25" fmla="*/ 488 h 550"/>
                <a:gd name="T26" fmla="*/ 62 w 550"/>
                <a:gd name="T27" fmla="*/ 450 h 550"/>
                <a:gd name="T28" fmla="*/ 32 w 550"/>
                <a:gd name="T29" fmla="*/ 406 h 550"/>
                <a:gd name="T30" fmla="*/ 12 w 550"/>
                <a:gd name="T31" fmla="*/ 358 h 550"/>
                <a:gd name="T32" fmla="*/ 0 w 550"/>
                <a:gd name="T33" fmla="*/ 304 h 550"/>
                <a:gd name="T34" fmla="*/ 0 w 550"/>
                <a:gd name="T35" fmla="*/ 276 h 550"/>
                <a:gd name="T36" fmla="*/ 6 w 550"/>
                <a:gd name="T37" fmla="*/ 220 h 550"/>
                <a:gd name="T38" fmla="*/ 22 w 550"/>
                <a:gd name="T39" fmla="*/ 168 h 550"/>
                <a:gd name="T40" fmla="*/ 46 w 550"/>
                <a:gd name="T41" fmla="*/ 122 h 550"/>
                <a:gd name="T42" fmla="*/ 80 w 550"/>
                <a:gd name="T43" fmla="*/ 80 h 550"/>
                <a:gd name="T44" fmla="*/ 120 w 550"/>
                <a:gd name="T45" fmla="*/ 48 h 550"/>
                <a:gd name="T46" fmla="*/ 168 w 550"/>
                <a:gd name="T47" fmla="*/ 22 h 550"/>
                <a:gd name="T48" fmla="*/ 220 w 550"/>
                <a:gd name="T49" fmla="*/ 6 h 550"/>
                <a:gd name="T50" fmla="*/ 274 w 550"/>
                <a:gd name="T51" fmla="*/ 0 h 550"/>
                <a:gd name="T52" fmla="*/ 304 w 550"/>
                <a:gd name="T53" fmla="*/ 2 h 550"/>
                <a:gd name="T54" fmla="*/ 356 w 550"/>
                <a:gd name="T55" fmla="*/ 12 h 550"/>
                <a:gd name="T56" fmla="*/ 406 w 550"/>
                <a:gd name="T57" fmla="*/ 34 h 550"/>
                <a:gd name="T58" fmla="*/ 450 w 550"/>
                <a:gd name="T59" fmla="*/ 64 h 550"/>
                <a:gd name="T60" fmla="*/ 488 w 550"/>
                <a:gd name="T61" fmla="*/ 100 h 550"/>
                <a:gd name="T62" fmla="*/ 516 w 550"/>
                <a:gd name="T63" fmla="*/ 144 h 550"/>
                <a:gd name="T64" fmla="*/ 538 w 550"/>
                <a:gd name="T65" fmla="*/ 194 h 550"/>
                <a:gd name="T66" fmla="*/ 548 w 550"/>
                <a:gd name="T67" fmla="*/ 248 h 550"/>
                <a:gd name="T68" fmla="*/ 550 w 550"/>
                <a:gd name="T69" fmla="*/ 276 h 55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50"/>
                <a:gd name="T106" fmla="*/ 0 h 550"/>
                <a:gd name="T107" fmla="*/ 550 w 550"/>
                <a:gd name="T108" fmla="*/ 550 h 55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50" h="550">
                  <a:moveTo>
                    <a:pt x="550" y="276"/>
                  </a:moveTo>
                  <a:lnTo>
                    <a:pt x="550" y="276"/>
                  </a:lnTo>
                  <a:lnTo>
                    <a:pt x="548" y="304"/>
                  </a:lnTo>
                  <a:lnTo>
                    <a:pt x="544" y="332"/>
                  </a:lnTo>
                  <a:lnTo>
                    <a:pt x="538" y="358"/>
                  </a:lnTo>
                  <a:lnTo>
                    <a:pt x="528" y="382"/>
                  </a:lnTo>
                  <a:lnTo>
                    <a:pt x="516" y="406"/>
                  </a:lnTo>
                  <a:lnTo>
                    <a:pt x="504" y="430"/>
                  </a:lnTo>
                  <a:lnTo>
                    <a:pt x="488" y="450"/>
                  </a:lnTo>
                  <a:lnTo>
                    <a:pt x="470" y="470"/>
                  </a:lnTo>
                  <a:lnTo>
                    <a:pt x="450" y="488"/>
                  </a:lnTo>
                  <a:lnTo>
                    <a:pt x="428" y="504"/>
                  </a:lnTo>
                  <a:lnTo>
                    <a:pt x="406" y="518"/>
                  </a:lnTo>
                  <a:lnTo>
                    <a:pt x="382" y="530"/>
                  </a:lnTo>
                  <a:lnTo>
                    <a:pt x="356" y="538"/>
                  </a:lnTo>
                  <a:lnTo>
                    <a:pt x="330" y="546"/>
                  </a:lnTo>
                  <a:lnTo>
                    <a:pt x="304" y="550"/>
                  </a:lnTo>
                  <a:lnTo>
                    <a:pt x="274" y="550"/>
                  </a:lnTo>
                  <a:lnTo>
                    <a:pt x="246" y="550"/>
                  </a:lnTo>
                  <a:lnTo>
                    <a:pt x="220" y="546"/>
                  </a:lnTo>
                  <a:lnTo>
                    <a:pt x="192" y="538"/>
                  </a:lnTo>
                  <a:lnTo>
                    <a:pt x="168" y="530"/>
                  </a:lnTo>
                  <a:lnTo>
                    <a:pt x="144" y="518"/>
                  </a:lnTo>
                  <a:lnTo>
                    <a:pt x="120" y="504"/>
                  </a:lnTo>
                  <a:lnTo>
                    <a:pt x="100" y="488"/>
                  </a:lnTo>
                  <a:lnTo>
                    <a:pt x="80" y="470"/>
                  </a:lnTo>
                  <a:lnTo>
                    <a:pt x="62" y="450"/>
                  </a:lnTo>
                  <a:lnTo>
                    <a:pt x="46" y="430"/>
                  </a:lnTo>
                  <a:lnTo>
                    <a:pt x="32" y="406"/>
                  </a:lnTo>
                  <a:lnTo>
                    <a:pt x="22" y="382"/>
                  </a:lnTo>
                  <a:lnTo>
                    <a:pt x="12" y="358"/>
                  </a:lnTo>
                  <a:lnTo>
                    <a:pt x="6" y="332"/>
                  </a:lnTo>
                  <a:lnTo>
                    <a:pt x="0" y="304"/>
                  </a:lnTo>
                  <a:lnTo>
                    <a:pt x="0" y="276"/>
                  </a:lnTo>
                  <a:lnTo>
                    <a:pt x="0" y="248"/>
                  </a:lnTo>
                  <a:lnTo>
                    <a:pt x="6" y="220"/>
                  </a:lnTo>
                  <a:lnTo>
                    <a:pt x="12" y="194"/>
                  </a:lnTo>
                  <a:lnTo>
                    <a:pt x="22" y="168"/>
                  </a:lnTo>
                  <a:lnTo>
                    <a:pt x="32" y="144"/>
                  </a:lnTo>
                  <a:lnTo>
                    <a:pt x="46" y="122"/>
                  </a:lnTo>
                  <a:lnTo>
                    <a:pt x="62" y="100"/>
                  </a:lnTo>
                  <a:lnTo>
                    <a:pt x="80" y="80"/>
                  </a:lnTo>
                  <a:lnTo>
                    <a:pt x="100" y="64"/>
                  </a:lnTo>
                  <a:lnTo>
                    <a:pt x="120" y="48"/>
                  </a:lnTo>
                  <a:lnTo>
                    <a:pt x="144" y="34"/>
                  </a:lnTo>
                  <a:lnTo>
                    <a:pt x="168" y="22"/>
                  </a:lnTo>
                  <a:lnTo>
                    <a:pt x="192" y="12"/>
                  </a:lnTo>
                  <a:lnTo>
                    <a:pt x="220" y="6"/>
                  </a:lnTo>
                  <a:lnTo>
                    <a:pt x="246" y="2"/>
                  </a:lnTo>
                  <a:lnTo>
                    <a:pt x="274" y="0"/>
                  </a:lnTo>
                  <a:lnTo>
                    <a:pt x="304" y="2"/>
                  </a:lnTo>
                  <a:lnTo>
                    <a:pt x="330" y="6"/>
                  </a:lnTo>
                  <a:lnTo>
                    <a:pt x="356" y="12"/>
                  </a:lnTo>
                  <a:lnTo>
                    <a:pt x="382" y="22"/>
                  </a:lnTo>
                  <a:lnTo>
                    <a:pt x="406" y="34"/>
                  </a:lnTo>
                  <a:lnTo>
                    <a:pt x="428" y="48"/>
                  </a:lnTo>
                  <a:lnTo>
                    <a:pt x="450" y="64"/>
                  </a:lnTo>
                  <a:lnTo>
                    <a:pt x="470" y="80"/>
                  </a:lnTo>
                  <a:lnTo>
                    <a:pt x="488" y="100"/>
                  </a:lnTo>
                  <a:lnTo>
                    <a:pt x="504" y="122"/>
                  </a:lnTo>
                  <a:lnTo>
                    <a:pt x="516" y="144"/>
                  </a:lnTo>
                  <a:lnTo>
                    <a:pt x="528" y="168"/>
                  </a:lnTo>
                  <a:lnTo>
                    <a:pt x="538" y="194"/>
                  </a:lnTo>
                  <a:lnTo>
                    <a:pt x="544" y="220"/>
                  </a:lnTo>
                  <a:lnTo>
                    <a:pt x="548" y="248"/>
                  </a:lnTo>
                  <a:lnTo>
                    <a:pt x="550" y="276"/>
                  </a:lnTo>
                  <a:close/>
                </a:path>
              </a:pathLst>
            </a:custGeom>
            <a:solidFill>
              <a:srgbClr val="F5AF1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 name="Freeform 44">
              <a:extLst>
                <a:ext uri="{FF2B5EF4-FFF2-40B4-BE49-F238E27FC236}">
                  <a16:creationId xmlns:a16="http://schemas.microsoft.com/office/drawing/2014/main" id="{6F44C3B9-48AC-4535-B614-4B397ABC2181}"/>
                </a:ext>
              </a:extLst>
            </p:cNvPr>
            <p:cNvSpPr>
              <a:spLocks/>
            </p:cNvSpPr>
            <p:nvPr/>
          </p:nvSpPr>
          <p:spPr bwMode="auto">
            <a:xfrm>
              <a:off x="306" y="1926"/>
              <a:ext cx="542" cy="540"/>
            </a:xfrm>
            <a:custGeom>
              <a:avLst/>
              <a:gdLst>
                <a:gd name="T0" fmla="*/ 542 w 542"/>
                <a:gd name="T1" fmla="*/ 270 h 540"/>
                <a:gd name="T2" fmla="*/ 536 w 542"/>
                <a:gd name="T3" fmla="*/ 324 h 540"/>
                <a:gd name="T4" fmla="*/ 520 w 542"/>
                <a:gd name="T5" fmla="*/ 376 h 540"/>
                <a:gd name="T6" fmla="*/ 496 w 542"/>
                <a:gd name="T7" fmla="*/ 422 h 540"/>
                <a:gd name="T8" fmla="*/ 462 w 542"/>
                <a:gd name="T9" fmla="*/ 462 h 540"/>
                <a:gd name="T10" fmla="*/ 422 w 542"/>
                <a:gd name="T11" fmla="*/ 494 h 540"/>
                <a:gd name="T12" fmla="*/ 376 w 542"/>
                <a:gd name="T13" fmla="*/ 520 h 540"/>
                <a:gd name="T14" fmla="*/ 326 w 542"/>
                <a:gd name="T15" fmla="*/ 534 h 540"/>
                <a:gd name="T16" fmla="*/ 270 w 542"/>
                <a:gd name="T17" fmla="*/ 540 h 540"/>
                <a:gd name="T18" fmla="*/ 244 w 542"/>
                <a:gd name="T19" fmla="*/ 538 h 540"/>
                <a:gd name="T20" fmla="*/ 190 w 542"/>
                <a:gd name="T21" fmla="*/ 528 h 540"/>
                <a:gd name="T22" fmla="*/ 142 w 542"/>
                <a:gd name="T23" fmla="*/ 508 h 540"/>
                <a:gd name="T24" fmla="*/ 98 w 542"/>
                <a:gd name="T25" fmla="*/ 478 h 540"/>
                <a:gd name="T26" fmla="*/ 62 w 542"/>
                <a:gd name="T27" fmla="*/ 442 h 540"/>
                <a:gd name="T28" fmla="*/ 32 w 542"/>
                <a:gd name="T29" fmla="*/ 398 h 540"/>
                <a:gd name="T30" fmla="*/ 12 w 542"/>
                <a:gd name="T31" fmla="*/ 350 h 540"/>
                <a:gd name="T32" fmla="*/ 2 w 542"/>
                <a:gd name="T33" fmla="*/ 298 h 540"/>
                <a:gd name="T34" fmla="*/ 0 w 542"/>
                <a:gd name="T35" fmla="*/ 270 h 540"/>
                <a:gd name="T36" fmla="*/ 6 w 542"/>
                <a:gd name="T37" fmla="*/ 216 h 540"/>
                <a:gd name="T38" fmla="*/ 22 w 542"/>
                <a:gd name="T39" fmla="*/ 164 h 540"/>
                <a:gd name="T40" fmla="*/ 46 w 542"/>
                <a:gd name="T41" fmla="*/ 118 h 540"/>
                <a:gd name="T42" fmla="*/ 80 w 542"/>
                <a:gd name="T43" fmla="*/ 78 h 540"/>
                <a:gd name="T44" fmla="*/ 120 w 542"/>
                <a:gd name="T45" fmla="*/ 46 h 540"/>
                <a:gd name="T46" fmla="*/ 166 w 542"/>
                <a:gd name="T47" fmla="*/ 20 h 540"/>
                <a:gd name="T48" fmla="*/ 216 w 542"/>
                <a:gd name="T49" fmla="*/ 4 h 540"/>
                <a:gd name="T50" fmla="*/ 270 w 542"/>
                <a:gd name="T51" fmla="*/ 0 h 540"/>
                <a:gd name="T52" fmla="*/ 298 w 542"/>
                <a:gd name="T53" fmla="*/ 0 h 540"/>
                <a:gd name="T54" fmla="*/ 352 w 542"/>
                <a:gd name="T55" fmla="*/ 12 h 540"/>
                <a:gd name="T56" fmla="*/ 400 w 542"/>
                <a:gd name="T57" fmla="*/ 32 h 540"/>
                <a:gd name="T58" fmla="*/ 442 w 542"/>
                <a:gd name="T59" fmla="*/ 62 h 540"/>
                <a:gd name="T60" fmla="*/ 480 w 542"/>
                <a:gd name="T61" fmla="*/ 98 h 540"/>
                <a:gd name="T62" fmla="*/ 508 w 542"/>
                <a:gd name="T63" fmla="*/ 140 h 540"/>
                <a:gd name="T64" fmla="*/ 530 w 542"/>
                <a:gd name="T65" fmla="*/ 190 h 540"/>
                <a:gd name="T66" fmla="*/ 540 w 542"/>
                <a:gd name="T67" fmla="*/ 242 h 540"/>
                <a:gd name="T68" fmla="*/ 542 w 542"/>
                <a:gd name="T69" fmla="*/ 270 h 54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42"/>
                <a:gd name="T106" fmla="*/ 0 h 540"/>
                <a:gd name="T107" fmla="*/ 542 w 542"/>
                <a:gd name="T108" fmla="*/ 540 h 54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42" h="540">
                  <a:moveTo>
                    <a:pt x="542" y="270"/>
                  </a:moveTo>
                  <a:lnTo>
                    <a:pt x="542" y="270"/>
                  </a:lnTo>
                  <a:lnTo>
                    <a:pt x="540" y="298"/>
                  </a:lnTo>
                  <a:lnTo>
                    <a:pt x="536" y="324"/>
                  </a:lnTo>
                  <a:lnTo>
                    <a:pt x="530" y="350"/>
                  </a:lnTo>
                  <a:lnTo>
                    <a:pt x="520" y="376"/>
                  </a:lnTo>
                  <a:lnTo>
                    <a:pt x="508" y="398"/>
                  </a:lnTo>
                  <a:lnTo>
                    <a:pt x="496" y="422"/>
                  </a:lnTo>
                  <a:lnTo>
                    <a:pt x="480" y="442"/>
                  </a:lnTo>
                  <a:lnTo>
                    <a:pt x="462" y="462"/>
                  </a:lnTo>
                  <a:lnTo>
                    <a:pt x="442" y="478"/>
                  </a:lnTo>
                  <a:lnTo>
                    <a:pt x="422" y="494"/>
                  </a:lnTo>
                  <a:lnTo>
                    <a:pt x="400" y="508"/>
                  </a:lnTo>
                  <a:lnTo>
                    <a:pt x="376" y="520"/>
                  </a:lnTo>
                  <a:lnTo>
                    <a:pt x="352" y="528"/>
                  </a:lnTo>
                  <a:lnTo>
                    <a:pt x="326" y="534"/>
                  </a:lnTo>
                  <a:lnTo>
                    <a:pt x="298" y="538"/>
                  </a:lnTo>
                  <a:lnTo>
                    <a:pt x="270" y="540"/>
                  </a:lnTo>
                  <a:lnTo>
                    <a:pt x="244" y="538"/>
                  </a:lnTo>
                  <a:lnTo>
                    <a:pt x="216" y="534"/>
                  </a:lnTo>
                  <a:lnTo>
                    <a:pt x="190" y="528"/>
                  </a:lnTo>
                  <a:lnTo>
                    <a:pt x="166" y="520"/>
                  </a:lnTo>
                  <a:lnTo>
                    <a:pt x="142" y="508"/>
                  </a:lnTo>
                  <a:lnTo>
                    <a:pt x="120" y="494"/>
                  </a:lnTo>
                  <a:lnTo>
                    <a:pt x="98" y="478"/>
                  </a:lnTo>
                  <a:lnTo>
                    <a:pt x="80" y="462"/>
                  </a:lnTo>
                  <a:lnTo>
                    <a:pt x="62" y="442"/>
                  </a:lnTo>
                  <a:lnTo>
                    <a:pt x="46" y="422"/>
                  </a:lnTo>
                  <a:lnTo>
                    <a:pt x="32" y="398"/>
                  </a:lnTo>
                  <a:lnTo>
                    <a:pt x="22" y="376"/>
                  </a:lnTo>
                  <a:lnTo>
                    <a:pt x="12" y="350"/>
                  </a:lnTo>
                  <a:lnTo>
                    <a:pt x="6" y="324"/>
                  </a:lnTo>
                  <a:lnTo>
                    <a:pt x="2" y="298"/>
                  </a:lnTo>
                  <a:lnTo>
                    <a:pt x="0" y="270"/>
                  </a:lnTo>
                  <a:lnTo>
                    <a:pt x="2" y="242"/>
                  </a:lnTo>
                  <a:lnTo>
                    <a:pt x="6" y="216"/>
                  </a:lnTo>
                  <a:lnTo>
                    <a:pt x="12" y="190"/>
                  </a:lnTo>
                  <a:lnTo>
                    <a:pt x="22" y="164"/>
                  </a:lnTo>
                  <a:lnTo>
                    <a:pt x="32" y="140"/>
                  </a:lnTo>
                  <a:lnTo>
                    <a:pt x="46" y="118"/>
                  </a:lnTo>
                  <a:lnTo>
                    <a:pt x="62" y="98"/>
                  </a:lnTo>
                  <a:lnTo>
                    <a:pt x="80" y="78"/>
                  </a:lnTo>
                  <a:lnTo>
                    <a:pt x="98" y="62"/>
                  </a:lnTo>
                  <a:lnTo>
                    <a:pt x="120" y="46"/>
                  </a:lnTo>
                  <a:lnTo>
                    <a:pt x="142" y="32"/>
                  </a:lnTo>
                  <a:lnTo>
                    <a:pt x="166" y="20"/>
                  </a:lnTo>
                  <a:lnTo>
                    <a:pt x="190" y="12"/>
                  </a:lnTo>
                  <a:lnTo>
                    <a:pt x="216" y="4"/>
                  </a:lnTo>
                  <a:lnTo>
                    <a:pt x="244" y="0"/>
                  </a:lnTo>
                  <a:lnTo>
                    <a:pt x="270" y="0"/>
                  </a:lnTo>
                  <a:lnTo>
                    <a:pt x="298" y="0"/>
                  </a:lnTo>
                  <a:lnTo>
                    <a:pt x="326" y="4"/>
                  </a:lnTo>
                  <a:lnTo>
                    <a:pt x="352" y="12"/>
                  </a:lnTo>
                  <a:lnTo>
                    <a:pt x="376" y="20"/>
                  </a:lnTo>
                  <a:lnTo>
                    <a:pt x="400" y="32"/>
                  </a:lnTo>
                  <a:lnTo>
                    <a:pt x="422" y="46"/>
                  </a:lnTo>
                  <a:lnTo>
                    <a:pt x="442" y="62"/>
                  </a:lnTo>
                  <a:lnTo>
                    <a:pt x="462" y="78"/>
                  </a:lnTo>
                  <a:lnTo>
                    <a:pt x="480" y="98"/>
                  </a:lnTo>
                  <a:lnTo>
                    <a:pt x="496" y="118"/>
                  </a:lnTo>
                  <a:lnTo>
                    <a:pt x="508" y="140"/>
                  </a:lnTo>
                  <a:lnTo>
                    <a:pt x="520" y="164"/>
                  </a:lnTo>
                  <a:lnTo>
                    <a:pt x="530" y="190"/>
                  </a:lnTo>
                  <a:lnTo>
                    <a:pt x="536" y="216"/>
                  </a:lnTo>
                  <a:lnTo>
                    <a:pt x="540" y="242"/>
                  </a:lnTo>
                  <a:lnTo>
                    <a:pt x="542" y="270"/>
                  </a:lnTo>
                  <a:close/>
                </a:path>
              </a:pathLst>
            </a:custGeom>
            <a:solidFill>
              <a:srgbClr val="F7B41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8" name="Freeform 45">
              <a:extLst>
                <a:ext uri="{FF2B5EF4-FFF2-40B4-BE49-F238E27FC236}">
                  <a16:creationId xmlns:a16="http://schemas.microsoft.com/office/drawing/2014/main" id="{EB29BA6A-E5CD-4D54-94F8-B489FC051D6A}"/>
                </a:ext>
              </a:extLst>
            </p:cNvPr>
            <p:cNvSpPr>
              <a:spLocks/>
            </p:cNvSpPr>
            <p:nvPr/>
          </p:nvSpPr>
          <p:spPr bwMode="auto">
            <a:xfrm>
              <a:off x="310" y="1930"/>
              <a:ext cx="532" cy="532"/>
            </a:xfrm>
            <a:custGeom>
              <a:avLst/>
              <a:gdLst>
                <a:gd name="T0" fmla="*/ 532 w 532"/>
                <a:gd name="T1" fmla="*/ 266 h 532"/>
                <a:gd name="T2" fmla="*/ 526 w 532"/>
                <a:gd name="T3" fmla="*/ 320 h 532"/>
                <a:gd name="T4" fmla="*/ 512 w 532"/>
                <a:gd name="T5" fmla="*/ 370 h 532"/>
                <a:gd name="T6" fmla="*/ 486 w 532"/>
                <a:gd name="T7" fmla="*/ 414 h 532"/>
                <a:gd name="T8" fmla="*/ 454 w 532"/>
                <a:gd name="T9" fmla="*/ 454 h 532"/>
                <a:gd name="T10" fmla="*/ 416 w 532"/>
                <a:gd name="T11" fmla="*/ 486 h 532"/>
                <a:gd name="T12" fmla="*/ 370 w 532"/>
                <a:gd name="T13" fmla="*/ 510 h 532"/>
                <a:gd name="T14" fmla="*/ 320 w 532"/>
                <a:gd name="T15" fmla="*/ 526 h 532"/>
                <a:gd name="T16" fmla="*/ 266 w 532"/>
                <a:gd name="T17" fmla="*/ 532 h 532"/>
                <a:gd name="T18" fmla="*/ 240 w 532"/>
                <a:gd name="T19" fmla="*/ 530 h 532"/>
                <a:gd name="T20" fmla="*/ 188 w 532"/>
                <a:gd name="T21" fmla="*/ 520 h 532"/>
                <a:gd name="T22" fmla="*/ 140 w 532"/>
                <a:gd name="T23" fmla="*/ 500 h 532"/>
                <a:gd name="T24" fmla="*/ 98 w 532"/>
                <a:gd name="T25" fmla="*/ 472 h 532"/>
                <a:gd name="T26" fmla="*/ 62 w 532"/>
                <a:gd name="T27" fmla="*/ 436 h 532"/>
                <a:gd name="T28" fmla="*/ 32 w 532"/>
                <a:gd name="T29" fmla="*/ 392 h 532"/>
                <a:gd name="T30" fmla="*/ 12 w 532"/>
                <a:gd name="T31" fmla="*/ 346 h 532"/>
                <a:gd name="T32" fmla="*/ 2 w 532"/>
                <a:gd name="T33" fmla="*/ 294 h 532"/>
                <a:gd name="T34" fmla="*/ 0 w 532"/>
                <a:gd name="T35" fmla="*/ 266 h 532"/>
                <a:gd name="T36" fmla="*/ 6 w 532"/>
                <a:gd name="T37" fmla="*/ 212 h 532"/>
                <a:gd name="T38" fmla="*/ 22 w 532"/>
                <a:gd name="T39" fmla="*/ 162 h 532"/>
                <a:gd name="T40" fmla="*/ 46 w 532"/>
                <a:gd name="T41" fmla="*/ 118 h 532"/>
                <a:gd name="T42" fmla="*/ 78 w 532"/>
                <a:gd name="T43" fmla="*/ 78 h 532"/>
                <a:gd name="T44" fmla="*/ 118 w 532"/>
                <a:gd name="T45" fmla="*/ 46 h 532"/>
                <a:gd name="T46" fmla="*/ 164 w 532"/>
                <a:gd name="T47" fmla="*/ 22 h 532"/>
                <a:gd name="T48" fmla="*/ 214 w 532"/>
                <a:gd name="T49" fmla="*/ 6 h 532"/>
                <a:gd name="T50" fmla="*/ 266 w 532"/>
                <a:gd name="T51" fmla="*/ 0 h 532"/>
                <a:gd name="T52" fmla="*/ 294 w 532"/>
                <a:gd name="T53" fmla="*/ 2 h 532"/>
                <a:gd name="T54" fmla="*/ 346 w 532"/>
                <a:gd name="T55" fmla="*/ 12 h 532"/>
                <a:gd name="T56" fmla="*/ 394 w 532"/>
                <a:gd name="T57" fmla="*/ 32 h 532"/>
                <a:gd name="T58" fmla="*/ 436 w 532"/>
                <a:gd name="T59" fmla="*/ 60 h 532"/>
                <a:gd name="T60" fmla="*/ 472 w 532"/>
                <a:gd name="T61" fmla="*/ 98 h 532"/>
                <a:gd name="T62" fmla="*/ 500 w 532"/>
                <a:gd name="T63" fmla="*/ 140 h 532"/>
                <a:gd name="T64" fmla="*/ 520 w 532"/>
                <a:gd name="T65" fmla="*/ 188 h 532"/>
                <a:gd name="T66" fmla="*/ 530 w 532"/>
                <a:gd name="T67" fmla="*/ 238 h 532"/>
                <a:gd name="T68" fmla="*/ 532 w 532"/>
                <a:gd name="T69" fmla="*/ 266 h 53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32"/>
                <a:gd name="T106" fmla="*/ 0 h 532"/>
                <a:gd name="T107" fmla="*/ 532 w 532"/>
                <a:gd name="T108" fmla="*/ 532 h 53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32" h="532">
                  <a:moveTo>
                    <a:pt x="532" y="266"/>
                  </a:moveTo>
                  <a:lnTo>
                    <a:pt x="532" y="266"/>
                  </a:lnTo>
                  <a:lnTo>
                    <a:pt x="530" y="294"/>
                  </a:lnTo>
                  <a:lnTo>
                    <a:pt x="526" y="320"/>
                  </a:lnTo>
                  <a:lnTo>
                    <a:pt x="520" y="346"/>
                  </a:lnTo>
                  <a:lnTo>
                    <a:pt x="512" y="370"/>
                  </a:lnTo>
                  <a:lnTo>
                    <a:pt x="500" y="392"/>
                  </a:lnTo>
                  <a:lnTo>
                    <a:pt x="486" y="414"/>
                  </a:lnTo>
                  <a:lnTo>
                    <a:pt x="472" y="436"/>
                  </a:lnTo>
                  <a:lnTo>
                    <a:pt x="454" y="454"/>
                  </a:lnTo>
                  <a:lnTo>
                    <a:pt x="436" y="472"/>
                  </a:lnTo>
                  <a:lnTo>
                    <a:pt x="416" y="486"/>
                  </a:lnTo>
                  <a:lnTo>
                    <a:pt x="394" y="500"/>
                  </a:lnTo>
                  <a:lnTo>
                    <a:pt x="370" y="510"/>
                  </a:lnTo>
                  <a:lnTo>
                    <a:pt x="346" y="520"/>
                  </a:lnTo>
                  <a:lnTo>
                    <a:pt x="320" y="526"/>
                  </a:lnTo>
                  <a:lnTo>
                    <a:pt x="294" y="530"/>
                  </a:lnTo>
                  <a:lnTo>
                    <a:pt x="266" y="532"/>
                  </a:lnTo>
                  <a:lnTo>
                    <a:pt x="240" y="530"/>
                  </a:lnTo>
                  <a:lnTo>
                    <a:pt x="214" y="526"/>
                  </a:lnTo>
                  <a:lnTo>
                    <a:pt x="188" y="520"/>
                  </a:lnTo>
                  <a:lnTo>
                    <a:pt x="164" y="510"/>
                  </a:lnTo>
                  <a:lnTo>
                    <a:pt x="140" y="500"/>
                  </a:lnTo>
                  <a:lnTo>
                    <a:pt x="118" y="486"/>
                  </a:lnTo>
                  <a:lnTo>
                    <a:pt x="98" y="472"/>
                  </a:lnTo>
                  <a:lnTo>
                    <a:pt x="78" y="454"/>
                  </a:lnTo>
                  <a:lnTo>
                    <a:pt x="62" y="436"/>
                  </a:lnTo>
                  <a:lnTo>
                    <a:pt x="46" y="414"/>
                  </a:lnTo>
                  <a:lnTo>
                    <a:pt x="32" y="392"/>
                  </a:lnTo>
                  <a:lnTo>
                    <a:pt x="22" y="370"/>
                  </a:lnTo>
                  <a:lnTo>
                    <a:pt x="12" y="346"/>
                  </a:lnTo>
                  <a:lnTo>
                    <a:pt x="6" y="320"/>
                  </a:lnTo>
                  <a:lnTo>
                    <a:pt x="2" y="294"/>
                  </a:lnTo>
                  <a:lnTo>
                    <a:pt x="0" y="266"/>
                  </a:lnTo>
                  <a:lnTo>
                    <a:pt x="2" y="238"/>
                  </a:lnTo>
                  <a:lnTo>
                    <a:pt x="6" y="212"/>
                  </a:lnTo>
                  <a:lnTo>
                    <a:pt x="12" y="188"/>
                  </a:lnTo>
                  <a:lnTo>
                    <a:pt x="22" y="162"/>
                  </a:lnTo>
                  <a:lnTo>
                    <a:pt x="32" y="140"/>
                  </a:lnTo>
                  <a:lnTo>
                    <a:pt x="46" y="118"/>
                  </a:lnTo>
                  <a:lnTo>
                    <a:pt x="62" y="98"/>
                  </a:lnTo>
                  <a:lnTo>
                    <a:pt x="78" y="78"/>
                  </a:lnTo>
                  <a:lnTo>
                    <a:pt x="98" y="60"/>
                  </a:lnTo>
                  <a:lnTo>
                    <a:pt x="118" y="46"/>
                  </a:lnTo>
                  <a:lnTo>
                    <a:pt x="140" y="32"/>
                  </a:lnTo>
                  <a:lnTo>
                    <a:pt x="164" y="22"/>
                  </a:lnTo>
                  <a:lnTo>
                    <a:pt x="188" y="12"/>
                  </a:lnTo>
                  <a:lnTo>
                    <a:pt x="214" y="6"/>
                  </a:lnTo>
                  <a:lnTo>
                    <a:pt x="240" y="2"/>
                  </a:lnTo>
                  <a:lnTo>
                    <a:pt x="266" y="0"/>
                  </a:lnTo>
                  <a:lnTo>
                    <a:pt x="294" y="2"/>
                  </a:lnTo>
                  <a:lnTo>
                    <a:pt x="320" y="6"/>
                  </a:lnTo>
                  <a:lnTo>
                    <a:pt x="346" y="12"/>
                  </a:lnTo>
                  <a:lnTo>
                    <a:pt x="370" y="22"/>
                  </a:lnTo>
                  <a:lnTo>
                    <a:pt x="394" y="32"/>
                  </a:lnTo>
                  <a:lnTo>
                    <a:pt x="416" y="46"/>
                  </a:lnTo>
                  <a:lnTo>
                    <a:pt x="436" y="60"/>
                  </a:lnTo>
                  <a:lnTo>
                    <a:pt x="454" y="78"/>
                  </a:lnTo>
                  <a:lnTo>
                    <a:pt x="472" y="98"/>
                  </a:lnTo>
                  <a:lnTo>
                    <a:pt x="486" y="118"/>
                  </a:lnTo>
                  <a:lnTo>
                    <a:pt x="500" y="140"/>
                  </a:lnTo>
                  <a:lnTo>
                    <a:pt x="512" y="162"/>
                  </a:lnTo>
                  <a:lnTo>
                    <a:pt x="520" y="188"/>
                  </a:lnTo>
                  <a:lnTo>
                    <a:pt x="526" y="212"/>
                  </a:lnTo>
                  <a:lnTo>
                    <a:pt x="530" y="238"/>
                  </a:lnTo>
                  <a:lnTo>
                    <a:pt x="532" y="266"/>
                  </a:lnTo>
                  <a:close/>
                </a:path>
              </a:pathLst>
            </a:custGeom>
            <a:solidFill>
              <a:srgbClr val="F9B91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 name="Freeform 46">
              <a:extLst>
                <a:ext uri="{FF2B5EF4-FFF2-40B4-BE49-F238E27FC236}">
                  <a16:creationId xmlns:a16="http://schemas.microsoft.com/office/drawing/2014/main" id="{94F84888-5BE4-45F2-B3AC-EA96C0F9B3B1}"/>
                </a:ext>
              </a:extLst>
            </p:cNvPr>
            <p:cNvSpPr>
              <a:spLocks/>
            </p:cNvSpPr>
            <p:nvPr/>
          </p:nvSpPr>
          <p:spPr bwMode="auto">
            <a:xfrm>
              <a:off x="316" y="1936"/>
              <a:ext cx="522" cy="522"/>
            </a:xfrm>
            <a:custGeom>
              <a:avLst/>
              <a:gdLst>
                <a:gd name="T0" fmla="*/ 522 w 522"/>
                <a:gd name="T1" fmla="*/ 260 h 522"/>
                <a:gd name="T2" fmla="*/ 516 w 522"/>
                <a:gd name="T3" fmla="*/ 312 h 522"/>
                <a:gd name="T4" fmla="*/ 500 w 522"/>
                <a:gd name="T5" fmla="*/ 362 h 522"/>
                <a:gd name="T6" fmla="*/ 476 w 522"/>
                <a:gd name="T7" fmla="*/ 406 h 522"/>
                <a:gd name="T8" fmla="*/ 446 w 522"/>
                <a:gd name="T9" fmla="*/ 444 h 522"/>
                <a:gd name="T10" fmla="*/ 406 w 522"/>
                <a:gd name="T11" fmla="*/ 476 h 522"/>
                <a:gd name="T12" fmla="*/ 362 w 522"/>
                <a:gd name="T13" fmla="*/ 500 h 522"/>
                <a:gd name="T14" fmla="*/ 314 w 522"/>
                <a:gd name="T15" fmla="*/ 516 h 522"/>
                <a:gd name="T16" fmla="*/ 260 w 522"/>
                <a:gd name="T17" fmla="*/ 522 h 522"/>
                <a:gd name="T18" fmla="*/ 234 w 522"/>
                <a:gd name="T19" fmla="*/ 520 h 522"/>
                <a:gd name="T20" fmla="*/ 182 w 522"/>
                <a:gd name="T21" fmla="*/ 510 h 522"/>
                <a:gd name="T22" fmla="*/ 136 w 522"/>
                <a:gd name="T23" fmla="*/ 490 h 522"/>
                <a:gd name="T24" fmla="*/ 94 w 522"/>
                <a:gd name="T25" fmla="*/ 462 h 522"/>
                <a:gd name="T26" fmla="*/ 60 w 522"/>
                <a:gd name="T27" fmla="*/ 426 h 522"/>
                <a:gd name="T28" fmla="*/ 30 w 522"/>
                <a:gd name="T29" fmla="*/ 384 h 522"/>
                <a:gd name="T30" fmla="*/ 12 w 522"/>
                <a:gd name="T31" fmla="*/ 338 h 522"/>
                <a:gd name="T32" fmla="*/ 0 w 522"/>
                <a:gd name="T33" fmla="*/ 288 h 522"/>
                <a:gd name="T34" fmla="*/ 0 w 522"/>
                <a:gd name="T35" fmla="*/ 260 h 522"/>
                <a:gd name="T36" fmla="*/ 4 w 522"/>
                <a:gd name="T37" fmla="*/ 208 h 522"/>
                <a:gd name="T38" fmla="*/ 20 w 522"/>
                <a:gd name="T39" fmla="*/ 158 h 522"/>
                <a:gd name="T40" fmla="*/ 44 w 522"/>
                <a:gd name="T41" fmla="*/ 114 h 522"/>
                <a:gd name="T42" fmla="*/ 76 w 522"/>
                <a:gd name="T43" fmla="*/ 76 h 522"/>
                <a:gd name="T44" fmla="*/ 114 w 522"/>
                <a:gd name="T45" fmla="*/ 44 h 522"/>
                <a:gd name="T46" fmla="*/ 158 w 522"/>
                <a:gd name="T47" fmla="*/ 20 h 522"/>
                <a:gd name="T48" fmla="*/ 208 w 522"/>
                <a:gd name="T49" fmla="*/ 4 h 522"/>
                <a:gd name="T50" fmla="*/ 260 w 522"/>
                <a:gd name="T51" fmla="*/ 0 h 522"/>
                <a:gd name="T52" fmla="*/ 288 w 522"/>
                <a:gd name="T53" fmla="*/ 0 h 522"/>
                <a:gd name="T54" fmla="*/ 338 w 522"/>
                <a:gd name="T55" fmla="*/ 12 h 522"/>
                <a:gd name="T56" fmla="*/ 384 w 522"/>
                <a:gd name="T57" fmla="*/ 30 h 522"/>
                <a:gd name="T58" fmla="*/ 426 w 522"/>
                <a:gd name="T59" fmla="*/ 58 h 522"/>
                <a:gd name="T60" fmla="*/ 462 w 522"/>
                <a:gd name="T61" fmla="*/ 94 h 522"/>
                <a:gd name="T62" fmla="*/ 490 w 522"/>
                <a:gd name="T63" fmla="*/ 136 h 522"/>
                <a:gd name="T64" fmla="*/ 510 w 522"/>
                <a:gd name="T65" fmla="*/ 182 h 522"/>
                <a:gd name="T66" fmla="*/ 520 w 522"/>
                <a:gd name="T67" fmla="*/ 234 h 522"/>
                <a:gd name="T68" fmla="*/ 522 w 522"/>
                <a:gd name="T69" fmla="*/ 260 h 52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22"/>
                <a:gd name="T106" fmla="*/ 0 h 522"/>
                <a:gd name="T107" fmla="*/ 522 w 522"/>
                <a:gd name="T108" fmla="*/ 522 h 52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22" h="522">
                  <a:moveTo>
                    <a:pt x="522" y="260"/>
                  </a:moveTo>
                  <a:lnTo>
                    <a:pt x="522" y="260"/>
                  </a:lnTo>
                  <a:lnTo>
                    <a:pt x="520" y="288"/>
                  </a:lnTo>
                  <a:lnTo>
                    <a:pt x="516" y="312"/>
                  </a:lnTo>
                  <a:lnTo>
                    <a:pt x="510" y="338"/>
                  </a:lnTo>
                  <a:lnTo>
                    <a:pt x="500" y="362"/>
                  </a:lnTo>
                  <a:lnTo>
                    <a:pt x="490" y="384"/>
                  </a:lnTo>
                  <a:lnTo>
                    <a:pt x="476" y="406"/>
                  </a:lnTo>
                  <a:lnTo>
                    <a:pt x="462" y="426"/>
                  </a:lnTo>
                  <a:lnTo>
                    <a:pt x="446" y="444"/>
                  </a:lnTo>
                  <a:lnTo>
                    <a:pt x="426" y="462"/>
                  </a:lnTo>
                  <a:lnTo>
                    <a:pt x="406" y="476"/>
                  </a:lnTo>
                  <a:lnTo>
                    <a:pt x="384" y="490"/>
                  </a:lnTo>
                  <a:lnTo>
                    <a:pt x="362" y="500"/>
                  </a:lnTo>
                  <a:lnTo>
                    <a:pt x="338" y="510"/>
                  </a:lnTo>
                  <a:lnTo>
                    <a:pt x="314" y="516"/>
                  </a:lnTo>
                  <a:lnTo>
                    <a:pt x="288" y="520"/>
                  </a:lnTo>
                  <a:lnTo>
                    <a:pt x="260" y="522"/>
                  </a:lnTo>
                  <a:lnTo>
                    <a:pt x="234" y="520"/>
                  </a:lnTo>
                  <a:lnTo>
                    <a:pt x="208" y="516"/>
                  </a:lnTo>
                  <a:lnTo>
                    <a:pt x="182" y="510"/>
                  </a:lnTo>
                  <a:lnTo>
                    <a:pt x="158" y="500"/>
                  </a:lnTo>
                  <a:lnTo>
                    <a:pt x="136" y="490"/>
                  </a:lnTo>
                  <a:lnTo>
                    <a:pt x="114" y="476"/>
                  </a:lnTo>
                  <a:lnTo>
                    <a:pt x="94" y="462"/>
                  </a:lnTo>
                  <a:lnTo>
                    <a:pt x="76" y="444"/>
                  </a:lnTo>
                  <a:lnTo>
                    <a:pt x="60" y="426"/>
                  </a:lnTo>
                  <a:lnTo>
                    <a:pt x="44" y="406"/>
                  </a:lnTo>
                  <a:lnTo>
                    <a:pt x="30" y="384"/>
                  </a:lnTo>
                  <a:lnTo>
                    <a:pt x="20" y="362"/>
                  </a:lnTo>
                  <a:lnTo>
                    <a:pt x="12" y="338"/>
                  </a:lnTo>
                  <a:lnTo>
                    <a:pt x="4" y="312"/>
                  </a:lnTo>
                  <a:lnTo>
                    <a:pt x="0" y="288"/>
                  </a:lnTo>
                  <a:lnTo>
                    <a:pt x="0" y="260"/>
                  </a:lnTo>
                  <a:lnTo>
                    <a:pt x="0" y="234"/>
                  </a:lnTo>
                  <a:lnTo>
                    <a:pt x="4" y="208"/>
                  </a:lnTo>
                  <a:lnTo>
                    <a:pt x="12" y="182"/>
                  </a:lnTo>
                  <a:lnTo>
                    <a:pt x="20" y="158"/>
                  </a:lnTo>
                  <a:lnTo>
                    <a:pt x="30" y="136"/>
                  </a:lnTo>
                  <a:lnTo>
                    <a:pt x="44" y="114"/>
                  </a:lnTo>
                  <a:lnTo>
                    <a:pt x="60" y="94"/>
                  </a:lnTo>
                  <a:lnTo>
                    <a:pt x="76" y="76"/>
                  </a:lnTo>
                  <a:lnTo>
                    <a:pt x="94" y="58"/>
                  </a:lnTo>
                  <a:lnTo>
                    <a:pt x="114" y="44"/>
                  </a:lnTo>
                  <a:lnTo>
                    <a:pt x="136" y="30"/>
                  </a:lnTo>
                  <a:lnTo>
                    <a:pt x="158" y="20"/>
                  </a:lnTo>
                  <a:lnTo>
                    <a:pt x="182" y="12"/>
                  </a:lnTo>
                  <a:lnTo>
                    <a:pt x="208" y="4"/>
                  </a:lnTo>
                  <a:lnTo>
                    <a:pt x="234" y="0"/>
                  </a:lnTo>
                  <a:lnTo>
                    <a:pt x="260" y="0"/>
                  </a:lnTo>
                  <a:lnTo>
                    <a:pt x="288" y="0"/>
                  </a:lnTo>
                  <a:lnTo>
                    <a:pt x="314" y="4"/>
                  </a:lnTo>
                  <a:lnTo>
                    <a:pt x="338" y="12"/>
                  </a:lnTo>
                  <a:lnTo>
                    <a:pt x="362" y="20"/>
                  </a:lnTo>
                  <a:lnTo>
                    <a:pt x="384" y="30"/>
                  </a:lnTo>
                  <a:lnTo>
                    <a:pt x="406" y="44"/>
                  </a:lnTo>
                  <a:lnTo>
                    <a:pt x="426" y="58"/>
                  </a:lnTo>
                  <a:lnTo>
                    <a:pt x="446" y="76"/>
                  </a:lnTo>
                  <a:lnTo>
                    <a:pt x="462" y="94"/>
                  </a:lnTo>
                  <a:lnTo>
                    <a:pt x="476" y="114"/>
                  </a:lnTo>
                  <a:lnTo>
                    <a:pt x="490" y="136"/>
                  </a:lnTo>
                  <a:lnTo>
                    <a:pt x="500" y="158"/>
                  </a:lnTo>
                  <a:lnTo>
                    <a:pt x="510" y="182"/>
                  </a:lnTo>
                  <a:lnTo>
                    <a:pt x="516" y="208"/>
                  </a:lnTo>
                  <a:lnTo>
                    <a:pt x="520" y="234"/>
                  </a:lnTo>
                  <a:lnTo>
                    <a:pt x="522" y="260"/>
                  </a:lnTo>
                  <a:close/>
                </a:path>
              </a:pathLst>
            </a:custGeom>
            <a:solidFill>
              <a:srgbClr val="FBBF0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 name="Freeform 47">
              <a:extLst>
                <a:ext uri="{FF2B5EF4-FFF2-40B4-BE49-F238E27FC236}">
                  <a16:creationId xmlns:a16="http://schemas.microsoft.com/office/drawing/2014/main" id="{C73C64E5-485C-4C87-B615-1ADB18C97814}"/>
                </a:ext>
              </a:extLst>
            </p:cNvPr>
            <p:cNvSpPr>
              <a:spLocks/>
            </p:cNvSpPr>
            <p:nvPr/>
          </p:nvSpPr>
          <p:spPr bwMode="auto">
            <a:xfrm>
              <a:off x="320" y="1940"/>
              <a:ext cx="512" cy="512"/>
            </a:xfrm>
            <a:custGeom>
              <a:avLst/>
              <a:gdLst>
                <a:gd name="T0" fmla="*/ 512 w 512"/>
                <a:gd name="T1" fmla="*/ 256 h 512"/>
                <a:gd name="T2" fmla="*/ 508 w 512"/>
                <a:gd name="T3" fmla="*/ 308 h 512"/>
                <a:gd name="T4" fmla="*/ 492 w 512"/>
                <a:gd name="T5" fmla="*/ 356 h 512"/>
                <a:gd name="T6" fmla="*/ 468 w 512"/>
                <a:gd name="T7" fmla="*/ 400 h 512"/>
                <a:gd name="T8" fmla="*/ 438 w 512"/>
                <a:gd name="T9" fmla="*/ 438 h 512"/>
                <a:gd name="T10" fmla="*/ 400 w 512"/>
                <a:gd name="T11" fmla="*/ 470 h 512"/>
                <a:gd name="T12" fmla="*/ 356 w 512"/>
                <a:gd name="T13" fmla="*/ 492 h 512"/>
                <a:gd name="T14" fmla="*/ 308 w 512"/>
                <a:gd name="T15" fmla="*/ 508 h 512"/>
                <a:gd name="T16" fmla="*/ 256 w 512"/>
                <a:gd name="T17" fmla="*/ 512 h 512"/>
                <a:gd name="T18" fmla="*/ 230 w 512"/>
                <a:gd name="T19" fmla="*/ 512 h 512"/>
                <a:gd name="T20" fmla="*/ 180 w 512"/>
                <a:gd name="T21" fmla="*/ 502 h 512"/>
                <a:gd name="T22" fmla="*/ 134 w 512"/>
                <a:gd name="T23" fmla="*/ 482 h 512"/>
                <a:gd name="T24" fmla="*/ 94 w 512"/>
                <a:gd name="T25" fmla="*/ 454 h 512"/>
                <a:gd name="T26" fmla="*/ 58 w 512"/>
                <a:gd name="T27" fmla="*/ 420 h 512"/>
                <a:gd name="T28" fmla="*/ 32 w 512"/>
                <a:gd name="T29" fmla="*/ 378 h 512"/>
                <a:gd name="T30" fmla="*/ 12 w 512"/>
                <a:gd name="T31" fmla="*/ 332 h 512"/>
                <a:gd name="T32" fmla="*/ 2 w 512"/>
                <a:gd name="T33" fmla="*/ 282 h 512"/>
                <a:gd name="T34" fmla="*/ 0 w 512"/>
                <a:gd name="T35" fmla="*/ 256 h 512"/>
                <a:gd name="T36" fmla="*/ 6 w 512"/>
                <a:gd name="T37" fmla="*/ 204 h 512"/>
                <a:gd name="T38" fmla="*/ 20 w 512"/>
                <a:gd name="T39" fmla="*/ 156 h 512"/>
                <a:gd name="T40" fmla="*/ 44 w 512"/>
                <a:gd name="T41" fmla="*/ 114 h 512"/>
                <a:gd name="T42" fmla="*/ 76 w 512"/>
                <a:gd name="T43" fmla="*/ 76 h 512"/>
                <a:gd name="T44" fmla="*/ 114 w 512"/>
                <a:gd name="T45" fmla="*/ 44 h 512"/>
                <a:gd name="T46" fmla="*/ 156 w 512"/>
                <a:gd name="T47" fmla="*/ 20 h 512"/>
                <a:gd name="T48" fmla="*/ 204 w 512"/>
                <a:gd name="T49" fmla="*/ 6 h 512"/>
                <a:gd name="T50" fmla="*/ 256 w 512"/>
                <a:gd name="T51" fmla="*/ 0 h 512"/>
                <a:gd name="T52" fmla="*/ 282 w 512"/>
                <a:gd name="T53" fmla="*/ 2 h 512"/>
                <a:gd name="T54" fmla="*/ 332 w 512"/>
                <a:gd name="T55" fmla="*/ 12 h 512"/>
                <a:gd name="T56" fmla="*/ 378 w 512"/>
                <a:gd name="T57" fmla="*/ 32 h 512"/>
                <a:gd name="T58" fmla="*/ 420 w 512"/>
                <a:gd name="T59" fmla="*/ 58 h 512"/>
                <a:gd name="T60" fmla="*/ 454 w 512"/>
                <a:gd name="T61" fmla="*/ 94 h 512"/>
                <a:gd name="T62" fmla="*/ 482 w 512"/>
                <a:gd name="T63" fmla="*/ 134 h 512"/>
                <a:gd name="T64" fmla="*/ 502 w 512"/>
                <a:gd name="T65" fmla="*/ 180 h 512"/>
                <a:gd name="T66" fmla="*/ 512 w 512"/>
                <a:gd name="T67" fmla="*/ 230 h 512"/>
                <a:gd name="T68" fmla="*/ 512 w 512"/>
                <a:gd name="T69" fmla="*/ 256 h 51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12"/>
                <a:gd name="T106" fmla="*/ 0 h 512"/>
                <a:gd name="T107" fmla="*/ 512 w 512"/>
                <a:gd name="T108" fmla="*/ 512 h 51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12" h="512">
                  <a:moveTo>
                    <a:pt x="512" y="256"/>
                  </a:moveTo>
                  <a:lnTo>
                    <a:pt x="512" y="256"/>
                  </a:lnTo>
                  <a:lnTo>
                    <a:pt x="512" y="282"/>
                  </a:lnTo>
                  <a:lnTo>
                    <a:pt x="508" y="308"/>
                  </a:lnTo>
                  <a:lnTo>
                    <a:pt x="502" y="332"/>
                  </a:lnTo>
                  <a:lnTo>
                    <a:pt x="492" y="356"/>
                  </a:lnTo>
                  <a:lnTo>
                    <a:pt x="482" y="378"/>
                  </a:lnTo>
                  <a:lnTo>
                    <a:pt x="468" y="400"/>
                  </a:lnTo>
                  <a:lnTo>
                    <a:pt x="454" y="420"/>
                  </a:lnTo>
                  <a:lnTo>
                    <a:pt x="438" y="438"/>
                  </a:lnTo>
                  <a:lnTo>
                    <a:pt x="420" y="454"/>
                  </a:lnTo>
                  <a:lnTo>
                    <a:pt x="400" y="470"/>
                  </a:lnTo>
                  <a:lnTo>
                    <a:pt x="378" y="482"/>
                  </a:lnTo>
                  <a:lnTo>
                    <a:pt x="356" y="492"/>
                  </a:lnTo>
                  <a:lnTo>
                    <a:pt x="332" y="502"/>
                  </a:lnTo>
                  <a:lnTo>
                    <a:pt x="308" y="508"/>
                  </a:lnTo>
                  <a:lnTo>
                    <a:pt x="282" y="512"/>
                  </a:lnTo>
                  <a:lnTo>
                    <a:pt x="256" y="512"/>
                  </a:lnTo>
                  <a:lnTo>
                    <a:pt x="230" y="512"/>
                  </a:lnTo>
                  <a:lnTo>
                    <a:pt x="204" y="508"/>
                  </a:lnTo>
                  <a:lnTo>
                    <a:pt x="180" y="502"/>
                  </a:lnTo>
                  <a:lnTo>
                    <a:pt x="156" y="492"/>
                  </a:lnTo>
                  <a:lnTo>
                    <a:pt x="134" y="482"/>
                  </a:lnTo>
                  <a:lnTo>
                    <a:pt x="114" y="470"/>
                  </a:lnTo>
                  <a:lnTo>
                    <a:pt x="94" y="454"/>
                  </a:lnTo>
                  <a:lnTo>
                    <a:pt x="76" y="438"/>
                  </a:lnTo>
                  <a:lnTo>
                    <a:pt x="58" y="420"/>
                  </a:lnTo>
                  <a:lnTo>
                    <a:pt x="44" y="400"/>
                  </a:lnTo>
                  <a:lnTo>
                    <a:pt x="32" y="378"/>
                  </a:lnTo>
                  <a:lnTo>
                    <a:pt x="20" y="356"/>
                  </a:lnTo>
                  <a:lnTo>
                    <a:pt x="12" y="332"/>
                  </a:lnTo>
                  <a:lnTo>
                    <a:pt x="6" y="308"/>
                  </a:lnTo>
                  <a:lnTo>
                    <a:pt x="2" y="282"/>
                  </a:lnTo>
                  <a:lnTo>
                    <a:pt x="0" y="256"/>
                  </a:lnTo>
                  <a:lnTo>
                    <a:pt x="2" y="230"/>
                  </a:lnTo>
                  <a:lnTo>
                    <a:pt x="6" y="204"/>
                  </a:lnTo>
                  <a:lnTo>
                    <a:pt x="12" y="180"/>
                  </a:lnTo>
                  <a:lnTo>
                    <a:pt x="20" y="156"/>
                  </a:lnTo>
                  <a:lnTo>
                    <a:pt x="32" y="134"/>
                  </a:lnTo>
                  <a:lnTo>
                    <a:pt x="44" y="114"/>
                  </a:lnTo>
                  <a:lnTo>
                    <a:pt x="58" y="94"/>
                  </a:lnTo>
                  <a:lnTo>
                    <a:pt x="76" y="76"/>
                  </a:lnTo>
                  <a:lnTo>
                    <a:pt x="94" y="58"/>
                  </a:lnTo>
                  <a:lnTo>
                    <a:pt x="114" y="44"/>
                  </a:lnTo>
                  <a:lnTo>
                    <a:pt x="134" y="32"/>
                  </a:lnTo>
                  <a:lnTo>
                    <a:pt x="156" y="20"/>
                  </a:lnTo>
                  <a:lnTo>
                    <a:pt x="180" y="12"/>
                  </a:lnTo>
                  <a:lnTo>
                    <a:pt x="204" y="6"/>
                  </a:lnTo>
                  <a:lnTo>
                    <a:pt x="230" y="2"/>
                  </a:lnTo>
                  <a:lnTo>
                    <a:pt x="256" y="0"/>
                  </a:lnTo>
                  <a:lnTo>
                    <a:pt x="282" y="2"/>
                  </a:lnTo>
                  <a:lnTo>
                    <a:pt x="308" y="6"/>
                  </a:lnTo>
                  <a:lnTo>
                    <a:pt x="332" y="12"/>
                  </a:lnTo>
                  <a:lnTo>
                    <a:pt x="356" y="20"/>
                  </a:lnTo>
                  <a:lnTo>
                    <a:pt x="378" y="32"/>
                  </a:lnTo>
                  <a:lnTo>
                    <a:pt x="400" y="44"/>
                  </a:lnTo>
                  <a:lnTo>
                    <a:pt x="420" y="58"/>
                  </a:lnTo>
                  <a:lnTo>
                    <a:pt x="438" y="76"/>
                  </a:lnTo>
                  <a:lnTo>
                    <a:pt x="454" y="94"/>
                  </a:lnTo>
                  <a:lnTo>
                    <a:pt x="468" y="114"/>
                  </a:lnTo>
                  <a:lnTo>
                    <a:pt x="482" y="134"/>
                  </a:lnTo>
                  <a:lnTo>
                    <a:pt x="492" y="156"/>
                  </a:lnTo>
                  <a:lnTo>
                    <a:pt x="502" y="180"/>
                  </a:lnTo>
                  <a:lnTo>
                    <a:pt x="508" y="204"/>
                  </a:lnTo>
                  <a:lnTo>
                    <a:pt x="512" y="230"/>
                  </a:lnTo>
                  <a:lnTo>
                    <a:pt x="512" y="256"/>
                  </a:lnTo>
                  <a:close/>
                </a:path>
              </a:pathLst>
            </a:custGeom>
            <a:solidFill>
              <a:srgbClr val="FEC40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 name="Freeform 48">
              <a:extLst>
                <a:ext uri="{FF2B5EF4-FFF2-40B4-BE49-F238E27FC236}">
                  <a16:creationId xmlns:a16="http://schemas.microsoft.com/office/drawing/2014/main" id="{197C0260-47CC-44C4-A1CD-F1F5A3D0407E}"/>
                </a:ext>
              </a:extLst>
            </p:cNvPr>
            <p:cNvSpPr>
              <a:spLocks/>
            </p:cNvSpPr>
            <p:nvPr/>
          </p:nvSpPr>
          <p:spPr bwMode="auto">
            <a:xfrm>
              <a:off x="324" y="1946"/>
              <a:ext cx="504" cy="502"/>
            </a:xfrm>
            <a:custGeom>
              <a:avLst/>
              <a:gdLst>
                <a:gd name="T0" fmla="*/ 504 w 504"/>
                <a:gd name="T1" fmla="*/ 250 h 502"/>
                <a:gd name="T2" fmla="*/ 498 w 504"/>
                <a:gd name="T3" fmla="*/ 302 h 502"/>
                <a:gd name="T4" fmla="*/ 484 w 504"/>
                <a:gd name="T5" fmla="*/ 348 h 502"/>
                <a:gd name="T6" fmla="*/ 460 w 504"/>
                <a:gd name="T7" fmla="*/ 392 h 502"/>
                <a:gd name="T8" fmla="*/ 430 w 504"/>
                <a:gd name="T9" fmla="*/ 428 h 502"/>
                <a:gd name="T10" fmla="*/ 392 w 504"/>
                <a:gd name="T11" fmla="*/ 460 h 502"/>
                <a:gd name="T12" fmla="*/ 350 w 504"/>
                <a:gd name="T13" fmla="*/ 482 h 502"/>
                <a:gd name="T14" fmla="*/ 302 w 504"/>
                <a:gd name="T15" fmla="*/ 498 h 502"/>
                <a:gd name="T16" fmla="*/ 252 w 504"/>
                <a:gd name="T17" fmla="*/ 502 h 502"/>
                <a:gd name="T18" fmla="*/ 226 w 504"/>
                <a:gd name="T19" fmla="*/ 502 h 502"/>
                <a:gd name="T20" fmla="*/ 178 w 504"/>
                <a:gd name="T21" fmla="*/ 492 h 502"/>
                <a:gd name="T22" fmla="*/ 132 w 504"/>
                <a:gd name="T23" fmla="*/ 472 h 502"/>
                <a:gd name="T24" fmla="*/ 92 w 504"/>
                <a:gd name="T25" fmla="*/ 444 h 502"/>
                <a:gd name="T26" fmla="*/ 58 w 504"/>
                <a:gd name="T27" fmla="*/ 410 h 502"/>
                <a:gd name="T28" fmla="*/ 32 w 504"/>
                <a:gd name="T29" fmla="*/ 370 h 502"/>
                <a:gd name="T30" fmla="*/ 12 w 504"/>
                <a:gd name="T31" fmla="*/ 326 h 502"/>
                <a:gd name="T32" fmla="*/ 2 w 504"/>
                <a:gd name="T33" fmla="*/ 276 h 502"/>
                <a:gd name="T34" fmla="*/ 0 w 504"/>
                <a:gd name="T35" fmla="*/ 250 h 502"/>
                <a:gd name="T36" fmla="*/ 6 w 504"/>
                <a:gd name="T37" fmla="*/ 200 h 502"/>
                <a:gd name="T38" fmla="*/ 20 w 504"/>
                <a:gd name="T39" fmla="*/ 154 h 502"/>
                <a:gd name="T40" fmla="*/ 44 w 504"/>
                <a:gd name="T41" fmla="*/ 110 h 502"/>
                <a:gd name="T42" fmla="*/ 74 w 504"/>
                <a:gd name="T43" fmla="*/ 74 h 502"/>
                <a:gd name="T44" fmla="*/ 112 w 504"/>
                <a:gd name="T45" fmla="*/ 42 h 502"/>
                <a:gd name="T46" fmla="*/ 154 w 504"/>
                <a:gd name="T47" fmla="*/ 20 h 502"/>
                <a:gd name="T48" fmla="*/ 202 w 504"/>
                <a:gd name="T49" fmla="*/ 4 h 502"/>
                <a:gd name="T50" fmla="*/ 252 w 504"/>
                <a:gd name="T51" fmla="*/ 0 h 502"/>
                <a:gd name="T52" fmla="*/ 278 w 504"/>
                <a:gd name="T53" fmla="*/ 0 h 502"/>
                <a:gd name="T54" fmla="*/ 326 w 504"/>
                <a:gd name="T55" fmla="*/ 10 h 502"/>
                <a:gd name="T56" fmla="*/ 372 w 504"/>
                <a:gd name="T57" fmla="*/ 30 h 502"/>
                <a:gd name="T58" fmla="*/ 412 w 504"/>
                <a:gd name="T59" fmla="*/ 56 h 502"/>
                <a:gd name="T60" fmla="*/ 446 w 504"/>
                <a:gd name="T61" fmla="*/ 90 h 502"/>
                <a:gd name="T62" fmla="*/ 474 w 504"/>
                <a:gd name="T63" fmla="*/ 132 h 502"/>
                <a:gd name="T64" fmla="*/ 492 w 504"/>
                <a:gd name="T65" fmla="*/ 176 h 502"/>
                <a:gd name="T66" fmla="*/ 502 w 504"/>
                <a:gd name="T67" fmla="*/ 226 h 502"/>
                <a:gd name="T68" fmla="*/ 504 w 504"/>
                <a:gd name="T69" fmla="*/ 250 h 50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04"/>
                <a:gd name="T106" fmla="*/ 0 h 502"/>
                <a:gd name="T107" fmla="*/ 504 w 504"/>
                <a:gd name="T108" fmla="*/ 502 h 50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04" h="502">
                  <a:moveTo>
                    <a:pt x="504" y="250"/>
                  </a:moveTo>
                  <a:lnTo>
                    <a:pt x="504" y="250"/>
                  </a:lnTo>
                  <a:lnTo>
                    <a:pt x="502" y="276"/>
                  </a:lnTo>
                  <a:lnTo>
                    <a:pt x="498" y="302"/>
                  </a:lnTo>
                  <a:lnTo>
                    <a:pt x="492" y="326"/>
                  </a:lnTo>
                  <a:lnTo>
                    <a:pt x="484" y="348"/>
                  </a:lnTo>
                  <a:lnTo>
                    <a:pt x="474" y="370"/>
                  </a:lnTo>
                  <a:lnTo>
                    <a:pt x="460" y="392"/>
                  </a:lnTo>
                  <a:lnTo>
                    <a:pt x="446" y="410"/>
                  </a:lnTo>
                  <a:lnTo>
                    <a:pt x="430" y="428"/>
                  </a:lnTo>
                  <a:lnTo>
                    <a:pt x="412" y="444"/>
                  </a:lnTo>
                  <a:lnTo>
                    <a:pt x="392" y="460"/>
                  </a:lnTo>
                  <a:lnTo>
                    <a:pt x="372" y="472"/>
                  </a:lnTo>
                  <a:lnTo>
                    <a:pt x="350" y="482"/>
                  </a:lnTo>
                  <a:lnTo>
                    <a:pt x="326" y="492"/>
                  </a:lnTo>
                  <a:lnTo>
                    <a:pt x="302" y="498"/>
                  </a:lnTo>
                  <a:lnTo>
                    <a:pt x="278" y="502"/>
                  </a:lnTo>
                  <a:lnTo>
                    <a:pt x="252" y="502"/>
                  </a:lnTo>
                  <a:lnTo>
                    <a:pt x="226" y="502"/>
                  </a:lnTo>
                  <a:lnTo>
                    <a:pt x="202" y="498"/>
                  </a:lnTo>
                  <a:lnTo>
                    <a:pt x="178" y="492"/>
                  </a:lnTo>
                  <a:lnTo>
                    <a:pt x="154" y="482"/>
                  </a:lnTo>
                  <a:lnTo>
                    <a:pt x="132" y="472"/>
                  </a:lnTo>
                  <a:lnTo>
                    <a:pt x="112" y="460"/>
                  </a:lnTo>
                  <a:lnTo>
                    <a:pt x="92" y="444"/>
                  </a:lnTo>
                  <a:lnTo>
                    <a:pt x="74" y="428"/>
                  </a:lnTo>
                  <a:lnTo>
                    <a:pt x="58" y="410"/>
                  </a:lnTo>
                  <a:lnTo>
                    <a:pt x="44" y="392"/>
                  </a:lnTo>
                  <a:lnTo>
                    <a:pt x="32" y="370"/>
                  </a:lnTo>
                  <a:lnTo>
                    <a:pt x="20" y="348"/>
                  </a:lnTo>
                  <a:lnTo>
                    <a:pt x="12" y="326"/>
                  </a:lnTo>
                  <a:lnTo>
                    <a:pt x="6" y="302"/>
                  </a:lnTo>
                  <a:lnTo>
                    <a:pt x="2" y="276"/>
                  </a:lnTo>
                  <a:lnTo>
                    <a:pt x="0" y="250"/>
                  </a:lnTo>
                  <a:lnTo>
                    <a:pt x="2" y="226"/>
                  </a:lnTo>
                  <a:lnTo>
                    <a:pt x="6" y="200"/>
                  </a:lnTo>
                  <a:lnTo>
                    <a:pt x="12" y="176"/>
                  </a:lnTo>
                  <a:lnTo>
                    <a:pt x="20" y="154"/>
                  </a:lnTo>
                  <a:lnTo>
                    <a:pt x="32" y="132"/>
                  </a:lnTo>
                  <a:lnTo>
                    <a:pt x="44" y="110"/>
                  </a:lnTo>
                  <a:lnTo>
                    <a:pt x="58" y="90"/>
                  </a:lnTo>
                  <a:lnTo>
                    <a:pt x="74" y="74"/>
                  </a:lnTo>
                  <a:lnTo>
                    <a:pt x="92" y="56"/>
                  </a:lnTo>
                  <a:lnTo>
                    <a:pt x="112" y="42"/>
                  </a:lnTo>
                  <a:lnTo>
                    <a:pt x="132" y="30"/>
                  </a:lnTo>
                  <a:lnTo>
                    <a:pt x="154" y="20"/>
                  </a:lnTo>
                  <a:lnTo>
                    <a:pt x="178" y="10"/>
                  </a:lnTo>
                  <a:lnTo>
                    <a:pt x="202" y="4"/>
                  </a:lnTo>
                  <a:lnTo>
                    <a:pt x="226" y="0"/>
                  </a:lnTo>
                  <a:lnTo>
                    <a:pt x="252" y="0"/>
                  </a:lnTo>
                  <a:lnTo>
                    <a:pt x="278" y="0"/>
                  </a:lnTo>
                  <a:lnTo>
                    <a:pt x="302" y="4"/>
                  </a:lnTo>
                  <a:lnTo>
                    <a:pt x="326" y="10"/>
                  </a:lnTo>
                  <a:lnTo>
                    <a:pt x="350" y="20"/>
                  </a:lnTo>
                  <a:lnTo>
                    <a:pt x="372" y="30"/>
                  </a:lnTo>
                  <a:lnTo>
                    <a:pt x="392" y="42"/>
                  </a:lnTo>
                  <a:lnTo>
                    <a:pt x="412" y="56"/>
                  </a:lnTo>
                  <a:lnTo>
                    <a:pt x="430" y="74"/>
                  </a:lnTo>
                  <a:lnTo>
                    <a:pt x="446" y="90"/>
                  </a:lnTo>
                  <a:lnTo>
                    <a:pt x="460" y="110"/>
                  </a:lnTo>
                  <a:lnTo>
                    <a:pt x="474" y="132"/>
                  </a:lnTo>
                  <a:lnTo>
                    <a:pt x="484" y="154"/>
                  </a:lnTo>
                  <a:lnTo>
                    <a:pt x="492" y="176"/>
                  </a:lnTo>
                  <a:lnTo>
                    <a:pt x="498" y="200"/>
                  </a:lnTo>
                  <a:lnTo>
                    <a:pt x="502" y="226"/>
                  </a:lnTo>
                  <a:lnTo>
                    <a:pt x="504" y="250"/>
                  </a:lnTo>
                  <a:close/>
                </a:path>
              </a:pathLst>
            </a:custGeom>
            <a:solidFill>
              <a:srgbClr val="FFC90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2" name="Freeform 49">
              <a:extLst>
                <a:ext uri="{FF2B5EF4-FFF2-40B4-BE49-F238E27FC236}">
                  <a16:creationId xmlns:a16="http://schemas.microsoft.com/office/drawing/2014/main" id="{018CEF40-F30C-47B3-A0E4-BBF0F31DF2C3}"/>
                </a:ext>
              </a:extLst>
            </p:cNvPr>
            <p:cNvSpPr>
              <a:spLocks/>
            </p:cNvSpPr>
            <p:nvPr/>
          </p:nvSpPr>
          <p:spPr bwMode="auto">
            <a:xfrm>
              <a:off x="346" y="2718"/>
              <a:ext cx="50" cy="160"/>
            </a:xfrm>
            <a:custGeom>
              <a:avLst/>
              <a:gdLst>
                <a:gd name="T0" fmla="*/ 24 w 50"/>
                <a:gd name="T1" fmla="*/ 20 h 160"/>
                <a:gd name="T2" fmla="*/ 24 w 50"/>
                <a:gd name="T3" fmla="*/ 20 h 160"/>
                <a:gd name="T4" fmla="*/ 18 w 50"/>
                <a:gd name="T5" fmla="*/ 32 h 160"/>
                <a:gd name="T6" fmla="*/ 14 w 50"/>
                <a:gd name="T7" fmla="*/ 50 h 160"/>
                <a:gd name="T8" fmla="*/ 6 w 50"/>
                <a:gd name="T9" fmla="*/ 98 h 160"/>
                <a:gd name="T10" fmla="*/ 2 w 50"/>
                <a:gd name="T11" fmla="*/ 140 h 160"/>
                <a:gd name="T12" fmla="*/ 0 w 50"/>
                <a:gd name="T13" fmla="*/ 160 h 160"/>
                <a:gd name="T14" fmla="*/ 50 w 50"/>
                <a:gd name="T15" fmla="*/ 160 h 160"/>
                <a:gd name="T16" fmla="*/ 50 w 50"/>
                <a:gd name="T17" fmla="*/ 0 h 160"/>
                <a:gd name="T18" fmla="*/ 50 w 50"/>
                <a:gd name="T19" fmla="*/ 0 h 160"/>
                <a:gd name="T20" fmla="*/ 40 w 50"/>
                <a:gd name="T21" fmla="*/ 4 h 160"/>
                <a:gd name="T22" fmla="*/ 34 w 50"/>
                <a:gd name="T23" fmla="*/ 10 h 160"/>
                <a:gd name="T24" fmla="*/ 24 w 50"/>
                <a:gd name="T25" fmla="*/ 20 h 160"/>
                <a:gd name="T26" fmla="*/ 24 w 50"/>
                <a:gd name="T27" fmla="*/ 20 h 16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0"/>
                <a:gd name="T43" fmla="*/ 0 h 160"/>
                <a:gd name="T44" fmla="*/ 50 w 50"/>
                <a:gd name="T45" fmla="*/ 160 h 16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0" h="160">
                  <a:moveTo>
                    <a:pt x="24" y="20"/>
                  </a:moveTo>
                  <a:lnTo>
                    <a:pt x="24" y="20"/>
                  </a:lnTo>
                  <a:lnTo>
                    <a:pt x="18" y="32"/>
                  </a:lnTo>
                  <a:lnTo>
                    <a:pt x="14" y="50"/>
                  </a:lnTo>
                  <a:lnTo>
                    <a:pt x="6" y="98"/>
                  </a:lnTo>
                  <a:lnTo>
                    <a:pt x="2" y="140"/>
                  </a:lnTo>
                  <a:lnTo>
                    <a:pt x="0" y="160"/>
                  </a:lnTo>
                  <a:lnTo>
                    <a:pt x="50" y="160"/>
                  </a:lnTo>
                  <a:lnTo>
                    <a:pt x="50" y="0"/>
                  </a:lnTo>
                  <a:lnTo>
                    <a:pt x="40" y="4"/>
                  </a:lnTo>
                  <a:lnTo>
                    <a:pt x="34" y="10"/>
                  </a:lnTo>
                  <a:lnTo>
                    <a:pt x="24" y="20"/>
                  </a:lnTo>
                  <a:close/>
                </a:path>
              </a:pathLst>
            </a:custGeom>
            <a:solidFill>
              <a:srgbClr val="E3A56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3" name="Freeform 50">
              <a:extLst>
                <a:ext uri="{FF2B5EF4-FFF2-40B4-BE49-F238E27FC236}">
                  <a16:creationId xmlns:a16="http://schemas.microsoft.com/office/drawing/2014/main" id="{B506617C-BFDF-4679-A9E1-FCE34D24E347}"/>
                </a:ext>
              </a:extLst>
            </p:cNvPr>
            <p:cNvSpPr>
              <a:spLocks/>
            </p:cNvSpPr>
            <p:nvPr/>
          </p:nvSpPr>
          <p:spPr bwMode="auto">
            <a:xfrm>
              <a:off x="754" y="2718"/>
              <a:ext cx="50" cy="160"/>
            </a:xfrm>
            <a:custGeom>
              <a:avLst/>
              <a:gdLst>
                <a:gd name="T0" fmla="*/ 26 w 50"/>
                <a:gd name="T1" fmla="*/ 20 h 160"/>
                <a:gd name="T2" fmla="*/ 26 w 50"/>
                <a:gd name="T3" fmla="*/ 20 h 160"/>
                <a:gd name="T4" fmla="*/ 32 w 50"/>
                <a:gd name="T5" fmla="*/ 32 h 160"/>
                <a:gd name="T6" fmla="*/ 36 w 50"/>
                <a:gd name="T7" fmla="*/ 50 h 160"/>
                <a:gd name="T8" fmla="*/ 44 w 50"/>
                <a:gd name="T9" fmla="*/ 98 h 160"/>
                <a:gd name="T10" fmla="*/ 48 w 50"/>
                <a:gd name="T11" fmla="*/ 140 h 160"/>
                <a:gd name="T12" fmla="*/ 50 w 50"/>
                <a:gd name="T13" fmla="*/ 160 h 160"/>
                <a:gd name="T14" fmla="*/ 0 w 50"/>
                <a:gd name="T15" fmla="*/ 160 h 160"/>
                <a:gd name="T16" fmla="*/ 0 w 50"/>
                <a:gd name="T17" fmla="*/ 0 h 160"/>
                <a:gd name="T18" fmla="*/ 0 w 50"/>
                <a:gd name="T19" fmla="*/ 0 h 160"/>
                <a:gd name="T20" fmla="*/ 10 w 50"/>
                <a:gd name="T21" fmla="*/ 4 h 160"/>
                <a:gd name="T22" fmla="*/ 16 w 50"/>
                <a:gd name="T23" fmla="*/ 10 h 160"/>
                <a:gd name="T24" fmla="*/ 26 w 50"/>
                <a:gd name="T25" fmla="*/ 20 h 160"/>
                <a:gd name="T26" fmla="*/ 26 w 50"/>
                <a:gd name="T27" fmla="*/ 20 h 16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0"/>
                <a:gd name="T43" fmla="*/ 0 h 160"/>
                <a:gd name="T44" fmla="*/ 50 w 50"/>
                <a:gd name="T45" fmla="*/ 160 h 16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0" h="160">
                  <a:moveTo>
                    <a:pt x="26" y="20"/>
                  </a:moveTo>
                  <a:lnTo>
                    <a:pt x="26" y="20"/>
                  </a:lnTo>
                  <a:lnTo>
                    <a:pt x="32" y="32"/>
                  </a:lnTo>
                  <a:lnTo>
                    <a:pt x="36" y="50"/>
                  </a:lnTo>
                  <a:lnTo>
                    <a:pt x="44" y="98"/>
                  </a:lnTo>
                  <a:lnTo>
                    <a:pt x="48" y="140"/>
                  </a:lnTo>
                  <a:lnTo>
                    <a:pt x="50" y="160"/>
                  </a:lnTo>
                  <a:lnTo>
                    <a:pt x="0" y="160"/>
                  </a:lnTo>
                  <a:lnTo>
                    <a:pt x="0" y="0"/>
                  </a:lnTo>
                  <a:lnTo>
                    <a:pt x="10" y="4"/>
                  </a:lnTo>
                  <a:lnTo>
                    <a:pt x="16" y="10"/>
                  </a:lnTo>
                  <a:lnTo>
                    <a:pt x="26" y="20"/>
                  </a:lnTo>
                  <a:close/>
                </a:path>
              </a:pathLst>
            </a:custGeom>
            <a:solidFill>
              <a:srgbClr val="E3A56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4" name="Freeform 51">
              <a:extLst>
                <a:ext uri="{FF2B5EF4-FFF2-40B4-BE49-F238E27FC236}">
                  <a16:creationId xmlns:a16="http://schemas.microsoft.com/office/drawing/2014/main" id="{74680B0B-131B-4C8A-94E8-B5369E02F633}"/>
                </a:ext>
              </a:extLst>
            </p:cNvPr>
            <p:cNvSpPr>
              <a:spLocks/>
            </p:cNvSpPr>
            <p:nvPr/>
          </p:nvSpPr>
          <p:spPr bwMode="auto">
            <a:xfrm>
              <a:off x="396" y="2716"/>
              <a:ext cx="358" cy="162"/>
            </a:xfrm>
            <a:custGeom>
              <a:avLst/>
              <a:gdLst>
                <a:gd name="T0" fmla="*/ 282 w 358"/>
                <a:gd name="T1" fmla="*/ 0 h 162"/>
                <a:gd name="T2" fmla="*/ 282 w 358"/>
                <a:gd name="T3" fmla="*/ 0 h 162"/>
                <a:gd name="T4" fmla="*/ 280 w 358"/>
                <a:gd name="T5" fmla="*/ 16 h 162"/>
                <a:gd name="T6" fmla="*/ 276 w 358"/>
                <a:gd name="T7" fmla="*/ 30 h 162"/>
                <a:gd name="T8" fmla="*/ 268 w 358"/>
                <a:gd name="T9" fmla="*/ 42 h 162"/>
                <a:gd name="T10" fmla="*/ 258 w 358"/>
                <a:gd name="T11" fmla="*/ 54 h 162"/>
                <a:gd name="T12" fmla="*/ 244 w 358"/>
                <a:gd name="T13" fmla="*/ 64 h 162"/>
                <a:gd name="T14" fmla="*/ 228 w 358"/>
                <a:gd name="T15" fmla="*/ 70 h 162"/>
                <a:gd name="T16" fmla="*/ 208 w 358"/>
                <a:gd name="T17" fmla="*/ 74 h 162"/>
                <a:gd name="T18" fmla="*/ 184 w 358"/>
                <a:gd name="T19" fmla="*/ 76 h 162"/>
                <a:gd name="T20" fmla="*/ 184 w 358"/>
                <a:gd name="T21" fmla="*/ 76 h 162"/>
                <a:gd name="T22" fmla="*/ 160 w 358"/>
                <a:gd name="T23" fmla="*/ 74 h 162"/>
                <a:gd name="T24" fmla="*/ 140 w 358"/>
                <a:gd name="T25" fmla="*/ 70 h 162"/>
                <a:gd name="T26" fmla="*/ 124 w 358"/>
                <a:gd name="T27" fmla="*/ 64 h 162"/>
                <a:gd name="T28" fmla="*/ 110 w 358"/>
                <a:gd name="T29" fmla="*/ 54 h 162"/>
                <a:gd name="T30" fmla="*/ 100 w 358"/>
                <a:gd name="T31" fmla="*/ 42 h 162"/>
                <a:gd name="T32" fmla="*/ 92 w 358"/>
                <a:gd name="T33" fmla="*/ 30 h 162"/>
                <a:gd name="T34" fmla="*/ 88 w 358"/>
                <a:gd name="T35" fmla="*/ 16 h 162"/>
                <a:gd name="T36" fmla="*/ 86 w 358"/>
                <a:gd name="T37" fmla="*/ 0 h 162"/>
                <a:gd name="T38" fmla="*/ 0 w 358"/>
                <a:gd name="T39" fmla="*/ 0 h 162"/>
                <a:gd name="T40" fmla="*/ 0 w 358"/>
                <a:gd name="T41" fmla="*/ 162 h 162"/>
                <a:gd name="T42" fmla="*/ 358 w 358"/>
                <a:gd name="T43" fmla="*/ 162 h 162"/>
                <a:gd name="T44" fmla="*/ 358 w 358"/>
                <a:gd name="T45" fmla="*/ 0 h 162"/>
                <a:gd name="T46" fmla="*/ 282 w 358"/>
                <a:gd name="T47" fmla="*/ 0 h 16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58"/>
                <a:gd name="T73" fmla="*/ 0 h 162"/>
                <a:gd name="T74" fmla="*/ 358 w 358"/>
                <a:gd name="T75" fmla="*/ 162 h 16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58" h="162">
                  <a:moveTo>
                    <a:pt x="282" y="0"/>
                  </a:moveTo>
                  <a:lnTo>
                    <a:pt x="282" y="0"/>
                  </a:lnTo>
                  <a:lnTo>
                    <a:pt x="280" y="16"/>
                  </a:lnTo>
                  <a:lnTo>
                    <a:pt x="276" y="30"/>
                  </a:lnTo>
                  <a:lnTo>
                    <a:pt x="268" y="42"/>
                  </a:lnTo>
                  <a:lnTo>
                    <a:pt x="258" y="54"/>
                  </a:lnTo>
                  <a:lnTo>
                    <a:pt x="244" y="64"/>
                  </a:lnTo>
                  <a:lnTo>
                    <a:pt x="228" y="70"/>
                  </a:lnTo>
                  <a:lnTo>
                    <a:pt x="208" y="74"/>
                  </a:lnTo>
                  <a:lnTo>
                    <a:pt x="184" y="76"/>
                  </a:lnTo>
                  <a:lnTo>
                    <a:pt x="160" y="74"/>
                  </a:lnTo>
                  <a:lnTo>
                    <a:pt x="140" y="70"/>
                  </a:lnTo>
                  <a:lnTo>
                    <a:pt x="124" y="64"/>
                  </a:lnTo>
                  <a:lnTo>
                    <a:pt x="110" y="54"/>
                  </a:lnTo>
                  <a:lnTo>
                    <a:pt x="100" y="42"/>
                  </a:lnTo>
                  <a:lnTo>
                    <a:pt x="92" y="30"/>
                  </a:lnTo>
                  <a:lnTo>
                    <a:pt x="88" y="16"/>
                  </a:lnTo>
                  <a:lnTo>
                    <a:pt x="86" y="0"/>
                  </a:lnTo>
                  <a:lnTo>
                    <a:pt x="0" y="0"/>
                  </a:lnTo>
                  <a:lnTo>
                    <a:pt x="0" y="162"/>
                  </a:lnTo>
                  <a:lnTo>
                    <a:pt x="358" y="162"/>
                  </a:lnTo>
                  <a:lnTo>
                    <a:pt x="358" y="0"/>
                  </a:lnTo>
                  <a:lnTo>
                    <a:pt x="282" y="0"/>
                  </a:lnTo>
                  <a:close/>
                </a:path>
              </a:pathLst>
            </a:custGeom>
            <a:solidFill>
              <a:srgbClr val="626F3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5" name="Freeform 52">
              <a:extLst>
                <a:ext uri="{FF2B5EF4-FFF2-40B4-BE49-F238E27FC236}">
                  <a16:creationId xmlns:a16="http://schemas.microsoft.com/office/drawing/2014/main" id="{6D03FD8F-3D2C-42AE-A06B-C7C5A911288E}"/>
                </a:ext>
              </a:extLst>
            </p:cNvPr>
            <p:cNvSpPr>
              <a:spLocks/>
            </p:cNvSpPr>
            <p:nvPr/>
          </p:nvSpPr>
          <p:spPr bwMode="auto">
            <a:xfrm>
              <a:off x="482" y="2626"/>
              <a:ext cx="196" cy="252"/>
            </a:xfrm>
            <a:custGeom>
              <a:avLst/>
              <a:gdLst>
                <a:gd name="T0" fmla="*/ 196 w 196"/>
                <a:gd name="T1" fmla="*/ 0 h 252"/>
                <a:gd name="T2" fmla="*/ 0 w 196"/>
                <a:gd name="T3" fmla="*/ 0 h 252"/>
                <a:gd name="T4" fmla="*/ 0 w 196"/>
                <a:gd name="T5" fmla="*/ 240 h 252"/>
                <a:gd name="T6" fmla="*/ 28 w 196"/>
                <a:gd name="T7" fmla="*/ 240 h 252"/>
                <a:gd name="T8" fmla="*/ 28 w 196"/>
                <a:gd name="T9" fmla="*/ 252 h 252"/>
                <a:gd name="T10" fmla="*/ 160 w 196"/>
                <a:gd name="T11" fmla="*/ 252 h 252"/>
                <a:gd name="T12" fmla="*/ 160 w 196"/>
                <a:gd name="T13" fmla="*/ 240 h 252"/>
                <a:gd name="T14" fmla="*/ 196 w 196"/>
                <a:gd name="T15" fmla="*/ 240 h 252"/>
                <a:gd name="T16" fmla="*/ 196 w 196"/>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6"/>
                <a:gd name="T28" fmla="*/ 0 h 252"/>
                <a:gd name="T29" fmla="*/ 196 w 196"/>
                <a:gd name="T30" fmla="*/ 252 h 25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6" h="252">
                  <a:moveTo>
                    <a:pt x="196" y="0"/>
                  </a:moveTo>
                  <a:lnTo>
                    <a:pt x="0" y="0"/>
                  </a:lnTo>
                  <a:lnTo>
                    <a:pt x="0" y="240"/>
                  </a:lnTo>
                  <a:lnTo>
                    <a:pt x="28" y="240"/>
                  </a:lnTo>
                  <a:lnTo>
                    <a:pt x="28" y="252"/>
                  </a:lnTo>
                  <a:lnTo>
                    <a:pt x="160" y="252"/>
                  </a:lnTo>
                  <a:lnTo>
                    <a:pt x="160" y="240"/>
                  </a:lnTo>
                  <a:lnTo>
                    <a:pt x="196" y="240"/>
                  </a:lnTo>
                  <a:lnTo>
                    <a:pt x="196" y="0"/>
                  </a:lnTo>
                  <a:close/>
                </a:path>
              </a:pathLst>
            </a:custGeom>
            <a:solidFill>
              <a:srgbClr val="B8865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 name="Freeform 53">
              <a:extLst>
                <a:ext uri="{FF2B5EF4-FFF2-40B4-BE49-F238E27FC236}">
                  <a16:creationId xmlns:a16="http://schemas.microsoft.com/office/drawing/2014/main" id="{3FDCF4F3-D426-41F1-A9A6-2DB749A9767C}"/>
                </a:ext>
              </a:extLst>
            </p:cNvPr>
            <p:cNvSpPr>
              <a:spLocks/>
            </p:cNvSpPr>
            <p:nvPr/>
          </p:nvSpPr>
          <p:spPr bwMode="auto">
            <a:xfrm>
              <a:off x="396" y="2716"/>
              <a:ext cx="114" cy="162"/>
            </a:xfrm>
            <a:custGeom>
              <a:avLst/>
              <a:gdLst>
                <a:gd name="T0" fmla="*/ 86 w 114"/>
                <a:gd name="T1" fmla="*/ 0 h 162"/>
                <a:gd name="T2" fmla="*/ 0 w 114"/>
                <a:gd name="T3" fmla="*/ 0 h 162"/>
                <a:gd name="T4" fmla="*/ 0 w 114"/>
                <a:gd name="T5" fmla="*/ 162 h 162"/>
                <a:gd name="T6" fmla="*/ 114 w 114"/>
                <a:gd name="T7" fmla="*/ 162 h 162"/>
                <a:gd name="T8" fmla="*/ 114 w 114"/>
                <a:gd name="T9" fmla="*/ 56 h 162"/>
                <a:gd name="T10" fmla="*/ 114 w 114"/>
                <a:gd name="T11" fmla="*/ 56 h 162"/>
                <a:gd name="T12" fmla="*/ 102 w 114"/>
                <a:gd name="T13" fmla="*/ 44 h 162"/>
                <a:gd name="T14" fmla="*/ 94 w 114"/>
                <a:gd name="T15" fmla="*/ 32 h 162"/>
                <a:gd name="T16" fmla="*/ 88 w 114"/>
                <a:gd name="T17" fmla="*/ 16 h 162"/>
                <a:gd name="T18" fmla="*/ 86 w 114"/>
                <a:gd name="T19" fmla="*/ 0 h 162"/>
                <a:gd name="T20" fmla="*/ 86 w 114"/>
                <a:gd name="T21" fmla="*/ 0 h 16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4"/>
                <a:gd name="T34" fmla="*/ 0 h 162"/>
                <a:gd name="T35" fmla="*/ 114 w 114"/>
                <a:gd name="T36" fmla="*/ 162 h 16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4" h="162">
                  <a:moveTo>
                    <a:pt x="86" y="0"/>
                  </a:moveTo>
                  <a:lnTo>
                    <a:pt x="0" y="0"/>
                  </a:lnTo>
                  <a:lnTo>
                    <a:pt x="0" y="162"/>
                  </a:lnTo>
                  <a:lnTo>
                    <a:pt x="114" y="162"/>
                  </a:lnTo>
                  <a:lnTo>
                    <a:pt x="114" y="56"/>
                  </a:lnTo>
                  <a:lnTo>
                    <a:pt x="102" y="44"/>
                  </a:lnTo>
                  <a:lnTo>
                    <a:pt x="94" y="32"/>
                  </a:lnTo>
                  <a:lnTo>
                    <a:pt x="88" y="16"/>
                  </a:lnTo>
                  <a:lnTo>
                    <a:pt x="8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 name="Freeform 54">
              <a:extLst>
                <a:ext uri="{FF2B5EF4-FFF2-40B4-BE49-F238E27FC236}">
                  <a16:creationId xmlns:a16="http://schemas.microsoft.com/office/drawing/2014/main" id="{37472A75-A25F-4799-9FAD-A5506A452457}"/>
                </a:ext>
              </a:extLst>
            </p:cNvPr>
            <p:cNvSpPr>
              <a:spLocks/>
            </p:cNvSpPr>
            <p:nvPr/>
          </p:nvSpPr>
          <p:spPr bwMode="auto">
            <a:xfrm>
              <a:off x="642" y="2716"/>
              <a:ext cx="112" cy="162"/>
            </a:xfrm>
            <a:custGeom>
              <a:avLst/>
              <a:gdLst>
                <a:gd name="T0" fmla="*/ 112 w 112"/>
                <a:gd name="T1" fmla="*/ 0 h 162"/>
                <a:gd name="T2" fmla="*/ 36 w 112"/>
                <a:gd name="T3" fmla="*/ 0 h 162"/>
                <a:gd name="T4" fmla="*/ 36 w 112"/>
                <a:gd name="T5" fmla="*/ 0 h 162"/>
                <a:gd name="T6" fmla="*/ 32 w 112"/>
                <a:gd name="T7" fmla="*/ 18 h 162"/>
                <a:gd name="T8" fmla="*/ 26 w 112"/>
                <a:gd name="T9" fmla="*/ 36 h 162"/>
                <a:gd name="T10" fmla="*/ 22 w 112"/>
                <a:gd name="T11" fmla="*/ 44 h 162"/>
                <a:gd name="T12" fmla="*/ 16 w 112"/>
                <a:gd name="T13" fmla="*/ 50 h 162"/>
                <a:gd name="T14" fmla="*/ 8 w 112"/>
                <a:gd name="T15" fmla="*/ 56 h 162"/>
                <a:gd name="T16" fmla="*/ 0 w 112"/>
                <a:gd name="T17" fmla="*/ 62 h 162"/>
                <a:gd name="T18" fmla="*/ 0 w 112"/>
                <a:gd name="T19" fmla="*/ 162 h 162"/>
                <a:gd name="T20" fmla="*/ 112 w 112"/>
                <a:gd name="T21" fmla="*/ 162 h 162"/>
                <a:gd name="T22" fmla="*/ 112 w 112"/>
                <a:gd name="T23" fmla="*/ 0 h 16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2"/>
                <a:gd name="T37" fmla="*/ 0 h 162"/>
                <a:gd name="T38" fmla="*/ 112 w 112"/>
                <a:gd name="T39" fmla="*/ 162 h 16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2" h="162">
                  <a:moveTo>
                    <a:pt x="112" y="0"/>
                  </a:moveTo>
                  <a:lnTo>
                    <a:pt x="36" y="0"/>
                  </a:lnTo>
                  <a:lnTo>
                    <a:pt x="32" y="18"/>
                  </a:lnTo>
                  <a:lnTo>
                    <a:pt x="26" y="36"/>
                  </a:lnTo>
                  <a:lnTo>
                    <a:pt x="22" y="44"/>
                  </a:lnTo>
                  <a:lnTo>
                    <a:pt x="16" y="50"/>
                  </a:lnTo>
                  <a:lnTo>
                    <a:pt x="8" y="56"/>
                  </a:lnTo>
                  <a:lnTo>
                    <a:pt x="0" y="62"/>
                  </a:lnTo>
                  <a:lnTo>
                    <a:pt x="0" y="162"/>
                  </a:lnTo>
                  <a:lnTo>
                    <a:pt x="112" y="162"/>
                  </a:lnTo>
                  <a:lnTo>
                    <a:pt x="1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 name="Freeform 55">
              <a:extLst>
                <a:ext uri="{FF2B5EF4-FFF2-40B4-BE49-F238E27FC236}">
                  <a16:creationId xmlns:a16="http://schemas.microsoft.com/office/drawing/2014/main" id="{A8B5EC82-887F-4F85-B640-7083A4B065C1}"/>
                </a:ext>
              </a:extLst>
            </p:cNvPr>
            <p:cNvSpPr>
              <a:spLocks/>
            </p:cNvSpPr>
            <p:nvPr/>
          </p:nvSpPr>
          <p:spPr bwMode="auto">
            <a:xfrm>
              <a:off x="196" y="2354"/>
              <a:ext cx="102" cy="164"/>
            </a:xfrm>
            <a:custGeom>
              <a:avLst/>
              <a:gdLst>
                <a:gd name="T0" fmla="*/ 102 w 102"/>
                <a:gd name="T1" fmla="*/ 76 h 164"/>
                <a:gd name="T2" fmla="*/ 102 w 102"/>
                <a:gd name="T3" fmla="*/ 76 h 164"/>
                <a:gd name="T4" fmla="*/ 102 w 102"/>
                <a:gd name="T5" fmla="*/ 92 h 164"/>
                <a:gd name="T6" fmla="*/ 102 w 102"/>
                <a:gd name="T7" fmla="*/ 108 h 164"/>
                <a:gd name="T8" fmla="*/ 100 w 102"/>
                <a:gd name="T9" fmla="*/ 122 h 164"/>
                <a:gd name="T10" fmla="*/ 94 w 102"/>
                <a:gd name="T11" fmla="*/ 136 h 164"/>
                <a:gd name="T12" fmla="*/ 88 w 102"/>
                <a:gd name="T13" fmla="*/ 146 h 164"/>
                <a:gd name="T14" fmla="*/ 80 w 102"/>
                <a:gd name="T15" fmla="*/ 154 h 164"/>
                <a:gd name="T16" fmla="*/ 72 w 102"/>
                <a:gd name="T17" fmla="*/ 160 h 164"/>
                <a:gd name="T18" fmla="*/ 62 w 102"/>
                <a:gd name="T19" fmla="*/ 164 h 164"/>
                <a:gd name="T20" fmla="*/ 62 w 102"/>
                <a:gd name="T21" fmla="*/ 164 h 164"/>
                <a:gd name="T22" fmla="*/ 52 w 102"/>
                <a:gd name="T23" fmla="*/ 164 h 164"/>
                <a:gd name="T24" fmla="*/ 42 w 102"/>
                <a:gd name="T25" fmla="*/ 160 h 164"/>
                <a:gd name="T26" fmla="*/ 32 w 102"/>
                <a:gd name="T27" fmla="*/ 154 h 164"/>
                <a:gd name="T28" fmla="*/ 24 w 102"/>
                <a:gd name="T29" fmla="*/ 144 h 164"/>
                <a:gd name="T30" fmla="*/ 16 w 102"/>
                <a:gd name="T31" fmla="*/ 132 h 164"/>
                <a:gd name="T32" fmla="*/ 8 w 102"/>
                <a:gd name="T33" fmla="*/ 120 h 164"/>
                <a:gd name="T34" fmla="*/ 4 w 102"/>
                <a:gd name="T35" fmla="*/ 104 h 164"/>
                <a:gd name="T36" fmla="*/ 0 w 102"/>
                <a:gd name="T37" fmla="*/ 88 h 164"/>
                <a:gd name="T38" fmla="*/ 0 w 102"/>
                <a:gd name="T39" fmla="*/ 88 h 164"/>
                <a:gd name="T40" fmla="*/ 0 w 102"/>
                <a:gd name="T41" fmla="*/ 72 h 164"/>
                <a:gd name="T42" fmla="*/ 0 w 102"/>
                <a:gd name="T43" fmla="*/ 56 h 164"/>
                <a:gd name="T44" fmla="*/ 4 w 102"/>
                <a:gd name="T45" fmla="*/ 42 h 164"/>
                <a:gd name="T46" fmla="*/ 8 w 102"/>
                <a:gd name="T47" fmla="*/ 28 h 164"/>
                <a:gd name="T48" fmla="*/ 14 w 102"/>
                <a:gd name="T49" fmla="*/ 18 h 164"/>
                <a:gd name="T50" fmla="*/ 22 w 102"/>
                <a:gd name="T51" fmla="*/ 8 h 164"/>
                <a:gd name="T52" fmla="*/ 32 w 102"/>
                <a:gd name="T53" fmla="*/ 2 h 164"/>
                <a:gd name="T54" fmla="*/ 42 w 102"/>
                <a:gd name="T55" fmla="*/ 0 h 164"/>
                <a:gd name="T56" fmla="*/ 42 w 102"/>
                <a:gd name="T57" fmla="*/ 0 h 164"/>
                <a:gd name="T58" fmla="*/ 52 w 102"/>
                <a:gd name="T59" fmla="*/ 0 h 164"/>
                <a:gd name="T60" fmla="*/ 62 w 102"/>
                <a:gd name="T61" fmla="*/ 4 h 164"/>
                <a:gd name="T62" fmla="*/ 72 w 102"/>
                <a:gd name="T63" fmla="*/ 10 h 164"/>
                <a:gd name="T64" fmla="*/ 80 w 102"/>
                <a:gd name="T65" fmla="*/ 20 h 164"/>
                <a:gd name="T66" fmla="*/ 88 w 102"/>
                <a:gd name="T67" fmla="*/ 30 h 164"/>
                <a:gd name="T68" fmla="*/ 94 w 102"/>
                <a:gd name="T69" fmla="*/ 44 h 164"/>
                <a:gd name="T70" fmla="*/ 98 w 102"/>
                <a:gd name="T71" fmla="*/ 58 h 164"/>
                <a:gd name="T72" fmla="*/ 102 w 102"/>
                <a:gd name="T73" fmla="*/ 76 h 164"/>
                <a:gd name="T74" fmla="*/ 102 w 102"/>
                <a:gd name="T75" fmla="*/ 76 h 16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02"/>
                <a:gd name="T115" fmla="*/ 0 h 164"/>
                <a:gd name="T116" fmla="*/ 102 w 102"/>
                <a:gd name="T117" fmla="*/ 164 h 16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02" h="164">
                  <a:moveTo>
                    <a:pt x="102" y="76"/>
                  </a:moveTo>
                  <a:lnTo>
                    <a:pt x="102" y="76"/>
                  </a:lnTo>
                  <a:lnTo>
                    <a:pt x="102" y="92"/>
                  </a:lnTo>
                  <a:lnTo>
                    <a:pt x="102" y="108"/>
                  </a:lnTo>
                  <a:lnTo>
                    <a:pt x="100" y="122"/>
                  </a:lnTo>
                  <a:lnTo>
                    <a:pt x="94" y="136"/>
                  </a:lnTo>
                  <a:lnTo>
                    <a:pt x="88" y="146"/>
                  </a:lnTo>
                  <a:lnTo>
                    <a:pt x="80" y="154"/>
                  </a:lnTo>
                  <a:lnTo>
                    <a:pt x="72" y="160"/>
                  </a:lnTo>
                  <a:lnTo>
                    <a:pt x="62" y="164"/>
                  </a:lnTo>
                  <a:lnTo>
                    <a:pt x="52" y="164"/>
                  </a:lnTo>
                  <a:lnTo>
                    <a:pt x="42" y="160"/>
                  </a:lnTo>
                  <a:lnTo>
                    <a:pt x="32" y="154"/>
                  </a:lnTo>
                  <a:lnTo>
                    <a:pt x="24" y="144"/>
                  </a:lnTo>
                  <a:lnTo>
                    <a:pt x="16" y="132"/>
                  </a:lnTo>
                  <a:lnTo>
                    <a:pt x="8" y="120"/>
                  </a:lnTo>
                  <a:lnTo>
                    <a:pt x="4" y="104"/>
                  </a:lnTo>
                  <a:lnTo>
                    <a:pt x="0" y="88"/>
                  </a:lnTo>
                  <a:lnTo>
                    <a:pt x="0" y="72"/>
                  </a:lnTo>
                  <a:lnTo>
                    <a:pt x="0" y="56"/>
                  </a:lnTo>
                  <a:lnTo>
                    <a:pt x="4" y="42"/>
                  </a:lnTo>
                  <a:lnTo>
                    <a:pt x="8" y="28"/>
                  </a:lnTo>
                  <a:lnTo>
                    <a:pt x="14" y="18"/>
                  </a:lnTo>
                  <a:lnTo>
                    <a:pt x="22" y="8"/>
                  </a:lnTo>
                  <a:lnTo>
                    <a:pt x="32" y="2"/>
                  </a:lnTo>
                  <a:lnTo>
                    <a:pt x="42" y="0"/>
                  </a:lnTo>
                  <a:lnTo>
                    <a:pt x="52" y="0"/>
                  </a:lnTo>
                  <a:lnTo>
                    <a:pt x="62" y="4"/>
                  </a:lnTo>
                  <a:lnTo>
                    <a:pt x="72" y="10"/>
                  </a:lnTo>
                  <a:lnTo>
                    <a:pt x="80" y="20"/>
                  </a:lnTo>
                  <a:lnTo>
                    <a:pt x="88" y="30"/>
                  </a:lnTo>
                  <a:lnTo>
                    <a:pt x="94" y="44"/>
                  </a:lnTo>
                  <a:lnTo>
                    <a:pt x="98" y="58"/>
                  </a:lnTo>
                  <a:lnTo>
                    <a:pt x="102" y="76"/>
                  </a:lnTo>
                  <a:close/>
                </a:path>
              </a:pathLst>
            </a:custGeom>
            <a:solidFill>
              <a:srgbClr val="E3A56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9" name="Freeform 56">
              <a:extLst>
                <a:ext uri="{FF2B5EF4-FFF2-40B4-BE49-F238E27FC236}">
                  <a16:creationId xmlns:a16="http://schemas.microsoft.com/office/drawing/2014/main" id="{252BC85A-E5E9-4648-991C-FD6EF7223675}"/>
                </a:ext>
              </a:extLst>
            </p:cNvPr>
            <p:cNvSpPr>
              <a:spLocks/>
            </p:cNvSpPr>
            <p:nvPr/>
          </p:nvSpPr>
          <p:spPr bwMode="auto">
            <a:xfrm>
              <a:off x="864" y="2346"/>
              <a:ext cx="108" cy="162"/>
            </a:xfrm>
            <a:custGeom>
              <a:avLst/>
              <a:gdLst>
                <a:gd name="T0" fmla="*/ 102 w 108"/>
                <a:gd name="T1" fmla="*/ 98 h 162"/>
                <a:gd name="T2" fmla="*/ 102 w 108"/>
                <a:gd name="T3" fmla="*/ 98 h 162"/>
                <a:gd name="T4" fmla="*/ 96 w 108"/>
                <a:gd name="T5" fmla="*/ 112 h 162"/>
                <a:gd name="T6" fmla="*/ 88 w 108"/>
                <a:gd name="T7" fmla="*/ 126 h 162"/>
                <a:gd name="T8" fmla="*/ 80 w 108"/>
                <a:gd name="T9" fmla="*/ 138 h 162"/>
                <a:gd name="T10" fmla="*/ 70 w 108"/>
                <a:gd name="T11" fmla="*/ 148 h 162"/>
                <a:gd name="T12" fmla="*/ 60 w 108"/>
                <a:gd name="T13" fmla="*/ 156 h 162"/>
                <a:gd name="T14" fmla="*/ 48 w 108"/>
                <a:gd name="T15" fmla="*/ 160 h 162"/>
                <a:gd name="T16" fmla="*/ 38 w 108"/>
                <a:gd name="T17" fmla="*/ 162 h 162"/>
                <a:gd name="T18" fmla="*/ 28 w 108"/>
                <a:gd name="T19" fmla="*/ 160 h 162"/>
                <a:gd name="T20" fmla="*/ 28 w 108"/>
                <a:gd name="T21" fmla="*/ 160 h 162"/>
                <a:gd name="T22" fmla="*/ 18 w 108"/>
                <a:gd name="T23" fmla="*/ 154 h 162"/>
                <a:gd name="T24" fmla="*/ 10 w 108"/>
                <a:gd name="T25" fmla="*/ 148 h 162"/>
                <a:gd name="T26" fmla="*/ 6 w 108"/>
                <a:gd name="T27" fmla="*/ 138 h 162"/>
                <a:gd name="T28" fmla="*/ 2 w 108"/>
                <a:gd name="T29" fmla="*/ 126 h 162"/>
                <a:gd name="T30" fmla="*/ 0 w 108"/>
                <a:gd name="T31" fmla="*/ 112 h 162"/>
                <a:gd name="T32" fmla="*/ 0 w 108"/>
                <a:gd name="T33" fmla="*/ 98 h 162"/>
                <a:gd name="T34" fmla="*/ 2 w 108"/>
                <a:gd name="T35" fmla="*/ 82 h 162"/>
                <a:gd name="T36" fmla="*/ 6 w 108"/>
                <a:gd name="T37" fmla="*/ 66 h 162"/>
                <a:gd name="T38" fmla="*/ 6 w 108"/>
                <a:gd name="T39" fmla="*/ 66 h 162"/>
                <a:gd name="T40" fmla="*/ 12 w 108"/>
                <a:gd name="T41" fmla="*/ 50 h 162"/>
                <a:gd name="T42" fmla="*/ 20 w 108"/>
                <a:gd name="T43" fmla="*/ 36 h 162"/>
                <a:gd name="T44" fmla="*/ 28 w 108"/>
                <a:gd name="T45" fmla="*/ 24 h 162"/>
                <a:gd name="T46" fmla="*/ 38 w 108"/>
                <a:gd name="T47" fmla="*/ 14 h 162"/>
                <a:gd name="T48" fmla="*/ 48 w 108"/>
                <a:gd name="T49" fmla="*/ 8 h 162"/>
                <a:gd name="T50" fmla="*/ 58 w 108"/>
                <a:gd name="T51" fmla="*/ 2 h 162"/>
                <a:gd name="T52" fmla="*/ 70 w 108"/>
                <a:gd name="T53" fmla="*/ 0 h 162"/>
                <a:gd name="T54" fmla="*/ 80 w 108"/>
                <a:gd name="T55" fmla="*/ 2 h 162"/>
                <a:gd name="T56" fmla="*/ 80 w 108"/>
                <a:gd name="T57" fmla="*/ 2 h 162"/>
                <a:gd name="T58" fmla="*/ 88 w 108"/>
                <a:gd name="T59" fmla="*/ 8 h 162"/>
                <a:gd name="T60" fmla="*/ 96 w 108"/>
                <a:gd name="T61" fmla="*/ 14 h 162"/>
                <a:gd name="T62" fmla="*/ 102 w 108"/>
                <a:gd name="T63" fmla="*/ 24 h 162"/>
                <a:gd name="T64" fmla="*/ 106 w 108"/>
                <a:gd name="T65" fmla="*/ 36 h 162"/>
                <a:gd name="T66" fmla="*/ 108 w 108"/>
                <a:gd name="T67" fmla="*/ 50 h 162"/>
                <a:gd name="T68" fmla="*/ 108 w 108"/>
                <a:gd name="T69" fmla="*/ 66 h 162"/>
                <a:gd name="T70" fmla="*/ 106 w 108"/>
                <a:gd name="T71" fmla="*/ 80 h 162"/>
                <a:gd name="T72" fmla="*/ 102 w 108"/>
                <a:gd name="T73" fmla="*/ 98 h 162"/>
                <a:gd name="T74" fmla="*/ 102 w 108"/>
                <a:gd name="T75" fmla="*/ 98 h 16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08"/>
                <a:gd name="T115" fmla="*/ 0 h 162"/>
                <a:gd name="T116" fmla="*/ 108 w 108"/>
                <a:gd name="T117" fmla="*/ 162 h 16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08" h="162">
                  <a:moveTo>
                    <a:pt x="102" y="98"/>
                  </a:moveTo>
                  <a:lnTo>
                    <a:pt x="102" y="98"/>
                  </a:lnTo>
                  <a:lnTo>
                    <a:pt x="96" y="112"/>
                  </a:lnTo>
                  <a:lnTo>
                    <a:pt x="88" y="126"/>
                  </a:lnTo>
                  <a:lnTo>
                    <a:pt x="80" y="138"/>
                  </a:lnTo>
                  <a:lnTo>
                    <a:pt x="70" y="148"/>
                  </a:lnTo>
                  <a:lnTo>
                    <a:pt x="60" y="156"/>
                  </a:lnTo>
                  <a:lnTo>
                    <a:pt x="48" y="160"/>
                  </a:lnTo>
                  <a:lnTo>
                    <a:pt x="38" y="162"/>
                  </a:lnTo>
                  <a:lnTo>
                    <a:pt x="28" y="160"/>
                  </a:lnTo>
                  <a:lnTo>
                    <a:pt x="18" y="154"/>
                  </a:lnTo>
                  <a:lnTo>
                    <a:pt x="10" y="148"/>
                  </a:lnTo>
                  <a:lnTo>
                    <a:pt x="6" y="138"/>
                  </a:lnTo>
                  <a:lnTo>
                    <a:pt x="2" y="126"/>
                  </a:lnTo>
                  <a:lnTo>
                    <a:pt x="0" y="112"/>
                  </a:lnTo>
                  <a:lnTo>
                    <a:pt x="0" y="98"/>
                  </a:lnTo>
                  <a:lnTo>
                    <a:pt x="2" y="82"/>
                  </a:lnTo>
                  <a:lnTo>
                    <a:pt x="6" y="66"/>
                  </a:lnTo>
                  <a:lnTo>
                    <a:pt x="12" y="50"/>
                  </a:lnTo>
                  <a:lnTo>
                    <a:pt x="20" y="36"/>
                  </a:lnTo>
                  <a:lnTo>
                    <a:pt x="28" y="24"/>
                  </a:lnTo>
                  <a:lnTo>
                    <a:pt x="38" y="14"/>
                  </a:lnTo>
                  <a:lnTo>
                    <a:pt x="48" y="8"/>
                  </a:lnTo>
                  <a:lnTo>
                    <a:pt x="58" y="2"/>
                  </a:lnTo>
                  <a:lnTo>
                    <a:pt x="70" y="0"/>
                  </a:lnTo>
                  <a:lnTo>
                    <a:pt x="80" y="2"/>
                  </a:lnTo>
                  <a:lnTo>
                    <a:pt x="88" y="8"/>
                  </a:lnTo>
                  <a:lnTo>
                    <a:pt x="96" y="14"/>
                  </a:lnTo>
                  <a:lnTo>
                    <a:pt x="102" y="24"/>
                  </a:lnTo>
                  <a:lnTo>
                    <a:pt x="106" y="36"/>
                  </a:lnTo>
                  <a:lnTo>
                    <a:pt x="108" y="50"/>
                  </a:lnTo>
                  <a:lnTo>
                    <a:pt x="108" y="66"/>
                  </a:lnTo>
                  <a:lnTo>
                    <a:pt x="106" y="80"/>
                  </a:lnTo>
                  <a:lnTo>
                    <a:pt x="102" y="98"/>
                  </a:lnTo>
                  <a:close/>
                </a:path>
              </a:pathLst>
            </a:custGeom>
            <a:solidFill>
              <a:srgbClr val="E3A56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0" name="Freeform 57">
              <a:extLst>
                <a:ext uri="{FF2B5EF4-FFF2-40B4-BE49-F238E27FC236}">
                  <a16:creationId xmlns:a16="http://schemas.microsoft.com/office/drawing/2014/main" id="{0BEFCD5D-425F-466B-877E-63458B2B7BEE}"/>
                </a:ext>
              </a:extLst>
            </p:cNvPr>
            <p:cNvSpPr>
              <a:spLocks/>
            </p:cNvSpPr>
            <p:nvPr/>
          </p:nvSpPr>
          <p:spPr bwMode="auto">
            <a:xfrm>
              <a:off x="268" y="2028"/>
              <a:ext cx="634" cy="710"/>
            </a:xfrm>
            <a:custGeom>
              <a:avLst/>
              <a:gdLst>
                <a:gd name="T0" fmla="*/ 634 w 634"/>
                <a:gd name="T1" fmla="*/ 158 h 710"/>
                <a:gd name="T2" fmla="*/ 634 w 634"/>
                <a:gd name="T3" fmla="*/ 158 h 710"/>
                <a:gd name="T4" fmla="*/ 632 w 634"/>
                <a:gd name="T5" fmla="*/ 138 h 710"/>
                <a:gd name="T6" fmla="*/ 626 w 634"/>
                <a:gd name="T7" fmla="*/ 122 h 710"/>
                <a:gd name="T8" fmla="*/ 618 w 634"/>
                <a:gd name="T9" fmla="*/ 106 h 710"/>
                <a:gd name="T10" fmla="*/ 606 w 634"/>
                <a:gd name="T11" fmla="*/ 90 h 710"/>
                <a:gd name="T12" fmla="*/ 590 w 634"/>
                <a:gd name="T13" fmla="*/ 76 h 710"/>
                <a:gd name="T14" fmla="*/ 574 w 634"/>
                <a:gd name="T15" fmla="*/ 64 h 710"/>
                <a:gd name="T16" fmla="*/ 554 w 634"/>
                <a:gd name="T17" fmla="*/ 52 h 710"/>
                <a:gd name="T18" fmla="*/ 532 w 634"/>
                <a:gd name="T19" fmla="*/ 40 h 710"/>
                <a:gd name="T20" fmla="*/ 508 w 634"/>
                <a:gd name="T21" fmla="*/ 32 h 710"/>
                <a:gd name="T22" fmla="*/ 482 w 634"/>
                <a:gd name="T23" fmla="*/ 24 h 710"/>
                <a:gd name="T24" fmla="*/ 456 w 634"/>
                <a:gd name="T25" fmla="*/ 16 h 710"/>
                <a:gd name="T26" fmla="*/ 428 w 634"/>
                <a:gd name="T27" fmla="*/ 10 h 710"/>
                <a:gd name="T28" fmla="*/ 400 w 634"/>
                <a:gd name="T29" fmla="*/ 6 h 710"/>
                <a:gd name="T30" fmla="*/ 370 w 634"/>
                <a:gd name="T31" fmla="*/ 4 h 710"/>
                <a:gd name="T32" fmla="*/ 340 w 634"/>
                <a:gd name="T33" fmla="*/ 2 h 710"/>
                <a:gd name="T34" fmla="*/ 310 w 634"/>
                <a:gd name="T35" fmla="*/ 0 h 710"/>
                <a:gd name="T36" fmla="*/ 280 w 634"/>
                <a:gd name="T37" fmla="*/ 0 h 710"/>
                <a:gd name="T38" fmla="*/ 250 w 634"/>
                <a:gd name="T39" fmla="*/ 2 h 710"/>
                <a:gd name="T40" fmla="*/ 222 w 634"/>
                <a:gd name="T41" fmla="*/ 6 h 710"/>
                <a:gd name="T42" fmla="*/ 192 w 634"/>
                <a:gd name="T43" fmla="*/ 10 h 710"/>
                <a:gd name="T44" fmla="*/ 166 w 634"/>
                <a:gd name="T45" fmla="*/ 16 h 710"/>
                <a:gd name="T46" fmla="*/ 140 w 634"/>
                <a:gd name="T47" fmla="*/ 24 h 710"/>
                <a:gd name="T48" fmla="*/ 114 w 634"/>
                <a:gd name="T49" fmla="*/ 32 h 710"/>
                <a:gd name="T50" fmla="*/ 92 w 634"/>
                <a:gd name="T51" fmla="*/ 42 h 710"/>
                <a:gd name="T52" fmla="*/ 72 w 634"/>
                <a:gd name="T53" fmla="*/ 52 h 710"/>
                <a:gd name="T54" fmla="*/ 52 w 634"/>
                <a:gd name="T55" fmla="*/ 66 h 710"/>
                <a:gd name="T56" fmla="*/ 36 w 634"/>
                <a:gd name="T57" fmla="*/ 78 h 710"/>
                <a:gd name="T58" fmla="*/ 24 w 634"/>
                <a:gd name="T59" fmla="*/ 94 h 710"/>
                <a:gd name="T60" fmla="*/ 12 w 634"/>
                <a:gd name="T61" fmla="*/ 110 h 710"/>
                <a:gd name="T62" fmla="*/ 6 w 634"/>
                <a:gd name="T63" fmla="*/ 130 h 710"/>
                <a:gd name="T64" fmla="*/ 2 w 634"/>
                <a:gd name="T65" fmla="*/ 148 h 710"/>
                <a:gd name="T66" fmla="*/ 0 w 634"/>
                <a:gd name="T67" fmla="*/ 170 h 710"/>
                <a:gd name="T68" fmla="*/ 16 w 634"/>
                <a:gd name="T69" fmla="*/ 600 h 710"/>
                <a:gd name="T70" fmla="*/ 16 w 634"/>
                <a:gd name="T71" fmla="*/ 600 h 710"/>
                <a:gd name="T72" fmla="*/ 18 w 634"/>
                <a:gd name="T73" fmla="*/ 610 h 710"/>
                <a:gd name="T74" fmla="*/ 20 w 634"/>
                <a:gd name="T75" fmla="*/ 622 h 710"/>
                <a:gd name="T76" fmla="*/ 22 w 634"/>
                <a:gd name="T77" fmla="*/ 632 h 710"/>
                <a:gd name="T78" fmla="*/ 28 w 634"/>
                <a:gd name="T79" fmla="*/ 642 h 710"/>
                <a:gd name="T80" fmla="*/ 40 w 634"/>
                <a:gd name="T81" fmla="*/ 662 h 710"/>
                <a:gd name="T82" fmla="*/ 56 w 634"/>
                <a:gd name="T83" fmla="*/ 678 h 710"/>
                <a:gd name="T84" fmla="*/ 76 w 634"/>
                <a:gd name="T85" fmla="*/ 692 h 710"/>
                <a:gd name="T86" fmla="*/ 98 w 634"/>
                <a:gd name="T87" fmla="*/ 702 h 710"/>
                <a:gd name="T88" fmla="*/ 122 w 634"/>
                <a:gd name="T89" fmla="*/ 708 h 710"/>
                <a:gd name="T90" fmla="*/ 150 w 634"/>
                <a:gd name="T91" fmla="*/ 710 h 710"/>
                <a:gd name="T92" fmla="*/ 476 w 634"/>
                <a:gd name="T93" fmla="*/ 710 h 710"/>
                <a:gd name="T94" fmla="*/ 476 w 634"/>
                <a:gd name="T95" fmla="*/ 710 h 710"/>
                <a:gd name="T96" fmla="*/ 502 w 634"/>
                <a:gd name="T97" fmla="*/ 708 h 710"/>
                <a:gd name="T98" fmla="*/ 526 w 634"/>
                <a:gd name="T99" fmla="*/ 702 h 710"/>
                <a:gd name="T100" fmla="*/ 550 w 634"/>
                <a:gd name="T101" fmla="*/ 692 h 710"/>
                <a:gd name="T102" fmla="*/ 568 w 634"/>
                <a:gd name="T103" fmla="*/ 678 h 710"/>
                <a:gd name="T104" fmla="*/ 586 w 634"/>
                <a:gd name="T105" fmla="*/ 662 h 710"/>
                <a:gd name="T106" fmla="*/ 598 w 634"/>
                <a:gd name="T107" fmla="*/ 642 h 710"/>
                <a:gd name="T108" fmla="*/ 602 w 634"/>
                <a:gd name="T109" fmla="*/ 632 h 710"/>
                <a:gd name="T110" fmla="*/ 604 w 634"/>
                <a:gd name="T111" fmla="*/ 622 h 710"/>
                <a:gd name="T112" fmla="*/ 606 w 634"/>
                <a:gd name="T113" fmla="*/ 610 h 710"/>
                <a:gd name="T114" fmla="*/ 608 w 634"/>
                <a:gd name="T115" fmla="*/ 600 h 710"/>
                <a:gd name="T116" fmla="*/ 608 w 634"/>
                <a:gd name="T117" fmla="*/ 600 h 710"/>
                <a:gd name="T118" fmla="*/ 622 w 634"/>
                <a:gd name="T119" fmla="*/ 396 h 710"/>
                <a:gd name="T120" fmla="*/ 630 w 634"/>
                <a:gd name="T121" fmla="*/ 248 h 710"/>
                <a:gd name="T122" fmla="*/ 634 w 634"/>
                <a:gd name="T123" fmla="*/ 158 h 710"/>
                <a:gd name="T124" fmla="*/ 634 w 634"/>
                <a:gd name="T125" fmla="*/ 158 h 71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634"/>
                <a:gd name="T190" fmla="*/ 0 h 710"/>
                <a:gd name="T191" fmla="*/ 634 w 634"/>
                <a:gd name="T192" fmla="*/ 710 h 71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634" h="710">
                  <a:moveTo>
                    <a:pt x="634" y="158"/>
                  </a:moveTo>
                  <a:lnTo>
                    <a:pt x="634" y="158"/>
                  </a:lnTo>
                  <a:lnTo>
                    <a:pt x="632" y="138"/>
                  </a:lnTo>
                  <a:lnTo>
                    <a:pt x="626" y="122"/>
                  </a:lnTo>
                  <a:lnTo>
                    <a:pt x="618" y="106"/>
                  </a:lnTo>
                  <a:lnTo>
                    <a:pt x="606" y="90"/>
                  </a:lnTo>
                  <a:lnTo>
                    <a:pt x="590" y="76"/>
                  </a:lnTo>
                  <a:lnTo>
                    <a:pt x="574" y="64"/>
                  </a:lnTo>
                  <a:lnTo>
                    <a:pt x="554" y="52"/>
                  </a:lnTo>
                  <a:lnTo>
                    <a:pt x="532" y="40"/>
                  </a:lnTo>
                  <a:lnTo>
                    <a:pt x="508" y="32"/>
                  </a:lnTo>
                  <a:lnTo>
                    <a:pt x="482" y="24"/>
                  </a:lnTo>
                  <a:lnTo>
                    <a:pt x="456" y="16"/>
                  </a:lnTo>
                  <a:lnTo>
                    <a:pt x="428" y="10"/>
                  </a:lnTo>
                  <a:lnTo>
                    <a:pt x="400" y="6"/>
                  </a:lnTo>
                  <a:lnTo>
                    <a:pt x="370" y="4"/>
                  </a:lnTo>
                  <a:lnTo>
                    <a:pt x="340" y="2"/>
                  </a:lnTo>
                  <a:lnTo>
                    <a:pt x="310" y="0"/>
                  </a:lnTo>
                  <a:lnTo>
                    <a:pt x="280" y="0"/>
                  </a:lnTo>
                  <a:lnTo>
                    <a:pt x="250" y="2"/>
                  </a:lnTo>
                  <a:lnTo>
                    <a:pt x="222" y="6"/>
                  </a:lnTo>
                  <a:lnTo>
                    <a:pt x="192" y="10"/>
                  </a:lnTo>
                  <a:lnTo>
                    <a:pt x="166" y="16"/>
                  </a:lnTo>
                  <a:lnTo>
                    <a:pt x="140" y="24"/>
                  </a:lnTo>
                  <a:lnTo>
                    <a:pt x="114" y="32"/>
                  </a:lnTo>
                  <a:lnTo>
                    <a:pt x="92" y="42"/>
                  </a:lnTo>
                  <a:lnTo>
                    <a:pt x="72" y="52"/>
                  </a:lnTo>
                  <a:lnTo>
                    <a:pt x="52" y="66"/>
                  </a:lnTo>
                  <a:lnTo>
                    <a:pt x="36" y="78"/>
                  </a:lnTo>
                  <a:lnTo>
                    <a:pt x="24" y="94"/>
                  </a:lnTo>
                  <a:lnTo>
                    <a:pt x="12" y="110"/>
                  </a:lnTo>
                  <a:lnTo>
                    <a:pt x="6" y="130"/>
                  </a:lnTo>
                  <a:lnTo>
                    <a:pt x="2" y="148"/>
                  </a:lnTo>
                  <a:lnTo>
                    <a:pt x="0" y="170"/>
                  </a:lnTo>
                  <a:lnTo>
                    <a:pt x="16" y="600"/>
                  </a:lnTo>
                  <a:lnTo>
                    <a:pt x="18" y="610"/>
                  </a:lnTo>
                  <a:lnTo>
                    <a:pt x="20" y="622"/>
                  </a:lnTo>
                  <a:lnTo>
                    <a:pt x="22" y="632"/>
                  </a:lnTo>
                  <a:lnTo>
                    <a:pt x="28" y="642"/>
                  </a:lnTo>
                  <a:lnTo>
                    <a:pt x="40" y="662"/>
                  </a:lnTo>
                  <a:lnTo>
                    <a:pt x="56" y="678"/>
                  </a:lnTo>
                  <a:lnTo>
                    <a:pt x="76" y="692"/>
                  </a:lnTo>
                  <a:lnTo>
                    <a:pt x="98" y="702"/>
                  </a:lnTo>
                  <a:lnTo>
                    <a:pt x="122" y="708"/>
                  </a:lnTo>
                  <a:lnTo>
                    <a:pt x="150" y="710"/>
                  </a:lnTo>
                  <a:lnTo>
                    <a:pt x="476" y="710"/>
                  </a:lnTo>
                  <a:lnTo>
                    <a:pt x="502" y="708"/>
                  </a:lnTo>
                  <a:lnTo>
                    <a:pt x="526" y="702"/>
                  </a:lnTo>
                  <a:lnTo>
                    <a:pt x="550" y="692"/>
                  </a:lnTo>
                  <a:lnTo>
                    <a:pt x="568" y="678"/>
                  </a:lnTo>
                  <a:lnTo>
                    <a:pt x="586" y="662"/>
                  </a:lnTo>
                  <a:lnTo>
                    <a:pt x="598" y="642"/>
                  </a:lnTo>
                  <a:lnTo>
                    <a:pt x="602" y="632"/>
                  </a:lnTo>
                  <a:lnTo>
                    <a:pt x="604" y="622"/>
                  </a:lnTo>
                  <a:lnTo>
                    <a:pt x="606" y="610"/>
                  </a:lnTo>
                  <a:lnTo>
                    <a:pt x="608" y="600"/>
                  </a:lnTo>
                  <a:lnTo>
                    <a:pt x="622" y="396"/>
                  </a:lnTo>
                  <a:lnTo>
                    <a:pt x="630" y="248"/>
                  </a:lnTo>
                  <a:lnTo>
                    <a:pt x="634" y="158"/>
                  </a:lnTo>
                  <a:close/>
                </a:path>
              </a:pathLst>
            </a:custGeom>
            <a:solidFill>
              <a:srgbClr val="E3A56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 name="Freeform 58">
              <a:extLst>
                <a:ext uri="{FF2B5EF4-FFF2-40B4-BE49-F238E27FC236}">
                  <a16:creationId xmlns:a16="http://schemas.microsoft.com/office/drawing/2014/main" id="{02619B9C-BB4D-4E87-8993-E9111D76E776}"/>
                </a:ext>
              </a:extLst>
            </p:cNvPr>
            <p:cNvSpPr>
              <a:spLocks/>
            </p:cNvSpPr>
            <p:nvPr/>
          </p:nvSpPr>
          <p:spPr bwMode="auto">
            <a:xfrm>
              <a:off x="406" y="2270"/>
              <a:ext cx="340" cy="526"/>
            </a:xfrm>
            <a:custGeom>
              <a:avLst/>
              <a:gdLst>
                <a:gd name="T0" fmla="*/ 300 w 340"/>
                <a:gd name="T1" fmla="*/ 456 h 526"/>
                <a:gd name="T2" fmla="*/ 300 w 340"/>
                <a:gd name="T3" fmla="*/ 456 h 526"/>
                <a:gd name="T4" fmla="*/ 298 w 340"/>
                <a:gd name="T5" fmla="*/ 470 h 526"/>
                <a:gd name="T6" fmla="*/ 294 w 340"/>
                <a:gd name="T7" fmla="*/ 484 h 526"/>
                <a:gd name="T8" fmla="*/ 290 w 340"/>
                <a:gd name="T9" fmla="*/ 496 h 526"/>
                <a:gd name="T10" fmla="*/ 282 w 340"/>
                <a:gd name="T11" fmla="*/ 506 h 526"/>
                <a:gd name="T12" fmla="*/ 274 w 340"/>
                <a:gd name="T13" fmla="*/ 514 h 526"/>
                <a:gd name="T14" fmla="*/ 264 w 340"/>
                <a:gd name="T15" fmla="*/ 520 h 526"/>
                <a:gd name="T16" fmla="*/ 254 w 340"/>
                <a:gd name="T17" fmla="*/ 524 h 526"/>
                <a:gd name="T18" fmla="*/ 242 w 340"/>
                <a:gd name="T19" fmla="*/ 526 h 526"/>
                <a:gd name="T20" fmla="*/ 98 w 340"/>
                <a:gd name="T21" fmla="*/ 526 h 526"/>
                <a:gd name="T22" fmla="*/ 98 w 340"/>
                <a:gd name="T23" fmla="*/ 526 h 526"/>
                <a:gd name="T24" fmla="*/ 86 w 340"/>
                <a:gd name="T25" fmla="*/ 524 h 526"/>
                <a:gd name="T26" fmla="*/ 76 w 340"/>
                <a:gd name="T27" fmla="*/ 520 h 526"/>
                <a:gd name="T28" fmla="*/ 66 w 340"/>
                <a:gd name="T29" fmla="*/ 514 h 526"/>
                <a:gd name="T30" fmla="*/ 58 w 340"/>
                <a:gd name="T31" fmla="*/ 506 h 526"/>
                <a:gd name="T32" fmla="*/ 50 w 340"/>
                <a:gd name="T33" fmla="*/ 496 h 526"/>
                <a:gd name="T34" fmla="*/ 46 w 340"/>
                <a:gd name="T35" fmla="*/ 484 h 526"/>
                <a:gd name="T36" fmla="*/ 42 w 340"/>
                <a:gd name="T37" fmla="*/ 470 h 526"/>
                <a:gd name="T38" fmla="*/ 40 w 340"/>
                <a:gd name="T39" fmla="*/ 456 h 526"/>
                <a:gd name="T40" fmla="*/ 0 w 340"/>
                <a:gd name="T41" fmla="*/ 92 h 526"/>
                <a:gd name="T42" fmla="*/ 0 w 340"/>
                <a:gd name="T43" fmla="*/ 92 h 526"/>
                <a:gd name="T44" fmla="*/ 2 w 340"/>
                <a:gd name="T45" fmla="*/ 74 h 526"/>
                <a:gd name="T46" fmla="*/ 6 w 340"/>
                <a:gd name="T47" fmla="*/ 56 h 526"/>
                <a:gd name="T48" fmla="*/ 12 w 340"/>
                <a:gd name="T49" fmla="*/ 40 h 526"/>
                <a:gd name="T50" fmla="*/ 22 w 340"/>
                <a:gd name="T51" fmla="*/ 28 h 526"/>
                <a:gd name="T52" fmla="*/ 34 w 340"/>
                <a:gd name="T53" fmla="*/ 16 h 526"/>
                <a:gd name="T54" fmla="*/ 46 w 340"/>
                <a:gd name="T55" fmla="*/ 8 h 526"/>
                <a:gd name="T56" fmla="*/ 60 w 340"/>
                <a:gd name="T57" fmla="*/ 2 h 526"/>
                <a:gd name="T58" fmla="*/ 76 w 340"/>
                <a:gd name="T59" fmla="*/ 0 h 526"/>
                <a:gd name="T60" fmla="*/ 264 w 340"/>
                <a:gd name="T61" fmla="*/ 0 h 526"/>
                <a:gd name="T62" fmla="*/ 264 w 340"/>
                <a:gd name="T63" fmla="*/ 0 h 526"/>
                <a:gd name="T64" fmla="*/ 280 w 340"/>
                <a:gd name="T65" fmla="*/ 2 h 526"/>
                <a:gd name="T66" fmla="*/ 294 w 340"/>
                <a:gd name="T67" fmla="*/ 8 h 526"/>
                <a:gd name="T68" fmla="*/ 306 w 340"/>
                <a:gd name="T69" fmla="*/ 16 h 526"/>
                <a:gd name="T70" fmla="*/ 318 w 340"/>
                <a:gd name="T71" fmla="*/ 28 h 526"/>
                <a:gd name="T72" fmla="*/ 328 w 340"/>
                <a:gd name="T73" fmla="*/ 40 h 526"/>
                <a:gd name="T74" fmla="*/ 334 w 340"/>
                <a:gd name="T75" fmla="*/ 56 h 526"/>
                <a:gd name="T76" fmla="*/ 338 w 340"/>
                <a:gd name="T77" fmla="*/ 74 h 526"/>
                <a:gd name="T78" fmla="*/ 340 w 340"/>
                <a:gd name="T79" fmla="*/ 92 h 526"/>
                <a:gd name="T80" fmla="*/ 300 w 340"/>
                <a:gd name="T81" fmla="*/ 456 h 52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40"/>
                <a:gd name="T124" fmla="*/ 0 h 526"/>
                <a:gd name="T125" fmla="*/ 340 w 340"/>
                <a:gd name="T126" fmla="*/ 526 h 52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40" h="526">
                  <a:moveTo>
                    <a:pt x="300" y="456"/>
                  </a:moveTo>
                  <a:lnTo>
                    <a:pt x="300" y="456"/>
                  </a:lnTo>
                  <a:lnTo>
                    <a:pt x="298" y="470"/>
                  </a:lnTo>
                  <a:lnTo>
                    <a:pt x="294" y="484"/>
                  </a:lnTo>
                  <a:lnTo>
                    <a:pt x="290" y="496"/>
                  </a:lnTo>
                  <a:lnTo>
                    <a:pt x="282" y="506"/>
                  </a:lnTo>
                  <a:lnTo>
                    <a:pt x="274" y="514"/>
                  </a:lnTo>
                  <a:lnTo>
                    <a:pt x="264" y="520"/>
                  </a:lnTo>
                  <a:lnTo>
                    <a:pt x="254" y="524"/>
                  </a:lnTo>
                  <a:lnTo>
                    <a:pt x="242" y="526"/>
                  </a:lnTo>
                  <a:lnTo>
                    <a:pt x="98" y="526"/>
                  </a:lnTo>
                  <a:lnTo>
                    <a:pt x="86" y="524"/>
                  </a:lnTo>
                  <a:lnTo>
                    <a:pt x="76" y="520"/>
                  </a:lnTo>
                  <a:lnTo>
                    <a:pt x="66" y="514"/>
                  </a:lnTo>
                  <a:lnTo>
                    <a:pt x="58" y="506"/>
                  </a:lnTo>
                  <a:lnTo>
                    <a:pt x="50" y="496"/>
                  </a:lnTo>
                  <a:lnTo>
                    <a:pt x="46" y="484"/>
                  </a:lnTo>
                  <a:lnTo>
                    <a:pt x="42" y="470"/>
                  </a:lnTo>
                  <a:lnTo>
                    <a:pt x="40" y="456"/>
                  </a:lnTo>
                  <a:lnTo>
                    <a:pt x="0" y="92"/>
                  </a:lnTo>
                  <a:lnTo>
                    <a:pt x="2" y="74"/>
                  </a:lnTo>
                  <a:lnTo>
                    <a:pt x="6" y="56"/>
                  </a:lnTo>
                  <a:lnTo>
                    <a:pt x="12" y="40"/>
                  </a:lnTo>
                  <a:lnTo>
                    <a:pt x="22" y="28"/>
                  </a:lnTo>
                  <a:lnTo>
                    <a:pt x="34" y="16"/>
                  </a:lnTo>
                  <a:lnTo>
                    <a:pt x="46" y="8"/>
                  </a:lnTo>
                  <a:lnTo>
                    <a:pt x="60" y="2"/>
                  </a:lnTo>
                  <a:lnTo>
                    <a:pt x="76" y="0"/>
                  </a:lnTo>
                  <a:lnTo>
                    <a:pt x="264" y="0"/>
                  </a:lnTo>
                  <a:lnTo>
                    <a:pt x="280" y="2"/>
                  </a:lnTo>
                  <a:lnTo>
                    <a:pt x="294" y="8"/>
                  </a:lnTo>
                  <a:lnTo>
                    <a:pt x="306" y="16"/>
                  </a:lnTo>
                  <a:lnTo>
                    <a:pt x="318" y="28"/>
                  </a:lnTo>
                  <a:lnTo>
                    <a:pt x="328" y="40"/>
                  </a:lnTo>
                  <a:lnTo>
                    <a:pt x="334" y="56"/>
                  </a:lnTo>
                  <a:lnTo>
                    <a:pt x="338" y="74"/>
                  </a:lnTo>
                  <a:lnTo>
                    <a:pt x="340" y="92"/>
                  </a:lnTo>
                  <a:lnTo>
                    <a:pt x="300" y="456"/>
                  </a:lnTo>
                  <a:close/>
                </a:path>
              </a:pathLst>
            </a:custGeom>
            <a:solidFill>
              <a:srgbClr val="E3A56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 name="Freeform 59">
              <a:extLst>
                <a:ext uri="{FF2B5EF4-FFF2-40B4-BE49-F238E27FC236}">
                  <a16:creationId xmlns:a16="http://schemas.microsoft.com/office/drawing/2014/main" id="{0887B5D1-57AF-4B2A-9872-24D4FCF5E647}"/>
                </a:ext>
              </a:extLst>
            </p:cNvPr>
            <p:cNvSpPr>
              <a:spLocks/>
            </p:cNvSpPr>
            <p:nvPr/>
          </p:nvSpPr>
          <p:spPr bwMode="auto">
            <a:xfrm>
              <a:off x="370" y="2452"/>
              <a:ext cx="62" cy="62"/>
            </a:xfrm>
            <a:custGeom>
              <a:avLst/>
              <a:gdLst>
                <a:gd name="T0" fmla="*/ 62 w 62"/>
                <a:gd name="T1" fmla="*/ 30 h 62"/>
                <a:gd name="T2" fmla="*/ 62 w 62"/>
                <a:gd name="T3" fmla="*/ 30 h 62"/>
                <a:gd name="T4" fmla="*/ 60 w 62"/>
                <a:gd name="T5" fmla="*/ 36 h 62"/>
                <a:gd name="T6" fmla="*/ 60 w 62"/>
                <a:gd name="T7" fmla="*/ 42 h 62"/>
                <a:gd name="T8" fmla="*/ 52 w 62"/>
                <a:gd name="T9" fmla="*/ 52 h 62"/>
                <a:gd name="T10" fmla="*/ 42 w 62"/>
                <a:gd name="T11" fmla="*/ 58 h 62"/>
                <a:gd name="T12" fmla="*/ 38 w 62"/>
                <a:gd name="T13" fmla="*/ 60 h 62"/>
                <a:gd name="T14" fmla="*/ 32 w 62"/>
                <a:gd name="T15" fmla="*/ 62 h 62"/>
                <a:gd name="T16" fmla="*/ 32 w 62"/>
                <a:gd name="T17" fmla="*/ 62 h 62"/>
                <a:gd name="T18" fmla="*/ 24 w 62"/>
                <a:gd name="T19" fmla="*/ 60 h 62"/>
                <a:gd name="T20" fmla="*/ 20 w 62"/>
                <a:gd name="T21" fmla="*/ 58 h 62"/>
                <a:gd name="T22" fmla="*/ 10 w 62"/>
                <a:gd name="T23" fmla="*/ 52 h 62"/>
                <a:gd name="T24" fmla="*/ 2 w 62"/>
                <a:gd name="T25" fmla="*/ 42 h 62"/>
                <a:gd name="T26" fmla="*/ 2 w 62"/>
                <a:gd name="T27" fmla="*/ 36 h 62"/>
                <a:gd name="T28" fmla="*/ 0 w 62"/>
                <a:gd name="T29" fmla="*/ 30 h 62"/>
                <a:gd name="T30" fmla="*/ 0 w 62"/>
                <a:gd name="T31" fmla="*/ 30 h 62"/>
                <a:gd name="T32" fmla="*/ 2 w 62"/>
                <a:gd name="T33" fmla="*/ 24 h 62"/>
                <a:gd name="T34" fmla="*/ 2 w 62"/>
                <a:gd name="T35" fmla="*/ 18 h 62"/>
                <a:gd name="T36" fmla="*/ 10 w 62"/>
                <a:gd name="T37" fmla="*/ 10 h 62"/>
                <a:gd name="T38" fmla="*/ 20 w 62"/>
                <a:gd name="T39" fmla="*/ 2 h 62"/>
                <a:gd name="T40" fmla="*/ 24 w 62"/>
                <a:gd name="T41" fmla="*/ 0 h 62"/>
                <a:gd name="T42" fmla="*/ 32 w 62"/>
                <a:gd name="T43" fmla="*/ 0 h 62"/>
                <a:gd name="T44" fmla="*/ 32 w 62"/>
                <a:gd name="T45" fmla="*/ 0 h 62"/>
                <a:gd name="T46" fmla="*/ 38 w 62"/>
                <a:gd name="T47" fmla="*/ 0 h 62"/>
                <a:gd name="T48" fmla="*/ 42 w 62"/>
                <a:gd name="T49" fmla="*/ 2 h 62"/>
                <a:gd name="T50" fmla="*/ 52 w 62"/>
                <a:gd name="T51" fmla="*/ 10 h 62"/>
                <a:gd name="T52" fmla="*/ 60 w 62"/>
                <a:gd name="T53" fmla="*/ 18 h 62"/>
                <a:gd name="T54" fmla="*/ 60 w 62"/>
                <a:gd name="T55" fmla="*/ 24 h 62"/>
                <a:gd name="T56" fmla="*/ 62 w 62"/>
                <a:gd name="T57" fmla="*/ 30 h 62"/>
                <a:gd name="T58" fmla="*/ 62 w 62"/>
                <a:gd name="T59" fmla="*/ 30 h 6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2"/>
                <a:gd name="T91" fmla="*/ 0 h 62"/>
                <a:gd name="T92" fmla="*/ 62 w 62"/>
                <a:gd name="T93" fmla="*/ 62 h 62"/>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2" h="62">
                  <a:moveTo>
                    <a:pt x="62" y="30"/>
                  </a:moveTo>
                  <a:lnTo>
                    <a:pt x="62" y="30"/>
                  </a:lnTo>
                  <a:lnTo>
                    <a:pt x="60" y="36"/>
                  </a:lnTo>
                  <a:lnTo>
                    <a:pt x="60" y="42"/>
                  </a:lnTo>
                  <a:lnTo>
                    <a:pt x="52" y="52"/>
                  </a:lnTo>
                  <a:lnTo>
                    <a:pt x="42" y="58"/>
                  </a:lnTo>
                  <a:lnTo>
                    <a:pt x="38" y="60"/>
                  </a:lnTo>
                  <a:lnTo>
                    <a:pt x="32" y="62"/>
                  </a:lnTo>
                  <a:lnTo>
                    <a:pt x="24" y="60"/>
                  </a:lnTo>
                  <a:lnTo>
                    <a:pt x="20" y="58"/>
                  </a:lnTo>
                  <a:lnTo>
                    <a:pt x="10" y="52"/>
                  </a:lnTo>
                  <a:lnTo>
                    <a:pt x="2" y="42"/>
                  </a:lnTo>
                  <a:lnTo>
                    <a:pt x="2" y="36"/>
                  </a:lnTo>
                  <a:lnTo>
                    <a:pt x="0" y="30"/>
                  </a:lnTo>
                  <a:lnTo>
                    <a:pt x="2" y="24"/>
                  </a:lnTo>
                  <a:lnTo>
                    <a:pt x="2" y="18"/>
                  </a:lnTo>
                  <a:lnTo>
                    <a:pt x="10" y="10"/>
                  </a:lnTo>
                  <a:lnTo>
                    <a:pt x="20" y="2"/>
                  </a:lnTo>
                  <a:lnTo>
                    <a:pt x="24" y="0"/>
                  </a:lnTo>
                  <a:lnTo>
                    <a:pt x="32" y="0"/>
                  </a:lnTo>
                  <a:lnTo>
                    <a:pt x="38" y="0"/>
                  </a:lnTo>
                  <a:lnTo>
                    <a:pt x="42" y="2"/>
                  </a:lnTo>
                  <a:lnTo>
                    <a:pt x="52" y="10"/>
                  </a:lnTo>
                  <a:lnTo>
                    <a:pt x="60" y="18"/>
                  </a:lnTo>
                  <a:lnTo>
                    <a:pt x="60" y="24"/>
                  </a:lnTo>
                  <a:lnTo>
                    <a:pt x="62"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 name="Freeform 60">
              <a:extLst>
                <a:ext uri="{FF2B5EF4-FFF2-40B4-BE49-F238E27FC236}">
                  <a16:creationId xmlns:a16="http://schemas.microsoft.com/office/drawing/2014/main" id="{7E6C22A7-9BE5-40C6-AA84-286DA88FFF77}"/>
                </a:ext>
              </a:extLst>
            </p:cNvPr>
            <p:cNvSpPr>
              <a:spLocks/>
            </p:cNvSpPr>
            <p:nvPr/>
          </p:nvSpPr>
          <p:spPr bwMode="auto">
            <a:xfrm>
              <a:off x="724" y="2452"/>
              <a:ext cx="60" cy="62"/>
            </a:xfrm>
            <a:custGeom>
              <a:avLst/>
              <a:gdLst>
                <a:gd name="T0" fmla="*/ 60 w 60"/>
                <a:gd name="T1" fmla="*/ 30 h 62"/>
                <a:gd name="T2" fmla="*/ 60 w 60"/>
                <a:gd name="T3" fmla="*/ 30 h 62"/>
                <a:gd name="T4" fmla="*/ 60 w 60"/>
                <a:gd name="T5" fmla="*/ 36 h 62"/>
                <a:gd name="T6" fmla="*/ 58 w 60"/>
                <a:gd name="T7" fmla="*/ 42 h 62"/>
                <a:gd name="T8" fmla="*/ 52 w 60"/>
                <a:gd name="T9" fmla="*/ 52 h 62"/>
                <a:gd name="T10" fmla="*/ 42 w 60"/>
                <a:gd name="T11" fmla="*/ 58 h 62"/>
                <a:gd name="T12" fmla="*/ 36 w 60"/>
                <a:gd name="T13" fmla="*/ 60 h 62"/>
                <a:gd name="T14" fmla="*/ 30 w 60"/>
                <a:gd name="T15" fmla="*/ 62 h 62"/>
                <a:gd name="T16" fmla="*/ 30 w 60"/>
                <a:gd name="T17" fmla="*/ 62 h 62"/>
                <a:gd name="T18" fmla="*/ 24 w 60"/>
                <a:gd name="T19" fmla="*/ 60 h 62"/>
                <a:gd name="T20" fmla="*/ 18 w 60"/>
                <a:gd name="T21" fmla="*/ 58 h 62"/>
                <a:gd name="T22" fmla="*/ 8 w 60"/>
                <a:gd name="T23" fmla="*/ 52 h 62"/>
                <a:gd name="T24" fmla="*/ 2 w 60"/>
                <a:gd name="T25" fmla="*/ 42 h 62"/>
                <a:gd name="T26" fmla="*/ 0 w 60"/>
                <a:gd name="T27" fmla="*/ 36 h 62"/>
                <a:gd name="T28" fmla="*/ 0 w 60"/>
                <a:gd name="T29" fmla="*/ 30 h 62"/>
                <a:gd name="T30" fmla="*/ 0 w 60"/>
                <a:gd name="T31" fmla="*/ 30 h 62"/>
                <a:gd name="T32" fmla="*/ 0 w 60"/>
                <a:gd name="T33" fmla="*/ 24 h 62"/>
                <a:gd name="T34" fmla="*/ 2 w 60"/>
                <a:gd name="T35" fmla="*/ 18 h 62"/>
                <a:gd name="T36" fmla="*/ 8 w 60"/>
                <a:gd name="T37" fmla="*/ 10 h 62"/>
                <a:gd name="T38" fmla="*/ 18 w 60"/>
                <a:gd name="T39" fmla="*/ 2 h 62"/>
                <a:gd name="T40" fmla="*/ 24 w 60"/>
                <a:gd name="T41" fmla="*/ 0 h 62"/>
                <a:gd name="T42" fmla="*/ 30 w 60"/>
                <a:gd name="T43" fmla="*/ 0 h 62"/>
                <a:gd name="T44" fmla="*/ 30 w 60"/>
                <a:gd name="T45" fmla="*/ 0 h 62"/>
                <a:gd name="T46" fmla="*/ 36 w 60"/>
                <a:gd name="T47" fmla="*/ 0 h 62"/>
                <a:gd name="T48" fmla="*/ 42 w 60"/>
                <a:gd name="T49" fmla="*/ 2 h 62"/>
                <a:gd name="T50" fmla="*/ 52 w 60"/>
                <a:gd name="T51" fmla="*/ 10 h 62"/>
                <a:gd name="T52" fmla="*/ 58 w 60"/>
                <a:gd name="T53" fmla="*/ 18 h 62"/>
                <a:gd name="T54" fmla="*/ 60 w 60"/>
                <a:gd name="T55" fmla="*/ 24 h 62"/>
                <a:gd name="T56" fmla="*/ 60 w 60"/>
                <a:gd name="T57" fmla="*/ 30 h 62"/>
                <a:gd name="T58" fmla="*/ 60 w 60"/>
                <a:gd name="T59" fmla="*/ 30 h 6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0"/>
                <a:gd name="T91" fmla="*/ 0 h 62"/>
                <a:gd name="T92" fmla="*/ 60 w 60"/>
                <a:gd name="T93" fmla="*/ 62 h 62"/>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0" h="62">
                  <a:moveTo>
                    <a:pt x="60" y="30"/>
                  </a:moveTo>
                  <a:lnTo>
                    <a:pt x="60" y="30"/>
                  </a:lnTo>
                  <a:lnTo>
                    <a:pt x="60" y="36"/>
                  </a:lnTo>
                  <a:lnTo>
                    <a:pt x="58" y="42"/>
                  </a:lnTo>
                  <a:lnTo>
                    <a:pt x="52" y="52"/>
                  </a:lnTo>
                  <a:lnTo>
                    <a:pt x="42" y="58"/>
                  </a:lnTo>
                  <a:lnTo>
                    <a:pt x="36" y="60"/>
                  </a:lnTo>
                  <a:lnTo>
                    <a:pt x="30" y="62"/>
                  </a:lnTo>
                  <a:lnTo>
                    <a:pt x="24" y="60"/>
                  </a:lnTo>
                  <a:lnTo>
                    <a:pt x="18" y="58"/>
                  </a:lnTo>
                  <a:lnTo>
                    <a:pt x="8" y="52"/>
                  </a:lnTo>
                  <a:lnTo>
                    <a:pt x="2" y="42"/>
                  </a:lnTo>
                  <a:lnTo>
                    <a:pt x="0" y="36"/>
                  </a:lnTo>
                  <a:lnTo>
                    <a:pt x="0" y="30"/>
                  </a:lnTo>
                  <a:lnTo>
                    <a:pt x="0" y="24"/>
                  </a:lnTo>
                  <a:lnTo>
                    <a:pt x="2" y="18"/>
                  </a:lnTo>
                  <a:lnTo>
                    <a:pt x="8" y="10"/>
                  </a:lnTo>
                  <a:lnTo>
                    <a:pt x="18" y="2"/>
                  </a:lnTo>
                  <a:lnTo>
                    <a:pt x="24" y="0"/>
                  </a:lnTo>
                  <a:lnTo>
                    <a:pt x="30" y="0"/>
                  </a:lnTo>
                  <a:lnTo>
                    <a:pt x="36" y="0"/>
                  </a:lnTo>
                  <a:lnTo>
                    <a:pt x="42" y="2"/>
                  </a:lnTo>
                  <a:lnTo>
                    <a:pt x="52" y="10"/>
                  </a:lnTo>
                  <a:lnTo>
                    <a:pt x="58" y="18"/>
                  </a:lnTo>
                  <a:lnTo>
                    <a:pt x="60" y="24"/>
                  </a:lnTo>
                  <a:lnTo>
                    <a:pt x="60"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 name="Freeform 61">
              <a:extLst>
                <a:ext uri="{FF2B5EF4-FFF2-40B4-BE49-F238E27FC236}">
                  <a16:creationId xmlns:a16="http://schemas.microsoft.com/office/drawing/2014/main" id="{310D3B93-DB13-4CCB-BCDE-73F020684191}"/>
                </a:ext>
              </a:extLst>
            </p:cNvPr>
            <p:cNvSpPr>
              <a:spLocks/>
            </p:cNvSpPr>
            <p:nvPr/>
          </p:nvSpPr>
          <p:spPr bwMode="auto">
            <a:xfrm>
              <a:off x="294" y="2298"/>
              <a:ext cx="572" cy="168"/>
            </a:xfrm>
            <a:custGeom>
              <a:avLst/>
              <a:gdLst>
                <a:gd name="T0" fmla="*/ 570 w 572"/>
                <a:gd name="T1" fmla="*/ 136 h 168"/>
                <a:gd name="T2" fmla="*/ 292 w 572"/>
                <a:gd name="T3" fmla="*/ 168 h 168"/>
                <a:gd name="T4" fmla="*/ 2 w 572"/>
                <a:gd name="T5" fmla="*/ 140 h 168"/>
                <a:gd name="T6" fmla="*/ 0 w 572"/>
                <a:gd name="T7" fmla="*/ 0 h 168"/>
                <a:gd name="T8" fmla="*/ 572 w 572"/>
                <a:gd name="T9" fmla="*/ 0 h 168"/>
                <a:gd name="T10" fmla="*/ 570 w 572"/>
                <a:gd name="T11" fmla="*/ 136 h 168"/>
                <a:gd name="T12" fmla="*/ 0 60000 65536"/>
                <a:gd name="T13" fmla="*/ 0 60000 65536"/>
                <a:gd name="T14" fmla="*/ 0 60000 65536"/>
                <a:gd name="T15" fmla="*/ 0 60000 65536"/>
                <a:gd name="T16" fmla="*/ 0 60000 65536"/>
                <a:gd name="T17" fmla="*/ 0 60000 65536"/>
                <a:gd name="T18" fmla="*/ 0 w 572"/>
                <a:gd name="T19" fmla="*/ 0 h 168"/>
                <a:gd name="T20" fmla="*/ 572 w 572"/>
                <a:gd name="T21" fmla="*/ 168 h 168"/>
              </a:gdLst>
              <a:ahLst/>
              <a:cxnLst>
                <a:cxn ang="T12">
                  <a:pos x="T0" y="T1"/>
                </a:cxn>
                <a:cxn ang="T13">
                  <a:pos x="T2" y="T3"/>
                </a:cxn>
                <a:cxn ang="T14">
                  <a:pos x="T4" y="T5"/>
                </a:cxn>
                <a:cxn ang="T15">
                  <a:pos x="T6" y="T7"/>
                </a:cxn>
                <a:cxn ang="T16">
                  <a:pos x="T8" y="T9"/>
                </a:cxn>
                <a:cxn ang="T17">
                  <a:pos x="T10" y="T11"/>
                </a:cxn>
              </a:cxnLst>
              <a:rect l="T18" t="T19" r="T20" b="T21"/>
              <a:pathLst>
                <a:path w="572" h="168">
                  <a:moveTo>
                    <a:pt x="570" y="136"/>
                  </a:moveTo>
                  <a:lnTo>
                    <a:pt x="292" y="168"/>
                  </a:lnTo>
                  <a:lnTo>
                    <a:pt x="2" y="140"/>
                  </a:lnTo>
                  <a:lnTo>
                    <a:pt x="0" y="0"/>
                  </a:lnTo>
                  <a:lnTo>
                    <a:pt x="572" y="0"/>
                  </a:lnTo>
                  <a:lnTo>
                    <a:pt x="570" y="136"/>
                  </a:lnTo>
                  <a:close/>
                </a:path>
              </a:pathLst>
            </a:custGeom>
            <a:solidFill>
              <a:srgbClr val="E3A56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5" name="Freeform 62">
              <a:extLst>
                <a:ext uri="{FF2B5EF4-FFF2-40B4-BE49-F238E27FC236}">
                  <a16:creationId xmlns:a16="http://schemas.microsoft.com/office/drawing/2014/main" id="{29E590E3-9D94-4A50-8B79-F73889840CCB}"/>
                </a:ext>
              </a:extLst>
            </p:cNvPr>
            <p:cNvSpPr>
              <a:spLocks/>
            </p:cNvSpPr>
            <p:nvPr/>
          </p:nvSpPr>
          <p:spPr bwMode="auto">
            <a:xfrm>
              <a:off x="654" y="2388"/>
              <a:ext cx="218" cy="98"/>
            </a:xfrm>
            <a:custGeom>
              <a:avLst/>
              <a:gdLst>
                <a:gd name="T0" fmla="*/ 44 w 218"/>
                <a:gd name="T1" fmla="*/ 88 h 98"/>
                <a:gd name="T2" fmla="*/ 46 w 218"/>
                <a:gd name="T3" fmla="*/ 86 h 98"/>
                <a:gd name="T4" fmla="*/ 46 w 218"/>
                <a:gd name="T5" fmla="*/ 86 h 98"/>
                <a:gd name="T6" fmla="*/ 62 w 218"/>
                <a:gd name="T7" fmla="*/ 80 h 98"/>
                <a:gd name="T8" fmla="*/ 80 w 218"/>
                <a:gd name="T9" fmla="*/ 76 h 98"/>
                <a:gd name="T10" fmla="*/ 104 w 218"/>
                <a:gd name="T11" fmla="*/ 70 h 98"/>
                <a:gd name="T12" fmla="*/ 130 w 218"/>
                <a:gd name="T13" fmla="*/ 66 h 98"/>
                <a:gd name="T14" fmla="*/ 158 w 218"/>
                <a:gd name="T15" fmla="*/ 62 h 98"/>
                <a:gd name="T16" fmla="*/ 188 w 218"/>
                <a:gd name="T17" fmla="*/ 62 h 98"/>
                <a:gd name="T18" fmla="*/ 204 w 218"/>
                <a:gd name="T19" fmla="*/ 64 h 98"/>
                <a:gd name="T20" fmla="*/ 218 w 218"/>
                <a:gd name="T21" fmla="*/ 66 h 98"/>
                <a:gd name="T22" fmla="*/ 210 w 218"/>
                <a:gd name="T23" fmla="*/ 6 h 98"/>
                <a:gd name="T24" fmla="*/ 210 w 218"/>
                <a:gd name="T25" fmla="*/ 6 h 98"/>
                <a:gd name="T26" fmla="*/ 192 w 218"/>
                <a:gd name="T27" fmla="*/ 2 h 98"/>
                <a:gd name="T28" fmla="*/ 176 w 218"/>
                <a:gd name="T29" fmla="*/ 0 h 98"/>
                <a:gd name="T30" fmla="*/ 144 w 218"/>
                <a:gd name="T31" fmla="*/ 0 h 98"/>
                <a:gd name="T32" fmla="*/ 114 w 218"/>
                <a:gd name="T33" fmla="*/ 4 h 98"/>
                <a:gd name="T34" fmla="*/ 86 w 218"/>
                <a:gd name="T35" fmla="*/ 8 h 98"/>
                <a:gd name="T36" fmla="*/ 62 w 218"/>
                <a:gd name="T37" fmla="*/ 14 h 98"/>
                <a:gd name="T38" fmla="*/ 44 w 218"/>
                <a:gd name="T39" fmla="*/ 22 h 98"/>
                <a:gd name="T40" fmla="*/ 22 w 218"/>
                <a:gd name="T41" fmla="*/ 32 h 98"/>
                <a:gd name="T42" fmla="*/ 22 w 218"/>
                <a:gd name="T43" fmla="*/ 32 h 98"/>
                <a:gd name="T44" fmla="*/ 0 w 218"/>
                <a:gd name="T45" fmla="*/ 38 h 98"/>
                <a:gd name="T46" fmla="*/ 0 w 218"/>
                <a:gd name="T47" fmla="*/ 38 h 98"/>
                <a:gd name="T48" fmla="*/ 6 w 218"/>
                <a:gd name="T49" fmla="*/ 68 h 98"/>
                <a:gd name="T50" fmla="*/ 12 w 218"/>
                <a:gd name="T51" fmla="*/ 98 h 98"/>
                <a:gd name="T52" fmla="*/ 12 w 218"/>
                <a:gd name="T53" fmla="*/ 98 h 98"/>
                <a:gd name="T54" fmla="*/ 44 w 218"/>
                <a:gd name="T55" fmla="*/ 88 h 98"/>
                <a:gd name="T56" fmla="*/ 44 w 218"/>
                <a:gd name="T57" fmla="*/ 88 h 9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18"/>
                <a:gd name="T88" fmla="*/ 0 h 98"/>
                <a:gd name="T89" fmla="*/ 218 w 218"/>
                <a:gd name="T90" fmla="*/ 98 h 9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18" h="98">
                  <a:moveTo>
                    <a:pt x="44" y="88"/>
                  </a:moveTo>
                  <a:lnTo>
                    <a:pt x="46" y="86"/>
                  </a:lnTo>
                  <a:lnTo>
                    <a:pt x="62" y="80"/>
                  </a:lnTo>
                  <a:lnTo>
                    <a:pt x="80" y="76"/>
                  </a:lnTo>
                  <a:lnTo>
                    <a:pt x="104" y="70"/>
                  </a:lnTo>
                  <a:lnTo>
                    <a:pt x="130" y="66"/>
                  </a:lnTo>
                  <a:lnTo>
                    <a:pt x="158" y="62"/>
                  </a:lnTo>
                  <a:lnTo>
                    <a:pt x="188" y="62"/>
                  </a:lnTo>
                  <a:lnTo>
                    <a:pt x="204" y="64"/>
                  </a:lnTo>
                  <a:lnTo>
                    <a:pt x="218" y="66"/>
                  </a:lnTo>
                  <a:lnTo>
                    <a:pt x="210" y="6"/>
                  </a:lnTo>
                  <a:lnTo>
                    <a:pt x="192" y="2"/>
                  </a:lnTo>
                  <a:lnTo>
                    <a:pt x="176" y="0"/>
                  </a:lnTo>
                  <a:lnTo>
                    <a:pt x="144" y="0"/>
                  </a:lnTo>
                  <a:lnTo>
                    <a:pt x="114" y="4"/>
                  </a:lnTo>
                  <a:lnTo>
                    <a:pt x="86" y="8"/>
                  </a:lnTo>
                  <a:lnTo>
                    <a:pt x="62" y="14"/>
                  </a:lnTo>
                  <a:lnTo>
                    <a:pt x="44" y="22"/>
                  </a:lnTo>
                  <a:lnTo>
                    <a:pt x="22" y="32"/>
                  </a:lnTo>
                  <a:lnTo>
                    <a:pt x="0" y="38"/>
                  </a:lnTo>
                  <a:lnTo>
                    <a:pt x="6" y="68"/>
                  </a:lnTo>
                  <a:lnTo>
                    <a:pt x="12" y="98"/>
                  </a:lnTo>
                  <a:lnTo>
                    <a:pt x="44" y="8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 name="Freeform 63">
              <a:extLst>
                <a:ext uri="{FF2B5EF4-FFF2-40B4-BE49-F238E27FC236}">
                  <a16:creationId xmlns:a16="http://schemas.microsoft.com/office/drawing/2014/main" id="{25EAB083-0BCB-4415-9516-CE0FD1D446F3}"/>
                </a:ext>
              </a:extLst>
            </p:cNvPr>
            <p:cNvSpPr>
              <a:spLocks/>
            </p:cNvSpPr>
            <p:nvPr/>
          </p:nvSpPr>
          <p:spPr bwMode="auto">
            <a:xfrm>
              <a:off x="294" y="2390"/>
              <a:ext cx="220" cy="88"/>
            </a:xfrm>
            <a:custGeom>
              <a:avLst/>
              <a:gdLst>
                <a:gd name="T0" fmla="*/ 216 w 220"/>
                <a:gd name="T1" fmla="*/ 30 h 88"/>
                <a:gd name="T2" fmla="*/ 216 w 220"/>
                <a:gd name="T3" fmla="*/ 30 h 88"/>
                <a:gd name="T4" fmla="*/ 168 w 220"/>
                <a:gd name="T5" fmla="*/ 16 h 88"/>
                <a:gd name="T6" fmla="*/ 126 w 220"/>
                <a:gd name="T7" fmla="*/ 6 h 88"/>
                <a:gd name="T8" fmla="*/ 92 w 220"/>
                <a:gd name="T9" fmla="*/ 2 h 88"/>
                <a:gd name="T10" fmla="*/ 62 w 220"/>
                <a:gd name="T11" fmla="*/ 0 h 88"/>
                <a:gd name="T12" fmla="*/ 38 w 220"/>
                <a:gd name="T13" fmla="*/ 0 h 88"/>
                <a:gd name="T14" fmla="*/ 20 w 220"/>
                <a:gd name="T15" fmla="*/ 0 h 88"/>
                <a:gd name="T16" fmla="*/ 2 w 220"/>
                <a:gd name="T17" fmla="*/ 4 h 88"/>
                <a:gd name="T18" fmla="*/ 0 w 220"/>
                <a:gd name="T19" fmla="*/ 66 h 88"/>
                <a:gd name="T20" fmla="*/ 0 w 220"/>
                <a:gd name="T21" fmla="*/ 66 h 88"/>
                <a:gd name="T22" fmla="*/ 14 w 220"/>
                <a:gd name="T23" fmla="*/ 64 h 88"/>
                <a:gd name="T24" fmla="*/ 32 w 220"/>
                <a:gd name="T25" fmla="*/ 62 h 88"/>
                <a:gd name="T26" fmla="*/ 54 w 220"/>
                <a:gd name="T27" fmla="*/ 62 h 88"/>
                <a:gd name="T28" fmla="*/ 82 w 220"/>
                <a:gd name="T29" fmla="*/ 64 h 88"/>
                <a:gd name="T30" fmla="*/ 116 w 220"/>
                <a:gd name="T31" fmla="*/ 68 h 88"/>
                <a:gd name="T32" fmla="*/ 154 w 220"/>
                <a:gd name="T33" fmla="*/ 76 h 88"/>
                <a:gd name="T34" fmla="*/ 196 w 220"/>
                <a:gd name="T35" fmla="*/ 88 h 88"/>
                <a:gd name="T36" fmla="*/ 196 w 220"/>
                <a:gd name="T37" fmla="*/ 88 h 88"/>
                <a:gd name="T38" fmla="*/ 196 w 220"/>
                <a:gd name="T39" fmla="*/ 88 h 88"/>
                <a:gd name="T40" fmla="*/ 196 w 220"/>
                <a:gd name="T41" fmla="*/ 88 h 88"/>
                <a:gd name="T42" fmla="*/ 210 w 220"/>
                <a:gd name="T43" fmla="*/ 62 h 88"/>
                <a:gd name="T44" fmla="*/ 214 w 220"/>
                <a:gd name="T45" fmla="*/ 48 h 88"/>
                <a:gd name="T46" fmla="*/ 220 w 220"/>
                <a:gd name="T47" fmla="*/ 32 h 88"/>
                <a:gd name="T48" fmla="*/ 220 w 220"/>
                <a:gd name="T49" fmla="*/ 32 h 88"/>
                <a:gd name="T50" fmla="*/ 216 w 220"/>
                <a:gd name="T51" fmla="*/ 30 h 88"/>
                <a:gd name="T52" fmla="*/ 216 w 220"/>
                <a:gd name="T53" fmla="*/ 30 h 8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20"/>
                <a:gd name="T82" fmla="*/ 0 h 88"/>
                <a:gd name="T83" fmla="*/ 220 w 220"/>
                <a:gd name="T84" fmla="*/ 88 h 8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20" h="88">
                  <a:moveTo>
                    <a:pt x="216" y="30"/>
                  </a:moveTo>
                  <a:lnTo>
                    <a:pt x="216" y="30"/>
                  </a:lnTo>
                  <a:lnTo>
                    <a:pt x="168" y="16"/>
                  </a:lnTo>
                  <a:lnTo>
                    <a:pt x="126" y="6"/>
                  </a:lnTo>
                  <a:lnTo>
                    <a:pt x="92" y="2"/>
                  </a:lnTo>
                  <a:lnTo>
                    <a:pt x="62" y="0"/>
                  </a:lnTo>
                  <a:lnTo>
                    <a:pt x="38" y="0"/>
                  </a:lnTo>
                  <a:lnTo>
                    <a:pt x="20" y="0"/>
                  </a:lnTo>
                  <a:lnTo>
                    <a:pt x="2" y="4"/>
                  </a:lnTo>
                  <a:lnTo>
                    <a:pt x="0" y="66"/>
                  </a:lnTo>
                  <a:lnTo>
                    <a:pt x="14" y="64"/>
                  </a:lnTo>
                  <a:lnTo>
                    <a:pt x="32" y="62"/>
                  </a:lnTo>
                  <a:lnTo>
                    <a:pt x="54" y="62"/>
                  </a:lnTo>
                  <a:lnTo>
                    <a:pt x="82" y="64"/>
                  </a:lnTo>
                  <a:lnTo>
                    <a:pt x="116" y="68"/>
                  </a:lnTo>
                  <a:lnTo>
                    <a:pt x="154" y="76"/>
                  </a:lnTo>
                  <a:lnTo>
                    <a:pt x="196" y="88"/>
                  </a:lnTo>
                  <a:lnTo>
                    <a:pt x="210" y="62"/>
                  </a:lnTo>
                  <a:lnTo>
                    <a:pt x="214" y="48"/>
                  </a:lnTo>
                  <a:lnTo>
                    <a:pt x="220" y="32"/>
                  </a:lnTo>
                  <a:lnTo>
                    <a:pt x="216"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 name="Freeform 64">
              <a:extLst>
                <a:ext uri="{FF2B5EF4-FFF2-40B4-BE49-F238E27FC236}">
                  <a16:creationId xmlns:a16="http://schemas.microsoft.com/office/drawing/2014/main" id="{A0E3931C-8000-4E9D-B2B6-7578AF25D2E2}"/>
                </a:ext>
              </a:extLst>
            </p:cNvPr>
            <p:cNvSpPr>
              <a:spLocks/>
            </p:cNvSpPr>
            <p:nvPr/>
          </p:nvSpPr>
          <p:spPr bwMode="auto">
            <a:xfrm>
              <a:off x="532" y="2506"/>
              <a:ext cx="88" cy="42"/>
            </a:xfrm>
            <a:custGeom>
              <a:avLst/>
              <a:gdLst>
                <a:gd name="T0" fmla="*/ 88 w 88"/>
                <a:gd name="T1" fmla="*/ 38 h 42"/>
                <a:gd name="T2" fmla="*/ 88 w 88"/>
                <a:gd name="T3" fmla="*/ 38 h 42"/>
                <a:gd name="T4" fmla="*/ 88 w 88"/>
                <a:gd name="T5" fmla="*/ 40 h 42"/>
                <a:gd name="T6" fmla="*/ 82 w 88"/>
                <a:gd name="T7" fmla="*/ 40 h 42"/>
                <a:gd name="T8" fmla="*/ 68 w 88"/>
                <a:gd name="T9" fmla="*/ 42 h 42"/>
                <a:gd name="T10" fmla="*/ 20 w 88"/>
                <a:gd name="T11" fmla="*/ 42 h 42"/>
                <a:gd name="T12" fmla="*/ 20 w 88"/>
                <a:gd name="T13" fmla="*/ 42 h 42"/>
                <a:gd name="T14" fmla="*/ 6 w 88"/>
                <a:gd name="T15" fmla="*/ 40 h 42"/>
                <a:gd name="T16" fmla="*/ 2 w 88"/>
                <a:gd name="T17" fmla="*/ 40 h 42"/>
                <a:gd name="T18" fmla="*/ 0 w 88"/>
                <a:gd name="T19" fmla="*/ 38 h 42"/>
                <a:gd name="T20" fmla="*/ 0 w 88"/>
                <a:gd name="T21" fmla="*/ 6 h 42"/>
                <a:gd name="T22" fmla="*/ 0 w 88"/>
                <a:gd name="T23" fmla="*/ 6 h 42"/>
                <a:gd name="T24" fmla="*/ 2 w 88"/>
                <a:gd name="T25" fmla="*/ 4 h 42"/>
                <a:gd name="T26" fmla="*/ 6 w 88"/>
                <a:gd name="T27" fmla="*/ 2 h 42"/>
                <a:gd name="T28" fmla="*/ 20 w 88"/>
                <a:gd name="T29" fmla="*/ 0 h 42"/>
                <a:gd name="T30" fmla="*/ 68 w 88"/>
                <a:gd name="T31" fmla="*/ 0 h 42"/>
                <a:gd name="T32" fmla="*/ 68 w 88"/>
                <a:gd name="T33" fmla="*/ 0 h 42"/>
                <a:gd name="T34" fmla="*/ 82 w 88"/>
                <a:gd name="T35" fmla="*/ 2 h 42"/>
                <a:gd name="T36" fmla="*/ 88 w 88"/>
                <a:gd name="T37" fmla="*/ 4 h 42"/>
                <a:gd name="T38" fmla="*/ 88 w 88"/>
                <a:gd name="T39" fmla="*/ 6 h 42"/>
                <a:gd name="T40" fmla="*/ 88 w 88"/>
                <a:gd name="T41" fmla="*/ 38 h 4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88"/>
                <a:gd name="T64" fmla="*/ 0 h 42"/>
                <a:gd name="T65" fmla="*/ 88 w 88"/>
                <a:gd name="T66" fmla="*/ 42 h 4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88" h="42">
                  <a:moveTo>
                    <a:pt x="88" y="38"/>
                  </a:moveTo>
                  <a:lnTo>
                    <a:pt x="88" y="38"/>
                  </a:lnTo>
                  <a:lnTo>
                    <a:pt x="88" y="40"/>
                  </a:lnTo>
                  <a:lnTo>
                    <a:pt x="82" y="40"/>
                  </a:lnTo>
                  <a:lnTo>
                    <a:pt x="68" y="42"/>
                  </a:lnTo>
                  <a:lnTo>
                    <a:pt x="20" y="42"/>
                  </a:lnTo>
                  <a:lnTo>
                    <a:pt x="6" y="40"/>
                  </a:lnTo>
                  <a:lnTo>
                    <a:pt x="2" y="40"/>
                  </a:lnTo>
                  <a:lnTo>
                    <a:pt x="0" y="38"/>
                  </a:lnTo>
                  <a:lnTo>
                    <a:pt x="0" y="6"/>
                  </a:lnTo>
                  <a:lnTo>
                    <a:pt x="2" y="4"/>
                  </a:lnTo>
                  <a:lnTo>
                    <a:pt x="6" y="2"/>
                  </a:lnTo>
                  <a:lnTo>
                    <a:pt x="20" y="0"/>
                  </a:lnTo>
                  <a:lnTo>
                    <a:pt x="68" y="0"/>
                  </a:lnTo>
                  <a:lnTo>
                    <a:pt x="82" y="2"/>
                  </a:lnTo>
                  <a:lnTo>
                    <a:pt x="88" y="4"/>
                  </a:lnTo>
                  <a:lnTo>
                    <a:pt x="88" y="6"/>
                  </a:lnTo>
                  <a:lnTo>
                    <a:pt x="88" y="38"/>
                  </a:lnTo>
                  <a:close/>
                </a:path>
              </a:pathLst>
            </a:custGeom>
            <a:solidFill>
              <a:srgbClr val="E3A56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8" name="Freeform 65">
              <a:extLst>
                <a:ext uri="{FF2B5EF4-FFF2-40B4-BE49-F238E27FC236}">
                  <a16:creationId xmlns:a16="http://schemas.microsoft.com/office/drawing/2014/main" id="{AA49A2E7-E95D-4B97-93A7-A33A71900414}"/>
                </a:ext>
              </a:extLst>
            </p:cNvPr>
            <p:cNvSpPr>
              <a:spLocks/>
            </p:cNvSpPr>
            <p:nvPr/>
          </p:nvSpPr>
          <p:spPr bwMode="auto">
            <a:xfrm>
              <a:off x="532" y="2508"/>
              <a:ext cx="88" cy="40"/>
            </a:xfrm>
            <a:custGeom>
              <a:avLst/>
              <a:gdLst>
                <a:gd name="T0" fmla="*/ 20 w 88"/>
                <a:gd name="T1" fmla="*/ 0 h 40"/>
                <a:gd name="T2" fmla="*/ 68 w 88"/>
                <a:gd name="T3" fmla="*/ 0 h 40"/>
                <a:gd name="T4" fmla="*/ 68 w 88"/>
                <a:gd name="T5" fmla="*/ 0 h 40"/>
                <a:gd name="T6" fmla="*/ 82 w 88"/>
                <a:gd name="T7" fmla="*/ 2 h 40"/>
                <a:gd name="T8" fmla="*/ 86 w 88"/>
                <a:gd name="T9" fmla="*/ 2 h 40"/>
                <a:gd name="T10" fmla="*/ 88 w 88"/>
                <a:gd name="T11" fmla="*/ 4 h 40"/>
                <a:gd name="T12" fmla="*/ 88 w 88"/>
                <a:gd name="T13" fmla="*/ 36 h 40"/>
                <a:gd name="T14" fmla="*/ 88 w 88"/>
                <a:gd name="T15" fmla="*/ 36 h 40"/>
                <a:gd name="T16" fmla="*/ 86 w 88"/>
                <a:gd name="T17" fmla="*/ 38 h 40"/>
                <a:gd name="T18" fmla="*/ 82 w 88"/>
                <a:gd name="T19" fmla="*/ 38 h 40"/>
                <a:gd name="T20" fmla="*/ 68 w 88"/>
                <a:gd name="T21" fmla="*/ 40 h 40"/>
                <a:gd name="T22" fmla="*/ 20 w 88"/>
                <a:gd name="T23" fmla="*/ 40 h 40"/>
                <a:gd name="T24" fmla="*/ 20 w 88"/>
                <a:gd name="T25" fmla="*/ 40 h 40"/>
                <a:gd name="T26" fmla="*/ 6 w 88"/>
                <a:gd name="T27" fmla="*/ 38 h 40"/>
                <a:gd name="T28" fmla="*/ 2 w 88"/>
                <a:gd name="T29" fmla="*/ 38 h 40"/>
                <a:gd name="T30" fmla="*/ 0 w 88"/>
                <a:gd name="T31" fmla="*/ 36 h 40"/>
                <a:gd name="T32" fmla="*/ 0 w 88"/>
                <a:gd name="T33" fmla="*/ 4 h 40"/>
                <a:gd name="T34" fmla="*/ 0 w 88"/>
                <a:gd name="T35" fmla="*/ 4 h 40"/>
                <a:gd name="T36" fmla="*/ 2 w 88"/>
                <a:gd name="T37" fmla="*/ 2 h 40"/>
                <a:gd name="T38" fmla="*/ 6 w 88"/>
                <a:gd name="T39" fmla="*/ 2 h 40"/>
                <a:gd name="T40" fmla="*/ 20 w 88"/>
                <a:gd name="T41" fmla="*/ 0 h 40"/>
                <a:gd name="T42" fmla="*/ 20 w 88"/>
                <a:gd name="T43" fmla="*/ 0 h 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8"/>
                <a:gd name="T67" fmla="*/ 0 h 40"/>
                <a:gd name="T68" fmla="*/ 88 w 88"/>
                <a:gd name="T69" fmla="*/ 40 h 4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8" h="40">
                  <a:moveTo>
                    <a:pt x="20" y="0"/>
                  </a:moveTo>
                  <a:lnTo>
                    <a:pt x="68" y="0"/>
                  </a:lnTo>
                  <a:lnTo>
                    <a:pt x="82" y="2"/>
                  </a:lnTo>
                  <a:lnTo>
                    <a:pt x="86" y="2"/>
                  </a:lnTo>
                  <a:lnTo>
                    <a:pt x="88" y="4"/>
                  </a:lnTo>
                  <a:lnTo>
                    <a:pt x="88" y="36"/>
                  </a:lnTo>
                  <a:lnTo>
                    <a:pt x="86" y="38"/>
                  </a:lnTo>
                  <a:lnTo>
                    <a:pt x="82" y="38"/>
                  </a:lnTo>
                  <a:lnTo>
                    <a:pt x="68" y="40"/>
                  </a:lnTo>
                  <a:lnTo>
                    <a:pt x="20" y="40"/>
                  </a:lnTo>
                  <a:lnTo>
                    <a:pt x="6" y="38"/>
                  </a:lnTo>
                  <a:lnTo>
                    <a:pt x="2" y="38"/>
                  </a:lnTo>
                  <a:lnTo>
                    <a:pt x="0" y="36"/>
                  </a:lnTo>
                  <a:lnTo>
                    <a:pt x="0" y="4"/>
                  </a:lnTo>
                  <a:lnTo>
                    <a:pt x="2" y="2"/>
                  </a:lnTo>
                  <a:lnTo>
                    <a:pt x="6" y="2"/>
                  </a:lnTo>
                  <a:lnTo>
                    <a:pt x="20" y="0"/>
                  </a:lnTo>
                  <a:close/>
                </a:path>
              </a:pathLst>
            </a:custGeom>
            <a:solidFill>
              <a:srgbClr val="E3A56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9" name="Freeform 66">
              <a:extLst>
                <a:ext uri="{FF2B5EF4-FFF2-40B4-BE49-F238E27FC236}">
                  <a16:creationId xmlns:a16="http://schemas.microsoft.com/office/drawing/2014/main" id="{7C2E4400-0F26-40FC-A924-A43FA5E1681F}"/>
                </a:ext>
              </a:extLst>
            </p:cNvPr>
            <p:cNvSpPr>
              <a:spLocks/>
            </p:cNvSpPr>
            <p:nvPr/>
          </p:nvSpPr>
          <p:spPr bwMode="auto">
            <a:xfrm>
              <a:off x="534" y="2508"/>
              <a:ext cx="86" cy="40"/>
            </a:xfrm>
            <a:custGeom>
              <a:avLst/>
              <a:gdLst>
                <a:gd name="T0" fmla="*/ 18 w 86"/>
                <a:gd name="T1" fmla="*/ 0 h 40"/>
                <a:gd name="T2" fmla="*/ 66 w 86"/>
                <a:gd name="T3" fmla="*/ 0 h 40"/>
                <a:gd name="T4" fmla="*/ 66 w 86"/>
                <a:gd name="T5" fmla="*/ 0 h 40"/>
                <a:gd name="T6" fmla="*/ 80 w 86"/>
                <a:gd name="T7" fmla="*/ 2 h 40"/>
                <a:gd name="T8" fmla="*/ 84 w 86"/>
                <a:gd name="T9" fmla="*/ 4 h 40"/>
                <a:gd name="T10" fmla="*/ 86 w 86"/>
                <a:gd name="T11" fmla="*/ 6 h 40"/>
                <a:gd name="T12" fmla="*/ 86 w 86"/>
                <a:gd name="T13" fmla="*/ 36 h 40"/>
                <a:gd name="T14" fmla="*/ 86 w 86"/>
                <a:gd name="T15" fmla="*/ 36 h 40"/>
                <a:gd name="T16" fmla="*/ 84 w 86"/>
                <a:gd name="T17" fmla="*/ 38 h 40"/>
                <a:gd name="T18" fmla="*/ 80 w 86"/>
                <a:gd name="T19" fmla="*/ 38 h 40"/>
                <a:gd name="T20" fmla="*/ 66 w 86"/>
                <a:gd name="T21" fmla="*/ 40 h 40"/>
                <a:gd name="T22" fmla="*/ 18 w 86"/>
                <a:gd name="T23" fmla="*/ 40 h 40"/>
                <a:gd name="T24" fmla="*/ 18 w 86"/>
                <a:gd name="T25" fmla="*/ 40 h 40"/>
                <a:gd name="T26" fmla="*/ 6 w 86"/>
                <a:gd name="T27" fmla="*/ 38 h 40"/>
                <a:gd name="T28" fmla="*/ 0 w 86"/>
                <a:gd name="T29" fmla="*/ 38 h 40"/>
                <a:gd name="T30" fmla="*/ 0 w 86"/>
                <a:gd name="T31" fmla="*/ 36 h 40"/>
                <a:gd name="T32" fmla="*/ 0 w 86"/>
                <a:gd name="T33" fmla="*/ 6 h 40"/>
                <a:gd name="T34" fmla="*/ 0 w 86"/>
                <a:gd name="T35" fmla="*/ 6 h 40"/>
                <a:gd name="T36" fmla="*/ 0 w 86"/>
                <a:gd name="T37" fmla="*/ 4 h 40"/>
                <a:gd name="T38" fmla="*/ 6 w 86"/>
                <a:gd name="T39" fmla="*/ 2 h 40"/>
                <a:gd name="T40" fmla="*/ 18 w 86"/>
                <a:gd name="T41" fmla="*/ 0 h 40"/>
                <a:gd name="T42" fmla="*/ 18 w 86"/>
                <a:gd name="T43" fmla="*/ 0 h 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6"/>
                <a:gd name="T67" fmla="*/ 0 h 40"/>
                <a:gd name="T68" fmla="*/ 86 w 86"/>
                <a:gd name="T69" fmla="*/ 40 h 4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6" h="40">
                  <a:moveTo>
                    <a:pt x="18" y="0"/>
                  </a:moveTo>
                  <a:lnTo>
                    <a:pt x="66" y="0"/>
                  </a:lnTo>
                  <a:lnTo>
                    <a:pt x="80" y="2"/>
                  </a:lnTo>
                  <a:lnTo>
                    <a:pt x="84" y="4"/>
                  </a:lnTo>
                  <a:lnTo>
                    <a:pt x="86" y="6"/>
                  </a:lnTo>
                  <a:lnTo>
                    <a:pt x="86" y="36"/>
                  </a:lnTo>
                  <a:lnTo>
                    <a:pt x="84" y="38"/>
                  </a:lnTo>
                  <a:lnTo>
                    <a:pt x="80" y="38"/>
                  </a:lnTo>
                  <a:lnTo>
                    <a:pt x="66" y="40"/>
                  </a:lnTo>
                  <a:lnTo>
                    <a:pt x="18" y="40"/>
                  </a:lnTo>
                  <a:lnTo>
                    <a:pt x="6" y="38"/>
                  </a:lnTo>
                  <a:lnTo>
                    <a:pt x="0" y="38"/>
                  </a:lnTo>
                  <a:lnTo>
                    <a:pt x="0" y="36"/>
                  </a:lnTo>
                  <a:lnTo>
                    <a:pt x="0" y="6"/>
                  </a:lnTo>
                  <a:lnTo>
                    <a:pt x="0" y="4"/>
                  </a:lnTo>
                  <a:lnTo>
                    <a:pt x="6" y="2"/>
                  </a:lnTo>
                  <a:lnTo>
                    <a:pt x="18" y="0"/>
                  </a:lnTo>
                  <a:close/>
                </a:path>
              </a:pathLst>
            </a:custGeom>
            <a:solidFill>
              <a:srgbClr val="E4A66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0" name="Freeform 67">
              <a:extLst>
                <a:ext uri="{FF2B5EF4-FFF2-40B4-BE49-F238E27FC236}">
                  <a16:creationId xmlns:a16="http://schemas.microsoft.com/office/drawing/2014/main" id="{74699526-825B-4839-A4A2-CF5267CAF8B0}"/>
                </a:ext>
              </a:extLst>
            </p:cNvPr>
            <p:cNvSpPr>
              <a:spLocks/>
            </p:cNvSpPr>
            <p:nvPr/>
          </p:nvSpPr>
          <p:spPr bwMode="auto">
            <a:xfrm>
              <a:off x="534" y="2510"/>
              <a:ext cx="86" cy="38"/>
            </a:xfrm>
            <a:custGeom>
              <a:avLst/>
              <a:gdLst>
                <a:gd name="T0" fmla="*/ 20 w 86"/>
                <a:gd name="T1" fmla="*/ 0 h 38"/>
                <a:gd name="T2" fmla="*/ 66 w 86"/>
                <a:gd name="T3" fmla="*/ 0 h 38"/>
                <a:gd name="T4" fmla="*/ 66 w 86"/>
                <a:gd name="T5" fmla="*/ 0 h 38"/>
                <a:gd name="T6" fmla="*/ 80 w 86"/>
                <a:gd name="T7" fmla="*/ 2 h 38"/>
                <a:gd name="T8" fmla="*/ 84 w 86"/>
                <a:gd name="T9" fmla="*/ 2 h 38"/>
                <a:gd name="T10" fmla="*/ 86 w 86"/>
                <a:gd name="T11" fmla="*/ 4 h 38"/>
                <a:gd name="T12" fmla="*/ 86 w 86"/>
                <a:gd name="T13" fmla="*/ 34 h 38"/>
                <a:gd name="T14" fmla="*/ 86 w 86"/>
                <a:gd name="T15" fmla="*/ 34 h 38"/>
                <a:gd name="T16" fmla="*/ 84 w 86"/>
                <a:gd name="T17" fmla="*/ 36 h 38"/>
                <a:gd name="T18" fmla="*/ 80 w 86"/>
                <a:gd name="T19" fmla="*/ 36 h 38"/>
                <a:gd name="T20" fmla="*/ 66 w 86"/>
                <a:gd name="T21" fmla="*/ 38 h 38"/>
                <a:gd name="T22" fmla="*/ 20 w 86"/>
                <a:gd name="T23" fmla="*/ 38 h 38"/>
                <a:gd name="T24" fmla="*/ 20 w 86"/>
                <a:gd name="T25" fmla="*/ 38 h 38"/>
                <a:gd name="T26" fmla="*/ 6 w 86"/>
                <a:gd name="T27" fmla="*/ 36 h 38"/>
                <a:gd name="T28" fmla="*/ 2 w 86"/>
                <a:gd name="T29" fmla="*/ 36 h 38"/>
                <a:gd name="T30" fmla="*/ 0 w 86"/>
                <a:gd name="T31" fmla="*/ 34 h 38"/>
                <a:gd name="T32" fmla="*/ 0 w 86"/>
                <a:gd name="T33" fmla="*/ 4 h 38"/>
                <a:gd name="T34" fmla="*/ 0 w 86"/>
                <a:gd name="T35" fmla="*/ 4 h 38"/>
                <a:gd name="T36" fmla="*/ 2 w 86"/>
                <a:gd name="T37" fmla="*/ 2 h 38"/>
                <a:gd name="T38" fmla="*/ 6 w 86"/>
                <a:gd name="T39" fmla="*/ 2 h 38"/>
                <a:gd name="T40" fmla="*/ 20 w 86"/>
                <a:gd name="T41" fmla="*/ 0 h 38"/>
                <a:gd name="T42" fmla="*/ 20 w 86"/>
                <a:gd name="T43" fmla="*/ 0 h 3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6"/>
                <a:gd name="T67" fmla="*/ 0 h 38"/>
                <a:gd name="T68" fmla="*/ 86 w 86"/>
                <a:gd name="T69" fmla="*/ 38 h 3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6" h="38">
                  <a:moveTo>
                    <a:pt x="20" y="0"/>
                  </a:moveTo>
                  <a:lnTo>
                    <a:pt x="66" y="0"/>
                  </a:lnTo>
                  <a:lnTo>
                    <a:pt x="80" y="2"/>
                  </a:lnTo>
                  <a:lnTo>
                    <a:pt x="84" y="2"/>
                  </a:lnTo>
                  <a:lnTo>
                    <a:pt x="86" y="4"/>
                  </a:lnTo>
                  <a:lnTo>
                    <a:pt x="86" y="34"/>
                  </a:lnTo>
                  <a:lnTo>
                    <a:pt x="84" y="36"/>
                  </a:lnTo>
                  <a:lnTo>
                    <a:pt x="80" y="36"/>
                  </a:lnTo>
                  <a:lnTo>
                    <a:pt x="66" y="38"/>
                  </a:lnTo>
                  <a:lnTo>
                    <a:pt x="20" y="38"/>
                  </a:lnTo>
                  <a:lnTo>
                    <a:pt x="6" y="36"/>
                  </a:lnTo>
                  <a:lnTo>
                    <a:pt x="2" y="36"/>
                  </a:lnTo>
                  <a:lnTo>
                    <a:pt x="0" y="34"/>
                  </a:lnTo>
                  <a:lnTo>
                    <a:pt x="0" y="4"/>
                  </a:lnTo>
                  <a:lnTo>
                    <a:pt x="2" y="2"/>
                  </a:lnTo>
                  <a:lnTo>
                    <a:pt x="6" y="2"/>
                  </a:lnTo>
                  <a:lnTo>
                    <a:pt x="20" y="0"/>
                  </a:lnTo>
                  <a:close/>
                </a:path>
              </a:pathLst>
            </a:custGeom>
            <a:solidFill>
              <a:srgbClr val="E4A76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 name="Freeform 68">
              <a:extLst>
                <a:ext uri="{FF2B5EF4-FFF2-40B4-BE49-F238E27FC236}">
                  <a16:creationId xmlns:a16="http://schemas.microsoft.com/office/drawing/2014/main" id="{BD4588CF-9554-4EE0-B307-5A9C809FACF2}"/>
                </a:ext>
              </a:extLst>
            </p:cNvPr>
            <p:cNvSpPr>
              <a:spLocks/>
            </p:cNvSpPr>
            <p:nvPr/>
          </p:nvSpPr>
          <p:spPr bwMode="auto">
            <a:xfrm>
              <a:off x="534" y="2512"/>
              <a:ext cx="86" cy="36"/>
            </a:xfrm>
            <a:custGeom>
              <a:avLst/>
              <a:gdLst>
                <a:gd name="T0" fmla="*/ 20 w 86"/>
                <a:gd name="T1" fmla="*/ 0 h 36"/>
                <a:gd name="T2" fmla="*/ 66 w 86"/>
                <a:gd name="T3" fmla="*/ 0 h 36"/>
                <a:gd name="T4" fmla="*/ 66 w 86"/>
                <a:gd name="T5" fmla="*/ 0 h 36"/>
                <a:gd name="T6" fmla="*/ 80 w 86"/>
                <a:gd name="T7" fmla="*/ 0 h 36"/>
                <a:gd name="T8" fmla="*/ 84 w 86"/>
                <a:gd name="T9" fmla="*/ 2 h 36"/>
                <a:gd name="T10" fmla="*/ 86 w 86"/>
                <a:gd name="T11" fmla="*/ 4 h 36"/>
                <a:gd name="T12" fmla="*/ 86 w 86"/>
                <a:gd name="T13" fmla="*/ 32 h 36"/>
                <a:gd name="T14" fmla="*/ 86 w 86"/>
                <a:gd name="T15" fmla="*/ 32 h 36"/>
                <a:gd name="T16" fmla="*/ 84 w 86"/>
                <a:gd name="T17" fmla="*/ 34 h 36"/>
                <a:gd name="T18" fmla="*/ 80 w 86"/>
                <a:gd name="T19" fmla="*/ 34 h 36"/>
                <a:gd name="T20" fmla="*/ 66 w 86"/>
                <a:gd name="T21" fmla="*/ 36 h 36"/>
                <a:gd name="T22" fmla="*/ 20 w 86"/>
                <a:gd name="T23" fmla="*/ 36 h 36"/>
                <a:gd name="T24" fmla="*/ 20 w 86"/>
                <a:gd name="T25" fmla="*/ 36 h 36"/>
                <a:gd name="T26" fmla="*/ 6 w 86"/>
                <a:gd name="T27" fmla="*/ 34 h 36"/>
                <a:gd name="T28" fmla="*/ 2 w 86"/>
                <a:gd name="T29" fmla="*/ 34 h 36"/>
                <a:gd name="T30" fmla="*/ 0 w 86"/>
                <a:gd name="T31" fmla="*/ 32 h 36"/>
                <a:gd name="T32" fmla="*/ 0 w 86"/>
                <a:gd name="T33" fmla="*/ 4 h 36"/>
                <a:gd name="T34" fmla="*/ 0 w 86"/>
                <a:gd name="T35" fmla="*/ 4 h 36"/>
                <a:gd name="T36" fmla="*/ 2 w 86"/>
                <a:gd name="T37" fmla="*/ 2 h 36"/>
                <a:gd name="T38" fmla="*/ 6 w 86"/>
                <a:gd name="T39" fmla="*/ 0 h 36"/>
                <a:gd name="T40" fmla="*/ 20 w 86"/>
                <a:gd name="T41" fmla="*/ 0 h 36"/>
                <a:gd name="T42" fmla="*/ 20 w 86"/>
                <a:gd name="T43" fmla="*/ 0 h 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6"/>
                <a:gd name="T67" fmla="*/ 0 h 36"/>
                <a:gd name="T68" fmla="*/ 86 w 86"/>
                <a:gd name="T69" fmla="*/ 36 h 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6" h="36">
                  <a:moveTo>
                    <a:pt x="20" y="0"/>
                  </a:moveTo>
                  <a:lnTo>
                    <a:pt x="66" y="0"/>
                  </a:lnTo>
                  <a:lnTo>
                    <a:pt x="80" y="0"/>
                  </a:lnTo>
                  <a:lnTo>
                    <a:pt x="84" y="2"/>
                  </a:lnTo>
                  <a:lnTo>
                    <a:pt x="86" y="4"/>
                  </a:lnTo>
                  <a:lnTo>
                    <a:pt x="86" y="32"/>
                  </a:lnTo>
                  <a:lnTo>
                    <a:pt x="84" y="34"/>
                  </a:lnTo>
                  <a:lnTo>
                    <a:pt x="80" y="34"/>
                  </a:lnTo>
                  <a:lnTo>
                    <a:pt x="66" y="36"/>
                  </a:lnTo>
                  <a:lnTo>
                    <a:pt x="20" y="36"/>
                  </a:lnTo>
                  <a:lnTo>
                    <a:pt x="6" y="34"/>
                  </a:lnTo>
                  <a:lnTo>
                    <a:pt x="2" y="34"/>
                  </a:lnTo>
                  <a:lnTo>
                    <a:pt x="0" y="32"/>
                  </a:lnTo>
                  <a:lnTo>
                    <a:pt x="0" y="4"/>
                  </a:lnTo>
                  <a:lnTo>
                    <a:pt x="2" y="2"/>
                  </a:lnTo>
                  <a:lnTo>
                    <a:pt x="6" y="0"/>
                  </a:lnTo>
                  <a:lnTo>
                    <a:pt x="20" y="0"/>
                  </a:lnTo>
                  <a:close/>
                </a:path>
              </a:pathLst>
            </a:custGeom>
            <a:solidFill>
              <a:srgbClr val="E4A96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 name="Freeform 69">
              <a:extLst>
                <a:ext uri="{FF2B5EF4-FFF2-40B4-BE49-F238E27FC236}">
                  <a16:creationId xmlns:a16="http://schemas.microsoft.com/office/drawing/2014/main" id="{3162E021-F369-4742-B50C-C0E9B370E816}"/>
                </a:ext>
              </a:extLst>
            </p:cNvPr>
            <p:cNvSpPr>
              <a:spLocks/>
            </p:cNvSpPr>
            <p:nvPr/>
          </p:nvSpPr>
          <p:spPr bwMode="auto">
            <a:xfrm>
              <a:off x="536" y="2512"/>
              <a:ext cx="82" cy="36"/>
            </a:xfrm>
            <a:custGeom>
              <a:avLst/>
              <a:gdLst>
                <a:gd name="T0" fmla="*/ 18 w 82"/>
                <a:gd name="T1" fmla="*/ 0 h 36"/>
                <a:gd name="T2" fmla="*/ 64 w 82"/>
                <a:gd name="T3" fmla="*/ 0 h 36"/>
                <a:gd name="T4" fmla="*/ 64 w 82"/>
                <a:gd name="T5" fmla="*/ 0 h 36"/>
                <a:gd name="T6" fmla="*/ 78 w 82"/>
                <a:gd name="T7" fmla="*/ 2 h 36"/>
                <a:gd name="T8" fmla="*/ 82 w 82"/>
                <a:gd name="T9" fmla="*/ 2 h 36"/>
                <a:gd name="T10" fmla="*/ 82 w 82"/>
                <a:gd name="T11" fmla="*/ 4 h 36"/>
                <a:gd name="T12" fmla="*/ 82 w 82"/>
                <a:gd name="T13" fmla="*/ 32 h 36"/>
                <a:gd name="T14" fmla="*/ 82 w 82"/>
                <a:gd name="T15" fmla="*/ 32 h 36"/>
                <a:gd name="T16" fmla="*/ 82 w 82"/>
                <a:gd name="T17" fmla="*/ 34 h 36"/>
                <a:gd name="T18" fmla="*/ 78 w 82"/>
                <a:gd name="T19" fmla="*/ 34 h 36"/>
                <a:gd name="T20" fmla="*/ 64 w 82"/>
                <a:gd name="T21" fmla="*/ 36 h 36"/>
                <a:gd name="T22" fmla="*/ 18 w 82"/>
                <a:gd name="T23" fmla="*/ 36 h 36"/>
                <a:gd name="T24" fmla="*/ 18 w 82"/>
                <a:gd name="T25" fmla="*/ 36 h 36"/>
                <a:gd name="T26" fmla="*/ 4 w 82"/>
                <a:gd name="T27" fmla="*/ 34 h 36"/>
                <a:gd name="T28" fmla="*/ 0 w 82"/>
                <a:gd name="T29" fmla="*/ 34 h 36"/>
                <a:gd name="T30" fmla="*/ 0 w 82"/>
                <a:gd name="T31" fmla="*/ 32 h 36"/>
                <a:gd name="T32" fmla="*/ 0 w 82"/>
                <a:gd name="T33" fmla="*/ 4 h 36"/>
                <a:gd name="T34" fmla="*/ 0 w 82"/>
                <a:gd name="T35" fmla="*/ 4 h 36"/>
                <a:gd name="T36" fmla="*/ 0 w 82"/>
                <a:gd name="T37" fmla="*/ 2 h 36"/>
                <a:gd name="T38" fmla="*/ 4 w 82"/>
                <a:gd name="T39" fmla="*/ 2 h 36"/>
                <a:gd name="T40" fmla="*/ 18 w 82"/>
                <a:gd name="T41" fmla="*/ 0 h 36"/>
                <a:gd name="T42" fmla="*/ 18 w 82"/>
                <a:gd name="T43" fmla="*/ 0 h 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2"/>
                <a:gd name="T67" fmla="*/ 0 h 36"/>
                <a:gd name="T68" fmla="*/ 82 w 82"/>
                <a:gd name="T69" fmla="*/ 36 h 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2" h="36">
                  <a:moveTo>
                    <a:pt x="18" y="0"/>
                  </a:moveTo>
                  <a:lnTo>
                    <a:pt x="64" y="0"/>
                  </a:lnTo>
                  <a:lnTo>
                    <a:pt x="78" y="2"/>
                  </a:lnTo>
                  <a:lnTo>
                    <a:pt x="82" y="2"/>
                  </a:lnTo>
                  <a:lnTo>
                    <a:pt x="82" y="4"/>
                  </a:lnTo>
                  <a:lnTo>
                    <a:pt x="82" y="32"/>
                  </a:lnTo>
                  <a:lnTo>
                    <a:pt x="82" y="34"/>
                  </a:lnTo>
                  <a:lnTo>
                    <a:pt x="78" y="34"/>
                  </a:lnTo>
                  <a:lnTo>
                    <a:pt x="64" y="36"/>
                  </a:lnTo>
                  <a:lnTo>
                    <a:pt x="18" y="36"/>
                  </a:lnTo>
                  <a:lnTo>
                    <a:pt x="4" y="34"/>
                  </a:lnTo>
                  <a:lnTo>
                    <a:pt x="0" y="34"/>
                  </a:lnTo>
                  <a:lnTo>
                    <a:pt x="0" y="32"/>
                  </a:lnTo>
                  <a:lnTo>
                    <a:pt x="0" y="4"/>
                  </a:lnTo>
                  <a:lnTo>
                    <a:pt x="0" y="2"/>
                  </a:lnTo>
                  <a:lnTo>
                    <a:pt x="4" y="2"/>
                  </a:lnTo>
                  <a:lnTo>
                    <a:pt x="18" y="0"/>
                  </a:lnTo>
                  <a:close/>
                </a:path>
              </a:pathLst>
            </a:custGeom>
            <a:solidFill>
              <a:srgbClr val="E4A96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 name="Freeform 70">
              <a:extLst>
                <a:ext uri="{FF2B5EF4-FFF2-40B4-BE49-F238E27FC236}">
                  <a16:creationId xmlns:a16="http://schemas.microsoft.com/office/drawing/2014/main" id="{F146DDE1-49A9-42B1-BC52-EAAD43E81BFA}"/>
                </a:ext>
              </a:extLst>
            </p:cNvPr>
            <p:cNvSpPr>
              <a:spLocks/>
            </p:cNvSpPr>
            <p:nvPr/>
          </p:nvSpPr>
          <p:spPr bwMode="auto">
            <a:xfrm>
              <a:off x="536" y="2514"/>
              <a:ext cx="82" cy="34"/>
            </a:xfrm>
            <a:custGeom>
              <a:avLst/>
              <a:gdLst>
                <a:gd name="T0" fmla="*/ 18 w 82"/>
                <a:gd name="T1" fmla="*/ 0 h 34"/>
                <a:gd name="T2" fmla="*/ 64 w 82"/>
                <a:gd name="T3" fmla="*/ 0 h 34"/>
                <a:gd name="T4" fmla="*/ 64 w 82"/>
                <a:gd name="T5" fmla="*/ 0 h 34"/>
                <a:gd name="T6" fmla="*/ 76 w 82"/>
                <a:gd name="T7" fmla="*/ 0 h 34"/>
                <a:gd name="T8" fmla="*/ 80 w 82"/>
                <a:gd name="T9" fmla="*/ 2 h 34"/>
                <a:gd name="T10" fmla="*/ 82 w 82"/>
                <a:gd name="T11" fmla="*/ 4 h 34"/>
                <a:gd name="T12" fmla="*/ 82 w 82"/>
                <a:gd name="T13" fmla="*/ 30 h 34"/>
                <a:gd name="T14" fmla="*/ 82 w 82"/>
                <a:gd name="T15" fmla="*/ 30 h 34"/>
                <a:gd name="T16" fmla="*/ 80 w 82"/>
                <a:gd name="T17" fmla="*/ 32 h 34"/>
                <a:gd name="T18" fmla="*/ 76 w 82"/>
                <a:gd name="T19" fmla="*/ 32 h 34"/>
                <a:gd name="T20" fmla="*/ 64 w 82"/>
                <a:gd name="T21" fmla="*/ 34 h 34"/>
                <a:gd name="T22" fmla="*/ 18 w 82"/>
                <a:gd name="T23" fmla="*/ 34 h 34"/>
                <a:gd name="T24" fmla="*/ 18 w 82"/>
                <a:gd name="T25" fmla="*/ 34 h 34"/>
                <a:gd name="T26" fmla="*/ 6 w 82"/>
                <a:gd name="T27" fmla="*/ 32 h 34"/>
                <a:gd name="T28" fmla="*/ 2 w 82"/>
                <a:gd name="T29" fmla="*/ 32 h 34"/>
                <a:gd name="T30" fmla="*/ 0 w 82"/>
                <a:gd name="T31" fmla="*/ 30 h 34"/>
                <a:gd name="T32" fmla="*/ 0 w 82"/>
                <a:gd name="T33" fmla="*/ 4 h 34"/>
                <a:gd name="T34" fmla="*/ 0 w 82"/>
                <a:gd name="T35" fmla="*/ 4 h 34"/>
                <a:gd name="T36" fmla="*/ 2 w 82"/>
                <a:gd name="T37" fmla="*/ 2 h 34"/>
                <a:gd name="T38" fmla="*/ 6 w 82"/>
                <a:gd name="T39" fmla="*/ 0 h 34"/>
                <a:gd name="T40" fmla="*/ 18 w 82"/>
                <a:gd name="T41" fmla="*/ 0 h 34"/>
                <a:gd name="T42" fmla="*/ 18 w 82"/>
                <a:gd name="T43" fmla="*/ 0 h 3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2"/>
                <a:gd name="T67" fmla="*/ 0 h 34"/>
                <a:gd name="T68" fmla="*/ 82 w 82"/>
                <a:gd name="T69" fmla="*/ 34 h 3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2" h="34">
                  <a:moveTo>
                    <a:pt x="18" y="0"/>
                  </a:moveTo>
                  <a:lnTo>
                    <a:pt x="64" y="0"/>
                  </a:lnTo>
                  <a:lnTo>
                    <a:pt x="76" y="0"/>
                  </a:lnTo>
                  <a:lnTo>
                    <a:pt x="80" y="2"/>
                  </a:lnTo>
                  <a:lnTo>
                    <a:pt x="82" y="4"/>
                  </a:lnTo>
                  <a:lnTo>
                    <a:pt x="82" y="30"/>
                  </a:lnTo>
                  <a:lnTo>
                    <a:pt x="80" y="32"/>
                  </a:lnTo>
                  <a:lnTo>
                    <a:pt x="76" y="32"/>
                  </a:lnTo>
                  <a:lnTo>
                    <a:pt x="64" y="34"/>
                  </a:lnTo>
                  <a:lnTo>
                    <a:pt x="18" y="34"/>
                  </a:lnTo>
                  <a:lnTo>
                    <a:pt x="6" y="32"/>
                  </a:lnTo>
                  <a:lnTo>
                    <a:pt x="2" y="32"/>
                  </a:lnTo>
                  <a:lnTo>
                    <a:pt x="0" y="30"/>
                  </a:lnTo>
                  <a:lnTo>
                    <a:pt x="0" y="4"/>
                  </a:lnTo>
                  <a:lnTo>
                    <a:pt x="2" y="2"/>
                  </a:lnTo>
                  <a:lnTo>
                    <a:pt x="6" y="0"/>
                  </a:lnTo>
                  <a:lnTo>
                    <a:pt x="18" y="0"/>
                  </a:lnTo>
                  <a:close/>
                </a:path>
              </a:pathLst>
            </a:custGeom>
            <a:solidFill>
              <a:srgbClr val="E5AA7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 name="Freeform 71">
              <a:extLst>
                <a:ext uri="{FF2B5EF4-FFF2-40B4-BE49-F238E27FC236}">
                  <a16:creationId xmlns:a16="http://schemas.microsoft.com/office/drawing/2014/main" id="{207BEC96-4655-4599-97E2-104FE1B7EE3F}"/>
                </a:ext>
              </a:extLst>
            </p:cNvPr>
            <p:cNvSpPr>
              <a:spLocks/>
            </p:cNvSpPr>
            <p:nvPr/>
          </p:nvSpPr>
          <p:spPr bwMode="auto">
            <a:xfrm>
              <a:off x="536" y="2514"/>
              <a:ext cx="82" cy="34"/>
            </a:xfrm>
            <a:custGeom>
              <a:avLst/>
              <a:gdLst>
                <a:gd name="T0" fmla="*/ 18 w 82"/>
                <a:gd name="T1" fmla="*/ 0 h 34"/>
                <a:gd name="T2" fmla="*/ 64 w 82"/>
                <a:gd name="T3" fmla="*/ 0 h 34"/>
                <a:gd name="T4" fmla="*/ 64 w 82"/>
                <a:gd name="T5" fmla="*/ 0 h 34"/>
                <a:gd name="T6" fmla="*/ 76 w 82"/>
                <a:gd name="T7" fmla="*/ 2 h 34"/>
                <a:gd name="T8" fmla="*/ 80 w 82"/>
                <a:gd name="T9" fmla="*/ 2 h 34"/>
                <a:gd name="T10" fmla="*/ 82 w 82"/>
                <a:gd name="T11" fmla="*/ 4 h 34"/>
                <a:gd name="T12" fmla="*/ 82 w 82"/>
                <a:gd name="T13" fmla="*/ 30 h 34"/>
                <a:gd name="T14" fmla="*/ 82 w 82"/>
                <a:gd name="T15" fmla="*/ 30 h 34"/>
                <a:gd name="T16" fmla="*/ 80 w 82"/>
                <a:gd name="T17" fmla="*/ 32 h 34"/>
                <a:gd name="T18" fmla="*/ 76 w 82"/>
                <a:gd name="T19" fmla="*/ 32 h 34"/>
                <a:gd name="T20" fmla="*/ 64 w 82"/>
                <a:gd name="T21" fmla="*/ 34 h 34"/>
                <a:gd name="T22" fmla="*/ 18 w 82"/>
                <a:gd name="T23" fmla="*/ 34 h 34"/>
                <a:gd name="T24" fmla="*/ 18 w 82"/>
                <a:gd name="T25" fmla="*/ 34 h 34"/>
                <a:gd name="T26" fmla="*/ 6 w 82"/>
                <a:gd name="T27" fmla="*/ 32 h 34"/>
                <a:gd name="T28" fmla="*/ 2 w 82"/>
                <a:gd name="T29" fmla="*/ 32 h 34"/>
                <a:gd name="T30" fmla="*/ 0 w 82"/>
                <a:gd name="T31" fmla="*/ 30 h 34"/>
                <a:gd name="T32" fmla="*/ 0 w 82"/>
                <a:gd name="T33" fmla="*/ 4 h 34"/>
                <a:gd name="T34" fmla="*/ 0 w 82"/>
                <a:gd name="T35" fmla="*/ 4 h 34"/>
                <a:gd name="T36" fmla="*/ 2 w 82"/>
                <a:gd name="T37" fmla="*/ 2 h 34"/>
                <a:gd name="T38" fmla="*/ 6 w 82"/>
                <a:gd name="T39" fmla="*/ 2 h 34"/>
                <a:gd name="T40" fmla="*/ 18 w 82"/>
                <a:gd name="T41" fmla="*/ 0 h 34"/>
                <a:gd name="T42" fmla="*/ 18 w 82"/>
                <a:gd name="T43" fmla="*/ 0 h 3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2"/>
                <a:gd name="T67" fmla="*/ 0 h 34"/>
                <a:gd name="T68" fmla="*/ 82 w 82"/>
                <a:gd name="T69" fmla="*/ 34 h 3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2" h="34">
                  <a:moveTo>
                    <a:pt x="18" y="0"/>
                  </a:moveTo>
                  <a:lnTo>
                    <a:pt x="64" y="0"/>
                  </a:lnTo>
                  <a:lnTo>
                    <a:pt x="76" y="2"/>
                  </a:lnTo>
                  <a:lnTo>
                    <a:pt x="80" y="2"/>
                  </a:lnTo>
                  <a:lnTo>
                    <a:pt x="82" y="4"/>
                  </a:lnTo>
                  <a:lnTo>
                    <a:pt x="82" y="30"/>
                  </a:lnTo>
                  <a:lnTo>
                    <a:pt x="80" y="32"/>
                  </a:lnTo>
                  <a:lnTo>
                    <a:pt x="76" y="32"/>
                  </a:lnTo>
                  <a:lnTo>
                    <a:pt x="64" y="34"/>
                  </a:lnTo>
                  <a:lnTo>
                    <a:pt x="18" y="34"/>
                  </a:lnTo>
                  <a:lnTo>
                    <a:pt x="6" y="32"/>
                  </a:lnTo>
                  <a:lnTo>
                    <a:pt x="2" y="32"/>
                  </a:lnTo>
                  <a:lnTo>
                    <a:pt x="0" y="30"/>
                  </a:lnTo>
                  <a:lnTo>
                    <a:pt x="0" y="4"/>
                  </a:lnTo>
                  <a:lnTo>
                    <a:pt x="2" y="2"/>
                  </a:lnTo>
                  <a:lnTo>
                    <a:pt x="6" y="2"/>
                  </a:lnTo>
                  <a:lnTo>
                    <a:pt x="18" y="0"/>
                  </a:lnTo>
                  <a:close/>
                </a:path>
              </a:pathLst>
            </a:custGeom>
            <a:solidFill>
              <a:srgbClr val="E5AB7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5" name="Freeform 72">
              <a:extLst>
                <a:ext uri="{FF2B5EF4-FFF2-40B4-BE49-F238E27FC236}">
                  <a16:creationId xmlns:a16="http://schemas.microsoft.com/office/drawing/2014/main" id="{19D374EF-3B61-4A68-BE53-ACEFE5A38B59}"/>
                </a:ext>
              </a:extLst>
            </p:cNvPr>
            <p:cNvSpPr>
              <a:spLocks/>
            </p:cNvSpPr>
            <p:nvPr/>
          </p:nvSpPr>
          <p:spPr bwMode="auto">
            <a:xfrm>
              <a:off x="538" y="2516"/>
              <a:ext cx="80" cy="32"/>
            </a:xfrm>
            <a:custGeom>
              <a:avLst/>
              <a:gdLst>
                <a:gd name="T0" fmla="*/ 18 w 80"/>
                <a:gd name="T1" fmla="*/ 0 h 32"/>
                <a:gd name="T2" fmla="*/ 62 w 80"/>
                <a:gd name="T3" fmla="*/ 0 h 32"/>
                <a:gd name="T4" fmla="*/ 62 w 80"/>
                <a:gd name="T5" fmla="*/ 0 h 32"/>
                <a:gd name="T6" fmla="*/ 74 w 80"/>
                <a:gd name="T7" fmla="*/ 0 h 32"/>
                <a:gd name="T8" fmla="*/ 78 w 80"/>
                <a:gd name="T9" fmla="*/ 2 h 32"/>
                <a:gd name="T10" fmla="*/ 80 w 80"/>
                <a:gd name="T11" fmla="*/ 4 h 32"/>
                <a:gd name="T12" fmla="*/ 80 w 80"/>
                <a:gd name="T13" fmla="*/ 28 h 32"/>
                <a:gd name="T14" fmla="*/ 80 w 80"/>
                <a:gd name="T15" fmla="*/ 28 h 32"/>
                <a:gd name="T16" fmla="*/ 78 w 80"/>
                <a:gd name="T17" fmla="*/ 28 h 32"/>
                <a:gd name="T18" fmla="*/ 74 w 80"/>
                <a:gd name="T19" fmla="*/ 30 h 32"/>
                <a:gd name="T20" fmla="*/ 62 w 80"/>
                <a:gd name="T21" fmla="*/ 32 h 32"/>
                <a:gd name="T22" fmla="*/ 18 w 80"/>
                <a:gd name="T23" fmla="*/ 32 h 32"/>
                <a:gd name="T24" fmla="*/ 18 w 80"/>
                <a:gd name="T25" fmla="*/ 32 h 32"/>
                <a:gd name="T26" fmla="*/ 4 w 80"/>
                <a:gd name="T27" fmla="*/ 30 h 32"/>
                <a:gd name="T28" fmla="*/ 0 w 80"/>
                <a:gd name="T29" fmla="*/ 28 h 32"/>
                <a:gd name="T30" fmla="*/ 0 w 80"/>
                <a:gd name="T31" fmla="*/ 28 h 32"/>
                <a:gd name="T32" fmla="*/ 0 w 80"/>
                <a:gd name="T33" fmla="*/ 4 h 32"/>
                <a:gd name="T34" fmla="*/ 0 w 80"/>
                <a:gd name="T35" fmla="*/ 4 h 32"/>
                <a:gd name="T36" fmla="*/ 0 w 80"/>
                <a:gd name="T37" fmla="*/ 2 h 32"/>
                <a:gd name="T38" fmla="*/ 4 w 80"/>
                <a:gd name="T39" fmla="*/ 0 h 32"/>
                <a:gd name="T40" fmla="*/ 18 w 80"/>
                <a:gd name="T41" fmla="*/ 0 h 32"/>
                <a:gd name="T42" fmla="*/ 18 w 80"/>
                <a:gd name="T43" fmla="*/ 0 h 3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0"/>
                <a:gd name="T67" fmla="*/ 0 h 32"/>
                <a:gd name="T68" fmla="*/ 80 w 80"/>
                <a:gd name="T69" fmla="*/ 32 h 3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0" h="32">
                  <a:moveTo>
                    <a:pt x="18" y="0"/>
                  </a:moveTo>
                  <a:lnTo>
                    <a:pt x="62" y="0"/>
                  </a:lnTo>
                  <a:lnTo>
                    <a:pt x="74" y="0"/>
                  </a:lnTo>
                  <a:lnTo>
                    <a:pt x="78" y="2"/>
                  </a:lnTo>
                  <a:lnTo>
                    <a:pt x="80" y="4"/>
                  </a:lnTo>
                  <a:lnTo>
                    <a:pt x="80" y="28"/>
                  </a:lnTo>
                  <a:lnTo>
                    <a:pt x="78" y="28"/>
                  </a:lnTo>
                  <a:lnTo>
                    <a:pt x="74" y="30"/>
                  </a:lnTo>
                  <a:lnTo>
                    <a:pt x="62" y="32"/>
                  </a:lnTo>
                  <a:lnTo>
                    <a:pt x="18" y="32"/>
                  </a:lnTo>
                  <a:lnTo>
                    <a:pt x="4" y="30"/>
                  </a:lnTo>
                  <a:lnTo>
                    <a:pt x="0" y="28"/>
                  </a:lnTo>
                  <a:lnTo>
                    <a:pt x="0" y="4"/>
                  </a:lnTo>
                  <a:lnTo>
                    <a:pt x="0" y="2"/>
                  </a:lnTo>
                  <a:lnTo>
                    <a:pt x="4" y="0"/>
                  </a:lnTo>
                  <a:lnTo>
                    <a:pt x="18" y="0"/>
                  </a:lnTo>
                  <a:close/>
                </a:path>
              </a:pathLst>
            </a:custGeom>
            <a:solidFill>
              <a:srgbClr val="E5AC7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6" name="Freeform 73">
              <a:extLst>
                <a:ext uri="{FF2B5EF4-FFF2-40B4-BE49-F238E27FC236}">
                  <a16:creationId xmlns:a16="http://schemas.microsoft.com/office/drawing/2014/main" id="{B800FBAD-5A30-48E0-8DB3-CEB27009D2D0}"/>
                </a:ext>
              </a:extLst>
            </p:cNvPr>
            <p:cNvSpPr>
              <a:spLocks/>
            </p:cNvSpPr>
            <p:nvPr/>
          </p:nvSpPr>
          <p:spPr bwMode="auto">
            <a:xfrm>
              <a:off x="538" y="2516"/>
              <a:ext cx="78" cy="32"/>
            </a:xfrm>
            <a:custGeom>
              <a:avLst/>
              <a:gdLst>
                <a:gd name="T0" fmla="*/ 18 w 78"/>
                <a:gd name="T1" fmla="*/ 0 h 32"/>
                <a:gd name="T2" fmla="*/ 62 w 78"/>
                <a:gd name="T3" fmla="*/ 0 h 32"/>
                <a:gd name="T4" fmla="*/ 62 w 78"/>
                <a:gd name="T5" fmla="*/ 0 h 32"/>
                <a:gd name="T6" fmla="*/ 74 w 78"/>
                <a:gd name="T7" fmla="*/ 2 h 32"/>
                <a:gd name="T8" fmla="*/ 78 w 78"/>
                <a:gd name="T9" fmla="*/ 2 h 32"/>
                <a:gd name="T10" fmla="*/ 78 w 78"/>
                <a:gd name="T11" fmla="*/ 4 h 32"/>
                <a:gd name="T12" fmla="*/ 78 w 78"/>
                <a:gd name="T13" fmla="*/ 28 h 32"/>
                <a:gd name="T14" fmla="*/ 78 w 78"/>
                <a:gd name="T15" fmla="*/ 28 h 32"/>
                <a:gd name="T16" fmla="*/ 78 w 78"/>
                <a:gd name="T17" fmla="*/ 28 h 32"/>
                <a:gd name="T18" fmla="*/ 74 w 78"/>
                <a:gd name="T19" fmla="*/ 30 h 32"/>
                <a:gd name="T20" fmla="*/ 62 w 78"/>
                <a:gd name="T21" fmla="*/ 32 h 32"/>
                <a:gd name="T22" fmla="*/ 18 w 78"/>
                <a:gd name="T23" fmla="*/ 32 h 32"/>
                <a:gd name="T24" fmla="*/ 18 w 78"/>
                <a:gd name="T25" fmla="*/ 32 h 32"/>
                <a:gd name="T26" fmla="*/ 4 w 78"/>
                <a:gd name="T27" fmla="*/ 30 h 32"/>
                <a:gd name="T28" fmla="*/ 2 w 78"/>
                <a:gd name="T29" fmla="*/ 28 h 32"/>
                <a:gd name="T30" fmla="*/ 0 w 78"/>
                <a:gd name="T31" fmla="*/ 28 h 32"/>
                <a:gd name="T32" fmla="*/ 0 w 78"/>
                <a:gd name="T33" fmla="*/ 4 h 32"/>
                <a:gd name="T34" fmla="*/ 0 w 78"/>
                <a:gd name="T35" fmla="*/ 4 h 32"/>
                <a:gd name="T36" fmla="*/ 2 w 78"/>
                <a:gd name="T37" fmla="*/ 2 h 32"/>
                <a:gd name="T38" fmla="*/ 4 w 78"/>
                <a:gd name="T39" fmla="*/ 2 h 32"/>
                <a:gd name="T40" fmla="*/ 18 w 78"/>
                <a:gd name="T41" fmla="*/ 0 h 32"/>
                <a:gd name="T42" fmla="*/ 18 w 78"/>
                <a:gd name="T43" fmla="*/ 0 h 3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78"/>
                <a:gd name="T67" fmla="*/ 0 h 32"/>
                <a:gd name="T68" fmla="*/ 78 w 78"/>
                <a:gd name="T69" fmla="*/ 32 h 3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78" h="32">
                  <a:moveTo>
                    <a:pt x="18" y="0"/>
                  </a:moveTo>
                  <a:lnTo>
                    <a:pt x="62" y="0"/>
                  </a:lnTo>
                  <a:lnTo>
                    <a:pt x="74" y="2"/>
                  </a:lnTo>
                  <a:lnTo>
                    <a:pt x="78" y="2"/>
                  </a:lnTo>
                  <a:lnTo>
                    <a:pt x="78" y="4"/>
                  </a:lnTo>
                  <a:lnTo>
                    <a:pt x="78" y="28"/>
                  </a:lnTo>
                  <a:lnTo>
                    <a:pt x="74" y="30"/>
                  </a:lnTo>
                  <a:lnTo>
                    <a:pt x="62" y="32"/>
                  </a:lnTo>
                  <a:lnTo>
                    <a:pt x="18" y="32"/>
                  </a:lnTo>
                  <a:lnTo>
                    <a:pt x="4" y="30"/>
                  </a:lnTo>
                  <a:lnTo>
                    <a:pt x="2" y="28"/>
                  </a:lnTo>
                  <a:lnTo>
                    <a:pt x="0" y="28"/>
                  </a:lnTo>
                  <a:lnTo>
                    <a:pt x="0" y="4"/>
                  </a:lnTo>
                  <a:lnTo>
                    <a:pt x="2" y="2"/>
                  </a:lnTo>
                  <a:lnTo>
                    <a:pt x="4" y="2"/>
                  </a:lnTo>
                  <a:lnTo>
                    <a:pt x="18" y="0"/>
                  </a:lnTo>
                  <a:close/>
                </a:path>
              </a:pathLst>
            </a:custGeom>
            <a:solidFill>
              <a:srgbClr val="E6AD7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 name="Freeform 74">
              <a:extLst>
                <a:ext uri="{FF2B5EF4-FFF2-40B4-BE49-F238E27FC236}">
                  <a16:creationId xmlns:a16="http://schemas.microsoft.com/office/drawing/2014/main" id="{95660E25-810B-4AF7-A362-FA6B41215DEA}"/>
                </a:ext>
              </a:extLst>
            </p:cNvPr>
            <p:cNvSpPr>
              <a:spLocks/>
            </p:cNvSpPr>
            <p:nvPr/>
          </p:nvSpPr>
          <p:spPr bwMode="auto">
            <a:xfrm>
              <a:off x="538" y="2518"/>
              <a:ext cx="78" cy="28"/>
            </a:xfrm>
            <a:custGeom>
              <a:avLst/>
              <a:gdLst>
                <a:gd name="T0" fmla="*/ 18 w 78"/>
                <a:gd name="T1" fmla="*/ 0 h 28"/>
                <a:gd name="T2" fmla="*/ 60 w 78"/>
                <a:gd name="T3" fmla="*/ 0 h 28"/>
                <a:gd name="T4" fmla="*/ 60 w 78"/>
                <a:gd name="T5" fmla="*/ 0 h 28"/>
                <a:gd name="T6" fmla="*/ 74 w 78"/>
                <a:gd name="T7" fmla="*/ 0 h 28"/>
                <a:gd name="T8" fmla="*/ 78 w 78"/>
                <a:gd name="T9" fmla="*/ 2 h 28"/>
                <a:gd name="T10" fmla="*/ 78 w 78"/>
                <a:gd name="T11" fmla="*/ 4 h 28"/>
                <a:gd name="T12" fmla="*/ 78 w 78"/>
                <a:gd name="T13" fmla="*/ 26 h 28"/>
                <a:gd name="T14" fmla="*/ 78 w 78"/>
                <a:gd name="T15" fmla="*/ 26 h 28"/>
                <a:gd name="T16" fmla="*/ 78 w 78"/>
                <a:gd name="T17" fmla="*/ 26 h 28"/>
                <a:gd name="T18" fmla="*/ 74 w 78"/>
                <a:gd name="T19" fmla="*/ 28 h 28"/>
                <a:gd name="T20" fmla="*/ 60 w 78"/>
                <a:gd name="T21" fmla="*/ 28 h 28"/>
                <a:gd name="T22" fmla="*/ 18 w 78"/>
                <a:gd name="T23" fmla="*/ 28 h 28"/>
                <a:gd name="T24" fmla="*/ 18 w 78"/>
                <a:gd name="T25" fmla="*/ 28 h 28"/>
                <a:gd name="T26" fmla="*/ 6 w 78"/>
                <a:gd name="T27" fmla="*/ 28 h 28"/>
                <a:gd name="T28" fmla="*/ 2 w 78"/>
                <a:gd name="T29" fmla="*/ 26 h 28"/>
                <a:gd name="T30" fmla="*/ 0 w 78"/>
                <a:gd name="T31" fmla="*/ 26 h 28"/>
                <a:gd name="T32" fmla="*/ 0 w 78"/>
                <a:gd name="T33" fmla="*/ 4 h 28"/>
                <a:gd name="T34" fmla="*/ 0 w 78"/>
                <a:gd name="T35" fmla="*/ 4 h 28"/>
                <a:gd name="T36" fmla="*/ 2 w 78"/>
                <a:gd name="T37" fmla="*/ 2 h 28"/>
                <a:gd name="T38" fmla="*/ 6 w 78"/>
                <a:gd name="T39" fmla="*/ 0 h 28"/>
                <a:gd name="T40" fmla="*/ 18 w 78"/>
                <a:gd name="T41" fmla="*/ 0 h 28"/>
                <a:gd name="T42" fmla="*/ 18 w 78"/>
                <a:gd name="T43" fmla="*/ 0 h 2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78"/>
                <a:gd name="T67" fmla="*/ 0 h 28"/>
                <a:gd name="T68" fmla="*/ 78 w 78"/>
                <a:gd name="T69" fmla="*/ 28 h 2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78" h="28">
                  <a:moveTo>
                    <a:pt x="18" y="0"/>
                  </a:moveTo>
                  <a:lnTo>
                    <a:pt x="60" y="0"/>
                  </a:lnTo>
                  <a:lnTo>
                    <a:pt x="74" y="0"/>
                  </a:lnTo>
                  <a:lnTo>
                    <a:pt x="78" y="2"/>
                  </a:lnTo>
                  <a:lnTo>
                    <a:pt x="78" y="4"/>
                  </a:lnTo>
                  <a:lnTo>
                    <a:pt x="78" y="26"/>
                  </a:lnTo>
                  <a:lnTo>
                    <a:pt x="74" y="28"/>
                  </a:lnTo>
                  <a:lnTo>
                    <a:pt x="60" y="28"/>
                  </a:lnTo>
                  <a:lnTo>
                    <a:pt x="18" y="28"/>
                  </a:lnTo>
                  <a:lnTo>
                    <a:pt x="6" y="28"/>
                  </a:lnTo>
                  <a:lnTo>
                    <a:pt x="2" y="26"/>
                  </a:lnTo>
                  <a:lnTo>
                    <a:pt x="0" y="26"/>
                  </a:lnTo>
                  <a:lnTo>
                    <a:pt x="0" y="4"/>
                  </a:lnTo>
                  <a:lnTo>
                    <a:pt x="2" y="2"/>
                  </a:lnTo>
                  <a:lnTo>
                    <a:pt x="6" y="0"/>
                  </a:lnTo>
                  <a:lnTo>
                    <a:pt x="18" y="0"/>
                  </a:lnTo>
                  <a:close/>
                </a:path>
              </a:pathLst>
            </a:custGeom>
            <a:solidFill>
              <a:srgbClr val="E6AE7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 name="Freeform 75">
              <a:extLst>
                <a:ext uri="{FF2B5EF4-FFF2-40B4-BE49-F238E27FC236}">
                  <a16:creationId xmlns:a16="http://schemas.microsoft.com/office/drawing/2014/main" id="{AB5D18D1-E136-4244-A088-041E738C89CD}"/>
                </a:ext>
              </a:extLst>
            </p:cNvPr>
            <p:cNvSpPr>
              <a:spLocks/>
            </p:cNvSpPr>
            <p:nvPr/>
          </p:nvSpPr>
          <p:spPr bwMode="auto">
            <a:xfrm>
              <a:off x="538" y="2518"/>
              <a:ext cx="78" cy="28"/>
            </a:xfrm>
            <a:custGeom>
              <a:avLst/>
              <a:gdLst>
                <a:gd name="T0" fmla="*/ 18 w 78"/>
                <a:gd name="T1" fmla="*/ 0 h 28"/>
                <a:gd name="T2" fmla="*/ 60 w 78"/>
                <a:gd name="T3" fmla="*/ 0 h 28"/>
                <a:gd name="T4" fmla="*/ 60 w 78"/>
                <a:gd name="T5" fmla="*/ 0 h 28"/>
                <a:gd name="T6" fmla="*/ 72 w 78"/>
                <a:gd name="T7" fmla="*/ 2 h 28"/>
                <a:gd name="T8" fmla="*/ 76 w 78"/>
                <a:gd name="T9" fmla="*/ 2 h 28"/>
                <a:gd name="T10" fmla="*/ 78 w 78"/>
                <a:gd name="T11" fmla="*/ 4 h 28"/>
                <a:gd name="T12" fmla="*/ 78 w 78"/>
                <a:gd name="T13" fmla="*/ 26 h 28"/>
                <a:gd name="T14" fmla="*/ 78 w 78"/>
                <a:gd name="T15" fmla="*/ 26 h 28"/>
                <a:gd name="T16" fmla="*/ 76 w 78"/>
                <a:gd name="T17" fmla="*/ 26 h 28"/>
                <a:gd name="T18" fmla="*/ 72 w 78"/>
                <a:gd name="T19" fmla="*/ 28 h 28"/>
                <a:gd name="T20" fmla="*/ 60 w 78"/>
                <a:gd name="T21" fmla="*/ 28 h 28"/>
                <a:gd name="T22" fmla="*/ 18 w 78"/>
                <a:gd name="T23" fmla="*/ 28 h 28"/>
                <a:gd name="T24" fmla="*/ 18 w 78"/>
                <a:gd name="T25" fmla="*/ 28 h 28"/>
                <a:gd name="T26" fmla="*/ 6 w 78"/>
                <a:gd name="T27" fmla="*/ 28 h 28"/>
                <a:gd name="T28" fmla="*/ 2 w 78"/>
                <a:gd name="T29" fmla="*/ 26 h 28"/>
                <a:gd name="T30" fmla="*/ 0 w 78"/>
                <a:gd name="T31" fmla="*/ 26 h 28"/>
                <a:gd name="T32" fmla="*/ 0 w 78"/>
                <a:gd name="T33" fmla="*/ 4 h 28"/>
                <a:gd name="T34" fmla="*/ 0 w 78"/>
                <a:gd name="T35" fmla="*/ 4 h 28"/>
                <a:gd name="T36" fmla="*/ 2 w 78"/>
                <a:gd name="T37" fmla="*/ 2 h 28"/>
                <a:gd name="T38" fmla="*/ 6 w 78"/>
                <a:gd name="T39" fmla="*/ 2 h 28"/>
                <a:gd name="T40" fmla="*/ 18 w 78"/>
                <a:gd name="T41" fmla="*/ 0 h 28"/>
                <a:gd name="T42" fmla="*/ 18 w 78"/>
                <a:gd name="T43" fmla="*/ 0 h 2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78"/>
                <a:gd name="T67" fmla="*/ 0 h 28"/>
                <a:gd name="T68" fmla="*/ 78 w 78"/>
                <a:gd name="T69" fmla="*/ 28 h 2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78" h="28">
                  <a:moveTo>
                    <a:pt x="18" y="0"/>
                  </a:moveTo>
                  <a:lnTo>
                    <a:pt x="60" y="0"/>
                  </a:lnTo>
                  <a:lnTo>
                    <a:pt x="72" y="2"/>
                  </a:lnTo>
                  <a:lnTo>
                    <a:pt x="76" y="2"/>
                  </a:lnTo>
                  <a:lnTo>
                    <a:pt x="78" y="4"/>
                  </a:lnTo>
                  <a:lnTo>
                    <a:pt x="78" y="26"/>
                  </a:lnTo>
                  <a:lnTo>
                    <a:pt x="76" y="26"/>
                  </a:lnTo>
                  <a:lnTo>
                    <a:pt x="72" y="28"/>
                  </a:lnTo>
                  <a:lnTo>
                    <a:pt x="60" y="28"/>
                  </a:lnTo>
                  <a:lnTo>
                    <a:pt x="18" y="28"/>
                  </a:lnTo>
                  <a:lnTo>
                    <a:pt x="6" y="28"/>
                  </a:lnTo>
                  <a:lnTo>
                    <a:pt x="2" y="26"/>
                  </a:lnTo>
                  <a:lnTo>
                    <a:pt x="0" y="26"/>
                  </a:lnTo>
                  <a:lnTo>
                    <a:pt x="0" y="4"/>
                  </a:lnTo>
                  <a:lnTo>
                    <a:pt x="2" y="2"/>
                  </a:lnTo>
                  <a:lnTo>
                    <a:pt x="6" y="2"/>
                  </a:lnTo>
                  <a:lnTo>
                    <a:pt x="18" y="0"/>
                  </a:lnTo>
                  <a:close/>
                </a:path>
              </a:pathLst>
            </a:custGeom>
            <a:solidFill>
              <a:srgbClr val="E7AF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 name="Freeform 76">
              <a:extLst>
                <a:ext uri="{FF2B5EF4-FFF2-40B4-BE49-F238E27FC236}">
                  <a16:creationId xmlns:a16="http://schemas.microsoft.com/office/drawing/2014/main" id="{1AEBFD85-C61B-4FC5-8DBE-6654DFB1721D}"/>
                </a:ext>
              </a:extLst>
            </p:cNvPr>
            <p:cNvSpPr>
              <a:spLocks/>
            </p:cNvSpPr>
            <p:nvPr/>
          </p:nvSpPr>
          <p:spPr bwMode="auto">
            <a:xfrm>
              <a:off x="540" y="2520"/>
              <a:ext cx="76" cy="26"/>
            </a:xfrm>
            <a:custGeom>
              <a:avLst/>
              <a:gdLst>
                <a:gd name="T0" fmla="*/ 16 w 76"/>
                <a:gd name="T1" fmla="*/ 0 h 26"/>
                <a:gd name="T2" fmla="*/ 58 w 76"/>
                <a:gd name="T3" fmla="*/ 0 h 26"/>
                <a:gd name="T4" fmla="*/ 58 w 76"/>
                <a:gd name="T5" fmla="*/ 0 h 26"/>
                <a:gd name="T6" fmla="*/ 70 w 76"/>
                <a:gd name="T7" fmla="*/ 0 h 26"/>
                <a:gd name="T8" fmla="*/ 76 w 76"/>
                <a:gd name="T9" fmla="*/ 2 h 26"/>
                <a:gd name="T10" fmla="*/ 76 w 76"/>
                <a:gd name="T11" fmla="*/ 24 h 26"/>
                <a:gd name="T12" fmla="*/ 76 w 76"/>
                <a:gd name="T13" fmla="*/ 24 h 26"/>
                <a:gd name="T14" fmla="*/ 70 w 76"/>
                <a:gd name="T15" fmla="*/ 26 h 26"/>
                <a:gd name="T16" fmla="*/ 58 w 76"/>
                <a:gd name="T17" fmla="*/ 26 h 26"/>
                <a:gd name="T18" fmla="*/ 16 w 76"/>
                <a:gd name="T19" fmla="*/ 26 h 26"/>
                <a:gd name="T20" fmla="*/ 16 w 76"/>
                <a:gd name="T21" fmla="*/ 26 h 26"/>
                <a:gd name="T22" fmla="*/ 4 w 76"/>
                <a:gd name="T23" fmla="*/ 26 h 26"/>
                <a:gd name="T24" fmla="*/ 0 w 76"/>
                <a:gd name="T25" fmla="*/ 24 h 26"/>
                <a:gd name="T26" fmla="*/ 0 w 76"/>
                <a:gd name="T27" fmla="*/ 2 h 26"/>
                <a:gd name="T28" fmla="*/ 0 w 76"/>
                <a:gd name="T29" fmla="*/ 2 h 26"/>
                <a:gd name="T30" fmla="*/ 4 w 76"/>
                <a:gd name="T31" fmla="*/ 0 h 26"/>
                <a:gd name="T32" fmla="*/ 16 w 76"/>
                <a:gd name="T33" fmla="*/ 0 h 26"/>
                <a:gd name="T34" fmla="*/ 16 w 76"/>
                <a:gd name="T35" fmla="*/ 0 h 2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6"/>
                <a:gd name="T55" fmla="*/ 0 h 26"/>
                <a:gd name="T56" fmla="*/ 76 w 76"/>
                <a:gd name="T57" fmla="*/ 26 h 2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6" h="26">
                  <a:moveTo>
                    <a:pt x="16" y="0"/>
                  </a:moveTo>
                  <a:lnTo>
                    <a:pt x="58" y="0"/>
                  </a:lnTo>
                  <a:lnTo>
                    <a:pt x="70" y="0"/>
                  </a:lnTo>
                  <a:lnTo>
                    <a:pt x="76" y="2"/>
                  </a:lnTo>
                  <a:lnTo>
                    <a:pt x="76" y="24"/>
                  </a:lnTo>
                  <a:lnTo>
                    <a:pt x="70" y="26"/>
                  </a:lnTo>
                  <a:lnTo>
                    <a:pt x="58" y="26"/>
                  </a:lnTo>
                  <a:lnTo>
                    <a:pt x="16" y="26"/>
                  </a:lnTo>
                  <a:lnTo>
                    <a:pt x="4" y="26"/>
                  </a:lnTo>
                  <a:lnTo>
                    <a:pt x="0" y="24"/>
                  </a:lnTo>
                  <a:lnTo>
                    <a:pt x="0" y="2"/>
                  </a:lnTo>
                  <a:lnTo>
                    <a:pt x="4" y="0"/>
                  </a:lnTo>
                  <a:lnTo>
                    <a:pt x="16" y="0"/>
                  </a:lnTo>
                  <a:close/>
                </a:path>
              </a:pathLst>
            </a:custGeom>
            <a:solidFill>
              <a:srgbClr val="E7B07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0" name="Freeform 77">
              <a:extLst>
                <a:ext uri="{FF2B5EF4-FFF2-40B4-BE49-F238E27FC236}">
                  <a16:creationId xmlns:a16="http://schemas.microsoft.com/office/drawing/2014/main" id="{CF987B12-759B-4B09-A537-3AC95FEB7179}"/>
                </a:ext>
              </a:extLst>
            </p:cNvPr>
            <p:cNvSpPr>
              <a:spLocks/>
            </p:cNvSpPr>
            <p:nvPr/>
          </p:nvSpPr>
          <p:spPr bwMode="auto">
            <a:xfrm>
              <a:off x="540" y="2520"/>
              <a:ext cx="76" cy="26"/>
            </a:xfrm>
            <a:custGeom>
              <a:avLst/>
              <a:gdLst>
                <a:gd name="T0" fmla="*/ 18 w 76"/>
                <a:gd name="T1" fmla="*/ 0 h 26"/>
                <a:gd name="T2" fmla="*/ 58 w 76"/>
                <a:gd name="T3" fmla="*/ 0 h 26"/>
                <a:gd name="T4" fmla="*/ 58 w 76"/>
                <a:gd name="T5" fmla="*/ 0 h 26"/>
                <a:gd name="T6" fmla="*/ 70 w 76"/>
                <a:gd name="T7" fmla="*/ 2 h 26"/>
                <a:gd name="T8" fmla="*/ 76 w 76"/>
                <a:gd name="T9" fmla="*/ 4 h 26"/>
                <a:gd name="T10" fmla="*/ 76 w 76"/>
                <a:gd name="T11" fmla="*/ 24 h 26"/>
                <a:gd name="T12" fmla="*/ 76 w 76"/>
                <a:gd name="T13" fmla="*/ 24 h 26"/>
                <a:gd name="T14" fmla="*/ 70 w 76"/>
                <a:gd name="T15" fmla="*/ 26 h 26"/>
                <a:gd name="T16" fmla="*/ 58 w 76"/>
                <a:gd name="T17" fmla="*/ 26 h 26"/>
                <a:gd name="T18" fmla="*/ 18 w 76"/>
                <a:gd name="T19" fmla="*/ 26 h 26"/>
                <a:gd name="T20" fmla="*/ 18 w 76"/>
                <a:gd name="T21" fmla="*/ 26 h 26"/>
                <a:gd name="T22" fmla="*/ 6 w 76"/>
                <a:gd name="T23" fmla="*/ 26 h 26"/>
                <a:gd name="T24" fmla="*/ 0 w 76"/>
                <a:gd name="T25" fmla="*/ 24 h 26"/>
                <a:gd name="T26" fmla="*/ 0 w 76"/>
                <a:gd name="T27" fmla="*/ 4 h 26"/>
                <a:gd name="T28" fmla="*/ 0 w 76"/>
                <a:gd name="T29" fmla="*/ 4 h 26"/>
                <a:gd name="T30" fmla="*/ 6 w 76"/>
                <a:gd name="T31" fmla="*/ 2 h 26"/>
                <a:gd name="T32" fmla="*/ 18 w 76"/>
                <a:gd name="T33" fmla="*/ 0 h 26"/>
                <a:gd name="T34" fmla="*/ 18 w 76"/>
                <a:gd name="T35" fmla="*/ 0 h 2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6"/>
                <a:gd name="T55" fmla="*/ 0 h 26"/>
                <a:gd name="T56" fmla="*/ 76 w 76"/>
                <a:gd name="T57" fmla="*/ 26 h 2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6" h="26">
                  <a:moveTo>
                    <a:pt x="18" y="0"/>
                  </a:moveTo>
                  <a:lnTo>
                    <a:pt x="58" y="0"/>
                  </a:lnTo>
                  <a:lnTo>
                    <a:pt x="70" y="2"/>
                  </a:lnTo>
                  <a:lnTo>
                    <a:pt x="76" y="4"/>
                  </a:lnTo>
                  <a:lnTo>
                    <a:pt x="76" y="24"/>
                  </a:lnTo>
                  <a:lnTo>
                    <a:pt x="70" y="26"/>
                  </a:lnTo>
                  <a:lnTo>
                    <a:pt x="58" y="26"/>
                  </a:lnTo>
                  <a:lnTo>
                    <a:pt x="18" y="26"/>
                  </a:lnTo>
                  <a:lnTo>
                    <a:pt x="6" y="26"/>
                  </a:lnTo>
                  <a:lnTo>
                    <a:pt x="0" y="24"/>
                  </a:lnTo>
                  <a:lnTo>
                    <a:pt x="0" y="4"/>
                  </a:lnTo>
                  <a:lnTo>
                    <a:pt x="6" y="2"/>
                  </a:lnTo>
                  <a:lnTo>
                    <a:pt x="18" y="0"/>
                  </a:lnTo>
                  <a:close/>
                </a:path>
              </a:pathLst>
            </a:custGeom>
            <a:solidFill>
              <a:srgbClr val="E7B17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1" name="Freeform 78">
              <a:extLst>
                <a:ext uri="{FF2B5EF4-FFF2-40B4-BE49-F238E27FC236}">
                  <a16:creationId xmlns:a16="http://schemas.microsoft.com/office/drawing/2014/main" id="{E2D81D9A-1DC6-4C0B-B0C0-0F39F1B3EBFF}"/>
                </a:ext>
              </a:extLst>
            </p:cNvPr>
            <p:cNvSpPr>
              <a:spLocks/>
            </p:cNvSpPr>
            <p:nvPr/>
          </p:nvSpPr>
          <p:spPr bwMode="auto">
            <a:xfrm>
              <a:off x="540" y="2522"/>
              <a:ext cx="74" cy="24"/>
            </a:xfrm>
            <a:custGeom>
              <a:avLst/>
              <a:gdLst>
                <a:gd name="T0" fmla="*/ 18 w 74"/>
                <a:gd name="T1" fmla="*/ 0 h 24"/>
                <a:gd name="T2" fmla="*/ 58 w 74"/>
                <a:gd name="T3" fmla="*/ 0 h 24"/>
                <a:gd name="T4" fmla="*/ 58 w 74"/>
                <a:gd name="T5" fmla="*/ 0 h 24"/>
                <a:gd name="T6" fmla="*/ 70 w 74"/>
                <a:gd name="T7" fmla="*/ 0 h 24"/>
                <a:gd name="T8" fmla="*/ 74 w 74"/>
                <a:gd name="T9" fmla="*/ 2 h 24"/>
                <a:gd name="T10" fmla="*/ 74 w 74"/>
                <a:gd name="T11" fmla="*/ 22 h 24"/>
                <a:gd name="T12" fmla="*/ 74 w 74"/>
                <a:gd name="T13" fmla="*/ 22 h 24"/>
                <a:gd name="T14" fmla="*/ 70 w 74"/>
                <a:gd name="T15" fmla="*/ 24 h 24"/>
                <a:gd name="T16" fmla="*/ 58 w 74"/>
                <a:gd name="T17" fmla="*/ 24 h 24"/>
                <a:gd name="T18" fmla="*/ 18 w 74"/>
                <a:gd name="T19" fmla="*/ 24 h 24"/>
                <a:gd name="T20" fmla="*/ 18 w 74"/>
                <a:gd name="T21" fmla="*/ 24 h 24"/>
                <a:gd name="T22" fmla="*/ 6 w 74"/>
                <a:gd name="T23" fmla="*/ 24 h 24"/>
                <a:gd name="T24" fmla="*/ 0 w 74"/>
                <a:gd name="T25" fmla="*/ 22 h 24"/>
                <a:gd name="T26" fmla="*/ 0 w 74"/>
                <a:gd name="T27" fmla="*/ 2 h 24"/>
                <a:gd name="T28" fmla="*/ 0 w 74"/>
                <a:gd name="T29" fmla="*/ 2 h 24"/>
                <a:gd name="T30" fmla="*/ 6 w 74"/>
                <a:gd name="T31" fmla="*/ 0 h 24"/>
                <a:gd name="T32" fmla="*/ 18 w 74"/>
                <a:gd name="T33" fmla="*/ 0 h 24"/>
                <a:gd name="T34" fmla="*/ 18 w 74"/>
                <a:gd name="T35" fmla="*/ 0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4"/>
                <a:gd name="T55" fmla="*/ 0 h 24"/>
                <a:gd name="T56" fmla="*/ 74 w 74"/>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4" h="24">
                  <a:moveTo>
                    <a:pt x="18" y="0"/>
                  </a:moveTo>
                  <a:lnTo>
                    <a:pt x="58" y="0"/>
                  </a:lnTo>
                  <a:lnTo>
                    <a:pt x="70" y="0"/>
                  </a:lnTo>
                  <a:lnTo>
                    <a:pt x="74" y="2"/>
                  </a:lnTo>
                  <a:lnTo>
                    <a:pt x="74" y="22"/>
                  </a:lnTo>
                  <a:lnTo>
                    <a:pt x="70" y="24"/>
                  </a:lnTo>
                  <a:lnTo>
                    <a:pt x="58" y="24"/>
                  </a:lnTo>
                  <a:lnTo>
                    <a:pt x="18" y="24"/>
                  </a:lnTo>
                  <a:lnTo>
                    <a:pt x="6" y="24"/>
                  </a:lnTo>
                  <a:lnTo>
                    <a:pt x="0" y="22"/>
                  </a:lnTo>
                  <a:lnTo>
                    <a:pt x="0" y="2"/>
                  </a:lnTo>
                  <a:lnTo>
                    <a:pt x="6" y="0"/>
                  </a:lnTo>
                  <a:lnTo>
                    <a:pt x="18" y="0"/>
                  </a:lnTo>
                  <a:close/>
                </a:path>
              </a:pathLst>
            </a:custGeom>
            <a:solidFill>
              <a:srgbClr val="E7B27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2" name="Freeform 79">
              <a:extLst>
                <a:ext uri="{FF2B5EF4-FFF2-40B4-BE49-F238E27FC236}">
                  <a16:creationId xmlns:a16="http://schemas.microsoft.com/office/drawing/2014/main" id="{7F67B2B5-A80B-48F7-974B-FBA63212FDB1}"/>
                </a:ext>
              </a:extLst>
            </p:cNvPr>
            <p:cNvSpPr>
              <a:spLocks/>
            </p:cNvSpPr>
            <p:nvPr/>
          </p:nvSpPr>
          <p:spPr bwMode="auto">
            <a:xfrm>
              <a:off x="542" y="2524"/>
              <a:ext cx="72" cy="22"/>
            </a:xfrm>
            <a:custGeom>
              <a:avLst/>
              <a:gdLst>
                <a:gd name="T0" fmla="*/ 16 w 72"/>
                <a:gd name="T1" fmla="*/ 0 h 22"/>
                <a:gd name="T2" fmla="*/ 56 w 72"/>
                <a:gd name="T3" fmla="*/ 0 h 22"/>
                <a:gd name="T4" fmla="*/ 56 w 72"/>
                <a:gd name="T5" fmla="*/ 0 h 22"/>
                <a:gd name="T6" fmla="*/ 68 w 72"/>
                <a:gd name="T7" fmla="*/ 0 h 22"/>
                <a:gd name="T8" fmla="*/ 72 w 72"/>
                <a:gd name="T9" fmla="*/ 2 h 22"/>
                <a:gd name="T10" fmla="*/ 72 w 72"/>
                <a:gd name="T11" fmla="*/ 20 h 22"/>
                <a:gd name="T12" fmla="*/ 72 w 72"/>
                <a:gd name="T13" fmla="*/ 20 h 22"/>
                <a:gd name="T14" fmla="*/ 68 w 72"/>
                <a:gd name="T15" fmla="*/ 22 h 22"/>
                <a:gd name="T16" fmla="*/ 56 w 72"/>
                <a:gd name="T17" fmla="*/ 22 h 22"/>
                <a:gd name="T18" fmla="*/ 16 w 72"/>
                <a:gd name="T19" fmla="*/ 22 h 22"/>
                <a:gd name="T20" fmla="*/ 16 w 72"/>
                <a:gd name="T21" fmla="*/ 22 h 22"/>
                <a:gd name="T22" fmla="*/ 4 w 72"/>
                <a:gd name="T23" fmla="*/ 22 h 22"/>
                <a:gd name="T24" fmla="*/ 0 w 72"/>
                <a:gd name="T25" fmla="*/ 20 h 22"/>
                <a:gd name="T26" fmla="*/ 0 w 72"/>
                <a:gd name="T27" fmla="*/ 2 h 22"/>
                <a:gd name="T28" fmla="*/ 0 w 72"/>
                <a:gd name="T29" fmla="*/ 2 h 22"/>
                <a:gd name="T30" fmla="*/ 4 w 72"/>
                <a:gd name="T31" fmla="*/ 0 h 22"/>
                <a:gd name="T32" fmla="*/ 16 w 72"/>
                <a:gd name="T33" fmla="*/ 0 h 22"/>
                <a:gd name="T34" fmla="*/ 16 w 72"/>
                <a:gd name="T35" fmla="*/ 0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22"/>
                <a:gd name="T56" fmla="*/ 72 w 72"/>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22">
                  <a:moveTo>
                    <a:pt x="16" y="0"/>
                  </a:moveTo>
                  <a:lnTo>
                    <a:pt x="56" y="0"/>
                  </a:lnTo>
                  <a:lnTo>
                    <a:pt x="68" y="0"/>
                  </a:lnTo>
                  <a:lnTo>
                    <a:pt x="72" y="2"/>
                  </a:lnTo>
                  <a:lnTo>
                    <a:pt x="72" y="20"/>
                  </a:lnTo>
                  <a:lnTo>
                    <a:pt x="68" y="22"/>
                  </a:lnTo>
                  <a:lnTo>
                    <a:pt x="56" y="22"/>
                  </a:lnTo>
                  <a:lnTo>
                    <a:pt x="16" y="22"/>
                  </a:lnTo>
                  <a:lnTo>
                    <a:pt x="4" y="22"/>
                  </a:lnTo>
                  <a:lnTo>
                    <a:pt x="0" y="20"/>
                  </a:lnTo>
                  <a:lnTo>
                    <a:pt x="0" y="2"/>
                  </a:lnTo>
                  <a:lnTo>
                    <a:pt x="4" y="0"/>
                  </a:lnTo>
                  <a:lnTo>
                    <a:pt x="16" y="0"/>
                  </a:lnTo>
                  <a:close/>
                </a:path>
              </a:pathLst>
            </a:custGeom>
            <a:solidFill>
              <a:srgbClr val="E7B27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 name="Freeform 80">
              <a:extLst>
                <a:ext uri="{FF2B5EF4-FFF2-40B4-BE49-F238E27FC236}">
                  <a16:creationId xmlns:a16="http://schemas.microsoft.com/office/drawing/2014/main" id="{50879B23-B3A9-4264-B711-34F68E254B77}"/>
                </a:ext>
              </a:extLst>
            </p:cNvPr>
            <p:cNvSpPr>
              <a:spLocks/>
            </p:cNvSpPr>
            <p:nvPr/>
          </p:nvSpPr>
          <p:spPr bwMode="auto">
            <a:xfrm>
              <a:off x="542" y="2524"/>
              <a:ext cx="72" cy="22"/>
            </a:xfrm>
            <a:custGeom>
              <a:avLst/>
              <a:gdLst>
                <a:gd name="T0" fmla="*/ 16 w 72"/>
                <a:gd name="T1" fmla="*/ 0 h 22"/>
                <a:gd name="T2" fmla="*/ 56 w 72"/>
                <a:gd name="T3" fmla="*/ 0 h 22"/>
                <a:gd name="T4" fmla="*/ 56 w 72"/>
                <a:gd name="T5" fmla="*/ 0 h 22"/>
                <a:gd name="T6" fmla="*/ 68 w 72"/>
                <a:gd name="T7" fmla="*/ 0 h 22"/>
                <a:gd name="T8" fmla="*/ 72 w 72"/>
                <a:gd name="T9" fmla="*/ 2 h 22"/>
                <a:gd name="T10" fmla="*/ 72 w 72"/>
                <a:gd name="T11" fmla="*/ 20 h 22"/>
                <a:gd name="T12" fmla="*/ 72 w 72"/>
                <a:gd name="T13" fmla="*/ 20 h 22"/>
                <a:gd name="T14" fmla="*/ 68 w 72"/>
                <a:gd name="T15" fmla="*/ 22 h 22"/>
                <a:gd name="T16" fmla="*/ 56 w 72"/>
                <a:gd name="T17" fmla="*/ 22 h 22"/>
                <a:gd name="T18" fmla="*/ 16 w 72"/>
                <a:gd name="T19" fmla="*/ 22 h 22"/>
                <a:gd name="T20" fmla="*/ 16 w 72"/>
                <a:gd name="T21" fmla="*/ 22 h 22"/>
                <a:gd name="T22" fmla="*/ 4 w 72"/>
                <a:gd name="T23" fmla="*/ 22 h 22"/>
                <a:gd name="T24" fmla="*/ 0 w 72"/>
                <a:gd name="T25" fmla="*/ 20 h 22"/>
                <a:gd name="T26" fmla="*/ 0 w 72"/>
                <a:gd name="T27" fmla="*/ 2 h 22"/>
                <a:gd name="T28" fmla="*/ 0 w 72"/>
                <a:gd name="T29" fmla="*/ 2 h 22"/>
                <a:gd name="T30" fmla="*/ 4 w 72"/>
                <a:gd name="T31" fmla="*/ 0 h 22"/>
                <a:gd name="T32" fmla="*/ 16 w 72"/>
                <a:gd name="T33" fmla="*/ 0 h 22"/>
                <a:gd name="T34" fmla="*/ 16 w 72"/>
                <a:gd name="T35" fmla="*/ 0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22"/>
                <a:gd name="T56" fmla="*/ 72 w 72"/>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22">
                  <a:moveTo>
                    <a:pt x="16" y="0"/>
                  </a:moveTo>
                  <a:lnTo>
                    <a:pt x="56" y="0"/>
                  </a:lnTo>
                  <a:lnTo>
                    <a:pt x="68" y="0"/>
                  </a:lnTo>
                  <a:lnTo>
                    <a:pt x="72" y="2"/>
                  </a:lnTo>
                  <a:lnTo>
                    <a:pt x="72" y="20"/>
                  </a:lnTo>
                  <a:lnTo>
                    <a:pt x="68" y="22"/>
                  </a:lnTo>
                  <a:lnTo>
                    <a:pt x="56" y="22"/>
                  </a:lnTo>
                  <a:lnTo>
                    <a:pt x="16" y="22"/>
                  </a:lnTo>
                  <a:lnTo>
                    <a:pt x="4" y="22"/>
                  </a:lnTo>
                  <a:lnTo>
                    <a:pt x="0" y="20"/>
                  </a:lnTo>
                  <a:lnTo>
                    <a:pt x="0" y="2"/>
                  </a:lnTo>
                  <a:lnTo>
                    <a:pt x="4" y="0"/>
                  </a:lnTo>
                  <a:lnTo>
                    <a:pt x="16" y="0"/>
                  </a:lnTo>
                  <a:close/>
                </a:path>
              </a:pathLst>
            </a:custGeom>
            <a:solidFill>
              <a:srgbClr val="E8B4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4" name="Freeform 81">
              <a:extLst>
                <a:ext uri="{FF2B5EF4-FFF2-40B4-BE49-F238E27FC236}">
                  <a16:creationId xmlns:a16="http://schemas.microsoft.com/office/drawing/2014/main" id="{2AAFCF4B-B816-48DC-962D-B95A9DD87220}"/>
                </a:ext>
              </a:extLst>
            </p:cNvPr>
            <p:cNvSpPr>
              <a:spLocks/>
            </p:cNvSpPr>
            <p:nvPr/>
          </p:nvSpPr>
          <p:spPr bwMode="auto">
            <a:xfrm>
              <a:off x="542" y="2526"/>
              <a:ext cx="72" cy="20"/>
            </a:xfrm>
            <a:custGeom>
              <a:avLst/>
              <a:gdLst>
                <a:gd name="T0" fmla="*/ 16 w 72"/>
                <a:gd name="T1" fmla="*/ 0 h 20"/>
                <a:gd name="T2" fmla="*/ 56 w 72"/>
                <a:gd name="T3" fmla="*/ 0 h 20"/>
                <a:gd name="T4" fmla="*/ 56 w 72"/>
                <a:gd name="T5" fmla="*/ 0 h 20"/>
                <a:gd name="T6" fmla="*/ 66 w 72"/>
                <a:gd name="T7" fmla="*/ 0 h 20"/>
                <a:gd name="T8" fmla="*/ 72 w 72"/>
                <a:gd name="T9" fmla="*/ 2 h 20"/>
                <a:gd name="T10" fmla="*/ 72 w 72"/>
                <a:gd name="T11" fmla="*/ 18 h 20"/>
                <a:gd name="T12" fmla="*/ 72 w 72"/>
                <a:gd name="T13" fmla="*/ 18 h 20"/>
                <a:gd name="T14" fmla="*/ 66 w 72"/>
                <a:gd name="T15" fmla="*/ 20 h 20"/>
                <a:gd name="T16" fmla="*/ 56 w 72"/>
                <a:gd name="T17" fmla="*/ 20 h 20"/>
                <a:gd name="T18" fmla="*/ 16 w 72"/>
                <a:gd name="T19" fmla="*/ 20 h 20"/>
                <a:gd name="T20" fmla="*/ 16 w 72"/>
                <a:gd name="T21" fmla="*/ 20 h 20"/>
                <a:gd name="T22" fmla="*/ 6 w 72"/>
                <a:gd name="T23" fmla="*/ 20 h 20"/>
                <a:gd name="T24" fmla="*/ 0 w 72"/>
                <a:gd name="T25" fmla="*/ 18 h 20"/>
                <a:gd name="T26" fmla="*/ 0 w 72"/>
                <a:gd name="T27" fmla="*/ 2 h 20"/>
                <a:gd name="T28" fmla="*/ 0 w 72"/>
                <a:gd name="T29" fmla="*/ 2 h 20"/>
                <a:gd name="T30" fmla="*/ 6 w 72"/>
                <a:gd name="T31" fmla="*/ 0 h 20"/>
                <a:gd name="T32" fmla="*/ 16 w 72"/>
                <a:gd name="T33" fmla="*/ 0 h 20"/>
                <a:gd name="T34" fmla="*/ 16 w 72"/>
                <a:gd name="T35" fmla="*/ 0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20"/>
                <a:gd name="T56" fmla="*/ 72 w 72"/>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20">
                  <a:moveTo>
                    <a:pt x="16" y="0"/>
                  </a:moveTo>
                  <a:lnTo>
                    <a:pt x="56" y="0"/>
                  </a:lnTo>
                  <a:lnTo>
                    <a:pt x="66" y="0"/>
                  </a:lnTo>
                  <a:lnTo>
                    <a:pt x="72" y="2"/>
                  </a:lnTo>
                  <a:lnTo>
                    <a:pt x="72" y="18"/>
                  </a:lnTo>
                  <a:lnTo>
                    <a:pt x="66" y="20"/>
                  </a:lnTo>
                  <a:lnTo>
                    <a:pt x="56" y="20"/>
                  </a:lnTo>
                  <a:lnTo>
                    <a:pt x="16" y="20"/>
                  </a:lnTo>
                  <a:lnTo>
                    <a:pt x="6" y="20"/>
                  </a:lnTo>
                  <a:lnTo>
                    <a:pt x="0" y="18"/>
                  </a:lnTo>
                  <a:lnTo>
                    <a:pt x="0" y="2"/>
                  </a:lnTo>
                  <a:lnTo>
                    <a:pt x="6" y="0"/>
                  </a:lnTo>
                  <a:lnTo>
                    <a:pt x="16" y="0"/>
                  </a:lnTo>
                  <a:close/>
                </a:path>
              </a:pathLst>
            </a:custGeom>
            <a:solidFill>
              <a:srgbClr val="E8B58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5" name="Freeform 82">
              <a:extLst>
                <a:ext uri="{FF2B5EF4-FFF2-40B4-BE49-F238E27FC236}">
                  <a16:creationId xmlns:a16="http://schemas.microsoft.com/office/drawing/2014/main" id="{BA72BD14-D72E-4619-B38C-03A2E5A0D827}"/>
                </a:ext>
              </a:extLst>
            </p:cNvPr>
            <p:cNvSpPr>
              <a:spLocks/>
            </p:cNvSpPr>
            <p:nvPr/>
          </p:nvSpPr>
          <p:spPr bwMode="auto">
            <a:xfrm>
              <a:off x="544" y="2526"/>
              <a:ext cx="70" cy="20"/>
            </a:xfrm>
            <a:custGeom>
              <a:avLst/>
              <a:gdLst>
                <a:gd name="T0" fmla="*/ 14 w 70"/>
                <a:gd name="T1" fmla="*/ 0 h 20"/>
                <a:gd name="T2" fmla="*/ 54 w 70"/>
                <a:gd name="T3" fmla="*/ 0 h 20"/>
                <a:gd name="T4" fmla="*/ 54 w 70"/>
                <a:gd name="T5" fmla="*/ 0 h 20"/>
                <a:gd name="T6" fmla="*/ 64 w 70"/>
                <a:gd name="T7" fmla="*/ 2 h 20"/>
                <a:gd name="T8" fmla="*/ 70 w 70"/>
                <a:gd name="T9" fmla="*/ 2 h 20"/>
                <a:gd name="T10" fmla="*/ 70 w 70"/>
                <a:gd name="T11" fmla="*/ 18 h 20"/>
                <a:gd name="T12" fmla="*/ 70 w 70"/>
                <a:gd name="T13" fmla="*/ 18 h 20"/>
                <a:gd name="T14" fmla="*/ 64 w 70"/>
                <a:gd name="T15" fmla="*/ 20 h 20"/>
                <a:gd name="T16" fmla="*/ 54 w 70"/>
                <a:gd name="T17" fmla="*/ 20 h 20"/>
                <a:gd name="T18" fmla="*/ 14 w 70"/>
                <a:gd name="T19" fmla="*/ 20 h 20"/>
                <a:gd name="T20" fmla="*/ 14 w 70"/>
                <a:gd name="T21" fmla="*/ 20 h 20"/>
                <a:gd name="T22" fmla="*/ 4 w 70"/>
                <a:gd name="T23" fmla="*/ 20 h 20"/>
                <a:gd name="T24" fmla="*/ 0 w 70"/>
                <a:gd name="T25" fmla="*/ 18 h 20"/>
                <a:gd name="T26" fmla="*/ 0 w 70"/>
                <a:gd name="T27" fmla="*/ 2 h 20"/>
                <a:gd name="T28" fmla="*/ 0 w 70"/>
                <a:gd name="T29" fmla="*/ 2 h 20"/>
                <a:gd name="T30" fmla="*/ 4 w 70"/>
                <a:gd name="T31" fmla="*/ 2 h 20"/>
                <a:gd name="T32" fmla="*/ 14 w 70"/>
                <a:gd name="T33" fmla="*/ 0 h 20"/>
                <a:gd name="T34" fmla="*/ 14 w 70"/>
                <a:gd name="T35" fmla="*/ 0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0"/>
                <a:gd name="T55" fmla="*/ 0 h 20"/>
                <a:gd name="T56" fmla="*/ 70 w 70"/>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0" h="20">
                  <a:moveTo>
                    <a:pt x="14" y="0"/>
                  </a:moveTo>
                  <a:lnTo>
                    <a:pt x="54" y="0"/>
                  </a:lnTo>
                  <a:lnTo>
                    <a:pt x="64" y="2"/>
                  </a:lnTo>
                  <a:lnTo>
                    <a:pt x="70" y="2"/>
                  </a:lnTo>
                  <a:lnTo>
                    <a:pt x="70" y="18"/>
                  </a:lnTo>
                  <a:lnTo>
                    <a:pt x="64" y="20"/>
                  </a:lnTo>
                  <a:lnTo>
                    <a:pt x="54" y="20"/>
                  </a:lnTo>
                  <a:lnTo>
                    <a:pt x="14" y="20"/>
                  </a:lnTo>
                  <a:lnTo>
                    <a:pt x="4" y="20"/>
                  </a:lnTo>
                  <a:lnTo>
                    <a:pt x="0" y="18"/>
                  </a:lnTo>
                  <a:lnTo>
                    <a:pt x="0" y="2"/>
                  </a:lnTo>
                  <a:lnTo>
                    <a:pt x="4" y="2"/>
                  </a:lnTo>
                  <a:lnTo>
                    <a:pt x="14" y="0"/>
                  </a:lnTo>
                  <a:close/>
                </a:path>
              </a:pathLst>
            </a:custGeom>
            <a:solidFill>
              <a:srgbClr val="E8B68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6" name="Freeform 83">
              <a:extLst>
                <a:ext uri="{FF2B5EF4-FFF2-40B4-BE49-F238E27FC236}">
                  <a16:creationId xmlns:a16="http://schemas.microsoft.com/office/drawing/2014/main" id="{841C36D9-5165-4679-A48D-3FA893F27070}"/>
                </a:ext>
              </a:extLst>
            </p:cNvPr>
            <p:cNvSpPr>
              <a:spLocks/>
            </p:cNvSpPr>
            <p:nvPr/>
          </p:nvSpPr>
          <p:spPr bwMode="auto">
            <a:xfrm>
              <a:off x="544" y="2528"/>
              <a:ext cx="68" cy="18"/>
            </a:xfrm>
            <a:custGeom>
              <a:avLst/>
              <a:gdLst>
                <a:gd name="T0" fmla="*/ 16 w 68"/>
                <a:gd name="T1" fmla="*/ 0 h 18"/>
                <a:gd name="T2" fmla="*/ 54 w 68"/>
                <a:gd name="T3" fmla="*/ 0 h 18"/>
                <a:gd name="T4" fmla="*/ 54 w 68"/>
                <a:gd name="T5" fmla="*/ 0 h 18"/>
                <a:gd name="T6" fmla="*/ 64 w 68"/>
                <a:gd name="T7" fmla="*/ 0 h 18"/>
                <a:gd name="T8" fmla="*/ 68 w 68"/>
                <a:gd name="T9" fmla="*/ 2 h 18"/>
                <a:gd name="T10" fmla="*/ 68 w 68"/>
                <a:gd name="T11" fmla="*/ 16 h 18"/>
                <a:gd name="T12" fmla="*/ 68 w 68"/>
                <a:gd name="T13" fmla="*/ 16 h 18"/>
                <a:gd name="T14" fmla="*/ 64 w 68"/>
                <a:gd name="T15" fmla="*/ 18 h 18"/>
                <a:gd name="T16" fmla="*/ 54 w 68"/>
                <a:gd name="T17" fmla="*/ 18 h 18"/>
                <a:gd name="T18" fmla="*/ 16 w 68"/>
                <a:gd name="T19" fmla="*/ 18 h 18"/>
                <a:gd name="T20" fmla="*/ 16 w 68"/>
                <a:gd name="T21" fmla="*/ 18 h 18"/>
                <a:gd name="T22" fmla="*/ 4 w 68"/>
                <a:gd name="T23" fmla="*/ 18 h 18"/>
                <a:gd name="T24" fmla="*/ 0 w 68"/>
                <a:gd name="T25" fmla="*/ 16 h 18"/>
                <a:gd name="T26" fmla="*/ 0 w 68"/>
                <a:gd name="T27" fmla="*/ 2 h 18"/>
                <a:gd name="T28" fmla="*/ 0 w 68"/>
                <a:gd name="T29" fmla="*/ 2 h 18"/>
                <a:gd name="T30" fmla="*/ 4 w 68"/>
                <a:gd name="T31" fmla="*/ 0 h 18"/>
                <a:gd name="T32" fmla="*/ 16 w 68"/>
                <a:gd name="T33" fmla="*/ 0 h 18"/>
                <a:gd name="T34" fmla="*/ 16 w 68"/>
                <a:gd name="T35" fmla="*/ 0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8"/>
                <a:gd name="T55" fmla="*/ 0 h 18"/>
                <a:gd name="T56" fmla="*/ 68 w 68"/>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8" h="18">
                  <a:moveTo>
                    <a:pt x="16" y="0"/>
                  </a:moveTo>
                  <a:lnTo>
                    <a:pt x="54" y="0"/>
                  </a:lnTo>
                  <a:lnTo>
                    <a:pt x="64" y="0"/>
                  </a:lnTo>
                  <a:lnTo>
                    <a:pt x="68" y="2"/>
                  </a:lnTo>
                  <a:lnTo>
                    <a:pt x="68" y="16"/>
                  </a:lnTo>
                  <a:lnTo>
                    <a:pt x="64" y="18"/>
                  </a:lnTo>
                  <a:lnTo>
                    <a:pt x="54" y="18"/>
                  </a:lnTo>
                  <a:lnTo>
                    <a:pt x="16" y="18"/>
                  </a:lnTo>
                  <a:lnTo>
                    <a:pt x="4" y="18"/>
                  </a:lnTo>
                  <a:lnTo>
                    <a:pt x="0" y="16"/>
                  </a:lnTo>
                  <a:lnTo>
                    <a:pt x="0" y="2"/>
                  </a:lnTo>
                  <a:lnTo>
                    <a:pt x="4" y="0"/>
                  </a:lnTo>
                  <a:lnTo>
                    <a:pt x="16" y="0"/>
                  </a:lnTo>
                  <a:close/>
                </a:path>
              </a:pathLst>
            </a:custGeom>
            <a:solidFill>
              <a:srgbClr val="E9B78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7" name="Freeform 84">
              <a:extLst>
                <a:ext uri="{FF2B5EF4-FFF2-40B4-BE49-F238E27FC236}">
                  <a16:creationId xmlns:a16="http://schemas.microsoft.com/office/drawing/2014/main" id="{DE7883C3-0CE9-4D1F-BE88-28C5FEC70526}"/>
                </a:ext>
              </a:extLst>
            </p:cNvPr>
            <p:cNvSpPr>
              <a:spLocks/>
            </p:cNvSpPr>
            <p:nvPr/>
          </p:nvSpPr>
          <p:spPr bwMode="auto">
            <a:xfrm>
              <a:off x="544" y="2528"/>
              <a:ext cx="68" cy="18"/>
            </a:xfrm>
            <a:custGeom>
              <a:avLst/>
              <a:gdLst>
                <a:gd name="T0" fmla="*/ 16 w 68"/>
                <a:gd name="T1" fmla="*/ 0 h 18"/>
                <a:gd name="T2" fmla="*/ 52 w 68"/>
                <a:gd name="T3" fmla="*/ 0 h 18"/>
                <a:gd name="T4" fmla="*/ 52 w 68"/>
                <a:gd name="T5" fmla="*/ 0 h 18"/>
                <a:gd name="T6" fmla="*/ 64 w 68"/>
                <a:gd name="T7" fmla="*/ 2 h 18"/>
                <a:gd name="T8" fmla="*/ 68 w 68"/>
                <a:gd name="T9" fmla="*/ 2 h 18"/>
                <a:gd name="T10" fmla="*/ 68 w 68"/>
                <a:gd name="T11" fmla="*/ 16 h 18"/>
                <a:gd name="T12" fmla="*/ 68 w 68"/>
                <a:gd name="T13" fmla="*/ 16 h 18"/>
                <a:gd name="T14" fmla="*/ 64 w 68"/>
                <a:gd name="T15" fmla="*/ 18 h 18"/>
                <a:gd name="T16" fmla="*/ 52 w 68"/>
                <a:gd name="T17" fmla="*/ 18 h 18"/>
                <a:gd name="T18" fmla="*/ 16 w 68"/>
                <a:gd name="T19" fmla="*/ 18 h 18"/>
                <a:gd name="T20" fmla="*/ 16 w 68"/>
                <a:gd name="T21" fmla="*/ 18 h 18"/>
                <a:gd name="T22" fmla="*/ 4 w 68"/>
                <a:gd name="T23" fmla="*/ 18 h 18"/>
                <a:gd name="T24" fmla="*/ 0 w 68"/>
                <a:gd name="T25" fmla="*/ 16 h 18"/>
                <a:gd name="T26" fmla="*/ 0 w 68"/>
                <a:gd name="T27" fmla="*/ 2 h 18"/>
                <a:gd name="T28" fmla="*/ 0 w 68"/>
                <a:gd name="T29" fmla="*/ 2 h 18"/>
                <a:gd name="T30" fmla="*/ 4 w 68"/>
                <a:gd name="T31" fmla="*/ 2 h 18"/>
                <a:gd name="T32" fmla="*/ 16 w 68"/>
                <a:gd name="T33" fmla="*/ 0 h 18"/>
                <a:gd name="T34" fmla="*/ 16 w 68"/>
                <a:gd name="T35" fmla="*/ 0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8"/>
                <a:gd name="T55" fmla="*/ 0 h 18"/>
                <a:gd name="T56" fmla="*/ 68 w 68"/>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8" h="18">
                  <a:moveTo>
                    <a:pt x="16" y="0"/>
                  </a:moveTo>
                  <a:lnTo>
                    <a:pt x="52" y="0"/>
                  </a:lnTo>
                  <a:lnTo>
                    <a:pt x="64" y="2"/>
                  </a:lnTo>
                  <a:lnTo>
                    <a:pt x="68" y="2"/>
                  </a:lnTo>
                  <a:lnTo>
                    <a:pt x="68" y="16"/>
                  </a:lnTo>
                  <a:lnTo>
                    <a:pt x="64" y="18"/>
                  </a:lnTo>
                  <a:lnTo>
                    <a:pt x="52" y="18"/>
                  </a:lnTo>
                  <a:lnTo>
                    <a:pt x="16" y="18"/>
                  </a:lnTo>
                  <a:lnTo>
                    <a:pt x="4" y="18"/>
                  </a:lnTo>
                  <a:lnTo>
                    <a:pt x="0" y="16"/>
                  </a:lnTo>
                  <a:lnTo>
                    <a:pt x="0" y="2"/>
                  </a:lnTo>
                  <a:lnTo>
                    <a:pt x="4" y="2"/>
                  </a:lnTo>
                  <a:lnTo>
                    <a:pt x="16" y="0"/>
                  </a:lnTo>
                  <a:close/>
                </a:path>
              </a:pathLst>
            </a:custGeom>
            <a:solidFill>
              <a:srgbClr val="E9B8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8" name="Freeform 85">
              <a:extLst>
                <a:ext uri="{FF2B5EF4-FFF2-40B4-BE49-F238E27FC236}">
                  <a16:creationId xmlns:a16="http://schemas.microsoft.com/office/drawing/2014/main" id="{714E9072-29E0-4B65-ACBA-B30FE497933C}"/>
                </a:ext>
              </a:extLst>
            </p:cNvPr>
            <p:cNvSpPr>
              <a:spLocks/>
            </p:cNvSpPr>
            <p:nvPr/>
          </p:nvSpPr>
          <p:spPr bwMode="auto">
            <a:xfrm>
              <a:off x="546" y="2530"/>
              <a:ext cx="66" cy="16"/>
            </a:xfrm>
            <a:custGeom>
              <a:avLst/>
              <a:gdLst>
                <a:gd name="T0" fmla="*/ 14 w 66"/>
                <a:gd name="T1" fmla="*/ 0 h 16"/>
                <a:gd name="T2" fmla="*/ 50 w 66"/>
                <a:gd name="T3" fmla="*/ 0 h 16"/>
                <a:gd name="T4" fmla="*/ 50 w 66"/>
                <a:gd name="T5" fmla="*/ 0 h 16"/>
                <a:gd name="T6" fmla="*/ 62 w 66"/>
                <a:gd name="T7" fmla="*/ 0 h 16"/>
                <a:gd name="T8" fmla="*/ 66 w 66"/>
                <a:gd name="T9" fmla="*/ 2 h 16"/>
                <a:gd name="T10" fmla="*/ 66 w 66"/>
                <a:gd name="T11" fmla="*/ 14 h 16"/>
                <a:gd name="T12" fmla="*/ 66 w 66"/>
                <a:gd name="T13" fmla="*/ 14 h 16"/>
                <a:gd name="T14" fmla="*/ 62 w 66"/>
                <a:gd name="T15" fmla="*/ 16 h 16"/>
                <a:gd name="T16" fmla="*/ 50 w 66"/>
                <a:gd name="T17" fmla="*/ 16 h 16"/>
                <a:gd name="T18" fmla="*/ 14 w 66"/>
                <a:gd name="T19" fmla="*/ 16 h 16"/>
                <a:gd name="T20" fmla="*/ 14 w 66"/>
                <a:gd name="T21" fmla="*/ 16 h 16"/>
                <a:gd name="T22" fmla="*/ 4 w 66"/>
                <a:gd name="T23" fmla="*/ 16 h 16"/>
                <a:gd name="T24" fmla="*/ 0 w 66"/>
                <a:gd name="T25" fmla="*/ 14 h 16"/>
                <a:gd name="T26" fmla="*/ 0 w 66"/>
                <a:gd name="T27" fmla="*/ 2 h 16"/>
                <a:gd name="T28" fmla="*/ 0 w 66"/>
                <a:gd name="T29" fmla="*/ 2 h 16"/>
                <a:gd name="T30" fmla="*/ 4 w 66"/>
                <a:gd name="T31" fmla="*/ 0 h 16"/>
                <a:gd name="T32" fmla="*/ 14 w 66"/>
                <a:gd name="T33" fmla="*/ 0 h 16"/>
                <a:gd name="T34" fmla="*/ 14 w 66"/>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6"/>
                <a:gd name="T55" fmla="*/ 0 h 16"/>
                <a:gd name="T56" fmla="*/ 66 w 66"/>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6" h="16">
                  <a:moveTo>
                    <a:pt x="14" y="0"/>
                  </a:moveTo>
                  <a:lnTo>
                    <a:pt x="50" y="0"/>
                  </a:lnTo>
                  <a:lnTo>
                    <a:pt x="62" y="0"/>
                  </a:lnTo>
                  <a:lnTo>
                    <a:pt x="66" y="2"/>
                  </a:lnTo>
                  <a:lnTo>
                    <a:pt x="66" y="14"/>
                  </a:lnTo>
                  <a:lnTo>
                    <a:pt x="62" y="16"/>
                  </a:lnTo>
                  <a:lnTo>
                    <a:pt x="50" y="16"/>
                  </a:lnTo>
                  <a:lnTo>
                    <a:pt x="14" y="16"/>
                  </a:lnTo>
                  <a:lnTo>
                    <a:pt x="4" y="16"/>
                  </a:lnTo>
                  <a:lnTo>
                    <a:pt x="0" y="14"/>
                  </a:lnTo>
                  <a:lnTo>
                    <a:pt x="0" y="2"/>
                  </a:lnTo>
                  <a:lnTo>
                    <a:pt x="4" y="0"/>
                  </a:lnTo>
                  <a:lnTo>
                    <a:pt x="14" y="0"/>
                  </a:lnTo>
                  <a:close/>
                </a:path>
              </a:pathLst>
            </a:custGeom>
            <a:solidFill>
              <a:srgbClr val="E9B88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9" name="Freeform 86">
              <a:extLst>
                <a:ext uri="{FF2B5EF4-FFF2-40B4-BE49-F238E27FC236}">
                  <a16:creationId xmlns:a16="http://schemas.microsoft.com/office/drawing/2014/main" id="{BED73943-8816-4509-B9FB-8A9EF9D2783C}"/>
                </a:ext>
              </a:extLst>
            </p:cNvPr>
            <p:cNvSpPr>
              <a:spLocks/>
            </p:cNvSpPr>
            <p:nvPr/>
          </p:nvSpPr>
          <p:spPr bwMode="auto">
            <a:xfrm>
              <a:off x="546" y="2530"/>
              <a:ext cx="66" cy="16"/>
            </a:xfrm>
            <a:custGeom>
              <a:avLst/>
              <a:gdLst>
                <a:gd name="T0" fmla="*/ 14 w 66"/>
                <a:gd name="T1" fmla="*/ 0 h 16"/>
                <a:gd name="T2" fmla="*/ 50 w 66"/>
                <a:gd name="T3" fmla="*/ 0 h 16"/>
                <a:gd name="T4" fmla="*/ 50 w 66"/>
                <a:gd name="T5" fmla="*/ 0 h 16"/>
                <a:gd name="T6" fmla="*/ 62 w 66"/>
                <a:gd name="T7" fmla="*/ 2 h 16"/>
                <a:gd name="T8" fmla="*/ 66 w 66"/>
                <a:gd name="T9" fmla="*/ 2 h 16"/>
                <a:gd name="T10" fmla="*/ 66 w 66"/>
                <a:gd name="T11" fmla="*/ 14 h 16"/>
                <a:gd name="T12" fmla="*/ 66 w 66"/>
                <a:gd name="T13" fmla="*/ 14 h 16"/>
                <a:gd name="T14" fmla="*/ 62 w 66"/>
                <a:gd name="T15" fmla="*/ 14 h 16"/>
                <a:gd name="T16" fmla="*/ 50 w 66"/>
                <a:gd name="T17" fmla="*/ 16 h 16"/>
                <a:gd name="T18" fmla="*/ 14 w 66"/>
                <a:gd name="T19" fmla="*/ 16 h 16"/>
                <a:gd name="T20" fmla="*/ 14 w 66"/>
                <a:gd name="T21" fmla="*/ 16 h 16"/>
                <a:gd name="T22" fmla="*/ 4 w 66"/>
                <a:gd name="T23" fmla="*/ 14 h 16"/>
                <a:gd name="T24" fmla="*/ 0 w 66"/>
                <a:gd name="T25" fmla="*/ 14 h 16"/>
                <a:gd name="T26" fmla="*/ 0 w 66"/>
                <a:gd name="T27" fmla="*/ 2 h 16"/>
                <a:gd name="T28" fmla="*/ 0 w 66"/>
                <a:gd name="T29" fmla="*/ 2 h 16"/>
                <a:gd name="T30" fmla="*/ 4 w 66"/>
                <a:gd name="T31" fmla="*/ 2 h 16"/>
                <a:gd name="T32" fmla="*/ 14 w 66"/>
                <a:gd name="T33" fmla="*/ 0 h 16"/>
                <a:gd name="T34" fmla="*/ 14 w 66"/>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6"/>
                <a:gd name="T55" fmla="*/ 0 h 16"/>
                <a:gd name="T56" fmla="*/ 66 w 66"/>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6" h="16">
                  <a:moveTo>
                    <a:pt x="14" y="0"/>
                  </a:moveTo>
                  <a:lnTo>
                    <a:pt x="50" y="0"/>
                  </a:lnTo>
                  <a:lnTo>
                    <a:pt x="62" y="2"/>
                  </a:lnTo>
                  <a:lnTo>
                    <a:pt x="66" y="2"/>
                  </a:lnTo>
                  <a:lnTo>
                    <a:pt x="66" y="14"/>
                  </a:lnTo>
                  <a:lnTo>
                    <a:pt x="62" y="14"/>
                  </a:lnTo>
                  <a:lnTo>
                    <a:pt x="50" y="16"/>
                  </a:lnTo>
                  <a:lnTo>
                    <a:pt x="14" y="16"/>
                  </a:lnTo>
                  <a:lnTo>
                    <a:pt x="4" y="14"/>
                  </a:lnTo>
                  <a:lnTo>
                    <a:pt x="0" y="14"/>
                  </a:lnTo>
                  <a:lnTo>
                    <a:pt x="0" y="2"/>
                  </a:lnTo>
                  <a:lnTo>
                    <a:pt x="4" y="2"/>
                  </a:lnTo>
                  <a:lnTo>
                    <a:pt x="14" y="0"/>
                  </a:lnTo>
                  <a:close/>
                </a:path>
              </a:pathLst>
            </a:custGeom>
            <a:solidFill>
              <a:srgbClr val="EABA8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0" name="Freeform 87">
              <a:extLst>
                <a:ext uri="{FF2B5EF4-FFF2-40B4-BE49-F238E27FC236}">
                  <a16:creationId xmlns:a16="http://schemas.microsoft.com/office/drawing/2014/main" id="{8643DB01-7CC8-4755-B871-8D0999567D7F}"/>
                </a:ext>
              </a:extLst>
            </p:cNvPr>
            <p:cNvSpPr>
              <a:spLocks/>
            </p:cNvSpPr>
            <p:nvPr/>
          </p:nvSpPr>
          <p:spPr bwMode="auto">
            <a:xfrm>
              <a:off x="546" y="2532"/>
              <a:ext cx="64" cy="14"/>
            </a:xfrm>
            <a:custGeom>
              <a:avLst/>
              <a:gdLst>
                <a:gd name="T0" fmla="*/ 14 w 64"/>
                <a:gd name="T1" fmla="*/ 0 h 14"/>
                <a:gd name="T2" fmla="*/ 50 w 64"/>
                <a:gd name="T3" fmla="*/ 0 h 14"/>
                <a:gd name="T4" fmla="*/ 50 w 64"/>
                <a:gd name="T5" fmla="*/ 0 h 14"/>
                <a:gd name="T6" fmla="*/ 60 w 64"/>
                <a:gd name="T7" fmla="*/ 0 h 14"/>
                <a:gd name="T8" fmla="*/ 64 w 64"/>
                <a:gd name="T9" fmla="*/ 2 h 14"/>
                <a:gd name="T10" fmla="*/ 64 w 64"/>
                <a:gd name="T11" fmla="*/ 12 h 14"/>
                <a:gd name="T12" fmla="*/ 64 w 64"/>
                <a:gd name="T13" fmla="*/ 12 h 14"/>
                <a:gd name="T14" fmla="*/ 60 w 64"/>
                <a:gd name="T15" fmla="*/ 12 h 14"/>
                <a:gd name="T16" fmla="*/ 50 w 64"/>
                <a:gd name="T17" fmla="*/ 14 h 14"/>
                <a:gd name="T18" fmla="*/ 14 w 64"/>
                <a:gd name="T19" fmla="*/ 14 h 14"/>
                <a:gd name="T20" fmla="*/ 14 w 64"/>
                <a:gd name="T21" fmla="*/ 14 h 14"/>
                <a:gd name="T22" fmla="*/ 4 w 64"/>
                <a:gd name="T23" fmla="*/ 12 h 14"/>
                <a:gd name="T24" fmla="*/ 0 w 64"/>
                <a:gd name="T25" fmla="*/ 12 h 14"/>
                <a:gd name="T26" fmla="*/ 0 w 64"/>
                <a:gd name="T27" fmla="*/ 2 h 14"/>
                <a:gd name="T28" fmla="*/ 0 w 64"/>
                <a:gd name="T29" fmla="*/ 2 h 14"/>
                <a:gd name="T30" fmla="*/ 4 w 64"/>
                <a:gd name="T31" fmla="*/ 0 h 14"/>
                <a:gd name="T32" fmla="*/ 14 w 64"/>
                <a:gd name="T33" fmla="*/ 0 h 14"/>
                <a:gd name="T34" fmla="*/ 14 w 64"/>
                <a:gd name="T35" fmla="*/ 0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4"/>
                <a:gd name="T55" fmla="*/ 0 h 14"/>
                <a:gd name="T56" fmla="*/ 64 w 64"/>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4" h="14">
                  <a:moveTo>
                    <a:pt x="14" y="0"/>
                  </a:moveTo>
                  <a:lnTo>
                    <a:pt x="50" y="0"/>
                  </a:lnTo>
                  <a:lnTo>
                    <a:pt x="60" y="0"/>
                  </a:lnTo>
                  <a:lnTo>
                    <a:pt x="64" y="2"/>
                  </a:lnTo>
                  <a:lnTo>
                    <a:pt x="64" y="12"/>
                  </a:lnTo>
                  <a:lnTo>
                    <a:pt x="60" y="12"/>
                  </a:lnTo>
                  <a:lnTo>
                    <a:pt x="50" y="14"/>
                  </a:lnTo>
                  <a:lnTo>
                    <a:pt x="14" y="14"/>
                  </a:lnTo>
                  <a:lnTo>
                    <a:pt x="4" y="12"/>
                  </a:lnTo>
                  <a:lnTo>
                    <a:pt x="0" y="12"/>
                  </a:lnTo>
                  <a:lnTo>
                    <a:pt x="0" y="2"/>
                  </a:lnTo>
                  <a:lnTo>
                    <a:pt x="4" y="0"/>
                  </a:lnTo>
                  <a:lnTo>
                    <a:pt x="14" y="0"/>
                  </a:lnTo>
                  <a:close/>
                </a:path>
              </a:pathLst>
            </a:custGeom>
            <a:solidFill>
              <a:srgbClr val="EABB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 name="Freeform 88">
              <a:extLst>
                <a:ext uri="{FF2B5EF4-FFF2-40B4-BE49-F238E27FC236}">
                  <a16:creationId xmlns:a16="http://schemas.microsoft.com/office/drawing/2014/main" id="{0EACCE95-CC33-42DA-B2BF-FDBF608CF422}"/>
                </a:ext>
              </a:extLst>
            </p:cNvPr>
            <p:cNvSpPr>
              <a:spLocks/>
            </p:cNvSpPr>
            <p:nvPr/>
          </p:nvSpPr>
          <p:spPr bwMode="auto">
            <a:xfrm>
              <a:off x="546" y="2532"/>
              <a:ext cx="64" cy="14"/>
            </a:xfrm>
            <a:custGeom>
              <a:avLst/>
              <a:gdLst>
                <a:gd name="T0" fmla="*/ 16 w 64"/>
                <a:gd name="T1" fmla="*/ 0 h 14"/>
                <a:gd name="T2" fmla="*/ 50 w 64"/>
                <a:gd name="T3" fmla="*/ 0 h 14"/>
                <a:gd name="T4" fmla="*/ 50 w 64"/>
                <a:gd name="T5" fmla="*/ 0 h 14"/>
                <a:gd name="T6" fmla="*/ 64 w 64"/>
                <a:gd name="T7" fmla="*/ 2 h 14"/>
                <a:gd name="T8" fmla="*/ 64 w 64"/>
                <a:gd name="T9" fmla="*/ 12 h 14"/>
                <a:gd name="T10" fmla="*/ 64 w 64"/>
                <a:gd name="T11" fmla="*/ 12 h 14"/>
                <a:gd name="T12" fmla="*/ 60 w 64"/>
                <a:gd name="T13" fmla="*/ 12 h 14"/>
                <a:gd name="T14" fmla="*/ 50 w 64"/>
                <a:gd name="T15" fmla="*/ 14 h 14"/>
                <a:gd name="T16" fmla="*/ 16 w 64"/>
                <a:gd name="T17" fmla="*/ 14 h 14"/>
                <a:gd name="T18" fmla="*/ 16 w 64"/>
                <a:gd name="T19" fmla="*/ 14 h 14"/>
                <a:gd name="T20" fmla="*/ 6 w 64"/>
                <a:gd name="T21" fmla="*/ 12 h 14"/>
                <a:gd name="T22" fmla="*/ 0 w 64"/>
                <a:gd name="T23" fmla="*/ 12 h 14"/>
                <a:gd name="T24" fmla="*/ 0 w 64"/>
                <a:gd name="T25" fmla="*/ 2 h 14"/>
                <a:gd name="T26" fmla="*/ 0 w 64"/>
                <a:gd name="T27" fmla="*/ 2 h 14"/>
                <a:gd name="T28" fmla="*/ 16 w 64"/>
                <a:gd name="T29" fmla="*/ 0 h 14"/>
                <a:gd name="T30" fmla="*/ 16 w 64"/>
                <a:gd name="T31" fmla="*/ 0 h 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4"/>
                <a:gd name="T49" fmla="*/ 0 h 14"/>
                <a:gd name="T50" fmla="*/ 64 w 64"/>
                <a:gd name="T51" fmla="*/ 14 h 1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4" h="14">
                  <a:moveTo>
                    <a:pt x="16" y="0"/>
                  </a:moveTo>
                  <a:lnTo>
                    <a:pt x="50" y="0"/>
                  </a:lnTo>
                  <a:lnTo>
                    <a:pt x="64" y="2"/>
                  </a:lnTo>
                  <a:lnTo>
                    <a:pt x="64" y="12"/>
                  </a:lnTo>
                  <a:lnTo>
                    <a:pt x="60" y="12"/>
                  </a:lnTo>
                  <a:lnTo>
                    <a:pt x="50" y="14"/>
                  </a:lnTo>
                  <a:lnTo>
                    <a:pt x="16" y="14"/>
                  </a:lnTo>
                  <a:lnTo>
                    <a:pt x="6" y="12"/>
                  </a:lnTo>
                  <a:lnTo>
                    <a:pt x="0" y="12"/>
                  </a:lnTo>
                  <a:lnTo>
                    <a:pt x="0" y="2"/>
                  </a:lnTo>
                  <a:lnTo>
                    <a:pt x="16" y="0"/>
                  </a:lnTo>
                  <a:close/>
                </a:path>
              </a:pathLst>
            </a:custGeom>
            <a:solidFill>
              <a:srgbClr val="EABC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 name="Freeform 89">
              <a:extLst>
                <a:ext uri="{FF2B5EF4-FFF2-40B4-BE49-F238E27FC236}">
                  <a16:creationId xmlns:a16="http://schemas.microsoft.com/office/drawing/2014/main" id="{A6B582BA-F5E5-41DF-A67E-4641537E35D9}"/>
                </a:ext>
              </a:extLst>
            </p:cNvPr>
            <p:cNvSpPr>
              <a:spLocks/>
            </p:cNvSpPr>
            <p:nvPr/>
          </p:nvSpPr>
          <p:spPr bwMode="auto">
            <a:xfrm>
              <a:off x="548" y="2534"/>
              <a:ext cx="62" cy="12"/>
            </a:xfrm>
            <a:custGeom>
              <a:avLst/>
              <a:gdLst>
                <a:gd name="T0" fmla="*/ 14 w 62"/>
                <a:gd name="T1" fmla="*/ 0 h 12"/>
                <a:gd name="T2" fmla="*/ 48 w 62"/>
                <a:gd name="T3" fmla="*/ 0 h 12"/>
                <a:gd name="T4" fmla="*/ 48 w 62"/>
                <a:gd name="T5" fmla="*/ 0 h 12"/>
                <a:gd name="T6" fmla="*/ 62 w 62"/>
                <a:gd name="T7" fmla="*/ 2 h 12"/>
                <a:gd name="T8" fmla="*/ 62 w 62"/>
                <a:gd name="T9" fmla="*/ 10 h 12"/>
                <a:gd name="T10" fmla="*/ 62 w 62"/>
                <a:gd name="T11" fmla="*/ 10 h 12"/>
                <a:gd name="T12" fmla="*/ 48 w 62"/>
                <a:gd name="T13" fmla="*/ 12 h 12"/>
                <a:gd name="T14" fmla="*/ 14 w 62"/>
                <a:gd name="T15" fmla="*/ 12 h 12"/>
                <a:gd name="T16" fmla="*/ 14 w 62"/>
                <a:gd name="T17" fmla="*/ 12 h 12"/>
                <a:gd name="T18" fmla="*/ 0 w 62"/>
                <a:gd name="T19" fmla="*/ 10 h 12"/>
                <a:gd name="T20" fmla="*/ 0 w 62"/>
                <a:gd name="T21" fmla="*/ 2 h 12"/>
                <a:gd name="T22" fmla="*/ 0 w 62"/>
                <a:gd name="T23" fmla="*/ 2 h 12"/>
                <a:gd name="T24" fmla="*/ 14 w 62"/>
                <a:gd name="T25" fmla="*/ 0 h 12"/>
                <a:gd name="T26" fmla="*/ 14 w 62"/>
                <a:gd name="T27" fmla="*/ 0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2"/>
                <a:gd name="T43" fmla="*/ 0 h 12"/>
                <a:gd name="T44" fmla="*/ 62 w 62"/>
                <a:gd name="T45" fmla="*/ 12 h 1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2" h="12">
                  <a:moveTo>
                    <a:pt x="14" y="0"/>
                  </a:moveTo>
                  <a:lnTo>
                    <a:pt x="48" y="0"/>
                  </a:lnTo>
                  <a:lnTo>
                    <a:pt x="62" y="2"/>
                  </a:lnTo>
                  <a:lnTo>
                    <a:pt x="62" y="10"/>
                  </a:lnTo>
                  <a:lnTo>
                    <a:pt x="48" y="12"/>
                  </a:lnTo>
                  <a:lnTo>
                    <a:pt x="14" y="12"/>
                  </a:lnTo>
                  <a:lnTo>
                    <a:pt x="0" y="10"/>
                  </a:lnTo>
                  <a:lnTo>
                    <a:pt x="0" y="2"/>
                  </a:lnTo>
                  <a:lnTo>
                    <a:pt x="14" y="0"/>
                  </a:lnTo>
                  <a:close/>
                </a:path>
              </a:pathLst>
            </a:custGeom>
            <a:solidFill>
              <a:srgbClr val="EABC8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3" name="Freeform 90">
              <a:extLst>
                <a:ext uri="{FF2B5EF4-FFF2-40B4-BE49-F238E27FC236}">
                  <a16:creationId xmlns:a16="http://schemas.microsoft.com/office/drawing/2014/main" id="{78779924-07BF-4CB3-AB8A-76A44B24C992}"/>
                </a:ext>
              </a:extLst>
            </p:cNvPr>
            <p:cNvSpPr>
              <a:spLocks/>
            </p:cNvSpPr>
            <p:nvPr/>
          </p:nvSpPr>
          <p:spPr bwMode="auto">
            <a:xfrm>
              <a:off x="548" y="2536"/>
              <a:ext cx="62" cy="8"/>
            </a:xfrm>
            <a:custGeom>
              <a:avLst/>
              <a:gdLst>
                <a:gd name="T0" fmla="*/ 62 w 62"/>
                <a:gd name="T1" fmla="*/ 8 h 8"/>
                <a:gd name="T2" fmla="*/ 62 w 62"/>
                <a:gd name="T3" fmla="*/ 8 h 8"/>
                <a:gd name="T4" fmla="*/ 48 w 62"/>
                <a:gd name="T5" fmla="*/ 8 h 8"/>
                <a:gd name="T6" fmla="*/ 14 w 62"/>
                <a:gd name="T7" fmla="*/ 8 h 8"/>
                <a:gd name="T8" fmla="*/ 14 w 62"/>
                <a:gd name="T9" fmla="*/ 8 h 8"/>
                <a:gd name="T10" fmla="*/ 0 w 62"/>
                <a:gd name="T11" fmla="*/ 8 h 8"/>
                <a:gd name="T12" fmla="*/ 0 w 62"/>
                <a:gd name="T13" fmla="*/ 0 h 8"/>
                <a:gd name="T14" fmla="*/ 0 w 62"/>
                <a:gd name="T15" fmla="*/ 0 h 8"/>
                <a:gd name="T16" fmla="*/ 14 w 62"/>
                <a:gd name="T17" fmla="*/ 0 h 8"/>
                <a:gd name="T18" fmla="*/ 48 w 62"/>
                <a:gd name="T19" fmla="*/ 0 h 8"/>
                <a:gd name="T20" fmla="*/ 48 w 62"/>
                <a:gd name="T21" fmla="*/ 0 h 8"/>
                <a:gd name="T22" fmla="*/ 62 w 62"/>
                <a:gd name="T23" fmla="*/ 0 h 8"/>
                <a:gd name="T24" fmla="*/ 62 w 62"/>
                <a:gd name="T25" fmla="*/ 8 h 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2"/>
                <a:gd name="T40" fmla="*/ 0 h 8"/>
                <a:gd name="T41" fmla="*/ 62 w 62"/>
                <a:gd name="T42" fmla="*/ 8 h 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2" h="8">
                  <a:moveTo>
                    <a:pt x="62" y="8"/>
                  </a:moveTo>
                  <a:lnTo>
                    <a:pt x="62" y="8"/>
                  </a:lnTo>
                  <a:lnTo>
                    <a:pt x="48" y="8"/>
                  </a:lnTo>
                  <a:lnTo>
                    <a:pt x="14" y="8"/>
                  </a:lnTo>
                  <a:lnTo>
                    <a:pt x="0" y="8"/>
                  </a:lnTo>
                  <a:lnTo>
                    <a:pt x="0" y="0"/>
                  </a:lnTo>
                  <a:lnTo>
                    <a:pt x="14" y="0"/>
                  </a:lnTo>
                  <a:lnTo>
                    <a:pt x="48" y="0"/>
                  </a:lnTo>
                  <a:lnTo>
                    <a:pt x="62" y="0"/>
                  </a:lnTo>
                  <a:lnTo>
                    <a:pt x="62" y="8"/>
                  </a:lnTo>
                  <a:close/>
                </a:path>
              </a:pathLst>
            </a:custGeom>
            <a:solidFill>
              <a:srgbClr val="EBBE8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 name="Freeform 91">
              <a:extLst>
                <a:ext uri="{FF2B5EF4-FFF2-40B4-BE49-F238E27FC236}">
                  <a16:creationId xmlns:a16="http://schemas.microsoft.com/office/drawing/2014/main" id="{DB2AAC24-9635-4ADA-8656-524B7542585A}"/>
                </a:ext>
              </a:extLst>
            </p:cNvPr>
            <p:cNvSpPr>
              <a:spLocks/>
            </p:cNvSpPr>
            <p:nvPr/>
          </p:nvSpPr>
          <p:spPr bwMode="auto">
            <a:xfrm>
              <a:off x="526" y="2552"/>
              <a:ext cx="104" cy="18"/>
            </a:xfrm>
            <a:custGeom>
              <a:avLst/>
              <a:gdLst>
                <a:gd name="T0" fmla="*/ 104 w 104"/>
                <a:gd name="T1" fmla="*/ 8 h 18"/>
                <a:gd name="T2" fmla="*/ 104 w 104"/>
                <a:gd name="T3" fmla="*/ 8 h 18"/>
                <a:gd name="T4" fmla="*/ 104 w 104"/>
                <a:gd name="T5" fmla="*/ 12 h 18"/>
                <a:gd name="T6" fmla="*/ 100 w 104"/>
                <a:gd name="T7" fmla="*/ 14 h 18"/>
                <a:gd name="T8" fmla="*/ 96 w 104"/>
                <a:gd name="T9" fmla="*/ 16 h 18"/>
                <a:gd name="T10" fmla="*/ 90 w 104"/>
                <a:gd name="T11" fmla="*/ 18 h 18"/>
                <a:gd name="T12" fmla="*/ 16 w 104"/>
                <a:gd name="T13" fmla="*/ 18 h 18"/>
                <a:gd name="T14" fmla="*/ 16 w 104"/>
                <a:gd name="T15" fmla="*/ 18 h 18"/>
                <a:gd name="T16" fmla="*/ 10 w 104"/>
                <a:gd name="T17" fmla="*/ 16 h 18"/>
                <a:gd name="T18" fmla="*/ 6 w 104"/>
                <a:gd name="T19" fmla="*/ 14 h 18"/>
                <a:gd name="T20" fmla="*/ 2 w 104"/>
                <a:gd name="T21" fmla="*/ 12 h 18"/>
                <a:gd name="T22" fmla="*/ 0 w 104"/>
                <a:gd name="T23" fmla="*/ 8 h 18"/>
                <a:gd name="T24" fmla="*/ 0 w 104"/>
                <a:gd name="T25" fmla="*/ 8 h 18"/>
                <a:gd name="T26" fmla="*/ 0 w 104"/>
                <a:gd name="T27" fmla="*/ 8 h 18"/>
                <a:gd name="T28" fmla="*/ 2 w 104"/>
                <a:gd name="T29" fmla="*/ 4 h 18"/>
                <a:gd name="T30" fmla="*/ 6 w 104"/>
                <a:gd name="T31" fmla="*/ 2 h 18"/>
                <a:gd name="T32" fmla="*/ 10 w 104"/>
                <a:gd name="T33" fmla="*/ 0 h 18"/>
                <a:gd name="T34" fmla="*/ 16 w 104"/>
                <a:gd name="T35" fmla="*/ 0 h 18"/>
                <a:gd name="T36" fmla="*/ 90 w 104"/>
                <a:gd name="T37" fmla="*/ 0 h 18"/>
                <a:gd name="T38" fmla="*/ 90 w 104"/>
                <a:gd name="T39" fmla="*/ 0 h 18"/>
                <a:gd name="T40" fmla="*/ 96 w 104"/>
                <a:gd name="T41" fmla="*/ 0 h 18"/>
                <a:gd name="T42" fmla="*/ 100 w 104"/>
                <a:gd name="T43" fmla="*/ 2 h 18"/>
                <a:gd name="T44" fmla="*/ 104 w 104"/>
                <a:gd name="T45" fmla="*/ 4 h 18"/>
                <a:gd name="T46" fmla="*/ 104 w 104"/>
                <a:gd name="T47" fmla="*/ 8 h 18"/>
                <a:gd name="T48" fmla="*/ 104 w 104"/>
                <a:gd name="T49" fmla="*/ 8 h 1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04"/>
                <a:gd name="T76" fmla="*/ 0 h 18"/>
                <a:gd name="T77" fmla="*/ 104 w 104"/>
                <a:gd name="T78" fmla="*/ 18 h 1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04" h="18">
                  <a:moveTo>
                    <a:pt x="104" y="8"/>
                  </a:moveTo>
                  <a:lnTo>
                    <a:pt x="104" y="8"/>
                  </a:lnTo>
                  <a:lnTo>
                    <a:pt x="104" y="12"/>
                  </a:lnTo>
                  <a:lnTo>
                    <a:pt x="100" y="14"/>
                  </a:lnTo>
                  <a:lnTo>
                    <a:pt x="96" y="16"/>
                  </a:lnTo>
                  <a:lnTo>
                    <a:pt x="90" y="18"/>
                  </a:lnTo>
                  <a:lnTo>
                    <a:pt x="16" y="18"/>
                  </a:lnTo>
                  <a:lnTo>
                    <a:pt x="10" y="16"/>
                  </a:lnTo>
                  <a:lnTo>
                    <a:pt x="6" y="14"/>
                  </a:lnTo>
                  <a:lnTo>
                    <a:pt x="2" y="12"/>
                  </a:lnTo>
                  <a:lnTo>
                    <a:pt x="0" y="8"/>
                  </a:lnTo>
                  <a:lnTo>
                    <a:pt x="2" y="4"/>
                  </a:lnTo>
                  <a:lnTo>
                    <a:pt x="6" y="2"/>
                  </a:lnTo>
                  <a:lnTo>
                    <a:pt x="10" y="0"/>
                  </a:lnTo>
                  <a:lnTo>
                    <a:pt x="16" y="0"/>
                  </a:lnTo>
                  <a:lnTo>
                    <a:pt x="90" y="0"/>
                  </a:lnTo>
                  <a:lnTo>
                    <a:pt x="96" y="0"/>
                  </a:lnTo>
                  <a:lnTo>
                    <a:pt x="100" y="2"/>
                  </a:lnTo>
                  <a:lnTo>
                    <a:pt x="104" y="4"/>
                  </a:lnTo>
                  <a:lnTo>
                    <a:pt x="104" y="8"/>
                  </a:lnTo>
                  <a:close/>
                </a:path>
              </a:pathLst>
            </a:custGeom>
            <a:solidFill>
              <a:srgbClr val="B8865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 name="Freeform 92">
              <a:extLst>
                <a:ext uri="{FF2B5EF4-FFF2-40B4-BE49-F238E27FC236}">
                  <a16:creationId xmlns:a16="http://schemas.microsoft.com/office/drawing/2014/main" id="{D76780B3-F0F1-4C2B-B0F6-EDCF4F606E8F}"/>
                </a:ext>
              </a:extLst>
            </p:cNvPr>
            <p:cNvSpPr>
              <a:spLocks/>
            </p:cNvSpPr>
            <p:nvPr/>
          </p:nvSpPr>
          <p:spPr bwMode="auto">
            <a:xfrm>
              <a:off x="572" y="2738"/>
              <a:ext cx="18" cy="26"/>
            </a:xfrm>
            <a:custGeom>
              <a:avLst/>
              <a:gdLst>
                <a:gd name="T0" fmla="*/ 12 w 18"/>
                <a:gd name="T1" fmla="*/ 2 h 26"/>
                <a:gd name="T2" fmla="*/ 12 w 18"/>
                <a:gd name="T3" fmla="*/ 2 h 26"/>
                <a:gd name="T4" fmla="*/ 10 w 18"/>
                <a:gd name="T5" fmla="*/ 0 h 26"/>
                <a:gd name="T6" fmla="*/ 8 w 18"/>
                <a:gd name="T7" fmla="*/ 2 h 26"/>
                <a:gd name="T8" fmla="*/ 2 w 18"/>
                <a:gd name="T9" fmla="*/ 8 h 26"/>
                <a:gd name="T10" fmla="*/ 0 w 18"/>
                <a:gd name="T11" fmla="*/ 12 h 26"/>
                <a:gd name="T12" fmla="*/ 0 w 18"/>
                <a:gd name="T13" fmla="*/ 16 h 26"/>
                <a:gd name="T14" fmla="*/ 2 w 18"/>
                <a:gd name="T15" fmla="*/ 20 h 26"/>
                <a:gd name="T16" fmla="*/ 6 w 18"/>
                <a:gd name="T17" fmla="*/ 26 h 26"/>
                <a:gd name="T18" fmla="*/ 6 w 18"/>
                <a:gd name="T19" fmla="*/ 26 h 26"/>
                <a:gd name="T20" fmla="*/ 8 w 18"/>
                <a:gd name="T21" fmla="*/ 26 h 26"/>
                <a:gd name="T22" fmla="*/ 12 w 18"/>
                <a:gd name="T23" fmla="*/ 26 h 26"/>
                <a:gd name="T24" fmla="*/ 16 w 18"/>
                <a:gd name="T25" fmla="*/ 24 h 26"/>
                <a:gd name="T26" fmla="*/ 18 w 18"/>
                <a:gd name="T27" fmla="*/ 20 h 26"/>
                <a:gd name="T28" fmla="*/ 18 w 18"/>
                <a:gd name="T29" fmla="*/ 16 h 26"/>
                <a:gd name="T30" fmla="*/ 18 w 18"/>
                <a:gd name="T31" fmla="*/ 16 h 26"/>
                <a:gd name="T32" fmla="*/ 18 w 18"/>
                <a:gd name="T33" fmla="*/ 14 h 26"/>
                <a:gd name="T34" fmla="*/ 16 w 18"/>
                <a:gd name="T35" fmla="*/ 12 h 26"/>
                <a:gd name="T36" fmla="*/ 12 w 18"/>
                <a:gd name="T37" fmla="*/ 12 h 26"/>
                <a:gd name="T38" fmla="*/ 12 w 18"/>
                <a:gd name="T39" fmla="*/ 12 h 26"/>
                <a:gd name="T40" fmla="*/ 12 w 18"/>
                <a:gd name="T41" fmla="*/ 8 h 26"/>
                <a:gd name="T42" fmla="*/ 12 w 18"/>
                <a:gd name="T43" fmla="*/ 2 h 26"/>
                <a:gd name="T44" fmla="*/ 12 w 18"/>
                <a:gd name="T45" fmla="*/ 2 h 2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8"/>
                <a:gd name="T70" fmla="*/ 0 h 26"/>
                <a:gd name="T71" fmla="*/ 18 w 18"/>
                <a:gd name="T72" fmla="*/ 26 h 2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8" h="26">
                  <a:moveTo>
                    <a:pt x="12" y="2"/>
                  </a:moveTo>
                  <a:lnTo>
                    <a:pt x="12" y="2"/>
                  </a:lnTo>
                  <a:lnTo>
                    <a:pt x="10" y="0"/>
                  </a:lnTo>
                  <a:lnTo>
                    <a:pt x="8" y="2"/>
                  </a:lnTo>
                  <a:lnTo>
                    <a:pt x="2" y="8"/>
                  </a:lnTo>
                  <a:lnTo>
                    <a:pt x="0" y="12"/>
                  </a:lnTo>
                  <a:lnTo>
                    <a:pt x="0" y="16"/>
                  </a:lnTo>
                  <a:lnTo>
                    <a:pt x="2" y="20"/>
                  </a:lnTo>
                  <a:lnTo>
                    <a:pt x="6" y="26"/>
                  </a:lnTo>
                  <a:lnTo>
                    <a:pt x="8" y="26"/>
                  </a:lnTo>
                  <a:lnTo>
                    <a:pt x="12" y="26"/>
                  </a:lnTo>
                  <a:lnTo>
                    <a:pt x="16" y="24"/>
                  </a:lnTo>
                  <a:lnTo>
                    <a:pt x="18" y="20"/>
                  </a:lnTo>
                  <a:lnTo>
                    <a:pt x="18" y="16"/>
                  </a:lnTo>
                  <a:lnTo>
                    <a:pt x="18" y="14"/>
                  </a:lnTo>
                  <a:lnTo>
                    <a:pt x="16" y="12"/>
                  </a:lnTo>
                  <a:lnTo>
                    <a:pt x="12" y="12"/>
                  </a:lnTo>
                  <a:lnTo>
                    <a:pt x="12" y="8"/>
                  </a:lnTo>
                  <a:lnTo>
                    <a:pt x="12" y="2"/>
                  </a:lnTo>
                  <a:close/>
                </a:path>
              </a:pathLst>
            </a:custGeom>
            <a:solidFill>
              <a:srgbClr val="B8865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 name="Freeform 93">
              <a:extLst>
                <a:ext uri="{FF2B5EF4-FFF2-40B4-BE49-F238E27FC236}">
                  <a16:creationId xmlns:a16="http://schemas.microsoft.com/office/drawing/2014/main" id="{EA11552E-6566-4334-9E4A-12AAD65973DE}"/>
                </a:ext>
              </a:extLst>
            </p:cNvPr>
            <p:cNvSpPr>
              <a:spLocks/>
            </p:cNvSpPr>
            <p:nvPr/>
          </p:nvSpPr>
          <p:spPr bwMode="auto">
            <a:xfrm>
              <a:off x="616" y="2534"/>
              <a:ext cx="38" cy="40"/>
            </a:xfrm>
            <a:custGeom>
              <a:avLst/>
              <a:gdLst>
                <a:gd name="T0" fmla="*/ 6 w 38"/>
                <a:gd name="T1" fmla="*/ 4 h 40"/>
                <a:gd name="T2" fmla="*/ 6 w 38"/>
                <a:gd name="T3" fmla="*/ 4 h 40"/>
                <a:gd name="T4" fmla="*/ 4 w 38"/>
                <a:gd name="T5" fmla="*/ 6 h 40"/>
                <a:gd name="T6" fmla="*/ 6 w 38"/>
                <a:gd name="T7" fmla="*/ 8 h 40"/>
                <a:gd name="T8" fmla="*/ 6 w 38"/>
                <a:gd name="T9" fmla="*/ 8 h 40"/>
                <a:gd name="T10" fmla="*/ 6 w 38"/>
                <a:gd name="T11" fmla="*/ 8 h 40"/>
                <a:gd name="T12" fmla="*/ 10 w 38"/>
                <a:gd name="T13" fmla="*/ 8 h 40"/>
                <a:gd name="T14" fmla="*/ 10 w 38"/>
                <a:gd name="T15" fmla="*/ 8 h 40"/>
                <a:gd name="T16" fmla="*/ 14 w 38"/>
                <a:gd name="T17" fmla="*/ 6 h 40"/>
                <a:gd name="T18" fmla="*/ 20 w 38"/>
                <a:gd name="T19" fmla="*/ 6 h 40"/>
                <a:gd name="T20" fmla="*/ 26 w 38"/>
                <a:gd name="T21" fmla="*/ 8 h 40"/>
                <a:gd name="T22" fmla="*/ 30 w 38"/>
                <a:gd name="T23" fmla="*/ 12 h 40"/>
                <a:gd name="T24" fmla="*/ 30 w 38"/>
                <a:gd name="T25" fmla="*/ 12 h 40"/>
                <a:gd name="T26" fmla="*/ 32 w 38"/>
                <a:gd name="T27" fmla="*/ 18 h 40"/>
                <a:gd name="T28" fmla="*/ 32 w 38"/>
                <a:gd name="T29" fmla="*/ 24 h 40"/>
                <a:gd name="T30" fmla="*/ 32 w 38"/>
                <a:gd name="T31" fmla="*/ 24 h 40"/>
                <a:gd name="T32" fmla="*/ 30 w 38"/>
                <a:gd name="T33" fmla="*/ 28 h 40"/>
                <a:gd name="T34" fmla="*/ 26 w 38"/>
                <a:gd name="T35" fmla="*/ 32 h 40"/>
                <a:gd name="T36" fmla="*/ 26 w 38"/>
                <a:gd name="T37" fmla="*/ 32 h 40"/>
                <a:gd name="T38" fmla="*/ 20 w 38"/>
                <a:gd name="T39" fmla="*/ 34 h 40"/>
                <a:gd name="T40" fmla="*/ 14 w 38"/>
                <a:gd name="T41" fmla="*/ 34 h 40"/>
                <a:gd name="T42" fmla="*/ 14 w 38"/>
                <a:gd name="T43" fmla="*/ 34 h 40"/>
                <a:gd name="T44" fmla="*/ 10 w 38"/>
                <a:gd name="T45" fmla="*/ 32 h 40"/>
                <a:gd name="T46" fmla="*/ 6 w 38"/>
                <a:gd name="T47" fmla="*/ 28 h 40"/>
                <a:gd name="T48" fmla="*/ 6 w 38"/>
                <a:gd name="T49" fmla="*/ 28 h 40"/>
                <a:gd name="T50" fmla="*/ 4 w 38"/>
                <a:gd name="T51" fmla="*/ 26 h 40"/>
                <a:gd name="T52" fmla="*/ 0 w 38"/>
                <a:gd name="T53" fmla="*/ 28 h 40"/>
                <a:gd name="T54" fmla="*/ 0 w 38"/>
                <a:gd name="T55" fmla="*/ 28 h 40"/>
                <a:gd name="T56" fmla="*/ 0 w 38"/>
                <a:gd name="T57" fmla="*/ 30 h 40"/>
                <a:gd name="T58" fmla="*/ 0 w 38"/>
                <a:gd name="T59" fmla="*/ 32 h 40"/>
                <a:gd name="T60" fmla="*/ 0 w 38"/>
                <a:gd name="T61" fmla="*/ 32 h 40"/>
                <a:gd name="T62" fmla="*/ 6 w 38"/>
                <a:gd name="T63" fmla="*/ 38 h 40"/>
                <a:gd name="T64" fmla="*/ 14 w 38"/>
                <a:gd name="T65" fmla="*/ 40 h 40"/>
                <a:gd name="T66" fmla="*/ 14 w 38"/>
                <a:gd name="T67" fmla="*/ 40 h 40"/>
                <a:gd name="T68" fmla="*/ 22 w 38"/>
                <a:gd name="T69" fmla="*/ 40 h 40"/>
                <a:gd name="T70" fmla="*/ 28 w 38"/>
                <a:gd name="T71" fmla="*/ 38 h 40"/>
                <a:gd name="T72" fmla="*/ 28 w 38"/>
                <a:gd name="T73" fmla="*/ 38 h 40"/>
                <a:gd name="T74" fmla="*/ 34 w 38"/>
                <a:gd name="T75" fmla="*/ 32 h 40"/>
                <a:gd name="T76" fmla="*/ 38 w 38"/>
                <a:gd name="T77" fmla="*/ 24 h 40"/>
                <a:gd name="T78" fmla="*/ 38 w 38"/>
                <a:gd name="T79" fmla="*/ 24 h 40"/>
                <a:gd name="T80" fmla="*/ 38 w 38"/>
                <a:gd name="T81" fmla="*/ 16 h 40"/>
                <a:gd name="T82" fmla="*/ 34 w 38"/>
                <a:gd name="T83" fmla="*/ 10 h 40"/>
                <a:gd name="T84" fmla="*/ 34 w 38"/>
                <a:gd name="T85" fmla="*/ 10 h 40"/>
                <a:gd name="T86" fmla="*/ 28 w 38"/>
                <a:gd name="T87" fmla="*/ 4 h 40"/>
                <a:gd name="T88" fmla="*/ 22 w 38"/>
                <a:gd name="T89" fmla="*/ 0 h 40"/>
                <a:gd name="T90" fmla="*/ 14 w 38"/>
                <a:gd name="T91" fmla="*/ 0 h 40"/>
                <a:gd name="T92" fmla="*/ 6 w 38"/>
                <a:gd name="T93" fmla="*/ 4 h 40"/>
                <a:gd name="T94" fmla="*/ 6 w 38"/>
                <a:gd name="T95" fmla="*/ 4 h 4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38"/>
                <a:gd name="T145" fmla="*/ 0 h 40"/>
                <a:gd name="T146" fmla="*/ 38 w 38"/>
                <a:gd name="T147" fmla="*/ 40 h 4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38" h="40">
                  <a:moveTo>
                    <a:pt x="6" y="4"/>
                  </a:moveTo>
                  <a:lnTo>
                    <a:pt x="6" y="4"/>
                  </a:lnTo>
                  <a:lnTo>
                    <a:pt x="4" y="6"/>
                  </a:lnTo>
                  <a:lnTo>
                    <a:pt x="6" y="8"/>
                  </a:lnTo>
                  <a:lnTo>
                    <a:pt x="10" y="8"/>
                  </a:lnTo>
                  <a:lnTo>
                    <a:pt x="14" y="6"/>
                  </a:lnTo>
                  <a:lnTo>
                    <a:pt x="20" y="6"/>
                  </a:lnTo>
                  <a:lnTo>
                    <a:pt x="26" y="8"/>
                  </a:lnTo>
                  <a:lnTo>
                    <a:pt x="30" y="12"/>
                  </a:lnTo>
                  <a:lnTo>
                    <a:pt x="32" y="18"/>
                  </a:lnTo>
                  <a:lnTo>
                    <a:pt x="32" y="24"/>
                  </a:lnTo>
                  <a:lnTo>
                    <a:pt x="30" y="28"/>
                  </a:lnTo>
                  <a:lnTo>
                    <a:pt x="26" y="32"/>
                  </a:lnTo>
                  <a:lnTo>
                    <a:pt x="20" y="34"/>
                  </a:lnTo>
                  <a:lnTo>
                    <a:pt x="14" y="34"/>
                  </a:lnTo>
                  <a:lnTo>
                    <a:pt x="10" y="32"/>
                  </a:lnTo>
                  <a:lnTo>
                    <a:pt x="6" y="28"/>
                  </a:lnTo>
                  <a:lnTo>
                    <a:pt x="4" y="26"/>
                  </a:lnTo>
                  <a:lnTo>
                    <a:pt x="0" y="28"/>
                  </a:lnTo>
                  <a:lnTo>
                    <a:pt x="0" y="30"/>
                  </a:lnTo>
                  <a:lnTo>
                    <a:pt x="0" y="32"/>
                  </a:lnTo>
                  <a:lnTo>
                    <a:pt x="6" y="38"/>
                  </a:lnTo>
                  <a:lnTo>
                    <a:pt x="14" y="40"/>
                  </a:lnTo>
                  <a:lnTo>
                    <a:pt x="22" y="40"/>
                  </a:lnTo>
                  <a:lnTo>
                    <a:pt x="28" y="38"/>
                  </a:lnTo>
                  <a:lnTo>
                    <a:pt x="34" y="32"/>
                  </a:lnTo>
                  <a:lnTo>
                    <a:pt x="38" y="24"/>
                  </a:lnTo>
                  <a:lnTo>
                    <a:pt x="38" y="16"/>
                  </a:lnTo>
                  <a:lnTo>
                    <a:pt x="34" y="10"/>
                  </a:lnTo>
                  <a:lnTo>
                    <a:pt x="28" y="4"/>
                  </a:lnTo>
                  <a:lnTo>
                    <a:pt x="22" y="0"/>
                  </a:lnTo>
                  <a:lnTo>
                    <a:pt x="14" y="0"/>
                  </a:lnTo>
                  <a:lnTo>
                    <a:pt x="6" y="4"/>
                  </a:lnTo>
                  <a:close/>
                </a:path>
              </a:pathLst>
            </a:custGeom>
            <a:solidFill>
              <a:srgbClr val="888A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 name="Freeform 94">
              <a:extLst>
                <a:ext uri="{FF2B5EF4-FFF2-40B4-BE49-F238E27FC236}">
                  <a16:creationId xmlns:a16="http://schemas.microsoft.com/office/drawing/2014/main" id="{1BD8B8A8-9034-4F3F-BB88-B31DD99CB210}"/>
                </a:ext>
              </a:extLst>
            </p:cNvPr>
            <p:cNvSpPr>
              <a:spLocks/>
            </p:cNvSpPr>
            <p:nvPr/>
          </p:nvSpPr>
          <p:spPr bwMode="auto">
            <a:xfrm>
              <a:off x="892" y="2482"/>
              <a:ext cx="40" cy="40"/>
            </a:xfrm>
            <a:custGeom>
              <a:avLst/>
              <a:gdLst>
                <a:gd name="T0" fmla="*/ 28 w 40"/>
                <a:gd name="T1" fmla="*/ 0 h 40"/>
                <a:gd name="T2" fmla="*/ 28 w 40"/>
                <a:gd name="T3" fmla="*/ 0 h 40"/>
                <a:gd name="T4" fmla="*/ 26 w 40"/>
                <a:gd name="T5" fmla="*/ 0 h 40"/>
                <a:gd name="T6" fmla="*/ 24 w 40"/>
                <a:gd name="T7" fmla="*/ 2 h 40"/>
                <a:gd name="T8" fmla="*/ 24 w 40"/>
                <a:gd name="T9" fmla="*/ 2 h 40"/>
                <a:gd name="T10" fmla="*/ 24 w 40"/>
                <a:gd name="T11" fmla="*/ 4 h 40"/>
                <a:gd name="T12" fmla="*/ 26 w 40"/>
                <a:gd name="T13" fmla="*/ 6 h 40"/>
                <a:gd name="T14" fmla="*/ 26 w 40"/>
                <a:gd name="T15" fmla="*/ 6 h 40"/>
                <a:gd name="T16" fmla="*/ 30 w 40"/>
                <a:gd name="T17" fmla="*/ 10 h 40"/>
                <a:gd name="T18" fmla="*/ 34 w 40"/>
                <a:gd name="T19" fmla="*/ 14 h 40"/>
                <a:gd name="T20" fmla="*/ 34 w 40"/>
                <a:gd name="T21" fmla="*/ 20 h 40"/>
                <a:gd name="T22" fmla="*/ 34 w 40"/>
                <a:gd name="T23" fmla="*/ 26 h 40"/>
                <a:gd name="T24" fmla="*/ 34 w 40"/>
                <a:gd name="T25" fmla="*/ 26 h 40"/>
                <a:gd name="T26" fmla="*/ 30 w 40"/>
                <a:gd name="T27" fmla="*/ 30 h 40"/>
                <a:gd name="T28" fmla="*/ 26 w 40"/>
                <a:gd name="T29" fmla="*/ 32 h 40"/>
                <a:gd name="T30" fmla="*/ 26 w 40"/>
                <a:gd name="T31" fmla="*/ 32 h 40"/>
                <a:gd name="T32" fmla="*/ 20 w 40"/>
                <a:gd name="T33" fmla="*/ 34 h 40"/>
                <a:gd name="T34" fmla="*/ 14 w 40"/>
                <a:gd name="T35" fmla="*/ 32 h 40"/>
                <a:gd name="T36" fmla="*/ 14 w 40"/>
                <a:gd name="T37" fmla="*/ 32 h 40"/>
                <a:gd name="T38" fmla="*/ 10 w 40"/>
                <a:gd name="T39" fmla="*/ 30 h 40"/>
                <a:gd name="T40" fmla="*/ 8 w 40"/>
                <a:gd name="T41" fmla="*/ 26 h 40"/>
                <a:gd name="T42" fmla="*/ 8 w 40"/>
                <a:gd name="T43" fmla="*/ 26 h 40"/>
                <a:gd name="T44" fmla="*/ 0 w 40"/>
                <a:gd name="T45" fmla="*/ 24 h 40"/>
                <a:gd name="T46" fmla="*/ 0 w 40"/>
                <a:gd name="T47" fmla="*/ 24 h 40"/>
                <a:gd name="T48" fmla="*/ 4 w 40"/>
                <a:gd name="T49" fmla="*/ 32 h 40"/>
                <a:gd name="T50" fmla="*/ 12 w 40"/>
                <a:gd name="T51" fmla="*/ 38 h 40"/>
                <a:gd name="T52" fmla="*/ 12 w 40"/>
                <a:gd name="T53" fmla="*/ 38 h 40"/>
                <a:gd name="T54" fmla="*/ 20 w 40"/>
                <a:gd name="T55" fmla="*/ 40 h 40"/>
                <a:gd name="T56" fmla="*/ 28 w 40"/>
                <a:gd name="T57" fmla="*/ 38 h 40"/>
                <a:gd name="T58" fmla="*/ 28 w 40"/>
                <a:gd name="T59" fmla="*/ 38 h 40"/>
                <a:gd name="T60" fmla="*/ 34 w 40"/>
                <a:gd name="T61" fmla="*/ 34 h 40"/>
                <a:gd name="T62" fmla="*/ 38 w 40"/>
                <a:gd name="T63" fmla="*/ 28 h 40"/>
                <a:gd name="T64" fmla="*/ 38 w 40"/>
                <a:gd name="T65" fmla="*/ 28 h 40"/>
                <a:gd name="T66" fmla="*/ 40 w 40"/>
                <a:gd name="T67" fmla="*/ 20 h 40"/>
                <a:gd name="T68" fmla="*/ 40 w 40"/>
                <a:gd name="T69" fmla="*/ 12 h 40"/>
                <a:gd name="T70" fmla="*/ 36 w 40"/>
                <a:gd name="T71" fmla="*/ 6 h 40"/>
                <a:gd name="T72" fmla="*/ 28 w 40"/>
                <a:gd name="T73" fmla="*/ 0 h 40"/>
                <a:gd name="T74" fmla="*/ 28 w 40"/>
                <a:gd name="T75" fmla="*/ 0 h 4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0"/>
                <a:gd name="T115" fmla="*/ 0 h 40"/>
                <a:gd name="T116" fmla="*/ 40 w 40"/>
                <a:gd name="T117" fmla="*/ 40 h 4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0" h="40">
                  <a:moveTo>
                    <a:pt x="28" y="0"/>
                  </a:moveTo>
                  <a:lnTo>
                    <a:pt x="28" y="0"/>
                  </a:lnTo>
                  <a:lnTo>
                    <a:pt x="26" y="0"/>
                  </a:lnTo>
                  <a:lnTo>
                    <a:pt x="24" y="2"/>
                  </a:lnTo>
                  <a:lnTo>
                    <a:pt x="24" y="4"/>
                  </a:lnTo>
                  <a:lnTo>
                    <a:pt x="26" y="6"/>
                  </a:lnTo>
                  <a:lnTo>
                    <a:pt x="30" y="10"/>
                  </a:lnTo>
                  <a:lnTo>
                    <a:pt x="34" y="14"/>
                  </a:lnTo>
                  <a:lnTo>
                    <a:pt x="34" y="20"/>
                  </a:lnTo>
                  <a:lnTo>
                    <a:pt x="34" y="26"/>
                  </a:lnTo>
                  <a:lnTo>
                    <a:pt x="30" y="30"/>
                  </a:lnTo>
                  <a:lnTo>
                    <a:pt x="26" y="32"/>
                  </a:lnTo>
                  <a:lnTo>
                    <a:pt x="20" y="34"/>
                  </a:lnTo>
                  <a:lnTo>
                    <a:pt x="14" y="32"/>
                  </a:lnTo>
                  <a:lnTo>
                    <a:pt x="10" y="30"/>
                  </a:lnTo>
                  <a:lnTo>
                    <a:pt x="8" y="26"/>
                  </a:lnTo>
                  <a:lnTo>
                    <a:pt x="0" y="24"/>
                  </a:lnTo>
                  <a:lnTo>
                    <a:pt x="4" y="32"/>
                  </a:lnTo>
                  <a:lnTo>
                    <a:pt x="12" y="38"/>
                  </a:lnTo>
                  <a:lnTo>
                    <a:pt x="20" y="40"/>
                  </a:lnTo>
                  <a:lnTo>
                    <a:pt x="28" y="38"/>
                  </a:lnTo>
                  <a:lnTo>
                    <a:pt x="34" y="34"/>
                  </a:lnTo>
                  <a:lnTo>
                    <a:pt x="38" y="28"/>
                  </a:lnTo>
                  <a:lnTo>
                    <a:pt x="40" y="20"/>
                  </a:lnTo>
                  <a:lnTo>
                    <a:pt x="40" y="12"/>
                  </a:lnTo>
                  <a:lnTo>
                    <a:pt x="36" y="6"/>
                  </a:lnTo>
                  <a:lnTo>
                    <a:pt x="28" y="0"/>
                  </a:lnTo>
                  <a:close/>
                </a:path>
              </a:pathLst>
            </a:custGeom>
            <a:solidFill>
              <a:srgbClr val="888A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8" name="Freeform 95">
              <a:extLst>
                <a:ext uri="{FF2B5EF4-FFF2-40B4-BE49-F238E27FC236}">
                  <a16:creationId xmlns:a16="http://schemas.microsoft.com/office/drawing/2014/main" id="{56DE03F8-C46F-48D1-9122-FCCFEAABD98C}"/>
                </a:ext>
              </a:extLst>
            </p:cNvPr>
            <p:cNvSpPr>
              <a:spLocks/>
            </p:cNvSpPr>
            <p:nvPr/>
          </p:nvSpPr>
          <p:spPr bwMode="auto">
            <a:xfrm>
              <a:off x="224" y="2494"/>
              <a:ext cx="40" cy="38"/>
            </a:xfrm>
            <a:custGeom>
              <a:avLst/>
              <a:gdLst>
                <a:gd name="T0" fmla="*/ 12 w 40"/>
                <a:gd name="T1" fmla="*/ 0 h 38"/>
                <a:gd name="T2" fmla="*/ 12 w 40"/>
                <a:gd name="T3" fmla="*/ 0 h 38"/>
                <a:gd name="T4" fmla="*/ 14 w 40"/>
                <a:gd name="T5" fmla="*/ 0 h 38"/>
                <a:gd name="T6" fmla="*/ 16 w 40"/>
                <a:gd name="T7" fmla="*/ 0 h 38"/>
                <a:gd name="T8" fmla="*/ 16 w 40"/>
                <a:gd name="T9" fmla="*/ 0 h 38"/>
                <a:gd name="T10" fmla="*/ 16 w 40"/>
                <a:gd name="T11" fmla="*/ 2 h 38"/>
                <a:gd name="T12" fmla="*/ 14 w 40"/>
                <a:gd name="T13" fmla="*/ 4 h 38"/>
                <a:gd name="T14" fmla="*/ 14 w 40"/>
                <a:gd name="T15" fmla="*/ 4 h 38"/>
                <a:gd name="T16" fmla="*/ 10 w 40"/>
                <a:gd name="T17" fmla="*/ 8 h 38"/>
                <a:gd name="T18" fmla="*/ 6 w 40"/>
                <a:gd name="T19" fmla="*/ 12 h 38"/>
                <a:gd name="T20" fmla="*/ 6 w 40"/>
                <a:gd name="T21" fmla="*/ 18 h 38"/>
                <a:gd name="T22" fmla="*/ 6 w 40"/>
                <a:gd name="T23" fmla="*/ 24 h 38"/>
                <a:gd name="T24" fmla="*/ 6 w 40"/>
                <a:gd name="T25" fmla="*/ 24 h 38"/>
                <a:gd name="T26" fmla="*/ 10 w 40"/>
                <a:gd name="T27" fmla="*/ 28 h 38"/>
                <a:gd name="T28" fmla="*/ 14 w 40"/>
                <a:gd name="T29" fmla="*/ 32 h 38"/>
                <a:gd name="T30" fmla="*/ 14 w 40"/>
                <a:gd name="T31" fmla="*/ 32 h 38"/>
                <a:gd name="T32" fmla="*/ 20 w 40"/>
                <a:gd name="T33" fmla="*/ 32 h 38"/>
                <a:gd name="T34" fmla="*/ 26 w 40"/>
                <a:gd name="T35" fmla="*/ 30 h 38"/>
                <a:gd name="T36" fmla="*/ 26 w 40"/>
                <a:gd name="T37" fmla="*/ 30 h 38"/>
                <a:gd name="T38" fmla="*/ 30 w 40"/>
                <a:gd name="T39" fmla="*/ 28 h 38"/>
                <a:gd name="T40" fmla="*/ 32 w 40"/>
                <a:gd name="T41" fmla="*/ 24 h 38"/>
                <a:gd name="T42" fmla="*/ 32 w 40"/>
                <a:gd name="T43" fmla="*/ 24 h 38"/>
                <a:gd name="T44" fmla="*/ 40 w 40"/>
                <a:gd name="T45" fmla="*/ 22 h 38"/>
                <a:gd name="T46" fmla="*/ 40 w 40"/>
                <a:gd name="T47" fmla="*/ 22 h 38"/>
                <a:gd name="T48" fmla="*/ 36 w 40"/>
                <a:gd name="T49" fmla="*/ 30 h 38"/>
                <a:gd name="T50" fmla="*/ 28 w 40"/>
                <a:gd name="T51" fmla="*/ 36 h 38"/>
                <a:gd name="T52" fmla="*/ 28 w 40"/>
                <a:gd name="T53" fmla="*/ 36 h 38"/>
                <a:gd name="T54" fmla="*/ 20 w 40"/>
                <a:gd name="T55" fmla="*/ 38 h 38"/>
                <a:gd name="T56" fmla="*/ 12 w 40"/>
                <a:gd name="T57" fmla="*/ 36 h 38"/>
                <a:gd name="T58" fmla="*/ 12 w 40"/>
                <a:gd name="T59" fmla="*/ 36 h 38"/>
                <a:gd name="T60" fmla="*/ 6 w 40"/>
                <a:gd name="T61" fmla="*/ 32 h 38"/>
                <a:gd name="T62" fmla="*/ 2 w 40"/>
                <a:gd name="T63" fmla="*/ 26 h 38"/>
                <a:gd name="T64" fmla="*/ 2 w 40"/>
                <a:gd name="T65" fmla="*/ 26 h 38"/>
                <a:gd name="T66" fmla="*/ 0 w 40"/>
                <a:gd name="T67" fmla="*/ 18 h 38"/>
                <a:gd name="T68" fmla="*/ 0 w 40"/>
                <a:gd name="T69" fmla="*/ 10 h 38"/>
                <a:gd name="T70" fmla="*/ 4 w 40"/>
                <a:gd name="T71" fmla="*/ 4 h 38"/>
                <a:gd name="T72" fmla="*/ 12 w 40"/>
                <a:gd name="T73" fmla="*/ 0 h 38"/>
                <a:gd name="T74" fmla="*/ 12 w 40"/>
                <a:gd name="T75" fmla="*/ 0 h 3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0"/>
                <a:gd name="T115" fmla="*/ 0 h 38"/>
                <a:gd name="T116" fmla="*/ 40 w 40"/>
                <a:gd name="T117" fmla="*/ 38 h 3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0" h="38">
                  <a:moveTo>
                    <a:pt x="12" y="0"/>
                  </a:moveTo>
                  <a:lnTo>
                    <a:pt x="12" y="0"/>
                  </a:lnTo>
                  <a:lnTo>
                    <a:pt x="14" y="0"/>
                  </a:lnTo>
                  <a:lnTo>
                    <a:pt x="16" y="0"/>
                  </a:lnTo>
                  <a:lnTo>
                    <a:pt x="16" y="2"/>
                  </a:lnTo>
                  <a:lnTo>
                    <a:pt x="14" y="4"/>
                  </a:lnTo>
                  <a:lnTo>
                    <a:pt x="10" y="8"/>
                  </a:lnTo>
                  <a:lnTo>
                    <a:pt x="6" y="12"/>
                  </a:lnTo>
                  <a:lnTo>
                    <a:pt x="6" y="18"/>
                  </a:lnTo>
                  <a:lnTo>
                    <a:pt x="6" y="24"/>
                  </a:lnTo>
                  <a:lnTo>
                    <a:pt x="10" y="28"/>
                  </a:lnTo>
                  <a:lnTo>
                    <a:pt x="14" y="32"/>
                  </a:lnTo>
                  <a:lnTo>
                    <a:pt x="20" y="32"/>
                  </a:lnTo>
                  <a:lnTo>
                    <a:pt x="26" y="30"/>
                  </a:lnTo>
                  <a:lnTo>
                    <a:pt x="30" y="28"/>
                  </a:lnTo>
                  <a:lnTo>
                    <a:pt x="32" y="24"/>
                  </a:lnTo>
                  <a:lnTo>
                    <a:pt x="40" y="22"/>
                  </a:lnTo>
                  <a:lnTo>
                    <a:pt x="36" y="30"/>
                  </a:lnTo>
                  <a:lnTo>
                    <a:pt x="28" y="36"/>
                  </a:lnTo>
                  <a:lnTo>
                    <a:pt x="20" y="38"/>
                  </a:lnTo>
                  <a:lnTo>
                    <a:pt x="12" y="36"/>
                  </a:lnTo>
                  <a:lnTo>
                    <a:pt x="6" y="32"/>
                  </a:lnTo>
                  <a:lnTo>
                    <a:pt x="2" y="26"/>
                  </a:lnTo>
                  <a:lnTo>
                    <a:pt x="0" y="18"/>
                  </a:lnTo>
                  <a:lnTo>
                    <a:pt x="0" y="10"/>
                  </a:lnTo>
                  <a:lnTo>
                    <a:pt x="4" y="4"/>
                  </a:lnTo>
                  <a:lnTo>
                    <a:pt x="12" y="0"/>
                  </a:lnTo>
                  <a:close/>
                </a:path>
              </a:pathLst>
            </a:custGeom>
            <a:solidFill>
              <a:srgbClr val="888A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9" name="Freeform 96">
              <a:extLst>
                <a:ext uri="{FF2B5EF4-FFF2-40B4-BE49-F238E27FC236}">
                  <a16:creationId xmlns:a16="http://schemas.microsoft.com/office/drawing/2014/main" id="{975ABBC9-9E33-4182-B5F2-C2BAC29FF62B}"/>
                </a:ext>
              </a:extLst>
            </p:cNvPr>
            <p:cNvSpPr>
              <a:spLocks/>
            </p:cNvSpPr>
            <p:nvPr/>
          </p:nvSpPr>
          <p:spPr bwMode="auto">
            <a:xfrm>
              <a:off x="354" y="2370"/>
              <a:ext cx="30" cy="40"/>
            </a:xfrm>
            <a:custGeom>
              <a:avLst/>
              <a:gdLst>
                <a:gd name="T0" fmla="*/ 28 w 30"/>
                <a:gd name="T1" fmla="*/ 2 h 40"/>
                <a:gd name="T2" fmla="*/ 28 w 30"/>
                <a:gd name="T3" fmla="*/ 2 h 40"/>
                <a:gd name="T4" fmla="*/ 30 w 30"/>
                <a:gd name="T5" fmla="*/ 4 h 40"/>
                <a:gd name="T6" fmla="*/ 30 w 30"/>
                <a:gd name="T7" fmla="*/ 6 h 40"/>
                <a:gd name="T8" fmla="*/ 30 w 30"/>
                <a:gd name="T9" fmla="*/ 6 h 40"/>
                <a:gd name="T10" fmla="*/ 28 w 30"/>
                <a:gd name="T11" fmla="*/ 6 h 40"/>
                <a:gd name="T12" fmla="*/ 26 w 30"/>
                <a:gd name="T13" fmla="*/ 6 h 40"/>
                <a:gd name="T14" fmla="*/ 26 w 30"/>
                <a:gd name="T15" fmla="*/ 6 h 40"/>
                <a:gd name="T16" fmla="*/ 20 w 30"/>
                <a:gd name="T17" fmla="*/ 6 h 40"/>
                <a:gd name="T18" fmla="*/ 16 w 30"/>
                <a:gd name="T19" fmla="*/ 6 h 40"/>
                <a:gd name="T20" fmla="*/ 10 w 30"/>
                <a:gd name="T21" fmla="*/ 10 h 40"/>
                <a:gd name="T22" fmla="*/ 8 w 30"/>
                <a:gd name="T23" fmla="*/ 14 h 40"/>
                <a:gd name="T24" fmla="*/ 8 w 30"/>
                <a:gd name="T25" fmla="*/ 14 h 40"/>
                <a:gd name="T26" fmla="*/ 6 w 30"/>
                <a:gd name="T27" fmla="*/ 20 h 40"/>
                <a:gd name="T28" fmla="*/ 8 w 30"/>
                <a:gd name="T29" fmla="*/ 26 h 40"/>
                <a:gd name="T30" fmla="*/ 8 w 30"/>
                <a:gd name="T31" fmla="*/ 26 h 40"/>
                <a:gd name="T32" fmla="*/ 10 w 30"/>
                <a:gd name="T33" fmla="*/ 30 h 40"/>
                <a:gd name="T34" fmla="*/ 16 w 30"/>
                <a:gd name="T35" fmla="*/ 34 h 40"/>
                <a:gd name="T36" fmla="*/ 16 w 30"/>
                <a:gd name="T37" fmla="*/ 34 h 40"/>
                <a:gd name="T38" fmla="*/ 20 w 30"/>
                <a:gd name="T39" fmla="*/ 34 h 40"/>
                <a:gd name="T40" fmla="*/ 24 w 30"/>
                <a:gd name="T41" fmla="*/ 34 h 40"/>
                <a:gd name="T42" fmla="*/ 24 w 30"/>
                <a:gd name="T43" fmla="*/ 34 h 40"/>
                <a:gd name="T44" fmla="*/ 30 w 30"/>
                <a:gd name="T45" fmla="*/ 38 h 40"/>
                <a:gd name="T46" fmla="*/ 30 w 30"/>
                <a:gd name="T47" fmla="*/ 38 h 40"/>
                <a:gd name="T48" fmla="*/ 22 w 30"/>
                <a:gd name="T49" fmla="*/ 40 h 40"/>
                <a:gd name="T50" fmla="*/ 12 w 30"/>
                <a:gd name="T51" fmla="*/ 40 h 40"/>
                <a:gd name="T52" fmla="*/ 12 w 30"/>
                <a:gd name="T53" fmla="*/ 40 h 40"/>
                <a:gd name="T54" fmla="*/ 6 w 30"/>
                <a:gd name="T55" fmla="*/ 34 h 40"/>
                <a:gd name="T56" fmla="*/ 2 w 30"/>
                <a:gd name="T57" fmla="*/ 28 h 40"/>
                <a:gd name="T58" fmla="*/ 2 w 30"/>
                <a:gd name="T59" fmla="*/ 28 h 40"/>
                <a:gd name="T60" fmla="*/ 0 w 30"/>
                <a:gd name="T61" fmla="*/ 20 h 40"/>
                <a:gd name="T62" fmla="*/ 2 w 30"/>
                <a:gd name="T63" fmla="*/ 12 h 40"/>
                <a:gd name="T64" fmla="*/ 2 w 30"/>
                <a:gd name="T65" fmla="*/ 12 h 40"/>
                <a:gd name="T66" fmla="*/ 6 w 30"/>
                <a:gd name="T67" fmla="*/ 6 h 40"/>
                <a:gd name="T68" fmla="*/ 12 w 30"/>
                <a:gd name="T69" fmla="*/ 2 h 40"/>
                <a:gd name="T70" fmla="*/ 20 w 30"/>
                <a:gd name="T71" fmla="*/ 0 h 40"/>
                <a:gd name="T72" fmla="*/ 28 w 30"/>
                <a:gd name="T73" fmla="*/ 2 h 40"/>
                <a:gd name="T74" fmla="*/ 28 w 30"/>
                <a:gd name="T75" fmla="*/ 2 h 4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0"/>
                <a:gd name="T115" fmla="*/ 0 h 40"/>
                <a:gd name="T116" fmla="*/ 30 w 30"/>
                <a:gd name="T117" fmla="*/ 40 h 4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0" h="40">
                  <a:moveTo>
                    <a:pt x="28" y="2"/>
                  </a:moveTo>
                  <a:lnTo>
                    <a:pt x="28" y="2"/>
                  </a:lnTo>
                  <a:lnTo>
                    <a:pt x="30" y="4"/>
                  </a:lnTo>
                  <a:lnTo>
                    <a:pt x="30" y="6"/>
                  </a:lnTo>
                  <a:lnTo>
                    <a:pt x="28" y="6"/>
                  </a:lnTo>
                  <a:lnTo>
                    <a:pt x="26" y="6"/>
                  </a:lnTo>
                  <a:lnTo>
                    <a:pt x="20" y="6"/>
                  </a:lnTo>
                  <a:lnTo>
                    <a:pt x="16" y="6"/>
                  </a:lnTo>
                  <a:lnTo>
                    <a:pt x="10" y="10"/>
                  </a:lnTo>
                  <a:lnTo>
                    <a:pt x="8" y="14"/>
                  </a:lnTo>
                  <a:lnTo>
                    <a:pt x="6" y="20"/>
                  </a:lnTo>
                  <a:lnTo>
                    <a:pt x="8" y="26"/>
                  </a:lnTo>
                  <a:lnTo>
                    <a:pt x="10" y="30"/>
                  </a:lnTo>
                  <a:lnTo>
                    <a:pt x="16" y="34"/>
                  </a:lnTo>
                  <a:lnTo>
                    <a:pt x="20" y="34"/>
                  </a:lnTo>
                  <a:lnTo>
                    <a:pt x="24" y="34"/>
                  </a:lnTo>
                  <a:lnTo>
                    <a:pt x="30" y="38"/>
                  </a:lnTo>
                  <a:lnTo>
                    <a:pt x="22" y="40"/>
                  </a:lnTo>
                  <a:lnTo>
                    <a:pt x="12" y="40"/>
                  </a:lnTo>
                  <a:lnTo>
                    <a:pt x="6" y="34"/>
                  </a:lnTo>
                  <a:lnTo>
                    <a:pt x="2" y="28"/>
                  </a:lnTo>
                  <a:lnTo>
                    <a:pt x="0" y="20"/>
                  </a:lnTo>
                  <a:lnTo>
                    <a:pt x="2" y="12"/>
                  </a:lnTo>
                  <a:lnTo>
                    <a:pt x="6" y="6"/>
                  </a:lnTo>
                  <a:lnTo>
                    <a:pt x="12" y="2"/>
                  </a:lnTo>
                  <a:lnTo>
                    <a:pt x="20" y="0"/>
                  </a:lnTo>
                  <a:lnTo>
                    <a:pt x="28" y="2"/>
                  </a:lnTo>
                  <a:close/>
                </a:path>
              </a:pathLst>
            </a:custGeom>
            <a:solidFill>
              <a:srgbClr val="888A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0" name="Freeform 97">
              <a:extLst>
                <a:ext uri="{FF2B5EF4-FFF2-40B4-BE49-F238E27FC236}">
                  <a16:creationId xmlns:a16="http://schemas.microsoft.com/office/drawing/2014/main" id="{19741C59-5759-416D-AA72-FC2674836339}"/>
                </a:ext>
              </a:extLst>
            </p:cNvPr>
            <p:cNvSpPr>
              <a:spLocks/>
            </p:cNvSpPr>
            <p:nvPr/>
          </p:nvSpPr>
          <p:spPr bwMode="auto">
            <a:xfrm>
              <a:off x="208" y="2480"/>
              <a:ext cx="34" cy="40"/>
            </a:xfrm>
            <a:custGeom>
              <a:avLst/>
              <a:gdLst>
                <a:gd name="T0" fmla="*/ 24 w 34"/>
                <a:gd name="T1" fmla="*/ 0 h 40"/>
                <a:gd name="T2" fmla="*/ 24 w 34"/>
                <a:gd name="T3" fmla="*/ 0 h 40"/>
                <a:gd name="T4" fmla="*/ 26 w 34"/>
                <a:gd name="T5" fmla="*/ 2 h 40"/>
                <a:gd name="T6" fmla="*/ 26 w 34"/>
                <a:gd name="T7" fmla="*/ 4 h 40"/>
                <a:gd name="T8" fmla="*/ 26 w 34"/>
                <a:gd name="T9" fmla="*/ 4 h 40"/>
                <a:gd name="T10" fmla="*/ 24 w 34"/>
                <a:gd name="T11" fmla="*/ 6 h 40"/>
                <a:gd name="T12" fmla="*/ 22 w 34"/>
                <a:gd name="T13" fmla="*/ 6 h 40"/>
                <a:gd name="T14" fmla="*/ 22 w 34"/>
                <a:gd name="T15" fmla="*/ 6 h 40"/>
                <a:gd name="T16" fmla="*/ 16 w 34"/>
                <a:gd name="T17" fmla="*/ 6 h 40"/>
                <a:gd name="T18" fmla="*/ 12 w 34"/>
                <a:gd name="T19" fmla="*/ 8 h 40"/>
                <a:gd name="T20" fmla="*/ 8 w 34"/>
                <a:gd name="T21" fmla="*/ 12 h 40"/>
                <a:gd name="T22" fmla="*/ 6 w 34"/>
                <a:gd name="T23" fmla="*/ 18 h 40"/>
                <a:gd name="T24" fmla="*/ 6 w 34"/>
                <a:gd name="T25" fmla="*/ 18 h 40"/>
                <a:gd name="T26" fmla="*/ 6 w 34"/>
                <a:gd name="T27" fmla="*/ 24 h 40"/>
                <a:gd name="T28" fmla="*/ 8 w 34"/>
                <a:gd name="T29" fmla="*/ 28 h 40"/>
                <a:gd name="T30" fmla="*/ 8 w 34"/>
                <a:gd name="T31" fmla="*/ 28 h 40"/>
                <a:gd name="T32" fmla="*/ 12 w 34"/>
                <a:gd name="T33" fmla="*/ 32 h 40"/>
                <a:gd name="T34" fmla="*/ 18 w 34"/>
                <a:gd name="T35" fmla="*/ 34 h 40"/>
                <a:gd name="T36" fmla="*/ 18 w 34"/>
                <a:gd name="T37" fmla="*/ 34 h 40"/>
                <a:gd name="T38" fmla="*/ 22 w 34"/>
                <a:gd name="T39" fmla="*/ 34 h 40"/>
                <a:gd name="T40" fmla="*/ 28 w 34"/>
                <a:gd name="T41" fmla="*/ 34 h 40"/>
                <a:gd name="T42" fmla="*/ 28 w 34"/>
                <a:gd name="T43" fmla="*/ 34 h 40"/>
                <a:gd name="T44" fmla="*/ 34 w 34"/>
                <a:gd name="T45" fmla="*/ 36 h 40"/>
                <a:gd name="T46" fmla="*/ 34 w 34"/>
                <a:gd name="T47" fmla="*/ 36 h 40"/>
                <a:gd name="T48" fmla="*/ 26 w 34"/>
                <a:gd name="T49" fmla="*/ 40 h 40"/>
                <a:gd name="T50" fmla="*/ 16 w 34"/>
                <a:gd name="T51" fmla="*/ 40 h 40"/>
                <a:gd name="T52" fmla="*/ 16 w 34"/>
                <a:gd name="T53" fmla="*/ 40 h 40"/>
                <a:gd name="T54" fmla="*/ 8 w 34"/>
                <a:gd name="T55" fmla="*/ 38 h 40"/>
                <a:gd name="T56" fmla="*/ 4 w 34"/>
                <a:gd name="T57" fmla="*/ 32 h 40"/>
                <a:gd name="T58" fmla="*/ 4 w 34"/>
                <a:gd name="T59" fmla="*/ 32 h 40"/>
                <a:gd name="T60" fmla="*/ 0 w 34"/>
                <a:gd name="T61" fmla="*/ 24 h 40"/>
                <a:gd name="T62" fmla="*/ 0 w 34"/>
                <a:gd name="T63" fmla="*/ 16 h 40"/>
                <a:gd name="T64" fmla="*/ 0 w 34"/>
                <a:gd name="T65" fmla="*/ 16 h 40"/>
                <a:gd name="T66" fmla="*/ 2 w 34"/>
                <a:gd name="T67" fmla="*/ 10 h 40"/>
                <a:gd name="T68" fmla="*/ 8 w 34"/>
                <a:gd name="T69" fmla="*/ 4 h 40"/>
                <a:gd name="T70" fmla="*/ 16 w 34"/>
                <a:gd name="T71" fmla="*/ 0 h 40"/>
                <a:gd name="T72" fmla="*/ 24 w 34"/>
                <a:gd name="T73" fmla="*/ 0 h 40"/>
                <a:gd name="T74" fmla="*/ 24 w 34"/>
                <a:gd name="T75" fmla="*/ 0 h 4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4"/>
                <a:gd name="T115" fmla="*/ 0 h 40"/>
                <a:gd name="T116" fmla="*/ 34 w 34"/>
                <a:gd name="T117" fmla="*/ 40 h 4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4" h="40">
                  <a:moveTo>
                    <a:pt x="24" y="0"/>
                  </a:moveTo>
                  <a:lnTo>
                    <a:pt x="24" y="0"/>
                  </a:lnTo>
                  <a:lnTo>
                    <a:pt x="26" y="2"/>
                  </a:lnTo>
                  <a:lnTo>
                    <a:pt x="26" y="4"/>
                  </a:lnTo>
                  <a:lnTo>
                    <a:pt x="24" y="6"/>
                  </a:lnTo>
                  <a:lnTo>
                    <a:pt x="22" y="6"/>
                  </a:lnTo>
                  <a:lnTo>
                    <a:pt x="16" y="6"/>
                  </a:lnTo>
                  <a:lnTo>
                    <a:pt x="12" y="8"/>
                  </a:lnTo>
                  <a:lnTo>
                    <a:pt x="8" y="12"/>
                  </a:lnTo>
                  <a:lnTo>
                    <a:pt x="6" y="18"/>
                  </a:lnTo>
                  <a:lnTo>
                    <a:pt x="6" y="24"/>
                  </a:lnTo>
                  <a:lnTo>
                    <a:pt x="8" y="28"/>
                  </a:lnTo>
                  <a:lnTo>
                    <a:pt x="12" y="32"/>
                  </a:lnTo>
                  <a:lnTo>
                    <a:pt x="18" y="34"/>
                  </a:lnTo>
                  <a:lnTo>
                    <a:pt x="22" y="34"/>
                  </a:lnTo>
                  <a:lnTo>
                    <a:pt x="28" y="34"/>
                  </a:lnTo>
                  <a:lnTo>
                    <a:pt x="34" y="36"/>
                  </a:lnTo>
                  <a:lnTo>
                    <a:pt x="26" y="40"/>
                  </a:lnTo>
                  <a:lnTo>
                    <a:pt x="16" y="40"/>
                  </a:lnTo>
                  <a:lnTo>
                    <a:pt x="8" y="38"/>
                  </a:lnTo>
                  <a:lnTo>
                    <a:pt x="4" y="32"/>
                  </a:lnTo>
                  <a:lnTo>
                    <a:pt x="0" y="24"/>
                  </a:lnTo>
                  <a:lnTo>
                    <a:pt x="0" y="16"/>
                  </a:lnTo>
                  <a:lnTo>
                    <a:pt x="2" y="10"/>
                  </a:lnTo>
                  <a:lnTo>
                    <a:pt x="8" y="4"/>
                  </a:lnTo>
                  <a:lnTo>
                    <a:pt x="16" y="0"/>
                  </a:lnTo>
                  <a:lnTo>
                    <a:pt x="24" y="0"/>
                  </a:lnTo>
                  <a:close/>
                </a:path>
              </a:pathLst>
            </a:custGeom>
            <a:solidFill>
              <a:srgbClr val="888A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1" name="Freeform 98">
              <a:extLst>
                <a:ext uri="{FF2B5EF4-FFF2-40B4-BE49-F238E27FC236}">
                  <a16:creationId xmlns:a16="http://schemas.microsoft.com/office/drawing/2014/main" id="{2FCC65C2-B5C4-4FA9-B2D0-FFAC374C7030}"/>
                </a:ext>
              </a:extLst>
            </p:cNvPr>
            <p:cNvSpPr>
              <a:spLocks/>
            </p:cNvSpPr>
            <p:nvPr/>
          </p:nvSpPr>
          <p:spPr bwMode="auto">
            <a:xfrm>
              <a:off x="500" y="2622"/>
              <a:ext cx="202" cy="44"/>
            </a:xfrm>
            <a:custGeom>
              <a:avLst/>
              <a:gdLst>
                <a:gd name="T0" fmla="*/ 6 w 202"/>
                <a:gd name="T1" fmla="*/ 26 h 44"/>
                <a:gd name="T2" fmla="*/ 6 w 202"/>
                <a:gd name="T3" fmla="*/ 26 h 44"/>
                <a:gd name="T4" fmla="*/ 2 w 202"/>
                <a:gd name="T5" fmla="*/ 28 h 44"/>
                <a:gd name="T6" fmla="*/ 0 w 202"/>
                <a:gd name="T7" fmla="*/ 30 h 44"/>
                <a:gd name="T8" fmla="*/ 0 w 202"/>
                <a:gd name="T9" fmla="*/ 34 h 44"/>
                <a:gd name="T10" fmla="*/ 0 w 202"/>
                <a:gd name="T11" fmla="*/ 36 h 44"/>
                <a:gd name="T12" fmla="*/ 0 w 202"/>
                <a:gd name="T13" fmla="*/ 36 h 44"/>
                <a:gd name="T14" fmla="*/ 2 w 202"/>
                <a:gd name="T15" fmla="*/ 40 h 44"/>
                <a:gd name="T16" fmla="*/ 4 w 202"/>
                <a:gd name="T17" fmla="*/ 42 h 44"/>
                <a:gd name="T18" fmla="*/ 8 w 202"/>
                <a:gd name="T19" fmla="*/ 44 h 44"/>
                <a:gd name="T20" fmla="*/ 12 w 202"/>
                <a:gd name="T21" fmla="*/ 42 h 44"/>
                <a:gd name="T22" fmla="*/ 12 w 202"/>
                <a:gd name="T23" fmla="*/ 42 h 44"/>
                <a:gd name="T24" fmla="*/ 28 w 202"/>
                <a:gd name="T25" fmla="*/ 38 h 44"/>
                <a:gd name="T26" fmla="*/ 70 w 202"/>
                <a:gd name="T27" fmla="*/ 28 h 44"/>
                <a:gd name="T28" fmla="*/ 98 w 202"/>
                <a:gd name="T29" fmla="*/ 24 h 44"/>
                <a:gd name="T30" fmla="*/ 130 w 202"/>
                <a:gd name="T31" fmla="*/ 20 h 44"/>
                <a:gd name="T32" fmla="*/ 160 w 202"/>
                <a:gd name="T33" fmla="*/ 18 h 44"/>
                <a:gd name="T34" fmla="*/ 192 w 202"/>
                <a:gd name="T35" fmla="*/ 20 h 44"/>
                <a:gd name="T36" fmla="*/ 192 w 202"/>
                <a:gd name="T37" fmla="*/ 20 h 44"/>
                <a:gd name="T38" fmla="*/ 196 w 202"/>
                <a:gd name="T39" fmla="*/ 20 h 44"/>
                <a:gd name="T40" fmla="*/ 200 w 202"/>
                <a:gd name="T41" fmla="*/ 18 h 44"/>
                <a:gd name="T42" fmla="*/ 202 w 202"/>
                <a:gd name="T43" fmla="*/ 16 h 44"/>
                <a:gd name="T44" fmla="*/ 202 w 202"/>
                <a:gd name="T45" fmla="*/ 12 h 44"/>
                <a:gd name="T46" fmla="*/ 202 w 202"/>
                <a:gd name="T47" fmla="*/ 12 h 44"/>
                <a:gd name="T48" fmla="*/ 202 w 202"/>
                <a:gd name="T49" fmla="*/ 8 h 44"/>
                <a:gd name="T50" fmla="*/ 200 w 202"/>
                <a:gd name="T51" fmla="*/ 6 h 44"/>
                <a:gd name="T52" fmla="*/ 198 w 202"/>
                <a:gd name="T53" fmla="*/ 2 h 44"/>
                <a:gd name="T54" fmla="*/ 194 w 202"/>
                <a:gd name="T55" fmla="*/ 2 h 44"/>
                <a:gd name="T56" fmla="*/ 194 w 202"/>
                <a:gd name="T57" fmla="*/ 2 h 44"/>
                <a:gd name="T58" fmla="*/ 162 w 202"/>
                <a:gd name="T59" fmla="*/ 0 h 44"/>
                <a:gd name="T60" fmla="*/ 128 w 202"/>
                <a:gd name="T61" fmla="*/ 2 h 44"/>
                <a:gd name="T62" fmla="*/ 98 w 202"/>
                <a:gd name="T63" fmla="*/ 6 h 44"/>
                <a:gd name="T64" fmla="*/ 68 w 202"/>
                <a:gd name="T65" fmla="*/ 10 h 44"/>
                <a:gd name="T66" fmla="*/ 24 w 202"/>
                <a:gd name="T67" fmla="*/ 20 h 44"/>
                <a:gd name="T68" fmla="*/ 6 w 202"/>
                <a:gd name="T69" fmla="*/ 26 h 44"/>
                <a:gd name="T70" fmla="*/ 6 w 202"/>
                <a:gd name="T71" fmla="*/ 26 h 4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02"/>
                <a:gd name="T109" fmla="*/ 0 h 44"/>
                <a:gd name="T110" fmla="*/ 202 w 202"/>
                <a:gd name="T111" fmla="*/ 44 h 4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02" h="44">
                  <a:moveTo>
                    <a:pt x="6" y="26"/>
                  </a:moveTo>
                  <a:lnTo>
                    <a:pt x="6" y="26"/>
                  </a:lnTo>
                  <a:lnTo>
                    <a:pt x="2" y="28"/>
                  </a:lnTo>
                  <a:lnTo>
                    <a:pt x="0" y="30"/>
                  </a:lnTo>
                  <a:lnTo>
                    <a:pt x="0" y="34"/>
                  </a:lnTo>
                  <a:lnTo>
                    <a:pt x="0" y="36"/>
                  </a:lnTo>
                  <a:lnTo>
                    <a:pt x="2" y="40"/>
                  </a:lnTo>
                  <a:lnTo>
                    <a:pt x="4" y="42"/>
                  </a:lnTo>
                  <a:lnTo>
                    <a:pt x="8" y="44"/>
                  </a:lnTo>
                  <a:lnTo>
                    <a:pt x="12" y="42"/>
                  </a:lnTo>
                  <a:lnTo>
                    <a:pt x="28" y="38"/>
                  </a:lnTo>
                  <a:lnTo>
                    <a:pt x="70" y="28"/>
                  </a:lnTo>
                  <a:lnTo>
                    <a:pt x="98" y="24"/>
                  </a:lnTo>
                  <a:lnTo>
                    <a:pt x="130" y="20"/>
                  </a:lnTo>
                  <a:lnTo>
                    <a:pt x="160" y="18"/>
                  </a:lnTo>
                  <a:lnTo>
                    <a:pt x="192" y="20"/>
                  </a:lnTo>
                  <a:lnTo>
                    <a:pt x="196" y="20"/>
                  </a:lnTo>
                  <a:lnTo>
                    <a:pt x="200" y="18"/>
                  </a:lnTo>
                  <a:lnTo>
                    <a:pt x="202" y="16"/>
                  </a:lnTo>
                  <a:lnTo>
                    <a:pt x="202" y="12"/>
                  </a:lnTo>
                  <a:lnTo>
                    <a:pt x="202" y="8"/>
                  </a:lnTo>
                  <a:lnTo>
                    <a:pt x="200" y="6"/>
                  </a:lnTo>
                  <a:lnTo>
                    <a:pt x="198" y="2"/>
                  </a:lnTo>
                  <a:lnTo>
                    <a:pt x="194" y="2"/>
                  </a:lnTo>
                  <a:lnTo>
                    <a:pt x="162" y="0"/>
                  </a:lnTo>
                  <a:lnTo>
                    <a:pt x="128" y="2"/>
                  </a:lnTo>
                  <a:lnTo>
                    <a:pt x="98" y="6"/>
                  </a:lnTo>
                  <a:lnTo>
                    <a:pt x="68" y="10"/>
                  </a:lnTo>
                  <a:lnTo>
                    <a:pt x="24" y="20"/>
                  </a:lnTo>
                  <a:lnTo>
                    <a:pt x="6" y="26"/>
                  </a:lnTo>
                  <a:close/>
                </a:path>
              </a:pathLst>
            </a:custGeom>
            <a:solidFill>
              <a:srgbClr val="B8865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 name="Freeform 99">
              <a:extLst>
                <a:ext uri="{FF2B5EF4-FFF2-40B4-BE49-F238E27FC236}">
                  <a16:creationId xmlns:a16="http://schemas.microsoft.com/office/drawing/2014/main" id="{5BA9471B-B875-45FC-B4F6-09E580B76424}"/>
                </a:ext>
              </a:extLst>
            </p:cNvPr>
            <p:cNvSpPr>
              <a:spLocks/>
            </p:cNvSpPr>
            <p:nvPr/>
          </p:nvSpPr>
          <p:spPr bwMode="auto">
            <a:xfrm>
              <a:off x="534" y="1808"/>
              <a:ext cx="116" cy="290"/>
            </a:xfrm>
            <a:custGeom>
              <a:avLst/>
              <a:gdLst>
                <a:gd name="T0" fmla="*/ 0 w 116"/>
                <a:gd name="T1" fmla="*/ 266 h 290"/>
                <a:gd name="T2" fmla="*/ 52 w 116"/>
                <a:gd name="T3" fmla="*/ 0 h 290"/>
                <a:gd name="T4" fmla="*/ 116 w 116"/>
                <a:gd name="T5" fmla="*/ 270 h 290"/>
                <a:gd name="T6" fmla="*/ 116 w 116"/>
                <a:gd name="T7" fmla="*/ 270 h 290"/>
                <a:gd name="T8" fmla="*/ 104 w 116"/>
                <a:gd name="T9" fmla="*/ 278 h 290"/>
                <a:gd name="T10" fmla="*/ 92 w 116"/>
                <a:gd name="T11" fmla="*/ 284 h 290"/>
                <a:gd name="T12" fmla="*/ 76 w 116"/>
                <a:gd name="T13" fmla="*/ 288 h 290"/>
                <a:gd name="T14" fmla="*/ 58 w 116"/>
                <a:gd name="T15" fmla="*/ 290 h 290"/>
                <a:gd name="T16" fmla="*/ 48 w 116"/>
                <a:gd name="T17" fmla="*/ 290 h 290"/>
                <a:gd name="T18" fmla="*/ 38 w 116"/>
                <a:gd name="T19" fmla="*/ 290 h 290"/>
                <a:gd name="T20" fmla="*/ 28 w 116"/>
                <a:gd name="T21" fmla="*/ 286 h 290"/>
                <a:gd name="T22" fmla="*/ 20 w 116"/>
                <a:gd name="T23" fmla="*/ 282 h 290"/>
                <a:gd name="T24" fmla="*/ 10 w 116"/>
                <a:gd name="T25" fmla="*/ 276 h 290"/>
                <a:gd name="T26" fmla="*/ 0 w 116"/>
                <a:gd name="T27" fmla="*/ 266 h 290"/>
                <a:gd name="T28" fmla="*/ 0 w 116"/>
                <a:gd name="T29" fmla="*/ 266 h 29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16"/>
                <a:gd name="T46" fmla="*/ 0 h 290"/>
                <a:gd name="T47" fmla="*/ 116 w 116"/>
                <a:gd name="T48" fmla="*/ 290 h 29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16" h="290">
                  <a:moveTo>
                    <a:pt x="0" y="266"/>
                  </a:moveTo>
                  <a:lnTo>
                    <a:pt x="52" y="0"/>
                  </a:lnTo>
                  <a:lnTo>
                    <a:pt x="116" y="270"/>
                  </a:lnTo>
                  <a:lnTo>
                    <a:pt x="104" y="278"/>
                  </a:lnTo>
                  <a:lnTo>
                    <a:pt x="92" y="284"/>
                  </a:lnTo>
                  <a:lnTo>
                    <a:pt x="76" y="288"/>
                  </a:lnTo>
                  <a:lnTo>
                    <a:pt x="58" y="290"/>
                  </a:lnTo>
                  <a:lnTo>
                    <a:pt x="48" y="290"/>
                  </a:lnTo>
                  <a:lnTo>
                    <a:pt x="38" y="290"/>
                  </a:lnTo>
                  <a:lnTo>
                    <a:pt x="28" y="286"/>
                  </a:lnTo>
                  <a:lnTo>
                    <a:pt x="20" y="282"/>
                  </a:lnTo>
                  <a:lnTo>
                    <a:pt x="10" y="276"/>
                  </a:lnTo>
                  <a:lnTo>
                    <a:pt x="0" y="2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 name="Freeform 100">
              <a:extLst>
                <a:ext uri="{FF2B5EF4-FFF2-40B4-BE49-F238E27FC236}">
                  <a16:creationId xmlns:a16="http://schemas.microsoft.com/office/drawing/2014/main" id="{C8FB4139-7F0D-45E9-9687-7753D942A001}"/>
                </a:ext>
              </a:extLst>
            </p:cNvPr>
            <p:cNvSpPr>
              <a:spLocks/>
            </p:cNvSpPr>
            <p:nvPr/>
          </p:nvSpPr>
          <p:spPr bwMode="auto">
            <a:xfrm>
              <a:off x="558" y="1814"/>
              <a:ext cx="68" cy="280"/>
            </a:xfrm>
            <a:custGeom>
              <a:avLst/>
              <a:gdLst>
                <a:gd name="T0" fmla="*/ 0 w 68"/>
                <a:gd name="T1" fmla="*/ 256 h 280"/>
                <a:gd name="T2" fmla="*/ 32 w 68"/>
                <a:gd name="T3" fmla="*/ 0 h 280"/>
                <a:gd name="T4" fmla="*/ 68 w 68"/>
                <a:gd name="T5" fmla="*/ 260 h 280"/>
                <a:gd name="T6" fmla="*/ 68 w 68"/>
                <a:gd name="T7" fmla="*/ 260 h 280"/>
                <a:gd name="T8" fmla="*/ 62 w 68"/>
                <a:gd name="T9" fmla="*/ 266 h 280"/>
                <a:gd name="T10" fmla="*/ 54 w 68"/>
                <a:gd name="T11" fmla="*/ 272 h 280"/>
                <a:gd name="T12" fmla="*/ 44 w 68"/>
                <a:gd name="T13" fmla="*/ 276 h 280"/>
                <a:gd name="T14" fmla="*/ 34 w 68"/>
                <a:gd name="T15" fmla="*/ 280 h 280"/>
                <a:gd name="T16" fmla="*/ 28 w 68"/>
                <a:gd name="T17" fmla="*/ 280 h 280"/>
                <a:gd name="T18" fmla="*/ 22 w 68"/>
                <a:gd name="T19" fmla="*/ 278 h 280"/>
                <a:gd name="T20" fmla="*/ 18 w 68"/>
                <a:gd name="T21" fmla="*/ 274 h 280"/>
                <a:gd name="T22" fmla="*/ 12 w 68"/>
                <a:gd name="T23" fmla="*/ 270 h 280"/>
                <a:gd name="T24" fmla="*/ 6 w 68"/>
                <a:gd name="T25" fmla="*/ 264 h 280"/>
                <a:gd name="T26" fmla="*/ 0 w 68"/>
                <a:gd name="T27" fmla="*/ 256 h 280"/>
                <a:gd name="T28" fmla="*/ 0 w 68"/>
                <a:gd name="T29" fmla="*/ 256 h 28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8"/>
                <a:gd name="T46" fmla="*/ 0 h 280"/>
                <a:gd name="T47" fmla="*/ 68 w 68"/>
                <a:gd name="T48" fmla="*/ 280 h 28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8" h="280">
                  <a:moveTo>
                    <a:pt x="0" y="256"/>
                  </a:moveTo>
                  <a:lnTo>
                    <a:pt x="32" y="0"/>
                  </a:lnTo>
                  <a:lnTo>
                    <a:pt x="68" y="260"/>
                  </a:lnTo>
                  <a:lnTo>
                    <a:pt x="62" y="266"/>
                  </a:lnTo>
                  <a:lnTo>
                    <a:pt x="54" y="272"/>
                  </a:lnTo>
                  <a:lnTo>
                    <a:pt x="44" y="276"/>
                  </a:lnTo>
                  <a:lnTo>
                    <a:pt x="34" y="280"/>
                  </a:lnTo>
                  <a:lnTo>
                    <a:pt x="28" y="280"/>
                  </a:lnTo>
                  <a:lnTo>
                    <a:pt x="22" y="278"/>
                  </a:lnTo>
                  <a:lnTo>
                    <a:pt x="18" y="274"/>
                  </a:lnTo>
                  <a:lnTo>
                    <a:pt x="12" y="270"/>
                  </a:lnTo>
                  <a:lnTo>
                    <a:pt x="6" y="264"/>
                  </a:lnTo>
                  <a:lnTo>
                    <a:pt x="0" y="2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 name="Freeform 101">
              <a:extLst>
                <a:ext uri="{FF2B5EF4-FFF2-40B4-BE49-F238E27FC236}">
                  <a16:creationId xmlns:a16="http://schemas.microsoft.com/office/drawing/2014/main" id="{AEEE406E-9AE2-44BA-8147-5A0505CEB1F3}"/>
                </a:ext>
              </a:extLst>
            </p:cNvPr>
            <p:cNvSpPr>
              <a:spLocks/>
            </p:cNvSpPr>
            <p:nvPr/>
          </p:nvSpPr>
          <p:spPr bwMode="auto">
            <a:xfrm>
              <a:off x="560" y="1816"/>
              <a:ext cx="64" cy="276"/>
            </a:xfrm>
            <a:custGeom>
              <a:avLst/>
              <a:gdLst>
                <a:gd name="T0" fmla="*/ 0 w 64"/>
                <a:gd name="T1" fmla="*/ 252 h 276"/>
                <a:gd name="T2" fmla="*/ 30 w 64"/>
                <a:gd name="T3" fmla="*/ 0 h 276"/>
                <a:gd name="T4" fmla="*/ 64 w 64"/>
                <a:gd name="T5" fmla="*/ 256 h 276"/>
                <a:gd name="T6" fmla="*/ 64 w 64"/>
                <a:gd name="T7" fmla="*/ 256 h 276"/>
                <a:gd name="T8" fmla="*/ 58 w 64"/>
                <a:gd name="T9" fmla="*/ 262 h 276"/>
                <a:gd name="T10" fmla="*/ 52 w 64"/>
                <a:gd name="T11" fmla="*/ 268 h 276"/>
                <a:gd name="T12" fmla="*/ 42 w 64"/>
                <a:gd name="T13" fmla="*/ 274 h 276"/>
                <a:gd name="T14" fmla="*/ 32 w 64"/>
                <a:gd name="T15" fmla="*/ 276 h 276"/>
                <a:gd name="T16" fmla="*/ 26 w 64"/>
                <a:gd name="T17" fmla="*/ 276 h 276"/>
                <a:gd name="T18" fmla="*/ 22 w 64"/>
                <a:gd name="T19" fmla="*/ 274 h 276"/>
                <a:gd name="T20" fmla="*/ 16 w 64"/>
                <a:gd name="T21" fmla="*/ 272 h 276"/>
                <a:gd name="T22" fmla="*/ 10 w 64"/>
                <a:gd name="T23" fmla="*/ 266 h 276"/>
                <a:gd name="T24" fmla="*/ 4 w 64"/>
                <a:gd name="T25" fmla="*/ 260 h 276"/>
                <a:gd name="T26" fmla="*/ 0 w 64"/>
                <a:gd name="T27" fmla="*/ 252 h 276"/>
                <a:gd name="T28" fmla="*/ 0 w 64"/>
                <a:gd name="T29" fmla="*/ 252 h 27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4"/>
                <a:gd name="T46" fmla="*/ 0 h 276"/>
                <a:gd name="T47" fmla="*/ 64 w 64"/>
                <a:gd name="T48" fmla="*/ 276 h 27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4" h="276">
                  <a:moveTo>
                    <a:pt x="0" y="252"/>
                  </a:moveTo>
                  <a:lnTo>
                    <a:pt x="30" y="0"/>
                  </a:lnTo>
                  <a:lnTo>
                    <a:pt x="64" y="256"/>
                  </a:lnTo>
                  <a:lnTo>
                    <a:pt x="58" y="262"/>
                  </a:lnTo>
                  <a:lnTo>
                    <a:pt x="52" y="268"/>
                  </a:lnTo>
                  <a:lnTo>
                    <a:pt x="42" y="274"/>
                  </a:lnTo>
                  <a:lnTo>
                    <a:pt x="32" y="276"/>
                  </a:lnTo>
                  <a:lnTo>
                    <a:pt x="26" y="276"/>
                  </a:lnTo>
                  <a:lnTo>
                    <a:pt x="22" y="274"/>
                  </a:lnTo>
                  <a:lnTo>
                    <a:pt x="16" y="272"/>
                  </a:lnTo>
                  <a:lnTo>
                    <a:pt x="10" y="266"/>
                  </a:lnTo>
                  <a:lnTo>
                    <a:pt x="4" y="260"/>
                  </a:lnTo>
                  <a:lnTo>
                    <a:pt x="0" y="252"/>
                  </a:lnTo>
                  <a:close/>
                </a:path>
              </a:pathLst>
            </a:custGeom>
            <a:solidFill>
              <a:srgbClr val="04040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 name="Freeform 102">
              <a:extLst>
                <a:ext uri="{FF2B5EF4-FFF2-40B4-BE49-F238E27FC236}">
                  <a16:creationId xmlns:a16="http://schemas.microsoft.com/office/drawing/2014/main" id="{FC3F815B-7682-4A70-8260-781C9EFB3E69}"/>
                </a:ext>
              </a:extLst>
            </p:cNvPr>
            <p:cNvSpPr>
              <a:spLocks/>
            </p:cNvSpPr>
            <p:nvPr/>
          </p:nvSpPr>
          <p:spPr bwMode="auto">
            <a:xfrm>
              <a:off x="560" y="1818"/>
              <a:ext cx="64" cy="272"/>
            </a:xfrm>
            <a:custGeom>
              <a:avLst/>
              <a:gdLst>
                <a:gd name="T0" fmla="*/ 0 w 64"/>
                <a:gd name="T1" fmla="*/ 248 h 272"/>
                <a:gd name="T2" fmla="*/ 30 w 64"/>
                <a:gd name="T3" fmla="*/ 0 h 272"/>
                <a:gd name="T4" fmla="*/ 64 w 64"/>
                <a:gd name="T5" fmla="*/ 252 h 272"/>
                <a:gd name="T6" fmla="*/ 64 w 64"/>
                <a:gd name="T7" fmla="*/ 252 h 272"/>
                <a:gd name="T8" fmla="*/ 58 w 64"/>
                <a:gd name="T9" fmla="*/ 260 h 272"/>
                <a:gd name="T10" fmla="*/ 50 w 64"/>
                <a:gd name="T11" fmla="*/ 264 h 272"/>
                <a:gd name="T12" fmla="*/ 42 w 64"/>
                <a:gd name="T13" fmla="*/ 270 h 272"/>
                <a:gd name="T14" fmla="*/ 32 w 64"/>
                <a:gd name="T15" fmla="*/ 272 h 272"/>
                <a:gd name="T16" fmla="*/ 26 w 64"/>
                <a:gd name="T17" fmla="*/ 272 h 272"/>
                <a:gd name="T18" fmla="*/ 22 w 64"/>
                <a:gd name="T19" fmla="*/ 270 h 272"/>
                <a:gd name="T20" fmla="*/ 16 w 64"/>
                <a:gd name="T21" fmla="*/ 268 h 272"/>
                <a:gd name="T22" fmla="*/ 10 w 64"/>
                <a:gd name="T23" fmla="*/ 264 h 272"/>
                <a:gd name="T24" fmla="*/ 6 w 64"/>
                <a:gd name="T25" fmla="*/ 258 h 272"/>
                <a:gd name="T26" fmla="*/ 0 w 64"/>
                <a:gd name="T27" fmla="*/ 248 h 272"/>
                <a:gd name="T28" fmla="*/ 0 w 64"/>
                <a:gd name="T29" fmla="*/ 248 h 2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4"/>
                <a:gd name="T46" fmla="*/ 0 h 272"/>
                <a:gd name="T47" fmla="*/ 64 w 64"/>
                <a:gd name="T48" fmla="*/ 272 h 27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4" h="272">
                  <a:moveTo>
                    <a:pt x="0" y="248"/>
                  </a:moveTo>
                  <a:lnTo>
                    <a:pt x="30" y="0"/>
                  </a:lnTo>
                  <a:lnTo>
                    <a:pt x="64" y="252"/>
                  </a:lnTo>
                  <a:lnTo>
                    <a:pt x="58" y="260"/>
                  </a:lnTo>
                  <a:lnTo>
                    <a:pt x="50" y="264"/>
                  </a:lnTo>
                  <a:lnTo>
                    <a:pt x="42" y="270"/>
                  </a:lnTo>
                  <a:lnTo>
                    <a:pt x="32" y="272"/>
                  </a:lnTo>
                  <a:lnTo>
                    <a:pt x="26" y="272"/>
                  </a:lnTo>
                  <a:lnTo>
                    <a:pt x="22" y="270"/>
                  </a:lnTo>
                  <a:lnTo>
                    <a:pt x="16" y="268"/>
                  </a:lnTo>
                  <a:lnTo>
                    <a:pt x="10" y="264"/>
                  </a:lnTo>
                  <a:lnTo>
                    <a:pt x="6" y="258"/>
                  </a:lnTo>
                  <a:lnTo>
                    <a:pt x="0" y="248"/>
                  </a:lnTo>
                  <a:close/>
                </a:path>
              </a:pathLst>
            </a:custGeom>
            <a:solidFill>
              <a:srgbClr val="08080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6" name="Freeform 103">
              <a:extLst>
                <a:ext uri="{FF2B5EF4-FFF2-40B4-BE49-F238E27FC236}">
                  <a16:creationId xmlns:a16="http://schemas.microsoft.com/office/drawing/2014/main" id="{A17D8114-F072-4B57-81F7-82AC5C7C6264}"/>
                </a:ext>
              </a:extLst>
            </p:cNvPr>
            <p:cNvSpPr>
              <a:spLocks/>
            </p:cNvSpPr>
            <p:nvPr/>
          </p:nvSpPr>
          <p:spPr bwMode="auto">
            <a:xfrm>
              <a:off x="562" y="1820"/>
              <a:ext cx="60" cy="268"/>
            </a:xfrm>
            <a:custGeom>
              <a:avLst/>
              <a:gdLst>
                <a:gd name="T0" fmla="*/ 0 w 60"/>
                <a:gd name="T1" fmla="*/ 246 h 268"/>
                <a:gd name="T2" fmla="*/ 28 w 60"/>
                <a:gd name="T3" fmla="*/ 0 h 268"/>
                <a:gd name="T4" fmla="*/ 60 w 60"/>
                <a:gd name="T5" fmla="*/ 250 h 268"/>
                <a:gd name="T6" fmla="*/ 60 w 60"/>
                <a:gd name="T7" fmla="*/ 250 h 268"/>
                <a:gd name="T8" fmla="*/ 54 w 60"/>
                <a:gd name="T9" fmla="*/ 256 h 268"/>
                <a:gd name="T10" fmla="*/ 48 w 60"/>
                <a:gd name="T11" fmla="*/ 260 h 268"/>
                <a:gd name="T12" fmla="*/ 40 w 60"/>
                <a:gd name="T13" fmla="*/ 266 h 268"/>
                <a:gd name="T14" fmla="*/ 30 w 60"/>
                <a:gd name="T15" fmla="*/ 268 h 268"/>
                <a:gd name="T16" fmla="*/ 24 w 60"/>
                <a:gd name="T17" fmla="*/ 268 h 268"/>
                <a:gd name="T18" fmla="*/ 20 w 60"/>
                <a:gd name="T19" fmla="*/ 266 h 268"/>
                <a:gd name="T20" fmla="*/ 14 w 60"/>
                <a:gd name="T21" fmla="*/ 264 h 268"/>
                <a:gd name="T22" fmla="*/ 10 w 60"/>
                <a:gd name="T23" fmla="*/ 260 h 268"/>
                <a:gd name="T24" fmla="*/ 4 w 60"/>
                <a:gd name="T25" fmla="*/ 254 h 268"/>
                <a:gd name="T26" fmla="*/ 0 w 60"/>
                <a:gd name="T27" fmla="*/ 246 h 268"/>
                <a:gd name="T28" fmla="*/ 0 w 60"/>
                <a:gd name="T29" fmla="*/ 246 h 26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0"/>
                <a:gd name="T46" fmla="*/ 0 h 268"/>
                <a:gd name="T47" fmla="*/ 60 w 60"/>
                <a:gd name="T48" fmla="*/ 268 h 26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0" h="268">
                  <a:moveTo>
                    <a:pt x="0" y="246"/>
                  </a:moveTo>
                  <a:lnTo>
                    <a:pt x="28" y="0"/>
                  </a:lnTo>
                  <a:lnTo>
                    <a:pt x="60" y="250"/>
                  </a:lnTo>
                  <a:lnTo>
                    <a:pt x="54" y="256"/>
                  </a:lnTo>
                  <a:lnTo>
                    <a:pt x="48" y="260"/>
                  </a:lnTo>
                  <a:lnTo>
                    <a:pt x="40" y="266"/>
                  </a:lnTo>
                  <a:lnTo>
                    <a:pt x="30" y="268"/>
                  </a:lnTo>
                  <a:lnTo>
                    <a:pt x="24" y="268"/>
                  </a:lnTo>
                  <a:lnTo>
                    <a:pt x="20" y="266"/>
                  </a:lnTo>
                  <a:lnTo>
                    <a:pt x="14" y="264"/>
                  </a:lnTo>
                  <a:lnTo>
                    <a:pt x="10" y="260"/>
                  </a:lnTo>
                  <a:lnTo>
                    <a:pt x="4" y="254"/>
                  </a:lnTo>
                  <a:lnTo>
                    <a:pt x="0" y="246"/>
                  </a:lnTo>
                  <a:close/>
                </a:path>
              </a:pathLst>
            </a:custGeom>
            <a:solidFill>
              <a:srgbClr val="10101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7" name="Freeform 104">
              <a:extLst>
                <a:ext uri="{FF2B5EF4-FFF2-40B4-BE49-F238E27FC236}">
                  <a16:creationId xmlns:a16="http://schemas.microsoft.com/office/drawing/2014/main" id="{0F35E36B-05DB-4C41-90D1-30F8A2967590}"/>
                </a:ext>
              </a:extLst>
            </p:cNvPr>
            <p:cNvSpPr>
              <a:spLocks/>
            </p:cNvSpPr>
            <p:nvPr/>
          </p:nvSpPr>
          <p:spPr bwMode="auto">
            <a:xfrm>
              <a:off x="562" y="1822"/>
              <a:ext cx="60" cy="264"/>
            </a:xfrm>
            <a:custGeom>
              <a:avLst/>
              <a:gdLst>
                <a:gd name="T0" fmla="*/ 0 w 60"/>
                <a:gd name="T1" fmla="*/ 242 h 264"/>
                <a:gd name="T2" fmla="*/ 28 w 60"/>
                <a:gd name="T3" fmla="*/ 0 h 264"/>
                <a:gd name="T4" fmla="*/ 60 w 60"/>
                <a:gd name="T5" fmla="*/ 246 h 264"/>
                <a:gd name="T6" fmla="*/ 60 w 60"/>
                <a:gd name="T7" fmla="*/ 246 h 264"/>
                <a:gd name="T8" fmla="*/ 54 w 60"/>
                <a:gd name="T9" fmla="*/ 252 h 264"/>
                <a:gd name="T10" fmla="*/ 48 w 60"/>
                <a:gd name="T11" fmla="*/ 258 h 264"/>
                <a:gd name="T12" fmla="*/ 40 w 60"/>
                <a:gd name="T13" fmla="*/ 262 h 264"/>
                <a:gd name="T14" fmla="*/ 30 w 60"/>
                <a:gd name="T15" fmla="*/ 264 h 264"/>
                <a:gd name="T16" fmla="*/ 20 w 60"/>
                <a:gd name="T17" fmla="*/ 262 h 264"/>
                <a:gd name="T18" fmla="*/ 14 w 60"/>
                <a:gd name="T19" fmla="*/ 260 h 264"/>
                <a:gd name="T20" fmla="*/ 10 w 60"/>
                <a:gd name="T21" fmla="*/ 256 h 264"/>
                <a:gd name="T22" fmla="*/ 6 w 60"/>
                <a:gd name="T23" fmla="*/ 250 h 264"/>
                <a:gd name="T24" fmla="*/ 0 w 60"/>
                <a:gd name="T25" fmla="*/ 242 h 264"/>
                <a:gd name="T26" fmla="*/ 0 w 60"/>
                <a:gd name="T27" fmla="*/ 242 h 26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0"/>
                <a:gd name="T43" fmla="*/ 0 h 264"/>
                <a:gd name="T44" fmla="*/ 60 w 60"/>
                <a:gd name="T45" fmla="*/ 264 h 26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0" h="264">
                  <a:moveTo>
                    <a:pt x="0" y="242"/>
                  </a:moveTo>
                  <a:lnTo>
                    <a:pt x="28" y="0"/>
                  </a:lnTo>
                  <a:lnTo>
                    <a:pt x="60" y="246"/>
                  </a:lnTo>
                  <a:lnTo>
                    <a:pt x="54" y="252"/>
                  </a:lnTo>
                  <a:lnTo>
                    <a:pt x="48" y="258"/>
                  </a:lnTo>
                  <a:lnTo>
                    <a:pt x="40" y="262"/>
                  </a:lnTo>
                  <a:lnTo>
                    <a:pt x="30" y="264"/>
                  </a:lnTo>
                  <a:lnTo>
                    <a:pt x="20" y="262"/>
                  </a:lnTo>
                  <a:lnTo>
                    <a:pt x="14" y="260"/>
                  </a:lnTo>
                  <a:lnTo>
                    <a:pt x="10" y="256"/>
                  </a:lnTo>
                  <a:lnTo>
                    <a:pt x="6" y="250"/>
                  </a:lnTo>
                  <a:lnTo>
                    <a:pt x="0" y="242"/>
                  </a:lnTo>
                  <a:close/>
                </a:path>
              </a:pathLst>
            </a:custGeom>
            <a:solidFill>
              <a:srgbClr val="14141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8" name="Freeform 105">
              <a:extLst>
                <a:ext uri="{FF2B5EF4-FFF2-40B4-BE49-F238E27FC236}">
                  <a16:creationId xmlns:a16="http://schemas.microsoft.com/office/drawing/2014/main" id="{2A39A3B9-0C92-43D8-B371-1EFEF449F047}"/>
                </a:ext>
              </a:extLst>
            </p:cNvPr>
            <p:cNvSpPr>
              <a:spLocks/>
            </p:cNvSpPr>
            <p:nvPr/>
          </p:nvSpPr>
          <p:spPr bwMode="auto">
            <a:xfrm>
              <a:off x="564" y="1824"/>
              <a:ext cx="56" cy="260"/>
            </a:xfrm>
            <a:custGeom>
              <a:avLst/>
              <a:gdLst>
                <a:gd name="T0" fmla="*/ 0 w 56"/>
                <a:gd name="T1" fmla="*/ 238 h 260"/>
                <a:gd name="T2" fmla="*/ 26 w 56"/>
                <a:gd name="T3" fmla="*/ 0 h 260"/>
                <a:gd name="T4" fmla="*/ 56 w 56"/>
                <a:gd name="T5" fmla="*/ 242 h 260"/>
                <a:gd name="T6" fmla="*/ 56 w 56"/>
                <a:gd name="T7" fmla="*/ 242 h 260"/>
                <a:gd name="T8" fmla="*/ 50 w 56"/>
                <a:gd name="T9" fmla="*/ 248 h 260"/>
                <a:gd name="T10" fmla="*/ 44 w 56"/>
                <a:gd name="T11" fmla="*/ 254 h 260"/>
                <a:gd name="T12" fmla="*/ 36 w 56"/>
                <a:gd name="T13" fmla="*/ 258 h 260"/>
                <a:gd name="T14" fmla="*/ 28 w 56"/>
                <a:gd name="T15" fmla="*/ 260 h 260"/>
                <a:gd name="T16" fmla="*/ 18 w 56"/>
                <a:gd name="T17" fmla="*/ 260 h 260"/>
                <a:gd name="T18" fmla="*/ 14 w 56"/>
                <a:gd name="T19" fmla="*/ 256 h 260"/>
                <a:gd name="T20" fmla="*/ 8 w 56"/>
                <a:gd name="T21" fmla="*/ 252 h 260"/>
                <a:gd name="T22" fmla="*/ 4 w 56"/>
                <a:gd name="T23" fmla="*/ 246 h 260"/>
                <a:gd name="T24" fmla="*/ 0 w 56"/>
                <a:gd name="T25" fmla="*/ 238 h 260"/>
                <a:gd name="T26" fmla="*/ 0 w 56"/>
                <a:gd name="T27" fmla="*/ 238 h 26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6"/>
                <a:gd name="T43" fmla="*/ 0 h 260"/>
                <a:gd name="T44" fmla="*/ 56 w 56"/>
                <a:gd name="T45" fmla="*/ 260 h 26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6" h="260">
                  <a:moveTo>
                    <a:pt x="0" y="238"/>
                  </a:moveTo>
                  <a:lnTo>
                    <a:pt x="26" y="0"/>
                  </a:lnTo>
                  <a:lnTo>
                    <a:pt x="56" y="242"/>
                  </a:lnTo>
                  <a:lnTo>
                    <a:pt x="50" y="248"/>
                  </a:lnTo>
                  <a:lnTo>
                    <a:pt x="44" y="254"/>
                  </a:lnTo>
                  <a:lnTo>
                    <a:pt x="36" y="258"/>
                  </a:lnTo>
                  <a:lnTo>
                    <a:pt x="28" y="260"/>
                  </a:lnTo>
                  <a:lnTo>
                    <a:pt x="18" y="260"/>
                  </a:lnTo>
                  <a:lnTo>
                    <a:pt x="14" y="256"/>
                  </a:lnTo>
                  <a:lnTo>
                    <a:pt x="8" y="252"/>
                  </a:lnTo>
                  <a:lnTo>
                    <a:pt x="4" y="246"/>
                  </a:lnTo>
                  <a:lnTo>
                    <a:pt x="0" y="238"/>
                  </a:lnTo>
                  <a:close/>
                </a:path>
              </a:pathLst>
            </a:custGeom>
            <a:solidFill>
              <a:srgbClr val="1717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9" name="Freeform 106">
              <a:extLst>
                <a:ext uri="{FF2B5EF4-FFF2-40B4-BE49-F238E27FC236}">
                  <a16:creationId xmlns:a16="http://schemas.microsoft.com/office/drawing/2014/main" id="{DFE84A27-F5CE-4B21-BC26-230E1D96C466}"/>
                </a:ext>
              </a:extLst>
            </p:cNvPr>
            <p:cNvSpPr>
              <a:spLocks/>
            </p:cNvSpPr>
            <p:nvPr/>
          </p:nvSpPr>
          <p:spPr bwMode="auto">
            <a:xfrm>
              <a:off x="564" y="1826"/>
              <a:ext cx="56" cy="256"/>
            </a:xfrm>
            <a:custGeom>
              <a:avLst/>
              <a:gdLst>
                <a:gd name="T0" fmla="*/ 0 w 56"/>
                <a:gd name="T1" fmla="*/ 236 h 256"/>
                <a:gd name="T2" fmla="*/ 26 w 56"/>
                <a:gd name="T3" fmla="*/ 0 h 256"/>
                <a:gd name="T4" fmla="*/ 56 w 56"/>
                <a:gd name="T5" fmla="*/ 240 h 256"/>
                <a:gd name="T6" fmla="*/ 56 w 56"/>
                <a:gd name="T7" fmla="*/ 240 h 256"/>
                <a:gd name="T8" fmla="*/ 50 w 56"/>
                <a:gd name="T9" fmla="*/ 244 h 256"/>
                <a:gd name="T10" fmla="*/ 44 w 56"/>
                <a:gd name="T11" fmla="*/ 250 h 256"/>
                <a:gd name="T12" fmla="*/ 36 w 56"/>
                <a:gd name="T13" fmla="*/ 254 h 256"/>
                <a:gd name="T14" fmla="*/ 28 w 56"/>
                <a:gd name="T15" fmla="*/ 256 h 256"/>
                <a:gd name="T16" fmla="*/ 18 w 56"/>
                <a:gd name="T17" fmla="*/ 256 h 256"/>
                <a:gd name="T18" fmla="*/ 14 w 56"/>
                <a:gd name="T19" fmla="*/ 252 h 256"/>
                <a:gd name="T20" fmla="*/ 10 w 56"/>
                <a:gd name="T21" fmla="*/ 248 h 256"/>
                <a:gd name="T22" fmla="*/ 4 w 56"/>
                <a:gd name="T23" fmla="*/ 244 h 256"/>
                <a:gd name="T24" fmla="*/ 0 w 56"/>
                <a:gd name="T25" fmla="*/ 236 h 256"/>
                <a:gd name="T26" fmla="*/ 0 w 56"/>
                <a:gd name="T27" fmla="*/ 236 h 25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6"/>
                <a:gd name="T43" fmla="*/ 0 h 256"/>
                <a:gd name="T44" fmla="*/ 56 w 56"/>
                <a:gd name="T45" fmla="*/ 256 h 25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6" h="256">
                  <a:moveTo>
                    <a:pt x="0" y="236"/>
                  </a:moveTo>
                  <a:lnTo>
                    <a:pt x="26" y="0"/>
                  </a:lnTo>
                  <a:lnTo>
                    <a:pt x="56" y="240"/>
                  </a:lnTo>
                  <a:lnTo>
                    <a:pt x="50" y="244"/>
                  </a:lnTo>
                  <a:lnTo>
                    <a:pt x="44" y="250"/>
                  </a:lnTo>
                  <a:lnTo>
                    <a:pt x="36" y="254"/>
                  </a:lnTo>
                  <a:lnTo>
                    <a:pt x="28" y="256"/>
                  </a:lnTo>
                  <a:lnTo>
                    <a:pt x="18" y="256"/>
                  </a:lnTo>
                  <a:lnTo>
                    <a:pt x="14" y="252"/>
                  </a:lnTo>
                  <a:lnTo>
                    <a:pt x="10" y="248"/>
                  </a:lnTo>
                  <a:lnTo>
                    <a:pt x="4" y="244"/>
                  </a:lnTo>
                  <a:lnTo>
                    <a:pt x="0" y="236"/>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0" name="Freeform 107">
              <a:extLst>
                <a:ext uri="{FF2B5EF4-FFF2-40B4-BE49-F238E27FC236}">
                  <a16:creationId xmlns:a16="http://schemas.microsoft.com/office/drawing/2014/main" id="{32F2B730-C320-4004-9E45-6B2A404276B1}"/>
                </a:ext>
              </a:extLst>
            </p:cNvPr>
            <p:cNvSpPr>
              <a:spLocks/>
            </p:cNvSpPr>
            <p:nvPr/>
          </p:nvSpPr>
          <p:spPr bwMode="auto">
            <a:xfrm>
              <a:off x="566" y="1826"/>
              <a:ext cx="52" cy="256"/>
            </a:xfrm>
            <a:custGeom>
              <a:avLst/>
              <a:gdLst>
                <a:gd name="T0" fmla="*/ 0 w 52"/>
                <a:gd name="T1" fmla="*/ 234 h 256"/>
                <a:gd name="T2" fmla="*/ 24 w 52"/>
                <a:gd name="T3" fmla="*/ 0 h 256"/>
                <a:gd name="T4" fmla="*/ 52 w 52"/>
                <a:gd name="T5" fmla="*/ 238 h 256"/>
                <a:gd name="T6" fmla="*/ 52 w 52"/>
                <a:gd name="T7" fmla="*/ 238 h 256"/>
                <a:gd name="T8" fmla="*/ 46 w 52"/>
                <a:gd name="T9" fmla="*/ 244 h 256"/>
                <a:gd name="T10" fmla="*/ 42 w 52"/>
                <a:gd name="T11" fmla="*/ 248 h 256"/>
                <a:gd name="T12" fmla="*/ 34 w 52"/>
                <a:gd name="T13" fmla="*/ 252 h 256"/>
                <a:gd name="T14" fmla="*/ 26 w 52"/>
                <a:gd name="T15" fmla="*/ 256 h 256"/>
                <a:gd name="T16" fmla="*/ 16 w 52"/>
                <a:gd name="T17" fmla="*/ 254 h 256"/>
                <a:gd name="T18" fmla="*/ 12 w 52"/>
                <a:gd name="T19" fmla="*/ 252 h 256"/>
                <a:gd name="T20" fmla="*/ 8 w 52"/>
                <a:gd name="T21" fmla="*/ 248 h 256"/>
                <a:gd name="T22" fmla="*/ 0 w 52"/>
                <a:gd name="T23" fmla="*/ 234 h 256"/>
                <a:gd name="T24" fmla="*/ 0 w 52"/>
                <a:gd name="T25" fmla="*/ 234 h 2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
                <a:gd name="T40" fmla="*/ 0 h 256"/>
                <a:gd name="T41" fmla="*/ 52 w 52"/>
                <a:gd name="T42" fmla="*/ 256 h 25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 h="256">
                  <a:moveTo>
                    <a:pt x="0" y="234"/>
                  </a:moveTo>
                  <a:lnTo>
                    <a:pt x="24" y="0"/>
                  </a:lnTo>
                  <a:lnTo>
                    <a:pt x="52" y="238"/>
                  </a:lnTo>
                  <a:lnTo>
                    <a:pt x="46" y="244"/>
                  </a:lnTo>
                  <a:lnTo>
                    <a:pt x="42" y="248"/>
                  </a:lnTo>
                  <a:lnTo>
                    <a:pt x="34" y="252"/>
                  </a:lnTo>
                  <a:lnTo>
                    <a:pt x="26" y="256"/>
                  </a:lnTo>
                  <a:lnTo>
                    <a:pt x="16" y="254"/>
                  </a:lnTo>
                  <a:lnTo>
                    <a:pt x="12" y="252"/>
                  </a:lnTo>
                  <a:lnTo>
                    <a:pt x="8" y="248"/>
                  </a:lnTo>
                  <a:lnTo>
                    <a:pt x="0" y="234"/>
                  </a:lnTo>
                  <a:close/>
                </a:path>
              </a:pathLst>
            </a:custGeom>
            <a:solidFill>
              <a:srgbClr val="1D1C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 name="Freeform 108">
              <a:extLst>
                <a:ext uri="{FF2B5EF4-FFF2-40B4-BE49-F238E27FC236}">
                  <a16:creationId xmlns:a16="http://schemas.microsoft.com/office/drawing/2014/main" id="{73F9A3C2-93AC-4EB3-961A-DA0CCDA331B6}"/>
                </a:ext>
              </a:extLst>
            </p:cNvPr>
            <p:cNvSpPr>
              <a:spLocks/>
            </p:cNvSpPr>
            <p:nvPr/>
          </p:nvSpPr>
          <p:spPr bwMode="auto">
            <a:xfrm>
              <a:off x="566" y="1828"/>
              <a:ext cx="50" cy="252"/>
            </a:xfrm>
            <a:custGeom>
              <a:avLst/>
              <a:gdLst>
                <a:gd name="T0" fmla="*/ 0 w 50"/>
                <a:gd name="T1" fmla="*/ 230 h 252"/>
                <a:gd name="T2" fmla="*/ 24 w 50"/>
                <a:gd name="T3" fmla="*/ 0 h 252"/>
                <a:gd name="T4" fmla="*/ 50 w 50"/>
                <a:gd name="T5" fmla="*/ 234 h 252"/>
                <a:gd name="T6" fmla="*/ 50 w 50"/>
                <a:gd name="T7" fmla="*/ 234 h 252"/>
                <a:gd name="T8" fmla="*/ 46 w 50"/>
                <a:gd name="T9" fmla="*/ 240 h 252"/>
                <a:gd name="T10" fmla="*/ 40 w 50"/>
                <a:gd name="T11" fmla="*/ 244 h 252"/>
                <a:gd name="T12" fmla="*/ 34 w 50"/>
                <a:gd name="T13" fmla="*/ 250 h 252"/>
                <a:gd name="T14" fmla="*/ 26 w 50"/>
                <a:gd name="T15" fmla="*/ 252 h 252"/>
                <a:gd name="T16" fmla="*/ 18 w 50"/>
                <a:gd name="T17" fmla="*/ 250 h 252"/>
                <a:gd name="T18" fmla="*/ 12 w 50"/>
                <a:gd name="T19" fmla="*/ 248 h 252"/>
                <a:gd name="T20" fmla="*/ 8 w 50"/>
                <a:gd name="T21" fmla="*/ 244 h 252"/>
                <a:gd name="T22" fmla="*/ 0 w 50"/>
                <a:gd name="T23" fmla="*/ 230 h 252"/>
                <a:gd name="T24" fmla="*/ 0 w 50"/>
                <a:gd name="T25" fmla="*/ 230 h 25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0"/>
                <a:gd name="T40" fmla="*/ 0 h 252"/>
                <a:gd name="T41" fmla="*/ 50 w 50"/>
                <a:gd name="T42" fmla="*/ 252 h 25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0" h="252">
                  <a:moveTo>
                    <a:pt x="0" y="230"/>
                  </a:moveTo>
                  <a:lnTo>
                    <a:pt x="24" y="0"/>
                  </a:lnTo>
                  <a:lnTo>
                    <a:pt x="50" y="234"/>
                  </a:lnTo>
                  <a:lnTo>
                    <a:pt x="46" y="240"/>
                  </a:lnTo>
                  <a:lnTo>
                    <a:pt x="40" y="244"/>
                  </a:lnTo>
                  <a:lnTo>
                    <a:pt x="34" y="250"/>
                  </a:lnTo>
                  <a:lnTo>
                    <a:pt x="26" y="252"/>
                  </a:lnTo>
                  <a:lnTo>
                    <a:pt x="18" y="250"/>
                  </a:lnTo>
                  <a:lnTo>
                    <a:pt x="12" y="248"/>
                  </a:lnTo>
                  <a:lnTo>
                    <a:pt x="8" y="244"/>
                  </a:lnTo>
                  <a:lnTo>
                    <a:pt x="0" y="230"/>
                  </a:lnTo>
                  <a:close/>
                </a:path>
              </a:pathLst>
            </a:custGeom>
            <a:solidFill>
              <a:srgbClr val="1F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2" name="Freeform 109">
              <a:extLst>
                <a:ext uri="{FF2B5EF4-FFF2-40B4-BE49-F238E27FC236}">
                  <a16:creationId xmlns:a16="http://schemas.microsoft.com/office/drawing/2014/main" id="{9B938CAD-CB74-41FB-BD33-B74A7A848C9B}"/>
                </a:ext>
              </a:extLst>
            </p:cNvPr>
            <p:cNvSpPr>
              <a:spLocks/>
            </p:cNvSpPr>
            <p:nvPr/>
          </p:nvSpPr>
          <p:spPr bwMode="auto">
            <a:xfrm>
              <a:off x="568" y="1830"/>
              <a:ext cx="48" cy="248"/>
            </a:xfrm>
            <a:custGeom>
              <a:avLst/>
              <a:gdLst>
                <a:gd name="T0" fmla="*/ 0 w 48"/>
                <a:gd name="T1" fmla="*/ 228 h 248"/>
                <a:gd name="T2" fmla="*/ 22 w 48"/>
                <a:gd name="T3" fmla="*/ 0 h 248"/>
                <a:gd name="T4" fmla="*/ 48 w 48"/>
                <a:gd name="T5" fmla="*/ 230 h 248"/>
                <a:gd name="T6" fmla="*/ 48 w 48"/>
                <a:gd name="T7" fmla="*/ 230 h 248"/>
                <a:gd name="T8" fmla="*/ 44 w 48"/>
                <a:gd name="T9" fmla="*/ 236 h 248"/>
                <a:gd name="T10" fmla="*/ 38 w 48"/>
                <a:gd name="T11" fmla="*/ 242 h 248"/>
                <a:gd name="T12" fmla="*/ 32 w 48"/>
                <a:gd name="T13" fmla="*/ 246 h 248"/>
                <a:gd name="T14" fmla="*/ 24 w 48"/>
                <a:gd name="T15" fmla="*/ 248 h 248"/>
                <a:gd name="T16" fmla="*/ 16 w 48"/>
                <a:gd name="T17" fmla="*/ 246 h 248"/>
                <a:gd name="T18" fmla="*/ 12 w 48"/>
                <a:gd name="T19" fmla="*/ 244 h 248"/>
                <a:gd name="T20" fmla="*/ 8 w 48"/>
                <a:gd name="T21" fmla="*/ 240 h 248"/>
                <a:gd name="T22" fmla="*/ 0 w 48"/>
                <a:gd name="T23" fmla="*/ 228 h 248"/>
                <a:gd name="T24" fmla="*/ 0 w 48"/>
                <a:gd name="T25" fmla="*/ 228 h 24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8"/>
                <a:gd name="T40" fmla="*/ 0 h 248"/>
                <a:gd name="T41" fmla="*/ 48 w 48"/>
                <a:gd name="T42" fmla="*/ 248 h 24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8" h="248">
                  <a:moveTo>
                    <a:pt x="0" y="228"/>
                  </a:moveTo>
                  <a:lnTo>
                    <a:pt x="22" y="0"/>
                  </a:lnTo>
                  <a:lnTo>
                    <a:pt x="48" y="230"/>
                  </a:lnTo>
                  <a:lnTo>
                    <a:pt x="44" y="236"/>
                  </a:lnTo>
                  <a:lnTo>
                    <a:pt x="38" y="242"/>
                  </a:lnTo>
                  <a:lnTo>
                    <a:pt x="32" y="246"/>
                  </a:lnTo>
                  <a:lnTo>
                    <a:pt x="24" y="248"/>
                  </a:lnTo>
                  <a:lnTo>
                    <a:pt x="16" y="246"/>
                  </a:lnTo>
                  <a:lnTo>
                    <a:pt x="12" y="244"/>
                  </a:lnTo>
                  <a:lnTo>
                    <a:pt x="8" y="240"/>
                  </a:lnTo>
                  <a:lnTo>
                    <a:pt x="0" y="228"/>
                  </a:lnTo>
                  <a:close/>
                </a:path>
              </a:pathLst>
            </a:custGeom>
            <a:solidFill>
              <a:srgbClr val="24242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 name="Freeform 110">
              <a:extLst>
                <a:ext uri="{FF2B5EF4-FFF2-40B4-BE49-F238E27FC236}">
                  <a16:creationId xmlns:a16="http://schemas.microsoft.com/office/drawing/2014/main" id="{FE276A33-44DA-4501-A228-CC64459CAC3C}"/>
                </a:ext>
              </a:extLst>
            </p:cNvPr>
            <p:cNvSpPr>
              <a:spLocks/>
            </p:cNvSpPr>
            <p:nvPr/>
          </p:nvSpPr>
          <p:spPr bwMode="auto">
            <a:xfrm>
              <a:off x="568" y="1832"/>
              <a:ext cx="46" cy="244"/>
            </a:xfrm>
            <a:custGeom>
              <a:avLst/>
              <a:gdLst>
                <a:gd name="T0" fmla="*/ 0 w 46"/>
                <a:gd name="T1" fmla="*/ 224 h 244"/>
                <a:gd name="T2" fmla="*/ 22 w 46"/>
                <a:gd name="T3" fmla="*/ 0 h 244"/>
                <a:gd name="T4" fmla="*/ 46 w 46"/>
                <a:gd name="T5" fmla="*/ 228 h 244"/>
                <a:gd name="T6" fmla="*/ 46 w 46"/>
                <a:gd name="T7" fmla="*/ 228 h 244"/>
                <a:gd name="T8" fmla="*/ 42 w 46"/>
                <a:gd name="T9" fmla="*/ 232 h 244"/>
                <a:gd name="T10" fmla="*/ 38 w 46"/>
                <a:gd name="T11" fmla="*/ 238 h 244"/>
                <a:gd name="T12" fmla="*/ 30 w 46"/>
                <a:gd name="T13" fmla="*/ 242 h 244"/>
                <a:gd name="T14" fmla="*/ 24 w 46"/>
                <a:gd name="T15" fmla="*/ 244 h 244"/>
                <a:gd name="T16" fmla="*/ 16 w 46"/>
                <a:gd name="T17" fmla="*/ 242 h 244"/>
                <a:gd name="T18" fmla="*/ 8 w 46"/>
                <a:gd name="T19" fmla="*/ 236 h 244"/>
                <a:gd name="T20" fmla="*/ 0 w 46"/>
                <a:gd name="T21" fmla="*/ 224 h 244"/>
                <a:gd name="T22" fmla="*/ 0 w 46"/>
                <a:gd name="T23" fmla="*/ 224 h 24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6"/>
                <a:gd name="T37" fmla="*/ 0 h 244"/>
                <a:gd name="T38" fmla="*/ 46 w 46"/>
                <a:gd name="T39" fmla="*/ 244 h 24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6" h="244">
                  <a:moveTo>
                    <a:pt x="0" y="224"/>
                  </a:moveTo>
                  <a:lnTo>
                    <a:pt x="22" y="0"/>
                  </a:lnTo>
                  <a:lnTo>
                    <a:pt x="46" y="228"/>
                  </a:lnTo>
                  <a:lnTo>
                    <a:pt x="42" y="232"/>
                  </a:lnTo>
                  <a:lnTo>
                    <a:pt x="38" y="238"/>
                  </a:lnTo>
                  <a:lnTo>
                    <a:pt x="30" y="242"/>
                  </a:lnTo>
                  <a:lnTo>
                    <a:pt x="24" y="244"/>
                  </a:lnTo>
                  <a:lnTo>
                    <a:pt x="16" y="242"/>
                  </a:lnTo>
                  <a:lnTo>
                    <a:pt x="8" y="236"/>
                  </a:lnTo>
                  <a:lnTo>
                    <a:pt x="0" y="224"/>
                  </a:lnTo>
                  <a:close/>
                </a:path>
              </a:pathLst>
            </a:custGeom>
            <a:solidFill>
              <a:srgbClr val="2726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 name="Freeform 111">
              <a:extLst>
                <a:ext uri="{FF2B5EF4-FFF2-40B4-BE49-F238E27FC236}">
                  <a16:creationId xmlns:a16="http://schemas.microsoft.com/office/drawing/2014/main" id="{12B6B34D-92D9-4819-A8D2-A7A399D9328A}"/>
                </a:ext>
              </a:extLst>
            </p:cNvPr>
            <p:cNvSpPr>
              <a:spLocks/>
            </p:cNvSpPr>
            <p:nvPr/>
          </p:nvSpPr>
          <p:spPr bwMode="auto">
            <a:xfrm>
              <a:off x="570" y="1834"/>
              <a:ext cx="44" cy="240"/>
            </a:xfrm>
            <a:custGeom>
              <a:avLst/>
              <a:gdLst>
                <a:gd name="T0" fmla="*/ 0 w 44"/>
                <a:gd name="T1" fmla="*/ 220 h 240"/>
                <a:gd name="T2" fmla="*/ 20 w 44"/>
                <a:gd name="T3" fmla="*/ 0 h 240"/>
                <a:gd name="T4" fmla="*/ 44 w 44"/>
                <a:gd name="T5" fmla="*/ 224 h 240"/>
                <a:gd name="T6" fmla="*/ 44 w 44"/>
                <a:gd name="T7" fmla="*/ 224 h 240"/>
                <a:gd name="T8" fmla="*/ 40 w 44"/>
                <a:gd name="T9" fmla="*/ 230 h 240"/>
                <a:gd name="T10" fmla="*/ 34 w 44"/>
                <a:gd name="T11" fmla="*/ 234 h 240"/>
                <a:gd name="T12" fmla="*/ 28 w 44"/>
                <a:gd name="T13" fmla="*/ 238 h 240"/>
                <a:gd name="T14" fmla="*/ 22 w 44"/>
                <a:gd name="T15" fmla="*/ 240 h 240"/>
                <a:gd name="T16" fmla="*/ 14 w 44"/>
                <a:gd name="T17" fmla="*/ 240 h 240"/>
                <a:gd name="T18" fmla="*/ 6 w 44"/>
                <a:gd name="T19" fmla="*/ 232 h 240"/>
                <a:gd name="T20" fmla="*/ 0 w 44"/>
                <a:gd name="T21" fmla="*/ 220 h 240"/>
                <a:gd name="T22" fmla="*/ 0 w 44"/>
                <a:gd name="T23" fmla="*/ 220 h 24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4"/>
                <a:gd name="T37" fmla="*/ 0 h 240"/>
                <a:gd name="T38" fmla="*/ 44 w 44"/>
                <a:gd name="T39" fmla="*/ 240 h 24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4" h="240">
                  <a:moveTo>
                    <a:pt x="0" y="220"/>
                  </a:moveTo>
                  <a:lnTo>
                    <a:pt x="20" y="0"/>
                  </a:lnTo>
                  <a:lnTo>
                    <a:pt x="44" y="224"/>
                  </a:lnTo>
                  <a:lnTo>
                    <a:pt x="40" y="230"/>
                  </a:lnTo>
                  <a:lnTo>
                    <a:pt x="34" y="234"/>
                  </a:lnTo>
                  <a:lnTo>
                    <a:pt x="28" y="238"/>
                  </a:lnTo>
                  <a:lnTo>
                    <a:pt x="22" y="240"/>
                  </a:lnTo>
                  <a:lnTo>
                    <a:pt x="14" y="240"/>
                  </a:lnTo>
                  <a:lnTo>
                    <a:pt x="6" y="232"/>
                  </a:lnTo>
                  <a:lnTo>
                    <a:pt x="0" y="220"/>
                  </a:lnTo>
                  <a:close/>
                </a:path>
              </a:pathLst>
            </a:custGeom>
            <a:solidFill>
              <a:srgbClr val="29292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 name="Freeform 112">
              <a:extLst>
                <a:ext uri="{FF2B5EF4-FFF2-40B4-BE49-F238E27FC236}">
                  <a16:creationId xmlns:a16="http://schemas.microsoft.com/office/drawing/2014/main" id="{698DEF13-BE4F-44A4-AD36-742845D26663}"/>
                </a:ext>
              </a:extLst>
            </p:cNvPr>
            <p:cNvSpPr>
              <a:spLocks/>
            </p:cNvSpPr>
            <p:nvPr/>
          </p:nvSpPr>
          <p:spPr bwMode="auto">
            <a:xfrm>
              <a:off x="570" y="1836"/>
              <a:ext cx="42" cy="236"/>
            </a:xfrm>
            <a:custGeom>
              <a:avLst/>
              <a:gdLst>
                <a:gd name="T0" fmla="*/ 0 w 42"/>
                <a:gd name="T1" fmla="*/ 216 h 236"/>
                <a:gd name="T2" fmla="*/ 20 w 42"/>
                <a:gd name="T3" fmla="*/ 0 h 236"/>
                <a:gd name="T4" fmla="*/ 42 w 42"/>
                <a:gd name="T5" fmla="*/ 220 h 236"/>
                <a:gd name="T6" fmla="*/ 42 w 42"/>
                <a:gd name="T7" fmla="*/ 220 h 236"/>
                <a:gd name="T8" fmla="*/ 38 w 42"/>
                <a:gd name="T9" fmla="*/ 226 h 236"/>
                <a:gd name="T10" fmla="*/ 34 w 42"/>
                <a:gd name="T11" fmla="*/ 230 h 236"/>
                <a:gd name="T12" fmla="*/ 28 w 42"/>
                <a:gd name="T13" fmla="*/ 234 h 236"/>
                <a:gd name="T14" fmla="*/ 22 w 42"/>
                <a:gd name="T15" fmla="*/ 236 h 236"/>
                <a:gd name="T16" fmla="*/ 14 w 42"/>
                <a:gd name="T17" fmla="*/ 236 h 236"/>
                <a:gd name="T18" fmla="*/ 6 w 42"/>
                <a:gd name="T19" fmla="*/ 230 h 236"/>
                <a:gd name="T20" fmla="*/ 0 w 42"/>
                <a:gd name="T21" fmla="*/ 216 h 236"/>
                <a:gd name="T22" fmla="*/ 0 w 42"/>
                <a:gd name="T23" fmla="*/ 216 h 2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2"/>
                <a:gd name="T37" fmla="*/ 0 h 236"/>
                <a:gd name="T38" fmla="*/ 42 w 42"/>
                <a:gd name="T39" fmla="*/ 236 h 2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2" h="236">
                  <a:moveTo>
                    <a:pt x="0" y="216"/>
                  </a:moveTo>
                  <a:lnTo>
                    <a:pt x="20" y="0"/>
                  </a:lnTo>
                  <a:lnTo>
                    <a:pt x="42" y="220"/>
                  </a:lnTo>
                  <a:lnTo>
                    <a:pt x="38" y="226"/>
                  </a:lnTo>
                  <a:lnTo>
                    <a:pt x="34" y="230"/>
                  </a:lnTo>
                  <a:lnTo>
                    <a:pt x="28" y="234"/>
                  </a:lnTo>
                  <a:lnTo>
                    <a:pt x="22" y="236"/>
                  </a:lnTo>
                  <a:lnTo>
                    <a:pt x="14" y="236"/>
                  </a:lnTo>
                  <a:lnTo>
                    <a:pt x="6" y="230"/>
                  </a:lnTo>
                  <a:lnTo>
                    <a:pt x="0" y="216"/>
                  </a:lnTo>
                  <a:close/>
                </a:path>
              </a:pathLst>
            </a:custGeom>
            <a:solidFill>
              <a:srgbClr val="2B2B2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6" name="Freeform 113">
              <a:extLst>
                <a:ext uri="{FF2B5EF4-FFF2-40B4-BE49-F238E27FC236}">
                  <a16:creationId xmlns:a16="http://schemas.microsoft.com/office/drawing/2014/main" id="{060D69B8-079C-4942-A89D-252877AB9CB5}"/>
                </a:ext>
              </a:extLst>
            </p:cNvPr>
            <p:cNvSpPr>
              <a:spLocks/>
            </p:cNvSpPr>
            <p:nvPr/>
          </p:nvSpPr>
          <p:spPr bwMode="auto">
            <a:xfrm>
              <a:off x="570" y="1838"/>
              <a:ext cx="42" cy="232"/>
            </a:xfrm>
            <a:custGeom>
              <a:avLst/>
              <a:gdLst>
                <a:gd name="T0" fmla="*/ 0 w 42"/>
                <a:gd name="T1" fmla="*/ 214 h 232"/>
                <a:gd name="T2" fmla="*/ 20 w 42"/>
                <a:gd name="T3" fmla="*/ 0 h 232"/>
                <a:gd name="T4" fmla="*/ 42 w 42"/>
                <a:gd name="T5" fmla="*/ 216 h 232"/>
                <a:gd name="T6" fmla="*/ 42 w 42"/>
                <a:gd name="T7" fmla="*/ 216 h 232"/>
                <a:gd name="T8" fmla="*/ 38 w 42"/>
                <a:gd name="T9" fmla="*/ 222 h 232"/>
                <a:gd name="T10" fmla="*/ 34 w 42"/>
                <a:gd name="T11" fmla="*/ 226 h 232"/>
                <a:gd name="T12" fmla="*/ 28 w 42"/>
                <a:gd name="T13" fmla="*/ 230 h 232"/>
                <a:gd name="T14" fmla="*/ 22 w 42"/>
                <a:gd name="T15" fmla="*/ 232 h 232"/>
                <a:gd name="T16" fmla="*/ 14 w 42"/>
                <a:gd name="T17" fmla="*/ 232 h 232"/>
                <a:gd name="T18" fmla="*/ 8 w 42"/>
                <a:gd name="T19" fmla="*/ 226 h 232"/>
                <a:gd name="T20" fmla="*/ 0 w 42"/>
                <a:gd name="T21" fmla="*/ 214 h 232"/>
                <a:gd name="T22" fmla="*/ 0 w 42"/>
                <a:gd name="T23" fmla="*/ 214 h 23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2"/>
                <a:gd name="T37" fmla="*/ 0 h 232"/>
                <a:gd name="T38" fmla="*/ 42 w 42"/>
                <a:gd name="T39" fmla="*/ 232 h 23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2" h="232">
                  <a:moveTo>
                    <a:pt x="0" y="214"/>
                  </a:moveTo>
                  <a:lnTo>
                    <a:pt x="20" y="0"/>
                  </a:lnTo>
                  <a:lnTo>
                    <a:pt x="42" y="216"/>
                  </a:lnTo>
                  <a:lnTo>
                    <a:pt x="38" y="222"/>
                  </a:lnTo>
                  <a:lnTo>
                    <a:pt x="34" y="226"/>
                  </a:lnTo>
                  <a:lnTo>
                    <a:pt x="28" y="230"/>
                  </a:lnTo>
                  <a:lnTo>
                    <a:pt x="22" y="232"/>
                  </a:lnTo>
                  <a:lnTo>
                    <a:pt x="14" y="232"/>
                  </a:lnTo>
                  <a:lnTo>
                    <a:pt x="8" y="226"/>
                  </a:lnTo>
                  <a:lnTo>
                    <a:pt x="0" y="214"/>
                  </a:lnTo>
                  <a:close/>
                </a:path>
              </a:pathLst>
            </a:custGeom>
            <a:solidFill>
              <a:srgbClr val="2D2D2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7" name="Freeform 114">
              <a:extLst>
                <a:ext uri="{FF2B5EF4-FFF2-40B4-BE49-F238E27FC236}">
                  <a16:creationId xmlns:a16="http://schemas.microsoft.com/office/drawing/2014/main" id="{F035A57A-70BD-4D48-A3A0-29E120CE64E9}"/>
                </a:ext>
              </a:extLst>
            </p:cNvPr>
            <p:cNvSpPr>
              <a:spLocks/>
            </p:cNvSpPr>
            <p:nvPr/>
          </p:nvSpPr>
          <p:spPr bwMode="auto">
            <a:xfrm>
              <a:off x="572" y="1840"/>
              <a:ext cx="38" cy="230"/>
            </a:xfrm>
            <a:custGeom>
              <a:avLst/>
              <a:gdLst>
                <a:gd name="T0" fmla="*/ 0 w 38"/>
                <a:gd name="T1" fmla="*/ 210 h 230"/>
                <a:gd name="T2" fmla="*/ 18 w 38"/>
                <a:gd name="T3" fmla="*/ 0 h 230"/>
                <a:gd name="T4" fmla="*/ 38 w 38"/>
                <a:gd name="T5" fmla="*/ 214 h 230"/>
                <a:gd name="T6" fmla="*/ 38 w 38"/>
                <a:gd name="T7" fmla="*/ 214 h 230"/>
                <a:gd name="T8" fmla="*/ 34 w 38"/>
                <a:gd name="T9" fmla="*/ 218 h 230"/>
                <a:gd name="T10" fmla="*/ 30 w 38"/>
                <a:gd name="T11" fmla="*/ 224 h 230"/>
                <a:gd name="T12" fmla="*/ 26 w 38"/>
                <a:gd name="T13" fmla="*/ 228 h 230"/>
                <a:gd name="T14" fmla="*/ 20 w 38"/>
                <a:gd name="T15" fmla="*/ 230 h 230"/>
                <a:gd name="T16" fmla="*/ 12 w 38"/>
                <a:gd name="T17" fmla="*/ 228 h 230"/>
                <a:gd name="T18" fmla="*/ 6 w 38"/>
                <a:gd name="T19" fmla="*/ 222 h 230"/>
                <a:gd name="T20" fmla="*/ 0 w 38"/>
                <a:gd name="T21" fmla="*/ 210 h 230"/>
                <a:gd name="T22" fmla="*/ 0 w 38"/>
                <a:gd name="T23" fmla="*/ 210 h 23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8"/>
                <a:gd name="T37" fmla="*/ 0 h 230"/>
                <a:gd name="T38" fmla="*/ 38 w 38"/>
                <a:gd name="T39" fmla="*/ 230 h 23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8" h="230">
                  <a:moveTo>
                    <a:pt x="0" y="210"/>
                  </a:moveTo>
                  <a:lnTo>
                    <a:pt x="18" y="0"/>
                  </a:lnTo>
                  <a:lnTo>
                    <a:pt x="38" y="214"/>
                  </a:lnTo>
                  <a:lnTo>
                    <a:pt x="34" y="218"/>
                  </a:lnTo>
                  <a:lnTo>
                    <a:pt x="30" y="224"/>
                  </a:lnTo>
                  <a:lnTo>
                    <a:pt x="26" y="228"/>
                  </a:lnTo>
                  <a:lnTo>
                    <a:pt x="20" y="230"/>
                  </a:lnTo>
                  <a:lnTo>
                    <a:pt x="12" y="228"/>
                  </a:lnTo>
                  <a:lnTo>
                    <a:pt x="6" y="222"/>
                  </a:lnTo>
                  <a:lnTo>
                    <a:pt x="0" y="210"/>
                  </a:lnTo>
                  <a:close/>
                </a:path>
              </a:pathLst>
            </a:custGeom>
            <a:solidFill>
              <a:srgbClr val="2F2F3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8" name="Freeform 115">
              <a:extLst>
                <a:ext uri="{FF2B5EF4-FFF2-40B4-BE49-F238E27FC236}">
                  <a16:creationId xmlns:a16="http://schemas.microsoft.com/office/drawing/2014/main" id="{1904F066-46A4-4842-AF05-4D010418831B}"/>
                </a:ext>
              </a:extLst>
            </p:cNvPr>
            <p:cNvSpPr>
              <a:spLocks/>
            </p:cNvSpPr>
            <p:nvPr/>
          </p:nvSpPr>
          <p:spPr bwMode="auto">
            <a:xfrm>
              <a:off x="572" y="1842"/>
              <a:ext cx="38" cy="226"/>
            </a:xfrm>
            <a:custGeom>
              <a:avLst/>
              <a:gdLst>
                <a:gd name="T0" fmla="*/ 0 w 38"/>
                <a:gd name="T1" fmla="*/ 206 h 226"/>
                <a:gd name="T2" fmla="*/ 18 w 38"/>
                <a:gd name="T3" fmla="*/ 0 h 226"/>
                <a:gd name="T4" fmla="*/ 38 w 38"/>
                <a:gd name="T5" fmla="*/ 210 h 226"/>
                <a:gd name="T6" fmla="*/ 38 w 38"/>
                <a:gd name="T7" fmla="*/ 210 h 226"/>
                <a:gd name="T8" fmla="*/ 34 w 38"/>
                <a:gd name="T9" fmla="*/ 216 h 226"/>
                <a:gd name="T10" fmla="*/ 30 w 38"/>
                <a:gd name="T11" fmla="*/ 220 h 226"/>
                <a:gd name="T12" fmla="*/ 24 w 38"/>
                <a:gd name="T13" fmla="*/ 224 h 226"/>
                <a:gd name="T14" fmla="*/ 20 w 38"/>
                <a:gd name="T15" fmla="*/ 226 h 226"/>
                <a:gd name="T16" fmla="*/ 12 w 38"/>
                <a:gd name="T17" fmla="*/ 224 h 226"/>
                <a:gd name="T18" fmla="*/ 6 w 38"/>
                <a:gd name="T19" fmla="*/ 218 h 226"/>
                <a:gd name="T20" fmla="*/ 0 w 38"/>
                <a:gd name="T21" fmla="*/ 206 h 226"/>
                <a:gd name="T22" fmla="*/ 0 w 38"/>
                <a:gd name="T23" fmla="*/ 206 h 22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8"/>
                <a:gd name="T37" fmla="*/ 0 h 226"/>
                <a:gd name="T38" fmla="*/ 38 w 38"/>
                <a:gd name="T39" fmla="*/ 226 h 22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8" h="226">
                  <a:moveTo>
                    <a:pt x="0" y="206"/>
                  </a:moveTo>
                  <a:lnTo>
                    <a:pt x="18" y="0"/>
                  </a:lnTo>
                  <a:lnTo>
                    <a:pt x="38" y="210"/>
                  </a:lnTo>
                  <a:lnTo>
                    <a:pt x="34" y="216"/>
                  </a:lnTo>
                  <a:lnTo>
                    <a:pt x="30" y="220"/>
                  </a:lnTo>
                  <a:lnTo>
                    <a:pt x="24" y="224"/>
                  </a:lnTo>
                  <a:lnTo>
                    <a:pt x="20" y="226"/>
                  </a:lnTo>
                  <a:lnTo>
                    <a:pt x="12" y="224"/>
                  </a:lnTo>
                  <a:lnTo>
                    <a:pt x="6" y="218"/>
                  </a:lnTo>
                  <a:lnTo>
                    <a:pt x="0" y="206"/>
                  </a:lnTo>
                  <a:close/>
                </a:path>
              </a:pathLst>
            </a:custGeom>
            <a:solidFill>
              <a:srgbClr val="34333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9" name="Freeform 116">
              <a:extLst>
                <a:ext uri="{FF2B5EF4-FFF2-40B4-BE49-F238E27FC236}">
                  <a16:creationId xmlns:a16="http://schemas.microsoft.com/office/drawing/2014/main" id="{D22727D9-A6E9-4730-8DFC-7C9D29876487}"/>
                </a:ext>
              </a:extLst>
            </p:cNvPr>
            <p:cNvSpPr>
              <a:spLocks/>
            </p:cNvSpPr>
            <p:nvPr/>
          </p:nvSpPr>
          <p:spPr bwMode="auto">
            <a:xfrm>
              <a:off x="574" y="1844"/>
              <a:ext cx="34" cy="222"/>
            </a:xfrm>
            <a:custGeom>
              <a:avLst/>
              <a:gdLst>
                <a:gd name="T0" fmla="*/ 0 w 34"/>
                <a:gd name="T1" fmla="*/ 204 h 222"/>
                <a:gd name="T2" fmla="*/ 16 w 34"/>
                <a:gd name="T3" fmla="*/ 0 h 222"/>
                <a:gd name="T4" fmla="*/ 34 w 34"/>
                <a:gd name="T5" fmla="*/ 206 h 222"/>
                <a:gd name="T6" fmla="*/ 34 w 34"/>
                <a:gd name="T7" fmla="*/ 206 h 222"/>
                <a:gd name="T8" fmla="*/ 30 w 34"/>
                <a:gd name="T9" fmla="*/ 212 h 222"/>
                <a:gd name="T10" fmla="*/ 28 w 34"/>
                <a:gd name="T11" fmla="*/ 216 h 222"/>
                <a:gd name="T12" fmla="*/ 22 w 34"/>
                <a:gd name="T13" fmla="*/ 220 h 222"/>
                <a:gd name="T14" fmla="*/ 18 w 34"/>
                <a:gd name="T15" fmla="*/ 222 h 222"/>
                <a:gd name="T16" fmla="*/ 12 w 34"/>
                <a:gd name="T17" fmla="*/ 220 h 222"/>
                <a:gd name="T18" fmla="*/ 6 w 34"/>
                <a:gd name="T19" fmla="*/ 214 h 222"/>
                <a:gd name="T20" fmla="*/ 0 w 34"/>
                <a:gd name="T21" fmla="*/ 204 h 222"/>
                <a:gd name="T22" fmla="*/ 0 w 34"/>
                <a:gd name="T23" fmla="*/ 204 h 22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4"/>
                <a:gd name="T37" fmla="*/ 0 h 222"/>
                <a:gd name="T38" fmla="*/ 34 w 34"/>
                <a:gd name="T39" fmla="*/ 222 h 22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4" h="222">
                  <a:moveTo>
                    <a:pt x="0" y="204"/>
                  </a:moveTo>
                  <a:lnTo>
                    <a:pt x="16" y="0"/>
                  </a:lnTo>
                  <a:lnTo>
                    <a:pt x="34" y="206"/>
                  </a:lnTo>
                  <a:lnTo>
                    <a:pt x="30" y="212"/>
                  </a:lnTo>
                  <a:lnTo>
                    <a:pt x="28" y="216"/>
                  </a:lnTo>
                  <a:lnTo>
                    <a:pt x="22" y="220"/>
                  </a:lnTo>
                  <a:lnTo>
                    <a:pt x="18" y="222"/>
                  </a:lnTo>
                  <a:lnTo>
                    <a:pt x="12" y="220"/>
                  </a:lnTo>
                  <a:lnTo>
                    <a:pt x="6" y="214"/>
                  </a:lnTo>
                  <a:lnTo>
                    <a:pt x="0" y="204"/>
                  </a:lnTo>
                  <a:close/>
                </a:path>
              </a:pathLst>
            </a:custGeom>
            <a:solidFill>
              <a:srgbClr val="36353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0" name="Freeform 117">
              <a:extLst>
                <a:ext uri="{FF2B5EF4-FFF2-40B4-BE49-F238E27FC236}">
                  <a16:creationId xmlns:a16="http://schemas.microsoft.com/office/drawing/2014/main" id="{1856391D-9D5C-4C06-B553-CAB7706B85F7}"/>
                </a:ext>
              </a:extLst>
            </p:cNvPr>
            <p:cNvSpPr>
              <a:spLocks/>
            </p:cNvSpPr>
            <p:nvPr/>
          </p:nvSpPr>
          <p:spPr bwMode="auto">
            <a:xfrm>
              <a:off x="574" y="1846"/>
              <a:ext cx="34" cy="218"/>
            </a:xfrm>
            <a:custGeom>
              <a:avLst/>
              <a:gdLst>
                <a:gd name="T0" fmla="*/ 0 w 34"/>
                <a:gd name="T1" fmla="*/ 200 h 218"/>
                <a:gd name="T2" fmla="*/ 16 w 34"/>
                <a:gd name="T3" fmla="*/ 0 h 218"/>
                <a:gd name="T4" fmla="*/ 34 w 34"/>
                <a:gd name="T5" fmla="*/ 202 h 218"/>
                <a:gd name="T6" fmla="*/ 34 w 34"/>
                <a:gd name="T7" fmla="*/ 202 h 218"/>
                <a:gd name="T8" fmla="*/ 30 w 34"/>
                <a:gd name="T9" fmla="*/ 208 h 218"/>
                <a:gd name="T10" fmla="*/ 26 w 34"/>
                <a:gd name="T11" fmla="*/ 212 h 218"/>
                <a:gd name="T12" fmla="*/ 22 w 34"/>
                <a:gd name="T13" fmla="*/ 216 h 218"/>
                <a:gd name="T14" fmla="*/ 18 w 34"/>
                <a:gd name="T15" fmla="*/ 218 h 218"/>
                <a:gd name="T16" fmla="*/ 12 w 34"/>
                <a:gd name="T17" fmla="*/ 216 h 218"/>
                <a:gd name="T18" fmla="*/ 6 w 34"/>
                <a:gd name="T19" fmla="*/ 212 h 218"/>
                <a:gd name="T20" fmla="*/ 0 w 34"/>
                <a:gd name="T21" fmla="*/ 200 h 218"/>
                <a:gd name="T22" fmla="*/ 0 w 34"/>
                <a:gd name="T23" fmla="*/ 200 h 2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4"/>
                <a:gd name="T37" fmla="*/ 0 h 218"/>
                <a:gd name="T38" fmla="*/ 34 w 34"/>
                <a:gd name="T39" fmla="*/ 218 h 21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4" h="218">
                  <a:moveTo>
                    <a:pt x="0" y="200"/>
                  </a:moveTo>
                  <a:lnTo>
                    <a:pt x="16" y="0"/>
                  </a:lnTo>
                  <a:lnTo>
                    <a:pt x="34" y="202"/>
                  </a:lnTo>
                  <a:lnTo>
                    <a:pt x="30" y="208"/>
                  </a:lnTo>
                  <a:lnTo>
                    <a:pt x="26" y="212"/>
                  </a:lnTo>
                  <a:lnTo>
                    <a:pt x="22" y="216"/>
                  </a:lnTo>
                  <a:lnTo>
                    <a:pt x="18" y="218"/>
                  </a:lnTo>
                  <a:lnTo>
                    <a:pt x="12" y="216"/>
                  </a:lnTo>
                  <a:lnTo>
                    <a:pt x="6" y="212"/>
                  </a:lnTo>
                  <a:lnTo>
                    <a:pt x="0" y="200"/>
                  </a:lnTo>
                  <a:close/>
                </a:path>
              </a:pathLst>
            </a:custGeom>
            <a:solidFill>
              <a:srgbClr val="38373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 name="Freeform 118">
              <a:extLst>
                <a:ext uri="{FF2B5EF4-FFF2-40B4-BE49-F238E27FC236}">
                  <a16:creationId xmlns:a16="http://schemas.microsoft.com/office/drawing/2014/main" id="{A2EAA89B-9085-4CD1-B39F-71E121BFF924}"/>
                </a:ext>
              </a:extLst>
            </p:cNvPr>
            <p:cNvSpPr>
              <a:spLocks/>
            </p:cNvSpPr>
            <p:nvPr/>
          </p:nvSpPr>
          <p:spPr bwMode="auto">
            <a:xfrm>
              <a:off x="576" y="1848"/>
              <a:ext cx="30" cy="214"/>
            </a:xfrm>
            <a:custGeom>
              <a:avLst/>
              <a:gdLst>
                <a:gd name="T0" fmla="*/ 0 w 30"/>
                <a:gd name="T1" fmla="*/ 196 h 214"/>
                <a:gd name="T2" fmla="*/ 14 w 30"/>
                <a:gd name="T3" fmla="*/ 0 h 214"/>
                <a:gd name="T4" fmla="*/ 30 w 30"/>
                <a:gd name="T5" fmla="*/ 200 h 214"/>
                <a:gd name="T6" fmla="*/ 30 w 30"/>
                <a:gd name="T7" fmla="*/ 200 h 214"/>
                <a:gd name="T8" fmla="*/ 28 w 30"/>
                <a:gd name="T9" fmla="*/ 204 h 214"/>
                <a:gd name="T10" fmla="*/ 24 w 30"/>
                <a:gd name="T11" fmla="*/ 208 h 214"/>
                <a:gd name="T12" fmla="*/ 20 w 30"/>
                <a:gd name="T13" fmla="*/ 212 h 214"/>
                <a:gd name="T14" fmla="*/ 14 w 30"/>
                <a:gd name="T15" fmla="*/ 214 h 214"/>
                <a:gd name="T16" fmla="*/ 10 w 30"/>
                <a:gd name="T17" fmla="*/ 214 h 214"/>
                <a:gd name="T18" fmla="*/ 4 w 30"/>
                <a:gd name="T19" fmla="*/ 208 h 214"/>
                <a:gd name="T20" fmla="*/ 0 w 30"/>
                <a:gd name="T21" fmla="*/ 196 h 214"/>
                <a:gd name="T22" fmla="*/ 0 w 30"/>
                <a:gd name="T23" fmla="*/ 196 h 2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0"/>
                <a:gd name="T37" fmla="*/ 0 h 214"/>
                <a:gd name="T38" fmla="*/ 30 w 30"/>
                <a:gd name="T39" fmla="*/ 214 h 21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0" h="214">
                  <a:moveTo>
                    <a:pt x="0" y="196"/>
                  </a:moveTo>
                  <a:lnTo>
                    <a:pt x="14" y="0"/>
                  </a:lnTo>
                  <a:lnTo>
                    <a:pt x="30" y="200"/>
                  </a:lnTo>
                  <a:lnTo>
                    <a:pt x="28" y="204"/>
                  </a:lnTo>
                  <a:lnTo>
                    <a:pt x="24" y="208"/>
                  </a:lnTo>
                  <a:lnTo>
                    <a:pt x="20" y="212"/>
                  </a:lnTo>
                  <a:lnTo>
                    <a:pt x="14" y="214"/>
                  </a:lnTo>
                  <a:lnTo>
                    <a:pt x="10" y="214"/>
                  </a:lnTo>
                  <a:lnTo>
                    <a:pt x="4" y="208"/>
                  </a:lnTo>
                  <a:lnTo>
                    <a:pt x="0" y="196"/>
                  </a:lnTo>
                  <a:close/>
                </a:path>
              </a:pathLst>
            </a:custGeom>
            <a:solidFill>
              <a:srgbClr val="39393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 name="Freeform 119">
              <a:extLst>
                <a:ext uri="{FF2B5EF4-FFF2-40B4-BE49-F238E27FC236}">
                  <a16:creationId xmlns:a16="http://schemas.microsoft.com/office/drawing/2014/main" id="{68B5C58D-1C45-466F-A7E1-273DBEA429C2}"/>
                </a:ext>
              </a:extLst>
            </p:cNvPr>
            <p:cNvSpPr>
              <a:spLocks/>
            </p:cNvSpPr>
            <p:nvPr/>
          </p:nvSpPr>
          <p:spPr bwMode="auto">
            <a:xfrm>
              <a:off x="576" y="1850"/>
              <a:ext cx="30" cy="210"/>
            </a:xfrm>
            <a:custGeom>
              <a:avLst/>
              <a:gdLst>
                <a:gd name="T0" fmla="*/ 0 w 30"/>
                <a:gd name="T1" fmla="*/ 192 h 210"/>
                <a:gd name="T2" fmla="*/ 14 w 30"/>
                <a:gd name="T3" fmla="*/ 0 h 210"/>
                <a:gd name="T4" fmla="*/ 30 w 30"/>
                <a:gd name="T5" fmla="*/ 196 h 210"/>
                <a:gd name="T6" fmla="*/ 30 w 30"/>
                <a:gd name="T7" fmla="*/ 196 h 210"/>
                <a:gd name="T8" fmla="*/ 26 w 30"/>
                <a:gd name="T9" fmla="*/ 200 h 210"/>
                <a:gd name="T10" fmla="*/ 20 w 30"/>
                <a:gd name="T11" fmla="*/ 208 h 210"/>
                <a:gd name="T12" fmla="*/ 14 w 30"/>
                <a:gd name="T13" fmla="*/ 210 h 210"/>
                <a:gd name="T14" fmla="*/ 10 w 30"/>
                <a:gd name="T15" fmla="*/ 210 h 210"/>
                <a:gd name="T16" fmla="*/ 6 w 30"/>
                <a:gd name="T17" fmla="*/ 204 h 210"/>
                <a:gd name="T18" fmla="*/ 0 w 30"/>
                <a:gd name="T19" fmla="*/ 192 h 210"/>
                <a:gd name="T20" fmla="*/ 0 w 30"/>
                <a:gd name="T21" fmla="*/ 192 h 21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0"/>
                <a:gd name="T34" fmla="*/ 0 h 210"/>
                <a:gd name="T35" fmla="*/ 30 w 30"/>
                <a:gd name="T36" fmla="*/ 210 h 21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0" h="210">
                  <a:moveTo>
                    <a:pt x="0" y="192"/>
                  </a:moveTo>
                  <a:lnTo>
                    <a:pt x="14" y="0"/>
                  </a:lnTo>
                  <a:lnTo>
                    <a:pt x="30" y="196"/>
                  </a:lnTo>
                  <a:lnTo>
                    <a:pt x="26" y="200"/>
                  </a:lnTo>
                  <a:lnTo>
                    <a:pt x="20" y="208"/>
                  </a:lnTo>
                  <a:lnTo>
                    <a:pt x="14" y="210"/>
                  </a:lnTo>
                  <a:lnTo>
                    <a:pt x="10" y="210"/>
                  </a:lnTo>
                  <a:lnTo>
                    <a:pt x="6" y="204"/>
                  </a:lnTo>
                  <a:lnTo>
                    <a:pt x="0" y="192"/>
                  </a:lnTo>
                  <a:close/>
                </a:path>
              </a:pathLst>
            </a:custGeom>
            <a:solidFill>
              <a:srgbClr val="3B3B3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3" name="Freeform 120">
              <a:extLst>
                <a:ext uri="{FF2B5EF4-FFF2-40B4-BE49-F238E27FC236}">
                  <a16:creationId xmlns:a16="http://schemas.microsoft.com/office/drawing/2014/main" id="{0D1E8BF8-8FEE-4856-B45F-17D4AD613141}"/>
                </a:ext>
              </a:extLst>
            </p:cNvPr>
            <p:cNvSpPr>
              <a:spLocks/>
            </p:cNvSpPr>
            <p:nvPr/>
          </p:nvSpPr>
          <p:spPr bwMode="auto">
            <a:xfrm>
              <a:off x="578" y="1850"/>
              <a:ext cx="26" cy="208"/>
            </a:xfrm>
            <a:custGeom>
              <a:avLst/>
              <a:gdLst>
                <a:gd name="T0" fmla="*/ 0 w 26"/>
                <a:gd name="T1" fmla="*/ 192 h 208"/>
                <a:gd name="T2" fmla="*/ 12 w 26"/>
                <a:gd name="T3" fmla="*/ 0 h 208"/>
                <a:gd name="T4" fmla="*/ 26 w 26"/>
                <a:gd name="T5" fmla="*/ 194 h 208"/>
                <a:gd name="T6" fmla="*/ 26 w 26"/>
                <a:gd name="T7" fmla="*/ 194 h 208"/>
                <a:gd name="T8" fmla="*/ 24 w 26"/>
                <a:gd name="T9" fmla="*/ 200 h 208"/>
                <a:gd name="T10" fmla="*/ 16 w 26"/>
                <a:gd name="T11" fmla="*/ 208 h 208"/>
                <a:gd name="T12" fmla="*/ 12 w 26"/>
                <a:gd name="T13" fmla="*/ 208 h 208"/>
                <a:gd name="T14" fmla="*/ 8 w 26"/>
                <a:gd name="T15" fmla="*/ 208 h 208"/>
                <a:gd name="T16" fmla="*/ 4 w 26"/>
                <a:gd name="T17" fmla="*/ 202 h 208"/>
                <a:gd name="T18" fmla="*/ 0 w 26"/>
                <a:gd name="T19" fmla="*/ 192 h 208"/>
                <a:gd name="T20" fmla="*/ 0 w 26"/>
                <a:gd name="T21" fmla="*/ 192 h 20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6"/>
                <a:gd name="T34" fmla="*/ 0 h 208"/>
                <a:gd name="T35" fmla="*/ 26 w 26"/>
                <a:gd name="T36" fmla="*/ 208 h 20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6" h="208">
                  <a:moveTo>
                    <a:pt x="0" y="192"/>
                  </a:moveTo>
                  <a:lnTo>
                    <a:pt x="12" y="0"/>
                  </a:lnTo>
                  <a:lnTo>
                    <a:pt x="26" y="194"/>
                  </a:lnTo>
                  <a:lnTo>
                    <a:pt x="24" y="200"/>
                  </a:lnTo>
                  <a:lnTo>
                    <a:pt x="16" y="208"/>
                  </a:lnTo>
                  <a:lnTo>
                    <a:pt x="12" y="208"/>
                  </a:lnTo>
                  <a:lnTo>
                    <a:pt x="8" y="208"/>
                  </a:lnTo>
                  <a:lnTo>
                    <a:pt x="4" y="202"/>
                  </a:lnTo>
                  <a:lnTo>
                    <a:pt x="0" y="192"/>
                  </a:lnTo>
                  <a:close/>
                </a:path>
              </a:pathLst>
            </a:custGeom>
            <a:solidFill>
              <a:srgbClr val="3F3E4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4" name="Freeform 121">
              <a:extLst>
                <a:ext uri="{FF2B5EF4-FFF2-40B4-BE49-F238E27FC236}">
                  <a16:creationId xmlns:a16="http://schemas.microsoft.com/office/drawing/2014/main" id="{04EEDCF4-F1D7-43C7-86AD-486B60EB4176}"/>
                </a:ext>
              </a:extLst>
            </p:cNvPr>
            <p:cNvSpPr>
              <a:spLocks/>
            </p:cNvSpPr>
            <p:nvPr/>
          </p:nvSpPr>
          <p:spPr bwMode="auto">
            <a:xfrm>
              <a:off x="578" y="1852"/>
              <a:ext cx="24" cy="206"/>
            </a:xfrm>
            <a:custGeom>
              <a:avLst/>
              <a:gdLst>
                <a:gd name="T0" fmla="*/ 0 w 24"/>
                <a:gd name="T1" fmla="*/ 188 h 206"/>
                <a:gd name="T2" fmla="*/ 12 w 24"/>
                <a:gd name="T3" fmla="*/ 0 h 206"/>
                <a:gd name="T4" fmla="*/ 24 w 24"/>
                <a:gd name="T5" fmla="*/ 190 h 206"/>
                <a:gd name="T6" fmla="*/ 24 w 24"/>
                <a:gd name="T7" fmla="*/ 190 h 206"/>
                <a:gd name="T8" fmla="*/ 22 w 24"/>
                <a:gd name="T9" fmla="*/ 196 h 206"/>
                <a:gd name="T10" fmla="*/ 16 w 24"/>
                <a:gd name="T11" fmla="*/ 204 h 206"/>
                <a:gd name="T12" fmla="*/ 12 w 24"/>
                <a:gd name="T13" fmla="*/ 206 h 206"/>
                <a:gd name="T14" fmla="*/ 8 w 24"/>
                <a:gd name="T15" fmla="*/ 204 h 206"/>
                <a:gd name="T16" fmla="*/ 4 w 24"/>
                <a:gd name="T17" fmla="*/ 198 h 206"/>
                <a:gd name="T18" fmla="*/ 0 w 24"/>
                <a:gd name="T19" fmla="*/ 188 h 206"/>
                <a:gd name="T20" fmla="*/ 0 w 24"/>
                <a:gd name="T21" fmla="*/ 188 h 20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4"/>
                <a:gd name="T34" fmla="*/ 0 h 206"/>
                <a:gd name="T35" fmla="*/ 24 w 24"/>
                <a:gd name="T36" fmla="*/ 206 h 20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4" h="206">
                  <a:moveTo>
                    <a:pt x="0" y="188"/>
                  </a:moveTo>
                  <a:lnTo>
                    <a:pt x="12" y="0"/>
                  </a:lnTo>
                  <a:lnTo>
                    <a:pt x="24" y="190"/>
                  </a:lnTo>
                  <a:lnTo>
                    <a:pt x="22" y="196"/>
                  </a:lnTo>
                  <a:lnTo>
                    <a:pt x="16" y="204"/>
                  </a:lnTo>
                  <a:lnTo>
                    <a:pt x="12" y="206"/>
                  </a:lnTo>
                  <a:lnTo>
                    <a:pt x="8" y="204"/>
                  </a:lnTo>
                  <a:lnTo>
                    <a:pt x="4" y="198"/>
                  </a:lnTo>
                  <a:lnTo>
                    <a:pt x="0" y="188"/>
                  </a:ln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5" name="Freeform 122">
              <a:extLst>
                <a:ext uri="{FF2B5EF4-FFF2-40B4-BE49-F238E27FC236}">
                  <a16:creationId xmlns:a16="http://schemas.microsoft.com/office/drawing/2014/main" id="{B98F0743-A262-4231-9DD6-0B331C919AF2}"/>
                </a:ext>
              </a:extLst>
            </p:cNvPr>
            <p:cNvSpPr>
              <a:spLocks/>
            </p:cNvSpPr>
            <p:nvPr/>
          </p:nvSpPr>
          <p:spPr bwMode="auto">
            <a:xfrm>
              <a:off x="580" y="1854"/>
              <a:ext cx="22" cy="202"/>
            </a:xfrm>
            <a:custGeom>
              <a:avLst/>
              <a:gdLst>
                <a:gd name="T0" fmla="*/ 0 w 22"/>
                <a:gd name="T1" fmla="*/ 184 h 202"/>
                <a:gd name="T2" fmla="*/ 10 w 22"/>
                <a:gd name="T3" fmla="*/ 0 h 202"/>
                <a:gd name="T4" fmla="*/ 22 w 22"/>
                <a:gd name="T5" fmla="*/ 188 h 202"/>
                <a:gd name="T6" fmla="*/ 22 w 22"/>
                <a:gd name="T7" fmla="*/ 188 h 202"/>
                <a:gd name="T8" fmla="*/ 20 w 22"/>
                <a:gd name="T9" fmla="*/ 192 h 202"/>
                <a:gd name="T10" fmla="*/ 14 w 22"/>
                <a:gd name="T11" fmla="*/ 200 h 202"/>
                <a:gd name="T12" fmla="*/ 10 w 22"/>
                <a:gd name="T13" fmla="*/ 202 h 202"/>
                <a:gd name="T14" fmla="*/ 6 w 22"/>
                <a:gd name="T15" fmla="*/ 200 h 202"/>
                <a:gd name="T16" fmla="*/ 4 w 22"/>
                <a:gd name="T17" fmla="*/ 196 h 202"/>
                <a:gd name="T18" fmla="*/ 0 w 22"/>
                <a:gd name="T19" fmla="*/ 184 h 202"/>
                <a:gd name="T20" fmla="*/ 0 w 22"/>
                <a:gd name="T21" fmla="*/ 184 h 20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2"/>
                <a:gd name="T34" fmla="*/ 0 h 202"/>
                <a:gd name="T35" fmla="*/ 22 w 22"/>
                <a:gd name="T36" fmla="*/ 202 h 20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2" h="202">
                  <a:moveTo>
                    <a:pt x="0" y="184"/>
                  </a:moveTo>
                  <a:lnTo>
                    <a:pt x="10" y="0"/>
                  </a:lnTo>
                  <a:lnTo>
                    <a:pt x="22" y="188"/>
                  </a:lnTo>
                  <a:lnTo>
                    <a:pt x="20" y="192"/>
                  </a:lnTo>
                  <a:lnTo>
                    <a:pt x="14" y="200"/>
                  </a:lnTo>
                  <a:lnTo>
                    <a:pt x="10" y="202"/>
                  </a:lnTo>
                  <a:lnTo>
                    <a:pt x="6" y="200"/>
                  </a:lnTo>
                  <a:lnTo>
                    <a:pt x="4" y="196"/>
                  </a:lnTo>
                  <a:lnTo>
                    <a:pt x="0" y="184"/>
                  </a:lnTo>
                  <a:close/>
                </a:path>
              </a:pathLst>
            </a:custGeom>
            <a:solidFill>
              <a:srgbClr val="41414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6" name="Freeform 123">
              <a:extLst>
                <a:ext uri="{FF2B5EF4-FFF2-40B4-BE49-F238E27FC236}">
                  <a16:creationId xmlns:a16="http://schemas.microsoft.com/office/drawing/2014/main" id="{DAAEFB81-1274-4037-BB32-CE18635F62F8}"/>
                </a:ext>
              </a:extLst>
            </p:cNvPr>
            <p:cNvSpPr>
              <a:spLocks/>
            </p:cNvSpPr>
            <p:nvPr/>
          </p:nvSpPr>
          <p:spPr bwMode="auto">
            <a:xfrm>
              <a:off x="580" y="1856"/>
              <a:ext cx="20" cy="198"/>
            </a:xfrm>
            <a:custGeom>
              <a:avLst/>
              <a:gdLst>
                <a:gd name="T0" fmla="*/ 0 w 20"/>
                <a:gd name="T1" fmla="*/ 182 h 198"/>
                <a:gd name="T2" fmla="*/ 10 w 20"/>
                <a:gd name="T3" fmla="*/ 0 h 198"/>
                <a:gd name="T4" fmla="*/ 20 w 20"/>
                <a:gd name="T5" fmla="*/ 184 h 198"/>
                <a:gd name="T6" fmla="*/ 20 w 20"/>
                <a:gd name="T7" fmla="*/ 184 h 198"/>
                <a:gd name="T8" fmla="*/ 18 w 20"/>
                <a:gd name="T9" fmla="*/ 188 h 198"/>
                <a:gd name="T10" fmla="*/ 14 w 20"/>
                <a:gd name="T11" fmla="*/ 196 h 198"/>
                <a:gd name="T12" fmla="*/ 10 w 20"/>
                <a:gd name="T13" fmla="*/ 198 h 198"/>
                <a:gd name="T14" fmla="*/ 8 w 20"/>
                <a:gd name="T15" fmla="*/ 196 h 198"/>
                <a:gd name="T16" fmla="*/ 4 w 20"/>
                <a:gd name="T17" fmla="*/ 192 h 198"/>
                <a:gd name="T18" fmla="*/ 0 w 20"/>
                <a:gd name="T19" fmla="*/ 182 h 198"/>
                <a:gd name="T20" fmla="*/ 0 w 20"/>
                <a:gd name="T21" fmla="*/ 182 h 19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
                <a:gd name="T34" fmla="*/ 0 h 198"/>
                <a:gd name="T35" fmla="*/ 20 w 20"/>
                <a:gd name="T36" fmla="*/ 198 h 19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 h="198">
                  <a:moveTo>
                    <a:pt x="0" y="182"/>
                  </a:moveTo>
                  <a:lnTo>
                    <a:pt x="10" y="0"/>
                  </a:lnTo>
                  <a:lnTo>
                    <a:pt x="20" y="184"/>
                  </a:lnTo>
                  <a:lnTo>
                    <a:pt x="18" y="188"/>
                  </a:lnTo>
                  <a:lnTo>
                    <a:pt x="14" y="196"/>
                  </a:lnTo>
                  <a:lnTo>
                    <a:pt x="10" y="198"/>
                  </a:lnTo>
                  <a:lnTo>
                    <a:pt x="8" y="196"/>
                  </a:lnTo>
                  <a:lnTo>
                    <a:pt x="4" y="192"/>
                  </a:lnTo>
                  <a:lnTo>
                    <a:pt x="0" y="182"/>
                  </a:lnTo>
                  <a:close/>
                </a:path>
              </a:pathLst>
            </a:custGeom>
            <a:solidFill>
              <a:srgbClr val="42424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7" name="Freeform 124">
              <a:extLst>
                <a:ext uri="{FF2B5EF4-FFF2-40B4-BE49-F238E27FC236}">
                  <a16:creationId xmlns:a16="http://schemas.microsoft.com/office/drawing/2014/main" id="{EBE28D96-5A21-4F55-ADAD-58C8EB32F443}"/>
                </a:ext>
              </a:extLst>
            </p:cNvPr>
            <p:cNvSpPr>
              <a:spLocks/>
            </p:cNvSpPr>
            <p:nvPr/>
          </p:nvSpPr>
          <p:spPr bwMode="auto">
            <a:xfrm>
              <a:off x="582" y="1858"/>
              <a:ext cx="18" cy="194"/>
            </a:xfrm>
            <a:custGeom>
              <a:avLst/>
              <a:gdLst>
                <a:gd name="T0" fmla="*/ 0 w 18"/>
                <a:gd name="T1" fmla="*/ 178 h 194"/>
                <a:gd name="T2" fmla="*/ 8 w 18"/>
                <a:gd name="T3" fmla="*/ 0 h 194"/>
                <a:gd name="T4" fmla="*/ 18 w 18"/>
                <a:gd name="T5" fmla="*/ 180 h 194"/>
                <a:gd name="T6" fmla="*/ 18 w 18"/>
                <a:gd name="T7" fmla="*/ 180 h 194"/>
                <a:gd name="T8" fmla="*/ 16 w 18"/>
                <a:gd name="T9" fmla="*/ 186 h 194"/>
                <a:gd name="T10" fmla="*/ 12 w 18"/>
                <a:gd name="T11" fmla="*/ 192 h 194"/>
                <a:gd name="T12" fmla="*/ 8 w 18"/>
                <a:gd name="T13" fmla="*/ 194 h 194"/>
                <a:gd name="T14" fmla="*/ 6 w 18"/>
                <a:gd name="T15" fmla="*/ 192 h 194"/>
                <a:gd name="T16" fmla="*/ 2 w 18"/>
                <a:gd name="T17" fmla="*/ 188 h 194"/>
                <a:gd name="T18" fmla="*/ 0 w 18"/>
                <a:gd name="T19" fmla="*/ 178 h 194"/>
                <a:gd name="T20" fmla="*/ 0 w 18"/>
                <a:gd name="T21" fmla="*/ 178 h 19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
                <a:gd name="T34" fmla="*/ 0 h 194"/>
                <a:gd name="T35" fmla="*/ 18 w 18"/>
                <a:gd name="T36" fmla="*/ 194 h 19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 h="194">
                  <a:moveTo>
                    <a:pt x="0" y="178"/>
                  </a:moveTo>
                  <a:lnTo>
                    <a:pt x="8" y="0"/>
                  </a:lnTo>
                  <a:lnTo>
                    <a:pt x="18" y="180"/>
                  </a:lnTo>
                  <a:lnTo>
                    <a:pt x="16" y="186"/>
                  </a:lnTo>
                  <a:lnTo>
                    <a:pt x="12" y="192"/>
                  </a:lnTo>
                  <a:lnTo>
                    <a:pt x="8" y="194"/>
                  </a:lnTo>
                  <a:lnTo>
                    <a:pt x="6" y="192"/>
                  </a:lnTo>
                  <a:lnTo>
                    <a:pt x="2" y="188"/>
                  </a:lnTo>
                  <a:lnTo>
                    <a:pt x="0" y="178"/>
                  </a:lnTo>
                  <a:close/>
                </a:path>
              </a:pathLst>
            </a:custGeom>
            <a:solidFill>
              <a:srgbClr val="43434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8" name="Freeform 125">
              <a:extLst>
                <a:ext uri="{FF2B5EF4-FFF2-40B4-BE49-F238E27FC236}">
                  <a16:creationId xmlns:a16="http://schemas.microsoft.com/office/drawing/2014/main" id="{DC761AF4-BB06-48C7-A34C-6D92A70D927E}"/>
                </a:ext>
              </a:extLst>
            </p:cNvPr>
            <p:cNvSpPr>
              <a:spLocks/>
            </p:cNvSpPr>
            <p:nvPr/>
          </p:nvSpPr>
          <p:spPr bwMode="auto">
            <a:xfrm>
              <a:off x="582" y="1860"/>
              <a:ext cx="16" cy="190"/>
            </a:xfrm>
            <a:custGeom>
              <a:avLst/>
              <a:gdLst>
                <a:gd name="T0" fmla="*/ 0 w 16"/>
                <a:gd name="T1" fmla="*/ 174 h 190"/>
                <a:gd name="T2" fmla="*/ 8 w 16"/>
                <a:gd name="T3" fmla="*/ 0 h 190"/>
                <a:gd name="T4" fmla="*/ 16 w 16"/>
                <a:gd name="T5" fmla="*/ 178 h 190"/>
                <a:gd name="T6" fmla="*/ 16 w 16"/>
                <a:gd name="T7" fmla="*/ 178 h 190"/>
                <a:gd name="T8" fmla="*/ 16 w 16"/>
                <a:gd name="T9" fmla="*/ 182 h 190"/>
                <a:gd name="T10" fmla="*/ 12 w 16"/>
                <a:gd name="T11" fmla="*/ 188 h 190"/>
                <a:gd name="T12" fmla="*/ 8 w 16"/>
                <a:gd name="T13" fmla="*/ 190 h 190"/>
                <a:gd name="T14" fmla="*/ 6 w 16"/>
                <a:gd name="T15" fmla="*/ 190 h 190"/>
                <a:gd name="T16" fmla="*/ 4 w 16"/>
                <a:gd name="T17" fmla="*/ 184 h 190"/>
                <a:gd name="T18" fmla="*/ 0 w 16"/>
                <a:gd name="T19" fmla="*/ 174 h 190"/>
                <a:gd name="T20" fmla="*/ 0 w 16"/>
                <a:gd name="T21" fmla="*/ 174 h 19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
                <a:gd name="T34" fmla="*/ 0 h 190"/>
                <a:gd name="T35" fmla="*/ 16 w 16"/>
                <a:gd name="T36" fmla="*/ 190 h 19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 h="190">
                  <a:moveTo>
                    <a:pt x="0" y="174"/>
                  </a:moveTo>
                  <a:lnTo>
                    <a:pt x="8" y="0"/>
                  </a:lnTo>
                  <a:lnTo>
                    <a:pt x="16" y="178"/>
                  </a:lnTo>
                  <a:lnTo>
                    <a:pt x="16" y="182"/>
                  </a:lnTo>
                  <a:lnTo>
                    <a:pt x="12" y="188"/>
                  </a:lnTo>
                  <a:lnTo>
                    <a:pt x="8" y="190"/>
                  </a:lnTo>
                  <a:lnTo>
                    <a:pt x="6" y="190"/>
                  </a:lnTo>
                  <a:lnTo>
                    <a:pt x="4" y="184"/>
                  </a:lnTo>
                  <a:lnTo>
                    <a:pt x="0" y="174"/>
                  </a:lnTo>
                  <a:close/>
                </a:path>
              </a:pathLst>
            </a:custGeom>
            <a:solidFill>
              <a:srgbClr val="44444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9" name="Freeform 126">
              <a:extLst>
                <a:ext uri="{FF2B5EF4-FFF2-40B4-BE49-F238E27FC236}">
                  <a16:creationId xmlns:a16="http://schemas.microsoft.com/office/drawing/2014/main" id="{9CFD2D4B-2A1A-45FF-B724-E1BD76E461A4}"/>
                </a:ext>
              </a:extLst>
            </p:cNvPr>
            <p:cNvSpPr>
              <a:spLocks/>
            </p:cNvSpPr>
            <p:nvPr/>
          </p:nvSpPr>
          <p:spPr bwMode="auto">
            <a:xfrm>
              <a:off x="584" y="1862"/>
              <a:ext cx="14" cy="186"/>
            </a:xfrm>
            <a:custGeom>
              <a:avLst/>
              <a:gdLst>
                <a:gd name="T0" fmla="*/ 0 w 14"/>
                <a:gd name="T1" fmla="*/ 170 h 186"/>
                <a:gd name="T2" fmla="*/ 6 w 14"/>
                <a:gd name="T3" fmla="*/ 0 h 186"/>
                <a:gd name="T4" fmla="*/ 14 w 14"/>
                <a:gd name="T5" fmla="*/ 174 h 186"/>
                <a:gd name="T6" fmla="*/ 14 w 14"/>
                <a:gd name="T7" fmla="*/ 174 h 186"/>
                <a:gd name="T8" fmla="*/ 12 w 14"/>
                <a:gd name="T9" fmla="*/ 178 h 186"/>
                <a:gd name="T10" fmla="*/ 8 w 14"/>
                <a:gd name="T11" fmla="*/ 184 h 186"/>
                <a:gd name="T12" fmla="*/ 6 w 14"/>
                <a:gd name="T13" fmla="*/ 186 h 186"/>
                <a:gd name="T14" fmla="*/ 4 w 14"/>
                <a:gd name="T15" fmla="*/ 186 h 186"/>
                <a:gd name="T16" fmla="*/ 2 w 14"/>
                <a:gd name="T17" fmla="*/ 180 h 186"/>
                <a:gd name="T18" fmla="*/ 0 w 14"/>
                <a:gd name="T19" fmla="*/ 170 h 186"/>
                <a:gd name="T20" fmla="*/ 0 w 14"/>
                <a:gd name="T21" fmla="*/ 170 h 1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
                <a:gd name="T34" fmla="*/ 0 h 186"/>
                <a:gd name="T35" fmla="*/ 14 w 14"/>
                <a:gd name="T36" fmla="*/ 186 h 1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 h="186">
                  <a:moveTo>
                    <a:pt x="0" y="170"/>
                  </a:moveTo>
                  <a:lnTo>
                    <a:pt x="6" y="0"/>
                  </a:lnTo>
                  <a:lnTo>
                    <a:pt x="14" y="174"/>
                  </a:lnTo>
                  <a:lnTo>
                    <a:pt x="12" y="178"/>
                  </a:lnTo>
                  <a:lnTo>
                    <a:pt x="8" y="184"/>
                  </a:lnTo>
                  <a:lnTo>
                    <a:pt x="6" y="186"/>
                  </a:lnTo>
                  <a:lnTo>
                    <a:pt x="4" y="186"/>
                  </a:lnTo>
                  <a:lnTo>
                    <a:pt x="2" y="180"/>
                  </a:lnTo>
                  <a:lnTo>
                    <a:pt x="0" y="170"/>
                  </a:lnTo>
                  <a:close/>
                </a:path>
              </a:pathLst>
            </a:custGeom>
            <a:solidFill>
              <a:srgbClr val="46464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0" name="Freeform 127">
              <a:extLst>
                <a:ext uri="{FF2B5EF4-FFF2-40B4-BE49-F238E27FC236}">
                  <a16:creationId xmlns:a16="http://schemas.microsoft.com/office/drawing/2014/main" id="{D0B7A23F-A136-4563-ADBE-70BC77E31B67}"/>
                </a:ext>
              </a:extLst>
            </p:cNvPr>
            <p:cNvSpPr>
              <a:spLocks/>
            </p:cNvSpPr>
            <p:nvPr/>
          </p:nvSpPr>
          <p:spPr bwMode="auto">
            <a:xfrm>
              <a:off x="542" y="2018"/>
              <a:ext cx="114" cy="228"/>
            </a:xfrm>
            <a:custGeom>
              <a:avLst/>
              <a:gdLst>
                <a:gd name="T0" fmla="*/ 56 w 114"/>
                <a:gd name="T1" fmla="*/ 0 h 228"/>
                <a:gd name="T2" fmla="*/ 0 w 114"/>
                <a:gd name="T3" fmla="*/ 178 h 228"/>
                <a:gd name="T4" fmla="*/ 0 w 114"/>
                <a:gd name="T5" fmla="*/ 178 h 228"/>
                <a:gd name="T6" fmla="*/ 0 w 114"/>
                <a:gd name="T7" fmla="*/ 186 h 228"/>
                <a:gd name="T8" fmla="*/ 2 w 114"/>
                <a:gd name="T9" fmla="*/ 194 h 228"/>
                <a:gd name="T10" fmla="*/ 4 w 114"/>
                <a:gd name="T11" fmla="*/ 202 h 228"/>
                <a:gd name="T12" fmla="*/ 10 w 114"/>
                <a:gd name="T13" fmla="*/ 212 h 228"/>
                <a:gd name="T14" fmla="*/ 22 w 114"/>
                <a:gd name="T15" fmla="*/ 220 h 228"/>
                <a:gd name="T16" fmla="*/ 28 w 114"/>
                <a:gd name="T17" fmla="*/ 224 h 228"/>
                <a:gd name="T18" fmla="*/ 36 w 114"/>
                <a:gd name="T19" fmla="*/ 226 h 228"/>
                <a:gd name="T20" fmla="*/ 46 w 114"/>
                <a:gd name="T21" fmla="*/ 228 h 228"/>
                <a:gd name="T22" fmla="*/ 58 w 114"/>
                <a:gd name="T23" fmla="*/ 228 h 228"/>
                <a:gd name="T24" fmla="*/ 58 w 114"/>
                <a:gd name="T25" fmla="*/ 228 h 228"/>
                <a:gd name="T26" fmla="*/ 68 w 114"/>
                <a:gd name="T27" fmla="*/ 228 h 228"/>
                <a:gd name="T28" fmla="*/ 78 w 114"/>
                <a:gd name="T29" fmla="*/ 226 h 228"/>
                <a:gd name="T30" fmla="*/ 86 w 114"/>
                <a:gd name="T31" fmla="*/ 224 h 228"/>
                <a:gd name="T32" fmla="*/ 94 w 114"/>
                <a:gd name="T33" fmla="*/ 220 h 228"/>
                <a:gd name="T34" fmla="*/ 100 w 114"/>
                <a:gd name="T35" fmla="*/ 216 h 228"/>
                <a:gd name="T36" fmla="*/ 104 w 114"/>
                <a:gd name="T37" fmla="*/ 210 h 228"/>
                <a:gd name="T38" fmla="*/ 110 w 114"/>
                <a:gd name="T39" fmla="*/ 200 h 228"/>
                <a:gd name="T40" fmla="*/ 114 w 114"/>
                <a:gd name="T41" fmla="*/ 190 h 228"/>
                <a:gd name="T42" fmla="*/ 114 w 114"/>
                <a:gd name="T43" fmla="*/ 180 h 228"/>
                <a:gd name="T44" fmla="*/ 114 w 114"/>
                <a:gd name="T45" fmla="*/ 172 h 228"/>
                <a:gd name="T46" fmla="*/ 56 w 114"/>
                <a:gd name="T47" fmla="*/ 0 h 22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14"/>
                <a:gd name="T73" fmla="*/ 0 h 228"/>
                <a:gd name="T74" fmla="*/ 114 w 114"/>
                <a:gd name="T75" fmla="*/ 228 h 22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14" h="228">
                  <a:moveTo>
                    <a:pt x="56" y="0"/>
                  </a:moveTo>
                  <a:lnTo>
                    <a:pt x="0" y="178"/>
                  </a:lnTo>
                  <a:lnTo>
                    <a:pt x="0" y="186"/>
                  </a:lnTo>
                  <a:lnTo>
                    <a:pt x="2" y="194"/>
                  </a:lnTo>
                  <a:lnTo>
                    <a:pt x="4" y="202"/>
                  </a:lnTo>
                  <a:lnTo>
                    <a:pt x="10" y="212"/>
                  </a:lnTo>
                  <a:lnTo>
                    <a:pt x="22" y="220"/>
                  </a:lnTo>
                  <a:lnTo>
                    <a:pt x="28" y="224"/>
                  </a:lnTo>
                  <a:lnTo>
                    <a:pt x="36" y="226"/>
                  </a:lnTo>
                  <a:lnTo>
                    <a:pt x="46" y="228"/>
                  </a:lnTo>
                  <a:lnTo>
                    <a:pt x="58" y="228"/>
                  </a:lnTo>
                  <a:lnTo>
                    <a:pt x="68" y="228"/>
                  </a:lnTo>
                  <a:lnTo>
                    <a:pt x="78" y="226"/>
                  </a:lnTo>
                  <a:lnTo>
                    <a:pt x="86" y="224"/>
                  </a:lnTo>
                  <a:lnTo>
                    <a:pt x="94" y="220"/>
                  </a:lnTo>
                  <a:lnTo>
                    <a:pt x="100" y="216"/>
                  </a:lnTo>
                  <a:lnTo>
                    <a:pt x="104" y="210"/>
                  </a:lnTo>
                  <a:lnTo>
                    <a:pt x="110" y="200"/>
                  </a:lnTo>
                  <a:lnTo>
                    <a:pt x="114" y="190"/>
                  </a:lnTo>
                  <a:lnTo>
                    <a:pt x="114" y="180"/>
                  </a:lnTo>
                  <a:lnTo>
                    <a:pt x="114" y="172"/>
                  </a:lnTo>
                  <a:lnTo>
                    <a:pt x="5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 name="Freeform 128">
              <a:extLst>
                <a:ext uri="{FF2B5EF4-FFF2-40B4-BE49-F238E27FC236}">
                  <a16:creationId xmlns:a16="http://schemas.microsoft.com/office/drawing/2014/main" id="{51EFCC6E-6569-4607-9F2A-4A73959EAE1C}"/>
                </a:ext>
              </a:extLst>
            </p:cNvPr>
            <p:cNvSpPr>
              <a:spLocks/>
            </p:cNvSpPr>
            <p:nvPr/>
          </p:nvSpPr>
          <p:spPr bwMode="auto">
            <a:xfrm>
              <a:off x="558" y="2034"/>
              <a:ext cx="82" cy="196"/>
            </a:xfrm>
            <a:custGeom>
              <a:avLst/>
              <a:gdLst>
                <a:gd name="T0" fmla="*/ 40 w 82"/>
                <a:gd name="T1" fmla="*/ 0 h 196"/>
                <a:gd name="T2" fmla="*/ 0 w 82"/>
                <a:gd name="T3" fmla="*/ 152 h 196"/>
                <a:gd name="T4" fmla="*/ 0 w 82"/>
                <a:gd name="T5" fmla="*/ 152 h 196"/>
                <a:gd name="T6" fmla="*/ 0 w 82"/>
                <a:gd name="T7" fmla="*/ 160 h 196"/>
                <a:gd name="T8" fmla="*/ 2 w 82"/>
                <a:gd name="T9" fmla="*/ 166 h 196"/>
                <a:gd name="T10" fmla="*/ 6 w 82"/>
                <a:gd name="T11" fmla="*/ 174 h 196"/>
                <a:gd name="T12" fmla="*/ 10 w 82"/>
                <a:gd name="T13" fmla="*/ 182 h 196"/>
                <a:gd name="T14" fmla="*/ 18 w 82"/>
                <a:gd name="T15" fmla="*/ 188 h 196"/>
                <a:gd name="T16" fmla="*/ 28 w 82"/>
                <a:gd name="T17" fmla="*/ 194 h 196"/>
                <a:gd name="T18" fmla="*/ 42 w 82"/>
                <a:gd name="T19" fmla="*/ 196 h 196"/>
                <a:gd name="T20" fmla="*/ 42 w 82"/>
                <a:gd name="T21" fmla="*/ 196 h 196"/>
                <a:gd name="T22" fmla="*/ 48 w 82"/>
                <a:gd name="T23" fmla="*/ 196 h 196"/>
                <a:gd name="T24" fmla="*/ 54 w 82"/>
                <a:gd name="T25" fmla="*/ 194 h 196"/>
                <a:gd name="T26" fmla="*/ 64 w 82"/>
                <a:gd name="T27" fmla="*/ 190 h 196"/>
                <a:gd name="T28" fmla="*/ 72 w 82"/>
                <a:gd name="T29" fmla="*/ 182 h 196"/>
                <a:gd name="T30" fmla="*/ 76 w 82"/>
                <a:gd name="T31" fmla="*/ 172 h 196"/>
                <a:gd name="T32" fmla="*/ 80 w 82"/>
                <a:gd name="T33" fmla="*/ 164 h 196"/>
                <a:gd name="T34" fmla="*/ 82 w 82"/>
                <a:gd name="T35" fmla="*/ 156 h 196"/>
                <a:gd name="T36" fmla="*/ 82 w 82"/>
                <a:gd name="T37" fmla="*/ 148 h 196"/>
                <a:gd name="T38" fmla="*/ 40 w 82"/>
                <a:gd name="T39" fmla="*/ 0 h 1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82"/>
                <a:gd name="T61" fmla="*/ 0 h 196"/>
                <a:gd name="T62" fmla="*/ 82 w 82"/>
                <a:gd name="T63" fmla="*/ 196 h 19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82" h="196">
                  <a:moveTo>
                    <a:pt x="40" y="0"/>
                  </a:moveTo>
                  <a:lnTo>
                    <a:pt x="0" y="152"/>
                  </a:lnTo>
                  <a:lnTo>
                    <a:pt x="0" y="160"/>
                  </a:lnTo>
                  <a:lnTo>
                    <a:pt x="2" y="166"/>
                  </a:lnTo>
                  <a:lnTo>
                    <a:pt x="6" y="174"/>
                  </a:lnTo>
                  <a:lnTo>
                    <a:pt x="10" y="182"/>
                  </a:lnTo>
                  <a:lnTo>
                    <a:pt x="18" y="188"/>
                  </a:lnTo>
                  <a:lnTo>
                    <a:pt x="28" y="194"/>
                  </a:lnTo>
                  <a:lnTo>
                    <a:pt x="42" y="196"/>
                  </a:lnTo>
                  <a:lnTo>
                    <a:pt x="48" y="196"/>
                  </a:lnTo>
                  <a:lnTo>
                    <a:pt x="54" y="194"/>
                  </a:lnTo>
                  <a:lnTo>
                    <a:pt x="64" y="190"/>
                  </a:lnTo>
                  <a:lnTo>
                    <a:pt x="72" y="182"/>
                  </a:lnTo>
                  <a:lnTo>
                    <a:pt x="76" y="172"/>
                  </a:lnTo>
                  <a:lnTo>
                    <a:pt x="80" y="164"/>
                  </a:lnTo>
                  <a:lnTo>
                    <a:pt x="82" y="156"/>
                  </a:lnTo>
                  <a:lnTo>
                    <a:pt x="82" y="148"/>
                  </a:lnTo>
                  <a:lnTo>
                    <a:pt x="4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2" name="Freeform 129">
              <a:extLst>
                <a:ext uri="{FF2B5EF4-FFF2-40B4-BE49-F238E27FC236}">
                  <a16:creationId xmlns:a16="http://schemas.microsoft.com/office/drawing/2014/main" id="{AED7B8BE-E67C-4AC9-84E0-AAAE641FF825}"/>
                </a:ext>
              </a:extLst>
            </p:cNvPr>
            <p:cNvSpPr>
              <a:spLocks/>
            </p:cNvSpPr>
            <p:nvPr/>
          </p:nvSpPr>
          <p:spPr bwMode="auto">
            <a:xfrm>
              <a:off x="560" y="2036"/>
              <a:ext cx="80" cy="194"/>
            </a:xfrm>
            <a:custGeom>
              <a:avLst/>
              <a:gdLst>
                <a:gd name="T0" fmla="*/ 38 w 80"/>
                <a:gd name="T1" fmla="*/ 0 h 194"/>
                <a:gd name="T2" fmla="*/ 0 w 80"/>
                <a:gd name="T3" fmla="*/ 150 h 194"/>
                <a:gd name="T4" fmla="*/ 0 w 80"/>
                <a:gd name="T5" fmla="*/ 150 h 194"/>
                <a:gd name="T6" fmla="*/ 0 w 80"/>
                <a:gd name="T7" fmla="*/ 156 h 194"/>
                <a:gd name="T8" fmla="*/ 2 w 80"/>
                <a:gd name="T9" fmla="*/ 164 h 194"/>
                <a:gd name="T10" fmla="*/ 4 w 80"/>
                <a:gd name="T11" fmla="*/ 172 h 194"/>
                <a:gd name="T12" fmla="*/ 10 w 80"/>
                <a:gd name="T13" fmla="*/ 178 h 194"/>
                <a:gd name="T14" fmla="*/ 16 w 80"/>
                <a:gd name="T15" fmla="*/ 186 h 194"/>
                <a:gd name="T16" fmla="*/ 26 w 80"/>
                <a:gd name="T17" fmla="*/ 190 h 194"/>
                <a:gd name="T18" fmla="*/ 40 w 80"/>
                <a:gd name="T19" fmla="*/ 194 h 194"/>
                <a:gd name="T20" fmla="*/ 40 w 80"/>
                <a:gd name="T21" fmla="*/ 194 h 194"/>
                <a:gd name="T22" fmla="*/ 52 w 80"/>
                <a:gd name="T23" fmla="*/ 192 h 194"/>
                <a:gd name="T24" fmla="*/ 62 w 80"/>
                <a:gd name="T25" fmla="*/ 186 h 194"/>
                <a:gd name="T26" fmla="*/ 68 w 80"/>
                <a:gd name="T27" fmla="*/ 178 h 194"/>
                <a:gd name="T28" fmla="*/ 74 w 80"/>
                <a:gd name="T29" fmla="*/ 170 h 194"/>
                <a:gd name="T30" fmla="*/ 76 w 80"/>
                <a:gd name="T31" fmla="*/ 160 h 194"/>
                <a:gd name="T32" fmla="*/ 78 w 80"/>
                <a:gd name="T33" fmla="*/ 152 h 194"/>
                <a:gd name="T34" fmla="*/ 80 w 80"/>
                <a:gd name="T35" fmla="*/ 146 h 194"/>
                <a:gd name="T36" fmla="*/ 38 w 80"/>
                <a:gd name="T37" fmla="*/ 0 h 19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0"/>
                <a:gd name="T58" fmla="*/ 0 h 194"/>
                <a:gd name="T59" fmla="*/ 80 w 80"/>
                <a:gd name="T60" fmla="*/ 194 h 19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0" h="194">
                  <a:moveTo>
                    <a:pt x="38" y="0"/>
                  </a:moveTo>
                  <a:lnTo>
                    <a:pt x="0" y="150"/>
                  </a:lnTo>
                  <a:lnTo>
                    <a:pt x="0" y="156"/>
                  </a:lnTo>
                  <a:lnTo>
                    <a:pt x="2" y="164"/>
                  </a:lnTo>
                  <a:lnTo>
                    <a:pt x="4" y="172"/>
                  </a:lnTo>
                  <a:lnTo>
                    <a:pt x="10" y="178"/>
                  </a:lnTo>
                  <a:lnTo>
                    <a:pt x="16" y="186"/>
                  </a:lnTo>
                  <a:lnTo>
                    <a:pt x="26" y="190"/>
                  </a:lnTo>
                  <a:lnTo>
                    <a:pt x="40" y="194"/>
                  </a:lnTo>
                  <a:lnTo>
                    <a:pt x="52" y="192"/>
                  </a:lnTo>
                  <a:lnTo>
                    <a:pt x="62" y="186"/>
                  </a:lnTo>
                  <a:lnTo>
                    <a:pt x="68" y="178"/>
                  </a:lnTo>
                  <a:lnTo>
                    <a:pt x="74" y="170"/>
                  </a:lnTo>
                  <a:lnTo>
                    <a:pt x="76" y="160"/>
                  </a:lnTo>
                  <a:lnTo>
                    <a:pt x="78" y="152"/>
                  </a:lnTo>
                  <a:lnTo>
                    <a:pt x="80" y="146"/>
                  </a:lnTo>
                  <a:lnTo>
                    <a:pt x="38" y="0"/>
                  </a:lnTo>
                  <a:close/>
                </a:path>
              </a:pathLst>
            </a:custGeom>
            <a:solidFill>
              <a:srgbClr val="04040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3" name="Freeform 130">
              <a:extLst>
                <a:ext uri="{FF2B5EF4-FFF2-40B4-BE49-F238E27FC236}">
                  <a16:creationId xmlns:a16="http://schemas.microsoft.com/office/drawing/2014/main" id="{6F1F8B0D-1F61-4758-B5A4-F7C5BFA47CF0}"/>
                </a:ext>
              </a:extLst>
            </p:cNvPr>
            <p:cNvSpPr>
              <a:spLocks/>
            </p:cNvSpPr>
            <p:nvPr/>
          </p:nvSpPr>
          <p:spPr bwMode="auto">
            <a:xfrm>
              <a:off x="560" y="2038"/>
              <a:ext cx="78" cy="190"/>
            </a:xfrm>
            <a:custGeom>
              <a:avLst/>
              <a:gdLst>
                <a:gd name="T0" fmla="*/ 38 w 78"/>
                <a:gd name="T1" fmla="*/ 0 h 190"/>
                <a:gd name="T2" fmla="*/ 0 w 78"/>
                <a:gd name="T3" fmla="*/ 148 h 190"/>
                <a:gd name="T4" fmla="*/ 0 w 78"/>
                <a:gd name="T5" fmla="*/ 148 h 190"/>
                <a:gd name="T6" fmla="*/ 2 w 78"/>
                <a:gd name="T7" fmla="*/ 154 h 190"/>
                <a:gd name="T8" fmla="*/ 2 w 78"/>
                <a:gd name="T9" fmla="*/ 162 h 190"/>
                <a:gd name="T10" fmla="*/ 6 w 78"/>
                <a:gd name="T11" fmla="*/ 168 h 190"/>
                <a:gd name="T12" fmla="*/ 10 w 78"/>
                <a:gd name="T13" fmla="*/ 176 h 190"/>
                <a:gd name="T14" fmla="*/ 16 w 78"/>
                <a:gd name="T15" fmla="*/ 182 h 190"/>
                <a:gd name="T16" fmla="*/ 26 w 78"/>
                <a:gd name="T17" fmla="*/ 188 h 190"/>
                <a:gd name="T18" fmla="*/ 40 w 78"/>
                <a:gd name="T19" fmla="*/ 190 h 190"/>
                <a:gd name="T20" fmla="*/ 40 w 78"/>
                <a:gd name="T21" fmla="*/ 190 h 190"/>
                <a:gd name="T22" fmla="*/ 52 w 78"/>
                <a:gd name="T23" fmla="*/ 188 h 190"/>
                <a:gd name="T24" fmla="*/ 62 w 78"/>
                <a:gd name="T25" fmla="*/ 184 h 190"/>
                <a:gd name="T26" fmla="*/ 68 w 78"/>
                <a:gd name="T27" fmla="*/ 176 h 190"/>
                <a:gd name="T28" fmla="*/ 72 w 78"/>
                <a:gd name="T29" fmla="*/ 168 h 190"/>
                <a:gd name="T30" fmla="*/ 76 w 78"/>
                <a:gd name="T31" fmla="*/ 158 h 190"/>
                <a:gd name="T32" fmla="*/ 78 w 78"/>
                <a:gd name="T33" fmla="*/ 150 h 190"/>
                <a:gd name="T34" fmla="*/ 78 w 78"/>
                <a:gd name="T35" fmla="*/ 144 h 190"/>
                <a:gd name="T36" fmla="*/ 38 w 78"/>
                <a:gd name="T37" fmla="*/ 0 h 19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8"/>
                <a:gd name="T58" fmla="*/ 0 h 190"/>
                <a:gd name="T59" fmla="*/ 78 w 78"/>
                <a:gd name="T60" fmla="*/ 190 h 19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8" h="190">
                  <a:moveTo>
                    <a:pt x="38" y="0"/>
                  </a:moveTo>
                  <a:lnTo>
                    <a:pt x="0" y="148"/>
                  </a:lnTo>
                  <a:lnTo>
                    <a:pt x="2" y="154"/>
                  </a:lnTo>
                  <a:lnTo>
                    <a:pt x="2" y="162"/>
                  </a:lnTo>
                  <a:lnTo>
                    <a:pt x="6" y="168"/>
                  </a:lnTo>
                  <a:lnTo>
                    <a:pt x="10" y="176"/>
                  </a:lnTo>
                  <a:lnTo>
                    <a:pt x="16" y="182"/>
                  </a:lnTo>
                  <a:lnTo>
                    <a:pt x="26" y="188"/>
                  </a:lnTo>
                  <a:lnTo>
                    <a:pt x="40" y="190"/>
                  </a:lnTo>
                  <a:lnTo>
                    <a:pt x="52" y="188"/>
                  </a:lnTo>
                  <a:lnTo>
                    <a:pt x="62" y="184"/>
                  </a:lnTo>
                  <a:lnTo>
                    <a:pt x="68" y="176"/>
                  </a:lnTo>
                  <a:lnTo>
                    <a:pt x="72" y="168"/>
                  </a:lnTo>
                  <a:lnTo>
                    <a:pt x="76" y="158"/>
                  </a:lnTo>
                  <a:lnTo>
                    <a:pt x="78" y="150"/>
                  </a:lnTo>
                  <a:lnTo>
                    <a:pt x="78" y="144"/>
                  </a:lnTo>
                  <a:lnTo>
                    <a:pt x="38" y="0"/>
                  </a:lnTo>
                  <a:close/>
                </a:path>
              </a:pathLst>
            </a:custGeom>
            <a:solidFill>
              <a:srgbClr val="08080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4" name="Freeform 131">
              <a:extLst>
                <a:ext uri="{FF2B5EF4-FFF2-40B4-BE49-F238E27FC236}">
                  <a16:creationId xmlns:a16="http://schemas.microsoft.com/office/drawing/2014/main" id="{5161C376-9D79-478E-BD80-3A4741E3D254}"/>
                </a:ext>
              </a:extLst>
            </p:cNvPr>
            <p:cNvSpPr>
              <a:spLocks/>
            </p:cNvSpPr>
            <p:nvPr/>
          </p:nvSpPr>
          <p:spPr bwMode="auto">
            <a:xfrm>
              <a:off x="562" y="2040"/>
              <a:ext cx="76" cy="188"/>
            </a:xfrm>
            <a:custGeom>
              <a:avLst/>
              <a:gdLst>
                <a:gd name="T0" fmla="*/ 36 w 76"/>
                <a:gd name="T1" fmla="*/ 0 h 188"/>
                <a:gd name="T2" fmla="*/ 0 w 76"/>
                <a:gd name="T3" fmla="*/ 146 h 188"/>
                <a:gd name="T4" fmla="*/ 0 w 76"/>
                <a:gd name="T5" fmla="*/ 146 h 188"/>
                <a:gd name="T6" fmla="*/ 0 w 76"/>
                <a:gd name="T7" fmla="*/ 152 h 188"/>
                <a:gd name="T8" fmla="*/ 2 w 76"/>
                <a:gd name="T9" fmla="*/ 158 h 188"/>
                <a:gd name="T10" fmla="*/ 4 w 76"/>
                <a:gd name="T11" fmla="*/ 166 h 188"/>
                <a:gd name="T12" fmla="*/ 8 w 76"/>
                <a:gd name="T13" fmla="*/ 174 h 188"/>
                <a:gd name="T14" fmla="*/ 16 w 76"/>
                <a:gd name="T15" fmla="*/ 180 h 188"/>
                <a:gd name="T16" fmla="*/ 24 w 76"/>
                <a:gd name="T17" fmla="*/ 186 h 188"/>
                <a:gd name="T18" fmla="*/ 38 w 76"/>
                <a:gd name="T19" fmla="*/ 188 h 188"/>
                <a:gd name="T20" fmla="*/ 38 w 76"/>
                <a:gd name="T21" fmla="*/ 188 h 188"/>
                <a:gd name="T22" fmla="*/ 50 w 76"/>
                <a:gd name="T23" fmla="*/ 186 h 188"/>
                <a:gd name="T24" fmla="*/ 58 w 76"/>
                <a:gd name="T25" fmla="*/ 180 h 188"/>
                <a:gd name="T26" fmla="*/ 66 w 76"/>
                <a:gd name="T27" fmla="*/ 174 h 188"/>
                <a:gd name="T28" fmla="*/ 70 w 76"/>
                <a:gd name="T29" fmla="*/ 164 h 188"/>
                <a:gd name="T30" fmla="*/ 72 w 76"/>
                <a:gd name="T31" fmla="*/ 156 h 188"/>
                <a:gd name="T32" fmla="*/ 74 w 76"/>
                <a:gd name="T33" fmla="*/ 148 h 188"/>
                <a:gd name="T34" fmla="*/ 76 w 76"/>
                <a:gd name="T35" fmla="*/ 142 h 188"/>
                <a:gd name="T36" fmla="*/ 36 w 76"/>
                <a:gd name="T37" fmla="*/ 0 h 18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6"/>
                <a:gd name="T58" fmla="*/ 0 h 188"/>
                <a:gd name="T59" fmla="*/ 76 w 76"/>
                <a:gd name="T60" fmla="*/ 188 h 18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6" h="188">
                  <a:moveTo>
                    <a:pt x="36" y="0"/>
                  </a:moveTo>
                  <a:lnTo>
                    <a:pt x="0" y="146"/>
                  </a:lnTo>
                  <a:lnTo>
                    <a:pt x="0" y="152"/>
                  </a:lnTo>
                  <a:lnTo>
                    <a:pt x="2" y="158"/>
                  </a:lnTo>
                  <a:lnTo>
                    <a:pt x="4" y="166"/>
                  </a:lnTo>
                  <a:lnTo>
                    <a:pt x="8" y="174"/>
                  </a:lnTo>
                  <a:lnTo>
                    <a:pt x="16" y="180"/>
                  </a:lnTo>
                  <a:lnTo>
                    <a:pt x="24" y="186"/>
                  </a:lnTo>
                  <a:lnTo>
                    <a:pt x="38" y="188"/>
                  </a:lnTo>
                  <a:lnTo>
                    <a:pt x="50" y="186"/>
                  </a:lnTo>
                  <a:lnTo>
                    <a:pt x="58" y="180"/>
                  </a:lnTo>
                  <a:lnTo>
                    <a:pt x="66" y="174"/>
                  </a:lnTo>
                  <a:lnTo>
                    <a:pt x="70" y="164"/>
                  </a:lnTo>
                  <a:lnTo>
                    <a:pt x="72" y="156"/>
                  </a:lnTo>
                  <a:lnTo>
                    <a:pt x="74" y="148"/>
                  </a:lnTo>
                  <a:lnTo>
                    <a:pt x="76" y="142"/>
                  </a:lnTo>
                  <a:lnTo>
                    <a:pt x="36" y="0"/>
                  </a:lnTo>
                  <a:close/>
                </a:path>
              </a:pathLst>
            </a:custGeom>
            <a:solidFill>
              <a:srgbClr val="10101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5" name="Freeform 132">
              <a:extLst>
                <a:ext uri="{FF2B5EF4-FFF2-40B4-BE49-F238E27FC236}">
                  <a16:creationId xmlns:a16="http://schemas.microsoft.com/office/drawing/2014/main" id="{B97D8915-2B76-4210-8E1C-45EB06074022}"/>
                </a:ext>
              </a:extLst>
            </p:cNvPr>
            <p:cNvSpPr>
              <a:spLocks/>
            </p:cNvSpPr>
            <p:nvPr/>
          </p:nvSpPr>
          <p:spPr bwMode="auto">
            <a:xfrm>
              <a:off x="562" y="2042"/>
              <a:ext cx="74" cy="184"/>
            </a:xfrm>
            <a:custGeom>
              <a:avLst/>
              <a:gdLst>
                <a:gd name="T0" fmla="*/ 36 w 74"/>
                <a:gd name="T1" fmla="*/ 0 h 184"/>
                <a:gd name="T2" fmla="*/ 0 w 74"/>
                <a:gd name="T3" fmla="*/ 144 h 184"/>
                <a:gd name="T4" fmla="*/ 0 w 74"/>
                <a:gd name="T5" fmla="*/ 144 h 184"/>
                <a:gd name="T6" fmla="*/ 2 w 74"/>
                <a:gd name="T7" fmla="*/ 150 h 184"/>
                <a:gd name="T8" fmla="*/ 6 w 74"/>
                <a:gd name="T9" fmla="*/ 164 h 184"/>
                <a:gd name="T10" fmla="*/ 10 w 74"/>
                <a:gd name="T11" fmla="*/ 172 h 184"/>
                <a:gd name="T12" fmla="*/ 16 w 74"/>
                <a:gd name="T13" fmla="*/ 178 h 184"/>
                <a:gd name="T14" fmla="*/ 26 w 74"/>
                <a:gd name="T15" fmla="*/ 182 h 184"/>
                <a:gd name="T16" fmla="*/ 38 w 74"/>
                <a:gd name="T17" fmla="*/ 184 h 184"/>
                <a:gd name="T18" fmla="*/ 38 w 74"/>
                <a:gd name="T19" fmla="*/ 184 h 184"/>
                <a:gd name="T20" fmla="*/ 50 w 74"/>
                <a:gd name="T21" fmla="*/ 184 h 184"/>
                <a:gd name="T22" fmla="*/ 58 w 74"/>
                <a:gd name="T23" fmla="*/ 178 h 184"/>
                <a:gd name="T24" fmla="*/ 64 w 74"/>
                <a:gd name="T25" fmla="*/ 170 h 184"/>
                <a:gd name="T26" fmla="*/ 70 w 74"/>
                <a:gd name="T27" fmla="*/ 162 h 184"/>
                <a:gd name="T28" fmla="*/ 74 w 74"/>
                <a:gd name="T29" fmla="*/ 146 h 184"/>
                <a:gd name="T30" fmla="*/ 74 w 74"/>
                <a:gd name="T31" fmla="*/ 138 h 184"/>
                <a:gd name="T32" fmla="*/ 36 w 74"/>
                <a:gd name="T33" fmla="*/ 0 h 18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4"/>
                <a:gd name="T52" fmla="*/ 0 h 184"/>
                <a:gd name="T53" fmla="*/ 74 w 74"/>
                <a:gd name="T54" fmla="*/ 184 h 18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4" h="184">
                  <a:moveTo>
                    <a:pt x="36" y="0"/>
                  </a:moveTo>
                  <a:lnTo>
                    <a:pt x="0" y="144"/>
                  </a:lnTo>
                  <a:lnTo>
                    <a:pt x="2" y="150"/>
                  </a:lnTo>
                  <a:lnTo>
                    <a:pt x="6" y="164"/>
                  </a:lnTo>
                  <a:lnTo>
                    <a:pt x="10" y="172"/>
                  </a:lnTo>
                  <a:lnTo>
                    <a:pt x="16" y="178"/>
                  </a:lnTo>
                  <a:lnTo>
                    <a:pt x="26" y="182"/>
                  </a:lnTo>
                  <a:lnTo>
                    <a:pt x="38" y="184"/>
                  </a:lnTo>
                  <a:lnTo>
                    <a:pt x="50" y="184"/>
                  </a:lnTo>
                  <a:lnTo>
                    <a:pt x="58" y="178"/>
                  </a:lnTo>
                  <a:lnTo>
                    <a:pt x="64" y="170"/>
                  </a:lnTo>
                  <a:lnTo>
                    <a:pt x="70" y="162"/>
                  </a:lnTo>
                  <a:lnTo>
                    <a:pt x="74" y="146"/>
                  </a:lnTo>
                  <a:lnTo>
                    <a:pt x="74" y="138"/>
                  </a:lnTo>
                  <a:lnTo>
                    <a:pt x="36" y="0"/>
                  </a:lnTo>
                  <a:close/>
                </a:path>
              </a:pathLst>
            </a:custGeom>
            <a:solidFill>
              <a:srgbClr val="14141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6" name="Freeform 133">
              <a:extLst>
                <a:ext uri="{FF2B5EF4-FFF2-40B4-BE49-F238E27FC236}">
                  <a16:creationId xmlns:a16="http://schemas.microsoft.com/office/drawing/2014/main" id="{7EB7E8D7-E6AD-40C7-A0DD-79F5A3DED46F}"/>
                </a:ext>
              </a:extLst>
            </p:cNvPr>
            <p:cNvSpPr>
              <a:spLocks/>
            </p:cNvSpPr>
            <p:nvPr/>
          </p:nvSpPr>
          <p:spPr bwMode="auto">
            <a:xfrm>
              <a:off x="564" y="2044"/>
              <a:ext cx="72" cy="182"/>
            </a:xfrm>
            <a:custGeom>
              <a:avLst/>
              <a:gdLst>
                <a:gd name="T0" fmla="*/ 34 w 72"/>
                <a:gd name="T1" fmla="*/ 0 h 182"/>
                <a:gd name="T2" fmla="*/ 0 w 72"/>
                <a:gd name="T3" fmla="*/ 142 h 182"/>
                <a:gd name="T4" fmla="*/ 0 w 72"/>
                <a:gd name="T5" fmla="*/ 142 h 182"/>
                <a:gd name="T6" fmla="*/ 0 w 72"/>
                <a:gd name="T7" fmla="*/ 148 h 182"/>
                <a:gd name="T8" fmla="*/ 4 w 72"/>
                <a:gd name="T9" fmla="*/ 162 h 182"/>
                <a:gd name="T10" fmla="*/ 8 w 72"/>
                <a:gd name="T11" fmla="*/ 168 h 182"/>
                <a:gd name="T12" fmla="*/ 14 w 72"/>
                <a:gd name="T13" fmla="*/ 174 h 182"/>
                <a:gd name="T14" fmla="*/ 24 w 72"/>
                <a:gd name="T15" fmla="*/ 180 h 182"/>
                <a:gd name="T16" fmla="*/ 36 w 72"/>
                <a:gd name="T17" fmla="*/ 182 h 182"/>
                <a:gd name="T18" fmla="*/ 36 w 72"/>
                <a:gd name="T19" fmla="*/ 182 h 182"/>
                <a:gd name="T20" fmla="*/ 46 w 72"/>
                <a:gd name="T21" fmla="*/ 180 h 182"/>
                <a:gd name="T22" fmla="*/ 56 w 72"/>
                <a:gd name="T23" fmla="*/ 176 h 182"/>
                <a:gd name="T24" fmla="*/ 62 w 72"/>
                <a:gd name="T25" fmla="*/ 168 h 182"/>
                <a:gd name="T26" fmla="*/ 66 w 72"/>
                <a:gd name="T27" fmla="*/ 160 h 182"/>
                <a:gd name="T28" fmla="*/ 70 w 72"/>
                <a:gd name="T29" fmla="*/ 144 h 182"/>
                <a:gd name="T30" fmla="*/ 72 w 72"/>
                <a:gd name="T31" fmla="*/ 136 h 182"/>
                <a:gd name="T32" fmla="*/ 34 w 72"/>
                <a:gd name="T33" fmla="*/ 0 h 18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2"/>
                <a:gd name="T52" fmla="*/ 0 h 182"/>
                <a:gd name="T53" fmla="*/ 72 w 72"/>
                <a:gd name="T54" fmla="*/ 182 h 18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2" h="182">
                  <a:moveTo>
                    <a:pt x="34" y="0"/>
                  </a:moveTo>
                  <a:lnTo>
                    <a:pt x="0" y="142"/>
                  </a:lnTo>
                  <a:lnTo>
                    <a:pt x="0" y="148"/>
                  </a:lnTo>
                  <a:lnTo>
                    <a:pt x="4" y="162"/>
                  </a:lnTo>
                  <a:lnTo>
                    <a:pt x="8" y="168"/>
                  </a:lnTo>
                  <a:lnTo>
                    <a:pt x="14" y="174"/>
                  </a:lnTo>
                  <a:lnTo>
                    <a:pt x="24" y="180"/>
                  </a:lnTo>
                  <a:lnTo>
                    <a:pt x="36" y="182"/>
                  </a:lnTo>
                  <a:lnTo>
                    <a:pt x="46" y="180"/>
                  </a:lnTo>
                  <a:lnTo>
                    <a:pt x="56" y="176"/>
                  </a:lnTo>
                  <a:lnTo>
                    <a:pt x="62" y="168"/>
                  </a:lnTo>
                  <a:lnTo>
                    <a:pt x="66" y="160"/>
                  </a:lnTo>
                  <a:lnTo>
                    <a:pt x="70" y="144"/>
                  </a:lnTo>
                  <a:lnTo>
                    <a:pt x="72" y="136"/>
                  </a:lnTo>
                  <a:lnTo>
                    <a:pt x="34" y="0"/>
                  </a:lnTo>
                  <a:close/>
                </a:path>
              </a:pathLst>
            </a:custGeom>
            <a:solidFill>
              <a:srgbClr val="1717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 name="Freeform 134">
              <a:extLst>
                <a:ext uri="{FF2B5EF4-FFF2-40B4-BE49-F238E27FC236}">
                  <a16:creationId xmlns:a16="http://schemas.microsoft.com/office/drawing/2014/main" id="{C8B51108-ED59-4ED4-B216-4437EA37D1B5}"/>
                </a:ext>
              </a:extLst>
            </p:cNvPr>
            <p:cNvSpPr>
              <a:spLocks/>
            </p:cNvSpPr>
            <p:nvPr/>
          </p:nvSpPr>
          <p:spPr bwMode="auto">
            <a:xfrm>
              <a:off x="564" y="2046"/>
              <a:ext cx="70" cy="180"/>
            </a:xfrm>
            <a:custGeom>
              <a:avLst/>
              <a:gdLst>
                <a:gd name="T0" fmla="*/ 34 w 70"/>
                <a:gd name="T1" fmla="*/ 0 h 180"/>
                <a:gd name="T2" fmla="*/ 0 w 70"/>
                <a:gd name="T3" fmla="*/ 140 h 180"/>
                <a:gd name="T4" fmla="*/ 0 w 70"/>
                <a:gd name="T5" fmla="*/ 140 h 180"/>
                <a:gd name="T6" fmla="*/ 2 w 70"/>
                <a:gd name="T7" fmla="*/ 146 h 180"/>
                <a:gd name="T8" fmla="*/ 6 w 70"/>
                <a:gd name="T9" fmla="*/ 158 h 180"/>
                <a:gd name="T10" fmla="*/ 10 w 70"/>
                <a:gd name="T11" fmla="*/ 166 h 180"/>
                <a:gd name="T12" fmla="*/ 16 w 70"/>
                <a:gd name="T13" fmla="*/ 172 h 180"/>
                <a:gd name="T14" fmla="*/ 24 w 70"/>
                <a:gd name="T15" fmla="*/ 176 h 180"/>
                <a:gd name="T16" fmla="*/ 36 w 70"/>
                <a:gd name="T17" fmla="*/ 180 h 180"/>
                <a:gd name="T18" fmla="*/ 36 w 70"/>
                <a:gd name="T19" fmla="*/ 180 h 180"/>
                <a:gd name="T20" fmla="*/ 46 w 70"/>
                <a:gd name="T21" fmla="*/ 178 h 180"/>
                <a:gd name="T22" fmla="*/ 54 w 70"/>
                <a:gd name="T23" fmla="*/ 172 h 180"/>
                <a:gd name="T24" fmla="*/ 60 w 70"/>
                <a:gd name="T25" fmla="*/ 166 h 180"/>
                <a:gd name="T26" fmla="*/ 66 w 70"/>
                <a:gd name="T27" fmla="*/ 158 h 180"/>
                <a:gd name="T28" fmla="*/ 70 w 70"/>
                <a:gd name="T29" fmla="*/ 142 h 180"/>
                <a:gd name="T30" fmla="*/ 70 w 70"/>
                <a:gd name="T31" fmla="*/ 134 h 180"/>
                <a:gd name="T32" fmla="*/ 34 w 70"/>
                <a:gd name="T33" fmla="*/ 0 h 1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0"/>
                <a:gd name="T52" fmla="*/ 0 h 180"/>
                <a:gd name="T53" fmla="*/ 70 w 70"/>
                <a:gd name="T54" fmla="*/ 180 h 18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0" h="180">
                  <a:moveTo>
                    <a:pt x="34" y="0"/>
                  </a:moveTo>
                  <a:lnTo>
                    <a:pt x="0" y="140"/>
                  </a:lnTo>
                  <a:lnTo>
                    <a:pt x="2" y="146"/>
                  </a:lnTo>
                  <a:lnTo>
                    <a:pt x="6" y="158"/>
                  </a:lnTo>
                  <a:lnTo>
                    <a:pt x="10" y="166"/>
                  </a:lnTo>
                  <a:lnTo>
                    <a:pt x="16" y="172"/>
                  </a:lnTo>
                  <a:lnTo>
                    <a:pt x="24" y="176"/>
                  </a:lnTo>
                  <a:lnTo>
                    <a:pt x="36" y="180"/>
                  </a:lnTo>
                  <a:lnTo>
                    <a:pt x="46" y="178"/>
                  </a:lnTo>
                  <a:lnTo>
                    <a:pt x="54" y="172"/>
                  </a:lnTo>
                  <a:lnTo>
                    <a:pt x="60" y="166"/>
                  </a:lnTo>
                  <a:lnTo>
                    <a:pt x="66" y="158"/>
                  </a:lnTo>
                  <a:lnTo>
                    <a:pt x="70" y="142"/>
                  </a:lnTo>
                  <a:lnTo>
                    <a:pt x="70" y="134"/>
                  </a:lnTo>
                  <a:lnTo>
                    <a:pt x="34" y="0"/>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 name="Freeform 135">
              <a:extLst>
                <a:ext uri="{FF2B5EF4-FFF2-40B4-BE49-F238E27FC236}">
                  <a16:creationId xmlns:a16="http://schemas.microsoft.com/office/drawing/2014/main" id="{C2D56083-4DBB-487E-91B6-EB811E3D70D3}"/>
                </a:ext>
              </a:extLst>
            </p:cNvPr>
            <p:cNvSpPr>
              <a:spLocks/>
            </p:cNvSpPr>
            <p:nvPr/>
          </p:nvSpPr>
          <p:spPr bwMode="auto">
            <a:xfrm>
              <a:off x="566" y="2048"/>
              <a:ext cx="66" cy="176"/>
            </a:xfrm>
            <a:custGeom>
              <a:avLst/>
              <a:gdLst>
                <a:gd name="T0" fmla="*/ 32 w 66"/>
                <a:gd name="T1" fmla="*/ 0 h 176"/>
                <a:gd name="T2" fmla="*/ 0 w 66"/>
                <a:gd name="T3" fmla="*/ 138 h 176"/>
                <a:gd name="T4" fmla="*/ 0 w 66"/>
                <a:gd name="T5" fmla="*/ 138 h 176"/>
                <a:gd name="T6" fmla="*/ 0 w 66"/>
                <a:gd name="T7" fmla="*/ 144 h 176"/>
                <a:gd name="T8" fmla="*/ 4 w 66"/>
                <a:gd name="T9" fmla="*/ 156 h 176"/>
                <a:gd name="T10" fmla="*/ 8 w 66"/>
                <a:gd name="T11" fmla="*/ 164 h 176"/>
                <a:gd name="T12" fmla="*/ 14 w 66"/>
                <a:gd name="T13" fmla="*/ 170 h 176"/>
                <a:gd name="T14" fmla="*/ 22 w 66"/>
                <a:gd name="T15" fmla="*/ 174 h 176"/>
                <a:gd name="T16" fmla="*/ 34 w 66"/>
                <a:gd name="T17" fmla="*/ 176 h 176"/>
                <a:gd name="T18" fmla="*/ 34 w 66"/>
                <a:gd name="T19" fmla="*/ 176 h 176"/>
                <a:gd name="T20" fmla="*/ 44 w 66"/>
                <a:gd name="T21" fmla="*/ 174 h 176"/>
                <a:gd name="T22" fmla="*/ 52 w 66"/>
                <a:gd name="T23" fmla="*/ 170 h 176"/>
                <a:gd name="T24" fmla="*/ 58 w 66"/>
                <a:gd name="T25" fmla="*/ 164 h 176"/>
                <a:gd name="T26" fmla="*/ 62 w 66"/>
                <a:gd name="T27" fmla="*/ 156 h 176"/>
                <a:gd name="T28" fmla="*/ 66 w 66"/>
                <a:gd name="T29" fmla="*/ 140 h 176"/>
                <a:gd name="T30" fmla="*/ 66 w 66"/>
                <a:gd name="T31" fmla="*/ 132 h 176"/>
                <a:gd name="T32" fmla="*/ 32 w 66"/>
                <a:gd name="T33" fmla="*/ 0 h 17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6"/>
                <a:gd name="T52" fmla="*/ 0 h 176"/>
                <a:gd name="T53" fmla="*/ 66 w 66"/>
                <a:gd name="T54" fmla="*/ 176 h 17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6" h="176">
                  <a:moveTo>
                    <a:pt x="32" y="0"/>
                  </a:moveTo>
                  <a:lnTo>
                    <a:pt x="0" y="138"/>
                  </a:lnTo>
                  <a:lnTo>
                    <a:pt x="0" y="144"/>
                  </a:lnTo>
                  <a:lnTo>
                    <a:pt x="4" y="156"/>
                  </a:lnTo>
                  <a:lnTo>
                    <a:pt x="8" y="164"/>
                  </a:lnTo>
                  <a:lnTo>
                    <a:pt x="14" y="170"/>
                  </a:lnTo>
                  <a:lnTo>
                    <a:pt x="22" y="174"/>
                  </a:lnTo>
                  <a:lnTo>
                    <a:pt x="34" y="176"/>
                  </a:lnTo>
                  <a:lnTo>
                    <a:pt x="44" y="174"/>
                  </a:lnTo>
                  <a:lnTo>
                    <a:pt x="52" y="170"/>
                  </a:lnTo>
                  <a:lnTo>
                    <a:pt x="58" y="164"/>
                  </a:lnTo>
                  <a:lnTo>
                    <a:pt x="62" y="156"/>
                  </a:lnTo>
                  <a:lnTo>
                    <a:pt x="66" y="140"/>
                  </a:lnTo>
                  <a:lnTo>
                    <a:pt x="66" y="132"/>
                  </a:lnTo>
                  <a:lnTo>
                    <a:pt x="32" y="0"/>
                  </a:lnTo>
                  <a:close/>
                </a:path>
              </a:pathLst>
            </a:custGeom>
            <a:solidFill>
              <a:srgbClr val="1D1C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9" name="Freeform 136">
              <a:extLst>
                <a:ext uri="{FF2B5EF4-FFF2-40B4-BE49-F238E27FC236}">
                  <a16:creationId xmlns:a16="http://schemas.microsoft.com/office/drawing/2014/main" id="{5942C22B-5C2D-447D-85AE-29493363FBA7}"/>
                </a:ext>
              </a:extLst>
            </p:cNvPr>
            <p:cNvSpPr>
              <a:spLocks/>
            </p:cNvSpPr>
            <p:nvPr/>
          </p:nvSpPr>
          <p:spPr bwMode="auto">
            <a:xfrm>
              <a:off x="568" y="2050"/>
              <a:ext cx="64" cy="174"/>
            </a:xfrm>
            <a:custGeom>
              <a:avLst/>
              <a:gdLst>
                <a:gd name="T0" fmla="*/ 30 w 64"/>
                <a:gd name="T1" fmla="*/ 0 h 174"/>
                <a:gd name="T2" fmla="*/ 0 w 64"/>
                <a:gd name="T3" fmla="*/ 136 h 174"/>
                <a:gd name="T4" fmla="*/ 0 w 64"/>
                <a:gd name="T5" fmla="*/ 136 h 174"/>
                <a:gd name="T6" fmla="*/ 0 w 64"/>
                <a:gd name="T7" fmla="*/ 140 h 174"/>
                <a:gd name="T8" fmla="*/ 4 w 64"/>
                <a:gd name="T9" fmla="*/ 154 h 174"/>
                <a:gd name="T10" fmla="*/ 6 w 64"/>
                <a:gd name="T11" fmla="*/ 160 h 174"/>
                <a:gd name="T12" fmla="*/ 12 w 64"/>
                <a:gd name="T13" fmla="*/ 166 h 174"/>
                <a:gd name="T14" fmla="*/ 20 w 64"/>
                <a:gd name="T15" fmla="*/ 172 h 174"/>
                <a:gd name="T16" fmla="*/ 32 w 64"/>
                <a:gd name="T17" fmla="*/ 174 h 174"/>
                <a:gd name="T18" fmla="*/ 32 w 64"/>
                <a:gd name="T19" fmla="*/ 174 h 174"/>
                <a:gd name="T20" fmla="*/ 42 w 64"/>
                <a:gd name="T21" fmla="*/ 172 h 174"/>
                <a:gd name="T22" fmla="*/ 50 w 64"/>
                <a:gd name="T23" fmla="*/ 168 h 174"/>
                <a:gd name="T24" fmla="*/ 56 w 64"/>
                <a:gd name="T25" fmla="*/ 160 h 174"/>
                <a:gd name="T26" fmla="*/ 60 w 64"/>
                <a:gd name="T27" fmla="*/ 152 h 174"/>
                <a:gd name="T28" fmla="*/ 64 w 64"/>
                <a:gd name="T29" fmla="*/ 138 h 174"/>
                <a:gd name="T30" fmla="*/ 64 w 64"/>
                <a:gd name="T31" fmla="*/ 130 h 174"/>
                <a:gd name="T32" fmla="*/ 30 w 64"/>
                <a:gd name="T33" fmla="*/ 0 h 17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4"/>
                <a:gd name="T52" fmla="*/ 0 h 174"/>
                <a:gd name="T53" fmla="*/ 64 w 64"/>
                <a:gd name="T54" fmla="*/ 174 h 17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4" h="174">
                  <a:moveTo>
                    <a:pt x="30" y="0"/>
                  </a:moveTo>
                  <a:lnTo>
                    <a:pt x="0" y="136"/>
                  </a:lnTo>
                  <a:lnTo>
                    <a:pt x="0" y="140"/>
                  </a:lnTo>
                  <a:lnTo>
                    <a:pt x="4" y="154"/>
                  </a:lnTo>
                  <a:lnTo>
                    <a:pt x="6" y="160"/>
                  </a:lnTo>
                  <a:lnTo>
                    <a:pt x="12" y="166"/>
                  </a:lnTo>
                  <a:lnTo>
                    <a:pt x="20" y="172"/>
                  </a:lnTo>
                  <a:lnTo>
                    <a:pt x="32" y="174"/>
                  </a:lnTo>
                  <a:lnTo>
                    <a:pt x="42" y="172"/>
                  </a:lnTo>
                  <a:lnTo>
                    <a:pt x="50" y="168"/>
                  </a:lnTo>
                  <a:lnTo>
                    <a:pt x="56" y="160"/>
                  </a:lnTo>
                  <a:lnTo>
                    <a:pt x="60" y="152"/>
                  </a:lnTo>
                  <a:lnTo>
                    <a:pt x="64" y="138"/>
                  </a:lnTo>
                  <a:lnTo>
                    <a:pt x="64" y="130"/>
                  </a:lnTo>
                  <a:lnTo>
                    <a:pt x="30" y="0"/>
                  </a:lnTo>
                  <a:close/>
                </a:path>
              </a:pathLst>
            </a:custGeom>
            <a:solidFill>
              <a:srgbClr val="1F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0" name="Freeform 137">
              <a:extLst>
                <a:ext uri="{FF2B5EF4-FFF2-40B4-BE49-F238E27FC236}">
                  <a16:creationId xmlns:a16="http://schemas.microsoft.com/office/drawing/2014/main" id="{0D61C316-F54B-402D-A91E-C14F68691308}"/>
                </a:ext>
              </a:extLst>
            </p:cNvPr>
            <p:cNvSpPr>
              <a:spLocks/>
            </p:cNvSpPr>
            <p:nvPr/>
          </p:nvSpPr>
          <p:spPr bwMode="auto">
            <a:xfrm>
              <a:off x="568" y="2052"/>
              <a:ext cx="62" cy="170"/>
            </a:xfrm>
            <a:custGeom>
              <a:avLst/>
              <a:gdLst>
                <a:gd name="T0" fmla="*/ 30 w 62"/>
                <a:gd name="T1" fmla="*/ 0 h 170"/>
                <a:gd name="T2" fmla="*/ 0 w 62"/>
                <a:gd name="T3" fmla="*/ 134 h 170"/>
                <a:gd name="T4" fmla="*/ 0 w 62"/>
                <a:gd name="T5" fmla="*/ 134 h 170"/>
                <a:gd name="T6" fmla="*/ 0 w 62"/>
                <a:gd name="T7" fmla="*/ 138 h 170"/>
                <a:gd name="T8" fmla="*/ 4 w 62"/>
                <a:gd name="T9" fmla="*/ 152 h 170"/>
                <a:gd name="T10" fmla="*/ 8 w 62"/>
                <a:gd name="T11" fmla="*/ 158 h 170"/>
                <a:gd name="T12" fmla="*/ 14 w 62"/>
                <a:gd name="T13" fmla="*/ 164 h 170"/>
                <a:gd name="T14" fmla="*/ 22 w 62"/>
                <a:gd name="T15" fmla="*/ 168 h 170"/>
                <a:gd name="T16" fmla="*/ 32 w 62"/>
                <a:gd name="T17" fmla="*/ 170 h 170"/>
                <a:gd name="T18" fmla="*/ 32 w 62"/>
                <a:gd name="T19" fmla="*/ 170 h 170"/>
                <a:gd name="T20" fmla="*/ 42 w 62"/>
                <a:gd name="T21" fmla="*/ 170 h 170"/>
                <a:gd name="T22" fmla="*/ 48 w 62"/>
                <a:gd name="T23" fmla="*/ 164 h 170"/>
                <a:gd name="T24" fmla="*/ 54 w 62"/>
                <a:gd name="T25" fmla="*/ 158 h 170"/>
                <a:gd name="T26" fmla="*/ 58 w 62"/>
                <a:gd name="T27" fmla="*/ 150 h 170"/>
                <a:gd name="T28" fmla="*/ 62 w 62"/>
                <a:gd name="T29" fmla="*/ 136 h 170"/>
                <a:gd name="T30" fmla="*/ 62 w 62"/>
                <a:gd name="T31" fmla="*/ 128 h 170"/>
                <a:gd name="T32" fmla="*/ 30 w 62"/>
                <a:gd name="T33" fmla="*/ 0 h 17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2"/>
                <a:gd name="T52" fmla="*/ 0 h 170"/>
                <a:gd name="T53" fmla="*/ 62 w 62"/>
                <a:gd name="T54" fmla="*/ 170 h 17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2" h="170">
                  <a:moveTo>
                    <a:pt x="30" y="0"/>
                  </a:moveTo>
                  <a:lnTo>
                    <a:pt x="0" y="134"/>
                  </a:lnTo>
                  <a:lnTo>
                    <a:pt x="0" y="138"/>
                  </a:lnTo>
                  <a:lnTo>
                    <a:pt x="4" y="152"/>
                  </a:lnTo>
                  <a:lnTo>
                    <a:pt x="8" y="158"/>
                  </a:lnTo>
                  <a:lnTo>
                    <a:pt x="14" y="164"/>
                  </a:lnTo>
                  <a:lnTo>
                    <a:pt x="22" y="168"/>
                  </a:lnTo>
                  <a:lnTo>
                    <a:pt x="32" y="170"/>
                  </a:lnTo>
                  <a:lnTo>
                    <a:pt x="42" y="170"/>
                  </a:lnTo>
                  <a:lnTo>
                    <a:pt x="48" y="164"/>
                  </a:lnTo>
                  <a:lnTo>
                    <a:pt x="54" y="158"/>
                  </a:lnTo>
                  <a:lnTo>
                    <a:pt x="58" y="150"/>
                  </a:lnTo>
                  <a:lnTo>
                    <a:pt x="62" y="136"/>
                  </a:lnTo>
                  <a:lnTo>
                    <a:pt x="62" y="128"/>
                  </a:lnTo>
                  <a:lnTo>
                    <a:pt x="30" y="0"/>
                  </a:lnTo>
                  <a:close/>
                </a:path>
              </a:pathLst>
            </a:custGeom>
            <a:solidFill>
              <a:srgbClr val="24242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1" name="Freeform 138">
              <a:extLst>
                <a:ext uri="{FF2B5EF4-FFF2-40B4-BE49-F238E27FC236}">
                  <a16:creationId xmlns:a16="http://schemas.microsoft.com/office/drawing/2014/main" id="{D0F2267F-3366-44A5-98F2-E0BF6081A23C}"/>
                </a:ext>
              </a:extLst>
            </p:cNvPr>
            <p:cNvSpPr>
              <a:spLocks/>
            </p:cNvSpPr>
            <p:nvPr/>
          </p:nvSpPr>
          <p:spPr bwMode="auto">
            <a:xfrm>
              <a:off x="570" y="2054"/>
              <a:ext cx="60" cy="168"/>
            </a:xfrm>
            <a:custGeom>
              <a:avLst/>
              <a:gdLst>
                <a:gd name="T0" fmla="*/ 28 w 60"/>
                <a:gd name="T1" fmla="*/ 0 h 168"/>
                <a:gd name="T2" fmla="*/ 0 w 60"/>
                <a:gd name="T3" fmla="*/ 130 h 168"/>
                <a:gd name="T4" fmla="*/ 0 w 60"/>
                <a:gd name="T5" fmla="*/ 130 h 168"/>
                <a:gd name="T6" fmla="*/ 0 w 60"/>
                <a:gd name="T7" fmla="*/ 136 h 168"/>
                <a:gd name="T8" fmla="*/ 2 w 60"/>
                <a:gd name="T9" fmla="*/ 148 h 168"/>
                <a:gd name="T10" fmla="*/ 6 w 60"/>
                <a:gd name="T11" fmla="*/ 156 h 168"/>
                <a:gd name="T12" fmla="*/ 12 w 60"/>
                <a:gd name="T13" fmla="*/ 162 h 168"/>
                <a:gd name="T14" fmla="*/ 20 w 60"/>
                <a:gd name="T15" fmla="*/ 166 h 168"/>
                <a:gd name="T16" fmla="*/ 30 w 60"/>
                <a:gd name="T17" fmla="*/ 168 h 168"/>
                <a:gd name="T18" fmla="*/ 30 w 60"/>
                <a:gd name="T19" fmla="*/ 168 h 168"/>
                <a:gd name="T20" fmla="*/ 40 w 60"/>
                <a:gd name="T21" fmla="*/ 166 h 168"/>
                <a:gd name="T22" fmla="*/ 46 w 60"/>
                <a:gd name="T23" fmla="*/ 162 h 168"/>
                <a:gd name="T24" fmla="*/ 52 w 60"/>
                <a:gd name="T25" fmla="*/ 156 h 168"/>
                <a:gd name="T26" fmla="*/ 56 w 60"/>
                <a:gd name="T27" fmla="*/ 148 h 168"/>
                <a:gd name="T28" fmla="*/ 58 w 60"/>
                <a:gd name="T29" fmla="*/ 132 h 168"/>
                <a:gd name="T30" fmla="*/ 60 w 60"/>
                <a:gd name="T31" fmla="*/ 126 h 168"/>
                <a:gd name="T32" fmla="*/ 28 w 60"/>
                <a:gd name="T33" fmla="*/ 0 h 1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168"/>
                <a:gd name="T53" fmla="*/ 60 w 60"/>
                <a:gd name="T54" fmla="*/ 168 h 1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168">
                  <a:moveTo>
                    <a:pt x="28" y="0"/>
                  </a:moveTo>
                  <a:lnTo>
                    <a:pt x="0" y="130"/>
                  </a:lnTo>
                  <a:lnTo>
                    <a:pt x="0" y="136"/>
                  </a:lnTo>
                  <a:lnTo>
                    <a:pt x="2" y="148"/>
                  </a:lnTo>
                  <a:lnTo>
                    <a:pt x="6" y="156"/>
                  </a:lnTo>
                  <a:lnTo>
                    <a:pt x="12" y="162"/>
                  </a:lnTo>
                  <a:lnTo>
                    <a:pt x="20" y="166"/>
                  </a:lnTo>
                  <a:lnTo>
                    <a:pt x="30" y="168"/>
                  </a:lnTo>
                  <a:lnTo>
                    <a:pt x="40" y="166"/>
                  </a:lnTo>
                  <a:lnTo>
                    <a:pt x="46" y="162"/>
                  </a:lnTo>
                  <a:lnTo>
                    <a:pt x="52" y="156"/>
                  </a:lnTo>
                  <a:lnTo>
                    <a:pt x="56" y="148"/>
                  </a:lnTo>
                  <a:lnTo>
                    <a:pt x="58" y="132"/>
                  </a:lnTo>
                  <a:lnTo>
                    <a:pt x="60" y="126"/>
                  </a:lnTo>
                  <a:lnTo>
                    <a:pt x="28" y="0"/>
                  </a:lnTo>
                  <a:close/>
                </a:path>
              </a:pathLst>
            </a:custGeom>
            <a:solidFill>
              <a:srgbClr val="2726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2" name="Freeform 139">
              <a:extLst>
                <a:ext uri="{FF2B5EF4-FFF2-40B4-BE49-F238E27FC236}">
                  <a16:creationId xmlns:a16="http://schemas.microsoft.com/office/drawing/2014/main" id="{13C3C858-02B0-4C12-8EF8-D403B7DB8238}"/>
                </a:ext>
              </a:extLst>
            </p:cNvPr>
            <p:cNvSpPr>
              <a:spLocks/>
            </p:cNvSpPr>
            <p:nvPr/>
          </p:nvSpPr>
          <p:spPr bwMode="auto">
            <a:xfrm>
              <a:off x="570" y="2056"/>
              <a:ext cx="58" cy="166"/>
            </a:xfrm>
            <a:custGeom>
              <a:avLst/>
              <a:gdLst>
                <a:gd name="T0" fmla="*/ 28 w 58"/>
                <a:gd name="T1" fmla="*/ 0 h 166"/>
                <a:gd name="T2" fmla="*/ 0 w 58"/>
                <a:gd name="T3" fmla="*/ 128 h 166"/>
                <a:gd name="T4" fmla="*/ 0 w 58"/>
                <a:gd name="T5" fmla="*/ 128 h 166"/>
                <a:gd name="T6" fmla="*/ 0 w 58"/>
                <a:gd name="T7" fmla="*/ 134 h 166"/>
                <a:gd name="T8" fmla="*/ 4 w 58"/>
                <a:gd name="T9" fmla="*/ 146 h 166"/>
                <a:gd name="T10" fmla="*/ 8 w 58"/>
                <a:gd name="T11" fmla="*/ 152 h 166"/>
                <a:gd name="T12" fmla="*/ 12 w 58"/>
                <a:gd name="T13" fmla="*/ 158 h 166"/>
                <a:gd name="T14" fmla="*/ 20 w 58"/>
                <a:gd name="T15" fmla="*/ 164 h 166"/>
                <a:gd name="T16" fmla="*/ 30 w 58"/>
                <a:gd name="T17" fmla="*/ 166 h 166"/>
                <a:gd name="T18" fmla="*/ 30 w 58"/>
                <a:gd name="T19" fmla="*/ 166 h 166"/>
                <a:gd name="T20" fmla="*/ 38 w 58"/>
                <a:gd name="T21" fmla="*/ 164 h 166"/>
                <a:gd name="T22" fmla="*/ 46 w 58"/>
                <a:gd name="T23" fmla="*/ 160 h 166"/>
                <a:gd name="T24" fmla="*/ 50 w 58"/>
                <a:gd name="T25" fmla="*/ 152 h 166"/>
                <a:gd name="T26" fmla="*/ 54 w 58"/>
                <a:gd name="T27" fmla="*/ 146 h 166"/>
                <a:gd name="T28" fmla="*/ 58 w 58"/>
                <a:gd name="T29" fmla="*/ 130 h 166"/>
                <a:gd name="T30" fmla="*/ 58 w 58"/>
                <a:gd name="T31" fmla="*/ 124 h 166"/>
                <a:gd name="T32" fmla="*/ 28 w 58"/>
                <a:gd name="T33" fmla="*/ 0 h 1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8"/>
                <a:gd name="T52" fmla="*/ 0 h 166"/>
                <a:gd name="T53" fmla="*/ 58 w 58"/>
                <a:gd name="T54" fmla="*/ 166 h 16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8" h="166">
                  <a:moveTo>
                    <a:pt x="28" y="0"/>
                  </a:moveTo>
                  <a:lnTo>
                    <a:pt x="0" y="128"/>
                  </a:lnTo>
                  <a:lnTo>
                    <a:pt x="0" y="134"/>
                  </a:lnTo>
                  <a:lnTo>
                    <a:pt x="4" y="146"/>
                  </a:lnTo>
                  <a:lnTo>
                    <a:pt x="8" y="152"/>
                  </a:lnTo>
                  <a:lnTo>
                    <a:pt x="12" y="158"/>
                  </a:lnTo>
                  <a:lnTo>
                    <a:pt x="20" y="164"/>
                  </a:lnTo>
                  <a:lnTo>
                    <a:pt x="30" y="166"/>
                  </a:lnTo>
                  <a:lnTo>
                    <a:pt x="38" y="164"/>
                  </a:lnTo>
                  <a:lnTo>
                    <a:pt x="46" y="160"/>
                  </a:lnTo>
                  <a:lnTo>
                    <a:pt x="50" y="152"/>
                  </a:lnTo>
                  <a:lnTo>
                    <a:pt x="54" y="146"/>
                  </a:lnTo>
                  <a:lnTo>
                    <a:pt x="58" y="130"/>
                  </a:lnTo>
                  <a:lnTo>
                    <a:pt x="58" y="124"/>
                  </a:lnTo>
                  <a:lnTo>
                    <a:pt x="28" y="0"/>
                  </a:lnTo>
                  <a:close/>
                </a:path>
              </a:pathLst>
            </a:custGeom>
            <a:solidFill>
              <a:srgbClr val="29292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 name="Freeform 140">
              <a:extLst>
                <a:ext uri="{FF2B5EF4-FFF2-40B4-BE49-F238E27FC236}">
                  <a16:creationId xmlns:a16="http://schemas.microsoft.com/office/drawing/2014/main" id="{16C15288-43D2-41D2-A598-55F0ED02C8D1}"/>
                </a:ext>
              </a:extLst>
            </p:cNvPr>
            <p:cNvSpPr>
              <a:spLocks/>
            </p:cNvSpPr>
            <p:nvPr/>
          </p:nvSpPr>
          <p:spPr bwMode="auto">
            <a:xfrm>
              <a:off x="572" y="2058"/>
              <a:ext cx="56" cy="162"/>
            </a:xfrm>
            <a:custGeom>
              <a:avLst/>
              <a:gdLst>
                <a:gd name="T0" fmla="*/ 26 w 56"/>
                <a:gd name="T1" fmla="*/ 0 h 162"/>
                <a:gd name="T2" fmla="*/ 0 w 56"/>
                <a:gd name="T3" fmla="*/ 126 h 162"/>
                <a:gd name="T4" fmla="*/ 0 w 56"/>
                <a:gd name="T5" fmla="*/ 126 h 162"/>
                <a:gd name="T6" fmla="*/ 0 w 56"/>
                <a:gd name="T7" fmla="*/ 132 h 162"/>
                <a:gd name="T8" fmla="*/ 2 w 56"/>
                <a:gd name="T9" fmla="*/ 144 h 162"/>
                <a:gd name="T10" fmla="*/ 6 w 56"/>
                <a:gd name="T11" fmla="*/ 150 h 162"/>
                <a:gd name="T12" fmla="*/ 12 w 56"/>
                <a:gd name="T13" fmla="*/ 156 h 162"/>
                <a:gd name="T14" fmla="*/ 18 w 56"/>
                <a:gd name="T15" fmla="*/ 160 h 162"/>
                <a:gd name="T16" fmla="*/ 28 w 56"/>
                <a:gd name="T17" fmla="*/ 162 h 162"/>
                <a:gd name="T18" fmla="*/ 28 w 56"/>
                <a:gd name="T19" fmla="*/ 162 h 162"/>
                <a:gd name="T20" fmla="*/ 36 w 56"/>
                <a:gd name="T21" fmla="*/ 160 h 162"/>
                <a:gd name="T22" fmla="*/ 44 w 56"/>
                <a:gd name="T23" fmla="*/ 156 h 162"/>
                <a:gd name="T24" fmla="*/ 48 w 56"/>
                <a:gd name="T25" fmla="*/ 150 h 162"/>
                <a:gd name="T26" fmla="*/ 52 w 56"/>
                <a:gd name="T27" fmla="*/ 142 h 162"/>
                <a:gd name="T28" fmla="*/ 54 w 56"/>
                <a:gd name="T29" fmla="*/ 128 h 162"/>
                <a:gd name="T30" fmla="*/ 56 w 56"/>
                <a:gd name="T31" fmla="*/ 122 h 162"/>
                <a:gd name="T32" fmla="*/ 26 w 56"/>
                <a:gd name="T33" fmla="*/ 0 h 16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6"/>
                <a:gd name="T52" fmla="*/ 0 h 162"/>
                <a:gd name="T53" fmla="*/ 56 w 56"/>
                <a:gd name="T54" fmla="*/ 162 h 16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6" h="162">
                  <a:moveTo>
                    <a:pt x="26" y="0"/>
                  </a:moveTo>
                  <a:lnTo>
                    <a:pt x="0" y="126"/>
                  </a:lnTo>
                  <a:lnTo>
                    <a:pt x="0" y="132"/>
                  </a:lnTo>
                  <a:lnTo>
                    <a:pt x="2" y="144"/>
                  </a:lnTo>
                  <a:lnTo>
                    <a:pt x="6" y="150"/>
                  </a:lnTo>
                  <a:lnTo>
                    <a:pt x="12" y="156"/>
                  </a:lnTo>
                  <a:lnTo>
                    <a:pt x="18" y="160"/>
                  </a:lnTo>
                  <a:lnTo>
                    <a:pt x="28" y="162"/>
                  </a:lnTo>
                  <a:lnTo>
                    <a:pt x="36" y="160"/>
                  </a:lnTo>
                  <a:lnTo>
                    <a:pt x="44" y="156"/>
                  </a:lnTo>
                  <a:lnTo>
                    <a:pt x="48" y="150"/>
                  </a:lnTo>
                  <a:lnTo>
                    <a:pt x="52" y="142"/>
                  </a:lnTo>
                  <a:lnTo>
                    <a:pt x="54" y="128"/>
                  </a:lnTo>
                  <a:lnTo>
                    <a:pt x="56" y="122"/>
                  </a:lnTo>
                  <a:lnTo>
                    <a:pt x="26" y="0"/>
                  </a:lnTo>
                  <a:close/>
                </a:path>
              </a:pathLst>
            </a:custGeom>
            <a:solidFill>
              <a:srgbClr val="2B2B2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 name="Freeform 141">
              <a:extLst>
                <a:ext uri="{FF2B5EF4-FFF2-40B4-BE49-F238E27FC236}">
                  <a16:creationId xmlns:a16="http://schemas.microsoft.com/office/drawing/2014/main" id="{0993D108-97A1-453E-BF8F-188EEF2F4386}"/>
                </a:ext>
              </a:extLst>
            </p:cNvPr>
            <p:cNvSpPr>
              <a:spLocks/>
            </p:cNvSpPr>
            <p:nvPr/>
          </p:nvSpPr>
          <p:spPr bwMode="auto">
            <a:xfrm>
              <a:off x="572" y="2060"/>
              <a:ext cx="54" cy="160"/>
            </a:xfrm>
            <a:custGeom>
              <a:avLst/>
              <a:gdLst>
                <a:gd name="T0" fmla="*/ 26 w 54"/>
                <a:gd name="T1" fmla="*/ 0 h 160"/>
                <a:gd name="T2" fmla="*/ 0 w 54"/>
                <a:gd name="T3" fmla="*/ 124 h 160"/>
                <a:gd name="T4" fmla="*/ 0 w 54"/>
                <a:gd name="T5" fmla="*/ 124 h 160"/>
                <a:gd name="T6" fmla="*/ 0 w 54"/>
                <a:gd name="T7" fmla="*/ 130 h 160"/>
                <a:gd name="T8" fmla="*/ 4 w 54"/>
                <a:gd name="T9" fmla="*/ 142 h 160"/>
                <a:gd name="T10" fmla="*/ 8 w 54"/>
                <a:gd name="T11" fmla="*/ 148 h 160"/>
                <a:gd name="T12" fmla="*/ 12 w 54"/>
                <a:gd name="T13" fmla="*/ 154 h 160"/>
                <a:gd name="T14" fmla="*/ 18 w 54"/>
                <a:gd name="T15" fmla="*/ 158 h 160"/>
                <a:gd name="T16" fmla="*/ 28 w 54"/>
                <a:gd name="T17" fmla="*/ 160 h 160"/>
                <a:gd name="T18" fmla="*/ 28 w 54"/>
                <a:gd name="T19" fmla="*/ 160 h 160"/>
                <a:gd name="T20" fmla="*/ 36 w 54"/>
                <a:gd name="T21" fmla="*/ 158 h 160"/>
                <a:gd name="T22" fmla="*/ 42 w 54"/>
                <a:gd name="T23" fmla="*/ 154 h 160"/>
                <a:gd name="T24" fmla="*/ 48 w 54"/>
                <a:gd name="T25" fmla="*/ 148 h 160"/>
                <a:gd name="T26" fmla="*/ 50 w 54"/>
                <a:gd name="T27" fmla="*/ 140 h 160"/>
                <a:gd name="T28" fmla="*/ 54 w 54"/>
                <a:gd name="T29" fmla="*/ 126 h 160"/>
                <a:gd name="T30" fmla="*/ 54 w 54"/>
                <a:gd name="T31" fmla="*/ 120 h 160"/>
                <a:gd name="T32" fmla="*/ 26 w 54"/>
                <a:gd name="T33" fmla="*/ 0 h 16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4"/>
                <a:gd name="T52" fmla="*/ 0 h 160"/>
                <a:gd name="T53" fmla="*/ 54 w 54"/>
                <a:gd name="T54" fmla="*/ 160 h 16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4" h="160">
                  <a:moveTo>
                    <a:pt x="26" y="0"/>
                  </a:moveTo>
                  <a:lnTo>
                    <a:pt x="0" y="124"/>
                  </a:lnTo>
                  <a:lnTo>
                    <a:pt x="0" y="130"/>
                  </a:lnTo>
                  <a:lnTo>
                    <a:pt x="4" y="142"/>
                  </a:lnTo>
                  <a:lnTo>
                    <a:pt x="8" y="148"/>
                  </a:lnTo>
                  <a:lnTo>
                    <a:pt x="12" y="154"/>
                  </a:lnTo>
                  <a:lnTo>
                    <a:pt x="18" y="158"/>
                  </a:lnTo>
                  <a:lnTo>
                    <a:pt x="28" y="160"/>
                  </a:lnTo>
                  <a:lnTo>
                    <a:pt x="36" y="158"/>
                  </a:lnTo>
                  <a:lnTo>
                    <a:pt x="42" y="154"/>
                  </a:lnTo>
                  <a:lnTo>
                    <a:pt x="48" y="148"/>
                  </a:lnTo>
                  <a:lnTo>
                    <a:pt x="50" y="140"/>
                  </a:lnTo>
                  <a:lnTo>
                    <a:pt x="54" y="126"/>
                  </a:lnTo>
                  <a:lnTo>
                    <a:pt x="54" y="120"/>
                  </a:lnTo>
                  <a:lnTo>
                    <a:pt x="26" y="0"/>
                  </a:lnTo>
                  <a:close/>
                </a:path>
              </a:pathLst>
            </a:custGeom>
            <a:solidFill>
              <a:srgbClr val="2D2D2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 name="Freeform 142">
              <a:extLst>
                <a:ext uri="{FF2B5EF4-FFF2-40B4-BE49-F238E27FC236}">
                  <a16:creationId xmlns:a16="http://schemas.microsoft.com/office/drawing/2014/main" id="{CD421B1B-CC87-4EE2-B092-3BCAD8E3ECE1}"/>
                </a:ext>
              </a:extLst>
            </p:cNvPr>
            <p:cNvSpPr>
              <a:spLocks/>
            </p:cNvSpPr>
            <p:nvPr/>
          </p:nvSpPr>
          <p:spPr bwMode="auto">
            <a:xfrm>
              <a:off x="574" y="2062"/>
              <a:ext cx="52" cy="156"/>
            </a:xfrm>
            <a:custGeom>
              <a:avLst/>
              <a:gdLst>
                <a:gd name="T0" fmla="*/ 24 w 52"/>
                <a:gd name="T1" fmla="*/ 0 h 156"/>
                <a:gd name="T2" fmla="*/ 0 w 52"/>
                <a:gd name="T3" fmla="*/ 122 h 156"/>
                <a:gd name="T4" fmla="*/ 0 w 52"/>
                <a:gd name="T5" fmla="*/ 122 h 156"/>
                <a:gd name="T6" fmla="*/ 0 w 52"/>
                <a:gd name="T7" fmla="*/ 128 h 156"/>
                <a:gd name="T8" fmla="*/ 2 w 52"/>
                <a:gd name="T9" fmla="*/ 138 h 156"/>
                <a:gd name="T10" fmla="*/ 6 w 52"/>
                <a:gd name="T11" fmla="*/ 146 h 156"/>
                <a:gd name="T12" fmla="*/ 10 w 52"/>
                <a:gd name="T13" fmla="*/ 150 h 156"/>
                <a:gd name="T14" fmla="*/ 16 w 52"/>
                <a:gd name="T15" fmla="*/ 154 h 156"/>
                <a:gd name="T16" fmla="*/ 26 w 52"/>
                <a:gd name="T17" fmla="*/ 156 h 156"/>
                <a:gd name="T18" fmla="*/ 26 w 52"/>
                <a:gd name="T19" fmla="*/ 156 h 156"/>
                <a:gd name="T20" fmla="*/ 34 w 52"/>
                <a:gd name="T21" fmla="*/ 156 h 156"/>
                <a:gd name="T22" fmla="*/ 40 w 52"/>
                <a:gd name="T23" fmla="*/ 152 h 156"/>
                <a:gd name="T24" fmla="*/ 44 w 52"/>
                <a:gd name="T25" fmla="*/ 144 h 156"/>
                <a:gd name="T26" fmla="*/ 48 w 52"/>
                <a:gd name="T27" fmla="*/ 138 h 156"/>
                <a:gd name="T28" fmla="*/ 50 w 52"/>
                <a:gd name="T29" fmla="*/ 124 h 156"/>
                <a:gd name="T30" fmla="*/ 52 w 52"/>
                <a:gd name="T31" fmla="*/ 118 h 156"/>
                <a:gd name="T32" fmla="*/ 24 w 52"/>
                <a:gd name="T33" fmla="*/ 0 h 15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156"/>
                <a:gd name="T53" fmla="*/ 52 w 52"/>
                <a:gd name="T54" fmla="*/ 156 h 15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156">
                  <a:moveTo>
                    <a:pt x="24" y="0"/>
                  </a:moveTo>
                  <a:lnTo>
                    <a:pt x="0" y="122"/>
                  </a:lnTo>
                  <a:lnTo>
                    <a:pt x="0" y="128"/>
                  </a:lnTo>
                  <a:lnTo>
                    <a:pt x="2" y="138"/>
                  </a:lnTo>
                  <a:lnTo>
                    <a:pt x="6" y="146"/>
                  </a:lnTo>
                  <a:lnTo>
                    <a:pt x="10" y="150"/>
                  </a:lnTo>
                  <a:lnTo>
                    <a:pt x="16" y="154"/>
                  </a:lnTo>
                  <a:lnTo>
                    <a:pt x="26" y="156"/>
                  </a:lnTo>
                  <a:lnTo>
                    <a:pt x="34" y="156"/>
                  </a:lnTo>
                  <a:lnTo>
                    <a:pt x="40" y="152"/>
                  </a:lnTo>
                  <a:lnTo>
                    <a:pt x="44" y="144"/>
                  </a:lnTo>
                  <a:lnTo>
                    <a:pt x="48" y="138"/>
                  </a:lnTo>
                  <a:lnTo>
                    <a:pt x="50" y="124"/>
                  </a:lnTo>
                  <a:lnTo>
                    <a:pt x="52" y="118"/>
                  </a:lnTo>
                  <a:lnTo>
                    <a:pt x="24" y="0"/>
                  </a:lnTo>
                  <a:close/>
                </a:path>
              </a:pathLst>
            </a:custGeom>
            <a:solidFill>
              <a:srgbClr val="2F2F3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 name="Freeform 143">
              <a:extLst>
                <a:ext uri="{FF2B5EF4-FFF2-40B4-BE49-F238E27FC236}">
                  <a16:creationId xmlns:a16="http://schemas.microsoft.com/office/drawing/2014/main" id="{D15909BF-CC22-4DB4-A4C4-0BB8E17E322D}"/>
                </a:ext>
              </a:extLst>
            </p:cNvPr>
            <p:cNvSpPr>
              <a:spLocks/>
            </p:cNvSpPr>
            <p:nvPr/>
          </p:nvSpPr>
          <p:spPr bwMode="auto">
            <a:xfrm>
              <a:off x="574" y="2064"/>
              <a:ext cx="50" cy="154"/>
            </a:xfrm>
            <a:custGeom>
              <a:avLst/>
              <a:gdLst>
                <a:gd name="T0" fmla="*/ 24 w 50"/>
                <a:gd name="T1" fmla="*/ 0 h 154"/>
                <a:gd name="T2" fmla="*/ 0 w 50"/>
                <a:gd name="T3" fmla="*/ 120 h 154"/>
                <a:gd name="T4" fmla="*/ 0 w 50"/>
                <a:gd name="T5" fmla="*/ 120 h 154"/>
                <a:gd name="T6" fmla="*/ 2 w 50"/>
                <a:gd name="T7" fmla="*/ 126 h 154"/>
                <a:gd name="T8" fmla="*/ 4 w 50"/>
                <a:gd name="T9" fmla="*/ 136 h 154"/>
                <a:gd name="T10" fmla="*/ 6 w 50"/>
                <a:gd name="T11" fmla="*/ 142 h 154"/>
                <a:gd name="T12" fmla="*/ 12 w 50"/>
                <a:gd name="T13" fmla="*/ 148 h 154"/>
                <a:gd name="T14" fmla="*/ 18 w 50"/>
                <a:gd name="T15" fmla="*/ 152 h 154"/>
                <a:gd name="T16" fmla="*/ 26 w 50"/>
                <a:gd name="T17" fmla="*/ 154 h 154"/>
                <a:gd name="T18" fmla="*/ 26 w 50"/>
                <a:gd name="T19" fmla="*/ 154 h 154"/>
                <a:gd name="T20" fmla="*/ 34 w 50"/>
                <a:gd name="T21" fmla="*/ 152 h 154"/>
                <a:gd name="T22" fmla="*/ 40 w 50"/>
                <a:gd name="T23" fmla="*/ 148 h 154"/>
                <a:gd name="T24" fmla="*/ 44 w 50"/>
                <a:gd name="T25" fmla="*/ 142 h 154"/>
                <a:gd name="T26" fmla="*/ 46 w 50"/>
                <a:gd name="T27" fmla="*/ 136 h 154"/>
                <a:gd name="T28" fmla="*/ 50 w 50"/>
                <a:gd name="T29" fmla="*/ 122 h 154"/>
                <a:gd name="T30" fmla="*/ 50 w 50"/>
                <a:gd name="T31" fmla="*/ 116 h 154"/>
                <a:gd name="T32" fmla="*/ 24 w 50"/>
                <a:gd name="T33" fmla="*/ 0 h 15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0"/>
                <a:gd name="T52" fmla="*/ 0 h 154"/>
                <a:gd name="T53" fmla="*/ 50 w 50"/>
                <a:gd name="T54" fmla="*/ 154 h 15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0" h="154">
                  <a:moveTo>
                    <a:pt x="24" y="0"/>
                  </a:moveTo>
                  <a:lnTo>
                    <a:pt x="0" y="120"/>
                  </a:lnTo>
                  <a:lnTo>
                    <a:pt x="2" y="126"/>
                  </a:lnTo>
                  <a:lnTo>
                    <a:pt x="4" y="136"/>
                  </a:lnTo>
                  <a:lnTo>
                    <a:pt x="6" y="142"/>
                  </a:lnTo>
                  <a:lnTo>
                    <a:pt x="12" y="148"/>
                  </a:lnTo>
                  <a:lnTo>
                    <a:pt x="18" y="152"/>
                  </a:lnTo>
                  <a:lnTo>
                    <a:pt x="26" y="154"/>
                  </a:lnTo>
                  <a:lnTo>
                    <a:pt x="34" y="152"/>
                  </a:lnTo>
                  <a:lnTo>
                    <a:pt x="40" y="148"/>
                  </a:lnTo>
                  <a:lnTo>
                    <a:pt x="44" y="142"/>
                  </a:lnTo>
                  <a:lnTo>
                    <a:pt x="46" y="136"/>
                  </a:lnTo>
                  <a:lnTo>
                    <a:pt x="50" y="122"/>
                  </a:lnTo>
                  <a:lnTo>
                    <a:pt x="50" y="116"/>
                  </a:lnTo>
                  <a:lnTo>
                    <a:pt x="24" y="0"/>
                  </a:lnTo>
                  <a:close/>
                </a:path>
              </a:pathLst>
            </a:custGeom>
            <a:solidFill>
              <a:srgbClr val="34333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 name="Freeform 144">
              <a:extLst>
                <a:ext uri="{FF2B5EF4-FFF2-40B4-BE49-F238E27FC236}">
                  <a16:creationId xmlns:a16="http://schemas.microsoft.com/office/drawing/2014/main" id="{9A7005D1-2CC6-4B6C-A2C7-A42AEFCA8642}"/>
                </a:ext>
              </a:extLst>
            </p:cNvPr>
            <p:cNvSpPr>
              <a:spLocks/>
            </p:cNvSpPr>
            <p:nvPr/>
          </p:nvSpPr>
          <p:spPr bwMode="auto">
            <a:xfrm>
              <a:off x="576" y="2066"/>
              <a:ext cx="46" cy="150"/>
            </a:xfrm>
            <a:custGeom>
              <a:avLst/>
              <a:gdLst>
                <a:gd name="T0" fmla="*/ 22 w 46"/>
                <a:gd name="T1" fmla="*/ 0 h 150"/>
                <a:gd name="T2" fmla="*/ 0 w 46"/>
                <a:gd name="T3" fmla="*/ 118 h 150"/>
                <a:gd name="T4" fmla="*/ 0 w 46"/>
                <a:gd name="T5" fmla="*/ 118 h 150"/>
                <a:gd name="T6" fmla="*/ 0 w 46"/>
                <a:gd name="T7" fmla="*/ 122 h 150"/>
                <a:gd name="T8" fmla="*/ 2 w 46"/>
                <a:gd name="T9" fmla="*/ 134 h 150"/>
                <a:gd name="T10" fmla="*/ 6 w 46"/>
                <a:gd name="T11" fmla="*/ 140 h 150"/>
                <a:gd name="T12" fmla="*/ 10 w 46"/>
                <a:gd name="T13" fmla="*/ 146 h 150"/>
                <a:gd name="T14" fmla="*/ 16 w 46"/>
                <a:gd name="T15" fmla="*/ 150 h 150"/>
                <a:gd name="T16" fmla="*/ 24 w 46"/>
                <a:gd name="T17" fmla="*/ 150 h 150"/>
                <a:gd name="T18" fmla="*/ 24 w 46"/>
                <a:gd name="T19" fmla="*/ 150 h 150"/>
                <a:gd name="T20" fmla="*/ 30 w 46"/>
                <a:gd name="T21" fmla="*/ 150 h 150"/>
                <a:gd name="T22" fmla="*/ 36 w 46"/>
                <a:gd name="T23" fmla="*/ 146 h 150"/>
                <a:gd name="T24" fmla="*/ 40 w 46"/>
                <a:gd name="T25" fmla="*/ 140 h 150"/>
                <a:gd name="T26" fmla="*/ 44 w 46"/>
                <a:gd name="T27" fmla="*/ 132 h 150"/>
                <a:gd name="T28" fmla="*/ 46 w 46"/>
                <a:gd name="T29" fmla="*/ 120 h 150"/>
                <a:gd name="T30" fmla="*/ 46 w 46"/>
                <a:gd name="T31" fmla="*/ 114 h 150"/>
                <a:gd name="T32" fmla="*/ 22 w 46"/>
                <a:gd name="T33" fmla="*/ 0 h 15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6"/>
                <a:gd name="T52" fmla="*/ 0 h 150"/>
                <a:gd name="T53" fmla="*/ 46 w 46"/>
                <a:gd name="T54" fmla="*/ 150 h 15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6" h="150">
                  <a:moveTo>
                    <a:pt x="22" y="0"/>
                  </a:moveTo>
                  <a:lnTo>
                    <a:pt x="0" y="118"/>
                  </a:lnTo>
                  <a:lnTo>
                    <a:pt x="0" y="122"/>
                  </a:lnTo>
                  <a:lnTo>
                    <a:pt x="2" y="134"/>
                  </a:lnTo>
                  <a:lnTo>
                    <a:pt x="6" y="140"/>
                  </a:lnTo>
                  <a:lnTo>
                    <a:pt x="10" y="146"/>
                  </a:lnTo>
                  <a:lnTo>
                    <a:pt x="16" y="150"/>
                  </a:lnTo>
                  <a:lnTo>
                    <a:pt x="24" y="150"/>
                  </a:lnTo>
                  <a:lnTo>
                    <a:pt x="30" y="150"/>
                  </a:lnTo>
                  <a:lnTo>
                    <a:pt x="36" y="146"/>
                  </a:lnTo>
                  <a:lnTo>
                    <a:pt x="40" y="140"/>
                  </a:lnTo>
                  <a:lnTo>
                    <a:pt x="44" y="132"/>
                  </a:lnTo>
                  <a:lnTo>
                    <a:pt x="46" y="120"/>
                  </a:lnTo>
                  <a:lnTo>
                    <a:pt x="46" y="114"/>
                  </a:lnTo>
                  <a:lnTo>
                    <a:pt x="22" y="0"/>
                  </a:lnTo>
                  <a:close/>
                </a:path>
              </a:pathLst>
            </a:custGeom>
            <a:solidFill>
              <a:srgbClr val="36353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 name="Freeform 145">
              <a:extLst>
                <a:ext uri="{FF2B5EF4-FFF2-40B4-BE49-F238E27FC236}">
                  <a16:creationId xmlns:a16="http://schemas.microsoft.com/office/drawing/2014/main" id="{440203E7-E8DD-4AF3-A667-F19EEA112E59}"/>
                </a:ext>
              </a:extLst>
            </p:cNvPr>
            <p:cNvSpPr>
              <a:spLocks/>
            </p:cNvSpPr>
            <p:nvPr/>
          </p:nvSpPr>
          <p:spPr bwMode="auto">
            <a:xfrm>
              <a:off x="576" y="2068"/>
              <a:ext cx="46" cy="148"/>
            </a:xfrm>
            <a:custGeom>
              <a:avLst/>
              <a:gdLst>
                <a:gd name="T0" fmla="*/ 22 w 46"/>
                <a:gd name="T1" fmla="*/ 0 h 148"/>
                <a:gd name="T2" fmla="*/ 0 w 46"/>
                <a:gd name="T3" fmla="*/ 116 h 148"/>
                <a:gd name="T4" fmla="*/ 0 w 46"/>
                <a:gd name="T5" fmla="*/ 116 h 148"/>
                <a:gd name="T6" fmla="*/ 2 w 46"/>
                <a:gd name="T7" fmla="*/ 120 h 148"/>
                <a:gd name="T8" fmla="*/ 4 w 46"/>
                <a:gd name="T9" fmla="*/ 132 h 148"/>
                <a:gd name="T10" fmla="*/ 6 w 46"/>
                <a:gd name="T11" fmla="*/ 138 h 148"/>
                <a:gd name="T12" fmla="*/ 10 w 46"/>
                <a:gd name="T13" fmla="*/ 142 h 148"/>
                <a:gd name="T14" fmla="*/ 16 w 46"/>
                <a:gd name="T15" fmla="*/ 146 h 148"/>
                <a:gd name="T16" fmla="*/ 24 w 46"/>
                <a:gd name="T17" fmla="*/ 148 h 148"/>
                <a:gd name="T18" fmla="*/ 24 w 46"/>
                <a:gd name="T19" fmla="*/ 148 h 148"/>
                <a:gd name="T20" fmla="*/ 30 w 46"/>
                <a:gd name="T21" fmla="*/ 146 h 148"/>
                <a:gd name="T22" fmla="*/ 36 w 46"/>
                <a:gd name="T23" fmla="*/ 144 h 148"/>
                <a:gd name="T24" fmla="*/ 40 w 46"/>
                <a:gd name="T25" fmla="*/ 138 h 148"/>
                <a:gd name="T26" fmla="*/ 42 w 46"/>
                <a:gd name="T27" fmla="*/ 130 h 148"/>
                <a:gd name="T28" fmla="*/ 46 w 46"/>
                <a:gd name="T29" fmla="*/ 118 h 148"/>
                <a:gd name="T30" fmla="*/ 46 w 46"/>
                <a:gd name="T31" fmla="*/ 112 h 148"/>
                <a:gd name="T32" fmla="*/ 22 w 46"/>
                <a:gd name="T33" fmla="*/ 0 h 1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6"/>
                <a:gd name="T52" fmla="*/ 0 h 148"/>
                <a:gd name="T53" fmla="*/ 46 w 46"/>
                <a:gd name="T54" fmla="*/ 148 h 14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6" h="148">
                  <a:moveTo>
                    <a:pt x="22" y="0"/>
                  </a:moveTo>
                  <a:lnTo>
                    <a:pt x="0" y="116"/>
                  </a:lnTo>
                  <a:lnTo>
                    <a:pt x="2" y="120"/>
                  </a:lnTo>
                  <a:lnTo>
                    <a:pt x="4" y="132"/>
                  </a:lnTo>
                  <a:lnTo>
                    <a:pt x="6" y="138"/>
                  </a:lnTo>
                  <a:lnTo>
                    <a:pt x="10" y="142"/>
                  </a:lnTo>
                  <a:lnTo>
                    <a:pt x="16" y="146"/>
                  </a:lnTo>
                  <a:lnTo>
                    <a:pt x="24" y="148"/>
                  </a:lnTo>
                  <a:lnTo>
                    <a:pt x="30" y="146"/>
                  </a:lnTo>
                  <a:lnTo>
                    <a:pt x="36" y="144"/>
                  </a:lnTo>
                  <a:lnTo>
                    <a:pt x="40" y="138"/>
                  </a:lnTo>
                  <a:lnTo>
                    <a:pt x="42" y="130"/>
                  </a:lnTo>
                  <a:lnTo>
                    <a:pt x="46" y="118"/>
                  </a:lnTo>
                  <a:lnTo>
                    <a:pt x="46" y="112"/>
                  </a:lnTo>
                  <a:lnTo>
                    <a:pt x="22" y="0"/>
                  </a:lnTo>
                  <a:close/>
                </a:path>
              </a:pathLst>
            </a:custGeom>
            <a:solidFill>
              <a:srgbClr val="38373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 name="Freeform 146">
              <a:extLst>
                <a:ext uri="{FF2B5EF4-FFF2-40B4-BE49-F238E27FC236}">
                  <a16:creationId xmlns:a16="http://schemas.microsoft.com/office/drawing/2014/main" id="{6C027F27-8045-403C-9E99-AC9CFB9B7CBE}"/>
                </a:ext>
              </a:extLst>
            </p:cNvPr>
            <p:cNvSpPr>
              <a:spLocks/>
            </p:cNvSpPr>
            <p:nvPr/>
          </p:nvSpPr>
          <p:spPr bwMode="auto">
            <a:xfrm>
              <a:off x="578" y="2070"/>
              <a:ext cx="42" cy="146"/>
            </a:xfrm>
            <a:custGeom>
              <a:avLst/>
              <a:gdLst>
                <a:gd name="T0" fmla="*/ 20 w 42"/>
                <a:gd name="T1" fmla="*/ 0 h 146"/>
                <a:gd name="T2" fmla="*/ 0 w 42"/>
                <a:gd name="T3" fmla="*/ 114 h 146"/>
                <a:gd name="T4" fmla="*/ 0 w 42"/>
                <a:gd name="T5" fmla="*/ 114 h 146"/>
                <a:gd name="T6" fmla="*/ 0 w 42"/>
                <a:gd name="T7" fmla="*/ 118 h 146"/>
                <a:gd name="T8" fmla="*/ 2 w 42"/>
                <a:gd name="T9" fmla="*/ 128 h 146"/>
                <a:gd name="T10" fmla="*/ 6 w 42"/>
                <a:gd name="T11" fmla="*/ 134 h 146"/>
                <a:gd name="T12" fmla="*/ 10 w 42"/>
                <a:gd name="T13" fmla="*/ 140 h 146"/>
                <a:gd name="T14" fmla="*/ 14 w 42"/>
                <a:gd name="T15" fmla="*/ 144 h 146"/>
                <a:gd name="T16" fmla="*/ 22 w 42"/>
                <a:gd name="T17" fmla="*/ 146 h 146"/>
                <a:gd name="T18" fmla="*/ 22 w 42"/>
                <a:gd name="T19" fmla="*/ 146 h 146"/>
                <a:gd name="T20" fmla="*/ 28 w 42"/>
                <a:gd name="T21" fmla="*/ 144 h 146"/>
                <a:gd name="T22" fmla="*/ 34 w 42"/>
                <a:gd name="T23" fmla="*/ 140 h 146"/>
                <a:gd name="T24" fmla="*/ 38 w 42"/>
                <a:gd name="T25" fmla="*/ 134 h 146"/>
                <a:gd name="T26" fmla="*/ 40 w 42"/>
                <a:gd name="T27" fmla="*/ 128 h 146"/>
                <a:gd name="T28" fmla="*/ 42 w 42"/>
                <a:gd name="T29" fmla="*/ 116 h 146"/>
                <a:gd name="T30" fmla="*/ 42 w 42"/>
                <a:gd name="T31" fmla="*/ 110 h 146"/>
                <a:gd name="T32" fmla="*/ 20 w 42"/>
                <a:gd name="T33" fmla="*/ 0 h 14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2"/>
                <a:gd name="T52" fmla="*/ 0 h 146"/>
                <a:gd name="T53" fmla="*/ 42 w 42"/>
                <a:gd name="T54" fmla="*/ 146 h 14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2" h="146">
                  <a:moveTo>
                    <a:pt x="20" y="0"/>
                  </a:moveTo>
                  <a:lnTo>
                    <a:pt x="0" y="114"/>
                  </a:lnTo>
                  <a:lnTo>
                    <a:pt x="0" y="118"/>
                  </a:lnTo>
                  <a:lnTo>
                    <a:pt x="2" y="128"/>
                  </a:lnTo>
                  <a:lnTo>
                    <a:pt x="6" y="134"/>
                  </a:lnTo>
                  <a:lnTo>
                    <a:pt x="10" y="140"/>
                  </a:lnTo>
                  <a:lnTo>
                    <a:pt x="14" y="144"/>
                  </a:lnTo>
                  <a:lnTo>
                    <a:pt x="22" y="146"/>
                  </a:lnTo>
                  <a:lnTo>
                    <a:pt x="28" y="144"/>
                  </a:lnTo>
                  <a:lnTo>
                    <a:pt x="34" y="140"/>
                  </a:lnTo>
                  <a:lnTo>
                    <a:pt x="38" y="134"/>
                  </a:lnTo>
                  <a:lnTo>
                    <a:pt x="40" y="128"/>
                  </a:lnTo>
                  <a:lnTo>
                    <a:pt x="42" y="116"/>
                  </a:lnTo>
                  <a:lnTo>
                    <a:pt x="42" y="110"/>
                  </a:lnTo>
                  <a:lnTo>
                    <a:pt x="20" y="0"/>
                  </a:lnTo>
                  <a:close/>
                </a:path>
              </a:pathLst>
            </a:custGeom>
            <a:solidFill>
              <a:srgbClr val="39393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 name="Freeform 147">
              <a:extLst>
                <a:ext uri="{FF2B5EF4-FFF2-40B4-BE49-F238E27FC236}">
                  <a16:creationId xmlns:a16="http://schemas.microsoft.com/office/drawing/2014/main" id="{C880804E-737D-40C1-AF02-EC14581F5123}"/>
                </a:ext>
              </a:extLst>
            </p:cNvPr>
            <p:cNvSpPr>
              <a:spLocks/>
            </p:cNvSpPr>
            <p:nvPr/>
          </p:nvSpPr>
          <p:spPr bwMode="auto">
            <a:xfrm>
              <a:off x="580" y="2072"/>
              <a:ext cx="40" cy="142"/>
            </a:xfrm>
            <a:custGeom>
              <a:avLst/>
              <a:gdLst>
                <a:gd name="T0" fmla="*/ 18 w 40"/>
                <a:gd name="T1" fmla="*/ 0 h 142"/>
                <a:gd name="T2" fmla="*/ 0 w 40"/>
                <a:gd name="T3" fmla="*/ 112 h 142"/>
                <a:gd name="T4" fmla="*/ 0 w 40"/>
                <a:gd name="T5" fmla="*/ 112 h 142"/>
                <a:gd name="T6" fmla="*/ 0 w 40"/>
                <a:gd name="T7" fmla="*/ 116 h 142"/>
                <a:gd name="T8" fmla="*/ 2 w 40"/>
                <a:gd name="T9" fmla="*/ 126 h 142"/>
                <a:gd name="T10" fmla="*/ 4 w 40"/>
                <a:gd name="T11" fmla="*/ 132 h 142"/>
                <a:gd name="T12" fmla="*/ 8 w 40"/>
                <a:gd name="T13" fmla="*/ 138 h 142"/>
                <a:gd name="T14" fmla="*/ 12 w 40"/>
                <a:gd name="T15" fmla="*/ 140 h 142"/>
                <a:gd name="T16" fmla="*/ 20 w 40"/>
                <a:gd name="T17" fmla="*/ 142 h 142"/>
                <a:gd name="T18" fmla="*/ 20 w 40"/>
                <a:gd name="T19" fmla="*/ 142 h 142"/>
                <a:gd name="T20" fmla="*/ 26 w 40"/>
                <a:gd name="T21" fmla="*/ 142 h 142"/>
                <a:gd name="T22" fmla="*/ 30 w 40"/>
                <a:gd name="T23" fmla="*/ 138 h 142"/>
                <a:gd name="T24" fmla="*/ 34 w 40"/>
                <a:gd name="T25" fmla="*/ 132 h 142"/>
                <a:gd name="T26" fmla="*/ 36 w 40"/>
                <a:gd name="T27" fmla="*/ 126 h 142"/>
                <a:gd name="T28" fmla="*/ 40 w 40"/>
                <a:gd name="T29" fmla="*/ 112 h 142"/>
                <a:gd name="T30" fmla="*/ 40 w 40"/>
                <a:gd name="T31" fmla="*/ 108 h 142"/>
                <a:gd name="T32" fmla="*/ 18 w 40"/>
                <a:gd name="T33" fmla="*/ 0 h 1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
                <a:gd name="T52" fmla="*/ 0 h 142"/>
                <a:gd name="T53" fmla="*/ 40 w 40"/>
                <a:gd name="T54" fmla="*/ 142 h 14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 h="142">
                  <a:moveTo>
                    <a:pt x="18" y="0"/>
                  </a:moveTo>
                  <a:lnTo>
                    <a:pt x="0" y="112"/>
                  </a:lnTo>
                  <a:lnTo>
                    <a:pt x="0" y="116"/>
                  </a:lnTo>
                  <a:lnTo>
                    <a:pt x="2" y="126"/>
                  </a:lnTo>
                  <a:lnTo>
                    <a:pt x="4" y="132"/>
                  </a:lnTo>
                  <a:lnTo>
                    <a:pt x="8" y="138"/>
                  </a:lnTo>
                  <a:lnTo>
                    <a:pt x="12" y="140"/>
                  </a:lnTo>
                  <a:lnTo>
                    <a:pt x="20" y="142"/>
                  </a:lnTo>
                  <a:lnTo>
                    <a:pt x="26" y="142"/>
                  </a:lnTo>
                  <a:lnTo>
                    <a:pt x="30" y="138"/>
                  </a:lnTo>
                  <a:lnTo>
                    <a:pt x="34" y="132"/>
                  </a:lnTo>
                  <a:lnTo>
                    <a:pt x="36" y="126"/>
                  </a:lnTo>
                  <a:lnTo>
                    <a:pt x="40" y="112"/>
                  </a:lnTo>
                  <a:lnTo>
                    <a:pt x="40" y="108"/>
                  </a:lnTo>
                  <a:lnTo>
                    <a:pt x="18" y="0"/>
                  </a:lnTo>
                  <a:close/>
                </a:path>
              </a:pathLst>
            </a:custGeom>
            <a:solidFill>
              <a:srgbClr val="3B3B3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 name="Freeform 148">
              <a:extLst>
                <a:ext uri="{FF2B5EF4-FFF2-40B4-BE49-F238E27FC236}">
                  <a16:creationId xmlns:a16="http://schemas.microsoft.com/office/drawing/2014/main" id="{0FBB0436-990F-4CED-AE00-02A3FBE74692}"/>
                </a:ext>
              </a:extLst>
            </p:cNvPr>
            <p:cNvSpPr>
              <a:spLocks/>
            </p:cNvSpPr>
            <p:nvPr/>
          </p:nvSpPr>
          <p:spPr bwMode="auto">
            <a:xfrm>
              <a:off x="580" y="2074"/>
              <a:ext cx="38" cy="140"/>
            </a:xfrm>
            <a:custGeom>
              <a:avLst/>
              <a:gdLst>
                <a:gd name="T0" fmla="*/ 18 w 38"/>
                <a:gd name="T1" fmla="*/ 0 h 140"/>
                <a:gd name="T2" fmla="*/ 0 w 38"/>
                <a:gd name="T3" fmla="*/ 108 h 140"/>
                <a:gd name="T4" fmla="*/ 0 w 38"/>
                <a:gd name="T5" fmla="*/ 108 h 140"/>
                <a:gd name="T6" fmla="*/ 0 w 38"/>
                <a:gd name="T7" fmla="*/ 114 h 140"/>
                <a:gd name="T8" fmla="*/ 2 w 38"/>
                <a:gd name="T9" fmla="*/ 124 h 140"/>
                <a:gd name="T10" fmla="*/ 4 w 38"/>
                <a:gd name="T11" fmla="*/ 130 h 140"/>
                <a:gd name="T12" fmla="*/ 8 w 38"/>
                <a:gd name="T13" fmla="*/ 134 h 140"/>
                <a:gd name="T14" fmla="*/ 14 w 38"/>
                <a:gd name="T15" fmla="*/ 138 h 140"/>
                <a:gd name="T16" fmla="*/ 20 w 38"/>
                <a:gd name="T17" fmla="*/ 140 h 140"/>
                <a:gd name="T18" fmla="*/ 20 w 38"/>
                <a:gd name="T19" fmla="*/ 140 h 140"/>
                <a:gd name="T20" fmla="*/ 26 w 38"/>
                <a:gd name="T21" fmla="*/ 138 h 140"/>
                <a:gd name="T22" fmla="*/ 30 w 38"/>
                <a:gd name="T23" fmla="*/ 134 h 140"/>
                <a:gd name="T24" fmla="*/ 34 w 38"/>
                <a:gd name="T25" fmla="*/ 130 h 140"/>
                <a:gd name="T26" fmla="*/ 36 w 38"/>
                <a:gd name="T27" fmla="*/ 122 h 140"/>
                <a:gd name="T28" fmla="*/ 38 w 38"/>
                <a:gd name="T29" fmla="*/ 110 h 140"/>
                <a:gd name="T30" fmla="*/ 38 w 38"/>
                <a:gd name="T31" fmla="*/ 106 h 140"/>
                <a:gd name="T32" fmla="*/ 18 w 38"/>
                <a:gd name="T33" fmla="*/ 0 h 1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8"/>
                <a:gd name="T52" fmla="*/ 0 h 140"/>
                <a:gd name="T53" fmla="*/ 38 w 38"/>
                <a:gd name="T54" fmla="*/ 140 h 14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8" h="140">
                  <a:moveTo>
                    <a:pt x="18" y="0"/>
                  </a:moveTo>
                  <a:lnTo>
                    <a:pt x="0" y="108"/>
                  </a:lnTo>
                  <a:lnTo>
                    <a:pt x="0" y="114"/>
                  </a:lnTo>
                  <a:lnTo>
                    <a:pt x="2" y="124"/>
                  </a:lnTo>
                  <a:lnTo>
                    <a:pt x="4" y="130"/>
                  </a:lnTo>
                  <a:lnTo>
                    <a:pt x="8" y="134"/>
                  </a:lnTo>
                  <a:lnTo>
                    <a:pt x="14" y="138"/>
                  </a:lnTo>
                  <a:lnTo>
                    <a:pt x="20" y="140"/>
                  </a:lnTo>
                  <a:lnTo>
                    <a:pt x="26" y="138"/>
                  </a:lnTo>
                  <a:lnTo>
                    <a:pt x="30" y="134"/>
                  </a:lnTo>
                  <a:lnTo>
                    <a:pt x="34" y="130"/>
                  </a:lnTo>
                  <a:lnTo>
                    <a:pt x="36" y="122"/>
                  </a:lnTo>
                  <a:lnTo>
                    <a:pt x="38" y="110"/>
                  </a:lnTo>
                  <a:lnTo>
                    <a:pt x="38" y="106"/>
                  </a:lnTo>
                  <a:lnTo>
                    <a:pt x="18" y="0"/>
                  </a:lnTo>
                  <a:close/>
                </a:path>
              </a:pathLst>
            </a:custGeom>
            <a:solidFill>
              <a:srgbClr val="3F3E4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 name="Freeform 149">
              <a:extLst>
                <a:ext uri="{FF2B5EF4-FFF2-40B4-BE49-F238E27FC236}">
                  <a16:creationId xmlns:a16="http://schemas.microsoft.com/office/drawing/2014/main" id="{59256DE5-94F7-461E-B8B4-D8A883FCB625}"/>
                </a:ext>
              </a:extLst>
            </p:cNvPr>
            <p:cNvSpPr>
              <a:spLocks/>
            </p:cNvSpPr>
            <p:nvPr/>
          </p:nvSpPr>
          <p:spPr bwMode="auto">
            <a:xfrm>
              <a:off x="582" y="2076"/>
              <a:ext cx="36" cy="136"/>
            </a:xfrm>
            <a:custGeom>
              <a:avLst/>
              <a:gdLst>
                <a:gd name="T0" fmla="*/ 16 w 36"/>
                <a:gd name="T1" fmla="*/ 0 h 136"/>
                <a:gd name="T2" fmla="*/ 0 w 36"/>
                <a:gd name="T3" fmla="*/ 106 h 136"/>
                <a:gd name="T4" fmla="*/ 0 w 36"/>
                <a:gd name="T5" fmla="*/ 106 h 136"/>
                <a:gd name="T6" fmla="*/ 0 w 36"/>
                <a:gd name="T7" fmla="*/ 112 h 136"/>
                <a:gd name="T8" fmla="*/ 2 w 36"/>
                <a:gd name="T9" fmla="*/ 122 h 136"/>
                <a:gd name="T10" fmla="*/ 4 w 36"/>
                <a:gd name="T11" fmla="*/ 126 h 136"/>
                <a:gd name="T12" fmla="*/ 6 w 36"/>
                <a:gd name="T13" fmla="*/ 132 h 136"/>
                <a:gd name="T14" fmla="*/ 12 w 36"/>
                <a:gd name="T15" fmla="*/ 136 h 136"/>
                <a:gd name="T16" fmla="*/ 18 w 36"/>
                <a:gd name="T17" fmla="*/ 136 h 136"/>
                <a:gd name="T18" fmla="*/ 18 w 36"/>
                <a:gd name="T19" fmla="*/ 136 h 136"/>
                <a:gd name="T20" fmla="*/ 24 w 36"/>
                <a:gd name="T21" fmla="*/ 136 h 136"/>
                <a:gd name="T22" fmla="*/ 28 w 36"/>
                <a:gd name="T23" fmla="*/ 132 h 136"/>
                <a:gd name="T24" fmla="*/ 30 w 36"/>
                <a:gd name="T25" fmla="*/ 126 h 136"/>
                <a:gd name="T26" fmla="*/ 32 w 36"/>
                <a:gd name="T27" fmla="*/ 120 h 136"/>
                <a:gd name="T28" fmla="*/ 36 w 36"/>
                <a:gd name="T29" fmla="*/ 108 h 136"/>
                <a:gd name="T30" fmla="*/ 36 w 36"/>
                <a:gd name="T31" fmla="*/ 104 h 136"/>
                <a:gd name="T32" fmla="*/ 16 w 36"/>
                <a:gd name="T33" fmla="*/ 0 h 1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6"/>
                <a:gd name="T52" fmla="*/ 0 h 136"/>
                <a:gd name="T53" fmla="*/ 36 w 36"/>
                <a:gd name="T54" fmla="*/ 136 h 1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6" h="136">
                  <a:moveTo>
                    <a:pt x="16" y="0"/>
                  </a:moveTo>
                  <a:lnTo>
                    <a:pt x="0" y="106"/>
                  </a:lnTo>
                  <a:lnTo>
                    <a:pt x="0" y="112"/>
                  </a:lnTo>
                  <a:lnTo>
                    <a:pt x="2" y="122"/>
                  </a:lnTo>
                  <a:lnTo>
                    <a:pt x="4" y="126"/>
                  </a:lnTo>
                  <a:lnTo>
                    <a:pt x="6" y="132"/>
                  </a:lnTo>
                  <a:lnTo>
                    <a:pt x="12" y="136"/>
                  </a:lnTo>
                  <a:lnTo>
                    <a:pt x="18" y="136"/>
                  </a:lnTo>
                  <a:lnTo>
                    <a:pt x="24" y="136"/>
                  </a:lnTo>
                  <a:lnTo>
                    <a:pt x="28" y="132"/>
                  </a:lnTo>
                  <a:lnTo>
                    <a:pt x="30" y="126"/>
                  </a:lnTo>
                  <a:lnTo>
                    <a:pt x="32" y="120"/>
                  </a:lnTo>
                  <a:lnTo>
                    <a:pt x="36" y="108"/>
                  </a:lnTo>
                  <a:lnTo>
                    <a:pt x="36" y="104"/>
                  </a:lnTo>
                  <a:lnTo>
                    <a:pt x="16" y="0"/>
                  </a:ln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 name="Freeform 150">
              <a:extLst>
                <a:ext uri="{FF2B5EF4-FFF2-40B4-BE49-F238E27FC236}">
                  <a16:creationId xmlns:a16="http://schemas.microsoft.com/office/drawing/2014/main" id="{D32743A4-1932-4D2A-8DB5-F60A88402F86}"/>
                </a:ext>
              </a:extLst>
            </p:cNvPr>
            <p:cNvSpPr>
              <a:spLocks/>
            </p:cNvSpPr>
            <p:nvPr/>
          </p:nvSpPr>
          <p:spPr bwMode="auto">
            <a:xfrm>
              <a:off x="582" y="2078"/>
              <a:ext cx="34" cy="134"/>
            </a:xfrm>
            <a:custGeom>
              <a:avLst/>
              <a:gdLst>
                <a:gd name="T0" fmla="*/ 16 w 34"/>
                <a:gd name="T1" fmla="*/ 0 h 134"/>
                <a:gd name="T2" fmla="*/ 0 w 34"/>
                <a:gd name="T3" fmla="*/ 104 h 134"/>
                <a:gd name="T4" fmla="*/ 0 w 34"/>
                <a:gd name="T5" fmla="*/ 104 h 134"/>
                <a:gd name="T6" fmla="*/ 0 w 34"/>
                <a:gd name="T7" fmla="*/ 110 h 134"/>
                <a:gd name="T8" fmla="*/ 2 w 34"/>
                <a:gd name="T9" fmla="*/ 118 h 134"/>
                <a:gd name="T10" fmla="*/ 4 w 34"/>
                <a:gd name="T11" fmla="*/ 124 h 134"/>
                <a:gd name="T12" fmla="*/ 8 w 34"/>
                <a:gd name="T13" fmla="*/ 128 h 134"/>
                <a:gd name="T14" fmla="*/ 12 w 34"/>
                <a:gd name="T15" fmla="*/ 132 h 134"/>
                <a:gd name="T16" fmla="*/ 18 w 34"/>
                <a:gd name="T17" fmla="*/ 134 h 134"/>
                <a:gd name="T18" fmla="*/ 18 w 34"/>
                <a:gd name="T19" fmla="*/ 134 h 134"/>
                <a:gd name="T20" fmla="*/ 22 w 34"/>
                <a:gd name="T21" fmla="*/ 134 h 134"/>
                <a:gd name="T22" fmla="*/ 26 w 34"/>
                <a:gd name="T23" fmla="*/ 130 h 134"/>
                <a:gd name="T24" fmla="*/ 30 w 34"/>
                <a:gd name="T25" fmla="*/ 124 h 134"/>
                <a:gd name="T26" fmla="*/ 32 w 34"/>
                <a:gd name="T27" fmla="*/ 118 h 134"/>
                <a:gd name="T28" fmla="*/ 34 w 34"/>
                <a:gd name="T29" fmla="*/ 106 h 134"/>
                <a:gd name="T30" fmla="*/ 34 w 34"/>
                <a:gd name="T31" fmla="*/ 100 h 134"/>
                <a:gd name="T32" fmla="*/ 16 w 34"/>
                <a:gd name="T33" fmla="*/ 0 h 13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4"/>
                <a:gd name="T52" fmla="*/ 0 h 134"/>
                <a:gd name="T53" fmla="*/ 34 w 34"/>
                <a:gd name="T54" fmla="*/ 134 h 13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4" h="134">
                  <a:moveTo>
                    <a:pt x="16" y="0"/>
                  </a:moveTo>
                  <a:lnTo>
                    <a:pt x="0" y="104"/>
                  </a:lnTo>
                  <a:lnTo>
                    <a:pt x="0" y="110"/>
                  </a:lnTo>
                  <a:lnTo>
                    <a:pt x="2" y="118"/>
                  </a:lnTo>
                  <a:lnTo>
                    <a:pt x="4" y="124"/>
                  </a:lnTo>
                  <a:lnTo>
                    <a:pt x="8" y="128"/>
                  </a:lnTo>
                  <a:lnTo>
                    <a:pt x="12" y="132"/>
                  </a:lnTo>
                  <a:lnTo>
                    <a:pt x="18" y="134"/>
                  </a:lnTo>
                  <a:lnTo>
                    <a:pt x="22" y="134"/>
                  </a:lnTo>
                  <a:lnTo>
                    <a:pt x="26" y="130"/>
                  </a:lnTo>
                  <a:lnTo>
                    <a:pt x="30" y="124"/>
                  </a:lnTo>
                  <a:lnTo>
                    <a:pt x="32" y="118"/>
                  </a:lnTo>
                  <a:lnTo>
                    <a:pt x="34" y="106"/>
                  </a:lnTo>
                  <a:lnTo>
                    <a:pt x="34" y="100"/>
                  </a:lnTo>
                  <a:lnTo>
                    <a:pt x="16" y="0"/>
                  </a:lnTo>
                  <a:close/>
                </a:path>
              </a:pathLst>
            </a:custGeom>
            <a:solidFill>
              <a:srgbClr val="41414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 name="Freeform 151">
              <a:extLst>
                <a:ext uri="{FF2B5EF4-FFF2-40B4-BE49-F238E27FC236}">
                  <a16:creationId xmlns:a16="http://schemas.microsoft.com/office/drawing/2014/main" id="{292E9F98-DDB3-4B5F-A576-4C5E24777CDF}"/>
                </a:ext>
              </a:extLst>
            </p:cNvPr>
            <p:cNvSpPr>
              <a:spLocks/>
            </p:cNvSpPr>
            <p:nvPr/>
          </p:nvSpPr>
          <p:spPr bwMode="auto">
            <a:xfrm>
              <a:off x="584" y="2080"/>
              <a:ext cx="32" cy="132"/>
            </a:xfrm>
            <a:custGeom>
              <a:avLst/>
              <a:gdLst>
                <a:gd name="T0" fmla="*/ 14 w 32"/>
                <a:gd name="T1" fmla="*/ 0 h 132"/>
                <a:gd name="T2" fmla="*/ 0 w 32"/>
                <a:gd name="T3" fmla="*/ 102 h 132"/>
                <a:gd name="T4" fmla="*/ 0 w 32"/>
                <a:gd name="T5" fmla="*/ 102 h 132"/>
                <a:gd name="T6" fmla="*/ 0 w 32"/>
                <a:gd name="T7" fmla="*/ 106 h 132"/>
                <a:gd name="T8" fmla="*/ 2 w 32"/>
                <a:gd name="T9" fmla="*/ 116 h 132"/>
                <a:gd name="T10" fmla="*/ 4 w 32"/>
                <a:gd name="T11" fmla="*/ 122 h 132"/>
                <a:gd name="T12" fmla="*/ 6 w 32"/>
                <a:gd name="T13" fmla="*/ 126 h 132"/>
                <a:gd name="T14" fmla="*/ 10 w 32"/>
                <a:gd name="T15" fmla="*/ 130 h 132"/>
                <a:gd name="T16" fmla="*/ 16 w 32"/>
                <a:gd name="T17" fmla="*/ 132 h 132"/>
                <a:gd name="T18" fmla="*/ 16 w 32"/>
                <a:gd name="T19" fmla="*/ 132 h 132"/>
                <a:gd name="T20" fmla="*/ 20 w 32"/>
                <a:gd name="T21" fmla="*/ 130 h 132"/>
                <a:gd name="T22" fmla="*/ 24 w 32"/>
                <a:gd name="T23" fmla="*/ 126 h 132"/>
                <a:gd name="T24" fmla="*/ 28 w 32"/>
                <a:gd name="T25" fmla="*/ 122 h 132"/>
                <a:gd name="T26" fmla="*/ 28 w 32"/>
                <a:gd name="T27" fmla="*/ 116 h 132"/>
                <a:gd name="T28" fmla="*/ 30 w 32"/>
                <a:gd name="T29" fmla="*/ 104 h 132"/>
                <a:gd name="T30" fmla="*/ 32 w 32"/>
                <a:gd name="T31" fmla="*/ 98 h 132"/>
                <a:gd name="T32" fmla="*/ 14 w 32"/>
                <a:gd name="T33" fmla="*/ 0 h 13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2"/>
                <a:gd name="T52" fmla="*/ 0 h 132"/>
                <a:gd name="T53" fmla="*/ 32 w 32"/>
                <a:gd name="T54" fmla="*/ 132 h 13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2" h="132">
                  <a:moveTo>
                    <a:pt x="14" y="0"/>
                  </a:moveTo>
                  <a:lnTo>
                    <a:pt x="0" y="102"/>
                  </a:lnTo>
                  <a:lnTo>
                    <a:pt x="0" y="106"/>
                  </a:lnTo>
                  <a:lnTo>
                    <a:pt x="2" y="116"/>
                  </a:lnTo>
                  <a:lnTo>
                    <a:pt x="4" y="122"/>
                  </a:lnTo>
                  <a:lnTo>
                    <a:pt x="6" y="126"/>
                  </a:lnTo>
                  <a:lnTo>
                    <a:pt x="10" y="130"/>
                  </a:lnTo>
                  <a:lnTo>
                    <a:pt x="16" y="132"/>
                  </a:lnTo>
                  <a:lnTo>
                    <a:pt x="20" y="130"/>
                  </a:lnTo>
                  <a:lnTo>
                    <a:pt x="24" y="126"/>
                  </a:lnTo>
                  <a:lnTo>
                    <a:pt x="28" y="122"/>
                  </a:lnTo>
                  <a:lnTo>
                    <a:pt x="28" y="116"/>
                  </a:lnTo>
                  <a:lnTo>
                    <a:pt x="30" y="104"/>
                  </a:lnTo>
                  <a:lnTo>
                    <a:pt x="32" y="98"/>
                  </a:lnTo>
                  <a:lnTo>
                    <a:pt x="14" y="0"/>
                  </a:lnTo>
                  <a:close/>
                </a:path>
              </a:pathLst>
            </a:custGeom>
            <a:solidFill>
              <a:srgbClr val="42424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 name="Freeform 152">
              <a:extLst>
                <a:ext uri="{FF2B5EF4-FFF2-40B4-BE49-F238E27FC236}">
                  <a16:creationId xmlns:a16="http://schemas.microsoft.com/office/drawing/2014/main" id="{EC21C87A-C477-4174-9D4A-E28DE82CC9F4}"/>
                </a:ext>
              </a:extLst>
            </p:cNvPr>
            <p:cNvSpPr>
              <a:spLocks/>
            </p:cNvSpPr>
            <p:nvPr/>
          </p:nvSpPr>
          <p:spPr bwMode="auto">
            <a:xfrm>
              <a:off x="584" y="2082"/>
              <a:ext cx="30" cy="128"/>
            </a:xfrm>
            <a:custGeom>
              <a:avLst/>
              <a:gdLst>
                <a:gd name="T0" fmla="*/ 14 w 30"/>
                <a:gd name="T1" fmla="*/ 0 h 128"/>
                <a:gd name="T2" fmla="*/ 0 w 30"/>
                <a:gd name="T3" fmla="*/ 100 h 128"/>
                <a:gd name="T4" fmla="*/ 0 w 30"/>
                <a:gd name="T5" fmla="*/ 100 h 128"/>
                <a:gd name="T6" fmla="*/ 0 w 30"/>
                <a:gd name="T7" fmla="*/ 104 h 128"/>
                <a:gd name="T8" fmla="*/ 2 w 30"/>
                <a:gd name="T9" fmla="*/ 114 h 128"/>
                <a:gd name="T10" fmla="*/ 6 w 30"/>
                <a:gd name="T11" fmla="*/ 124 h 128"/>
                <a:gd name="T12" fmla="*/ 10 w 30"/>
                <a:gd name="T13" fmla="*/ 126 h 128"/>
                <a:gd name="T14" fmla="*/ 16 w 30"/>
                <a:gd name="T15" fmla="*/ 128 h 128"/>
                <a:gd name="T16" fmla="*/ 16 w 30"/>
                <a:gd name="T17" fmla="*/ 128 h 128"/>
                <a:gd name="T18" fmla="*/ 20 w 30"/>
                <a:gd name="T19" fmla="*/ 128 h 128"/>
                <a:gd name="T20" fmla="*/ 24 w 30"/>
                <a:gd name="T21" fmla="*/ 124 h 128"/>
                <a:gd name="T22" fmla="*/ 26 w 30"/>
                <a:gd name="T23" fmla="*/ 118 h 128"/>
                <a:gd name="T24" fmla="*/ 28 w 30"/>
                <a:gd name="T25" fmla="*/ 114 h 128"/>
                <a:gd name="T26" fmla="*/ 30 w 30"/>
                <a:gd name="T27" fmla="*/ 102 h 128"/>
                <a:gd name="T28" fmla="*/ 30 w 30"/>
                <a:gd name="T29" fmla="*/ 96 h 128"/>
                <a:gd name="T30" fmla="*/ 14 w 30"/>
                <a:gd name="T31" fmla="*/ 0 h 12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0"/>
                <a:gd name="T49" fmla="*/ 0 h 128"/>
                <a:gd name="T50" fmla="*/ 30 w 30"/>
                <a:gd name="T51" fmla="*/ 128 h 12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0" h="128">
                  <a:moveTo>
                    <a:pt x="14" y="0"/>
                  </a:moveTo>
                  <a:lnTo>
                    <a:pt x="0" y="100"/>
                  </a:lnTo>
                  <a:lnTo>
                    <a:pt x="0" y="104"/>
                  </a:lnTo>
                  <a:lnTo>
                    <a:pt x="2" y="114"/>
                  </a:lnTo>
                  <a:lnTo>
                    <a:pt x="6" y="124"/>
                  </a:lnTo>
                  <a:lnTo>
                    <a:pt x="10" y="126"/>
                  </a:lnTo>
                  <a:lnTo>
                    <a:pt x="16" y="128"/>
                  </a:lnTo>
                  <a:lnTo>
                    <a:pt x="20" y="128"/>
                  </a:lnTo>
                  <a:lnTo>
                    <a:pt x="24" y="124"/>
                  </a:lnTo>
                  <a:lnTo>
                    <a:pt x="26" y="118"/>
                  </a:lnTo>
                  <a:lnTo>
                    <a:pt x="28" y="114"/>
                  </a:lnTo>
                  <a:lnTo>
                    <a:pt x="30" y="102"/>
                  </a:lnTo>
                  <a:lnTo>
                    <a:pt x="30" y="96"/>
                  </a:lnTo>
                  <a:lnTo>
                    <a:pt x="14" y="0"/>
                  </a:lnTo>
                  <a:close/>
                </a:path>
              </a:pathLst>
            </a:custGeom>
            <a:solidFill>
              <a:srgbClr val="43434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 name="Freeform 153">
              <a:extLst>
                <a:ext uri="{FF2B5EF4-FFF2-40B4-BE49-F238E27FC236}">
                  <a16:creationId xmlns:a16="http://schemas.microsoft.com/office/drawing/2014/main" id="{8D1A5919-D2BA-40AC-ADD9-6A1F423292EE}"/>
                </a:ext>
              </a:extLst>
            </p:cNvPr>
            <p:cNvSpPr>
              <a:spLocks/>
            </p:cNvSpPr>
            <p:nvPr/>
          </p:nvSpPr>
          <p:spPr bwMode="auto">
            <a:xfrm>
              <a:off x="586" y="2084"/>
              <a:ext cx="26" cy="126"/>
            </a:xfrm>
            <a:custGeom>
              <a:avLst/>
              <a:gdLst>
                <a:gd name="T0" fmla="*/ 12 w 26"/>
                <a:gd name="T1" fmla="*/ 0 h 126"/>
                <a:gd name="T2" fmla="*/ 0 w 26"/>
                <a:gd name="T3" fmla="*/ 98 h 126"/>
                <a:gd name="T4" fmla="*/ 0 w 26"/>
                <a:gd name="T5" fmla="*/ 98 h 126"/>
                <a:gd name="T6" fmla="*/ 0 w 26"/>
                <a:gd name="T7" fmla="*/ 102 h 126"/>
                <a:gd name="T8" fmla="*/ 2 w 26"/>
                <a:gd name="T9" fmla="*/ 112 h 126"/>
                <a:gd name="T10" fmla="*/ 6 w 26"/>
                <a:gd name="T11" fmla="*/ 120 h 126"/>
                <a:gd name="T12" fmla="*/ 8 w 26"/>
                <a:gd name="T13" fmla="*/ 124 h 126"/>
                <a:gd name="T14" fmla="*/ 14 w 26"/>
                <a:gd name="T15" fmla="*/ 126 h 126"/>
                <a:gd name="T16" fmla="*/ 14 w 26"/>
                <a:gd name="T17" fmla="*/ 126 h 126"/>
                <a:gd name="T18" fmla="*/ 18 w 26"/>
                <a:gd name="T19" fmla="*/ 124 h 126"/>
                <a:gd name="T20" fmla="*/ 22 w 26"/>
                <a:gd name="T21" fmla="*/ 122 h 126"/>
                <a:gd name="T22" fmla="*/ 26 w 26"/>
                <a:gd name="T23" fmla="*/ 110 h 126"/>
                <a:gd name="T24" fmla="*/ 26 w 26"/>
                <a:gd name="T25" fmla="*/ 100 h 126"/>
                <a:gd name="T26" fmla="*/ 26 w 26"/>
                <a:gd name="T27" fmla="*/ 94 h 126"/>
                <a:gd name="T28" fmla="*/ 12 w 26"/>
                <a:gd name="T29" fmla="*/ 0 h 12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6"/>
                <a:gd name="T46" fmla="*/ 0 h 126"/>
                <a:gd name="T47" fmla="*/ 26 w 26"/>
                <a:gd name="T48" fmla="*/ 126 h 12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6" h="126">
                  <a:moveTo>
                    <a:pt x="12" y="0"/>
                  </a:moveTo>
                  <a:lnTo>
                    <a:pt x="0" y="98"/>
                  </a:lnTo>
                  <a:lnTo>
                    <a:pt x="0" y="102"/>
                  </a:lnTo>
                  <a:lnTo>
                    <a:pt x="2" y="112"/>
                  </a:lnTo>
                  <a:lnTo>
                    <a:pt x="6" y="120"/>
                  </a:lnTo>
                  <a:lnTo>
                    <a:pt x="8" y="124"/>
                  </a:lnTo>
                  <a:lnTo>
                    <a:pt x="14" y="126"/>
                  </a:lnTo>
                  <a:lnTo>
                    <a:pt x="18" y="124"/>
                  </a:lnTo>
                  <a:lnTo>
                    <a:pt x="22" y="122"/>
                  </a:lnTo>
                  <a:lnTo>
                    <a:pt x="26" y="110"/>
                  </a:lnTo>
                  <a:lnTo>
                    <a:pt x="26" y="100"/>
                  </a:lnTo>
                  <a:lnTo>
                    <a:pt x="26" y="94"/>
                  </a:lnTo>
                  <a:lnTo>
                    <a:pt x="12" y="0"/>
                  </a:lnTo>
                  <a:close/>
                </a:path>
              </a:pathLst>
            </a:custGeom>
            <a:solidFill>
              <a:srgbClr val="44444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 name="Freeform 154">
              <a:extLst>
                <a:ext uri="{FF2B5EF4-FFF2-40B4-BE49-F238E27FC236}">
                  <a16:creationId xmlns:a16="http://schemas.microsoft.com/office/drawing/2014/main" id="{49B0D701-598C-44C8-BE9D-3A2243529B50}"/>
                </a:ext>
              </a:extLst>
            </p:cNvPr>
            <p:cNvSpPr>
              <a:spLocks/>
            </p:cNvSpPr>
            <p:nvPr/>
          </p:nvSpPr>
          <p:spPr bwMode="auto">
            <a:xfrm>
              <a:off x="586" y="2086"/>
              <a:ext cx="26" cy="122"/>
            </a:xfrm>
            <a:custGeom>
              <a:avLst/>
              <a:gdLst>
                <a:gd name="T0" fmla="*/ 12 w 26"/>
                <a:gd name="T1" fmla="*/ 0 h 122"/>
                <a:gd name="T2" fmla="*/ 0 w 26"/>
                <a:gd name="T3" fmla="*/ 96 h 122"/>
                <a:gd name="T4" fmla="*/ 0 w 26"/>
                <a:gd name="T5" fmla="*/ 96 h 122"/>
                <a:gd name="T6" fmla="*/ 2 w 26"/>
                <a:gd name="T7" fmla="*/ 108 h 122"/>
                <a:gd name="T8" fmla="*/ 6 w 26"/>
                <a:gd name="T9" fmla="*/ 118 h 122"/>
                <a:gd name="T10" fmla="*/ 10 w 26"/>
                <a:gd name="T11" fmla="*/ 122 h 122"/>
                <a:gd name="T12" fmla="*/ 14 w 26"/>
                <a:gd name="T13" fmla="*/ 122 h 122"/>
                <a:gd name="T14" fmla="*/ 14 w 26"/>
                <a:gd name="T15" fmla="*/ 122 h 122"/>
                <a:gd name="T16" fmla="*/ 18 w 26"/>
                <a:gd name="T17" fmla="*/ 122 h 122"/>
                <a:gd name="T18" fmla="*/ 20 w 26"/>
                <a:gd name="T19" fmla="*/ 118 h 122"/>
                <a:gd name="T20" fmla="*/ 24 w 26"/>
                <a:gd name="T21" fmla="*/ 108 h 122"/>
                <a:gd name="T22" fmla="*/ 26 w 26"/>
                <a:gd name="T23" fmla="*/ 92 h 122"/>
                <a:gd name="T24" fmla="*/ 12 w 26"/>
                <a:gd name="T25" fmla="*/ 0 h 12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6"/>
                <a:gd name="T40" fmla="*/ 0 h 122"/>
                <a:gd name="T41" fmla="*/ 26 w 26"/>
                <a:gd name="T42" fmla="*/ 122 h 12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6" h="122">
                  <a:moveTo>
                    <a:pt x="12" y="0"/>
                  </a:moveTo>
                  <a:lnTo>
                    <a:pt x="0" y="96"/>
                  </a:lnTo>
                  <a:lnTo>
                    <a:pt x="2" y="108"/>
                  </a:lnTo>
                  <a:lnTo>
                    <a:pt x="6" y="118"/>
                  </a:lnTo>
                  <a:lnTo>
                    <a:pt x="10" y="122"/>
                  </a:lnTo>
                  <a:lnTo>
                    <a:pt x="14" y="122"/>
                  </a:lnTo>
                  <a:lnTo>
                    <a:pt x="18" y="122"/>
                  </a:lnTo>
                  <a:lnTo>
                    <a:pt x="20" y="118"/>
                  </a:lnTo>
                  <a:lnTo>
                    <a:pt x="24" y="108"/>
                  </a:lnTo>
                  <a:lnTo>
                    <a:pt x="26" y="92"/>
                  </a:lnTo>
                  <a:lnTo>
                    <a:pt x="12" y="0"/>
                  </a:lnTo>
                  <a:close/>
                </a:path>
              </a:pathLst>
            </a:custGeom>
            <a:solidFill>
              <a:srgbClr val="46464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 name="Freeform 155">
              <a:extLst>
                <a:ext uri="{FF2B5EF4-FFF2-40B4-BE49-F238E27FC236}">
                  <a16:creationId xmlns:a16="http://schemas.microsoft.com/office/drawing/2014/main" id="{17416B7A-D047-4803-98B7-5B02AA3FCD32}"/>
                </a:ext>
              </a:extLst>
            </p:cNvPr>
            <p:cNvSpPr>
              <a:spLocks/>
            </p:cNvSpPr>
            <p:nvPr/>
          </p:nvSpPr>
          <p:spPr bwMode="auto">
            <a:xfrm>
              <a:off x="690" y="2102"/>
              <a:ext cx="184" cy="156"/>
            </a:xfrm>
            <a:custGeom>
              <a:avLst/>
              <a:gdLst>
                <a:gd name="T0" fmla="*/ 164 w 184"/>
                <a:gd name="T1" fmla="*/ 144 h 156"/>
                <a:gd name="T2" fmla="*/ 164 w 184"/>
                <a:gd name="T3" fmla="*/ 144 h 156"/>
                <a:gd name="T4" fmla="*/ 150 w 184"/>
                <a:gd name="T5" fmla="*/ 150 h 156"/>
                <a:gd name="T6" fmla="*/ 136 w 184"/>
                <a:gd name="T7" fmla="*/ 154 h 156"/>
                <a:gd name="T8" fmla="*/ 120 w 184"/>
                <a:gd name="T9" fmla="*/ 156 h 156"/>
                <a:gd name="T10" fmla="*/ 102 w 184"/>
                <a:gd name="T11" fmla="*/ 154 h 156"/>
                <a:gd name="T12" fmla="*/ 84 w 184"/>
                <a:gd name="T13" fmla="*/ 150 h 156"/>
                <a:gd name="T14" fmla="*/ 66 w 184"/>
                <a:gd name="T15" fmla="*/ 142 h 156"/>
                <a:gd name="T16" fmla="*/ 50 w 184"/>
                <a:gd name="T17" fmla="*/ 134 h 156"/>
                <a:gd name="T18" fmla="*/ 34 w 184"/>
                <a:gd name="T19" fmla="*/ 122 h 156"/>
                <a:gd name="T20" fmla="*/ 34 w 184"/>
                <a:gd name="T21" fmla="*/ 122 h 156"/>
                <a:gd name="T22" fmla="*/ 22 w 184"/>
                <a:gd name="T23" fmla="*/ 108 h 156"/>
                <a:gd name="T24" fmla="*/ 12 w 184"/>
                <a:gd name="T25" fmla="*/ 92 h 156"/>
                <a:gd name="T26" fmla="*/ 4 w 184"/>
                <a:gd name="T27" fmla="*/ 78 h 156"/>
                <a:gd name="T28" fmla="*/ 0 w 184"/>
                <a:gd name="T29" fmla="*/ 62 h 156"/>
                <a:gd name="T30" fmla="*/ 0 w 184"/>
                <a:gd name="T31" fmla="*/ 48 h 156"/>
                <a:gd name="T32" fmla="*/ 4 w 184"/>
                <a:gd name="T33" fmla="*/ 36 h 156"/>
                <a:gd name="T34" fmla="*/ 10 w 184"/>
                <a:gd name="T35" fmla="*/ 24 h 156"/>
                <a:gd name="T36" fmla="*/ 20 w 184"/>
                <a:gd name="T37" fmla="*/ 14 h 156"/>
                <a:gd name="T38" fmla="*/ 20 w 184"/>
                <a:gd name="T39" fmla="*/ 14 h 156"/>
                <a:gd name="T40" fmla="*/ 34 w 184"/>
                <a:gd name="T41" fmla="*/ 6 h 156"/>
                <a:gd name="T42" fmla="*/ 48 w 184"/>
                <a:gd name="T43" fmla="*/ 2 h 156"/>
                <a:gd name="T44" fmla="*/ 64 w 184"/>
                <a:gd name="T45" fmla="*/ 0 h 156"/>
                <a:gd name="T46" fmla="*/ 82 w 184"/>
                <a:gd name="T47" fmla="*/ 2 h 156"/>
                <a:gd name="T48" fmla="*/ 100 w 184"/>
                <a:gd name="T49" fmla="*/ 6 h 156"/>
                <a:gd name="T50" fmla="*/ 116 w 184"/>
                <a:gd name="T51" fmla="*/ 14 h 156"/>
                <a:gd name="T52" fmla="*/ 134 w 184"/>
                <a:gd name="T53" fmla="*/ 24 h 156"/>
                <a:gd name="T54" fmla="*/ 148 w 184"/>
                <a:gd name="T55" fmla="*/ 36 h 156"/>
                <a:gd name="T56" fmla="*/ 148 w 184"/>
                <a:gd name="T57" fmla="*/ 36 h 156"/>
                <a:gd name="T58" fmla="*/ 162 w 184"/>
                <a:gd name="T59" fmla="*/ 50 h 156"/>
                <a:gd name="T60" fmla="*/ 172 w 184"/>
                <a:gd name="T61" fmla="*/ 64 h 156"/>
                <a:gd name="T62" fmla="*/ 180 w 184"/>
                <a:gd name="T63" fmla="*/ 78 h 156"/>
                <a:gd name="T64" fmla="*/ 182 w 184"/>
                <a:gd name="T65" fmla="*/ 94 h 156"/>
                <a:gd name="T66" fmla="*/ 184 w 184"/>
                <a:gd name="T67" fmla="*/ 108 h 156"/>
                <a:gd name="T68" fmla="*/ 180 w 184"/>
                <a:gd name="T69" fmla="*/ 122 h 156"/>
                <a:gd name="T70" fmla="*/ 174 w 184"/>
                <a:gd name="T71" fmla="*/ 134 h 156"/>
                <a:gd name="T72" fmla="*/ 164 w 184"/>
                <a:gd name="T73" fmla="*/ 144 h 156"/>
                <a:gd name="T74" fmla="*/ 164 w 184"/>
                <a:gd name="T75" fmla="*/ 144 h 15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84"/>
                <a:gd name="T115" fmla="*/ 0 h 156"/>
                <a:gd name="T116" fmla="*/ 184 w 184"/>
                <a:gd name="T117" fmla="*/ 156 h 15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84" h="156">
                  <a:moveTo>
                    <a:pt x="164" y="144"/>
                  </a:moveTo>
                  <a:lnTo>
                    <a:pt x="164" y="144"/>
                  </a:lnTo>
                  <a:lnTo>
                    <a:pt x="150" y="150"/>
                  </a:lnTo>
                  <a:lnTo>
                    <a:pt x="136" y="154"/>
                  </a:lnTo>
                  <a:lnTo>
                    <a:pt x="120" y="156"/>
                  </a:lnTo>
                  <a:lnTo>
                    <a:pt x="102" y="154"/>
                  </a:lnTo>
                  <a:lnTo>
                    <a:pt x="84" y="150"/>
                  </a:lnTo>
                  <a:lnTo>
                    <a:pt x="66" y="142"/>
                  </a:lnTo>
                  <a:lnTo>
                    <a:pt x="50" y="134"/>
                  </a:lnTo>
                  <a:lnTo>
                    <a:pt x="34" y="122"/>
                  </a:lnTo>
                  <a:lnTo>
                    <a:pt x="22" y="108"/>
                  </a:lnTo>
                  <a:lnTo>
                    <a:pt x="12" y="92"/>
                  </a:lnTo>
                  <a:lnTo>
                    <a:pt x="4" y="78"/>
                  </a:lnTo>
                  <a:lnTo>
                    <a:pt x="0" y="62"/>
                  </a:lnTo>
                  <a:lnTo>
                    <a:pt x="0" y="48"/>
                  </a:lnTo>
                  <a:lnTo>
                    <a:pt x="4" y="36"/>
                  </a:lnTo>
                  <a:lnTo>
                    <a:pt x="10" y="24"/>
                  </a:lnTo>
                  <a:lnTo>
                    <a:pt x="20" y="14"/>
                  </a:lnTo>
                  <a:lnTo>
                    <a:pt x="34" y="6"/>
                  </a:lnTo>
                  <a:lnTo>
                    <a:pt x="48" y="2"/>
                  </a:lnTo>
                  <a:lnTo>
                    <a:pt x="64" y="0"/>
                  </a:lnTo>
                  <a:lnTo>
                    <a:pt x="82" y="2"/>
                  </a:lnTo>
                  <a:lnTo>
                    <a:pt x="100" y="6"/>
                  </a:lnTo>
                  <a:lnTo>
                    <a:pt x="116" y="14"/>
                  </a:lnTo>
                  <a:lnTo>
                    <a:pt x="134" y="24"/>
                  </a:lnTo>
                  <a:lnTo>
                    <a:pt x="148" y="36"/>
                  </a:lnTo>
                  <a:lnTo>
                    <a:pt x="162" y="50"/>
                  </a:lnTo>
                  <a:lnTo>
                    <a:pt x="172" y="64"/>
                  </a:lnTo>
                  <a:lnTo>
                    <a:pt x="180" y="78"/>
                  </a:lnTo>
                  <a:lnTo>
                    <a:pt x="182" y="94"/>
                  </a:lnTo>
                  <a:lnTo>
                    <a:pt x="184" y="108"/>
                  </a:lnTo>
                  <a:lnTo>
                    <a:pt x="180" y="122"/>
                  </a:lnTo>
                  <a:lnTo>
                    <a:pt x="174" y="134"/>
                  </a:lnTo>
                  <a:lnTo>
                    <a:pt x="164" y="144"/>
                  </a:lnTo>
                  <a:close/>
                </a:path>
              </a:pathLst>
            </a:custGeom>
            <a:solidFill>
              <a:srgbClr val="E3A56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 name="Freeform 156">
              <a:extLst>
                <a:ext uri="{FF2B5EF4-FFF2-40B4-BE49-F238E27FC236}">
                  <a16:creationId xmlns:a16="http://schemas.microsoft.com/office/drawing/2014/main" id="{550514AC-73DD-42ED-AFF9-8B6FE8EDAA2A}"/>
                </a:ext>
              </a:extLst>
            </p:cNvPr>
            <p:cNvSpPr>
              <a:spLocks/>
            </p:cNvSpPr>
            <p:nvPr/>
          </p:nvSpPr>
          <p:spPr bwMode="auto">
            <a:xfrm>
              <a:off x="694" y="2106"/>
              <a:ext cx="176" cy="148"/>
            </a:xfrm>
            <a:custGeom>
              <a:avLst/>
              <a:gdLst>
                <a:gd name="T0" fmla="*/ 34 w 176"/>
                <a:gd name="T1" fmla="*/ 114 h 148"/>
                <a:gd name="T2" fmla="*/ 34 w 176"/>
                <a:gd name="T3" fmla="*/ 114 h 148"/>
                <a:gd name="T4" fmla="*/ 20 w 176"/>
                <a:gd name="T5" fmla="*/ 102 h 148"/>
                <a:gd name="T6" fmla="*/ 10 w 176"/>
                <a:gd name="T7" fmla="*/ 88 h 148"/>
                <a:gd name="T8" fmla="*/ 4 w 176"/>
                <a:gd name="T9" fmla="*/ 72 h 148"/>
                <a:gd name="T10" fmla="*/ 0 w 176"/>
                <a:gd name="T11" fmla="*/ 58 h 148"/>
                <a:gd name="T12" fmla="*/ 0 w 176"/>
                <a:gd name="T13" fmla="*/ 44 h 148"/>
                <a:gd name="T14" fmla="*/ 4 w 176"/>
                <a:gd name="T15" fmla="*/ 32 h 148"/>
                <a:gd name="T16" fmla="*/ 10 w 176"/>
                <a:gd name="T17" fmla="*/ 20 h 148"/>
                <a:gd name="T18" fmla="*/ 20 w 176"/>
                <a:gd name="T19" fmla="*/ 12 h 148"/>
                <a:gd name="T20" fmla="*/ 20 w 176"/>
                <a:gd name="T21" fmla="*/ 12 h 148"/>
                <a:gd name="T22" fmla="*/ 32 w 176"/>
                <a:gd name="T23" fmla="*/ 4 h 148"/>
                <a:gd name="T24" fmla="*/ 48 w 176"/>
                <a:gd name="T25" fmla="*/ 0 h 148"/>
                <a:gd name="T26" fmla="*/ 62 w 176"/>
                <a:gd name="T27" fmla="*/ 0 h 148"/>
                <a:gd name="T28" fmla="*/ 80 w 176"/>
                <a:gd name="T29" fmla="*/ 0 h 148"/>
                <a:gd name="T30" fmla="*/ 96 w 176"/>
                <a:gd name="T31" fmla="*/ 6 h 148"/>
                <a:gd name="T32" fmla="*/ 112 w 176"/>
                <a:gd name="T33" fmla="*/ 12 h 148"/>
                <a:gd name="T34" fmla="*/ 130 w 176"/>
                <a:gd name="T35" fmla="*/ 22 h 148"/>
                <a:gd name="T36" fmla="*/ 144 w 176"/>
                <a:gd name="T37" fmla="*/ 34 h 148"/>
                <a:gd name="T38" fmla="*/ 144 w 176"/>
                <a:gd name="T39" fmla="*/ 34 h 148"/>
                <a:gd name="T40" fmla="*/ 156 w 176"/>
                <a:gd name="T41" fmla="*/ 46 h 148"/>
                <a:gd name="T42" fmla="*/ 166 w 176"/>
                <a:gd name="T43" fmla="*/ 60 h 148"/>
                <a:gd name="T44" fmla="*/ 172 w 176"/>
                <a:gd name="T45" fmla="*/ 76 h 148"/>
                <a:gd name="T46" fmla="*/ 176 w 176"/>
                <a:gd name="T47" fmla="*/ 90 h 148"/>
                <a:gd name="T48" fmla="*/ 176 w 176"/>
                <a:gd name="T49" fmla="*/ 104 h 148"/>
                <a:gd name="T50" fmla="*/ 174 w 176"/>
                <a:gd name="T51" fmla="*/ 116 h 148"/>
                <a:gd name="T52" fmla="*/ 166 w 176"/>
                <a:gd name="T53" fmla="*/ 128 h 148"/>
                <a:gd name="T54" fmla="*/ 158 w 176"/>
                <a:gd name="T55" fmla="*/ 136 h 148"/>
                <a:gd name="T56" fmla="*/ 158 w 176"/>
                <a:gd name="T57" fmla="*/ 136 h 148"/>
                <a:gd name="T58" fmla="*/ 144 w 176"/>
                <a:gd name="T59" fmla="*/ 144 h 148"/>
                <a:gd name="T60" fmla="*/ 130 w 176"/>
                <a:gd name="T61" fmla="*/ 148 h 148"/>
                <a:gd name="T62" fmla="*/ 114 w 176"/>
                <a:gd name="T63" fmla="*/ 148 h 148"/>
                <a:gd name="T64" fmla="*/ 98 w 176"/>
                <a:gd name="T65" fmla="*/ 148 h 148"/>
                <a:gd name="T66" fmla="*/ 80 w 176"/>
                <a:gd name="T67" fmla="*/ 142 h 148"/>
                <a:gd name="T68" fmla="*/ 64 w 176"/>
                <a:gd name="T69" fmla="*/ 136 h 148"/>
                <a:gd name="T70" fmla="*/ 48 w 176"/>
                <a:gd name="T71" fmla="*/ 126 h 148"/>
                <a:gd name="T72" fmla="*/ 34 w 176"/>
                <a:gd name="T73" fmla="*/ 114 h 148"/>
                <a:gd name="T74" fmla="*/ 34 w 176"/>
                <a:gd name="T75" fmla="*/ 114 h 14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76"/>
                <a:gd name="T115" fmla="*/ 0 h 148"/>
                <a:gd name="T116" fmla="*/ 176 w 176"/>
                <a:gd name="T117" fmla="*/ 148 h 14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76" h="148">
                  <a:moveTo>
                    <a:pt x="34" y="114"/>
                  </a:moveTo>
                  <a:lnTo>
                    <a:pt x="34" y="114"/>
                  </a:lnTo>
                  <a:lnTo>
                    <a:pt x="20" y="102"/>
                  </a:lnTo>
                  <a:lnTo>
                    <a:pt x="10" y="88"/>
                  </a:lnTo>
                  <a:lnTo>
                    <a:pt x="4" y="72"/>
                  </a:lnTo>
                  <a:lnTo>
                    <a:pt x="0" y="58"/>
                  </a:lnTo>
                  <a:lnTo>
                    <a:pt x="0" y="44"/>
                  </a:lnTo>
                  <a:lnTo>
                    <a:pt x="4" y="32"/>
                  </a:lnTo>
                  <a:lnTo>
                    <a:pt x="10" y="20"/>
                  </a:lnTo>
                  <a:lnTo>
                    <a:pt x="20" y="12"/>
                  </a:lnTo>
                  <a:lnTo>
                    <a:pt x="32" y="4"/>
                  </a:lnTo>
                  <a:lnTo>
                    <a:pt x="48" y="0"/>
                  </a:lnTo>
                  <a:lnTo>
                    <a:pt x="62" y="0"/>
                  </a:lnTo>
                  <a:lnTo>
                    <a:pt x="80" y="0"/>
                  </a:lnTo>
                  <a:lnTo>
                    <a:pt x="96" y="6"/>
                  </a:lnTo>
                  <a:lnTo>
                    <a:pt x="112" y="12"/>
                  </a:lnTo>
                  <a:lnTo>
                    <a:pt x="130" y="22"/>
                  </a:lnTo>
                  <a:lnTo>
                    <a:pt x="144" y="34"/>
                  </a:lnTo>
                  <a:lnTo>
                    <a:pt x="156" y="46"/>
                  </a:lnTo>
                  <a:lnTo>
                    <a:pt x="166" y="60"/>
                  </a:lnTo>
                  <a:lnTo>
                    <a:pt x="172" y="76"/>
                  </a:lnTo>
                  <a:lnTo>
                    <a:pt x="176" y="90"/>
                  </a:lnTo>
                  <a:lnTo>
                    <a:pt x="176" y="104"/>
                  </a:lnTo>
                  <a:lnTo>
                    <a:pt x="174" y="116"/>
                  </a:lnTo>
                  <a:lnTo>
                    <a:pt x="166" y="128"/>
                  </a:lnTo>
                  <a:lnTo>
                    <a:pt x="158" y="136"/>
                  </a:lnTo>
                  <a:lnTo>
                    <a:pt x="144" y="144"/>
                  </a:lnTo>
                  <a:lnTo>
                    <a:pt x="130" y="148"/>
                  </a:lnTo>
                  <a:lnTo>
                    <a:pt x="114" y="148"/>
                  </a:lnTo>
                  <a:lnTo>
                    <a:pt x="98" y="148"/>
                  </a:lnTo>
                  <a:lnTo>
                    <a:pt x="80" y="142"/>
                  </a:lnTo>
                  <a:lnTo>
                    <a:pt x="64" y="136"/>
                  </a:lnTo>
                  <a:lnTo>
                    <a:pt x="48" y="126"/>
                  </a:lnTo>
                  <a:lnTo>
                    <a:pt x="34" y="114"/>
                  </a:lnTo>
                  <a:close/>
                </a:path>
              </a:pathLst>
            </a:custGeom>
            <a:solidFill>
              <a:srgbClr val="E3A56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 name="Freeform 157">
              <a:extLst>
                <a:ext uri="{FF2B5EF4-FFF2-40B4-BE49-F238E27FC236}">
                  <a16:creationId xmlns:a16="http://schemas.microsoft.com/office/drawing/2014/main" id="{B3F69783-C4F7-4547-94DF-0DEF5CAEBB91}"/>
                </a:ext>
              </a:extLst>
            </p:cNvPr>
            <p:cNvSpPr>
              <a:spLocks/>
            </p:cNvSpPr>
            <p:nvPr/>
          </p:nvSpPr>
          <p:spPr bwMode="auto">
            <a:xfrm>
              <a:off x="700" y="2108"/>
              <a:ext cx="168" cy="144"/>
            </a:xfrm>
            <a:custGeom>
              <a:avLst/>
              <a:gdLst>
                <a:gd name="T0" fmla="*/ 30 w 168"/>
                <a:gd name="T1" fmla="*/ 110 h 144"/>
                <a:gd name="T2" fmla="*/ 30 w 168"/>
                <a:gd name="T3" fmla="*/ 110 h 144"/>
                <a:gd name="T4" fmla="*/ 18 w 168"/>
                <a:gd name="T5" fmla="*/ 98 h 144"/>
                <a:gd name="T6" fmla="*/ 8 w 168"/>
                <a:gd name="T7" fmla="*/ 84 h 144"/>
                <a:gd name="T8" fmla="*/ 2 w 168"/>
                <a:gd name="T9" fmla="*/ 70 h 144"/>
                <a:gd name="T10" fmla="*/ 0 w 168"/>
                <a:gd name="T11" fmla="*/ 56 h 144"/>
                <a:gd name="T12" fmla="*/ 0 w 168"/>
                <a:gd name="T13" fmla="*/ 44 h 144"/>
                <a:gd name="T14" fmla="*/ 2 w 168"/>
                <a:gd name="T15" fmla="*/ 30 h 144"/>
                <a:gd name="T16" fmla="*/ 8 w 168"/>
                <a:gd name="T17" fmla="*/ 20 h 144"/>
                <a:gd name="T18" fmla="*/ 18 w 168"/>
                <a:gd name="T19" fmla="*/ 12 h 144"/>
                <a:gd name="T20" fmla="*/ 18 w 168"/>
                <a:gd name="T21" fmla="*/ 12 h 144"/>
                <a:gd name="T22" fmla="*/ 30 w 168"/>
                <a:gd name="T23" fmla="*/ 4 h 144"/>
                <a:gd name="T24" fmla="*/ 44 w 168"/>
                <a:gd name="T25" fmla="*/ 0 h 144"/>
                <a:gd name="T26" fmla="*/ 60 w 168"/>
                <a:gd name="T27" fmla="*/ 0 h 144"/>
                <a:gd name="T28" fmla="*/ 76 w 168"/>
                <a:gd name="T29" fmla="*/ 2 h 144"/>
                <a:gd name="T30" fmla="*/ 92 w 168"/>
                <a:gd name="T31" fmla="*/ 6 h 144"/>
                <a:gd name="T32" fmla="*/ 108 w 168"/>
                <a:gd name="T33" fmla="*/ 12 h 144"/>
                <a:gd name="T34" fmla="*/ 122 w 168"/>
                <a:gd name="T35" fmla="*/ 22 h 144"/>
                <a:gd name="T36" fmla="*/ 136 w 168"/>
                <a:gd name="T37" fmla="*/ 32 h 144"/>
                <a:gd name="T38" fmla="*/ 136 w 168"/>
                <a:gd name="T39" fmla="*/ 32 h 144"/>
                <a:gd name="T40" fmla="*/ 150 w 168"/>
                <a:gd name="T41" fmla="*/ 46 h 144"/>
                <a:gd name="T42" fmla="*/ 158 w 168"/>
                <a:gd name="T43" fmla="*/ 60 h 144"/>
                <a:gd name="T44" fmla="*/ 164 w 168"/>
                <a:gd name="T45" fmla="*/ 74 h 144"/>
                <a:gd name="T46" fmla="*/ 168 w 168"/>
                <a:gd name="T47" fmla="*/ 86 h 144"/>
                <a:gd name="T48" fmla="*/ 168 w 168"/>
                <a:gd name="T49" fmla="*/ 100 h 144"/>
                <a:gd name="T50" fmla="*/ 164 w 168"/>
                <a:gd name="T51" fmla="*/ 112 h 144"/>
                <a:gd name="T52" fmla="*/ 158 w 168"/>
                <a:gd name="T53" fmla="*/ 124 h 144"/>
                <a:gd name="T54" fmla="*/ 148 w 168"/>
                <a:gd name="T55" fmla="*/ 132 h 144"/>
                <a:gd name="T56" fmla="*/ 148 w 168"/>
                <a:gd name="T57" fmla="*/ 132 h 144"/>
                <a:gd name="T58" fmla="*/ 136 w 168"/>
                <a:gd name="T59" fmla="*/ 138 h 144"/>
                <a:gd name="T60" fmla="*/ 122 w 168"/>
                <a:gd name="T61" fmla="*/ 142 h 144"/>
                <a:gd name="T62" fmla="*/ 108 w 168"/>
                <a:gd name="T63" fmla="*/ 144 h 144"/>
                <a:gd name="T64" fmla="*/ 92 w 168"/>
                <a:gd name="T65" fmla="*/ 142 h 144"/>
                <a:gd name="T66" fmla="*/ 76 w 168"/>
                <a:gd name="T67" fmla="*/ 138 h 144"/>
                <a:gd name="T68" fmla="*/ 60 w 168"/>
                <a:gd name="T69" fmla="*/ 130 h 144"/>
                <a:gd name="T70" fmla="*/ 44 w 168"/>
                <a:gd name="T71" fmla="*/ 122 h 144"/>
                <a:gd name="T72" fmla="*/ 30 w 168"/>
                <a:gd name="T73" fmla="*/ 110 h 144"/>
                <a:gd name="T74" fmla="*/ 30 w 168"/>
                <a:gd name="T75" fmla="*/ 110 h 14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68"/>
                <a:gd name="T115" fmla="*/ 0 h 144"/>
                <a:gd name="T116" fmla="*/ 168 w 168"/>
                <a:gd name="T117" fmla="*/ 144 h 14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68" h="144">
                  <a:moveTo>
                    <a:pt x="30" y="110"/>
                  </a:moveTo>
                  <a:lnTo>
                    <a:pt x="30" y="110"/>
                  </a:lnTo>
                  <a:lnTo>
                    <a:pt x="18" y="98"/>
                  </a:lnTo>
                  <a:lnTo>
                    <a:pt x="8" y="84"/>
                  </a:lnTo>
                  <a:lnTo>
                    <a:pt x="2" y="70"/>
                  </a:lnTo>
                  <a:lnTo>
                    <a:pt x="0" y="56"/>
                  </a:lnTo>
                  <a:lnTo>
                    <a:pt x="0" y="44"/>
                  </a:lnTo>
                  <a:lnTo>
                    <a:pt x="2" y="30"/>
                  </a:lnTo>
                  <a:lnTo>
                    <a:pt x="8" y="20"/>
                  </a:lnTo>
                  <a:lnTo>
                    <a:pt x="18" y="12"/>
                  </a:lnTo>
                  <a:lnTo>
                    <a:pt x="30" y="4"/>
                  </a:lnTo>
                  <a:lnTo>
                    <a:pt x="44" y="0"/>
                  </a:lnTo>
                  <a:lnTo>
                    <a:pt x="60" y="0"/>
                  </a:lnTo>
                  <a:lnTo>
                    <a:pt x="76" y="2"/>
                  </a:lnTo>
                  <a:lnTo>
                    <a:pt x="92" y="6"/>
                  </a:lnTo>
                  <a:lnTo>
                    <a:pt x="108" y="12"/>
                  </a:lnTo>
                  <a:lnTo>
                    <a:pt x="122" y="22"/>
                  </a:lnTo>
                  <a:lnTo>
                    <a:pt x="136" y="32"/>
                  </a:lnTo>
                  <a:lnTo>
                    <a:pt x="150" y="46"/>
                  </a:lnTo>
                  <a:lnTo>
                    <a:pt x="158" y="60"/>
                  </a:lnTo>
                  <a:lnTo>
                    <a:pt x="164" y="74"/>
                  </a:lnTo>
                  <a:lnTo>
                    <a:pt x="168" y="86"/>
                  </a:lnTo>
                  <a:lnTo>
                    <a:pt x="168" y="100"/>
                  </a:lnTo>
                  <a:lnTo>
                    <a:pt x="164" y="112"/>
                  </a:lnTo>
                  <a:lnTo>
                    <a:pt x="158" y="124"/>
                  </a:lnTo>
                  <a:lnTo>
                    <a:pt x="148" y="132"/>
                  </a:lnTo>
                  <a:lnTo>
                    <a:pt x="136" y="138"/>
                  </a:lnTo>
                  <a:lnTo>
                    <a:pt x="122" y="142"/>
                  </a:lnTo>
                  <a:lnTo>
                    <a:pt x="108" y="144"/>
                  </a:lnTo>
                  <a:lnTo>
                    <a:pt x="92" y="142"/>
                  </a:lnTo>
                  <a:lnTo>
                    <a:pt x="76" y="138"/>
                  </a:lnTo>
                  <a:lnTo>
                    <a:pt x="60" y="130"/>
                  </a:lnTo>
                  <a:lnTo>
                    <a:pt x="44" y="122"/>
                  </a:lnTo>
                  <a:lnTo>
                    <a:pt x="30" y="110"/>
                  </a:lnTo>
                  <a:close/>
                </a:path>
              </a:pathLst>
            </a:custGeom>
            <a:solidFill>
              <a:srgbClr val="E4A66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 name="Freeform 158">
              <a:extLst>
                <a:ext uri="{FF2B5EF4-FFF2-40B4-BE49-F238E27FC236}">
                  <a16:creationId xmlns:a16="http://schemas.microsoft.com/office/drawing/2014/main" id="{B69AE722-78C0-46D9-A220-49B8520B987E}"/>
                </a:ext>
              </a:extLst>
            </p:cNvPr>
            <p:cNvSpPr>
              <a:spLocks/>
            </p:cNvSpPr>
            <p:nvPr/>
          </p:nvSpPr>
          <p:spPr bwMode="auto">
            <a:xfrm>
              <a:off x="704" y="2110"/>
              <a:ext cx="160" cy="138"/>
            </a:xfrm>
            <a:custGeom>
              <a:avLst/>
              <a:gdLst>
                <a:gd name="T0" fmla="*/ 28 w 160"/>
                <a:gd name="T1" fmla="*/ 106 h 138"/>
                <a:gd name="T2" fmla="*/ 28 w 160"/>
                <a:gd name="T3" fmla="*/ 106 h 138"/>
                <a:gd name="T4" fmla="*/ 16 w 160"/>
                <a:gd name="T5" fmla="*/ 94 h 138"/>
                <a:gd name="T6" fmla="*/ 8 w 160"/>
                <a:gd name="T7" fmla="*/ 80 h 138"/>
                <a:gd name="T8" fmla="*/ 2 w 160"/>
                <a:gd name="T9" fmla="*/ 68 h 138"/>
                <a:gd name="T10" fmla="*/ 0 w 160"/>
                <a:gd name="T11" fmla="*/ 54 h 138"/>
                <a:gd name="T12" fmla="*/ 0 w 160"/>
                <a:gd name="T13" fmla="*/ 42 h 138"/>
                <a:gd name="T14" fmla="*/ 2 w 160"/>
                <a:gd name="T15" fmla="*/ 30 h 138"/>
                <a:gd name="T16" fmla="*/ 8 w 160"/>
                <a:gd name="T17" fmla="*/ 20 h 138"/>
                <a:gd name="T18" fmla="*/ 18 w 160"/>
                <a:gd name="T19" fmla="*/ 12 h 138"/>
                <a:gd name="T20" fmla="*/ 18 w 160"/>
                <a:gd name="T21" fmla="*/ 12 h 138"/>
                <a:gd name="T22" fmla="*/ 30 w 160"/>
                <a:gd name="T23" fmla="*/ 4 h 138"/>
                <a:gd name="T24" fmla="*/ 42 w 160"/>
                <a:gd name="T25" fmla="*/ 2 h 138"/>
                <a:gd name="T26" fmla="*/ 58 w 160"/>
                <a:gd name="T27" fmla="*/ 0 h 138"/>
                <a:gd name="T28" fmla="*/ 72 w 160"/>
                <a:gd name="T29" fmla="*/ 2 h 138"/>
                <a:gd name="T30" fmla="*/ 88 w 160"/>
                <a:gd name="T31" fmla="*/ 6 h 138"/>
                <a:gd name="T32" fmla="*/ 104 w 160"/>
                <a:gd name="T33" fmla="*/ 12 h 138"/>
                <a:gd name="T34" fmla="*/ 118 w 160"/>
                <a:gd name="T35" fmla="*/ 22 h 138"/>
                <a:gd name="T36" fmla="*/ 132 w 160"/>
                <a:gd name="T37" fmla="*/ 32 h 138"/>
                <a:gd name="T38" fmla="*/ 132 w 160"/>
                <a:gd name="T39" fmla="*/ 32 h 138"/>
                <a:gd name="T40" fmla="*/ 144 w 160"/>
                <a:gd name="T41" fmla="*/ 46 h 138"/>
                <a:gd name="T42" fmla="*/ 152 w 160"/>
                <a:gd name="T43" fmla="*/ 58 h 138"/>
                <a:gd name="T44" fmla="*/ 158 w 160"/>
                <a:gd name="T45" fmla="*/ 72 h 138"/>
                <a:gd name="T46" fmla="*/ 160 w 160"/>
                <a:gd name="T47" fmla="*/ 84 h 138"/>
                <a:gd name="T48" fmla="*/ 160 w 160"/>
                <a:gd name="T49" fmla="*/ 98 h 138"/>
                <a:gd name="T50" fmla="*/ 158 w 160"/>
                <a:gd name="T51" fmla="*/ 108 h 138"/>
                <a:gd name="T52" fmla="*/ 152 w 160"/>
                <a:gd name="T53" fmla="*/ 118 h 138"/>
                <a:gd name="T54" fmla="*/ 142 w 160"/>
                <a:gd name="T55" fmla="*/ 128 h 138"/>
                <a:gd name="T56" fmla="*/ 142 w 160"/>
                <a:gd name="T57" fmla="*/ 128 h 138"/>
                <a:gd name="T58" fmla="*/ 130 w 160"/>
                <a:gd name="T59" fmla="*/ 134 h 138"/>
                <a:gd name="T60" fmla="*/ 118 w 160"/>
                <a:gd name="T61" fmla="*/ 138 h 138"/>
                <a:gd name="T62" fmla="*/ 102 w 160"/>
                <a:gd name="T63" fmla="*/ 138 h 138"/>
                <a:gd name="T64" fmla="*/ 88 w 160"/>
                <a:gd name="T65" fmla="*/ 136 h 138"/>
                <a:gd name="T66" fmla="*/ 72 w 160"/>
                <a:gd name="T67" fmla="*/ 132 h 138"/>
                <a:gd name="T68" fmla="*/ 56 w 160"/>
                <a:gd name="T69" fmla="*/ 126 h 138"/>
                <a:gd name="T70" fmla="*/ 42 w 160"/>
                <a:gd name="T71" fmla="*/ 118 h 138"/>
                <a:gd name="T72" fmla="*/ 28 w 160"/>
                <a:gd name="T73" fmla="*/ 106 h 138"/>
                <a:gd name="T74" fmla="*/ 28 w 160"/>
                <a:gd name="T75" fmla="*/ 106 h 13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60"/>
                <a:gd name="T115" fmla="*/ 0 h 138"/>
                <a:gd name="T116" fmla="*/ 160 w 160"/>
                <a:gd name="T117" fmla="*/ 138 h 13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60" h="138">
                  <a:moveTo>
                    <a:pt x="28" y="106"/>
                  </a:moveTo>
                  <a:lnTo>
                    <a:pt x="28" y="106"/>
                  </a:lnTo>
                  <a:lnTo>
                    <a:pt x="16" y="94"/>
                  </a:lnTo>
                  <a:lnTo>
                    <a:pt x="8" y="80"/>
                  </a:lnTo>
                  <a:lnTo>
                    <a:pt x="2" y="68"/>
                  </a:lnTo>
                  <a:lnTo>
                    <a:pt x="0" y="54"/>
                  </a:lnTo>
                  <a:lnTo>
                    <a:pt x="0" y="42"/>
                  </a:lnTo>
                  <a:lnTo>
                    <a:pt x="2" y="30"/>
                  </a:lnTo>
                  <a:lnTo>
                    <a:pt x="8" y="20"/>
                  </a:lnTo>
                  <a:lnTo>
                    <a:pt x="18" y="12"/>
                  </a:lnTo>
                  <a:lnTo>
                    <a:pt x="30" y="4"/>
                  </a:lnTo>
                  <a:lnTo>
                    <a:pt x="42" y="2"/>
                  </a:lnTo>
                  <a:lnTo>
                    <a:pt x="58" y="0"/>
                  </a:lnTo>
                  <a:lnTo>
                    <a:pt x="72" y="2"/>
                  </a:lnTo>
                  <a:lnTo>
                    <a:pt x="88" y="6"/>
                  </a:lnTo>
                  <a:lnTo>
                    <a:pt x="104" y="12"/>
                  </a:lnTo>
                  <a:lnTo>
                    <a:pt x="118" y="22"/>
                  </a:lnTo>
                  <a:lnTo>
                    <a:pt x="132" y="32"/>
                  </a:lnTo>
                  <a:lnTo>
                    <a:pt x="144" y="46"/>
                  </a:lnTo>
                  <a:lnTo>
                    <a:pt x="152" y="58"/>
                  </a:lnTo>
                  <a:lnTo>
                    <a:pt x="158" y="72"/>
                  </a:lnTo>
                  <a:lnTo>
                    <a:pt x="160" y="84"/>
                  </a:lnTo>
                  <a:lnTo>
                    <a:pt x="160" y="98"/>
                  </a:lnTo>
                  <a:lnTo>
                    <a:pt x="158" y="108"/>
                  </a:lnTo>
                  <a:lnTo>
                    <a:pt x="152" y="118"/>
                  </a:lnTo>
                  <a:lnTo>
                    <a:pt x="142" y="128"/>
                  </a:lnTo>
                  <a:lnTo>
                    <a:pt x="130" y="134"/>
                  </a:lnTo>
                  <a:lnTo>
                    <a:pt x="118" y="138"/>
                  </a:lnTo>
                  <a:lnTo>
                    <a:pt x="102" y="138"/>
                  </a:lnTo>
                  <a:lnTo>
                    <a:pt x="88" y="136"/>
                  </a:lnTo>
                  <a:lnTo>
                    <a:pt x="72" y="132"/>
                  </a:lnTo>
                  <a:lnTo>
                    <a:pt x="56" y="126"/>
                  </a:lnTo>
                  <a:lnTo>
                    <a:pt x="42" y="118"/>
                  </a:lnTo>
                  <a:lnTo>
                    <a:pt x="28" y="106"/>
                  </a:lnTo>
                  <a:close/>
                </a:path>
              </a:pathLst>
            </a:custGeom>
            <a:solidFill>
              <a:srgbClr val="E4A76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 name="Freeform 159">
              <a:extLst>
                <a:ext uri="{FF2B5EF4-FFF2-40B4-BE49-F238E27FC236}">
                  <a16:creationId xmlns:a16="http://schemas.microsoft.com/office/drawing/2014/main" id="{373B0695-4F51-4D46-A5D3-0B158E6D89D8}"/>
                </a:ext>
              </a:extLst>
            </p:cNvPr>
            <p:cNvSpPr>
              <a:spLocks/>
            </p:cNvSpPr>
            <p:nvPr/>
          </p:nvSpPr>
          <p:spPr bwMode="auto">
            <a:xfrm>
              <a:off x="708" y="2114"/>
              <a:ext cx="154" cy="130"/>
            </a:xfrm>
            <a:custGeom>
              <a:avLst/>
              <a:gdLst>
                <a:gd name="T0" fmla="*/ 26 w 154"/>
                <a:gd name="T1" fmla="*/ 100 h 130"/>
                <a:gd name="T2" fmla="*/ 26 w 154"/>
                <a:gd name="T3" fmla="*/ 100 h 130"/>
                <a:gd name="T4" fmla="*/ 16 w 154"/>
                <a:gd name="T5" fmla="*/ 88 h 130"/>
                <a:gd name="T6" fmla="*/ 8 w 154"/>
                <a:gd name="T7" fmla="*/ 76 h 130"/>
                <a:gd name="T8" fmla="*/ 2 w 154"/>
                <a:gd name="T9" fmla="*/ 62 h 130"/>
                <a:gd name="T10" fmla="*/ 0 w 154"/>
                <a:gd name="T11" fmla="*/ 50 h 130"/>
                <a:gd name="T12" fmla="*/ 0 w 154"/>
                <a:gd name="T13" fmla="*/ 38 h 130"/>
                <a:gd name="T14" fmla="*/ 2 w 154"/>
                <a:gd name="T15" fmla="*/ 26 h 130"/>
                <a:gd name="T16" fmla="*/ 8 w 154"/>
                <a:gd name="T17" fmla="*/ 18 h 130"/>
                <a:gd name="T18" fmla="*/ 18 w 154"/>
                <a:gd name="T19" fmla="*/ 8 h 130"/>
                <a:gd name="T20" fmla="*/ 18 w 154"/>
                <a:gd name="T21" fmla="*/ 8 h 130"/>
                <a:gd name="T22" fmla="*/ 30 w 154"/>
                <a:gd name="T23" fmla="*/ 4 h 130"/>
                <a:gd name="T24" fmla="*/ 42 w 154"/>
                <a:gd name="T25" fmla="*/ 0 h 130"/>
                <a:gd name="T26" fmla="*/ 56 w 154"/>
                <a:gd name="T27" fmla="*/ 0 h 130"/>
                <a:gd name="T28" fmla="*/ 70 w 154"/>
                <a:gd name="T29" fmla="*/ 0 h 130"/>
                <a:gd name="T30" fmla="*/ 86 w 154"/>
                <a:gd name="T31" fmla="*/ 4 h 130"/>
                <a:gd name="T32" fmla="*/ 100 w 154"/>
                <a:gd name="T33" fmla="*/ 12 h 130"/>
                <a:gd name="T34" fmla="*/ 114 w 154"/>
                <a:gd name="T35" fmla="*/ 20 h 130"/>
                <a:gd name="T36" fmla="*/ 126 w 154"/>
                <a:gd name="T37" fmla="*/ 30 h 130"/>
                <a:gd name="T38" fmla="*/ 126 w 154"/>
                <a:gd name="T39" fmla="*/ 30 h 130"/>
                <a:gd name="T40" fmla="*/ 138 w 154"/>
                <a:gd name="T41" fmla="*/ 42 h 130"/>
                <a:gd name="T42" fmla="*/ 146 w 154"/>
                <a:gd name="T43" fmla="*/ 54 h 130"/>
                <a:gd name="T44" fmla="*/ 152 w 154"/>
                <a:gd name="T45" fmla="*/ 68 h 130"/>
                <a:gd name="T46" fmla="*/ 154 w 154"/>
                <a:gd name="T47" fmla="*/ 80 h 130"/>
                <a:gd name="T48" fmla="*/ 154 w 154"/>
                <a:gd name="T49" fmla="*/ 92 h 130"/>
                <a:gd name="T50" fmla="*/ 152 w 154"/>
                <a:gd name="T51" fmla="*/ 104 h 130"/>
                <a:gd name="T52" fmla="*/ 146 w 154"/>
                <a:gd name="T53" fmla="*/ 112 h 130"/>
                <a:gd name="T54" fmla="*/ 136 w 154"/>
                <a:gd name="T55" fmla="*/ 122 h 130"/>
                <a:gd name="T56" fmla="*/ 136 w 154"/>
                <a:gd name="T57" fmla="*/ 122 h 130"/>
                <a:gd name="T58" fmla="*/ 124 w 154"/>
                <a:gd name="T59" fmla="*/ 126 h 130"/>
                <a:gd name="T60" fmla="*/ 112 w 154"/>
                <a:gd name="T61" fmla="*/ 130 h 130"/>
                <a:gd name="T62" fmla="*/ 98 w 154"/>
                <a:gd name="T63" fmla="*/ 130 h 130"/>
                <a:gd name="T64" fmla="*/ 84 w 154"/>
                <a:gd name="T65" fmla="*/ 130 h 130"/>
                <a:gd name="T66" fmla="*/ 68 w 154"/>
                <a:gd name="T67" fmla="*/ 126 h 130"/>
                <a:gd name="T68" fmla="*/ 54 w 154"/>
                <a:gd name="T69" fmla="*/ 118 h 130"/>
                <a:gd name="T70" fmla="*/ 40 w 154"/>
                <a:gd name="T71" fmla="*/ 110 h 130"/>
                <a:gd name="T72" fmla="*/ 26 w 154"/>
                <a:gd name="T73" fmla="*/ 100 h 130"/>
                <a:gd name="T74" fmla="*/ 26 w 154"/>
                <a:gd name="T75" fmla="*/ 100 h 13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54"/>
                <a:gd name="T115" fmla="*/ 0 h 130"/>
                <a:gd name="T116" fmla="*/ 154 w 154"/>
                <a:gd name="T117" fmla="*/ 130 h 13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54" h="130">
                  <a:moveTo>
                    <a:pt x="26" y="100"/>
                  </a:moveTo>
                  <a:lnTo>
                    <a:pt x="26" y="100"/>
                  </a:lnTo>
                  <a:lnTo>
                    <a:pt x="16" y="88"/>
                  </a:lnTo>
                  <a:lnTo>
                    <a:pt x="8" y="76"/>
                  </a:lnTo>
                  <a:lnTo>
                    <a:pt x="2" y="62"/>
                  </a:lnTo>
                  <a:lnTo>
                    <a:pt x="0" y="50"/>
                  </a:lnTo>
                  <a:lnTo>
                    <a:pt x="0" y="38"/>
                  </a:lnTo>
                  <a:lnTo>
                    <a:pt x="2" y="26"/>
                  </a:lnTo>
                  <a:lnTo>
                    <a:pt x="8" y="18"/>
                  </a:lnTo>
                  <a:lnTo>
                    <a:pt x="18" y="8"/>
                  </a:lnTo>
                  <a:lnTo>
                    <a:pt x="30" y="4"/>
                  </a:lnTo>
                  <a:lnTo>
                    <a:pt x="42" y="0"/>
                  </a:lnTo>
                  <a:lnTo>
                    <a:pt x="56" y="0"/>
                  </a:lnTo>
                  <a:lnTo>
                    <a:pt x="70" y="0"/>
                  </a:lnTo>
                  <a:lnTo>
                    <a:pt x="86" y="4"/>
                  </a:lnTo>
                  <a:lnTo>
                    <a:pt x="100" y="12"/>
                  </a:lnTo>
                  <a:lnTo>
                    <a:pt x="114" y="20"/>
                  </a:lnTo>
                  <a:lnTo>
                    <a:pt x="126" y="30"/>
                  </a:lnTo>
                  <a:lnTo>
                    <a:pt x="138" y="42"/>
                  </a:lnTo>
                  <a:lnTo>
                    <a:pt x="146" y="54"/>
                  </a:lnTo>
                  <a:lnTo>
                    <a:pt x="152" y="68"/>
                  </a:lnTo>
                  <a:lnTo>
                    <a:pt x="154" y="80"/>
                  </a:lnTo>
                  <a:lnTo>
                    <a:pt x="154" y="92"/>
                  </a:lnTo>
                  <a:lnTo>
                    <a:pt x="152" y="104"/>
                  </a:lnTo>
                  <a:lnTo>
                    <a:pt x="146" y="112"/>
                  </a:lnTo>
                  <a:lnTo>
                    <a:pt x="136" y="122"/>
                  </a:lnTo>
                  <a:lnTo>
                    <a:pt x="124" y="126"/>
                  </a:lnTo>
                  <a:lnTo>
                    <a:pt x="112" y="130"/>
                  </a:lnTo>
                  <a:lnTo>
                    <a:pt x="98" y="130"/>
                  </a:lnTo>
                  <a:lnTo>
                    <a:pt x="84" y="130"/>
                  </a:lnTo>
                  <a:lnTo>
                    <a:pt x="68" y="126"/>
                  </a:lnTo>
                  <a:lnTo>
                    <a:pt x="54" y="118"/>
                  </a:lnTo>
                  <a:lnTo>
                    <a:pt x="40" y="110"/>
                  </a:lnTo>
                  <a:lnTo>
                    <a:pt x="26" y="100"/>
                  </a:lnTo>
                  <a:close/>
                </a:path>
              </a:pathLst>
            </a:custGeom>
            <a:solidFill>
              <a:srgbClr val="E4A96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 name="Freeform 160">
              <a:extLst>
                <a:ext uri="{FF2B5EF4-FFF2-40B4-BE49-F238E27FC236}">
                  <a16:creationId xmlns:a16="http://schemas.microsoft.com/office/drawing/2014/main" id="{DA3228B6-AA70-47C9-B7BD-43C35E1C8C3C}"/>
                </a:ext>
              </a:extLst>
            </p:cNvPr>
            <p:cNvSpPr>
              <a:spLocks/>
            </p:cNvSpPr>
            <p:nvPr/>
          </p:nvSpPr>
          <p:spPr bwMode="auto">
            <a:xfrm>
              <a:off x="712" y="2116"/>
              <a:ext cx="148" cy="126"/>
            </a:xfrm>
            <a:custGeom>
              <a:avLst/>
              <a:gdLst>
                <a:gd name="T0" fmla="*/ 26 w 148"/>
                <a:gd name="T1" fmla="*/ 96 h 126"/>
                <a:gd name="T2" fmla="*/ 26 w 148"/>
                <a:gd name="T3" fmla="*/ 96 h 126"/>
                <a:gd name="T4" fmla="*/ 16 w 148"/>
                <a:gd name="T5" fmla="*/ 84 h 126"/>
                <a:gd name="T6" fmla="*/ 8 w 148"/>
                <a:gd name="T7" fmla="*/ 72 h 126"/>
                <a:gd name="T8" fmla="*/ 2 w 148"/>
                <a:gd name="T9" fmla="*/ 60 h 126"/>
                <a:gd name="T10" fmla="*/ 0 w 148"/>
                <a:gd name="T11" fmla="*/ 48 h 126"/>
                <a:gd name="T12" fmla="*/ 0 w 148"/>
                <a:gd name="T13" fmla="*/ 36 h 126"/>
                <a:gd name="T14" fmla="*/ 4 w 148"/>
                <a:gd name="T15" fmla="*/ 26 h 126"/>
                <a:gd name="T16" fmla="*/ 10 w 148"/>
                <a:gd name="T17" fmla="*/ 16 h 126"/>
                <a:gd name="T18" fmla="*/ 18 w 148"/>
                <a:gd name="T19" fmla="*/ 8 h 126"/>
                <a:gd name="T20" fmla="*/ 18 w 148"/>
                <a:gd name="T21" fmla="*/ 8 h 126"/>
                <a:gd name="T22" fmla="*/ 28 w 148"/>
                <a:gd name="T23" fmla="*/ 4 h 126"/>
                <a:gd name="T24" fmla="*/ 40 w 148"/>
                <a:gd name="T25" fmla="*/ 0 h 126"/>
                <a:gd name="T26" fmla="*/ 54 w 148"/>
                <a:gd name="T27" fmla="*/ 0 h 126"/>
                <a:gd name="T28" fmla="*/ 68 w 148"/>
                <a:gd name="T29" fmla="*/ 2 h 126"/>
                <a:gd name="T30" fmla="*/ 82 w 148"/>
                <a:gd name="T31" fmla="*/ 6 h 126"/>
                <a:gd name="T32" fmla="*/ 96 w 148"/>
                <a:gd name="T33" fmla="*/ 12 h 126"/>
                <a:gd name="T34" fmla="*/ 110 w 148"/>
                <a:gd name="T35" fmla="*/ 20 h 126"/>
                <a:gd name="T36" fmla="*/ 122 w 148"/>
                <a:gd name="T37" fmla="*/ 30 h 126"/>
                <a:gd name="T38" fmla="*/ 122 w 148"/>
                <a:gd name="T39" fmla="*/ 30 h 126"/>
                <a:gd name="T40" fmla="*/ 132 w 148"/>
                <a:gd name="T41" fmla="*/ 42 h 126"/>
                <a:gd name="T42" fmla="*/ 140 w 148"/>
                <a:gd name="T43" fmla="*/ 54 h 126"/>
                <a:gd name="T44" fmla="*/ 146 w 148"/>
                <a:gd name="T45" fmla="*/ 66 h 126"/>
                <a:gd name="T46" fmla="*/ 148 w 148"/>
                <a:gd name="T47" fmla="*/ 78 h 126"/>
                <a:gd name="T48" fmla="*/ 148 w 148"/>
                <a:gd name="T49" fmla="*/ 90 h 126"/>
                <a:gd name="T50" fmla="*/ 144 w 148"/>
                <a:gd name="T51" fmla="*/ 100 h 126"/>
                <a:gd name="T52" fmla="*/ 138 w 148"/>
                <a:gd name="T53" fmla="*/ 108 h 126"/>
                <a:gd name="T54" fmla="*/ 130 w 148"/>
                <a:gd name="T55" fmla="*/ 116 h 126"/>
                <a:gd name="T56" fmla="*/ 130 w 148"/>
                <a:gd name="T57" fmla="*/ 116 h 126"/>
                <a:gd name="T58" fmla="*/ 120 w 148"/>
                <a:gd name="T59" fmla="*/ 122 h 126"/>
                <a:gd name="T60" fmla="*/ 106 w 148"/>
                <a:gd name="T61" fmla="*/ 124 h 126"/>
                <a:gd name="T62" fmla="*/ 94 w 148"/>
                <a:gd name="T63" fmla="*/ 126 h 126"/>
                <a:gd name="T64" fmla="*/ 80 w 148"/>
                <a:gd name="T65" fmla="*/ 124 h 126"/>
                <a:gd name="T66" fmla="*/ 66 w 148"/>
                <a:gd name="T67" fmla="*/ 120 h 126"/>
                <a:gd name="T68" fmla="*/ 52 w 148"/>
                <a:gd name="T69" fmla="*/ 114 h 126"/>
                <a:gd name="T70" fmla="*/ 38 w 148"/>
                <a:gd name="T71" fmla="*/ 106 h 126"/>
                <a:gd name="T72" fmla="*/ 26 w 148"/>
                <a:gd name="T73" fmla="*/ 96 h 126"/>
                <a:gd name="T74" fmla="*/ 26 w 148"/>
                <a:gd name="T75" fmla="*/ 96 h 12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8"/>
                <a:gd name="T115" fmla="*/ 0 h 126"/>
                <a:gd name="T116" fmla="*/ 148 w 148"/>
                <a:gd name="T117" fmla="*/ 126 h 12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8" h="126">
                  <a:moveTo>
                    <a:pt x="26" y="96"/>
                  </a:moveTo>
                  <a:lnTo>
                    <a:pt x="26" y="96"/>
                  </a:lnTo>
                  <a:lnTo>
                    <a:pt x="16" y="84"/>
                  </a:lnTo>
                  <a:lnTo>
                    <a:pt x="8" y="72"/>
                  </a:lnTo>
                  <a:lnTo>
                    <a:pt x="2" y="60"/>
                  </a:lnTo>
                  <a:lnTo>
                    <a:pt x="0" y="48"/>
                  </a:lnTo>
                  <a:lnTo>
                    <a:pt x="0" y="36"/>
                  </a:lnTo>
                  <a:lnTo>
                    <a:pt x="4" y="26"/>
                  </a:lnTo>
                  <a:lnTo>
                    <a:pt x="10" y="16"/>
                  </a:lnTo>
                  <a:lnTo>
                    <a:pt x="18" y="8"/>
                  </a:lnTo>
                  <a:lnTo>
                    <a:pt x="28" y="4"/>
                  </a:lnTo>
                  <a:lnTo>
                    <a:pt x="40" y="0"/>
                  </a:lnTo>
                  <a:lnTo>
                    <a:pt x="54" y="0"/>
                  </a:lnTo>
                  <a:lnTo>
                    <a:pt x="68" y="2"/>
                  </a:lnTo>
                  <a:lnTo>
                    <a:pt x="82" y="6"/>
                  </a:lnTo>
                  <a:lnTo>
                    <a:pt x="96" y="12"/>
                  </a:lnTo>
                  <a:lnTo>
                    <a:pt x="110" y="20"/>
                  </a:lnTo>
                  <a:lnTo>
                    <a:pt x="122" y="30"/>
                  </a:lnTo>
                  <a:lnTo>
                    <a:pt x="132" y="42"/>
                  </a:lnTo>
                  <a:lnTo>
                    <a:pt x="140" y="54"/>
                  </a:lnTo>
                  <a:lnTo>
                    <a:pt x="146" y="66"/>
                  </a:lnTo>
                  <a:lnTo>
                    <a:pt x="148" y="78"/>
                  </a:lnTo>
                  <a:lnTo>
                    <a:pt x="148" y="90"/>
                  </a:lnTo>
                  <a:lnTo>
                    <a:pt x="144" y="100"/>
                  </a:lnTo>
                  <a:lnTo>
                    <a:pt x="138" y="108"/>
                  </a:lnTo>
                  <a:lnTo>
                    <a:pt x="130" y="116"/>
                  </a:lnTo>
                  <a:lnTo>
                    <a:pt x="120" y="122"/>
                  </a:lnTo>
                  <a:lnTo>
                    <a:pt x="106" y="124"/>
                  </a:lnTo>
                  <a:lnTo>
                    <a:pt x="94" y="126"/>
                  </a:lnTo>
                  <a:lnTo>
                    <a:pt x="80" y="124"/>
                  </a:lnTo>
                  <a:lnTo>
                    <a:pt x="66" y="120"/>
                  </a:lnTo>
                  <a:lnTo>
                    <a:pt x="52" y="114"/>
                  </a:lnTo>
                  <a:lnTo>
                    <a:pt x="38" y="106"/>
                  </a:lnTo>
                  <a:lnTo>
                    <a:pt x="26" y="96"/>
                  </a:lnTo>
                  <a:close/>
                </a:path>
              </a:pathLst>
            </a:custGeom>
            <a:solidFill>
              <a:srgbClr val="E4A96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 name="Freeform 161">
              <a:extLst>
                <a:ext uri="{FF2B5EF4-FFF2-40B4-BE49-F238E27FC236}">
                  <a16:creationId xmlns:a16="http://schemas.microsoft.com/office/drawing/2014/main" id="{8AF33927-1DDB-4959-A0F3-E2F2ECC07059}"/>
                </a:ext>
              </a:extLst>
            </p:cNvPr>
            <p:cNvSpPr>
              <a:spLocks/>
            </p:cNvSpPr>
            <p:nvPr/>
          </p:nvSpPr>
          <p:spPr bwMode="auto">
            <a:xfrm>
              <a:off x="716" y="2118"/>
              <a:ext cx="140" cy="120"/>
            </a:xfrm>
            <a:custGeom>
              <a:avLst/>
              <a:gdLst>
                <a:gd name="T0" fmla="*/ 24 w 140"/>
                <a:gd name="T1" fmla="*/ 90 h 120"/>
                <a:gd name="T2" fmla="*/ 24 w 140"/>
                <a:gd name="T3" fmla="*/ 90 h 120"/>
                <a:gd name="T4" fmla="*/ 14 w 140"/>
                <a:gd name="T5" fmla="*/ 80 h 120"/>
                <a:gd name="T6" fmla="*/ 8 w 140"/>
                <a:gd name="T7" fmla="*/ 68 h 120"/>
                <a:gd name="T8" fmla="*/ 2 w 140"/>
                <a:gd name="T9" fmla="*/ 56 h 120"/>
                <a:gd name="T10" fmla="*/ 0 w 140"/>
                <a:gd name="T11" fmla="*/ 46 h 120"/>
                <a:gd name="T12" fmla="*/ 0 w 140"/>
                <a:gd name="T13" fmla="*/ 34 h 120"/>
                <a:gd name="T14" fmla="*/ 4 w 140"/>
                <a:gd name="T15" fmla="*/ 24 h 120"/>
                <a:gd name="T16" fmla="*/ 10 w 140"/>
                <a:gd name="T17" fmla="*/ 16 h 120"/>
                <a:gd name="T18" fmla="*/ 18 w 140"/>
                <a:gd name="T19" fmla="*/ 8 h 120"/>
                <a:gd name="T20" fmla="*/ 18 w 140"/>
                <a:gd name="T21" fmla="*/ 8 h 120"/>
                <a:gd name="T22" fmla="*/ 28 w 140"/>
                <a:gd name="T23" fmla="*/ 4 h 120"/>
                <a:gd name="T24" fmla="*/ 40 w 140"/>
                <a:gd name="T25" fmla="*/ 0 h 120"/>
                <a:gd name="T26" fmla="*/ 52 w 140"/>
                <a:gd name="T27" fmla="*/ 0 h 120"/>
                <a:gd name="T28" fmla="*/ 66 w 140"/>
                <a:gd name="T29" fmla="*/ 2 h 120"/>
                <a:gd name="T30" fmla="*/ 80 w 140"/>
                <a:gd name="T31" fmla="*/ 6 h 120"/>
                <a:gd name="T32" fmla="*/ 92 w 140"/>
                <a:gd name="T33" fmla="*/ 12 h 120"/>
                <a:gd name="T34" fmla="*/ 106 w 140"/>
                <a:gd name="T35" fmla="*/ 20 h 120"/>
                <a:gd name="T36" fmla="*/ 116 w 140"/>
                <a:gd name="T37" fmla="*/ 30 h 120"/>
                <a:gd name="T38" fmla="*/ 116 w 140"/>
                <a:gd name="T39" fmla="*/ 30 h 120"/>
                <a:gd name="T40" fmla="*/ 126 w 140"/>
                <a:gd name="T41" fmla="*/ 40 h 120"/>
                <a:gd name="T42" fmla="*/ 134 w 140"/>
                <a:gd name="T43" fmla="*/ 52 h 120"/>
                <a:gd name="T44" fmla="*/ 138 w 140"/>
                <a:gd name="T45" fmla="*/ 64 h 120"/>
                <a:gd name="T46" fmla="*/ 140 w 140"/>
                <a:gd name="T47" fmla="*/ 76 h 120"/>
                <a:gd name="T48" fmla="*/ 140 w 140"/>
                <a:gd name="T49" fmla="*/ 86 h 120"/>
                <a:gd name="T50" fmla="*/ 138 w 140"/>
                <a:gd name="T51" fmla="*/ 96 h 120"/>
                <a:gd name="T52" fmla="*/ 132 w 140"/>
                <a:gd name="T53" fmla="*/ 104 h 120"/>
                <a:gd name="T54" fmla="*/ 124 w 140"/>
                <a:gd name="T55" fmla="*/ 112 h 120"/>
                <a:gd name="T56" fmla="*/ 124 w 140"/>
                <a:gd name="T57" fmla="*/ 112 h 120"/>
                <a:gd name="T58" fmla="*/ 114 w 140"/>
                <a:gd name="T59" fmla="*/ 118 h 120"/>
                <a:gd name="T60" fmla="*/ 102 w 140"/>
                <a:gd name="T61" fmla="*/ 120 h 120"/>
                <a:gd name="T62" fmla="*/ 88 w 140"/>
                <a:gd name="T63" fmla="*/ 120 h 120"/>
                <a:gd name="T64" fmla="*/ 76 w 140"/>
                <a:gd name="T65" fmla="*/ 118 h 120"/>
                <a:gd name="T66" fmla="*/ 62 w 140"/>
                <a:gd name="T67" fmla="*/ 114 h 120"/>
                <a:gd name="T68" fmla="*/ 48 w 140"/>
                <a:gd name="T69" fmla="*/ 108 h 120"/>
                <a:gd name="T70" fmla="*/ 36 w 140"/>
                <a:gd name="T71" fmla="*/ 100 h 120"/>
                <a:gd name="T72" fmla="*/ 24 w 140"/>
                <a:gd name="T73" fmla="*/ 90 h 120"/>
                <a:gd name="T74" fmla="*/ 24 w 140"/>
                <a:gd name="T75" fmla="*/ 90 h 12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0"/>
                <a:gd name="T115" fmla="*/ 0 h 120"/>
                <a:gd name="T116" fmla="*/ 140 w 140"/>
                <a:gd name="T117" fmla="*/ 120 h 12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0" h="120">
                  <a:moveTo>
                    <a:pt x="24" y="90"/>
                  </a:moveTo>
                  <a:lnTo>
                    <a:pt x="24" y="90"/>
                  </a:lnTo>
                  <a:lnTo>
                    <a:pt x="14" y="80"/>
                  </a:lnTo>
                  <a:lnTo>
                    <a:pt x="8" y="68"/>
                  </a:lnTo>
                  <a:lnTo>
                    <a:pt x="2" y="56"/>
                  </a:lnTo>
                  <a:lnTo>
                    <a:pt x="0" y="46"/>
                  </a:lnTo>
                  <a:lnTo>
                    <a:pt x="0" y="34"/>
                  </a:lnTo>
                  <a:lnTo>
                    <a:pt x="4" y="24"/>
                  </a:lnTo>
                  <a:lnTo>
                    <a:pt x="10" y="16"/>
                  </a:lnTo>
                  <a:lnTo>
                    <a:pt x="18" y="8"/>
                  </a:lnTo>
                  <a:lnTo>
                    <a:pt x="28" y="4"/>
                  </a:lnTo>
                  <a:lnTo>
                    <a:pt x="40" y="0"/>
                  </a:lnTo>
                  <a:lnTo>
                    <a:pt x="52" y="0"/>
                  </a:lnTo>
                  <a:lnTo>
                    <a:pt x="66" y="2"/>
                  </a:lnTo>
                  <a:lnTo>
                    <a:pt x="80" y="6"/>
                  </a:lnTo>
                  <a:lnTo>
                    <a:pt x="92" y="12"/>
                  </a:lnTo>
                  <a:lnTo>
                    <a:pt x="106" y="20"/>
                  </a:lnTo>
                  <a:lnTo>
                    <a:pt x="116" y="30"/>
                  </a:lnTo>
                  <a:lnTo>
                    <a:pt x="126" y="40"/>
                  </a:lnTo>
                  <a:lnTo>
                    <a:pt x="134" y="52"/>
                  </a:lnTo>
                  <a:lnTo>
                    <a:pt x="138" y="64"/>
                  </a:lnTo>
                  <a:lnTo>
                    <a:pt x="140" y="76"/>
                  </a:lnTo>
                  <a:lnTo>
                    <a:pt x="140" y="86"/>
                  </a:lnTo>
                  <a:lnTo>
                    <a:pt x="138" y="96"/>
                  </a:lnTo>
                  <a:lnTo>
                    <a:pt x="132" y="104"/>
                  </a:lnTo>
                  <a:lnTo>
                    <a:pt x="124" y="112"/>
                  </a:lnTo>
                  <a:lnTo>
                    <a:pt x="114" y="118"/>
                  </a:lnTo>
                  <a:lnTo>
                    <a:pt x="102" y="120"/>
                  </a:lnTo>
                  <a:lnTo>
                    <a:pt x="88" y="120"/>
                  </a:lnTo>
                  <a:lnTo>
                    <a:pt x="76" y="118"/>
                  </a:lnTo>
                  <a:lnTo>
                    <a:pt x="62" y="114"/>
                  </a:lnTo>
                  <a:lnTo>
                    <a:pt x="48" y="108"/>
                  </a:lnTo>
                  <a:lnTo>
                    <a:pt x="36" y="100"/>
                  </a:lnTo>
                  <a:lnTo>
                    <a:pt x="24" y="90"/>
                  </a:lnTo>
                  <a:close/>
                </a:path>
              </a:pathLst>
            </a:custGeom>
            <a:solidFill>
              <a:srgbClr val="E5AA7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 name="Freeform 162">
              <a:extLst>
                <a:ext uri="{FF2B5EF4-FFF2-40B4-BE49-F238E27FC236}">
                  <a16:creationId xmlns:a16="http://schemas.microsoft.com/office/drawing/2014/main" id="{C14372D5-3EB8-4BC5-8382-A03FEF80EBB6}"/>
                </a:ext>
              </a:extLst>
            </p:cNvPr>
            <p:cNvSpPr>
              <a:spLocks/>
            </p:cNvSpPr>
            <p:nvPr/>
          </p:nvSpPr>
          <p:spPr bwMode="auto">
            <a:xfrm>
              <a:off x="720" y="2122"/>
              <a:ext cx="134" cy="114"/>
            </a:xfrm>
            <a:custGeom>
              <a:avLst/>
              <a:gdLst>
                <a:gd name="T0" fmla="*/ 22 w 134"/>
                <a:gd name="T1" fmla="*/ 84 h 114"/>
                <a:gd name="T2" fmla="*/ 22 w 134"/>
                <a:gd name="T3" fmla="*/ 84 h 114"/>
                <a:gd name="T4" fmla="*/ 14 w 134"/>
                <a:gd name="T5" fmla="*/ 74 h 114"/>
                <a:gd name="T6" fmla="*/ 6 w 134"/>
                <a:gd name="T7" fmla="*/ 64 h 114"/>
                <a:gd name="T8" fmla="*/ 2 w 134"/>
                <a:gd name="T9" fmla="*/ 52 h 114"/>
                <a:gd name="T10" fmla="*/ 0 w 134"/>
                <a:gd name="T11" fmla="*/ 42 h 114"/>
                <a:gd name="T12" fmla="*/ 2 w 134"/>
                <a:gd name="T13" fmla="*/ 32 h 114"/>
                <a:gd name="T14" fmla="*/ 4 w 134"/>
                <a:gd name="T15" fmla="*/ 22 h 114"/>
                <a:gd name="T16" fmla="*/ 10 w 134"/>
                <a:gd name="T17" fmla="*/ 14 h 114"/>
                <a:gd name="T18" fmla="*/ 18 w 134"/>
                <a:gd name="T19" fmla="*/ 6 h 114"/>
                <a:gd name="T20" fmla="*/ 18 w 134"/>
                <a:gd name="T21" fmla="*/ 6 h 114"/>
                <a:gd name="T22" fmla="*/ 28 w 134"/>
                <a:gd name="T23" fmla="*/ 2 h 114"/>
                <a:gd name="T24" fmla="*/ 38 w 134"/>
                <a:gd name="T25" fmla="*/ 0 h 114"/>
                <a:gd name="T26" fmla="*/ 50 w 134"/>
                <a:gd name="T27" fmla="*/ 0 h 114"/>
                <a:gd name="T28" fmla="*/ 64 w 134"/>
                <a:gd name="T29" fmla="*/ 0 h 114"/>
                <a:gd name="T30" fmla="*/ 76 w 134"/>
                <a:gd name="T31" fmla="*/ 4 h 114"/>
                <a:gd name="T32" fmla="*/ 90 w 134"/>
                <a:gd name="T33" fmla="*/ 10 h 114"/>
                <a:gd name="T34" fmla="*/ 102 w 134"/>
                <a:gd name="T35" fmla="*/ 18 h 114"/>
                <a:gd name="T36" fmla="*/ 112 w 134"/>
                <a:gd name="T37" fmla="*/ 28 h 114"/>
                <a:gd name="T38" fmla="*/ 112 w 134"/>
                <a:gd name="T39" fmla="*/ 28 h 114"/>
                <a:gd name="T40" fmla="*/ 122 w 134"/>
                <a:gd name="T41" fmla="*/ 38 h 114"/>
                <a:gd name="T42" fmla="*/ 128 w 134"/>
                <a:gd name="T43" fmla="*/ 48 h 114"/>
                <a:gd name="T44" fmla="*/ 132 w 134"/>
                <a:gd name="T45" fmla="*/ 60 h 114"/>
                <a:gd name="T46" fmla="*/ 134 w 134"/>
                <a:gd name="T47" fmla="*/ 70 h 114"/>
                <a:gd name="T48" fmla="*/ 134 w 134"/>
                <a:gd name="T49" fmla="*/ 82 h 114"/>
                <a:gd name="T50" fmla="*/ 130 w 134"/>
                <a:gd name="T51" fmla="*/ 90 h 114"/>
                <a:gd name="T52" fmla="*/ 126 w 134"/>
                <a:gd name="T53" fmla="*/ 98 h 114"/>
                <a:gd name="T54" fmla="*/ 118 w 134"/>
                <a:gd name="T55" fmla="*/ 106 h 114"/>
                <a:gd name="T56" fmla="*/ 118 w 134"/>
                <a:gd name="T57" fmla="*/ 106 h 114"/>
                <a:gd name="T58" fmla="*/ 108 w 134"/>
                <a:gd name="T59" fmla="*/ 110 h 114"/>
                <a:gd name="T60" fmla="*/ 96 w 134"/>
                <a:gd name="T61" fmla="*/ 112 h 114"/>
                <a:gd name="T62" fmla="*/ 84 w 134"/>
                <a:gd name="T63" fmla="*/ 114 h 114"/>
                <a:gd name="T64" fmla="*/ 72 w 134"/>
                <a:gd name="T65" fmla="*/ 112 h 114"/>
                <a:gd name="T66" fmla="*/ 58 w 134"/>
                <a:gd name="T67" fmla="*/ 108 h 114"/>
                <a:gd name="T68" fmla="*/ 46 w 134"/>
                <a:gd name="T69" fmla="*/ 102 h 114"/>
                <a:gd name="T70" fmla="*/ 34 w 134"/>
                <a:gd name="T71" fmla="*/ 94 h 114"/>
                <a:gd name="T72" fmla="*/ 22 w 134"/>
                <a:gd name="T73" fmla="*/ 84 h 114"/>
                <a:gd name="T74" fmla="*/ 22 w 134"/>
                <a:gd name="T75" fmla="*/ 84 h 11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34"/>
                <a:gd name="T115" fmla="*/ 0 h 114"/>
                <a:gd name="T116" fmla="*/ 134 w 134"/>
                <a:gd name="T117" fmla="*/ 114 h 11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34" h="114">
                  <a:moveTo>
                    <a:pt x="22" y="84"/>
                  </a:moveTo>
                  <a:lnTo>
                    <a:pt x="22" y="84"/>
                  </a:lnTo>
                  <a:lnTo>
                    <a:pt x="14" y="74"/>
                  </a:lnTo>
                  <a:lnTo>
                    <a:pt x="6" y="64"/>
                  </a:lnTo>
                  <a:lnTo>
                    <a:pt x="2" y="52"/>
                  </a:lnTo>
                  <a:lnTo>
                    <a:pt x="0" y="42"/>
                  </a:lnTo>
                  <a:lnTo>
                    <a:pt x="2" y="32"/>
                  </a:lnTo>
                  <a:lnTo>
                    <a:pt x="4" y="22"/>
                  </a:lnTo>
                  <a:lnTo>
                    <a:pt x="10" y="14"/>
                  </a:lnTo>
                  <a:lnTo>
                    <a:pt x="18" y="6"/>
                  </a:lnTo>
                  <a:lnTo>
                    <a:pt x="28" y="2"/>
                  </a:lnTo>
                  <a:lnTo>
                    <a:pt x="38" y="0"/>
                  </a:lnTo>
                  <a:lnTo>
                    <a:pt x="50" y="0"/>
                  </a:lnTo>
                  <a:lnTo>
                    <a:pt x="64" y="0"/>
                  </a:lnTo>
                  <a:lnTo>
                    <a:pt x="76" y="4"/>
                  </a:lnTo>
                  <a:lnTo>
                    <a:pt x="90" y="10"/>
                  </a:lnTo>
                  <a:lnTo>
                    <a:pt x="102" y="18"/>
                  </a:lnTo>
                  <a:lnTo>
                    <a:pt x="112" y="28"/>
                  </a:lnTo>
                  <a:lnTo>
                    <a:pt x="122" y="38"/>
                  </a:lnTo>
                  <a:lnTo>
                    <a:pt x="128" y="48"/>
                  </a:lnTo>
                  <a:lnTo>
                    <a:pt x="132" y="60"/>
                  </a:lnTo>
                  <a:lnTo>
                    <a:pt x="134" y="70"/>
                  </a:lnTo>
                  <a:lnTo>
                    <a:pt x="134" y="82"/>
                  </a:lnTo>
                  <a:lnTo>
                    <a:pt x="130" y="90"/>
                  </a:lnTo>
                  <a:lnTo>
                    <a:pt x="126" y="98"/>
                  </a:lnTo>
                  <a:lnTo>
                    <a:pt x="118" y="106"/>
                  </a:lnTo>
                  <a:lnTo>
                    <a:pt x="108" y="110"/>
                  </a:lnTo>
                  <a:lnTo>
                    <a:pt x="96" y="112"/>
                  </a:lnTo>
                  <a:lnTo>
                    <a:pt x="84" y="114"/>
                  </a:lnTo>
                  <a:lnTo>
                    <a:pt x="72" y="112"/>
                  </a:lnTo>
                  <a:lnTo>
                    <a:pt x="58" y="108"/>
                  </a:lnTo>
                  <a:lnTo>
                    <a:pt x="46" y="102"/>
                  </a:lnTo>
                  <a:lnTo>
                    <a:pt x="34" y="94"/>
                  </a:lnTo>
                  <a:lnTo>
                    <a:pt x="22" y="84"/>
                  </a:lnTo>
                  <a:close/>
                </a:path>
              </a:pathLst>
            </a:custGeom>
            <a:solidFill>
              <a:srgbClr val="E5AB7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 name="Freeform 163">
              <a:extLst>
                <a:ext uri="{FF2B5EF4-FFF2-40B4-BE49-F238E27FC236}">
                  <a16:creationId xmlns:a16="http://schemas.microsoft.com/office/drawing/2014/main" id="{E802E400-1298-4D4C-BA51-79F6C4A82009}"/>
                </a:ext>
              </a:extLst>
            </p:cNvPr>
            <p:cNvSpPr>
              <a:spLocks/>
            </p:cNvSpPr>
            <p:nvPr/>
          </p:nvSpPr>
          <p:spPr bwMode="auto">
            <a:xfrm>
              <a:off x="724" y="2124"/>
              <a:ext cx="128" cy="108"/>
            </a:xfrm>
            <a:custGeom>
              <a:avLst/>
              <a:gdLst>
                <a:gd name="T0" fmla="*/ 22 w 128"/>
                <a:gd name="T1" fmla="*/ 80 h 108"/>
                <a:gd name="T2" fmla="*/ 22 w 128"/>
                <a:gd name="T3" fmla="*/ 80 h 108"/>
                <a:gd name="T4" fmla="*/ 12 w 128"/>
                <a:gd name="T5" fmla="*/ 70 h 108"/>
                <a:gd name="T6" fmla="*/ 6 w 128"/>
                <a:gd name="T7" fmla="*/ 60 h 108"/>
                <a:gd name="T8" fmla="*/ 2 w 128"/>
                <a:gd name="T9" fmla="*/ 50 h 108"/>
                <a:gd name="T10" fmla="*/ 0 w 128"/>
                <a:gd name="T11" fmla="*/ 40 h 108"/>
                <a:gd name="T12" fmla="*/ 2 w 128"/>
                <a:gd name="T13" fmla="*/ 30 h 108"/>
                <a:gd name="T14" fmla="*/ 4 w 128"/>
                <a:gd name="T15" fmla="*/ 20 h 108"/>
                <a:gd name="T16" fmla="*/ 10 w 128"/>
                <a:gd name="T17" fmla="*/ 12 h 108"/>
                <a:gd name="T18" fmla="*/ 18 w 128"/>
                <a:gd name="T19" fmla="*/ 6 h 108"/>
                <a:gd name="T20" fmla="*/ 18 w 128"/>
                <a:gd name="T21" fmla="*/ 6 h 108"/>
                <a:gd name="T22" fmla="*/ 26 w 128"/>
                <a:gd name="T23" fmla="*/ 2 h 108"/>
                <a:gd name="T24" fmla="*/ 38 w 128"/>
                <a:gd name="T25" fmla="*/ 0 h 108"/>
                <a:gd name="T26" fmla="*/ 50 w 128"/>
                <a:gd name="T27" fmla="*/ 0 h 108"/>
                <a:gd name="T28" fmla="*/ 62 w 128"/>
                <a:gd name="T29" fmla="*/ 2 h 108"/>
                <a:gd name="T30" fmla="*/ 74 w 128"/>
                <a:gd name="T31" fmla="*/ 6 h 108"/>
                <a:gd name="T32" fmla="*/ 86 w 128"/>
                <a:gd name="T33" fmla="*/ 10 h 108"/>
                <a:gd name="T34" fmla="*/ 96 w 128"/>
                <a:gd name="T35" fmla="*/ 18 h 108"/>
                <a:gd name="T36" fmla="*/ 106 w 128"/>
                <a:gd name="T37" fmla="*/ 28 h 108"/>
                <a:gd name="T38" fmla="*/ 106 w 128"/>
                <a:gd name="T39" fmla="*/ 28 h 108"/>
                <a:gd name="T40" fmla="*/ 116 w 128"/>
                <a:gd name="T41" fmla="*/ 38 h 108"/>
                <a:gd name="T42" fmla="*/ 122 w 128"/>
                <a:gd name="T43" fmla="*/ 48 h 108"/>
                <a:gd name="T44" fmla="*/ 126 w 128"/>
                <a:gd name="T45" fmla="*/ 58 h 108"/>
                <a:gd name="T46" fmla="*/ 128 w 128"/>
                <a:gd name="T47" fmla="*/ 68 h 108"/>
                <a:gd name="T48" fmla="*/ 126 w 128"/>
                <a:gd name="T49" fmla="*/ 78 h 108"/>
                <a:gd name="T50" fmla="*/ 124 w 128"/>
                <a:gd name="T51" fmla="*/ 86 h 108"/>
                <a:gd name="T52" fmla="*/ 118 w 128"/>
                <a:gd name="T53" fmla="*/ 94 h 108"/>
                <a:gd name="T54" fmla="*/ 110 w 128"/>
                <a:gd name="T55" fmla="*/ 100 h 108"/>
                <a:gd name="T56" fmla="*/ 110 w 128"/>
                <a:gd name="T57" fmla="*/ 100 h 108"/>
                <a:gd name="T58" fmla="*/ 102 w 128"/>
                <a:gd name="T59" fmla="*/ 106 h 108"/>
                <a:gd name="T60" fmla="*/ 90 w 128"/>
                <a:gd name="T61" fmla="*/ 108 h 108"/>
                <a:gd name="T62" fmla="*/ 78 w 128"/>
                <a:gd name="T63" fmla="*/ 108 h 108"/>
                <a:gd name="T64" fmla="*/ 66 w 128"/>
                <a:gd name="T65" fmla="*/ 106 h 108"/>
                <a:gd name="T66" fmla="*/ 54 w 128"/>
                <a:gd name="T67" fmla="*/ 102 h 108"/>
                <a:gd name="T68" fmla="*/ 42 w 128"/>
                <a:gd name="T69" fmla="*/ 96 h 108"/>
                <a:gd name="T70" fmla="*/ 32 w 128"/>
                <a:gd name="T71" fmla="*/ 90 h 108"/>
                <a:gd name="T72" fmla="*/ 22 w 128"/>
                <a:gd name="T73" fmla="*/ 80 h 108"/>
                <a:gd name="T74" fmla="*/ 22 w 128"/>
                <a:gd name="T75" fmla="*/ 80 h 10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28"/>
                <a:gd name="T115" fmla="*/ 0 h 108"/>
                <a:gd name="T116" fmla="*/ 128 w 128"/>
                <a:gd name="T117" fmla="*/ 108 h 10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28" h="108">
                  <a:moveTo>
                    <a:pt x="22" y="80"/>
                  </a:moveTo>
                  <a:lnTo>
                    <a:pt x="22" y="80"/>
                  </a:lnTo>
                  <a:lnTo>
                    <a:pt x="12" y="70"/>
                  </a:lnTo>
                  <a:lnTo>
                    <a:pt x="6" y="60"/>
                  </a:lnTo>
                  <a:lnTo>
                    <a:pt x="2" y="50"/>
                  </a:lnTo>
                  <a:lnTo>
                    <a:pt x="0" y="40"/>
                  </a:lnTo>
                  <a:lnTo>
                    <a:pt x="2" y="30"/>
                  </a:lnTo>
                  <a:lnTo>
                    <a:pt x="4" y="20"/>
                  </a:lnTo>
                  <a:lnTo>
                    <a:pt x="10" y="12"/>
                  </a:lnTo>
                  <a:lnTo>
                    <a:pt x="18" y="6"/>
                  </a:lnTo>
                  <a:lnTo>
                    <a:pt x="26" y="2"/>
                  </a:lnTo>
                  <a:lnTo>
                    <a:pt x="38" y="0"/>
                  </a:lnTo>
                  <a:lnTo>
                    <a:pt x="50" y="0"/>
                  </a:lnTo>
                  <a:lnTo>
                    <a:pt x="62" y="2"/>
                  </a:lnTo>
                  <a:lnTo>
                    <a:pt x="74" y="6"/>
                  </a:lnTo>
                  <a:lnTo>
                    <a:pt x="86" y="10"/>
                  </a:lnTo>
                  <a:lnTo>
                    <a:pt x="96" y="18"/>
                  </a:lnTo>
                  <a:lnTo>
                    <a:pt x="106" y="28"/>
                  </a:lnTo>
                  <a:lnTo>
                    <a:pt x="116" y="38"/>
                  </a:lnTo>
                  <a:lnTo>
                    <a:pt x="122" y="48"/>
                  </a:lnTo>
                  <a:lnTo>
                    <a:pt x="126" y="58"/>
                  </a:lnTo>
                  <a:lnTo>
                    <a:pt x="128" y="68"/>
                  </a:lnTo>
                  <a:lnTo>
                    <a:pt x="126" y="78"/>
                  </a:lnTo>
                  <a:lnTo>
                    <a:pt x="124" y="86"/>
                  </a:lnTo>
                  <a:lnTo>
                    <a:pt x="118" y="94"/>
                  </a:lnTo>
                  <a:lnTo>
                    <a:pt x="110" y="100"/>
                  </a:lnTo>
                  <a:lnTo>
                    <a:pt x="102" y="106"/>
                  </a:lnTo>
                  <a:lnTo>
                    <a:pt x="90" y="108"/>
                  </a:lnTo>
                  <a:lnTo>
                    <a:pt x="78" y="108"/>
                  </a:lnTo>
                  <a:lnTo>
                    <a:pt x="66" y="106"/>
                  </a:lnTo>
                  <a:lnTo>
                    <a:pt x="54" y="102"/>
                  </a:lnTo>
                  <a:lnTo>
                    <a:pt x="42" y="96"/>
                  </a:lnTo>
                  <a:lnTo>
                    <a:pt x="32" y="90"/>
                  </a:lnTo>
                  <a:lnTo>
                    <a:pt x="22" y="80"/>
                  </a:lnTo>
                  <a:close/>
                </a:path>
              </a:pathLst>
            </a:custGeom>
            <a:solidFill>
              <a:srgbClr val="E5AC7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7" name="Freeform 164">
              <a:extLst>
                <a:ext uri="{FF2B5EF4-FFF2-40B4-BE49-F238E27FC236}">
                  <a16:creationId xmlns:a16="http://schemas.microsoft.com/office/drawing/2014/main" id="{5540504F-C08B-4820-9C0F-ADB41D8E629B}"/>
                </a:ext>
              </a:extLst>
            </p:cNvPr>
            <p:cNvSpPr>
              <a:spLocks/>
            </p:cNvSpPr>
            <p:nvPr/>
          </p:nvSpPr>
          <p:spPr bwMode="auto">
            <a:xfrm>
              <a:off x="730" y="2126"/>
              <a:ext cx="118" cy="102"/>
            </a:xfrm>
            <a:custGeom>
              <a:avLst/>
              <a:gdLst>
                <a:gd name="T0" fmla="*/ 18 w 118"/>
                <a:gd name="T1" fmla="*/ 76 h 102"/>
                <a:gd name="T2" fmla="*/ 18 w 118"/>
                <a:gd name="T3" fmla="*/ 76 h 102"/>
                <a:gd name="T4" fmla="*/ 10 w 118"/>
                <a:gd name="T5" fmla="*/ 66 h 102"/>
                <a:gd name="T6" fmla="*/ 4 w 118"/>
                <a:gd name="T7" fmla="*/ 56 h 102"/>
                <a:gd name="T8" fmla="*/ 0 w 118"/>
                <a:gd name="T9" fmla="*/ 46 h 102"/>
                <a:gd name="T10" fmla="*/ 0 w 118"/>
                <a:gd name="T11" fmla="*/ 36 h 102"/>
                <a:gd name="T12" fmla="*/ 0 w 118"/>
                <a:gd name="T13" fmla="*/ 28 h 102"/>
                <a:gd name="T14" fmla="*/ 2 w 118"/>
                <a:gd name="T15" fmla="*/ 20 h 102"/>
                <a:gd name="T16" fmla="*/ 8 w 118"/>
                <a:gd name="T17" fmla="*/ 12 h 102"/>
                <a:gd name="T18" fmla="*/ 16 w 118"/>
                <a:gd name="T19" fmla="*/ 6 h 102"/>
                <a:gd name="T20" fmla="*/ 16 w 118"/>
                <a:gd name="T21" fmla="*/ 6 h 102"/>
                <a:gd name="T22" fmla="*/ 24 w 118"/>
                <a:gd name="T23" fmla="*/ 2 h 102"/>
                <a:gd name="T24" fmla="*/ 34 w 118"/>
                <a:gd name="T25" fmla="*/ 0 h 102"/>
                <a:gd name="T26" fmla="*/ 46 w 118"/>
                <a:gd name="T27" fmla="*/ 0 h 102"/>
                <a:gd name="T28" fmla="*/ 58 w 118"/>
                <a:gd name="T29" fmla="*/ 2 h 102"/>
                <a:gd name="T30" fmla="*/ 68 w 118"/>
                <a:gd name="T31" fmla="*/ 6 h 102"/>
                <a:gd name="T32" fmla="*/ 80 w 118"/>
                <a:gd name="T33" fmla="*/ 12 h 102"/>
                <a:gd name="T34" fmla="*/ 90 w 118"/>
                <a:gd name="T35" fmla="*/ 18 h 102"/>
                <a:gd name="T36" fmla="*/ 100 w 118"/>
                <a:gd name="T37" fmla="*/ 26 h 102"/>
                <a:gd name="T38" fmla="*/ 100 w 118"/>
                <a:gd name="T39" fmla="*/ 26 h 102"/>
                <a:gd name="T40" fmla="*/ 108 w 118"/>
                <a:gd name="T41" fmla="*/ 36 h 102"/>
                <a:gd name="T42" fmla="*/ 114 w 118"/>
                <a:gd name="T43" fmla="*/ 46 h 102"/>
                <a:gd name="T44" fmla="*/ 118 w 118"/>
                <a:gd name="T45" fmla="*/ 56 h 102"/>
                <a:gd name="T46" fmla="*/ 118 w 118"/>
                <a:gd name="T47" fmla="*/ 66 h 102"/>
                <a:gd name="T48" fmla="*/ 118 w 118"/>
                <a:gd name="T49" fmla="*/ 76 h 102"/>
                <a:gd name="T50" fmla="*/ 116 w 118"/>
                <a:gd name="T51" fmla="*/ 84 h 102"/>
                <a:gd name="T52" fmla="*/ 110 w 118"/>
                <a:gd name="T53" fmla="*/ 90 h 102"/>
                <a:gd name="T54" fmla="*/ 102 w 118"/>
                <a:gd name="T55" fmla="*/ 96 h 102"/>
                <a:gd name="T56" fmla="*/ 102 w 118"/>
                <a:gd name="T57" fmla="*/ 96 h 102"/>
                <a:gd name="T58" fmla="*/ 94 w 118"/>
                <a:gd name="T59" fmla="*/ 100 h 102"/>
                <a:gd name="T60" fmla="*/ 84 w 118"/>
                <a:gd name="T61" fmla="*/ 102 h 102"/>
                <a:gd name="T62" fmla="*/ 72 w 118"/>
                <a:gd name="T63" fmla="*/ 102 h 102"/>
                <a:gd name="T64" fmla="*/ 60 w 118"/>
                <a:gd name="T65" fmla="*/ 100 h 102"/>
                <a:gd name="T66" fmla="*/ 50 w 118"/>
                <a:gd name="T67" fmla="*/ 96 h 102"/>
                <a:gd name="T68" fmla="*/ 38 w 118"/>
                <a:gd name="T69" fmla="*/ 92 h 102"/>
                <a:gd name="T70" fmla="*/ 28 w 118"/>
                <a:gd name="T71" fmla="*/ 84 h 102"/>
                <a:gd name="T72" fmla="*/ 18 w 118"/>
                <a:gd name="T73" fmla="*/ 76 h 102"/>
                <a:gd name="T74" fmla="*/ 18 w 118"/>
                <a:gd name="T75" fmla="*/ 76 h 10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18"/>
                <a:gd name="T115" fmla="*/ 0 h 102"/>
                <a:gd name="T116" fmla="*/ 118 w 118"/>
                <a:gd name="T117" fmla="*/ 102 h 10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18" h="102">
                  <a:moveTo>
                    <a:pt x="18" y="76"/>
                  </a:moveTo>
                  <a:lnTo>
                    <a:pt x="18" y="76"/>
                  </a:lnTo>
                  <a:lnTo>
                    <a:pt x="10" y="66"/>
                  </a:lnTo>
                  <a:lnTo>
                    <a:pt x="4" y="56"/>
                  </a:lnTo>
                  <a:lnTo>
                    <a:pt x="0" y="46"/>
                  </a:lnTo>
                  <a:lnTo>
                    <a:pt x="0" y="36"/>
                  </a:lnTo>
                  <a:lnTo>
                    <a:pt x="0" y="28"/>
                  </a:lnTo>
                  <a:lnTo>
                    <a:pt x="2" y="20"/>
                  </a:lnTo>
                  <a:lnTo>
                    <a:pt x="8" y="12"/>
                  </a:lnTo>
                  <a:lnTo>
                    <a:pt x="16" y="6"/>
                  </a:lnTo>
                  <a:lnTo>
                    <a:pt x="24" y="2"/>
                  </a:lnTo>
                  <a:lnTo>
                    <a:pt x="34" y="0"/>
                  </a:lnTo>
                  <a:lnTo>
                    <a:pt x="46" y="0"/>
                  </a:lnTo>
                  <a:lnTo>
                    <a:pt x="58" y="2"/>
                  </a:lnTo>
                  <a:lnTo>
                    <a:pt x="68" y="6"/>
                  </a:lnTo>
                  <a:lnTo>
                    <a:pt x="80" y="12"/>
                  </a:lnTo>
                  <a:lnTo>
                    <a:pt x="90" y="18"/>
                  </a:lnTo>
                  <a:lnTo>
                    <a:pt x="100" y="26"/>
                  </a:lnTo>
                  <a:lnTo>
                    <a:pt x="108" y="36"/>
                  </a:lnTo>
                  <a:lnTo>
                    <a:pt x="114" y="46"/>
                  </a:lnTo>
                  <a:lnTo>
                    <a:pt x="118" y="56"/>
                  </a:lnTo>
                  <a:lnTo>
                    <a:pt x="118" y="66"/>
                  </a:lnTo>
                  <a:lnTo>
                    <a:pt x="118" y="76"/>
                  </a:lnTo>
                  <a:lnTo>
                    <a:pt x="116" y="84"/>
                  </a:lnTo>
                  <a:lnTo>
                    <a:pt x="110" y="90"/>
                  </a:lnTo>
                  <a:lnTo>
                    <a:pt x="102" y="96"/>
                  </a:lnTo>
                  <a:lnTo>
                    <a:pt x="94" y="100"/>
                  </a:lnTo>
                  <a:lnTo>
                    <a:pt x="84" y="102"/>
                  </a:lnTo>
                  <a:lnTo>
                    <a:pt x="72" y="102"/>
                  </a:lnTo>
                  <a:lnTo>
                    <a:pt x="60" y="100"/>
                  </a:lnTo>
                  <a:lnTo>
                    <a:pt x="50" y="96"/>
                  </a:lnTo>
                  <a:lnTo>
                    <a:pt x="38" y="92"/>
                  </a:lnTo>
                  <a:lnTo>
                    <a:pt x="28" y="84"/>
                  </a:lnTo>
                  <a:lnTo>
                    <a:pt x="18" y="76"/>
                  </a:lnTo>
                  <a:close/>
                </a:path>
              </a:pathLst>
            </a:custGeom>
            <a:solidFill>
              <a:srgbClr val="E6AD7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8" name="Freeform 165">
              <a:extLst>
                <a:ext uri="{FF2B5EF4-FFF2-40B4-BE49-F238E27FC236}">
                  <a16:creationId xmlns:a16="http://schemas.microsoft.com/office/drawing/2014/main" id="{0D873061-D7A6-4A14-A3CD-EF214A9E9D59}"/>
                </a:ext>
              </a:extLst>
            </p:cNvPr>
            <p:cNvSpPr>
              <a:spLocks/>
            </p:cNvSpPr>
            <p:nvPr/>
          </p:nvSpPr>
          <p:spPr bwMode="auto">
            <a:xfrm>
              <a:off x="734" y="2128"/>
              <a:ext cx="112" cy="98"/>
            </a:xfrm>
            <a:custGeom>
              <a:avLst/>
              <a:gdLst>
                <a:gd name="T0" fmla="*/ 16 w 112"/>
                <a:gd name="T1" fmla="*/ 72 h 98"/>
                <a:gd name="T2" fmla="*/ 16 w 112"/>
                <a:gd name="T3" fmla="*/ 72 h 98"/>
                <a:gd name="T4" fmla="*/ 10 w 112"/>
                <a:gd name="T5" fmla="*/ 62 h 98"/>
                <a:gd name="T6" fmla="*/ 4 w 112"/>
                <a:gd name="T7" fmla="*/ 54 h 98"/>
                <a:gd name="T8" fmla="*/ 0 w 112"/>
                <a:gd name="T9" fmla="*/ 44 h 98"/>
                <a:gd name="T10" fmla="*/ 0 w 112"/>
                <a:gd name="T11" fmla="*/ 34 h 98"/>
                <a:gd name="T12" fmla="*/ 0 w 112"/>
                <a:gd name="T13" fmla="*/ 26 h 98"/>
                <a:gd name="T14" fmla="*/ 4 w 112"/>
                <a:gd name="T15" fmla="*/ 18 h 98"/>
                <a:gd name="T16" fmla="*/ 8 w 112"/>
                <a:gd name="T17" fmla="*/ 12 h 98"/>
                <a:gd name="T18" fmla="*/ 16 w 112"/>
                <a:gd name="T19" fmla="*/ 6 h 98"/>
                <a:gd name="T20" fmla="*/ 16 w 112"/>
                <a:gd name="T21" fmla="*/ 6 h 98"/>
                <a:gd name="T22" fmla="*/ 24 w 112"/>
                <a:gd name="T23" fmla="*/ 2 h 98"/>
                <a:gd name="T24" fmla="*/ 34 w 112"/>
                <a:gd name="T25" fmla="*/ 0 h 98"/>
                <a:gd name="T26" fmla="*/ 44 w 112"/>
                <a:gd name="T27" fmla="*/ 2 h 98"/>
                <a:gd name="T28" fmla="*/ 54 w 112"/>
                <a:gd name="T29" fmla="*/ 2 h 98"/>
                <a:gd name="T30" fmla="*/ 66 w 112"/>
                <a:gd name="T31" fmla="*/ 6 h 98"/>
                <a:gd name="T32" fmla="*/ 76 w 112"/>
                <a:gd name="T33" fmla="*/ 12 h 98"/>
                <a:gd name="T34" fmla="*/ 86 w 112"/>
                <a:gd name="T35" fmla="*/ 18 h 98"/>
                <a:gd name="T36" fmla="*/ 94 w 112"/>
                <a:gd name="T37" fmla="*/ 26 h 98"/>
                <a:gd name="T38" fmla="*/ 94 w 112"/>
                <a:gd name="T39" fmla="*/ 26 h 98"/>
                <a:gd name="T40" fmla="*/ 102 w 112"/>
                <a:gd name="T41" fmla="*/ 36 h 98"/>
                <a:gd name="T42" fmla="*/ 108 w 112"/>
                <a:gd name="T43" fmla="*/ 46 h 98"/>
                <a:gd name="T44" fmla="*/ 110 w 112"/>
                <a:gd name="T45" fmla="*/ 54 h 98"/>
                <a:gd name="T46" fmla="*/ 112 w 112"/>
                <a:gd name="T47" fmla="*/ 64 h 98"/>
                <a:gd name="T48" fmla="*/ 112 w 112"/>
                <a:gd name="T49" fmla="*/ 72 h 98"/>
                <a:gd name="T50" fmla="*/ 108 w 112"/>
                <a:gd name="T51" fmla="*/ 80 h 98"/>
                <a:gd name="T52" fmla="*/ 104 w 112"/>
                <a:gd name="T53" fmla="*/ 86 h 98"/>
                <a:gd name="T54" fmla="*/ 96 w 112"/>
                <a:gd name="T55" fmla="*/ 92 h 98"/>
                <a:gd name="T56" fmla="*/ 96 w 112"/>
                <a:gd name="T57" fmla="*/ 92 h 98"/>
                <a:gd name="T58" fmla="*/ 88 w 112"/>
                <a:gd name="T59" fmla="*/ 96 h 98"/>
                <a:gd name="T60" fmla="*/ 78 w 112"/>
                <a:gd name="T61" fmla="*/ 98 h 98"/>
                <a:gd name="T62" fmla="*/ 68 w 112"/>
                <a:gd name="T63" fmla="*/ 98 h 98"/>
                <a:gd name="T64" fmla="*/ 56 w 112"/>
                <a:gd name="T65" fmla="*/ 96 h 98"/>
                <a:gd name="T66" fmla="*/ 46 w 112"/>
                <a:gd name="T67" fmla="*/ 92 h 98"/>
                <a:gd name="T68" fmla="*/ 36 w 112"/>
                <a:gd name="T69" fmla="*/ 86 h 98"/>
                <a:gd name="T70" fmla="*/ 26 w 112"/>
                <a:gd name="T71" fmla="*/ 80 h 98"/>
                <a:gd name="T72" fmla="*/ 16 w 112"/>
                <a:gd name="T73" fmla="*/ 72 h 98"/>
                <a:gd name="T74" fmla="*/ 16 w 112"/>
                <a:gd name="T75" fmla="*/ 72 h 9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12"/>
                <a:gd name="T115" fmla="*/ 0 h 98"/>
                <a:gd name="T116" fmla="*/ 112 w 112"/>
                <a:gd name="T117" fmla="*/ 98 h 9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12" h="98">
                  <a:moveTo>
                    <a:pt x="16" y="72"/>
                  </a:moveTo>
                  <a:lnTo>
                    <a:pt x="16" y="72"/>
                  </a:lnTo>
                  <a:lnTo>
                    <a:pt x="10" y="62"/>
                  </a:lnTo>
                  <a:lnTo>
                    <a:pt x="4" y="54"/>
                  </a:lnTo>
                  <a:lnTo>
                    <a:pt x="0" y="44"/>
                  </a:lnTo>
                  <a:lnTo>
                    <a:pt x="0" y="34"/>
                  </a:lnTo>
                  <a:lnTo>
                    <a:pt x="0" y="26"/>
                  </a:lnTo>
                  <a:lnTo>
                    <a:pt x="4" y="18"/>
                  </a:lnTo>
                  <a:lnTo>
                    <a:pt x="8" y="12"/>
                  </a:lnTo>
                  <a:lnTo>
                    <a:pt x="16" y="6"/>
                  </a:lnTo>
                  <a:lnTo>
                    <a:pt x="24" y="2"/>
                  </a:lnTo>
                  <a:lnTo>
                    <a:pt x="34" y="0"/>
                  </a:lnTo>
                  <a:lnTo>
                    <a:pt x="44" y="2"/>
                  </a:lnTo>
                  <a:lnTo>
                    <a:pt x="54" y="2"/>
                  </a:lnTo>
                  <a:lnTo>
                    <a:pt x="66" y="6"/>
                  </a:lnTo>
                  <a:lnTo>
                    <a:pt x="76" y="12"/>
                  </a:lnTo>
                  <a:lnTo>
                    <a:pt x="86" y="18"/>
                  </a:lnTo>
                  <a:lnTo>
                    <a:pt x="94" y="26"/>
                  </a:lnTo>
                  <a:lnTo>
                    <a:pt x="102" y="36"/>
                  </a:lnTo>
                  <a:lnTo>
                    <a:pt x="108" y="46"/>
                  </a:lnTo>
                  <a:lnTo>
                    <a:pt x="110" y="54"/>
                  </a:lnTo>
                  <a:lnTo>
                    <a:pt x="112" y="64"/>
                  </a:lnTo>
                  <a:lnTo>
                    <a:pt x="112" y="72"/>
                  </a:lnTo>
                  <a:lnTo>
                    <a:pt x="108" y="80"/>
                  </a:lnTo>
                  <a:lnTo>
                    <a:pt x="104" y="86"/>
                  </a:lnTo>
                  <a:lnTo>
                    <a:pt x="96" y="92"/>
                  </a:lnTo>
                  <a:lnTo>
                    <a:pt x="88" y="96"/>
                  </a:lnTo>
                  <a:lnTo>
                    <a:pt x="78" y="98"/>
                  </a:lnTo>
                  <a:lnTo>
                    <a:pt x="68" y="98"/>
                  </a:lnTo>
                  <a:lnTo>
                    <a:pt x="56" y="96"/>
                  </a:lnTo>
                  <a:lnTo>
                    <a:pt x="46" y="92"/>
                  </a:lnTo>
                  <a:lnTo>
                    <a:pt x="36" y="86"/>
                  </a:lnTo>
                  <a:lnTo>
                    <a:pt x="26" y="80"/>
                  </a:lnTo>
                  <a:lnTo>
                    <a:pt x="16" y="72"/>
                  </a:lnTo>
                  <a:close/>
                </a:path>
              </a:pathLst>
            </a:custGeom>
            <a:solidFill>
              <a:srgbClr val="E6AE7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9" name="Freeform 166">
              <a:extLst>
                <a:ext uri="{FF2B5EF4-FFF2-40B4-BE49-F238E27FC236}">
                  <a16:creationId xmlns:a16="http://schemas.microsoft.com/office/drawing/2014/main" id="{55ACC1D6-49A4-4524-927F-026023AC4BD6}"/>
                </a:ext>
              </a:extLst>
            </p:cNvPr>
            <p:cNvSpPr>
              <a:spLocks/>
            </p:cNvSpPr>
            <p:nvPr/>
          </p:nvSpPr>
          <p:spPr bwMode="auto">
            <a:xfrm>
              <a:off x="738" y="2132"/>
              <a:ext cx="106" cy="90"/>
            </a:xfrm>
            <a:custGeom>
              <a:avLst/>
              <a:gdLst>
                <a:gd name="T0" fmla="*/ 16 w 106"/>
                <a:gd name="T1" fmla="*/ 66 h 90"/>
                <a:gd name="T2" fmla="*/ 16 w 106"/>
                <a:gd name="T3" fmla="*/ 66 h 90"/>
                <a:gd name="T4" fmla="*/ 8 w 106"/>
                <a:gd name="T5" fmla="*/ 56 h 90"/>
                <a:gd name="T6" fmla="*/ 4 w 106"/>
                <a:gd name="T7" fmla="*/ 48 h 90"/>
                <a:gd name="T8" fmla="*/ 0 w 106"/>
                <a:gd name="T9" fmla="*/ 40 h 90"/>
                <a:gd name="T10" fmla="*/ 0 w 106"/>
                <a:gd name="T11" fmla="*/ 30 h 90"/>
                <a:gd name="T12" fmla="*/ 0 w 106"/>
                <a:gd name="T13" fmla="*/ 22 h 90"/>
                <a:gd name="T14" fmla="*/ 4 w 106"/>
                <a:gd name="T15" fmla="*/ 16 h 90"/>
                <a:gd name="T16" fmla="*/ 8 w 106"/>
                <a:gd name="T17" fmla="*/ 10 h 90"/>
                <a:gd name="T18" fmla="*/ 16 w 106"/>
                <a:gd name="T19" fmla="*/ 4 h 90"/>
                <a:gd name="T20" fmla="*/ 16 w 106"/>
                <a:gd name="T21" fmla="*/ 4 h 90"/>
                <a:gd name="T22" fmla="*/ 24 w 106"/>
                <a:gd name="T23" fmla="*/ 0 h 90"/>
                <a:gd name="T24" fmla="*/ 32 w 106"/>
                <a:gd name="T25" fmla="*/ 0 h 90"/>
                <a:gd name="T26" fmla="*/ 42 w 106"/>
                <a:gd name="T27" fmla="*/ 0 h 90"/>
                <a:gd name="T28" fmla="*/ 52 w 106"/>
                <a:gd name="T29" fmla="*/ 2 h 90"/>
                <a:gd name="T30" fmla="*/ 62 w 106"/>
                <a:gd name="T31" fmla="*/ 6 h 90"/>
                <a:gd name="T32" fmla="*/ 72 w 106"/>
                <a:gd name="T33" fmla="*/ 10 h 90"/>
                <a:gd name="T34" fmla="*/ 82 w 106"/>
                <a:gd name="T35" fmla="*/ 16 h 90"/>
                <a:gd name="T36" fmla="*/ 90 w 106"/>
                <a:gd name="T37" fmla="*/ 24 h 90"/>
                <a:gd name="T38" fmla="*/ 90 w 106"/>
                <a:gd name="T39" fmla="*/ 24 h 90"/>
                <a:gd name="T40" fmla="*/ 96 w 106"/>
                <a:gd name="T41" fmla="*/ 32 h 90"/>
                <a:gd name="T42" fmla="*/ 102 w 106"/>
                <a:gd name="T43" fmla="*/ 42 h 90"/>
                <a:gd name="T44" fmla="*/ 104 w 106"/>
                <a:gd name="T45" fmla="*/ 50 h 90"/>
                <a:gd name="T46" fmla="*/ 106 w 106"/>
                <a:gd name="T47" fmla="*/ 60 h 90"/>
                <a:gd name="T48" fmla="*/ 104 w 106"/>
                <a:gd name="T49" fmla="*/ 66 h 90"/>
                <a:gd name="T50" fmla="*/ 102 w 106"/>
                <a:gd name="T51" fmla="*/ 74 h 90"/>
                <a:gd name="T52" fmla="*/ 96 w 106"/>
                <a:gd name="T53" fmla="*/ 80 h 90"/>
                <a:gd name="T54" fmla="*/ 90 w 106"/>
                <a:gd name="T55" fmla="*/ 86 h 90"/>
                <a:gd name="T56" fmla="*/ 90 w 106"/>
                <a:gd name="T57" fmla="*/ 86 h 90"/>
                <a:gd name="T58" fmla="*/ 82 w 106"/>
                <a:gd name="T59" fmla="*/ 88 h 90"/>
                <a:gd name="T60" fmla="*/ 72 w 106"/>
                <a:gd name="T61" fmla="*/ 90 h 90"/>
                <a:gd name="T62" fmla="*/ 62 w 106"/>
                <a:gd name="T63" fmla="*/ 90 h 90"/>
                <a:gd name="T64" fmla="*/ 52 w 106"/>
                <a:gd name="T65" fmla="*/ 88 h 90"/>
                <a:gd name="T66" fmla="*/ 42 w 106"/>
                <a:gd name="T67" fmla="*/ 84 h 90"/>
                <a:gd name="T68" fmla="*/ 32 w 106"/>
                <a:gd name="T69" fmla="*/ 80 h 90"/>
                <a:gd name="T70" fmla="*/ 24 w 106"/>
                <a:gd name="T71" fmla="*/ 74 h 90"/>
                <a:gd name="T72" fmla="*/ 16 w 106"/>
                <a:gd name="T73" fmla="*/ 66 h 90"/>
                <a:gd name="T74" fmla="*/ 16 w 106"/>
                <a:gd name="T75" fmla="*/ 66 h 9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06"/>
                <a:gd name="T115" fmla="*/ 0 h 90"/>
                <a:gd name="T116" fmla="*/ 106 w 106"/>
                <a:gd name="T117" fmla="*/ 90 h 9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06" h="90">
                  <a:moveTo>
                    <a:pt x="16" y="66"/>
                  </a:moveTo>
                  <a:lnTo>
                    <a:pt x="16" y="66"/>
                  </a:lnTo>
                  <a:lnTo>
                    <a:pt x="8" y="56"/>
                  </a:lnTo>
                  <a:lnTo>
                    <a:pt x="4" y="48"/>
                  </a:lnTo>
                  <a:lnTo>
                    <a:pt x="0" y="40"/>
                  </a:lnTo>
                  <a:lnTo>
                    <a:pt x="0" y="30"/>
                  </a:lnTo>
                  <a:lnTo>
                    <a:pt x="0" y="22"/>
                  </a:lnTo>
                  <a:lnTo>
                    <a:pt x="4" y="16"/>
                  </a:lnTo>
                  <a:lnTo>
                    <a:pt x="8" y="10"/>
                  </a:lnTo>
                  <a:lnTo>
                    <a:pt x="16" y="4"/>
                  </a:lnTo>
                  <a:lnTo>
                    <a:pt x="24" y="0"/>
                  </a:lnTo>
                  <a:lnTo>
                    <a:pt x="32" y="0"/>
                  </a:lnTo>
                  <a:lnTo>
                    <a:pt x="42" y="0"/>
                  </a:lnTo>
                  <a:lnTo>
                    <a:pt x="52" y="2"/>
                  </a:lnTo>
                  <a:lnTo>
                    <a:pt x="62" y="6"/>
                  </a:lnTo>
                  <a:lnTo>
                    <a:pt x="72" y="10"/>
                  </a:lnTo>
                  <a:lnTo>
                    <a:pt x="82" y="16"/>
                  </a:lnTo>
                  <a:lnTo>
                    <a:pt x="90" y="24"/>
                  </a:lnTo>
                  <a:lnTo>
                    <a:pt x="96" y="32"/>
                  </a:lnTo>
                  <a:lnTo>
                    <a:pt x="102" y="42"/>
                  </a:lnTo>
                  <a:lnTo>
                    <a:pt x="104" y="50"/>
                  </a:lnTo>
                  <a:lnTo>
                    <a:pt x="106" y="60"/>
                  </a:lnTo>
                  <a:lnTo>
                    <a:pt x="104" y="66"/>
                  </a:lnTo>
                  <a:lnTo>
                    <a:pt x="102" y="74"/>
                  </a:lnTo>
                  <a:lnTo>
                    <a:pt x="96" y="80"/>
                  </a:lnTo>
                  <a:lnTo>
                    <a:pt x="90" y="86"/>
                  </a:lnTo>
                  <a:lnTo>
                    <a:pt x="82" y="88"/>
                  </a:lnTo>
                  <a:lnTo>
                    <a:pt x="72" y="90"/>
                  </a:lnTo>
                  <a:lnTo>
                    <a:pt x="62" y="90"/>
                  </a:lnTo>
                  <a:lnTo>
                    <a:pt x="52" y="88"/>
                  </a:lnTo>
                  <a:lnTo>
                    <a:pt x="42" y="84"/>
                  </a:lnTo>
                  <a:lnTo>
                    <a:pt x="32" y="80"/>
                  </a:lnTo>
                  <a:lnTo>
                    <a:pt x="24" y="74"/>
                  </a:lnTo>
                  <a:lnTo>
                    <a:pt x="16" y="66"/>
                  </a:lnTo>
                  <a:close/>
                </a:path>
              </a:pathLst>
            </a:custGeom>
            <a:solidFill>
              <a:srgbClr val="E7AF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0" name="Freeform 167">
              <a:extLst>
                <a:ext uri="{FF2B5EF4-FFF2-40B4-BE49-F238E27FC236}">
                  <a16:creationId xmlns:a16="http://schemas.microsoft.com/office/drawing/2014/main" id="{E8B9AD0E-8EBE-46AD-B0F5-CC7BD42A940B}"/>
                </a:ext>
              </a:extLst>
            </p:cNvPr>
            <p:cNvSpPr>
              <a:spLocks/>
            </p:cNvSpPr>
            <p:nvPr/>
          </p:nvSpPr>
          <p:spPr bwMode="auto">
            <a:xfrm>
              <a:off x="742" y="2134"/>
              <a:ext cx="98" cy="84"/>
            </a:xfrm>
            <a:custGeom>
              <a:avLst/>
              <a:gdLst>
                <a:gd name="T0" fmla="*/ 14 w 98"/>
                <a:gd name="T1" fmla="*/ 60 h 84"/>
                <a:gd name="T2" fmla="*/ 14 w 98"/>
                <a:gd name="T3" fmla="*/ 60 h 84"/>
                <a:gd name="T4" fmla="*/ 8 w 98"/>
                <a:gd name="T5" fmla="*/ 52 h 84"/>
                <a:gd name="T6" fmla="*/ 4 w 98"/>
                <a:gd name="T7" fmla="*/ 44 h 84"/>
                <a:gd name="T8" fmla="*/ 0 w 98"/>
                <a:gd name="T9" fmla="*/ 36 h 84"/>
                <a:gd name="T10" fmla="*/ 0 w 98"/>
                <a:gd name="T11" fmla="*/ 28 h 84"/>
                <a:gd name="T12" fmla="*/ 0 w 98"/>
                <a:gd name="T13" fmla="*/ 20 h 84"/>
                <a:gd name="T14" fmla="*/ 4 w 98"/>
                <a:gd name="T15" fmla="*/ 14 h 84"/>
                <a:gd name="T16" fmla="*/ 8 w 98"/>
                <a:gd name="T17" fmla="*/ 8 h 84"/>
                <a:gd name="T18" fmla="*/ 16 w 98"/>
                <a:gd name="T19" fmla="*/ 4 h 84"/>
                <a:gd name="T20" fmla="*/ 16 w 98"/>
                <a:gd name="T21" fmla="*/ 4 h 84"/>
                <a:gd name="T22" fmla="*/ 22 w 98"/>
                <a:gd name="T23" fmla="*/ 2 h 84"/>
                <a:gd name="T24" fmla="*/ 32 w 98"/>
                <a:gd name="T25" fmla="*/ 0 h 84"/>
                <a:gd name="T26" fmla="*/ 40 w 98"/>
                <a:gd name="T27" fmla="*/ 0 h 84"/>
                <a:gd name="T28" fmla="*/ 50 w 98"/>
                <a:gd name="T29" fmla="*/ 2 h 84"/>
                <a:gd name="T30" fmla="*/ 60 w 98"/>
                <a:gd name="T31" fmla="*/ 6 h 84"/>
                <a:gd name="T32" fmla="*/ 68 w 98"/>
                <a:gd name="T33" fmla="*/ 10 h 84"/>
                <a:gd name="T34" fmla="*/ 78 w 98"/>
                <a:gd name="T35" fmla="*/ 16 h 84"/>
                <a:gd name="T36" fmla="*/ 84 w 98"/>
                <a:gd name="T37" fmla="*/ 24 h 84"/>
                <a:gd name="T38" fmla="*/ 84 w 98"/>
                <a:gd name="T39" fmla="*/ 24 h 84"/>
                <a:gd name="T40" fmla="*/ 92 w 98"/>
                <a:gd name="T41" fmla="*/ 32 h 84"/>
                <a:gd name="T42" fmla="*/ 96 w 98"/>
                <a:gd name="T43" fmla="*/ 40 h 84"/>
                <a:gd name="T44" fmla="*/ 98 w 98"/>
                <a:gd name="T45" fmla="*/ 48 h 84"/>
                <a:gd name="T46" fmla="*/ 98 w 98"/>
                <a:gd name="T47" fmla="*/ 56 h 84"/>
                <a:gd name="T48" fmla="*/ 98 w 98"/>
                <a:gd name="T49" fmla="*/ 64 h 84"/>
                <a:gd name="T50" fmla="*/ 94 w 98"/>
                <a:gd name="T51" fmla="*/ 70 h 84"/>
                <a:gd name="T52" fmla="*/ 90 w 98"/>
                <a:gd name="T53" fmla="*/ 76 h 84"/>
                <a:gd name="T54" fmla="*/ 84 w 98"/>
                <a:gd name="T55" fmla="*/ 80 h 84"/>
                <a:gd name="T56" fmla="*/ 84 w 98"/>
                <a:gd name="T57" fmla="*/ 80 h 84"/>
                <a:gd name="T58" fmla="*/ 76 w 98"/>
                <a:gd name="T59" fmla="*/ 84 h 84"/>
                <a:gd name="T60" fmla="*/ 68 w 98"/>
                <a:gd name="T61" fmla="*/ 84 h 84"/>
                <a:gd name="T62" fmla="*/ 58 w 98"/>
                <a:gd name="T63" fmla="*/ 84 h 84"/>
                <a:gd name="T64" fmla="*/ 48 w 98"/>
                <a:gd name="T65" fmla="*/ 82 h 84"/>
                <a:gd name="T66" fmla="*/ 38 w 98"/>
                <a:gd name="T67" fmla="*/ 80 h 84"/>
                <a:gd name="T68" fmla="*/ 30 w 98"/>
                <a:gd name="T69" fmla="*/ 74 h 84"/>
                <a:gd name="T70" fmla="*/ 22 w 98"/>
                <a:gd name="T71" fmla="*/ 68 h 84"/>
                <a:gd name="T72" fmla="*/ 14 w 98"/>
                <a:gd name="T73" fmla="*/ 60 h 84"/>
                <a:gd name="T74" fmla="*/ 14 w 98"/>
                <a:gd name="T75" fmla="*/ 60 h 8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8"/>
                <a:gd name="T115" fmla="*/ 0 h 84"/>
                <a:gd name="T116" fmla="*/ 98 w 98"/>
                <a:gd name="T117" fmla="*/ 84 h 8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8" h="84">
                  <a:moveTo>
                    <a:pt x="14" y="60"/>
                  </a:moveTo>
                  <a:lnTo>
                    <a:pt x="14" y="60"/>
                  </a:lnTo>
                  <a:lnTo>
                    <a:pt x="8" y="52"/>
                  </a:lnTo>
                  <a:lnTo>
                    <a:pt x="4" y="44"/>
                  </a:lnTo>
                  <a:lnTo>
                    <a:pt x="0" y="36"/>
                  </a:lnTo>
                  <a:lnTo>
                    <a:pt x="0" y="28"/>
                  </a:lnTo>
                  <a:lnTo>
                    <a:pt x="0" y="20"/>
                  </a:lnTo>
                  <a:lnTo>
                    <a:pt x="4" y="14"/>
                  </a:lnTo>
                  <a:lnTo>
                    <a:pt x="8" y="8"/>
                  </a:lnTo>
                  <a:lnTo>
                    <a:pt x="16" y="4"/>
                  </a:lnTo>
                  <a:lnTo>
                    <a:pt x="22" y="2"/>
                  </a:lnTo>
                  <a:lnTo>
                    <a:pt x="32" y="0"/>
                  </a:lnTo>
                  <a:lnTo>
                    <a:pt x="40" y="0"/>
                  </a:lnTo>
                  <a:lnTo>
                    <a:pt x="50" y="2"/>
                  </a:lnTo>
                  <a:lnTo>
                    <a:pt x="60" y="6"/>
                  </a:lnTo>
                  <a:lnTo>
                    <a:pt x="68" y="10"/>
                  </a:lnTo>
                  <a:lnTo>
                    <a:pt x="78" y="16"/>
                  </a:lnTo>
                  <a:lnTo>
                    <a:pt x="84" y="24"/>
                  </a:lnTo>
                  <a:lnTo>
                    <a:pt x="92" y="32"/>
                  </a:lnTo>
                  <a:lnTo>
                    <a:pt x="96" y="40"/>
                  </a:lnTo>
                  <a:lnTo>
                    <a:pt x="98" y="48"/>
                  </a:lnTo>
                  <a:lnTo>
                    <a:pt x="98" y="56"/>
                  </a:lnTo>
                  <a:lnTo>
                    <a:pt x="98" y="64"/>
                  </a:lnTo>
                  <a:lnTo>
                    <a:pt x="94" y="70"/>
                  </a:lnTo>
                  <a:lnTo>
                    <a:pt x="90" y="76"/>
                  </a:lnTo>
                  <a:lnTo>
                    <a:pt x="84" y="80"/>
                  </a:lnTo>
                  <a:lnTo>
                    <a:pt x="76" y="84"/>
                  </a:lnTo>
                  <a:lnTo>
                    <a:pt x="68" y="84"/>
                  </a:lnTo>
                  <a:lnTo>
                    <a:pt x="58" y="84"/>
                  </a:lnTo>
                  <a:lnTo>
                    <a:pt x="48" y="82"/>
                  </a:lnTo>
                  <a:lnTo>
                    <a:pt x="38" y="80"/>
                  </a:lnTo>
                  <a:lnTo>
                    <a:pt x="30" y="74"/>
                  </a:lnTo>
                  <a:lnTo>
                    <a:pt x="22" y="68"/>
                  </a:lnTo>
                  <a:lnTo>
                    <a:pt x="14" y="60"/>
                  </a:lnTo>
                  <a:close/>
                </a:path>
              </a:pathLst>
            </a:custGeom>
            <a:solidFill>
              <a:srgbClr val="E7B07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1" name="Freeform 168">
              <a:extLst>
                <a:ext uri="{FF2B5EF4-FFF2-40B4-BE49-F238E27FC236}">
                  <a16:creationId xmlns:a16="http://schemas.microsoft.com/office/drawing/2014/main" id="{A4414BC5-A68B-46A0-8570-760310FFB5EB}"/>
                </a:ext>
              </a:extLst>
            </p:cNvPr>
            <p:cNvSpPr>
              <a:spLocks/>
            </p:cNvSpPr>
            <p:nvPr/>
          </p:nvSpPr>
          <p:spPr bwMode="auto">
            <a:xfrm>
              <a:off x="746" y="2136"/>
              <a:ext cx="92" cy="80"/>
            </a:xfrm>
            <a:custGeom>
              <a:avLst/>
              <a:gdLst>
                <a:gd name="T0" fmla="*/ 12 w 92"/>
                <a:gd name="T1" fmla="*/ 56 h 80"/>
                <a:gd name="T2" fmla="*/ 12 w 92"/>
                <a:gd name="T3" fmla="*/ 56 h 80"/>
                <a:gd name="T4" fmla="*/ 6 w 92"/>
                <a:gd name="T5" fmla="*/ 48 h 80"/>
                <a:gd name="T6" fmla="*/ 2 w 92"/>
                <a:gd name="T7" fmla="*/ 42 h 80"/>
                <a:gd name="T8" fmla="*/ 0 w 92"/>
                <a:gd name="T9" fmla="*/ 34 h 80"/>
                <a:gd name="T10" fmla="*/ 0 w 92"/>
                <a:gd name="T11" fmla="*/ 26 h 80"/>
                <a:gd name="T12" fmla="*/ 2 w 92"/>
                <a:gd name="T13" fmla="*/ 20 h 80"/>
                <a:gd name="T14" fmla="*/ 4 w 92"/>
                <a:gd name="T15" fmla="*/ 14 h 80"/>
                <a:gd name="T16" fmla="*/ 8 w 92"/>
                <a:gd name="T17" fmla="*/ 8 h 80"/>
                <a:gd name="T18" fmla="*/ 14 w 92"/>
                <a:gd name="T19" fmla="*/ 4 h 80"/>
                <a:gd name="T20" fmla="*/ 14 w 92"/>
                <a:gd name="T21" fmla="*/ 4 h 80"/>
                <a:gd name="T22" fmla="*/ 22 w 92"/>
                <a:gd name="T23" fmla="*/ 2 h 80"/>
                <a:gd name="T24" fmla="*/ 30 w 92"/>
                <a:gd name="T25" fmla="*/ 0 h 80"/>
                <a:gd name="T26" fmla="*/ 40 w 92"/>
                <a:gd name="T27" fmla="*/ 2 h 80"/>
                <a:gd name="T28" fmla="*/ 48 w 92"/>
                <a:gd name="T29" fmla="*/ 4 h 80"/>
                <a:gd name="T30" fmla="*/ 56 w 92"/>
                <a:gd name="T31" fmla="*/ 6 h 80"/>
                <a:gd name="T32" fmla="*/ 66 w 92"/>
                <a:gd name="T33" fmla="*/ 12 h 80"/>
                <a:gd name="T34" fmla="*/ 74 w 92"/>
                <a:gd name="T35" fmla="*/ 16 h 80"/>
                <a:gd name="T36" fmla="*/ 80 w 92"/>
                <a:gd name="T37" fmla="*/ 24 h 80"/>
                <a:gd name="T38" fmla="*/ 80 w 92"/>
                <a:gd name="T39" fmla="*/ 24 h 80"/>
                <a:gd name="T40" fmla="*/ 86 w 92"/>
                <a:gd name="T41" fmla="*/ 32 h 80"/>
                <a:gd name="T42" fmla="*/ 90 w 92"/>
                <a:gd name="T43" fmla="*/ 40 h 80"/>
                <a:gd name="T44" fmla="*/ 92 w 92"/>
                <a:gd name="T45" fmla="*/ 46 h 80"/>
                <a:gd name="T46" fmla="*/ 92 w 92"/>
                <a:gd name="T47" fmla="*/ 54 h 80"/>
                <a:gd name="T48" fmla="*/ 90 w 92"/>
                <a:gd name="T49" fmla="*/ 60 h 80"/>
                <a:gd name="T50" fmla="*/ 88 w 92"/>
                <a:gd name="T51" fmla="*/ 68 h 80"/>
                <a:gd name="T52" fmla="*/ 84 w 92"/>
                <a:gd name="T53" fmla="*/ 72 h 80"/>
                <a:gd name="T54" fmla="*/ 78 w 92"/>
                <a:gd name="T55" fmla="*/ 76 h 80"/>
                <a:gd name="T56" fmla="*/ 78 w 92"/>
                <a:gd name="T57" fmla="*/ 76 h 80"/>
                <a:gd name="T58" fmla="*/ 70 w 92"/>
                <a:gd name="T59" fmla="*/ 78 h 80"/>
                <a:gd name="T60" fmla="*/ 62 w 92"/>
                <a:gd name="T61" fmla="*/ 80 h 80"/>
                <a:gd name="T62" fmla="*/ 52 w 92"/>
                <a:gd name="T63" fmla="*/ 80 h 80"/>
                <a:gd name="T64" fmla="*/ 44 w 92"/>
                <a:gd name="T65" fmla="*/ 78 h 80"/>
                <a:gd name="T66" fmla="*/ 36 w 92"/>
                <a:gd name="T67" fmla="*/ 74 h 80"/>
                <a:gd name="T68" fmla="*/ 26 w 92"/>
                <a:gd name="T69" fmla="*/ 70 h 80"/>
                <a:gd name="T70" fmla="*/ 20 w 92"/>
                <a:gd name="T71" fmla="*/ 64 h 80"/>
                <a:gd name="T72" fmla="*/ 12 w 92"/>
                <a:gd name="T73" fmla="*/ 56 h 80"/>
                <a:gd name="T74" fmla="*/ 12 w 92"/>
                <a:gd name="T75" fmla="*/ 56 h 8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2"/>
                <a:gd name="T115" fmla="*/ 0 h 80"/>
                <a:gd name="T116" fmla="*/ 92 w 92"/>
                <a:gd name="T117" fmla="*/ 80 h 8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2" h="80">
                  <a:moveTo>
                    <a:pt x="12" y="56"/>
                  </a:moveTo>
                  <a:lnTo>
                    <a:pt x="12" y="56"/>
                  </a:lnTo>
                  <a:lnTo>
                    <a:pt x="6" y="48"/>
                  </a:lnTo>
                  <a:lnTo>
                    <a:pt x="2" y="42"/>
                  </a:lnTo>
                  <a:lnTo>
                    <a:pt x="0" y="34"/>
                  </a:lnTo>
                  <a:lnTo>
                    <a:pt x="0" y="26"/>
                  </a:lnTo>
                  <a:lnTo>
                    <a:pt x="2" y="20"/>
                  </a:lnTo>
                  <a:lnTo>
                    <a:pt x="4" y="14"/>
                  </a:lnTo>
                  <a:lnTo>
                    <a:pt x="8" y="8"/>
                  </a:lnTo>
                  <a:lnTo>
                    <a:pt x="14" y="4"/>
                  </a:lnTo>
                  <a:lnTo>
                    <a:pt x="22" y="2"/>
                  </a:lnTo>
                  <a:lnTo>
                    <a:pt x="30" y="0"/>
                  </a:lnTo>
                  <a:lnTo>
                    <a:pt x="40" y="2"/>
                  </a:lnTo>
                  <a:lnTo>
                    <a:pt x="48" y="4"/>
                  </a:lnTo>
                  <a:lnTo>
                    <a:pt x="56" y="6"/>
                  </a:lnTo>
                  <a:lnTo>
                    <a:pt x="66" y="12"/>
                  </a:lnTo>
                  <a:lnTo>
                    <a:pt x="74" y="16"/>
                  </a:lnTo>
                  <a:lnTo>
                    <a:pt x="80" y="24"/>
                  </a:lnTo>
                  <a:lnTo>
                    <a:pt x="86" y="32"/>
                  </a:lnTo>
                  <a:lnTo>
                    <a:pt x="90" y="40"/>
                  </a:lnTo>
                  <a:lnTo>
                    <a:pt x="92" y="46"/>
                  </a:lnTo>
                  <a:lnTo>
                    <a:pt x="92" y="54"/>
                  </a:lnTo>
                  <a:lnTo>
                    <a:pt x="90" y="60"/>
                  </a:lnTo>
                  <a:lnTo>
                    <a:pt x="88" y="68"/>
                  </a:lnTo>
                  <a:lnTo>
                    <a:pt x="84" y="72"/>
                  </a:lnTo>
                  <a:lnTo>
                    <a:pt x="78" y="76"/>
                  </a:lnTo>
                  <a:lnTo>
                    <a:pt x="70" y="78"/>
                  </a:lnTo>
                  <a:lnTo>
                    <a:pt x="62" y="80"/>
                  </a:lnTo>
                  <a:lnTo>
                    <a:pt x="52" y="80"/>
                  </a:lnTo>
                  <a:lnTo>
                    <a:pt x="44" y="78"/>
                  </a:lnTo>
                  <a:lnTo>
                    <a:pt x="36" y="74"/>
                  </a:lnTo>
                  <a:lnTo>
                    <a:pt x="26" y="70"/>
                  </a:lnTo>
                  <a:lnTo>
                    <a:pt x="20" y="64"/>
                  </a:lnTo>
                  <a:lnTo>
                    <a:pt x="12" y="56"/>
                  </a:lnTo>
                  <a:close/>
                </a:path>
              </a:pathLst>
            </a:custGeom>
            <a:solidFill>
              <a:srgbClr val="E7B17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2" name="Freeform 169">
              <a:extLst>
                <a:ext uri="{FF2B5EF4-FFF2-40B4-BE49-F238E27FC236}">
                  <a16:creationId xmlns:a16="http://schemas.microsoft.com/office/drawing/2014/main" id="{402CB93F-E1C4-4A51-B610-514103812BA5}"/>
                </a:ext>
              </a:extLst>
            </p:cNvPr>
            <p:cNvSpPr>
              <a:spLocks/>
            </p:cNvSpPr>
            <p:nvPr/>
          </p:nvSpPr>
          <p:spPr bwMode="auto">
            <a:xfrm>
              <a:off x="750" y="2140"/>
              <a:ext cx="86" cy="72"/>
            </a:xfrm>
            <a:custGeom>
              <a:avLst/>
              <a:gdLst>
                <a:gd name="T0" fmla="*/ 10 w 86"/>
                <a:gd name="T1" fmla="*/ 50 h 72"/>
                <a:gd name="T2" fmla="*/ 10 w 86"/>
                <a:gd name="T3" fmla="*/ 50 h 72"/>
                <a:gd name="T4" fmla="*/ 6 w 86"/>
                <a:gd name="T5" fmla="*/ 44 h 72"/>
                <a:gd name="T6" fmla="*/ 2 w 86"/>
                <a:gd name="T7" fmla="*/ 36 h 72"/>
                <a:gd name="T8" fmla="*/ 0 w 86"/>
                <a:gd name="T9" fmla="*/ 28 h 72"/>
                <a:gd name="T10" fmla="*/ 0 w 86"/>
                <a:gd name="T11" fmla="*/ 22 h 72"/>
                <a:gd name="T12" fmla="*/ 2 w 86"/>
                <a:gd name="T13" fmla="*/ 16 h 72"/>
                <a:gd name="T14" fmla="*/ 4 w 86"/>
                <a:gd name="T15" fmla="*/ 10 h 72"/>
                <a:gd name="T16" fmla="*/ 8 w 86"/>
                <a:gd name="T17" fmla="*/ 6 h 72"/>
                <a:gd name="T18" fmla="*/ 14 w 86"/>
                <a:gd name="T19" fmla="*/ 2 h 72"/>
                <a:gd name="T20" fmla="*/ 14 w 86"/>
                <a:gd name="T21" fmla="*/ 2 h 72"/>
                <a:gd name="T22" fmla="*/ 22 w 86"/>
                <a:gd name="T23" fmla="*/ 0 h 72"/>
                <a:gd name="T24" fmla="*/ 30 w 86"/>
                <a:gd name="T25" fmla="*/ 0 h 72"/>
                <a:gd name="T26" fmla="*/ 38 w 86"/>
                <a:gd name="T27" fmla="*/ 0 h 72"/>
                <a:gd name="T28" fmla="*/ 46 w 86"/>
                <a:gd name="T29" fmla="*/ 2 h 72"/>
                <a:gd name="T30" fmla="*/ 54 w 86"/>
                <a:gd name="T31" fmla="*/ 4 h 72"/>
                <a:gd name="T32" fmla="*/ 62 w 86"/>
                <a:gd name="T33" fmla="*/ 10 h 72"/>
                <a:gd name="T34" fmla="*/ 68 w 86"/>
                <a:gd name="T35" fmla="*/ 14 h 72"/>
                <a:gd name="T36" fmla="*/ 74 w 86"/>
                <a:gd name="T37" fmla="*/ 22 h 72"/>
                <a:gd name="T38" fmla="*/ 74 w 86"/>
                <a:gd name="T39" fmla="*/ 22 h 72"/>
                <a:gd name="T40" fmla="*/ 80 w 86"/>
                <a:gd name="T41" fmla="*/ 28 h 72"/>
                <a:gd name="T42" fmla="*/ 84 w 86"/>
                <a:gd name="T43" fmla="*/ 36 h 72"/>
                <a:gd name="T44" fmla="*/ 86 w 86"/>
                <a:gd name="T45" fmla="*/ 42 h 72"/>
                <a:gd name="T46" fmla="*/ 86 w 86"/>
                <a:gd name="T47" fmla="*/ 50 h 72"/>
                <a:gd name="T48" fmla="*/ 84 w 86"/>
                <a:gd name="T49" fmla="*/ 56 h 72"/>
                <a:gd name="T50" fmla="*/ 82 w 86"/>
                <a:gd name="T51" fmla="*/ 62 h 72"/>
                <a:gd name="T52" fmla="*/ 76 w 86"/>
                <a:gd name="T53" fmla="*/ 66 h 72"/>
                <a:gd name="T54" fmla="*/ 70 w 86"/>
                <a:gd name="T55" fmla="*/ 70 h 72"/>
                <a:gd name="T56" fmla="*/ 70 w 86"/>
                <a:gd name="T57" fmla="*/ 70 h 72"/>
                <a:gd name="T58" fmla="*/ 64 w 86"/>
                <a:gd name="T59" fmla="*/ 72 h 72"/>
                <a:gd name="T60" fmla="*/ 56 w 86"/>
                <a:gd name="T61" fmla="*/ 72 h 72"/>
                <a:gd name="T62" fmla="*/ 48 w 86"/>
                <a:gd name="T63" fmla="*/ 72 h 72"/>
                <a:gd name="T64" fmla="*/ 40 w 86"/>
                <a:gd name="T65" fmla="*/ 70 h 72"/>
                <a:gd name="T66" fmla="*/ 32 w 86"/>
                <a:gd name="T67" fmla="*/ 66 h 72"/>
                <a:gd name="T68" fmla="*/ 24 w 86"/>
                <a:gd name="T69" fmla="*/ 62 h 72"/>
                <a:gd name="T70" fmla="*/ 18 w 86"/>
                <a:gd name="T71" fmla="*/ 56 h 72"/>
                <a:gd name="T72" fmla="*/ 10 w 86"/>
                <a:gd name="T73" fmla="*/ 50 h 72"/>
                <a:gd name="T74" fmla="*/ 10 w 86"/>
                <a:gd name="T75" fmla="*/ 50 h 7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6"/>
                <a:gd name="T115" fmla="*/ 0 h 72"/>
                <a:gd name="T116" fmla="*/ 86 w 86"/>
                <a:gd name="T117" fmla="*/ 72 h 7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6" h="72">
                  <a:moveTo>
                    <a:pt x="10" y="50"/>
                  </a:moveTo>
                  <a:lnTo>
                    <a:pt x="10" y="50"/>
                  </a:lnTo>
                  <a:lnTo>
                    <a:pt x="6" y="44"/>
                  </a:lnTo>
                  <a:lnTo>
                    <a:pt x="2" y="36"/>
                  </a:lnTo>
                  <a:lnTo>
                    <a:pt x="0" y="28"/>
                  </a:lnTo>
                  <a:lnTo>
                    <a:pt x="0" y="22"/>
                  </a:lnTo>
                  <a:lnTo>
                    <a:pt x="2" y="16"/>
                  </a:lnTo>
                  <a:lnTo>
                    <a:pt x="4" y="10"/>
                  </a:lnTo>
                  <a:lnTo>
                    <a:pt x="8" y="6"/>
                  </a:lnTo>
                  <a:lnTo>
                    <a:pt x="14" y="2"/>
                  </a:lnTo>
                  <a:lnTo>
                    <a:pt x="22" y="0"/>
                  </a:lnTo>
                  <a:lnTo>
                    <a:pt x="30" y="0"/>
                  </a:lnTo>
                  <a:lnTo>
                    <a:pt x="38" y="0"/>
                  </a:lnTo>
                  <a:lnTo>
                    <a:pt x="46" y="2"/>
                  </a:lnTo>
                  <a:lnTo>
                    <a:pt x="54" y="4"/>
                  </a:lnTo>
                  <a:lnTo>
                    <a:pt x="62" y="10"/>
                  </a:lnTo>
                  <a:lnTo>
                    <a:pt x="68" y="14"/>
                  </a:lnTo>
                  <a:lnTo>
                    <a:pt x="74" y="22"/>
                  </a:lnTo>
                  <a:lnTo>
                    <a:pt x="80" y="28"/>
                  </a:lnTo>
                  <a:lnTo>
                    <a:pt x="84" y="36"/>
                  </a:lnTo>
                  <a:lnTo>
                    <a:pt x="86" y="42"/>
                  </a:lnTo>
                  <a:lnTo>
                    <a:pt x="86" y="50"/>
                  </a:lnTo>
                  <a:lnTo>
                    <a:pt x="84" y="56"/>
                  </a:lnTo>
                  <a:lnTo>
                    <a:pt x="82" y="62"/>
                  </a:lnTo>
                  <a:lnTo>
                    <a:pt x="76" y="66"/>
                  </a:lnTo>
                  <a:lnTo>
                    <a:pt x="70" y="70"/>
                  </a:lnTo>
                  <a:lnTo>
                    <a:pt x="64" y="72"/>
                  </a:lnTo>
                  <a:lnTo>
                    <a:pt x="56" y="72"/>
                  </a:lnTo>
                  <a:lnTo>
                    <a:pt x="48" y="72"/>
                  </a:lnTo>
                  <a:lnTo>
                    <a:pt x="40" y="70"/>
                  </a:lnTo>
                  <a:lnTo>
                    <a:pt x="32" y="66"/>
                  </a:lnTo>
                  <a:lnTo>
                    <a:pt x="24" y="62"/>
                  </a:lnTo>
                  <a:lnTo>
                    <a:pt x="18" y="56"/>
                  </a:lnTo>
                  <a:lnTo>
                    <a:pt x="10" y="50"/>
                  </a:lnTo>
                  <a:close/>
                </a:path>
              </a:pathLst>
            </a:custGeom>
            <a:solidFill>
              <a:srgbClr val="E7B27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3" name="Freeform 170">
              <a:extLst>
                <a:ext uri="{FF2B5EF4-FFF2-40B4-BE49-F238E27FC236}">
                  <a16:creationId xmlns:a16="http://schemas.microsoft.com/office/drawing/2014/main" id="{0B51E503-1550-44AD-ABED-BDE17F7AC0B7}"/>
                </a:ext>
              </a:extLst>
            </p:cNvPr>
            <p:cNvSpPr>
              <a:spLocks/>
            </p:cNvSpPr>
            <p:nvPr/>
          </p:nvSpPr>
          <p:spPr bwMode="auto">
            <a:xfrm>
              <a:off x="754" y="2142"/>
              <a:ext cx="78" cy="68"/>
            </a:xfrm>
            <a:custGeom>
              <a:avLst/>
              <a:gdLst>
                <a:gd name="T0" fmla="*/ 10 w 78"/>
                <a:gd name="T1" fmla="*/ 46 h 68"/>
                <a:gd name="T2" fmla="*/ 10 w 78"/>
                <a:gd name="T3" fmla="*/ 46 h 68"/>
                <a:gd name="T4" fmla="*/ 4 w 78"/>
                <a:gd name="T5" fmla="*/ 40 h 68"/>
                <a:gd name="T6" fmla="*/ 2 w 78"/>
                <a:gd name="T7" fmla="*/ 32 h 68"/>
                <a:gd name="T8" fmla="*/ 0 w 78"/>
                <a:gd name="T9" fmla="*/ 26 h 68"/>
                <a:gd name="T10" fmla="*/ 0 w 78"/>
                <a:gd name="T11" fmla="*/ 20 h 68"/>
                <a:gd name="T12" fmla="*/ 2 w 78"/>
                <a:gd name="T13" fmla="*/ 14 h 68"/>
                <a:gd name="T14" fmla="*/ 4 w 78"/>
                <a:gd name="T15" fmla="*/ 10 h 68"/>
                <a:gd name="T16" fmla="*/ 10 w 78"/>
                <a:gd name="T17" fmla="*/ 4 h 68"/>
                <a:gd name="T18" fmla="*/ 14 w 78"/>
                <a:gd name="T19" fmla="*/ 2 h 68"/>
                <a:gd name="T20" fmla="*/ 14 w 78"/>
                <a:gd name="T21" fmla="*/ 2 h 68"/>
                <a:gd name="T22" fmla="*/ 22 w 78"/>
                <a:gd name="T23" fmla="*/ 0 h 68"/>
                <a:gd name="T24" fmla="*/ 28 w 78"/>
                <a:gd name="T25" fmla="*/ 0 h 68"/>
                <a:gd name="T26" fmla="*/ 44 w 78"/>
                <a:gd name="T27" fmla="*/ 2 h 68"/>
                <a:gd name="T28" fmla="*/ 58 w 78"/>
                <a:gd name="T29" fmla="*/ 10 h 68"/>
                <a:gd name="T30" fmla="*/ 64 w 78"/>
                <a:gd name="T31" fmla="*/ 16 h 68"/>
                <a:gd name="T32" fmla="*/ 70 w 78"/>
                <a:gd name="T33" fmla="*/ 22 h 68"/>
                <a:gd name="T34" fmla="*/ 70 w 78"/>
                <a:gd name="T35" fmla="*/ 22 h 68"/>
                <a:gd name="T36" fmla="*/ 74 w 78"/>
                <a:gd name="T37" fmla="*/ 28 h 68"/>
                <a:gd name="T38" fmla="*/ 78 w 78"/>
                <a:gd name="T39" fmla="*/ 34 h 68"/>
                <a:gd name="T40" fmla="*/ 78 w 78"/>
                <a:gd name="T41" fmla="*/ 42 h 68"/>
                <a:gd name="T42" fmla="*/ 78 w 78"/>
                <a:gd name="T43" fmla="*/ 48 h 68"/>
                <a:gd name="T44" fmla="*/ 78 w 78"/>
                <a:gd name="T45" fmla="*/ 52 h 68"/>
                <a:gd name="T46" fmla="*/ 74 w 78"/>
                <a:gd name="T47" fmla="*/ 58 h 68"/>
                <a:gd name="T48" fmla="*/ 70 w 78"/>
                <a:gd name="T49" fmla="*/ 62 h 68"/>
                <a:gd name="T50" fmla="*/ 64 w 78"/>
                <a:gd name="T51" fmla="*/ 66 h 68"/>
                <a:gd name="T52" fmla="*/ 64 w 78"/>
                <a:gd name="T53" fmla="*/ 66 h 68"/>
                <a:gd name="T54" fmla="*/ 58 w 78"/>
                <a:gd name="T55" fmla="*/ 68 h 68"/>
                <a:gd name="T56" fmla="*/ 50 w 78"/>
                <a:gd name="T57" fmla="*/ 68 h 68"/>
                <a:gd name="T58" fmla="*/ 36 w 78"/>
                <a:gd name="T59" fmla="*/ 64 h 68"/>
                <a:gd name="T60" fmla="*/ 22 w 78"/>
                <a:gd name="T61" fmla="*/ 58 h 68"/>
                <a:gd name="T62" fmla="*/ 16 w 78"/>
                <a:gd name="T63" fmla="*/ 52 h 68"/>
                <a:gd name="T64" fmla="*/ 10 w 78"/>
                <a:gd name="T65" fmla="*/ 46 h 68"/>
                <a:gd name="T66" fmla="*/ 10 w 78"/>
                <a:gd name="T67" fmla="*/ 46 h 6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8"/>
                <a:gd name="T103" fmla="*/ 0 h 68"/>
                <a:gd name="T104" fmla="*/ 78 w 78"/>
                <a:gd name="T105" fmla="*/ 68 h 6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8" h="68">
                  <a:moveTo>
                    <a:pt x="10" y="46"/>
                  </a:moveTo>
                  <a:lnTo>
                    <a:pt x="10" y="46"/>
                  </a:lnTo>
                  <a:lnTo>
                    <a:pt x="4" y="40"/>
                  </a:lnTo>
                  <a:lnTo>
                    <a:pt x="2" y="32"/>
                  </a:lnTo>
                  <a:lnTo>
                    <a:pt x="0" y="26"/>
                  </a:lnTo>
                  <a:lnTo>
                    <a:pt x="0" y="20"/>
                  </a:lnTo>
                  <a:lnTo>
                    <a:pt x="2" y="14"/>
                  </a:lnTo>
                  <a:lnTo>
                    <a:pt x="4" y="10"/>
                  </a:lnTo>
                  <a:lnTo>
                    <a:pt x="10" y="4"/>
                  </a:lnTo>
                  <a:lnTo>
                    <a:pt x="14" y="2"/>
                  </a:lnTo>
                  <a:lnTo>
                    <a:pt x="22" y="0"/>
                  </a:lnTo>
                  <a:lnTo>
                    <a:pt x="28" y="0"/>
                  </a:lnTo>
                  <a:lnTo>
                    <a:pt x="44" y="2"/>
                  </a:lnTo>
                  <a:lnTo>
                    <a:pt x="58" y="10"/>
                  </a:lnTo>
                  <a:lnTo>
                    <a:pt x="64" y="16"/>
                  </a:lnTo>
                  <a:lnTo>
                    <a:pt x="70" y="22"/>
                  </a:lnTo>
                  <a:lnTo>
                    <a:pt x="74" y="28"/>
                  </a:lnTo>
                  <a:lnTo>
                    <a:pt x="78" y="34"/>
                  </a:lnTo>
                  <a:lnTo>
                    <a:pt x="78" y="42"/>
                  </a:lnTo>
                  <a:lnTo>
                    <a:pt x="78" y="48"/>
                  </a:lnTo>
                  <a:lnTo>
                    <a:pt x="78" y="52"/>
                  </a:lnTo>
                  <a:lnTo>
                    <a:pt x="74" y="58"/>
                  </a:lnTo>
                  <a:lnTo>
                    <a:pt x="70" y="62"/>
                  </a:lnTo>
                  <a:lnTo>
                    <a:pt x="64" y="66"/>
                  </a:lnTo>
                  <a:lnTo>
                    <a:pt x="58" y="68"/>
                  </a:lnTo>
                  <a:lnTo>
                    <a:pt x="50" y="68"/>
                  </a:lnTo>
                  <a:lnTo>
                    <a:pt x="36" y="64"/>
                  </a:lnTo>
                  <a:lnTo>
                    <a:pt x="22" y="58"/>
                  </a:lnTo>
                  <a:lnTo>
                    <a:pt x="16" y="52"/>
                  </a:lnTo>
                  <a:lnTo>
                    <a:pt x="10" y="46"/>
                  </a:lnTo>
                  <a:close/>
                </a:path>
              </a:pathLst>
            </a:custGeom>
            <a:solidFill>
              <a:srgbClr val="E7B27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 name="Freeform 171">
              <a:extLst>
                <a:ext uri="{FF2B5EF4-FFF2-40B4-BE49-F238E27FC236}">
                  <a16:creationId xmlns:a16="http://schemas.microsoft.com/office/drawing/2014/main" id="{5DBDB748-1723-4575-AF44-ECFDA0690C37}"/>
                </a:ext>
              </a:extLst>
            </p:cNvPr>
            <p:cNvSpPr>
              <a:spLocks/>
            </p:cNvSpPr>
            <p:nvPr/>
          </p:nvSpPr>
          <p:spPr bwMode="auto">
            <a:xfrm>
              <a:off x="758" y="2144"/>
              <a:ext cx="72" cy="62"/>
            </a:xfrm>
            <a:custGeom>
              <a:avLst/>
              <a:gdLst>
                <a:gd name="T0" fmla="*/ 8 w 72"/>
                <a:gd name="T1" fmla="*/ 42 h 62"/>
                <a:gd name="T2" fmla="*/ 8 w 72"/>
                <a:gd name="T3" fmla="*/ 42 h 62"/>
                <a:gd name="T4" fmla="*/ 4 w 72"/>
                <a:gd name="T5" fmla="*/ 36 h 62"/>
                <a:gd name="T6" fmla="*/ 2 w 72"/>
                <a:gd name="T7" fmla="*/ 30 h 62"/>
                <a:gd name="T8" fmla="*/ 0 w 72"/>
                <a:gd name="T9" fmla="*/ 24 h 62"/>
                <a:gd name="T10" fmla="*/ 0 w 72"/>
                <a:gd name="T11" fmla="*/ 18 h 62"/>
                <a:gd name="T12" fmla="*/ 2 w 72"/>
                <a:gd name="T13" fmla="*/ 12 h 62"/>
                <a:gd name="T14" fmla="*/ 6 w 72"/>
                <a:gd name="T15" fmla="*/ 8 h 62"/>
                <a:gd name="T16" fmla="*/ 10 w 72"/>
                <a:gd name="T17" fmla="*/ 4 h 62"/>
                <a:gd name="T18" fmla="*/ 14 w 72"/>
                <a:gd name="T19" fmla="*/ 2 h 62"/>
                <a:gd name="T20" fmla="*/ 14 w 72"/>
                <a:gd name="T21" fmla="*/ 2 h 62"/>
                <a:gd name="T22" fmla="*/ 20 w 72"/>
                <a:gd name="T23" fmla="*/ 0 h 62"/>
                <a:gd name="T24" fmla="*/ 28 w 72"/>
                <a:gd name="T25" fmla="*/ 0 h 62"/>
                <a:gd name="T26" fmla="*/ 42 w 72"/>
                <a:gd name="T27" fmla="*/ 4 h 62"/>
                <a:gd name="T28" fmla="*/ 54 w 72"/>
                <a:gd name="T29" fmla="*/ 10 h 62"/>
                <a:gd name="T30" fmla="*/ 64 w 72"/>
                <a:gd name="T31" fmla="*/ 20 h 62"/>
                <a:gd name="T32" fmla="*/ 64 w 72"/>
                <a:gd name="T33" fmla="*/ 20 h 62"/>
                <a:gd name="T34" fmla="*/ 68 w 72"/>
                <a:gd name="T35" fmla="*/ 28 h 62"/>
                <a:gd name="T36" fmla="*/ 72 w 72"/>
                <a:gd name="T37" fmla="*/ 34 h 62"/>
                <a:gd name="T38" fmla="*/ 72 w 72"/>
                <a:gd name="T39" fmla="*/ 40 h 62"/>
                <a:gd name="T40" fmla="*/ 72 w 72"/>
                <a:gd name="T41" fmla="*/ 44 h 62"/>
                <a:gd name="T42" fmla="*/ 70 w 72"/>
                <a:gd name="T43" fmla="*/ 50 h 62"/>
                <a:gd name="T44" fmla="*/ 68 w 72"/>
                <a:gd name="T45" fmla="*/ 54 h 62"/>
                <a:gd name="T46" fmla="*/ 64 w 72"/>
                <a:gd name="T47" fmla="*/ 58 h 62"/>
                <a:gd name="T48" fmla="*/ 58 w 72"/>
                <a:gd name="T49" fmla="*/ 60 h 62"/>
                <a:gd name="T50" fmla="*/ 58 w 72"/>
                <a:gd name="T51" fmla="*/ 60 h 62"/>
                <a:gd name="T52" fmla="*/ 52 w 72"/>
                <a:gd name="T53" fmla="*/ 62 h 62"/>
                <a:gd name="T54" fmla="*/ 46 w 72"/>
                <a:gd name="T55" fmla="*/ 62 h 62"/>
                <a:gd name="T56" fmla="*/ 32 w 72"/>
                <a:gd name="T57" fmla="*/ 60 h 62"/>
                <a:gd name="T58" fmla="*/ 18 w 72"/>
                <a:gd name="T59" fmla="*/ 52 h 62"/>
                <a:gd name="T60" fmla="*/ 8 w 72"/>
                <a:gd name="T61" fmla="*/ 42 h 62"/>
                <a:gd name="T62" fmla="*/ 8 w 72"/>
                <a:gd name="T63" fmla="*/ 42 h 6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2"/>
                <a:gd name="T97" fmla="*/ 0 h 62"/>
                <a:gd name="T98" fmla="*/ 72 w 72"/>
                <a:gd name="T99" fmla="*/ 62 h 6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2" h="62">
                  <a:moveTo>
                    <a:pt x="8" y="42"/>
                  </a:moveTo>
                  <a:lnTo>
                    <a:pt x="8" y="42"/>
                  </a:lnTo>
                  <a:lnTo>
                    <a:pt x="4" y="36"/>
                  </a:lnTo>
                  <a:lnTo>
                    <a:pt x="2" y="30"/>
                  </a:lnTo>
                  <a:lnTo>
                    <a:pt x="0" y="24"/>
                  </a:lnTo>
                  <a:lnTo>
                    <a:pt x="0" y="18"/>
                  </a:lnTo>
                  <a:lnTo>
                    <a:pt x="2" y="12"/>
                  </a:lnTo>
                  <a:lnTo>
                    <a:pt x="6" y="8"/>
                  </a:lnTo>
                  <a:lnTo>
                    <a:pt x="10" y="4"/>
                  </a:lnTo>
                  <a:lnTo>
                    <a:pt x="14" y="2"/>
                  </a:lnTo>
                  <a:lnTo>
                    <a:pt x="20" y="0"/>
                  </a:lnTo>
                  <a:lnTo>
                    <a:pt x="28" y="0"/>
                  </a:lnTo>
                  <a:lnTo>
                    <a:pt x="42" y="4"/>
                  </a:lnTo>
                  <a:lnTo>
                    <a:pt x="54" y="10"/>
                  </a:lnTo>
                  <a:lnTo>
                    <a:pt x="64" y="20"/>
                  </a:lnTo>
                  <a:lnTo>
                    <a:pt x="68" y="28"/>
                  </a:lnTo>
                  <a:lnTo>
                    <a:pt x="72" y="34"/>
                  </a:lnTo>
                  <a:lnTo>
                    <a:pt x="72" y="40"/>
                  </a:lnTo>
                  <a:lnTo>
                    <a:pt x="72" y="44"/>
                  </a:lnTo>
                  <a:lnTo>
                    <a:pt x="70" y="50"/>
                  </a:lnTo>
                  <a:lnTo>
                    <a:pt x="68" y="54"/>
                  </a:lnTo>
                  <a:lnTo>
                    <a:pt x="64" y="58"/>
                  </a:lnTo>
                  <a:lnTo>
                    <a:pt x="58" y="60"/>
                  </a:lnTo>
                  <a:lnTo>
                    <a:pt x="52" y="62"/>
                  </a:lnTo>
                  <a:lnTo>
                    <a:pt x="46" y="62"/>
                  </a:lnTo>
                  <a:lnTo>
                    <a:pt x="32" y="60"/>
                  </a:lnTo>
                  <a:lnTo>
                    <a:pt x="18" y="52"/>
                  </a:lnTo>
                  <a:lnTo>
                    <a:pt x="8" y="42"/>
                  </a:lnTo>
                  <a:close/>
                </a:path>
              </a:pathLst>
            </a:custGeom>
            <a:solidFill>
              <a:srgbClr val="E8B4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5" name="Freeform 172">
              <a:extLst>
                <a:ext uri="{FF2B5EF4-FFF2-40B4-BE49-F238E27FC236}">
                  <a16:creationId xmlns:a16="http://schemas.microsoft.com/office/drawing/2014/main" id="{ACDC358F-C88D-476A-A7E8-2F67F22E8C6E}"/>
                </a:ext>
              </a:extLst>
            </p:cNvPr>
            <p:cNvSpPr>
              <a:spLocks/>
            </p:cNvSpPr>
            <p:nvPr/>
          </p:nvSpPr>
          <p:spPr bwMode="auto">
            <a:xfrm>
              <a:off x="762" y="2146"/>
              <a:ext cx="66" cy="58"/>
            </a:xfrm>
            <a:custGeom>
              <a:avLst/>
              <a:gdLst>
                <a:gd name="T0" fmla="*/ 6 w 66"/>
                <a:gd name="T1" fmla="*/ 38 h 58"/>
                <a:gd name="T2" fmla="*/ 6 w 66"/>
                <a:gd name="T3" fmla="*/ 38 h 58"/>
                <a:gd name="T4" fmla="*/ 2 w 66"/>
                <a:gd name="T5" fmla="*/ 26 h 58"/>
                <a:gd name="T6" fmla="*/ 0 w 66"/>
                <a:gd name="T7" fmla="*/ 20 h 58"/>
                <a:gd name="T8" fmla="*/ 2 w 66"/>
                <a:gd name="T9" fmla="*/ 16 h 58"/>
                <a:gd name="T10" fmla="*/ 2 w 66"/>
                <a:gd name="T11" fmla="*/ 10 h 58"/>
                <a:gd name="T12" fmla="*/ 6 w 66"/>
                <a:gd name="T13" fmla="*/ 6 h 58"/>
                <a:gd name="T14" fmla="*/ 10 w 66"/>
                <a:gd name="T15" fmla="*/ 4 h 58"/>
                <a:gd name="T16" fmla="*/ 14 w 66"/>
                <a:gd name="T17" fmla="*/ 2 h 58"/>
                <a:gd name="T18" fmla="*/ 14 w 66"/>
                <a:gd name="T19" fmla="*/ 2 h 58"/>
                <a:gd name="T20" fmla="*/ 20 w 66"/>
                <a:gd name="T21" fmla="*/ 0 h 58"/>
                <a:gd name="T22" fmla="*/ 26 w 66"/>
                <a:gd name="T23" fmla="*/ 0 h 58"/>
                <a:gd name="T24" fmla="*/ 38 w 66"/>
                <a:gd name="T25" fmla="*/ 4 h 58"/>
                <a:gd name="T26" fmla="*/ 50 w 66"/>
                <a:gd name="T27" fmla="*/ 10 h 58"/>
                <a:gd name="T28" fmla="*/ 60 w 66"/>
                <a:gd name="T29" fmla="*/ 20 h 58"/>
                <a:gd name="T30" fmla="*/ 60 w 66"/>
                <a:gd name="T31" fmla="*/ 20 h 58"/>
                <a:gd name="T32" fmla="*/ 66 w 66"/>
                <a:gd name="T33" fmla="*/ 32 h 58"/>
                <a:gd name="T34" fmla="*/ 66 w 66"/>
                <a:gd name="T35" fmla="*/ 38 h 58"/>
                <a:gd name="T36" fmla="*/ 66 w 66"/>
                <a:gd name="T37" fmla="*/ 42 h 58"/>
                <a:gd name="T38" fmla="*/ 64 w 66"/>
                <a:gd name="T39" fmla="*/ 46 h 58"/>
                <a:gd name="T40" fmla="*/ 60 w 66"/>
                <a:gd name="T41" fmla="*/ 50 h 58"/>
                <a:gd name="T42" fmla="*/ 56 w 66"/>
                <a:gd name="T43" fmla="*/ 54 h 58"/>
                <a:gd name="T44" fmla="*/ 52 w 66"/>
                <a:gd name="T45" fmla="*/ 56 h 58"/>
                <a:gd name="T46" fmla="*/ 52 w 66"/>
                <a:gd name="T47" fmla="*/ 56 h 58"/>
                <a:gd name="T48" fmla="*/ 46 w 66"/>
                <a:gd name="T49" fmla="*/ 58 h 58"/>
                <a:gd name="T50" fmla="*/ 40 w 66"/>
                <a:gd name="T51" fmla="*/ 58 h 58"/>
                <a:gd name="T52" fmla="*/ 28 w 66"/>
                <a:gd name="T53" fmla="*/ 54 h 58"/>
                <a:gd name="T54" fmla="*/ 16 w 66"/>
                <a:gd name="T55" fmla="*/ 48 h 58"/>
                <a:gd name="T56" fmla="*/ 6 w 66"/>
                <a:gd name="T57" fmla="*/ 38 h 58"/>
                <a:gd name="T58" fmla="*/ 6 w 66"/>
                <a:gd name="T59" fmla="*/ 38 h 5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6"/>
                <a:gd name="T91" fmla="*/ 0 h 58"/>
                <a:gd name="T92" fmla="*/ 66 w 66"/>
                <a:gd name="T93" fmla="*/ 58 h 5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6" h="58">
                  <a:moveTo>
                    <a:pt x="6" y="38"/>
                  </a:moveTo>
                  <a:lnTo>
                    <a:pt x="6" y="38"/>
                  </a:lnTo>
                  <a:lnTo>
                    <a:pt x="2" y="26"/>
                  </a:lnTo>
                  <a:lnTo>
                    <a:pt x="0" y="20"/>
                  </a:lnTo>
                  <a:lnTo>
                    <a:pt x="2" y="16"/>
                  </a:lnTo>
                  <a:lnTo>
                    <a:pt x="2" y="10"/>
                  </a:lnTo>
                  <a:lnTo>
                    <a:pt x="6" y="6"/>
                  </a:lnTo>
                  <a:lnTo>
                    <a:pt x="10" y="4"/>
                  </a:lnTo>
                  <a:lnTo>
                    <a:pt x="14" y="2"/>
                  </a:lnTo>
                  <a:lnTo>
                    <a:pt x="20" y="0"/>
                  </a:lnTo>
                  <a:lnTo>
                    <a:pt x="26" y="0"/>
                  </a:lnTo>
                  <a:lnTo>
                    <a:pt x="38" y="4"/>
                  </a:lnTo>
                  <a:lnTo>
                    <a:pt x="50" y="10"/>
                  </a:lnTo>
                  <a:lnTo>
                    <a:pt x="60" y="20"/>
                  </a:lnTo>
                  <a:lnTo>
                    <a:pt x="66" y="32"/>
                  </a:lnTo>
                  <a:lnTo>
                    <a:pt x="66" y="38"/>
                  </a:lnTo>
                  <a:lnTo>
                    <a:pt x="66" y="42"/>
                  </a:lnTo>
                  <a:lnTo>
                    <a:pt x="64" y="46"/>
                  </a:lnTo>
                  <a:lnTo>
                    <a:pt x="60" y="50"/>
                  </a:lnTo>
                  <a:lnTo>
                    <a:pt x="56" y="54"/>
                  </a:lnTo>
                  <a:lnTo>
                    <a:pt x="52" y="56"/>
                  </a:lnTo>
                  <a:lnTo>
                    <a:pt x="46" y="58"/>
                  </a:lnTo>
                  <a:lnTo>
                    <a:pt x="40" y="58"/>
                  </a:lnTo>
                  <a:lnTo>
                    <a:pt x="28" y="54"/>
                  </a:lnTo>
                  <a:lnTo>
                    <a:pt x="16" y="48"/>
                  </a:lnTo>
                  <a:lnTo>
                    <a:pt x="6" y="38"/>
                  </a:lnTo>
                  <a:close/>
                </a:path>
              </a:pathLst>
            </a:custGeom>
            <a:solidFill>
              <a:srgbClr val="E8B58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6" name="Freeform 173">
              <a:extLst>
                <a:ext uri="{FF2B5EF4-FFF2-40B4-BE49-F238E27FC236}">
                  <a16:creationId xmlns:a16="http://schemas.microsoft.com/office/drawing/2014/main" id="{F8D806FE-56DB-4473-8C5B-94D2C48E4203}"/>
                </a:ext>
              </a:extLst>
            </p:cNvPr>
            <p:cNvSpPr>
              <a:spLocks/>
            </p:cNvSpPr>
            <p:nvPr/>
          </p:nvSpPr>
          <p:spPr bwMode="auto">
            <a:xfrm>
              <a:off x="768" y="2150"/>
              <a:ext cx="58" cy="50"/>
            </a:xfrm>
            <a:custGeom>
              <a:avLst/>
              <a:gdLst>
                <a:gd name="T0" fmla="*/ 4 w 58"/>
                <a:gd name="T1" fmla="*/ 30 h 50"/>
                <a:gd name="T2" fmla="*/ 4 w 58"/>
                <a:gd name="T3" fmla="*/ 30 h 50"/>
                <a:gd name="T4" fmla="*/ 0 w 58"/>
                <a:gd name="T5" fmla="*/ 20 h 50"/>
                <a:gd name="T6" fmla="*/ 0 w 58"/>
                <a:gd name="T7" fmla="*/ 12 h 50"/>
                <a:gd name="T8" fmla="*/ 4 w 58"/>
                <a:gd name="T9" fmla="*/ 4 h 50"/>
                <a:gd name="T10" fmla="*/ 8 w 58"/>
                <a:gd name="T11" fmla="*/ 2 h 50"/>
                <a:gd name="T12" fmla="*/ 12 w 58"/>
                <a:gd name="T13" fmla="*/ 0 h 50"/>
                <a:gd name="T14" fmla="*/ 12 w 58"/>
                <a:gd name="T15" fmla="*/ 0 h 50"/>
                <a:gd name="T16" fmla="*/ 24 w 58"/>
                <a:gd name="T17" fmla="*/ 0 h 50"/>
                <a:gd name="T18" fmla="*/ 34 w 58"/>
                <a:gd name="T19" fmla="*/ 2 h 50"/>
                <a:gd name="T20" fmla="*/ 44 w 58"/>
                <a:gd name="T21" fmla="*/ 10 h 50"/>
                <a:gd name="T22" fmla="*/ 52 w 58"/>
                <a:gd name="T23" fmla="*/ 18 h 50"/>
                <a:gd name="T24" fmla="*/ 52 w 58"/>
                <a:gd name="T25" fmla="*/ 18 h 50"/>
                <a:gd name="T26" fmla="*/ 58 w 58"/>
                <a:gd name="T27" fmla="*/ 28 h 50"/>
                <a:gd name="T28" fmla="*/ 56 w 58"/>
                <a:gd name="T29" fmla="*/ 38 h 50"/>
                <a:gd name="T30" fmla="*/ 52 w 58"/>
                <a:gd name="T31" fmla="*/ 46 h 50"/>
                <a:gd name="T32" fmla="*/ 48 w 58"/>
                <a:gd name="T33" fmla="*/ 48 h 50"/>
                <a:gd name="T34" fmla="*/ 44 w 58"/>
                <a:gd name="T35" fmla="*/ 50 h 50"/>
                <a:gd name="T36" fmla="*/ 44 w 58"/>
                <a:gd name="T37" fmla="*/ 50 h 50"/>
                <a:gd name="T38" fmla="*/ 32 w 58"/>
                <a:gd name="T39" fmla="*/ 50 h 50"/>
                <a:gd name="T40" fmla="*/ 22 w 58"/>
                <a:gd name="T41" fmla="*/ 46 h 50"/>
                <a:gd name="T42" fmla="*/ 12 w 58"/>
                <a:gd name="T43" fmla="*/ 40 h 50"/>
                <a:gd name="T44" fmla="*/ 4 w 58"/>
                <a:gd name="T45" fmla="*/ 30 h 50"/>
                <a:gd name="T46" fmla="*/ 4 w 58"/>
                <a:gd name="T47" fmla="*/ 30 h 5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8"/>
                <a:gd name="T73" fmla="*/ 0 h 50"/>
                <a:gd name="T74" fmla="*/ 58 w 58"/>
                <a:gd name="T75" fmla="*/ 50 h 50"/>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8" h="50">
                  <a:moveTo>
                    <a:pt x="4" y="30"/>
                  </a:moveTo>
                  <a:lnTo>
                    <a:pt x="4" y="30"/>
                  </a:lnTo>
                  <a:lnTo>
                    <a:pt x="0" y="20"/>
                  </a:lnTo>
                  <a:lnTo>
                    <a:pt x="0" y="12"/>
                  </a:lnTo>
                  <a:lnTo>
                    <a:pt x="4" y="4"/>
                  </a:lnTo>
                  <a:lnTo>
                    <a:pt x="8" y="2"/>
                  </a:lnTo>
                  <a:lnTo>
                    <a:pt x="12" y="0"/>
                  </a:lnTo>
                  <a:lnTo>
                    <a:pt x="24" y="0"/>
                  </a:lnTo>
                  <a:lnTo>
                    <a:pt x="34" y="2"/>
                  </a:lnTo>
                  <a:lnTo>
                    <a:pt x="44" y="10"/>
                  </a:lnTo>
                  <a:lnTo>
                    <a:pt x="52" y="18"/>
                  </a:lnTo>
                  <a:lnTo>
                    <a:pt x="58" y="28"/>
                  </a:lnTo>
                  <a:lnTo>
                    <a:pt x="56" y="38"/>
                  </a:lnTo>
                  <a:lnTo>
                    <a:pt x="52" y="46"/>
                  </a:lnTo>
                  <a:lnTo>
                    <a:pt x="48" y="48"/>
                  </a:lnTo>
                  <a:lnTo>
                    <a:pt x="44" y="50"/>
                  </a:lnTo>
                  <a:lnTo>
                    <a:pt x="32" y="50"/>
                  </a:lnTo>
                  <a:lnTo>
                    <a:pt x="22" y="46"/>
                  </a:lnTo>
                  <a:lnTo>
                    <a:pt x="12" y="40"/>
                  </a:lnTo>
                  <a:lnTo>
                    <a:pt x="4" y="30"/>
                  </a:lnTo>
                  <a:close/>
                </a:path>
              </a:pathLst>
            </a:custGeom>
            <a:solidFill>
              <a:srgbClr val="E8B68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7" name="Freeform 174">
              <a:extLst>
                <a:ext uri="{FF2B5EF4-FFF2-40B4-BE49-F238E27FC236}">
                  <a16:creationId xmlns:a16="http://schemas.microsoft.com/office/drawing/2014/main" id="{8E81699D-518F-4BA3-86BB-9B6A33FED256}"/>
                </a:ext>
              </a:extLst>
            </p:cNvPr>
            <p:cNvSpPr>
              <a:spLocks/>
            </p:cNvSpPr>
            <p:nvPr/>
          </p:nvSpPr>
          <p:spPr bwMode="auto">
            <a:xfrm>
              <a:off x="770" y="2152"/>
              <a:ext cx="52" cy="46"/>
            </a:xfrm>
            <a:custGeom>
              <a:avLst/>
              <a:gdLst>
                <a:gd name="T0" fmla="*/ 4 w 52"/>
                <a:gd name="T1" fmla="*/ 26 h 46"/>
                <a:gd name="T2" fmla="*/ 4 w 52"/>
                <a:gd name="T3" fmla="*/ 26 h 46"/>
                <a:gd name="T4" fmla="*/ 0 w 52"/>
                <a:gd name="T5" fmla="*/ 18 h 46"/>
                <a:gd name="T6" fmla="*/ 2 w 52"/>
                <a:gd name="T7" fmla="*/ 10 h 46"/>
                <a:gd name="T8" fmla="*/ 6 w 52"/>
                <a:gd name="T9" fmla="*/ 2 h 46"/>
                <a:gd name="T10" fmla="*/ 14 w 52"/>
                <a:gd name="T11" fmla="*/ 0 h 46"/>
                <a:gd name="T12" fmla="*/ 14 w 52"/>
                <a:gd name="T13" fmla="*/ 0 h 46"/>
                <a:gd name="T14" fmla="*/ 24 w 52"/>
                <a:gd name="T15" fmla="*/ 0 h 46"/>
                <a:gd name="T16" fmla="*/ 34 w 52"/>
                <a:gd name="T17" fmla="*/ 4 h 46"/>
                <a:gd name="T18" fmla="*/ 44 w 52"/>
                <a:gd name="T19" fmla="*/ 10 h 46"/>
                <a:gd name="T20" fmla="*/ 50 w 52"/>
                <a:gd name="T21" fmla="*/ 18 h 46"/>
                <a:gd name="T22" fmla="*/ 50 w 52"/>
                <a:gd name="T23" fmla="*/ 18 h 46"/>
                <a:gd name="T24" fmla="*/ 52 w 52"/>
                <a:gd name="T25" fmla="*/ 28 h 46"/>
                <a:gd name="T26" fmla="*/ 52 w 52"/>
                <a:gd name="T27" fmla="*/ 36 h 46"/>
                <a:gd name="T28" fmla="*/ 48 w 52"/>
                <a:gd name="T29" fmla="*/ 42 h 46"/>
                <a:gd name="T30" fmla="*/ 40 w 52"/>
                <a:gd name="T31" fmla="*/ 46 h 46"/>
                <a:gd name="T32" fmla="*/ 40 w 52"/>
                <a:gd name="T33" fmla="*/ 46 h 46"/>
                <a:gd name="T34" fmla="*/ 30 w 52"/>
                <a:gd name="T35" fmla="*/ 46 h 46"/>
                <a:gd name="T36" fmla="*/ 20 w 52"/>
                <a:gd name="T37" fmla="*/ 42 h 46"/>
                <a:gd name="T38" fmla="*/ 10 w 52"/>
                <a:gd name="T39" fmla="*/ 36 h 46"/>
                <a:gd name="T40" fmla="*/ 4 w 52"/>
                <a:gd name="T41" fmla="*/ 26 h 46"/>
                <a:gd name="T42" fmla="*/ 4 w 52"/>
                <a:gd name="T43" fmla="*/ 26 h 4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46"/>
                <a:gd name="T68" fmla="*/ 52 w 52"/>
                <a:gd name="T69" fmla="*/ 46 h 4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46">
                  <a:moveTo>
                    <a:pt x="4" y="26"/>
                  </a:moveTo>
                  <a:lnTo>
                    <a:pt x="4" y="26"/>
                  </a:lnTo>
                  <a:lnTo>
                    <a:pt x="0" y="18"/>
                  </a:lnTo>
                  <a:lnTo>
                    <a:pt x="2" y="10"/>
                  </a:lnTo>
                  <a:lnTo>
                    <a:pt x="6" y="2"/>
                  </a:lnTo>
                  <a:lnTo>
                    <a:pt x="14" y="0"/>
                  </a:lnTo>
                  <a:lnTo>
                    <a:pt x="24" y="0"/>
                  </a:lnTo>
                  <a:lnTo>
                    <a:pt x="34" y="4"/>
                  </a:lnTo>
                  <a:lnTo>
                    <a:pt x="44" y="10"/>
                  </a:lnTo>
                  <a:lnTo>
                    <a:pt x="50" y="18"/>
                  </a:lnTo>
                  <a:lnTo>
                    <a:pt x="52" y="28"/>
                  </a:lnTo>
                  <a:lnTo>
                    <a:pt x="52" y="36"/>
                  </a:lnTo>
                  <a:lnTo>
                    <a:pt x="48" y="42"/>
                  </a:lnTo>
                  <a:lnTo>
                    <a:pt x="40" y="46"/>
                  </a:lnTo>
                  <a:lnTo>
                    <a:pt x="30" y="46"/>
                  </a:lnTo>
                  <a:lnTo>
                    <a:pt x="20" y="42"/>
                  </a:lnTo>
                  <a:lnTo>
                    <a:pt x="10" y="36"/>
                  </a:lnTo>
                  <a:lnTo>
                    <a:pt x="4" y="26"/>
                  </a:lnTo>
                  <a:close/>
                </a:path>
              </a:pathLst>
            </a:custGeom>
            <a:solidFill>
              <a:srgbClr val="E9B78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8" name="Freeform 175">
              <a:extLst>
                <a:ext uri="{FF2B5EF4-FFF2-40B4-BE49-F238E27FC236}">
                  <a16:creationId xmlns:a16="http://schemas.microsoft.com/office/drawing/2014/main" id="{9FA790F6-F543-4FE9-ABB4-703CF40448E5}"/>
                </a:ext>
              </a:extLst>
            </p:cNvPr>
            <p:cNvSpPr>
              <a:spLocks/>
            </p:cNvSpPr>
            <p:nvPr/>
          </p:nvSpPr>
          <p:spPr bwMode="auto">
            <a:xfrm>
              <a:off x="774" y="2154"/>
              <a:ext cx="46" cy="40"/>
            </a:xfrm>
            <a:custGeom>
              <a:avLst/>
              <a:gdLst>
                <a:gd name="T0" fmla="*/ 2 w 46"/>
                <a:gd name="T1" fmla="*/ 22 h 40"/>
                <a:gd name="T2" fmla="*/ 2 w 46"/>
                <a:gd name="T3" fmla="*/ 22 h 40"/>
                <a:gd name="T4" fmla="*/ 0 w 46"/>
                <a:gd name="T5" fmla="*/ 14 h 40"/>
                <a:gd name="T6" fmla="*/ 2 w 46"/>
                <a:gd name="T7" fmla="*/ 6 h 40"/>
                <a:gd name="T8" fmla="*/ 6 w 46"/>
                <a:gd name="T9" fmla="*/ 2 h 40"/>
                <a:gd name="T10" fmla="*/ 14 w 46"/>
                <a:gd name="T11" fmla="*/ 0 h 40"/>
                <a:gd name="T12" fmla="*/ 14 w 46"/>
                <a:gd name="T13" fmla="*/ 0 h 40"/>
                <a:gd name="T14" fmla="*/ 24 w 46"/>
                <a:gd name="T15" fmla="*/ 0 h 40"/>
                <a:gd name="T16" fmla="*/ 32 w 46"/>
                <a:gd name="T17" fmla="*/ 4 h 40"/>
                <a:gd name="T18" fmla="*/ 40 w 46"/>
                <a:gd name="T19" fmla="*/ 10 h 40"/>
                <a:gd name="T20" fmla="*/ 44 w 46"/>
                <a:gd name="T21" fmla="*/ 18 h 40"/>
                <a:gd name="T22" fmla="*/ 44 w 46"/>
                <a:gd name="T23" fmla="*/ 18 h 40"/>
                <a:gd name="T24" fmla="*/ 46 w 46"/>
                <a:gd name="T25" fmla="*/ 26 h 40"/>
                <a:gd name="T26" fmla="*/ 46 w 46"/>
                <a:gd name="T27" fmla="*/ 34 h 40"/>
                <a:gd name="T28" fmla="*/ 40 w 46"/>
                <a:gd name="T29" fmla="*/ 38 h 40"/>
                <a:gd name="T30" fmla="*/ 32 w 46"/>
                <a:gd name="T31" fmla="*/ 40 h 40"/>
                <a:gd name="T32" fmla="*/ 32 w 46"/>
                <a:gd name="T33" fmla="*/ 40 h 40"/>
                <a:gd name="T34" fmla="*/ 24 w 46"/>
                <a:gd name="T35" fmla="*/ 40 h 40"/>
                <a:gd name="T36" fmla="*/ 16 w 46"/>
                <a:gd name="T37" fmla="*/ 36 h 40"/>
                <a:gd name="T38" fmla="*/ 8 w 46"/>
                <a:gd name="T39" fmla="*/ 30 h 40"/>
                <a:gd name="T40" fmla="*/ 2 w 46"/>
                <a:gd name="T41" fmla="*/ 22 h 40"/>
                <a:gd name="T42" fmla="*/ 2 w 46"/>
                <a:gd name="T43" fmla="*/ 22 h 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6"/>
                <a:gd name="T67" fmla="*/ 0 h 40"/>
                <a:gd name="T68" fmla="*/ 46 w 46"/>
                <a:gd name="T69" fmla="*/ 40 h 4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6" h="40">
                  <a:moveTo>
                    <a:pt x="2" y="22"/>
                  </a:moveTo>
                  <a:lnTo>
                    <a:pt x="2" y="22"/>
                  </a:lnTo>
                  <a:lnTo>
                    <a:pt x="0" y="14"/>
                  </a:lnTo>
                  <a:lnTo>
                    <a:pt x="2" y="6"/>
                  </a:lnTo>
                  <a:lnTo>
                    <a:pt x="6" y="2"/>
                  </a:lnTo>
                  <a:lnTo>
                    <a:pt x="14" y="0"/>
                  </a:lnTo>
                  <a:lnTo>
                    <a:pt x="24" y="0"/>
                  </a:lnTo>
                  <a:lnTo>
                    <a:pt x="32" y="4"/>
                  </a:lnTo>
                  <a:lnTo>
                    <a:pt x="40" y="10"/>
                  </a:lnTo>
                  <a:lnTo>
                    <a:pt x="44" y="18"/>
                  </a:lnTo>
                  <a:lnTo>
                    <a:pt x="46" y="26"/>
                  </a:lnTo>
                  <a:lnTo>
                    <a:pt x="46" y="34"/>
                  </a:lnTo>
                  <a:lnTo>
                    <a:pt x="40" y="38"/>
                  </a:lnTo>
                  <a:lnTo>
                    <a:pt x="32" y="40"/>
                  </a:lnTo>
                  <a:lnTo>
                    <a:pt x="24" y="40"/>
                  </a:lnTo>
                  <a:lnTo>
                    <a:pt x="16" y="36"/>
                  </a:lnTo>
                  <a:lnTo>
                    <a:pt x="8" y="30"/>
                  </a:lnTo>
                  <a:lnTo>
                    <a:pt x="2" y="22"/>
                  </a:lnTo>
                  <a:close/>
                </a:path>
              </a:pathLst>
            </a:custGeom>
            <a:solidFill>
              <a:srgbClr val="E9B8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9" name="Freeform 176">
              <a:extLst>
                <a:ext uri="{FF2B5EF4-FFF2-40B4-BE49-F238E27FC236}">
                  <a16:creationId xmlns:a16="http://schemas.microsoft.com/office/drawing/2014/main" id="{2151E647-8A9A-4EB3-9B00-7F492C43C18C}"/>
                </a:ext>
              </a:extLst>
            </p:cNvPr>
            <p:cNvSpPr>
              <a:spLocks/>
            </p:cNvSpPr>
            <p:nvPr/>
          </p:nvSpPr>
          <p:spPr bwMode="auto">
            <a:xfrm>
              <a:off x="778" y="2156"/>
              <a:ext cx="40" cy="36"/>
            </a:xfrm>
            <a:custGeom>
              <a:avLst/>
              <a:gdLst>
                <a:gd name="T0" fmla="*/ 0 w 40"/>
                <a:gd name="T1" fmla="*/ 18 h 36"/>
                <a:gd name="T2" fmla="*/ 0 w 40"/>
                <a:gd name="T3" fmla="*/ 18 h 36"/>
                <a:gd name="T4" fmla="*/ 0 w 40"/>
                <a:gd name="T5" fmla="*/ 10 h 36"/>
                <a:gd name="T6" fmla="*/ 2 w 40"/>
                <a:gd name="T7" fmla="*/ 4 h 36"/>
                <a:gd name="T8" fmla="*/ 8 w 40"/>
                <a:gd name="T9" fmla="*/ 0 h 36"/>
                <a:gd name="T10" fmla="*/ 14 w 40"/>
                <a:gd name="T11" fmla="*/ 0 h 36"/>
                <a:gd name="T12" fmla="*/ 14 w 40"/>
                <a:gd name="T13" fmla="*/ 0 h 36"/>
                <a:gd name="T14" fmla="*/ 22 w 40"/>
                <a:gd name="T15" fmla="*/ 0 h 36"/>
                <a:gd name="T16" fmla="*/ 30 w 40"/>
                <a:gd name="T17" fmla="*/ 4 h 36"/>
                <a:gd name="T18" fmla="*/ 36 w 40"/>
                <a:gd name="T19" fmla="*/ 10 h 36"/>
                <a:gd name="T20" fmla="*/ 40 w 40"/>
                <a:gd name="T21" fmla="*/ 18 h 36"/>
                <a:gd name="T22" fmla="*/ 40 w 40"/>
                <a:gd name="T23" fmla="*/ 18 h 36"/>
                <a:gd name="T24" fmla="*/ 40 w 40"/>
                <a:gd name="T25" fmla="*/ 24 h 36"/>
                <a:gd name="T26" fmla="*/ 38 w 40"/>
                <a:gd name="T27" fmla="*/ 30 h 36"/>
                <a:gd name="T28" fmla="*/ 34 w 40"/>
                <a:gd name="T29" fmla="*/ 34 h 36"/>
                <a:gd name="T30" fmla="*/ 26 w 40"/>
                <a:gd name="T31" fmla="*/ 36 h 36"/>
                <a:gd name="T32" fmla="*/ 26 w 40"/>
                <a:gd name="T33" fmla="*/ 36 h 36"/>
                <a:gd name="T34" fmla="*/ 18 w 40"/>
                <a:gd name="T35" fmla="*/ 34 h 36"/>
                <a:gd name="T36" fmla="*/ 12 w 40"/>
                <a:gd name="T37" fmla="*/ 30 h 36"/>
                <a:gd name="T38" fmla="*/ 4 w 40"/>
                <a:gd name="T39" fmla="*/ 24 h 36"/>
                <a:gd name="T40" fmla="*/ 0 w 40"/>
                <a:gd name="T41" fmla="*/ 18 h 36"/>
                <a:gd name="T42" fmla="*/ 0 w 40"/>
                <a:gd name="T43" fmla="*/ 18 h 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0"/>
                <a:gd name="T67" fmla="*/ 0 h 36"/>
                <a:gd name="T68" fmla="*/ 40 w 40"/>
                <a:gd name="T69" fmla="*/ 36 h 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0" h="36">
                  <a:moveTo>
                    <a:pt x="0" y="18"/>
                  </a:moveTo>
                  <a:lnTo>
                    <a:pt x="0" y="18"/>
                  </a:lnTo>
                  <a:lnTo>
                    <a:pt x="0" y="10"/>
                  </a:lnTo>
                  <a:lnTo>
                    <a:pt x="2" y="4"/>
                  </a:lnTo>
                  <a:lnTo>
                    <a:pt x="8" y="0"/>
                  </a:lnTo>
                  <a:lnTo>
                    <a:pt x="14" y="0"/>
                  </a:lnTo>
                  <a:lnTo>
                    <a:pt x="22" y="0"/>
                  </a:lnTo>
                  <a:lnTo>
                    <a:pt x="30" y="4"/>
                  </a:lnTo>
                  <a:lnTo>
                    <a:pt x="36" y="10"/>
                  </a:lnTo>
                  <a:lnTo>
                    <a:pt x="40" y="18"/>
                  </a:lnTo>
                  <a:lnTo>
                    <a:pt x="40" y="24"/>
                  </a:lnTo>
                  <a:lnTo>
                    <a:pt x="38" y="30"/>
                  </a:lnTo>
                  <a:lnTo>
                    <a:pt x="34" y="34"/>
                  </a:lnTo>
                  <a:lnTo>
                    <a:pt x="26" y="36"/>
                  </a:lnTo>
                  <a:lnTo>
                    <a:pt x="18" y="34"/>
                  </a:lnTo>
                  <a:lnTo>
                    <a:pt x="12" y="30"/>
                  </a:lnTo>
                  <a:lnTo>
                    <a:pt x="4" y="24"/>
                  </a:lnTo>
                  <a:lnTo>
                    <a:pt x="0" y="18"/>
                  </a:lnTo>
                  <a:close/>
                </a:path>
              </a:pathLst>
            </a:custGeom>
            <a:solidFill>
              <a:srgbClr val="E9B88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0" name="Freeform 177">
              <a:extLst>
                <a:ext uri="{FF2B5EF4-FFF2-40B4-BE49-F238E27FC236}">
                  <a16:creationId xmlns:a16="http://schemas.microsoft.com/office/drawing/2014/main" id="{D8444B46-7A4B-4E63-B4FA-A1045D12BF35}"/>
                </a:ext>
              </a:extLst>
            </p:cNvPr>
            <p:cNvSpPr>
              <a:spLocks/>
            </p:cNvSpPr>
            <p:nvPr/>
          </p:nvSpPr>
          <p:spPr bwMode="auto">
            <a:xfrm>
              <a:off x="782" y="2158"/>
              <a:ext cx="34" cy="32"/>
            </a:xfrm>
            <a:custGeom>
              <a:avLst/>
              <a:gdLst>
                <a:gd name="T0" fmla="*/ 0 w 34"/>
                <a:gd name="T1" fmla="*/ 14 h 32"/>
                <a:gd name="T2" fmla="*/ 0 w 34"/>
                <a:gd name="T3" fmla="*/ 14 h 32"/>
                <a:gd name="T4" fmla="*/ 0 w 34"/>
                <a:gd name="T5" fmla="*/ 8 h 32"/>
                <a:gd name="T6" fmla="*/ 2 w 34"/>
                <a:gd name="T7" fmla="*/ 2 h 32"/>
                <a:gd name="T8" fmla="*/ 8 w 34"/>
                <a:gd name="T9" fmla="*/ 0 h 32"/>
                <a:gd name="T10" fmla="*/ 14 w 34"/>
                <a:gd name="T11" fmla="*/ 0 h 32"/>
                <a:gd name="T12" fmla="*/ 14 w 34"/>
                <a:gd name="T13" fmla="*/ 0 h 32"/>
                <a:gd name="T14" fmla="*/ 22 w 34"/>
                <a:gd name="T15" fmla="*/ 2 h 32"/>
                <a:gd name="T16" fmla="*/ 28 w 34"/>
                <a:gd name="T17" fmla="*/ 6 h 32"/>
                <a:gd name="T18" fmla="*/ 32 w 34"/>
                <a:gd name="T19" fmla="*/ 10 h 32"/>
                <a:gd name="T20" fmla="*/ 34 w 34"/>
                <a:gd name="T21" fmla="*/ 18 h 32"/>
                <a:gd name="T22" fmla="*/ 34 w 34"/>
                <a:gd name="T23" fmla="*/ 18 h 32"/>
                <a:gd name="T24" fmla="*/ 34 w 34"/>
                <a:gd name="T25" fmla="*/ 24 h 32"/>
                <a:gd name="T26" fmla="*/ 32 w 34"/>
                <a:gd name="T27" fmla="*/ 28 h 32"/>
                <a:gd name="T28" fmla="*/ 26 w 34"/>
                <a:gd name="T29" fmla="*/ 32 h 32"/>
                <a:gd name="T30" fmla="*/ 20 w 34"/>
                <a:gd name="T31" fmla="*/ 32 h 32"/>
                <a:gd name="T32" fmla="*/ 20 w 34"/>
                <a:gd name="T33" fmla="*/ 32 h 32"/>
                <a:gd name="T34" fmla="*/ 14 w 34"/>
                <a:gd name="T35" fmla="*/ 30 h 32"/>
                <a:gd name="T36" fmla="*/ 6 w 34"/>
                <a:gd name="T37" fmla="*/ 26 h 32"/>
                <a:gd name="T38" fmla="*/ 2 w 34"/>
                <a:gd name="T39" fmla="*/ 20 h 32"/>
                <a:gd name="T40" fmla="*/ 0 w 34"/>
                <a:gd name="T41" fmla="*/ 14 h 32"/>
                <a:gd name="T42" fmla="*/ 0 w 34"/>
                <a:gd name="T43" fmla="*/ 14 h 3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4"/>
                <a:gd name="T67" fmla="*/ 0 h 32"/>
                <a:gd name="T68" fmla="*/ 34 w 34"/>
                <a:gd name="T69" fmla="*/ 32 h 3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4" h="32">
                  <a:moveTo>
                    <a:pt x="0" y="14"/>
                  </a:moveTo>
                  <a:lnTo>
                    <a:pt x="0" y="14"/>
                  </a:lnTo>
                  <a:lnTo>
                    <a:pt x="0" y="8"/>
                  </a:lnTo>
                  <a:lnTo>
                    <a:pt x="2" y="2"/>
                  </a:lnTo>
                  <a:lnTo>
                    <a:pt x="8" y="0"/>
                  </a:lnTo>
                  <a:lnTo>
                    <a:pt x="14" y="0"/>
                  </a:lnTo>
                  <a:lnTo>
                    <a:pt x="22" y="2"/>
                  </a:lnTo>
                  <a:lnTo>
                    <a:pt x="28" y="6"/>
                  </a:lnTo>
                  <a:lnTo>
                    <a:pt x="32" y="10"/>
                  </a:lnTo>
                  <a:lnTo>
                    <a:pt x="34" y="18"/>
                  </a:lnTo>
                  <a:lnTo>
                    <a:pt x="34" y="24"/>
                  </a:lnTo>
                  <a:lnTo>
                    <a:pt x="32" y="28"/>
                  </a:lnTo>
                  <a:lnTo>
                    <a:pt x="26" y="32"/>
                  </a:lnTo>
                  <a:lnTo>
                    <a:pt x="20" y="32"/>
                  </a:lnTo>
                  <a:lnTo>
                    <a:pt x="14" y="30"/>
                  </a:lnTo>
                  <a:lnTo>
                    <a:pt x="6" y="26"/>
                  </a:lnTo>
                  <a:lnTo>
                    <a:pt x="2" y="20"/>
                  </a:lnTo>
                  <a:lnTo>
                    <a:pt x="0" y="14"/>
                  </a:lnTo>
                  <a:close/>
                </a:path>
              </a:pathLst>
            </a:custGeom>
            <a:solidFill>
              <a:srgbClr val="EABA8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1" name="Freeform 178">
              <a:extLst>
                <a:ext uri="{FF2B5EF4-FFF2-40B4-BE49-F238E27FC236}">
                  <a16:creationId xmlns:a16="http://schemas.microsoft.com/office/drawing/2014/main" id="{0C3BBC74-D207-4B3E-B3A6-C7F31FA7802E}"/>
                </a:ext>
              </a:extLst>
            </p:cNvPr>
            <p:cNvSpPr>
              <a:spLocks/>
            </p:cNvSpPr>
            <p:nvPr/>
          </p:nvSpPr>
          <p:spPr bwMode="auto">
            <a:xfrm>
              <a:off x="784" y="2158"/>
              <a:ext cx="32" cy="30"/>
            </a:xfrm>
            <a:custGeom>
              <a:avLst/>
              <a:gdLst>
                <a:gd name="T0" fmla="*/ 0 w 32"/>
                <a:gd name="T1" fmla="*/ 12 h 30"/>
                <a:gd name="T2" fmla="*/ 0 w 32"/>
                <a:gd name="T3" fmla="*/ 12 h 30"/>
                <a:gd name="T4" fmla="*/ 2 w 32"/>
                <a:gd name="T5" fmla="*/ 6 h 30"/>
                <a:gd name="T6" fmla="*/ 4 w 32"/>
                <a:gd name="T7" fmla="*/ 2 h 30"/>
                <a:gd name="T8" fmla="*/ 10 w 32"/>
                <a:gd name="T9" fmla="*/ 0 h 30"/>
                <a:gd name="T10" fmla="*/ 16 w 32"/>
                <a:gd name="T11" fmla="*/ 2 h 30"/>
                <a:gd name="T12" fmla="*/ 16 w 32"/>
                <a:gd name="T13" fmla="*/ 2 h 30"/>
                <a:gd name="T14" fmla="*/ 22 w 32"/>
                <a:gd name="T15" fmla="*/ 4 h 30"/>
                <a:gd name="T16" fmla="*/ 28 w 32"/>
                <a:gd name="T17" fmla="*/ 8 h 30"/>
                <a:gd name="T18" fmla="*/ 30 w 32"/>
                <a:gd name="T19" fmla="*/ 14 h 30"/>
                <a:gd name="T20" fmla="*/ 32 w 32"/>
                <a:gd name="T21" fmla="*/ 20 h 30"/>
                <a:gd name="T22" fmla="*/ 32 w 32"/>
                <a:gd name="T23" fmla="*/ 20 h 30"/>
                <a:gd name="T24" fmla="*/ 30 w 32"/>
                <a:gd name="T25" fmla="*/ 24 h 30"/>
                <a:gd name="T26" fmla="*/ 28 w 32"/>
                <a:gd name="T27" fmla="*/ 28 h 30"/>
                <a:gd name="T28" fmla="*/ 22 w 32"/>
                <a:gd name="T29" fmla="*/ 30 h 30"/>
                <a:gd name="T30" fmla="*/ 16 w 32"/>
                <a:gd name="T31" fmla="*/ 30 h 30"/>
                <a:gd name="T32" fmla="*/ 16 w 32"/>
                <a:gd name="T33" fmla="*/ 30 h 30"/>
                <a:gd name="T34" fmla="*/ 10 w 32"/>
                <a:gd name="T35" fmla="*/ 26 h 30"/>
                <a:gd name="T36" fmla="*/ 4 w 32"/>
                <a:gd name="T37" fmla="*/ 22 h 30"/>
                <a:gd name="T38" fmla="*/ 2 w 32"/>
                <a:gd name="T39" fmla="*/ 16 h 30"/>
                <a:gd name="T40" fmla="*/ 0 w 32"/>
                <a:gd name="T41" fmla="*/ 12 h 30"/>
                <a:gd name="T42" fmla="*/ 0 w 32"/>
                <a:gd name="T43" fmla="*/ 12 h 3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2"/>
                <a:gd name="T67" fmla="*/ 0 h 30"/>
                <a:gd name="T68" fmla="*/ 32 w 32"/>
                <a:gd name="T69" fmla="*/ 30 h 3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2" h="30">
                  <a:moveTo>
                    <a:pt x="0" y="12"/>
                  </a:moveTo>
                  <a:lnTo>
                    <a:pt x="0" y="12"/>
                  </a:lnTo>
                  <a:lnTo>
                    <a:pt x="2" y="6"/>
                  </a:lnTo>
                  <a:lnTo>
                    <a:pt x="4" y="2"/>
                  </a:lnTo>
                  <a:lnTo>
                    <a:pt x="10" y="0"/>
                  </a:lnTo>
                  <a:lnTo>
                    <a:pt x="16" y="2"/>
                  </a:lnTo>
                  <a:lnTo>
                    <a:pt x="22" y="4"/>
                  </a:lnTo>
                  <a:lnTo>
                    <a:pt x="28" y="8"/>
                  </a:lnTo>
                  <a:lnTo>
                    <a:pt x="30" y="14"/>
                  </a:lnTo>
                  <a:lnTo>
                    <a:pt x="32" y="20"/>
                  </a:lnTo>
                  <a:lnTo>
                    <a:pt x="30" y="24"/>
                  </a:lnTo>
                  <a:lnTo>
                    <a:pt x="28" y="28"/>
                  </a:lnTo>
                  <a:lnTo>
                    <a:pt x="22" y="30"/>
                  </a:lnTo>
                  <a:lnTo>
                    <a:pt x="16" y="30"/>
                  </a:lnTo>
                  <a:lnTo>
                    <a:pt x="10" y="26"/>
                  </a:lnTo>
                  <a:lnTo>
                    <a:pt x="4" y="22"/>
                  </a:lnTo>
                  <a:lnTo>
                    <a:pt x="2" y="16"/>
                  </a:lnTo>
                  <a:lnTo>
                    <a:pt x="0" y="12"/>
                  </a:lnTo>
                  <a:close/>
                </a:path>
              </a:pathLst>
            </a:custGeom>
            <a:solidFill>
              <a:srgbClr val="EABB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2" name="Freeform 179">
              <a:extLst>
                <a:ext uri="{FF2B5EF4-FFF2-40B4-BE49-F238E27FC236}">
                  <a16:creationId xmlns:a16="http://schemas.microsoft.com/office/drawing/2014/main" id="{135C29A0-0797-4DC2-8D51-E7AD095CDC29}"/>
                </a:ext>
              </a:extLst>
            </p:cNvPr>
            <p:cNvSpPr>
              <a:spLocks/>
            </p:cNvSpPr>
            <p:nvPr/>
          </p:nvSpPr>
          <p:spPr bwMode="auto">
            <a:xfrm>
              <a:off x="786" y="2160"/>
              <a:ext cx="30" cy="26"/>
            </a:xfrm>
            <a:custGeom>
              <a:avLst/>
              <a:gdLst>
                <a:gd name="T0" fmla="*/ 0 w 30"/>
                <a:gd name="T1" fmla="*/ 6 h 26"/>
                <a:gd name="T2" fmla="*/ 0 w 30"/>
                <a:gd name="T3" fmla="*/ 6 h 26"/>
                <a:gd name="T4" fmla="*/ 2 w 30"/>
                <a:gd name="T5" fmla="*/ 2 h 26"/>
                <a:gd name="T6" fmla="*/ 6 w 30"/>
                <a:gd name="T7" fmla="*/ 0 h 26"/>
                <a:gd name="T8" fmla="*/ 12 w 30"/>
                <a:gd name="T9" fmla="*/ 0 h 26"/>
                <a:gd name="T10" fmla="*/ 18 w 30"/>
                <a:gd name="T11" fmla="*/ 0 h 26"/>
                <a:gd name="T12" fmla="*/ 18 w 30"/>
                <a:gd name="T13" fmla="*/ 0 h 26"/>
                <a:gd name="T14" fmla="*/ 24 w 30"/>
                <a:gd name="T15" fmla="*/ 4 h 26"/>
                <a:gd name="T16" fmla="*/ 28 w 30"/>
                <a:gd name="T17" fmla="*/ 8 h 26"/>
                <a:gd name="T18" fmla="*/ 30 w 30"/>
                <a:gd name="T19" fmla="*/ 14 h 26"/>
                <a:gd name="T20" fmla="*/ 28 w 30"/>
                <a:gd name="T21" fmla="*/ 18 h 26"/>
                <a:gd name="T22" fmla="*/ 28 w 30"/>
                <a:gd name="T23" fmla="*/ 18 h 26"/>
                <a:gd name="T24" fmla="*/ 26 w 30"/>
                <a:gd name="T25" fmla="*/ 22 h 26"/>
                <a:gd name="T26" fmla="*/ 22 w 30"/>
                <a:gd name="T27" fmla="*/ 26 h 26"/>
                <a:gd name="T28" fmla="*/ 18 w 30"/>
                <a:gd name="T29" fmla="*/ 26 h 26"/>
                <a:gd name="T30" fmla="*/ 12 w 30"/>
                <a:gd name="T31" fmla="*/ 24 h 26"/>
                <a:gd name="T32" fmla="*/ 12 w 30"/>
                <a:gd name="T33" fmla="*/ 24 h 26"/>
                <a:gd name="T34" fmla="*/ 6 w 30"/>
                <a:gd name="T35" fmla="*/ 22 h 26"/>
                <a:gd name="T36" fmla="*/ 2 w 30"/>
                <a:gd name="T37" fmla="*/ 16 h 26"/>
                <a:gd name="T38" fmla="*/ 0 w 30"/>
                <a:gd name="T39" fmla="*/ 12 h 26"/>
                <a:gd name="T40" fmla="*/ 0 w 30"/>
                <a:gd name="T41" fmla="*/ 6 h 26"/>
                <a:gd name="T42" fmla="*/ 0 w 30"/>
                <a:gd name="T43" fmla="*/ 6 h 2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0"/>
                <a:gd name="T67" fmla="*/ 0 h 26"/>
                <a:gd name="T68" fmla="*/ 30 w 30"/>
                <a:gd name="T69" fmla="*/ 26 h 2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0" h="26">
                  <a:moveTo>
                    <a:pt x="0" y="6"/>
                  </a:moveTo>
                  <a:lnTo>
                    <a:pt x="0" y="6"/>
                  </a:lnTo>
                  <a:lnTo>
                    <a:pt x="2" y="2"/>
                  </a:lnTo>
                  <a:lnTo>
                    <a:pt x="6" y="0"/>
                  </a:lnTo>
                  <a:lnTo>
                    <a:pt x="12" y="0"/>
                  </a:lnTo>
                  <a:lnTo>
                    <a:pt x="18" y="0"/>
                  </a:lnTo>
                  <a:lnTo>
                    <a:pt x="24" y="4"/>
                  </a:lnTo>
                  <a:lnTo>
                    <a:pt x="28" y="8"/>
                  </a:lnTo>
                  <a:lnTo>
                    <a:pt x="30" y="14"/>
                  </a:lnTo>
                  <a:lnTo>
                    <a:pt x="28" y="18"/>
                  </a:lnTo>
                  <a:lnTo>
                    <a:pt x="26" y="22"/>
                  </a:lnTo>
                  <a:lnTo>
                    <a:pt x="22" y="26"/>
                  </a:lnTo>
                  <a:lnTo>
                    <a:pt x="18" y="26"/>
                  </a:lnTo>
                  <a:lnTo>
                    <a:pt x="12" y="24"/>
                  </a:lnTo>
                  <a:lnTo>
                    <a:pt x="6" y="22"/>
                  </a:lnTo>
                  <a:lnTo>
                    <a:pt x="2" y="16"/>
                  </a:lnTo>
                  <a:lnTo>
                    <a:pt x="0" y="12"/>
                  </a:lnTo>
                  <a:lnTo>
                    <a:pt x="0" y="6"/>
                  </a:lnTo>
                  <a:close/>
                </a:path>
              </a:pathLst>
            </a:custGeom>
            <a:solidFill>
              <a:srgbClr val="EABC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3" name="Freeform 180">
              <a:extLst>
                <a:ext uri="{FF2B5EF4-FFF2-40B4-BE49-F238E27FC236}">
                  <a16:creationId xmlns:a16="http://schemas.microsoft.com/office/drawing/2014/main" id="{BBEC6139-1153-4AD8-834C-9F97BADA18E6}"/>
                </a:ext>
              </a:extLst>
            </p:cNvPr>
            <p:cNvSpPr>
              <a:spLocks/>
            </p:cNvSpPr>
            <p:nvPr/>
          </p:nvSpPr>
          <p:spPr bwMode="auto">
            <a:xfrm>
              <a:off x="788" y="2160"/>
              <a:ext cx="28" cy="24"/>
            </a:xfrm>
            <a:custGeom>
              <a:avLst/>
              <a:gdLst>
                <a:gd name="T0" fmla="*/ 2 w 28"/>
                <a:gd name="T1" fmla="*/ 4 h 24"/>
                <a:gd name="T2" fmla="*/ 2 w 28"/>
                <a:gd name="T3" fmla="*/ 4 h 24"/>
                <a:gd name="T4" fmla="*/ 4 w 28"/>
                <a:gd name="T5" fmla="*/ 2 h 24"/>
                <a:gd name="T6" fmla="*/ 10 w 28"/>
                <a:gd name="T7" fmla="*/ 0 h 24"/>
                <a:gd name="T8" fmla="*/ 14 w 28"/>
                <a:gd name="T9" fmla="*/ 0 h 24"/>
                <a:gd name="T10" fmla="*/ 20 w 28"/>
                <a:gd name="T11" fmla="*/ 2 h 24"/>
                <a:gd name="T12" fmla="*/ 20 w 28"/>
                <a:gd name="T13" fmla="*/ 2 h 24"/>
                <a:gd name="T14" fmla="*/ 24 w 28"/>
                <a:gd name="T15" fmla="*/ 6 h 24"/>
                <a:gd name="T16" fmla="*/ 26 w 28"/>
                <a:gd name="T17" fmla="*/ 12 h 24"/>
                <a:gd name="T18" fmla="*/ 28 w 28"/>
                <a:gd name="T19" fmla="*/ 16 h 24"/>
                <a:gd name="T20" fmla="*/ 26 w 28"/>
                <a:gd name="T21" fmla="*/ 20 h 24"/>
                <a:gd name="T22" fmla="*/ 26 w 28"/>
                <a:gd name="T23" fmla="*/ 20 h 24"/>
                <a:gd name="T24" fmla="*/ 22 w 28"/>
                <a:gd name="T25" fmla="*/ 24 h 24"/>
                <a:gd name="T26" fmla="*/ 18 w 28"/>
                <a:gd name="T27" fmla="*/ 24 h 24"/>
                <a:gd name="T28" fmla="*/ 12 w 28"/>
                <a:gd name="T29" fmla="*/ 24 h 24"/>
                <a:gd name="T30" fmla="*/ 8 w 28"/>
                <a:gd name="T31" fmla="*/ 22 h 24"/>
                <a:gd name="T32" fmla="*/ 8 w 28"/>
                <a:gd name="T33" fmla="*/ 22 h 24"/>
                <a:gd name="T34" fmla="*/ 4 w 28"/>
                <a:gd name="T35" fmla="*/ 18 h 24"/>
                <a:gd name="T36" fmla="*/ 0 w 28"/>
                <a:gd name="T37" fmla="*/ 14 h 24"/>
                <a:gd name="T38" fmla="*/ 0 w 28"/>
                <a:gd name="T39" fmla="*/ 8 h 24"/>
                <a:gd name="T40" fmla="*/ 2 w 28"/>
                <a:gd name="T41" fmla="*/ 4 h 24"/>
                <a:gd name="T42" fmla="*/ 2 w 28"/>
                <a:gd name="T43" fmla="*/ 4 h 2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
                <a:gd name="T67" fmla="*/ 0 h 24"/>
                <a:gd name="T68" fmla="*/ 28 w 28"/>
                <a:gd name="T69" fmla="*/ 24 h 2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 h="24">
                  <a:moveTo>
                    <a:pt x="2" y="4"/>
                  </a:moveTo>
                  <a:lnTo>
                    <a:pt x="2" y="4"/>
                  </a:lnTo>
                  <a:lnTo>
                    <a:pt x="4" y="2"/>
                  </a:lnTo>
                  <a:lnTo>
                    <a:pt x="10" y="0"/>
                  </a:lnTo>
                  <a:lnTo>
                    <a:pt x="14" y="0"/>
                  </a:lnTo>
                  <a:lnTo>
                    <a:pt x="20" y="2"/>
                  </a:lnTo>
                  <a:lnTo>
                    <a:pt x="24" y="6"/>
                  </a:lnTo>
                  <a:lnTo>
                    <a:pt x="26" y="12"/>
                  </a:lnTo>
                  <a:lnTo>
                    <a:pt x="28" y="16"/>
                  </a:lnTo>
                  <a:lnTo>
                    <a:pt x="26" y="20"/>
                  </a:lnTo>
                  <a:lnTo>
                    <a:pt x="22" y="24"/>
                  </a:lnTo>
                  <a:lnTo>
                    <a:pt x="18" y="24"/>
                  </a:lnTo>
                  <a:lnTo>
                    <a:pt x="12" y="24"/>
                  </a:lnTo>
                  <a:lnTo>
                    <a:pt x="8" y="22"/>
                  </a:lnTo>
                  <a:lnTo>
                    <a:pt x="4" y="18"/>
                  </a:lnTo>
                  <a:lnTo>
                    <a:pt x="0" y="14"/>
                  </a:lnTo>
                  <a:lnTo>
                    <a:pt x="0" y="8"/>
                  </a:lnTo>
                  <a:lnTo>
                    <a:pt x="2" y="4"/>
                  </a:lnTo>
                  <a:close/>
                </a:path>
              </a:pathLst>
            </a:custGeom>
            <a:solidFill>
              <a:srgbClr val="EABC8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 name="Freeform 181">
              <a:extLst>
                <a:ext uri="{FF2B5EF4-FFF2-40B4-BE49-F238E27FC236}">
                  <a16:creationId xmlns:a16="http://schemas.microsoft.com/office/drawing/2014/main" id="{0CB8F25B-26A3-45C0-BB59-CAB4345D5B51}"/>
                </a:ext>
              </a:extLst>
            </p:cNvPr>
            <p:cNvSpPr>
              <a:spLocks/>
            </p:cNvSpPr>
            <p:nvPr/>
          </p:nvSpPr>
          <p:spPr bwMode="auto">
            <a:xfrm>
              <a:off x="788" y="2160"/>
              <a:ext cx="28" cy="24"/>
            </a:xfrm>
            <a:custGeom>
              <a:avLst/>
              <a:gdLst>
                <a:gd name="T0" fmla="*/ 24 w 28"/>
                <a:gd name="T1" fmla="*/ 22 h 24"/>
                <a:gd name="T2" fmla="*/ 24 w 28"/>
                <a:gd name="T3" fmla="*/ 22 h 24"/>
                <a:gd name="T4" fmla="*/ 20 w 28"/>
                <a:gd name="T5" fmla="*/ 24 h 24"/>
                <a:gd name="T6" fmla="*/ 16 w 28"/>
                <a:gd name="T7" fmla="*/ 24 h 24"/>
                <a:gd name="T8" fmla="*/ 10 w 28"/>
                <a:gd name="T9" fmla="*/ 22 h 24"/>
                <a:gd name="T10" fmla="*/ 6 w 28"/>
                <a:gd name="T11" fmla="*/ 20 h 24"/>
                <a:gd name="T12" fmla="*/ 6 w 28"/>
                <a:gd name="T13" fmla="*/ 20 h 24"/>
                <a:gd name="T14" fmla="*/ 2 w 28"/>
                <a:gd name="T15" fmla="*/ 16 h 24"/>
                <a:gd name="T16" fmla="*/ 0 w 28"/>
                <a:gd name="T17" fmla="*/ 10 h 24"/>
                <a:gd name="T18" fmla="*/ 0 w 28"/>
                <a:gd name="T19" fmla="*/ 6 h 24"/>
                <a:gd name="T20" fmla="*/ 4 w 28"/>
                <a:gd name="T21" fmla="*/ 2 h 24"/>
                <a:gd name="T22" fmla="*/ 4 w 28"/>
                <a:gd name="T23" fmla="*/ 2 h 24"/>
                <a:gd name="T24" fmla="*/ 8 w 28"/>
                <a:gd name="T25" fmla="*/ 0 h 24"/>
                <a:gd name="T26" fmla="*/ 14 w 28"/>
                <a:gd name="T27" fmla="*/ 0 h 24"/>
                <a:gd name="T28" fmla="*/ 18 w 28"/>
                <a:gd name="T29" fmla="*/ 2 h 24"/>
                <a:gd name="T30" fmla="*/ 24 w 28"/>
                <a:gd name="T31" fmla="*/ 4 h 24"/>
                <a:gd name="T32" fmla="*/ 24 w 28"/>
                <a:gd name="T33" fmla="*/ 4 h 24"/>
                <a:gd name="T34" fmla="*/ 28 w 28"/>
                <a:gd name="T35" fmla="*/ 10 h 24"/>
                <a:gd name="T36" fmla="*/ 28 w 28"/>
                <a:gd name="T37" fmla="*/ 14 h 24"/>
                <a:gd name="T38" fmla="*/ 28 w 28"/>
                <a:gd name="T39" fmla="*/ 18 h 24"/>
                <a:gd name="T40" fmla="*/ 24 w 28"/>
                <a:gd name="T41" fmla="*/ 22 h 24"/>
                <a:gd name="T42" fmla="*/ 24 w 28"/>
                <a:gd name="T43" fmla="*/ 22 h 2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
                <a:gd name="T67" fmla="*/ 0 h 24"/>
                <a:gd name="T68" fmla="*/ 28 w 28"/>
                <a:gd name="T69" fmla="*/ 24 h 2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 h="24">
                  <a:moveTo>
                    <a:pt x="24" y="22"/>
                  </a:moveTo>
                  <a:lnTo>
                    <a:pt x="24" y="22"/>
                  </a:lnTo>
                  <a:lnTo>
                    <a:pt x="20" y="24"/>
                  </a:lnTo>
                  <a:lnTo>
                    <a:pt x="16" y="24"/>
                  </a:lnTo>
                  <a:lnTo>
                    <a:pt x="10" y="22"/>
                  </a:lnTo>
                  <a:lnTo>
                    <a:pt x="6" y="20"/>
                  </a:lnTo>
                  <a:lnTo>
                    <a:pt x="2" y="16"/>
                  </a:lnTo>
                  <a:lnTo>
                    <a:pt x="0" y="10"/>
                  </a:lnTo>
                  <a:lnTo>
                    <a:pt x="0" y="6"/>
                  </a:lnTo>
                  <a:lnTo>
                    <a:pt x="4" y="2"/>
                  </a:lnTo>
                  <a:lnTo>
                    <a:pt x="8" y="0"/>
                  </a:lnTo>
                  <a:lnTo>
                    <a:pt x="14" y="0"/>
                  </a:lnTo>
                  <a:lnTo>
                    <a:pt x="18" y="2"/>
                  </a:lnTo>
                  <a:lnTo>
                    <a:pt x="24" y="4"/>
                  </a:lnTo>
                  <a:lnTo>
                    <a:pt x="28" y="10"/>
                  </a:lnTo>
                  <a:lnTo>
                    <a:pt x="28" y="14"/>
                  </a:lnTo>
                  <a:lnTo>
                    <a:pt x="28" y="18"/>
                  </a:lnTo>
                  <a:lnTo>
                    <a:pt x="24" y="22"/>
                  </a:lnTo>
                  <a:close/>
                </a:path>
              </a:pathLst>
            </a:custGeom>
            <a:solidFill>
              <a:srgbClr val="EBBE8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75" name="Group 998">
            <a:extLst>
              <a:ext uri="{FF2B5EF4-FFF2-40B4-BE49-F238E27FC236}">
                <a16:creationId xmlns:a16="http://schemas.microsoft.com/office/drawing/2014/main" id="{B3D3E96F-4574-48E5-97C6-1D79CF065946}"/>
              </a:ext>
            </a:extLst>
          </p:cNvPr>
          <p:cNvGrpSpPr>
            <a:grpSpLocks/>
          </p:cNvGrpSpPr>
          <p:nvPr/>
        </p:nvGrpSpPr>
        <p:grpSpPr bwMode="auto">
          <a:xfrm>
            <a:off x="3152274" y="2374232"/>
            <a:ext cx="1447800" cy="1828800"/>
            <a:chOff x="1008" y="1728"/>
            <a:chExt cx="912" cy="1152"/>
          </a:xfrm>
        </p:grpSpPr>
        <p:sp>
          <p:nvSpPr>
            <p:cNvPr id="176" name="Rectangle 184">
              <a:extLst>
                <a:ext uri="{FF2B5EF4-FFF2-40B4-BE49-F238E27FC236}">
                  <a16:creationId xmlns:a16="http://schemas.microsoft.com/office/drawing/2014/main" id="{2422BF59-D410-419B-A444-54074965511B}"/>
                </a:ext>
              </a:extLst>
            </p:cNvPr>
            <p:cNvSpPr>
              <a:spLocks noChangeArrowheads="1"/>
            </p:cNvSpPr>
            <p:nvPr/>
          </p:nvSpPr>
          <p:spPr bwMode="auto">
            <a:xfrm>
              <a:off x="1008" y="1728"/>
              <a:ext cx="912" cy="1152"/>
            </a:xfrm>
            <a:prstGeom prst="rect">
              <a:avLst/>
            </a:prstGeom>
            <a:solidFill>
              <a:srgbClr val="4C57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177" name="Freeform 185">
              <a:extLst>
                <a:ext uri="{FF2B5EF4-FFF2-40B4-BE49-F238E27FC236}">
                  <a16:creationId xmlns:a16="http://schemas.microsoft.com/office/drawing/2014/main" id="{4BF7392C-616D-46AD-A61B-E13076F61D70}"/>
                </a:ext>
              </a:extLst>
            </p:cNvPr>
            <p:cNvSpPr>
              <a:spLocks/>
            </p:cNvSpPr>
            <p:nvPr/>
          </p:nvSpPr>
          <p:spPr bwMode="auto">
            <a:xfrm>
              <a:off x="1062" y="2026"/>
              <a:ext cx="818" cy="818"/>
            </a:xfrm>
            <a:custGeom>
              <a:avLst/>
              <a:gdLst>
                <a:gd name="T0" fmla="*/ 818 w 818"/>
                <a:gd name="T1" fmla="*/ 408 h 818"/>
                <a:gd name="T2" fmla="*/ 808 w 818"/>
                <a:gd name="T3" fmla="*/ 492 h 818"/>
                <a:gd name="T4" fmla="*/ 784 w 818"/>
                <a:gd name="T5" fmla="*/ 568 h 818"/>
                <a:gd name="T6" fmla="*/ 748 w 818"/>
                <a:gd name="T7" fmla="*/ 638 h 818"/>
                <a:gd name="T8" fmla="*/ 698 w 818"/>
                <a:gd name="T9" fmla="*/ 698 h 818"/>
                <a:gd name="T10" fmla="*/ 636 w 818"/>
                <a:gd name="T11" fmla="*/ 748 h 818"/>
                <a:gd name="T12" fmla="*/ 568 w 818"/>
                <a:gd name="T13" fmla="*/ 786 h 818"/>
                <a:gd name="T14" fmla="*/ 490 w 818"/>
                <a:gd name="T15" fmla="*/ 810 h 818"/>
                <a:gd name="T16" fmla="*/ 408 w 818"/>
                <a:gd name="T17" fmla="*/ 818 h 818"/>
                <a:gd name="T18" fmla="*/ 366 w 818"/>
                <a:gd name="T19" fmla="*/ 816 h 818"/>
                <a:gd name="T20" fmla="*/ 286 w 818"/>
                <a:gd name="T21" fmla="*/ 800 h 818"/>
                <a:gd name="T22" fmla="*/ 214 w 818"/>
                <a:gd name="T23" fmla="*/ 768 h 818"/>
                <a:gd name="T24" fmla="*/ 148 w 818"/>
                <a:gd name="T25" fmla="*/ 724 h 818"/>
                <a:gd name="T26" fmla="*/ 92 w 818"/>
                <a:gd name="T27" fmla="*/ 668 h 818"/>
                <a:gd name="T28" fmla="*/ 48 w 818"/>
                <a:gd name="T29" fmla="*/ 604 h 818"/>
                <a:gd name="T30" fmla="*/ 18 w 818"/>
                <a:gd name="T31" fmla="*/ 530 h 818"/>
                <a:gd name="T32" fmla="*/ 2 w 818"/>
                <a:gd name="T33" fmla="*/ 450 h 818"/>
                <a:gd name="T34" fmla="*/ 0 w 818"/>
                <a:gd name="T35" fmla="*/ 408 h 818"/>
                <a:gd name="T36" fmla="*/ 8 w 818"/>
                <a:gd name="T37" fmla="*/ 326 h 818"/>
                <a:gd name="T38" fmla="*/ 32 w 818"/>
                <a:gd name="T39" fmla="*/ 250 h 818"/>
                <a:gd name="T40" fmla="*/ 70 w 818"/>
                <a:gd name="T41" fmla="*/ 180 h 818"/>
                <a:gd name="T42" fmla="*/ 120 w 818"/>
                <a:gd name="T43" fmla="*/ 120 h 818"/>
                <a:gd name="T44" fmla="*/ 180 w 818"/>
                <a:gd name="T45" fmla="*/ 70 h 818"/>
                <a:gd name="T46" fmla="*/ 250 w 818"/>
                <a:gd name="T47" fmla="*/ 32 h 818"/>
                <a:gd name="T48" fmla="*/ 326 w 818"/>
                <a:gd name="T49" fmla="*/ 8 h 818"/>
                <a:gd name="T50" fmla="*/ 408 w 818"/>
                <a:gd name="T51" fmla="*/ 0 h 818"/>
                <a:gd name="T52" fmla="*/ 450 w 818"/>
                <a:gd name="T53" fmla="*/ 2 h 818"/>
                <a:gd name="T54" fmla="*/ 530 w 818"/>
                <a:gd name="T55" fmla="*/ 18 h 818"/>
                <a:gd name="T56" fmla="*/ 604 w 818"/>
                <a:gd name="T57" fmla="*/ 50 h 818"/>
                <a:gd name="T58" fmla="*/ 668 w 818"/>
                <a:gd name="T59" fmla="*/ 94 h 818"/>
                <a:gd name="T60" fmla="*/ 724 w 818"/>
                <a:gd name="T61" fmla="*/ 148 h 818"/>
                <a:gd name="T62" fmla="*/ 768 w 818"/>
                <a:gd name="T63" fmla="*/ 214 h 818"/>
                <a:gd name="T64" fmla="*/ 798 w 818"/>
                <a:gd name="T65" fmla="*/ 288 h 818"/>
                <a:gd name="T66" fmla="*/ 814 w 818"/>
                <a:gd name="T67" fmla="*/ 366 h 818"/>
                <a:gd name="T68" fmla="*/ 818 w 818"/>
                <a:gd name="T69" fmla="*/ 408 h 81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18"/>
                <a:gd name="T106" fmla="*/ 0 h 818"/>
                <a:gd name="T107" fmla="*/ 818 w 818"/>
                <a:gd name="T108" fmla="*/ 818 h 81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18" h="818">
                  <a:moveTo>
                    <a:pt x="818" y="408"/>
                  </a:moveTo>
                  <a:lnTo>
                    <a:pt x="818" y="408"/>
                  </a:lnTo>
                  <a:lnTo>
                    <a:pt x="814" y="450"/>
                  </a:lnTo>
                  <a:lnTo>
                    <a:pt x="808" y="492"/>
                  </a:lnTo>
                  <a:lnTo>
                    <a:pt x="798" y="530"/>
                  </a:lnTo>
                  <a:lnTo>
                    <a:pt x="784" y="568"/>
                  </a:lnTo>
                  <a:lnTo>
                    <a:pt x="768" y="604"/>
                  </a:lnTo>
                  <a:lnTo>
                    <a:pt x="748" y="638"/>
                  </a:lnTo>
                  <a:lnTo>
                    <a:pt x="724" y="668"/>
                  </a:lnTo>
                  <a:lnTo>
                    <a:pt x="698" y="698"/>
                  </a:lnTo>
                  <a:lnTo>
                    <a:pt x="668" y="724"/>
                  </a:lnTo>
                  <a:lnTo>
                    <a:pt x="636" y="748"/>
                  </a:lnTo>
                  <a:lnTo>
                    <a:pt x="604" y="768"/>
                  </a:lnTo>
                  <a:lnTo>
                    <a:pt x="568" y="786"/>
                  </a:lnTo>
                  <a:lnTo>
                    <a:pt x="530" y="800"/>
                  </a:lnTo>
                  <a:lnTo>
                    <a:pt x="490" y="810"/>
                  </a:lnTo>
                  <a:lnTo>
                    <a:pt x="450" y="816"/>
                  </a:lnTo>
                  <a:lnTo>
                    <a:pt x="408" y="818"/>
                  </a:lnTo>
                  <a:lnTo>
                    <a:pt x="366" y="816"/>
                  </a:lnTo>
                  <a:lnTo>
                    <a:pt x="326" y="810"/>
                  </a:lnTo>
                  <a:lnTo>
                    <a:pt x="286" y="800"/>
                  </a:lnTo>
                  <a:lnTo>
                    <a:pt x="250" y="786"/>
                  </a:lnTo>
                  <a:lnTo>
                    <a:pt x="214" y="768"/>
                  </a:lnTo>
                  <a:lnTo>
                    <a:pt x="180" y="748"/>
                  </a:lnTo>
                  <a:lnTo>
                    <a:pt x="148" y="724"/>
                  </a:lnTo>
                  <a:lnTo>
                    <a:pt x="120" y="698"/>
                  </a:lnTo>
                  <a:lnTo>
                    <a:pt x="92" y="668"/>
                  </a:lnTo>
                  <a:lnTo>
                    <a:pt x="70" y="638"/>
                  </a:lnTo>
                  <a:lnTo>
                    <a:pt x="48" y="604"/>
                  </a:lnTo>
                  <a:lnTo>
                    <a:pt x="32" y="568"/>
                  </a:lnTo>
                  <a:lnTo>
                    <a:pt x="18" y="530"/>
                  </a:lnTo>
                  <a:lnTo>
                    <a:pt x="8" y="492"/>
                  </a:lnTo>
                  <a:lnTo>
                    <a:pt x="2" y="450"/>
                  </a:lnTo>
                  <a:lnTo>
                    <a:pt x="0" y="408"/>
                  </a:lnTo>
                  <a:lnTo>
                    <a:pt x="2" y="366"/>
                  </a:lnTo>
                  <a:lnTo>
                    <a:pt x="8" y="326"/>
                  </a:lnTo>
                  <a:lnTo>
                    <a:pt x="18" y="288"/>
                  </a:lnTo>
                  <a:lnTo>
                    <a:pt x="32" y="250"/>
                  </a:lnTo>
                  <a:lnTo>
                    <a:pt x="48" y="214"/>
                  </a:lnTo>
                  <a:lnTo>
                    <a:pt x="70" y="180"/>
                  </a:lnTo>
                  <a:lnTo>
                    <a:pt x="92" y="148"/>
                  </a:lnTo>
                  <a:lnTo>
                    <a:pt x="120" y="120"/>
                  </a:lnTo>
                  <a:lnTo>
                    <a:pt x="148" y="94"/>
                  </a:lnTo>
                  <a:lnTo>
                    <a:pt x="180" y="70"/>
                  </a:lnTo>
                  <a:lnTo>
                    <a:pt x="214" y="50"/>
                  </a:lnTo>
                  <a:lnTo>
                    <a:pt x="250" y="32"/>
                  </a:lnTo>
                  <a:lnTo>
                    <a:pt x="286" y="18"/>
                  </a:lnTo>
                  <a:lnTo>
                    <a:pt x="326" y="8"/>
                  </a:lnTo>
                  <a:lnTo>
                    <a:pt x="366" y="2"/>
                  </a:lnTo>
                  <a:lnTo>
                    <a:pt x="408" y="0"/>
                  </a:lnTo>
                  <a:lnTo>
                    <a:pt x="450" y="2"/>
                  </a:lnTo>
                  <a:lnTo>
                    <a:pt x="490" y="8"/>
                  </a:lnTo>
                  <a:lnTo>
                    <a:pt x="530" y="18"/>
                  </a:lnTo>
                  <a:lnTo>
                    <a:pt x="568" y="32"/>
                  </a:lnTo>
                  <a:lnTo>
                    <a:pt x="604" y="50"/>
                  </a:lnTo>
                  <a:lnTo>
                    <a:pt x="636" y="70"/>
                  </a:lnTo>
                  <a:lnTo>
                    <a:pt x="668" y="94"/>
                  </a:lnTo>
                  <a:lnTo>
                    <a:pt x="698" y="120"/>
                  </a:lnTo>
                  <a:lnTo>
                    <a:pt x="724" y="148"/>
                  </a:lnTo>
                  <a:lnTo>
                    <a:pt x="748" y="180"/>
                  </a:lnTo>
                  <a:lnTo>
                    <a:pt x="768" y="214"/>
                  </a:lnTo>
                  <a:lnTo>
                    <a:pt x="784" y="250"/>
                  </a:lnTo>
                  <a:lnTo>
                    <a:pt x="798" y="288"/>
                  </a:lnTo>
                  <a:lnTo>
                    <a:pt x="808" y="326"/>
                  </a:lnTo>
                  <a:lnTo>
                    <a:pt x="814" y="366"/>
                  </a:lnTo>
                  <a:lnTo>
                    <a:pt x="818" y="408"/>
                  </a:lnTo>
                  <a:close/>
                </a:path>
              </a:pathLst>
            </a:custGeom>
            <a:solidFill>
              <a:srgbClr val="4C575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 name="Freeform 186">
              <a:extLst>
                <a:ext uri="{FF2B5EF4-FFF2-40B4-BE49-F238E27FC236}">
                  <a16:creationId xmlns:a16="http://schemas.microsoft.com/office/drawing/2014/main" id="{F4EB0F18-E664-429D-A25E-B47ABD260FDF}"/>
                </a:ext>
              </a:extLst>
            </p:cNvPr>
            <p:cNvSpPr>
              <a:spLocks/>
            </p:cNvSpPr>
            <p:nvPr/>
          </p:nvSpPr>
          <p:spPr bwMode="auto">
            <a:xfrm>
              <a:off x="1066" y="2032"/>
              <a:ext cx="808" cy="806"/>
            </a:xfrm>
            <a:custGeom>
              <a:avLst/>
              <a:gdLst>
                <a:gd name="T0" fmla="*/ 0 w 808"/>
                <a:gd name="T1" fmla="*/ 404 h 806"/>
                <a:gd name="T2" fmla="*/ 10 w 808"/>
                <a:gd name="T3" fmla="*/ 322 h 806"/>
                <a:gd name="T4" fmla="*/ 32 w 808"/>
                <a:gd name="T5" fmla="*/ 246 h 806"/>
                <a:gd name="T6" fmla="*/ 70 w 808"/>
                <a:gd name="T7" fmla="*/ 178 h 806"/>
                <a:gd name="T8" fmla="*/ 118 w 808"/>
                <a:gd name="T9" fmla="*/ 118 h 806"/>
                <a:gd name="T10" fmla="*/ 178 w 808"/>
                <a:gd name="T11" fmla="*/ 68 h 806"/>
                <a:gd name="T12" fmla="*/ 248 w 808"/>
                <a:gd name="T13" fmla="*/ 32 h 806"/>
                <a:gd name="T14" fmla="*/ 322 w 808"/>
                <a:gd name="T15" fmla="*/ 8 h 806"/>
                <a:gd name="T16" fmla="*/ 404 w 808"/>
                <a:gd name="T17" fmla="*/ 0 h 806"/>
                <a:gd name="T18" fmla="*/ 446 w 808"/>
                <a:gd name="T19" fmla="*/ 2 h 806"/>
                <a:gd name="T20" fmla="*/ 524 w 808"/>
                <a:gd name="T21" fmla="*/ 18 h 806"/>
                <a:gd name="T22" fmla="*/ 596 w 808"/>
                <a:gd name="T23" fmla="*/ 48 h 806"/>
                <a:gd name="T24" fmla="*/ 660 w 808"/>
                <a:gd name="T25" fmla="*/ 92 h 806"/>
                <a:gd name="T26" fmla="*/ 716 w 808"/>
                <a:gd name="T27" fmla="*/ 146 h 806"/>
                <a:gd name="T28" fmla="*/ 758 w 808"/>
                <a:gd name="T29" fmla="*/ 210 h 806"/>
                <a:gd name="T30" fmla="*/ 790 w 808"/>
                <a:gd name="T31" fmla="*/ 284 h 806"/>
                <a:gd name="T32" fmla="*/ 806 w 808"/>
                <a:gd name="T33" fmla="*/ 362 h 806"/>
                <a:gd name="T34" fmla="*/ 808 w 808"/>
                <a:gd name="T35" fmla="*/ 404 h 806"/>
                <a:gd name="T36" fmla="*/ 800 w 808"/>
                <a:gd name="T37" fmla="*/ 484 h 806"/>
                <a:gd name="T38" fmla="*/ 776 w 808"/>
                <a:gd name="T39" fmla="*/ 560 h 806"/>
                <a:gd name="T40" fmla="*/ 738 w 808"/>
                <a:gd name="T41" fmla="*/ 628 h 806"/>
                <a:gd name="T42" fmla="*/ 690 w 808"/>
                <a:gd name="T43" fmla="*/ 688 h 806"/>
                <a:gd name="T44" fmla="*/ 630 w 808"/>
                <a:gd name="T45" fmla="*/ 738 h 806"/>
                <a:gd name="T46" fmla="*/ 560 w 808"/>
                <a:gd name="T47" fmla="*/ 774 h 806"/>
                <a:gd name="T48" fmla="*/ 486 w 808"/>
                <a:gd name="T49" fmla="*/ 798 h 806"/>
                <a:gd name="T50" fmla="*/ 404 w 808"/>
                <a:gd name="T51" fmla="*/ 806 h 806"/>
                <a:gd name="T52" fmla="*/ 362 w 808"/>
                <a:gd name="T53" fmla="*/ 804 h 806"/>
                <a:gd name="T54" fmla="*/ 284 w 808"/>
                <a:gd name="T55" fmla="*/ 788 h 806"/>
                <a:gd name="T56" fmla="*/ 212 w 808"/>
                <a:gd name="T57" fmla="*/ 758 h 806"/>
                <a:gd name="T58" fmla="*/ 148 w 808"/>
                <a:gd name="T59" fmla="*/ 714 h 806"/>
                <a:gd name="T60" fmla="*/ 92 w 808"/>
                <a:gd name="T61" fmla="*/ 660 h 806"/>
                <a:gd name="T62" fmla="*/ 50 w 808"/>
                <a:gd name="T63" fmla="*/ 596 h 806"/>
                <a:gd name="T64" fmla="*/ 20 w 808"/>
                <a:gd name="T65" fmla="*/ 524 h 806"/>
                <a:gd name="T66" fmla="*/ 2 w 808"/>
                <a:gd name="T67" fmla="*/ 444 h 806"/>
                <a:gd name="T68" fmla="*/ 0 w 808"/>
                <a:gd name="T69" fmla="*/ 404 h 80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08"/>
                <a:gd name="T106" fmla="*/ 0 h 806"/>
                <a:gd name="T107" fmla="*/ 808 w 808"/>
                <a:gd name="T108" fmla="*/ 806 h 80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08" h="806">
                  <a:moveTo>
                    <a:pt x="0" y="404"/>
                  </a:moveTo>
                  <a:lnTo>
                    <a:pt x="0" y="404"/>
                  </a:lnTo>
                  <a:lnTo>
                    <a:pt x="2" y="362"/>
                  </a:lnTo>
                  <a:lnTo>
                    <a:pt x="10" y="322"/>
                  </a:lnTo>
                  <a:lnTo>
                    <a:pt x="20" y="284"/>
                  </a:lnTo>
                  <a:lnTo>
                    <a:pt x="32" y="246"/>
                  </a:lnTo>
                  <a:lnTo>
                    <a:pt x="50" y="210"/>
                  </a:lnTo>
                  <a:lnTo>
                    <a:pt x="70" y="178"/>
                  </a:lnTo>
                  <a:lnTo>
                    <a:pt x="92" y="146"/>
                  </a:lnTo>
                  <a:lnTo>
                    <a:pt x="118" y="118"/>
                  </a:lnTo>
                  <a:lnTo>
                    <a:pt x="148" y="92"/>
                  </a:lnTo>
                  <a:lnTo>
                    <a:pt x="178" y="68"/>
                  </a:lnTo>
                  <a:lnTo>
                    <a:pt x="212" y="48"/>
                  </a:lnTo>
                  <a:lnTo>
                    <a:pt x="248" y="32"/>
                  </a:lnTo>
                  <a:lnTo>
                    <a:pt x="284" y="18"/>
                  </a:lnTo>
                  <a:lnTo>
                    <a:pt x="322" y="8"/>
                  </a:lnTo>
                  <a:lnTo>
                    <a:pt x="362" y="2"/>
                  </a:lnTo>
                  <a:lnTo>
                    <a:pt x="404" y="0"/>
                  </a:lnTo>
                  <a:lnTo>
                    <a:pt x="446" y="2"/>
                  </a:lnTo>
                  <a:lnTo>
                    <a:pt x="486" y="8"/>
                  </a:lnTo>
                  <a:lnTo>
                    <a:pt x="524" y="18"/>
                  </a:lnTo>
                  <a:lnTo>
                    <a:pt x="560" y="32"/>
                  </a:lnTo>
                  <a:lnTo>
                    <a:pt x="596" y="48"/>
                  </a:lnTo>
                  <a:lnTo>
                    <a:pt x="630" y="68"/>
                  </a:lnTo>
                  <a:lnTo>
                    <a:pt x="660" y="92"/>
                  </a:lnTo>
                  <a:lnTo>
                    <a:pt x="690" y="118"/>
                  </a:lnTo>
                  <a:lnTo>
                    <a:pt x="716" y="146"/>
                  </a:lnTo>
                  <a:lnTo>
                    <a:pt x="738" y="178"/>
                  </a:lnTo>
                  <a:lnTo>
                    <a:pt x="758" y="210"/>
                  </a:lnTo>
                  <a:lnTo>
                    <a:pt x="776" y="246"/>
                  </a:lnTo>
                  <a:lnTo>
                    <a:pt x="790" y="284"/>
                  </a:lnTo>
                  <a:lnTo>
                    <a:pt x="800" y="322"/>
                  </a:lnTo>
                  <a:lnTo>
                    <a:pt x="806" y="362"/>
                  </a:lnTo>
                  <a:lnTo>
                    <a:pt x="808" y="404"/>
                  </a:lnTo>
                  <a:lnTo>
                    <a:pt x="806" y="444"/>
                  </a:lnTo>
                  <a:lnTo>
                    <a:pt x="800" y="484"/>
                  </a:lnTo>
                  <a:lnTo>
                    <a:pt x="790" y="524"/>
                  </a:lnTo>
                  <a:lnTo>
                    <a:pt x="776" y="560"/>
                  </a:lnTo>
                  <a:lnTo>
                    <a:pt x="758" y="596"/>
                  </a:lnTo>
                  <a:lnTo>
                    <a:pt x="738" y="628"/>
                  </a:lnTo>
                  <a:lnTo>
                    <a:pt x="716" y="660"/>
                  </a:lnTo>
                  <a:lnTo>
                    <a:pt x="690" y="688"/>
                  </a:lnTo>
                  <a:lnTo>
                    <a:pt x="660" y="714"/>
                  </a:lnTo>
                  <a:lnTo>
                    <a:pt x="630" y="738"/>
                  </a:lnTo>
                  <a:lnTo>
                    <a:pt x="596" y="758"/>
                  </a:lnTo>
                  <a:lnTo>
                    <a:pt x="560" y="774"/>
                  </a:lnTo>
                  <a:lnTo>
                    <a:pt x="524" y="788"/>
                  </a:lnTo>
                  <a:lnTo>
                    <a:pt x="486" y="798"/>
                  </a:lnTo>
                  <a:lnTo>
                    <a:pt x="446" y="804"/>
                  </a:lnTo>
                  <a:lnTo>
                    <a:pt x="404" y="806"/>
                  </a:lnTo>
                  <a:lnTo>
                    <a:pt x="362" y="804"/>
                  </a:lnTo>
                  <a:lnTo>
                    <a:pt x="322" y="798"/>
                  </a:lnTo>
                  <a:lnTo>
                    <a:pt x="284" y="788"/>
                  </a:lnTo>
                  <a:lnTo>
                    <a:pt x="248" y="774"/>
                  </a:lnTo>
                  <a:lnTo>
                    <a:pt x="212" y="758"/>
                  </a:lnTo>
                  <a:lnTo>
                    <a:pt x="178" y="738"/>
                  </a:lnTo>
                  <a:lnTo>
                    <a:pt x="148" y="714"/>
                  </a:lnTo>
                  <a:lnTo>
                    <a:pt x="118" y="688"/>
                  </a:lnTo>
                  <a:lnTo>
                    <a:pt x="92" y="660"/>
                  </a:lnTo>
                  <a:lnTo>
                    <a:pt x="70" y="628"/>
                  </a:lnTo>
                  <a:lnTo>
                    <a:pt x="50" y="596"/>
                  </a:lnTo>
                  <a:lnTo>
                    <a:pt x="32" y="560"/>
                  </a:lnTo>
                  <a:lnTo>
                    <a:pt x="20" y="524"/>
                  </a:lnTo>
                  <a:lnTo>
                    <a:pt x="10" y="484"/>
                  </a:lnTo>
                  <a:lnTo>
                    <a:pt x="2" y="444"/>
                  </a:lnTo>
                  <a:lnTo>
                    <a:pt x="0" y="404"/>
                  </a:lnTo>
                  <a:close/>
                </a:path>
              </a:pathLst>
            </a:custGeom>
            <a:solidFill>
              <a:srgbClr val="4D585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9" name="Freeform 187">
              <a:extLst>
                <a:ext uri="{FF2B5EF4-FFF2-40B4-BE49-F238E27FC236}">
                  <a16:creationId xmlns:a16="http://schemas.microsoft.com/office/drawing/2014/main" id="{41B9EDE4-EDD3-4F7F-B89C-C54A62CADA2F}"/>
                </a:ext>
              </a:extLst>
            </p:cNvPr>
            <p:cNvSpPr>
              <a:spLocks/>
            </p:cNvSpPr>
            <p:nvPr/>
          </p:nvSpPr>
          <p:spPr bwMode="auto">
            <a:xfrm>
              <a:off x="1072" y="2038"/>
              <a:ext cx="796" cy="796"/>
            </a:xfrm>
            <a:custGeom>
              <a:avLst/>
              <a:gdLst>
                <a:gd name="T0" fmla="*/ 0 w 796"/>
                <a:gd name="T1" fmla="*/ 398 h 796"/>
                <a:gd name="T2" fmla="*/ 8 w 796"/>
                <a:gd name="T3" fmla="*/ 318 h 796"/>
                <a:gd name="T4" fmla="*/ 32 w 796"/>
                <a:gd name="T5" fmla="*/ 242 h 796"/>
                <a:gd name="T6" fmla="*/ 68 w 796"/>
                <a:gd name="T7" fmla="*/ 176 h 796"/>
                <a:gd name="T8" fmla="*/ 116 w 796"/>
                <a:gd name="T9" fmla="*/ 116 h 796"/>
                <a:gd name="T10" fmla="*/ 176 w 796"/>
                <a:gd name="T11" fmla="*/ 68 h 796"/>
                <a:gd name="T12" fmla="*/ 244 w 796"/>
                <a:gd name="T13" fmla="*/ 32 h 796"/>
                <a:gd name="T14" fmla="*/ 318 w 796"/>
                <a:gd name="T15" fmla="*/ 8 h 796"/>
                <a:gd name="T16" fmla="*/ 398 w 796"/>
                <a:gd name="T17" fmla="*/ 0 h 796"/>
                <a:gd name="T18" fmla="*/ 438 w 796"/>
                <a:gd name="T19" fmla="*/ 2 h 796"/>
                <a:gd name="T20" fmla="*/ 516 w 796"/>
                <a:gd name="T21" fmla="*/ 18 h 796"/>
                <a:gd name="T22" fmla="*/ 588 w 796"/>
                <a:gd name="T23" fmla="*/ 48 h 796"/>
                <a:gd name="T24" fmla="*/ 650 w 796"/>
                <a:gd name="T25" fmla="*/ 90 h 796"/>
                <a:gd name="T26" fmla="*/ 704 w 796"/>
                <a:gd name="T27" fmla="*/ 144 h 796"/>
                <a:gd name="T28" fmla="*/ 748 w 796"/>
                <a:gd name="T29" fmla="*/ 208 h 796"/>
                <a:gd name="T30" fmla="*/ 778 w 796"/>
                <a:gd name="T31" fmla="*/ 280 h 796"/>
                <a:gd name="T32" fmla="*/ 794 w 796"/>
                <a:gd name="T33" fmla="*/ 356 h 796"/>
                <a:gd name="T34" fmla="*/ 796 w 796"/>
                <a:gd name="T35" fmla="*/ 398 h 796"/>
                <a:gd name="T36" fmla="*/ 788 w 796"/>
                <a:gd name="T37" fmla="*/ 478 h 796"/>
                <a:gd name="T38" fmla="*/ 764 w 796"/>
                <a:gd name="T39" fmla="*/ 552 h 796"/>
                <a:gd name="T40" fmla="*/ 728 w 796"/>
                <a:gd name="T41" fmla="*/ 620 h 796"/>
                <a:gd name="T42" fmla="*/ 678 w 796"/>
                <a:gd name="T43" fmla="*/ 678 h 796"/>
                <a:gd name="T44" fmla="*/ 620 w 796"/>
                <a:gd name="T45" fmla="*/ 728 h 796"/>
                <a:gd name="T46" fmla="*/ 552 w 796"/>
                <a:gd name="T47" fmla="*/ 764 h 796"/>
                <a:gd name="T48" fmla="*/ 478 w 796"/>
                <a:gd name="T49" fmla="*/ 786 h 796"/>
                <a:gd name="T50" fmla="*/ 398 w 796"/>
                <a:gd name="T51" fmla="*/ 796 h 796"/>
                <a:gd name="T52" fmla="*/ 358 w 796"/>
                <a:gd name="T53" fmla="*/ 794 h 796"/>
                <a:gd name="T54" fmla="*/ 280 w 796"/>
                <a:gd name="T55" fmla="*/ 778 h 796"/>
                <a:gd name="T56" fmla="*/ 208 w 796"/>
                <a:gd name="T57" fmla="*/ 748 h 796"/>
                <a:gd name="T58" fmla="*/ 144 w 796"/>
                <a:gd name="T59" fmla="*/ 704 h 796"/>
                <a:gd name="T60" fmla="*/ 92 w 796"/>
                <a:gd name="T61" fmla="*/ 650 h 796"/>
                <a:gd name="T62" fmla="*/ 48 w 796"/>
                <a:gd name="T63" fmla="*/ 588 h 796"/>
                <a:gd name="T64" fmla="*/ 18 w 796"/>
                <a:gd name="T65" fmla="*/ 516 h 796"/>
                <a:gd name="T66" fmla="*/ 2 w 796"/>
                <a:gd name="T67" fmla="*/ 438 h 796"/>
                <a:gd name="T68" fmla="*/ 0 w 796"/>
                <a:gd name="T69" fmla="*/ 398 h 79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96"/>
                <a:gd name="T106" fmla="*/ 0 h 796"/>
                <a:gd name="T107" fmla="*/ 796 w 796"/>
                <a:gd name="T108" fmla="*/ 796 h 79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96" h="796">
                  <a:moveTo>
                    <a:pt x="0" y="398"/>
                  </a:moveTo>
                  <a:lnTo>
                    <a:pt x="0" y="398"/>
                  </a:lnTo>
                  <a:lnTo>
                    <a:pt x="2" y="356"/>
                  </a:lnTo>
                  <a:lnTo>
                    <a:pt x="8" y="318"/>
                  </a:lnTo>
                  <a:lnTo>
                    <a:pt x="18" y="280"/>
                  </a:lnTo>
                  <a:lnTo>
                    <a:pt x="32" y="242"/>
                  </a:lnTo>
                  <a:lnTo>
                    <a:pt x="48" y="208"/>
                  </a:lnTo>
                  <a:lnTo>
                    <a:pt x="68" y="176"/>
                  </a:lnTo>
                  <a:lnTo>
                    <a:pt x="92" y="144"/>
                  </a:lnTo>
                  <a:lnTo>
                    <a:pt x="116" y="116"/>
                  </a:lnTo>
                  <a:lnTo>
                    <a:pt x="144" y="90"/>
                  </a:lnTo>
                  <a:lnTo>
                    <a:pt x="176" y="68"/>
                  </a:lnTo>
                  <a:lnTo>
                    <a:pt x="208" y="48"/>
                  </a:lnTo>
                  <a:lnTo>
                    <a:pt x="244" y="32"/>
                  </a:lnTo>
                  <a:lnTo>
                    <a:pt x="280" y="18"/>
                  </a:lnTo>
                  <a:lnTo>
                    <a:pt x="318" y="8"/>
                  </a:lnTo>
                  <a:lnTo>
                    <a:pt x="358" y="2"/>
                  </a:lnTo>
                  <a:lnTo>
                    <a:pt x="398" y="0"/>
                  </a:lnTo>
                  <a:lnTo>
                    <a:pt x="438" y="2"/>
                  </a:lnTo>
                  <a:lnTo>
                    <a:pt x="478" y="8"/>
                  </a:lnTo>
                  <a:lnTo>
                    <a:pt x="516" y="18"/>
                  </a:lnTo>
                  <a:lnTo>
                    <a:pt x="552" y="32"/>
                  </a:lnTo>
                  <a:lnTo>
                    <a:pt x="588" y="48"/>
                  </a:lnTo>
                  <a:lnTo>
                    <a:pt x="620" y="68"/>
                  </a:lnTo>
                  <a:lnTo>
                    <a:pt x="650" y="90"/>
                  </a:lnTo>
                  <a:lnTo>
                    <a:pt x="678" y="116"/>
                  </a:lnTo>
                  <a:lnTo>
                    <a:pt x="704" y="144"/>
                  </a:lnTo>
                  <a:lnTo>
                    <a:pt x="728" y="176"/>
                  </a:lnTo>
                  <a:lnTo>
                    <a:pt x="748" y="208"/>
                  </a:lnTo>
                  <a:lnTo>
                    <a:pt x="764" y="242"/>
                  </a:lnTo>
                  <a:lnTo>
                    <a:pt x="778" y="280"/>
                  </a:lnTo>
                  <a:lnTo>
                    <a:pt x="788" y="318"/>
                  </a:lnTo>
                  <a:lnTo>
                    <a:pt x="794" y="356"/>
                  </a:lnTo>
                  <a:lnTo>
                    <a:pt x="796" y="398"/>
                  </a:lnTo>
                  <a:lnTo>
                    <a:pt x="794" y="438"/>
                  </a:lnTo>
                  <a:lnTo>
                    <a:pt x="788" y="478"/>
                  </a:lnTo>
                  <a:lnTo>
                    <a:pt x="778" y="516"/>
                  </a:lnTo>
                  <a:lnTo>
                    <a:pt x="764" y="552"/>
                  </a:lnTo>
                  <a:lnTo>
                    <a:pt x="748" y="588"/>
                  </a:lnTo>
                  <a:lnTo>
                    <a:pt x="728" y="620"/>
                  </a:lnTo>
                  <a:lnTo>
                    <a:pt x="704" y="650"/>
                  </a:lnTo>
                  <a:lnTo>
                    <a:pt x="678" y="678"/>
                  </a:lnTo>
                  <a:lnTo>
                    <a:pt x="650" y="704"/>
                  </a:lnTo>
                  <a:lnTo>
                    <a:pt x="620" y="728"/>
                  </a:lnTo>
                  <a:lnTo>
                    <a:pt x="588" y="748"/>
                  </a:lnTo>
                  <a:lnTo>
                    <a:pt x="552" y="764"/>
                  </a:lnTo>
                  <a:lnTo>
                    <a:pt x="516" y="778"/>
                  </a:lnTo>
                  <a:lnTo>
                    <a:pt x="478" y="786"/>
                  </a:lnTo>
                  <a:lnTo>
                    <a:pt x="438" y="794"/>
                  </a:lnTo>
                  <a:lnTo>
                    <a:pt x="398" y="796"/>
                  </a:lnTo>
                  <a:lnTo>
                    <a:pt x="358" y="794"/>
                  </a:lnTo>
                  <a:lnTo>
                    <a:pt x="318" y="786"/>
                  </a:lnTo>
                  <a:lnTo>
                    <a:pt x="280" y="778"/>
                  </a:lnTo>
                  <a:lnTo>
                    <a:pt x="244" y="764"/>
                  </a:lnTo>
                  <a:lnTo>
                    <a:pt x="208" y="748"/>
                  </a:lnTo>
                  <a:lnTo>
                    <a:pt x="176" y="728"/>
                  </a:lnTo>
                  <a:lnTo>
                    <a:pt x="144" y="704"/>
                  </a:lnTo>
                  <a:lnTo>
                    <a:pt x="116" y="678"/>
                  </a:lnTo>
                  <a:lnTo>
                    <a:pt x="92" y="650"/>
                  </a:lnTo>
                  <a:lnTo>
                    <a:pt x="68" y="620"/>
                  </a:lnTo>
                  <a:lnTo>
                    <a:pt x="48" y="588"/>
                  </a:lnTo>
                  <a:lnTo>
                    <a:pt x="32" y="552"/>
                  </a:lnTo>
                  <a:lnTo>
                    <a:pt x="18" y="516"/>
                  </a:lnTo>
                  <a:lnTo>
                    <a:pt x="8" y="478"/>
                  </a:lnTo>
                  <a:lnTo>
                    <a:pt x="2" y="438"/>
                  </a:lnTo>
                  <a:lnTo>
                    <a:pt x="0" y="398"/>
                  </a:lnTo>
                  <a:close/>
                </a:path>
              </a:pathLst>
            </a:custGeom>
            <a:solidFill>
              <a:srgbClr val="4F59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0" name="Freeform 188">
              <a:extLst>
                <a:ext uri="{FF2B5EF4-FFF2-40B4-BE49-F238E27FC236}">
                  <a16:creationId xmlns:a16="http://schemas.microsoft.com/office/drawing/2014/main" id="{BA4E6FF4-C891-422D-955E-EA04D7A8985A}"/>
                </a:ext>
              </a:extLst>
            </p:cNvPr>
            <p:cNvSpPr>
              <a:spLocks/>
            </p:cNvSpPr>
            <p:nvPr/>
          </p:nvSpPr>
          <p:spPr bwMode="auto">
            <a:xfrm>
              <a:off x="1078" y="2044"/>
              <a:ext cx="784" cy="784"/>
            </a:xfrm>
            <a:custGeom>
              <a:avLst/>
              <a:gdLst>
                <a:gd name="T0" fmla="*/ 0 w 784"/>
                <a:gd name="T1" fmla="*/ 392 h 784"/>
                <a:gd name="T2" fmla="*/ 8 w 784"/>
                <a:gd name="T3" fmla="*/ 312 h 784"/>
                <a:gd name="T4" fmla="*/ 30 w 784"/>
                <a:gd name="T5" fmla="*/ 240 h 784"/>
                <a:gd name="T6" fmla="*/ 66 w 784"/>
                <a:gd name="T7" fmla="*/ 172 h 784"/>
                <a:gd name="T8" fmla="*/ 114 w 784"/>
                <a:gd name="T9" fmla="*/ 114 h 784"/>
                <a:gd name="T10" fmla="*/ 172 w 784"/>
                <a:gd name="T11" fmla="*/ 66 h 784"/>
                <a:gd name="T12" fmla="*/ 240 w 784"/>
                <a:gd name="T13" fmla="*/ 30 h 784"/>
                <a:gd name="T14" fmla="*/ 312 w 784"/>
                <a:gd name="T15" fmla="*/ 8 h 784"/>
                <a:gd name="T16" fmla="*/ 392 w 784"/>
                <a:gd name="T17" fmla="*/ 0 h 784"/>
                <a:gd name="T18" fmla="*/ 432 w 784"/>
                <a:gd name="T19" fmla="*/ 2 h 784"/>
                <a:gd name="T20" fmla="*/ 508 w 784"/>
                <a:gd name="T21" fmla="*/ 18 h 784"/>
                <a:gd name="T22" fmla="*/ 578 w 784"/>
                <a:gd name="T23" fmla="*/ 48 h 784"/>
                <a:gd name="T24" fmla="*/ 640 w 784"/>
                <a:gd name="T25" fmla="*/ 90 h 784"/>
                <a:gd name="T26" fmla="*/ 694 w 784"/>
                <a:gd name="T27" fmla="*/ 142 h 784"/>
                <a:gd name="T28" fmla="*/ 736 w 784"/>
                <a:gd name="T29" fmla="*/ 206 h 784"/>
                <a:gd name="T30" fmla="*/ 766 w 784"/>
                <a:gd name="T31" fmla="*/ 276 h 784"/>
                <a:gd name="T32" fmla="*/ 782 w 784"/>
                <a:gd name="T33" fmla="*/ 352 h 784"/>
                <a:gd name="T34" fmla="*/ 784 w 784"/>
                <a:gd name="T35" fmla="*/ 392 h 784"/>
                <a:gd name="T36" fmla="*/ 776 w 784"/>
                <a:gd name="T37" fmla="*/ 470 h 784"/>
                <a:gd name="T38" fmla="*/ 752 w 784"/>
                <a:gd name="T39" fmla="*/ 544 h 784"/>
                <a:gd name="T40" fmla="*/ 716 w 784"/>
                <a:gd name="T41" fmla="*/ 612 h 784"/>
                <a:gd name="T42" fmla="*/ 668 w 784"/>
                <a:gd name="T43" fmla="*/ 670 h 784"/>
                <a:gd name="T44" fmla="*/ 610 w 784"/>
                <a:gd name="T45" fmla="*/ 716 h 784"/>
                <a:gd name="T46" fmla="*/ 544 w 784"/>
                <a:gd name="T47" fmla="*/ 752 h 784"/>
                <a:gd name="T48" fmla="*/ 470 w 784"/>
                <a:gd name="T49" fmla="*/ 776 h 784"/>
                <a:gd name="T50" fmla="*/ 392 w 784"/>
                <a:gd name="T51" fmla="*/ 784 h 784"/>
                <a:gd name="T52" fmla="*/ 352 w 784"/>
                <a:gd name="T53" fmla="*/ 782 h 784"/>
                <a:gd name="T54" fmla="*/ 276 w 784"/>
                <a:gd name="T55" fmla="*/ 766 h 784"/>
                <a:gd name="T56" fmla="*/ 204 w 784"/>
                <a:gd name="T57" fmla="*/ 736 h 784"/>
                <a:gd name="T58" fmla="*/ 142 w 784"/>
                <a:gd name="T59" fmla="*/ 694 h 784"/>
                <a:gd name="T60" fmla="*/ 90 w 784"/>
                <a:gd name="T61" fmla="*/ 642 h 784"/>
                <a:gd name="T62" fmla="*/ 48 w 784"/>
                <a:gd name="T63" fmla="*/ 578 h 784"/>
                <a:gd name="T64" fmla="*/ 18 w 784"/>
                <a:gd name="T65" fmla="*/ 508 h 784"/>
                <a:gd name="T66" fmla="*/ 2 w 784"/>
                <a:gd name="T67" fmla="*/ 432 h 784"/>
                <a:gd name="T68" fmla="*/ 0 w 784"/>
                <a:gd name="T69" fmla="*/ 392 h 78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84"/>
                <a:gd name="T106" fmla="*/ 0 h 784"/>
                <a:gd name="T107" fmla="*/ 784 w 784"/>
                <a:gd name="T108" fmla="*/ 784 h 78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84" h="784">
                  <a:moveTo>
                    <a:pt x="0" y="392"/>
                  </a:moveTo>
                  <a:lnTo>
                    <a:pt x="0" y="392"/>
                  </a:lnTo>
                  <a:lnTo>
                    <a:pt x="2" y="352"/>
                  </a:lnTo>
                  <a:lnTo>
                    <a:pt x="8" y="312"/>
                  </a:lnTo>
                  <a:lnTo>
                    <a:pt x="18" y="276"/>
                  </a:lnTo>
                  <a:lnTo>
                    <a:pt x="30" y="240"/>
                  </a:lnTo>
                  <a:lnTo>
                    <a:pt x="48" y="206"/>
                  </a:lnTo>
                  <a:lnTo>
                    <a:pt x="66" y="172"/>
                  </a:lnTo>
                  <a:lnTo>
                    <a:pt x="90" y="142"/>
                  </a:lnTo>
                  <a:lnTo>
                    <a:pt x="114" y="114"/>
                  </a:lnTo>
                  <a:lnTo>
                    <a:pt x="142" y="90"/>
                  </a:lnTo>
                  <a:lnTo>
                    <a:pt x="172" y="66"/>
                  </a:lnTo>
                  <a:lnTo>
                    <a:pt x="204" y="48"/>
                  </a:lnTo>
                  <a:lnTo>
                    <a:pt x="240" y="30"/>
                  </a:lnTo>
                  <a:lnTo>
                    <a:pt x="276" y="18"/>
                  </a:lnTo>
                  <a:lnTo>
                    <a:pt x="312" y="8"/>
                  </a:lnTo>
                  <a:lnTo>
                    <a:pt x="352" y="2"/>
                  </a:lnTo>
                  <a:lnTo>
                    <a:pt x="392" y="0"/>
                  </a:lnTo>
                  <a:lnTo>
                    <a:pt x="432" y="2"/>
                  </a:lnTo>
                  <a:lnTo>
                    <a:pt x="470" y="8"/>
                  </a:lnTo>
                  <a:lnTo>
                    <a:pt x="508" y="18"/>
                  </a:lnTo>
                  <a:lnTo>
                    <a:pt x="544" y="30"/>
                  </a:lnTo>
                  <a:lnTo>
                    <a:pt x="578" y="48"/>
                  </a:lnTo>
                  <a:lnTo>
                    <a:pt x="610" y="66"/>
                  </a:lnTo>
                  <a:lnTo>
                    <a:pt x="640" y="90"/>
                  </a:lnTo>
                  <a:lnTo>
                    <a:pt x="668" y="114"/>
                  </a:lnTo>
                  <a:lnTo>
                    <a:pt x="694" y="142"/>
                  </a:lnTo>
                  <a:lnTo>
                    <a:pt x="716" y="172"/>
                  </a:lnTo>
                  <a:lnTo>
                    <a:pt x="736" y="206"/>
                  </a:lnTo>
                  <a:lnTo>
                    <a:pt x="752" y="240"/>
                  </a:lnTo>
                  <a:lnTo>
                    <a:pt x="766" y="276"/>
                  </a:lnTo>
                  <a:lnTo>
                    <a:pt x="776" y="312"/>
                  </a:lnTo>
                  <a:lnTo>
                    <a:pt x="782" y="352"/>
                  </a:lnTo>
                  <a:lnTo>
                    <a:pt x="784" y="392"/>
                  </a:lnTo>
                  <a:lnTo>
                    <a:pt x="782" y="432"/>
                  </a:lnTo>
                  <a:lnTo>
                    <a:pt x="776" y="470"/>
                  </a:lnTo>
                  <a:lnTo>
                    <a:pt x="766" y="508"/>
                  </a:lnTo>
                  <a:lnTo>
                    <a:pt x="752" y="544"/>
                  </a:lnTo>
                  <a:lnTo>
                    <a:pt x="736" y="578"/>
                  </a:lnTo>
                  <a:lnTo>
                    <a:pt x="716" y="612"/>
                  </a:lnTo>
                  <a:lnTo>
                    <a:pt x="694" y="642"/>
                  </a:lnTo>
                  <a:lnTo>
                    <a:pt x="668" y="670"/>
                  </a:lnTo>
                  <a:lnTo>
                    <a:pt x="640" y="694"/>
                  </a:lnTo>
                  <a:lnTo>
                    <a:pt x="610" y="716"/>
                  </a:lnTo>
                  <a:lnTo>
                    <a:pt x="578" y="736"/>
                  </a:lnTo>
                  <a:lnTo>
                    <a:pt x="544" y="752"/>
                  </a:lnTo>
                  <a:lnTo>
                    <a:pt x="508" y="766"/>
                  </a:lnTo>
                  <a:lnTo>
                    <a:pt x="470" y="776"/>
                  </a:lnTo>
                  <a:lnTo>
                    <a:pt x="432" y="782"/>
                  </a:lnTo>
                  <a:lnTo>
                    <a:pt x="392" y="784"/>
                  </a:lnTo>
                  <a:lnTo>
                    <a:pt x="352" y="782"/>
                  </a:lnTo>
                  <a:lnTo>
                    <a:pt x="312" y="776"/>
                  </a:lnTo>
                  <a:lnTo>
                    <a:pt x="276" y="766"/>
                  </a:lnTo>
                  <a:lnTo>
                    <a:pt x="240" y="752"/>
                  </a:lnTo>
                  <a:lnTo>
                    <a:pt x="204" y="736"/>
                  </a:lnTo>
                  <a:lnTo>
                    <a:pt x="172" y="716"/>
                  </a:lnTo>
                  <a:lnTo>
                    <a:pt x="142" y="694"/>
                  </a:lnTo>
                  <a:lnTo>
                    <a:pt x="114" y="670"/>
                  </a:lnTo>
                  <a:lnTo>
                    <a:pt x="90" y="642"/>
                  </a:lnTo>
                  <a:lnTo>
                    <a:pt x="66" y="612"/>
                  </a:lnTo>
                  <a:lnTo>
                    <a:pt x="48" y="578"/>
                  </a:lnTo>
                  <a:lnTo>
                    <a:pt x="30" y="544"/>
                  </a:lnTo>
                  <a:lnTo>
                    <a:pt x="18" y="508"/>
                  </a:lnTo>
                  <a:lnTo>
                    <a:pt x="8" y="470"/>
                  </a:lnTo>
                  <a:lnTo>
                    <a:pt x="2" y="432"/>
                  </a:lnTo>
                  <a:lnTo>
                    <a:pt x="0" y="392"/>
                  </a:lnTo>
                  <a:close/>
                </a:path>
              </a:pathLst>
            </a:custGeom>
            <a:solidFill>
              <a:srgbClr val="515B6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1" name="Freeform 189">
              <a:extLst>
                <a:ext uri="{FF2B5EF4-FFF2-40B4-BE49-F238E27FC236}">
                  <a16:creationId xmlns:a16="http://schemas.microsoft.com/office/drawing/2014/main" id="{05959F56-7E5B-49A5-B9BF-5D0ED6D63083}"/>
                </a:ext>
              </a:extLst>
            </p:cNvPr>
            <p:cNvSpPr>
              <a:spLocks/>
            </p:cNvSpPr>
            <p:nvPr/>
          </p:nvSpPr>
          <p:spPr bwMode="auto">
            <a:xfrm>
              <a:off x="1084" y="2050"/>
              <a:ext cx="772" cy="772"/>
            </a:xfrm>
            <a:custGeom>
              <a:avLst/>
              <a:gdLst>
                <a:gd name="T0" fmla="*/ 0 w 772"/>
                <a:gd name="T1" fmla="*/ 386 h 772"/>
                <a:gd name="T2" fmla="*/ 8 w 772"/>
                <a:gd name="T3" fmla="*/ 308 h 772"/>
                <a:gd name="T4" fmla="*/ 30 w 772"/>
                <a:gd name="T5" fmla="*/ 236 h 772"/>
                <a:gd name="T6" fmla="*/ 66 w 772"/>
                <a:gd name="T7" fmla="*/ 170 h 772"/>
                <a:gd name="T8" fmla="*/ 112 w 772"/>
                <a:gd name="T9" fmla="*/ 114 h 772"/>
                <a:gd name="T10" fmla="*/ 170 w 772"/>
                <a:gd name="T11" fmla="*/ 66 h 772"/>
                <a:gd name="T12" fmla="*/ 236 w 772"/>
                <a:gd name="T13" fmla="*/ 30 h 772"/>
                <a:gd name="T14" fmla="*/ 308 w 772"/>
                <a:gd name="T15" fmla="*/ 8 h 772"/>
                <a:gd name="T16" fmla="*/ 386 w 772"/>
                <a:gd name="T17" fmla="*/ 0 h 772"/>
                <a:gd name="T18" fmla="*/ 424 w 772"/>
                <a:gd name="T19" fmla="*/ 2 h 772"/>
                <a:gd name="T20" fmla="*/ 500 w 772"/>
                <a:gd name="T21" fmla="*/ 18 h 772"/>
                <a:gd name="T22" fmla="*/ 570 w 772"/>
                <a:gd name="T23" fmla="*/ 46 h 772"/>
                <a:gd name="T24" fmla="*/ 632 w 772"/>
                <a:gd name="T25" fmla="*/ 88 h 772"/>
                <a:gd name="T26" fmla="*/ 684 w 772"/>
                <a:gd name="T27" fmla="*/ 140 h 772"/>
                <a:gd name="T28" fmla="*/ 726 w 772"/>
                <a:gd name="T29" fmla="*/ 202 h 772"/>
                <a:gd name="T30" fmla="*/ 754 w 772"/>
                <a:gd name="T31" fmla="*/ 272 h 772"/>
                <a:gd name="T32" fmla="*/ 770 w 772"/>
                <a:gd name="T33" fmla="*/ 346 h 772"/>
                <a:gd name="T34" fmla="*/ 772 w 772"/>
                <a:gd name="T35" fmla="*/ 386 h 772"/>
                <a:gd name="T36" fmla="*/ 764 w 772"/>
                <a:gd name="T37" fmla="*/ 464 h 772"/>
                <a:gd name="T38" fmla="*/ 742 w 772"/>
                <a:gd name="T39" fmla="*/ 536 h 772"/>
                <a:gd name="T40" fmla="*/ 706 w 772"/>
                <a:gd name="T41" fmla="*/ 602 h 772"/>
                <a:gd name="T42" fmla="*/ 658 w 772"/>
                <a:gd name="T43" fmla="*/ 660 h 772"/>
                <a:gd name="T44" fmla="*/ 602 w 772"/>
                <a:gd name="T45" fmla="*/ 706 h 772"/>
                <a:gd name="T46" fmla="*/ 536 w 772"/>
                <a:gd name="T47" fmla="*/ 742 h 772"/>
                <a:gd name="T48" fmla="*/ 464 w 772"/>
                <a:gd name="T49" fmla="*/ 764 h 772"/>
                <a:gd name="T50" fmla="*/ 386 w 772"/>
                <a:gd name="T51" fmla="*/ 772 h 772"/>
                <a:gd name="T52" fmla="*/ 346 w 772"/>
                <a:gd name="T53" fmla="*/ 770 h 772"/>
                <a:gd name="T54" fmla="*/ 270 w 772"/>
                <a:gd name="T55" fmla="*/ 756 h 772"/>
                <a:gd name="T56" fmla="*/ 202 w 772"/>
                <a:gd name="T57" fmla="*/ 726 h 772"/>
                <a:gd name="T58" fmla="*/ 140 w 772"/>
                <a:gd name="T59" fmla="*/ 684 h 772"/>
                <a:gd name="T60" fmla="*/ 88 w 772"/>
                <a:gd name="T61" fmla="*/ 632 h 772"/>
                <a:gd name="T62" fmla="*/ 46 w 772"/>
                <a:gd name="T63" fmla="*/ 570 h 772"/>
                <a:gd name="T64" fmla="*/ 16 w 772"/>
                <a:gd name="T65" fmla="*/ 502 h 772"/>
                <a:gd name="T66" fmla="*/ 2 w 772"/>
                <a:gd name="T67" fmla="*/ 426 h 772"/>
                <a:gd name="T68" fmla="*/ 0 w 772"/>
                <a:gd name="T69" fmla="*/ 386 h 77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72"/>
                <a:gd name="T106" fmla="*/ 0 h 772"/>
                <a:gd name="T107" fmla="*/ 772 w 772"/>
                <a:gd name="T108" fmla="*/ 772 h 77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72" h="772">
                  <a:moveTo>
                    <a:pt x="0" y="386"/>
                  </a:moveTo>
                  <a:lnTo>
                    <a:pt x="0" y="386"/>
                  </a:lnTo>
                  <a:lnTo>
                    <a:pt x="2" y="346"/>
                  </a:lnTo>
                  <a:lnTo>
                    <a:pt x="8" y="308"/>
                  </a:lnTo>
                  <a:lnTo>
                    <a:pt x="16" y="272"/>
                  </a:lnTo>
                  <a:lnTo>
                    <a:pt x="30" y="236"/>
                  </a:lnTo>
                  <a:lnTo>
                    <a:pt x="46" y="202"/>
                  </a:lnTo>
                  <a:lnTo>
                    <a:pt x="66" y="170"/>
                  </a:lnTo>
                  <a:lnTo>
                    <a:pt x="88" y="140"/>
                  </a:lnTo>
                  <a:lnTo>
                    <a:pt x="112" y="114"/>
                  </a:lnTo>
                  <a:lnTo>
                    <a:pt x="140" y="88"/>
                  </a:lnTo>
                  <a:lnTo>
                    <a:pt x="170" y="66"/>
                  </a:lnTo>
                  <a:lnTo>
                    <a:pt x="202" y="46"/>
                  </a:lnTo>
                  <a:lnTo>
                    <a:pt x="236" y="30"/>
                  </a:lnTo>
                  <a:lnTo>
                    <a:pt x="270" y="18"/>
                  </a:lnTo>
                  <a:lnTo>
                    <a:pt x="308" y="8"/>
                  </a:lnTo>
                  <a:lnTo>
                    <a:pt x="346" y="2"/>
                  </a:lnTo>
                  <a:lnTo>
                    <a:pt x="386" y="0"/>
                  </a:lnTo>
                  <a:lnTo>
                    <a:pt x="424" y="2"/>
                  </a:lnTo>
                  <a:lnTo>
                    <a:pt x="464" y="8"/>
                  </a:lnTo>
                  <a:lnTo>
                    <a:pt x="500" y="18"/>
                  </a:lnTo>
                  <a:lnTo>
                    <a:pt x="536" y="30"/>
                  </a:lnTo>
                  <a:lnTo>
                    <a:pt x="570" y="46"/>
                  </a:lnTo>
                  <a:lnTo>
                    <a:pt x="602" y="66"/>
                  </a:lnTo>
                  <a:lnTo>
                    <a:pt x="632" y="88"/>
                  </a:lnTo>
                  <a:lnTo>
                    <a:pt x="658" y="114"/>
                  </a:lnTo>
                  <a:lnTo>
                    <a:pt x="684" y="140"/>
                  </a:lnTo>
                  <a:lnTo>
                    <a:pt x="706" y="170"/>
                  </a:lnTo>
                  <a:lnTo>
                    <a:pt x="726" y="202"/>
                  </a:lnTo>
                  <a:lnTo>
                    <a:pt x="742" y="236"/>
                  </a:lnTo>
                  <a:lnTo>
                    <a:pt x="754" y="272"/>
                  </a:lnTo>
                  <a:lnTo>
                    <a:pt x="764" y="308"/>
                  </a:lnTo>
                  <a:lnTo>
                    <a:pt x="770" y="346"/>
                  </a:lnTo>
                  <a:lnTo>
                    <a:pt x="772" y="386"/>
                  </a:lnTo>
                  <a:lnTo>
                    <a:pt x="770" y="426"/>
                  </a:lnTo>
                  <a:lnTo>
                    <a:pt x="764" y="464"/>
                  </a:lnTo>
                  <a:lnTo>
                    <a:pt x="754" y="502"/>
                  </a:lnTo>
                  <a:lnTo>
                    <a:pt x="742" y="536"/>
                  </a:lnTo>
                  <a:lnTo>
                    <a:pt x="726" y="570"/>
                  </a:lnTo>
                  <a:lnTo>
                    <a:pt x="706" y="602"/>
                  </a:lnTo>
                  <a:lnTo>
                    <a:pt x="684" y="632"/>
                  </a:lnTo>
                  <a:lnTo>
                    <a:pt x="658" y="660"/>
                  </a:lnTo>
                  <a:lnTo>
                    <a:pt x="632" y="684"/>
                  </a:lnTo>
                  <a:lnTo>
                    <a:pt x="602" y="706"/>
                  </a:lnTo>
                  <a:lnTo>
                    <a:pt x="570" y="726"/>
                  </a:lnTo>
                  <a:lnTo>
                    <a:pt x="536" y="742"/>
                  </a:lnTo>
                  <a:lnTo>
                    <a:pt x="500" y="756"/>
                  </a:lnTo>
                  <a:lnTo>
                    <a:pt x="464" y="764"/>
                  </a:lnTo>
                  <a:lnTo>
                    <a:pt x="424" y="770"/>
                  </a:lnTo>
                  <a:lnTo>
                    <a:pt x="386" y="772"/>
                  </a:lnTo>
                  <a:lnTo>
                    <a:pt x="346" y="770"/>
                  </a:lnTo>
                  <a:lnTo>
                    <a:pt x="308" y="764"/>
                  </a:lnTo>
                  <a:lnTo>
                    <a:pt x="270" y="756"/>
                  </a:lnTo>
                  <a:lnTo>
                    <a:pt x="236" y="742"/>
                  </a:lnTo>
                  <a:lnTo>
                    <a:pt x="202" y="726"/>
                  </a:lnTo>
                  <a:lnTo>
                    <a:pt x="170" y="706"/>
                  </a:lnTo>
                  <a:lnTo>
                    <a:pt x="140" y="684"/>
                  </a:lnTo>
                  <a:lnTo>
                    <a:pt x="112" y="660"/>
                  </a:lnTo>
                  <a:lnTo>
                    <a:pt x="88" y="632"/>
                  </a:lnTo>
                  <a:lnTo>
                    <a:pt x="66" y="602"/>
                  </a:lnTo>
                  <a:lnTo>
                    <a:pt x="46" y="570"/>
                  </a:lnTo>
                  <a:lnTo>
                    <a:pt x="30" y="536"/>
                  </a:lnTo>
                  <a:lnTo>
                    <a:pt x="16" y="502"/>
                  </a:lnTo>
                  <a:lnTo>
                    <a:pt x="8" y="464"/>
                  </a:lnTo>
                  <a:lnTo>
                    <a:pt x="2" y="426"/>
                  </a:lnTo>
                  <a:lnTo>
                    <a:pt x="0" y="386"/>
                  </a:lnTo>
                  <a:close/>
                </a:path>
              </a:pathLst>
            </a:custGeom>
            <a:solidFill>
              <a:srgbClr val="525D6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2" name="Freeform 190">
              <a:extLst>
                <a:ext uri="{FF2B5EF4-FFF2-40B4-BE49-F238E27FC236}">
                  <a16:creationId xmlns:a16="http://schemas.microsoft.com/office/drawing/2014/main" id="{E43149B3-1350-4355-96AA-0EDE3B272BBA}"/>
                </a:ext>
              </a:extLst>
            </p:cNvPr>
            <p:cNvSpPr>
              <a:spLocks/>
            </p:cNvSpPr>
            <p:nvPr/>
          </p:nvSpPr>
          <p:spPr bwMode="auto">
            <a:xfrm>
              <a:off x="1088" y="2056"/>
              <a:ext cx="762" cy="762"/>
            </a:xfrm>
            <a:custGeom>
              <a:avLst/>
              <a:gdLst>
                <a:gd name="T0" fmla="*/ 0 w 762"/>
                <a:gd name="T1" fmla="*/ 380 h 762"/>
                <a:gd name="T2" fmla="*/ 8 w 762"/>
                <a:gd name="T3" fmla="*/ 304 h 762"/>
                <a:gd name="T4" fmla="*/ 30 w 762"/>
                <a:gd name="T5" fmla="*/ 232 h 762"/>
                <a:gd name="T6" fmla="*/ 66 w 762"/>
                <a:gd name="T7" fmla="*/ 168 h 762"/>
                <a:gd name="T8" fmla="*/ 112 w 762"/>
                <a:gd name="T9" fmla="*/ 112 h 762"/>
                <a:gd name="T10" fmla="*/ 168 w 762"/>
                <a:gd name="T11" fmla="*/ 66 h 762"/>
                <a:gd name="T12" fmla="*/ 234 w 762"/>
                <a:gd name="T13" fmla="*/ 30 h 762"/>
                <a:gd name="T14" fmla="*/ 304 w 762"/>
                <a:gd name="T15" fmla="*/ 8 h 762"/>
                <a:gd name="T16" fmla="*/ 382 w 762"/>
                <a:gd name="T17" fmla="*/ 0 h 762"/>
                <a:gd name="T18" fmla="*/ 420 w 762"/>
                <a:gd name="T19" fmla="*/ 2 h 762"/>
                <a:gd name="T20" fmla="*/ 494 w 762"/>
                <a:gd name="T21" fmla="*/ 18 h 762"/>
                <a:gd name="T22" fmla="*/ 562 w 762"/>
                <a:gd name="T23" fmla="*/ 46 h 762"/>
                <a:gd name="T24" fmla="*/ 624 w 762"/>
                <a:gd name="T25" fmla="*/ 86 h 762"/>
                <a:gd name="T26" fmla="*/ 676 w 762"/>
                <a:gd name="T27" fmla="*/ 138 h 762"/>
                <a:gd name="T28" fmla="*/ 716 w 762"/>
                <a:gd name="T29" fmla="*/ 200 h 762"/>
                <a:gd name="T30" fmla="*/ 744 w 762"/>
                <a:gd name="T31" fmla="*/ 268 h 762"/>
                <a:gd name="T32" fmla="*/ 760 w 762"/>
                <a:gd name="T33" fmla="*/ 342 h 762"/>
                <a:gd name="T34" fmla="*/ 762 w 762"/>
                <a:gd name="T35" fmla="*/ 380 h 762"/>
                <a:gd name="T36" fmla="*/ 754 w 762"/>
                <a:gd name="T37" fmla="*/ 458 h 762"/>
                <a:gd name="T38" fmla="*/ 732 w 762"/>
                <a:gd name="T39" fmla="*/ 528 h 762"/>
                <a:gd name="T40" fmla="*/ 696 w 762"/>
                <a:gd name="T41" fmla="*/ 594 h 762"/>
                <a:gd name="T42" fmla="*/ 650 w 762"/>
                <a:gd name="T43" fmla="*/ 650 h 762"/>
                <a:gd name="T44" fmla="*/ 594 w 762"/>
                <a:gd name="T45" fmla="*/ 696 h 762"/>
                <a:gd name="T46" fmla="*/ 530 w 762"/>
                <a:gd name="T47" fmla="*/ 732 h 762"/>
                <a:gd name="T48" fmla="*/ 458 w 762"/>
                <a:gd name="T49" fmla="*/ 754 h 762"/>
                <a:gd name="T50" fmla="*/ 382 w 762"/>
                <a:gd name="T51" fmla="*/ 762 h 762"/>
                <a:gd name="T52" fmla="*/ 342 w 762"/>
                <a:gd name="T53" fmla="*/ 760 h 762"/>
                <a:gd name="T54" fmla="*/ 268 w 762"/>
                <a:gd name="T55" fmla="*/ 744 h 762"/>
                <a:gd name="T56" fmla="*/ 200 w 762"/>
                <a:gd name="T57" fmla="*/ 716 h 762"/>
                <a:gd name="T58" fmla="*/ 140 w 762"/>
                <a:gd name="T59" fmla="*/ 674 h 762"/>
                <a:gd name="T60" fmla="*/ 88 w 762"/>
                <a:gd name="T61" fmla="*/ 622 h 762"/>
                <a:gd name="T62" fmla="*/ 46 w 762"/>
                <a:gd name="T63" fmla="*/ 562 h 762"/>
                <a:gd name="T64" fmla="*/ 18 w 762"/>
                <a:gd name="T65" fmla="*/ 494 h 762"/>
                <a:gd name="T66" fmla="*/ 2 w 762"/>
                <a:gd name="T67" fmla="*/ 420 h 762"/>
                <a:gd name="T68" fmla="*/ 0 w 762"/>
                <a:gd name="T69" fmla="*/ 380 h 76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62"/>
                <a:gd name="T106" fmla="*/ 0 h 762"/>
                <a:gd name="T107" fmla="*/ 762 w 762"/>
                <a:gd name="T108" fmla="*/ 762 h 76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62" h="762">
                  <a:moveTo>
                    <a:pt x="0" y="380"/>
                  </a:moveTo>
                  <a:lnTo>
                    <a:pt x="0" y="380"/>
                  </a:lnTo>
                  <a:lnTo>
                    <a:pt x="2" y="342"/>
                  </a:lnTo>
                  <a:lnTo>
                    <a:pt x="8" y="304"/>
                  </a:lnTo>
                  <a:lnTo>
                    <a:pt x="18" y="268"/>
                  </a:lnTo>
                  <a:lnTo>
                    <a:pt x="30" y="232"/>
                  </a:lnTo>
                  <a:lnTo>
                    <a:pt x="46" y="200"/>
                  </a:lnTo>
                  <a:lnTo>
                    <a:pt x="66" y="168"/>
                  </a:lnTo>
                  <a:lnTo>
                    <a:pt x="88" y="138"/>
                  </a:lnTo>
                  <a:lnTo>
                    <a:pt x="112" y="112"/>
                  </a:lnTo>
                  <a:lnTo>
                    <a:pt x="140" y="86"/>
                  </a:lnTo>
                  <a:lnTo>
                    <a:pt x="168" y="66"/>
                  </a:lnTo>
                  <a:lnTo>
                    <a:pt x="200" y="46"/>
                  </a:lnTo>
                  <a:lnTo>
                    <a:pt x="234" y="30"/>
                  </a:lnTo>
                  <a:lnTo>
                    <a:pt x="268" y="18"/>
                  </a:lnTo>
                  <a:lnTo>
                    <a:pt x="304" y="8"/>
                  </a:lnTo>
                  <a:lnTo>
                    <a:pt x="342" y="2"/>
                  </a:lnTo>
                  <a:lnTo>
                    <a:pt x="382" y="0"/>
                  </a:lnTo>
                  <a:lnTo>
                    <a:pt x="420" y="2"/>
                  </a:lnTo>
                  <a:lnTo>
                    <a:pt x="458" y="8"/>
                  </a:lnTo>
                  <a:lnTo>
                    <a:pt x="494" y="18"/>
                  </a:lnTo>
                  <a:lnTo>
                    <a:pt x="530" y="30"/>
                  </a:lnTo>
                  <a:lnTo>
                    <a:pt x="562" y="46"/>
                  </a:lnTo>
                  <a:lnTo>
                    <a:pt x="594" y="66"/>
                  </a:lnTo>
                  <a:lnTo>
                    <a:pt x="624" y="86"/>
                  </a:lnTo>
                  <a:lnTo>
                    <a:pt x="650" y="112"/>
                  </a:lnTo>
                  <a:lnTo>
                    <a:pt x="676" y="138"/>
                  </a:lnTo>
                  <a:lnTo>
                    <a:pt x="696" y="168"/>
                  </a:lnTo>
                  <a:lnTo>
                    <a:pt x="716" y="200"/>
                  </a:lnTo>
                  <a:lnTo>
                    <a:pt x="732" y="232"/>
                  </a:lnTo>
                  <a:lnTo>
                    <a:pt x="744" y="268"/>
                  </a:lnTo>
                  <a:lnTo>
                    <a:pt x="754" y="304"/>
                  </a:lnTo>
                  <a:lnTo>
                    <a:pt x="760" y="342"/>
                  </a:lnTo>
                  <a:lnTo>
                    <a:pt x="762" y="380"/>
                  </a:lnTo>
                  <a:lnTo>
                    <a:pt x="760" y="420"/>
                  </a:lnTo>
                  <a:lnTo>
                    <a:pt x="754" y="458"/>
                  </a:lnTo>
                  <a:lnTo>
                    <a:pt x="744" y="494"/>
                  </a:lnTo>
                  <a:lnTo>
                    <a:pt x="732" y="528"/>
                  </a:lnTo>
                  <a:lnTo>
                    <a:pt x="716" y="562"/>
                  </a:lnTo>
                  <a:lnTo>
                    <a:pt x="696" y="594"/>
                  </a:lnTo>
                  <a:lnTo>
                    <a:pt x="676" y="622"/>
                  </a:lnTo>
                  <a:lnTo>
                    <a:pt x="650" y="650"/>
                  </a:lnTo>
                  <a:lnTo>
                    <a:pt x="624" y="674"/>
                  </a:lnTo>
                  <a:lnTo>
                    <a:pt x="594" y="696"/>
                  </a:lnTo>
                  <a:lnTo>
                    <a:pt x="562" y="716"/>
                  </a:lnTo>
                  <a:lnTo>
                    <a:pt x="530" y="732"/>
                  </a:lnTo>
                  <a:lnTo>
                    <a:pt x="494" y="744"/>
                  </a:lnTo>
                  <a:lnTo>
                    <a:pt x="458" y="754"/>
                  </a:lnTo>
                  <a:lnTo>
                    <a:pt x="420" y="760"/>
                  </a:lnTo>
                  <a:lnTo>
                    <a:pt x="382" y="762"/>
                  </a:lnTo>
                  <a:lnTo>
                    <a:pt x="342" y="760"/>
                  </a:lnTo>
                  <a:lnTo>
                    <a:pt x="304" y="754"/>
                  </a:lnTo>
                  <a:lnTo>
                    <a:pt x="268" y="744"/>
                  </a:lnTo>
                  <a:lnTo>
                    <a:pt x="234" y="732"/>
                  </a:lnTo>
                  <a:lnTo>
                    <a:pt x="200" y="716"/>
                  </a:lnTo>
                  <a:lnTo>
                    <a:pt x="168" y="696"/>
                  </a:lnTo>
                  <a:lnTo>
                    <a:pt x="140" y="674"/>
                  </a:lnTo>
                  <a:lnTo>
                    <a:pt x="112" y="650"/>
                  </a:lnTo>
                  <a:lnTo>
                    <a:pt x="88" y="622"/>
                  </a:lnTo>
                  <a:lnTo>
                    <a:pt x="66" y="594"/>
                  </a:lnTo>
                  <a:lnTo>
                    <a:pt x="46" y="562"/>
                  </a:lnTo>
                  <a:lnTo>
                    <a:pt x="30" y="528"/>
                  </a:lnTo>
                  <a:lnTo>
                    <a:pt x="18" y="494"/>
                  </a:lnTo>
                  <a:lnTo>
                    <a:pt x="8" y="458"/>
                  </a:lnTo>
                  <a:lnTo>
                    <a:pt x="2" y="420"/>
                  </a:lnTo>
                  <a:lnTo>
                    <a:pt x="0" y="380"/>
                  </a:lnTo>
                  <a:close/>
                </a:path>
              </a:pathLst>
            </a:custGeom>
            <a:solidFill>
              <a:srgbClr val="545E6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3" name="Freeform 191">
              <a:extLst>
                <a:ext uri="{FF2B5EF4-FFF2-40B4-BE49-F238E27FC236}">
                  <a16:creationId xmlns:a16="http://schemas.microsoft.com/office/drawing/2014/main" id="{EAE5E866-556A-4843-81A2-68A77C4F0E47}"/>
                </a:ext>
              </a:extLst>
            </p:cNvPr>
            <p:cNvSpPr>
              <a:spLocks/>
            </p:cNvSpPr>
            <p:nvPr/>
          </p:nvSpPr>
          <p:spPr bwMode="auto">
            <a:xfrm>
              <a:off x="1094" y="2062"/>
              <a:ext cx="750" cy="750"/>
            </a:xfrm>
            <a:custGeom>
              <a:avLst/>
              <a:gdLst>
                <a:gd name="T0" fmla="*/ 0 w 750"/>
                <a:gd name="T1" fmla="*/ 374 h 750"/>
                <a:gd name="T2" fmla="*/ 8 w 750"/>
                <a:gd name="T3" fmla="*/ 300 h 750"/>
                <a:gd name="T4" fmla="*/ 30 w 750"/>
                <a:gd name="T5" fmla="*/ 230 h 750"/>
                <a:gd name="T6" fmla="*/ 64 w 750"/>
                <a:gd name="T7" fmla="*/ 166 h 750"/>
                <a:gd name="T8" fmla="*/ 110 w 750"/>
                <a:gd name="T9" fmla="*/ 110 h 750"/>
                <a:gd name="T10" fmla="*/ 166 w 750"/>
                <a:gd name="T11" fmla="*/ 64 h 750"/>
                <a:gd name="T12" fmla="*/ 230 w 750"/>
                <a:gd name="T13" fmla="*/ 30 h 750"/>
                <a:gd name="T14" fmla="*/ 300 w 750"/>
                <a:gd name="T15" fmla="*/ 8 h 750"/>
                <a:gd name="T16" fmla="*/ 376 w 750"/>
                <a:gd name="T17" fmla="*/ 0 h 750"/>
                <a:gd name="T18" fmla="*/ 414 w 750"/>
                <a:gd name="T19" fmla="*/ 2 h 750"/>
                <a:gd name="T20" fmla="*/ 486 w 750"/>
                <a:gd name="T21" fmla="*/ 16 h 750"/>
                <a:gd name="T22" fmla="*/ 554 w 750"/>
                <a:gd name="T23" fmla="*/ 46 h 750"/>
                <a:gd name="T24" fmla="*/ 614 w 750"/>
                <a:gd name="T25" fmla="*/ 86 h 750"/>
                <a:gd name="T26" fmla="*/ 664 w 750"/>
                <a:gd name="T27" fmla="*/ 136 h 750"/>
                <a:gd name="T28" fmla="*/ 704 w 750"/>
                <a:gd name="T29" fmla="*/ 196 h 750"/>
                <a:gd name="T30" fmla="*/ 734 w 750"/>
                <a:gd name="T31" fmla="*/ 264 h 750"/>
                <a:gd name="T32" fmla="*/ 748 w 750"/>
                <a:gd name="T33" fmla="*/ 336 h 750"/>
                <a:gd name="T34" fmla="*/ 750 w 750"/>
                <a:gd name="T35" fmla="*/ 374 h 750"/>
                <a:gd name="T36" fmla="*/ 742 w 750"/>
                <a:gd name="T37" fmla="*/ 450 h 750"/>
                <a:gd name="T38" fmla="*/ 720 w 750"/>
                <a:gd name="T39" fmla="*/ 520 h 750"/>
                <a:gd name="T40" fmla="*/ 686 w 750"/>
                <a:gd name="T41" fmla="*/ 584 h 750"/>
                <a:gd name="T42" fmla="*/ 640 w 750"/>
                <a:gd name="T43" fmla="*/ 640 h 750"/>
                <a:gd name="T44" fmla="*/ 584 w 750"/>
                <a:gd name="T45" fmla="*/ 686 h 750"/>
                <a:gd name="T46" fmla="*/ 522 w 750"/>
                <a:gd name="T47" fmla="*/ 720 h 750"/>
                <a:gd name="T48" fmla="*/ 450 w 750"/>
                <a:gd name="T49" fmla="*/ 742 h 750"/>
                <a:gd name="T50" fmla="*/ 376 w 750"/>
                <a:gd name="T51" fmla="*/ 750 h 750"/>
                <a:gd name="T52" fmla="*/ 336 w 750"/>
                <a:gd name="T53" fmla="*/ 748 h 750"/>
                <a:gd name="T54" fmla="*/ 264 w 750"/>
                <a:gd name="T55" fmla="*/ 734 h 750"/>
                <a:gd name="T56" fmla="*/ 196 w 750"/>
                <a:gd name="T57" fmla="*/ 704 h 750"/>
                <a:gd name="T58" fmla="*/ 136 w 750"/>
                <a:gd name="T59" fmla="*/ 664 h 750"/>
                <a:gd name="T60" fmla="*/ 86 w 750"/>
                <a:gd name="T61" fmla="*/ 614 h 750"/>
                <a:gd name="T62" fmla="*/ 46 w 750"/>
                <a:gd name="T63" fmla="*/ 554 h 750"/>
                <a:gd name="T64" fmla="*/ 16 w 750"/>
                <a:gd name="T65" fmla="*/ 486 h 750"/>
                <a:gd name="T66" fmla="*/ 2 w 750"/>
                <a:gd name="T67" fmla="*/ 414 h 750"/>
                <a:gd name="T68" fmla="*/ 0 w 750"/>
                <a:gd name="T69" fmla="*/ 374 h 75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50"/>
                <a:gd name="T106" fmla="*/ 0 h 750"/>
                <a:gd name="T107" fmla="*/ 750 w 750"/>
                <a:gd name="T108" fmla="*/ 750 h 75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50" h="750">
                  <a:moveTo>
                    <a:pt x="0" y="374"/>
                  </a:moveTo>
                  <a:lnTo>
                    <a:pt x="0" y="374"/>
                  </a:lnTo>
                  <a:lnTo>
                    <a:pt x="2" y="336"/>
                  </a:lnTo>
                  <a:lnTo>
                    <a:pt x="8" y="300"/>
                  </a:lnTo>
                  <a:lnTo>
                    <a:pt x="16" y="264"/>
                  </a:lnTo>
                  <a:lnTo>
                    <a:pt x="30" y="230"/>
                  </a:lnTo>
                  <a:lnTo>
                    <a:pt x="46" y="196"/>
                  </a:lnTo>
                  <a:lnTo>
                    <a:pt x="64" y="166"/>
                  </a:lnTo>
                  <a:lnTo>
                    <a:pt x="86" y="136"/>
                  </a:lnTo>
                  <a:lnTo>
                    <a:pt x="110" y="110"/>
                  </a:lnTo>
                  <a:lnTo>
                    <a:pt x="136" y="86"/>
                  </a:lnTo>
                  <a:lnTo>
                    <a:pt x="166" y="64"/>
                  </a:lnTo>
                  <a:lnTo>
                    <a:pt x="196" y="46"/>
                  </a:lnTo>
                  <a:lnTo>
                    <a:pt x="230" y="30"/>
                  </a:lnTo>
                  <a:lnTo>
                    <a:pt x="264" y="16"/>
                  </a:lnTo>
                  <a:lnTo>
                    <a:pt x="300" y="8"/>
                  </a:lnTo>
                  <a:lnTo>
                    <a:pt x="336" y="2"/>
                  </a:lnTo>
                  <a:lnTo>
                    <a:pt x="376" y="0"/>
                  </a:lnTo>
                  <a:lnTo>
                    <a:pt x="414" y="2"/>
                  </a:lnTo>
                  <a:lnTo>
                    <a:pt x="450" y="8"/>
                  </a:lnTo>
                  <a:lnTo>
                    <a:pt x="486" y="16"/>
                  </a:lnTo>
                  <a:lnTo>
                    <a:pt x="522" y="30"/>
                  </a:lnTo>
                  <a:lnTo>
                    <a:pt x="554" y="46"/>
                  </a:lnTo>
                  <a:lnTo>
                    <a:pt x="584" y="64"/>
                  </a:lnTo>
                  <a:lnTo>
                    <a:pt x="614" y="86"/>
                  </a:lnTo>
                  <a:lnTo>
                    <a:pt x="640" y="110"/>
                  </a:lnTo>
                  <a:lnTo>
                    <a:pt x="664" y="136"/>
                  </a:lnTo>
                  <a:lnTo>
                    <a:pt x="686" y="166"/>
                  </a:lnTo>
                  <a:lnTo>
                    <a:pt x="704" y="196"/>
                  </a:lnTo>
                  <a:lnTo>
                    <a:pt x="720" y="230"/>
                  </a:lnTo>
                  <a:lnTo>
                    <a:pt x="734" y="264"/>
                  </a:lnTo>
                  <a:lnTo>
                    <a:pt x="742" y="300"/>
                  </a:lnTo>
                  <a:lnTo>
                    <a:pt x="748" y="336"/>
                  </a:lnTo>
                  <a:lnTo>
                    <a:pt x="750" y="374"/>
                  </a:lnTo>
                  <a:lnTo>
                    <a:pt x="748" y="414"/>
                  </a:lnTo>
                  <a:lnTo>
                    <a:pt x="742" y="450"/>
                  </a:lnTo>
                  <a:lnTo>
                    <a:pt x="734" y="486"/>
                  </a:lnTo>
                  <a:lnTo>
                    <a:pt x="720" y="520"/>
                  </a:lnTo>
                  <a:lnTo>
                    <a:pt x="704" y="554"/>
                  </a:lnTo>
                  <a:lnTo>
                    <a:pt x="686" y="584"/>
                  </a:lnTo>
                  <a:lnTo>
                    <a:pt x="664" y="614"/>
                  </a:lnTo>
                  <a:lnTo>
                    <a:pt x="640" y="640"/>
                  </a:lnTo>
                  <a:lnTo>
                    <a:pt x="614" y="664"/>
                  </a:lnTo>
                  <a:lnTo>
                    <a:pt x="584" y="686"/>
                  </a:lnTo>
                  <a:lnTo>
                    <a:pt x="554" y="704"/>
                  </a:lnTo>
                  <a:lnTo>
                    <a:pt x="522" y="720"/>
                  </a:lnTo>
                  <a:lnTo>
                    <a:pt x="486" y="734"/>
                  </a:lnTo>
                  <a:lnTo>
                    <a:pt x="450" y="742"/>
                  </a:lnTo>
                  <a:lnTo>
                    <a:pt x="414" y="748"/>
                  </a:lnTo>
                  <a:lnTo>
                    <a:pt x="376" y="750"/>
                  </a:lnTo>
                  <a:lnTo>
                    <a:pt x="336" y="748"/>
                  </a:lnTo>
                  <a:lnTo>
                    <a:pt x="300" y="742"/>
                  </a:lnTo>
                  <a:lnTo>
                    <a:pt x="264" y="734"/>
                  </a:lnTo>
                  <a:lnTo>
                    <a:pt x="230" y="720"/>
                  </a:lnTo>
                  <a:lnTo>
                    <a:pt x="196" y="704"/>
                  </a:lnTo>
                  <a:lnTo>
                    <a:pt x="166" y="686"/>
                  </a:lnTo>
                  <a:lnTo>
                    <a:pt x="136" y="664"/>
                  </a:lnTo>
                  <a:lnTo>
                    <a:pt x="110" y="640"/>
                  </a:lnTo>
                  <a:lnTo>
                    <a:pt x="86" y="614"/>
                  </a:lnTo>
                  <a:lnTo>
                    <a:pt x="64" y="584"/>
                  </a:lnTo>
                  <a:lnTo>
                    <a:pt x="46" y="554"/>
                  </a:lnTo>
                  <a:lnTo>
                    <a:pt x="30" y="520"/>
                  </a:lnTo>
                  <a:lnTo>
                    <a:pt x="16" y="486"/>
                  </a:lnTo>
                  <a:lnTo>
                    <a:pt x="8" y="450"/>
                  </a:lnTo>
                  <a:lnTo>
                    <a:pt x="2" y="414"/>
                  </a:lnTo>
                  <a:lnTo>
                    <a:pt x="0" y="374"/>
                  </a:lnTo>
                  <a:close/>
                </a:path>
              </a:pathLst>
            </a:custGeom>
            <a:solidFill>
              <a:srgbClr val="56606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4" name="Freeform 192">
              <a:extLst>
                <a:ext uri="{FF2B5EF4-FFF2-40B4-BE49-F238E27FC236}">
                  <a16:creationId xmlns:a16="http://schemas.microsoft.com/office/drawing/2014/main" id="{CD1316ED-17C2-4758-B134-DE9BBE2ED3A1}"/>
                </a:ext>
              </a:extLst>
            </p:cNvPr>
            <p:cNvSpPr>
              <a:spLocks/>
            </p:cNvSpPr>
            <p:nvPr/>
          </p:nvSpPr>
          <p:spPr bwMode="auto">
            <a:xfrm>
              <a:off x="1100" y="2068"/>
              <a:ext cx="738" cy="738"/>
            </a:xfrm>
            <a:custGeom>
              <a:avLst/>
              <a:gdLst>
                <a:gd name="T0" fmla="*/ 0 w 738"/>
                <a:gd name="T1" fmla="*/ 370 h 738"/>
                <a:gd name="T2" fmla="*/ 8 w 738"/>
                <a:gd name="T3" fmla="*/ 294 h 738"/>
                <a:gd name="T4" fmla="*/ 28 w 738"/>
                <a:gd name="T5" fmla="*/ 226 h 738"/>
                <a:gd name="T6" fmla="*/ 62 w 738"/>
                <a:gd name="T7" fmla="*/ 162 h 738"/>
                <a:gd name="T8" fmla="*/ 108 w 738"/>
                <a:gd name="T9" fmla="*/ 108 h 738"/>
                <a:gd name="T10" fmla="*/ 162 w 738"/>
                <a:gd name="T11" fmla="*/ 64 h 738"/>
                <a:gd name="T12" fmla="*/ 226 w 738"/>
                <a:gd name="T13" fmla="*/ 30 h 738"/>
                <a:gd name="T14" fmla="*/ 294 w 738"/>
                <a:gd name="T15" fmla="*/ 8 h 738"/>
                <a:gd name="T16" fmla="*/ 368 w 738"/>
                <a:gd name="T17" fmla="*/ 0 h 738"/>
                <a:gd name="T18" fmla="*/ 406 w 738"/>
                <a:gd name="T19" fmla="*/ 2 h 738"/>
                <a:gd name="T20" fmla="*/ 478 w 738"/>
                <a:gd name="T21" fmla="*/ 16 h 738"/>
                <a:gd name="T22" fmla="*/ 544 w 738"/>
                <a:gd name="T23" fmla="*/ 44 h 738"/>
                <a:gd name="T24" fmla="*/ 604 w 738"/>
                <a:gd name="T25" fmla="*/ 84 h 738"/>
                <a:gd name="T26" fmla="*/ 654 w 738"/>
                <a:gd name="T27" fmla="*/ 134 h 738"/>
                <a:gd name="T28" fmla="*/ 694 w 738"/>
                <a:gd name="T29" fmla="*/ 194 h 738"/>
                <a:gd name="T30" fmla="*/ 722 w 738"/>
                <a:gd name="T31" fmla="*/ 260 h 738"/>
                <a:gd name="T32" fmla="*/ 736 w 738"/>
                <a:gd name="T33" fmla="*/ 332 h 738"/>
                <a:gd name="T34" fmla="*/ 738 w 738"/>
                <a:gd name="T35" fmla="*/ 370 h 738"/>
                <a:gd name="T36" fmla="*/ 730 w 738"/>
                <a:gd name="T37" fmla="*/ 444 h 738"/>
                <a:gd name="T38" fmla="*/ 710 w 738"/>
                <a:gd name="T39" fmla="*/ 514 h 738"/>
                <a:gd name="T40" fmla="*/ 676 w 738"/>
                <a:gd name="T41" fmla="*/ 576 h 738"/>
                <a:gd name="T42" fmla="*/ 630 w 738"/>
                <a:gd name="T43" fmla="*/ 630 h 738"/>
                <a:gd name="T44" fmla="*/ 576 w 738"/>
                <a:gd name="T45" fmla="*/ 676 h 738"/>
                <a:gd name="T46" fmla="*/ 512 w 738"/>
                <a:gd name="T47" fmla="*/ 710 h 738"/>
                <a:gd name="T48" fmla="*/ 444 w 738"/>
                <a:gd name="T49" fmla="*/ 732 h 738"/>
                <a:gd name="T50" fmla="*/ 368 w 738"/>
                <a:gd name="T51" fmla="*/ 738 h 738"/>
                <a:gd name="T52" fmla="*/ 332 w 738"/>
                <a:gd name="T53" fmla="*/ 736 h 738"/>
                <a:gd name="T54" fmla="*/ 260 w 738"/>
                <a:gd name="T55" fmla="*/ 722 h 738"/>
                <a:gd name="T56" fmla="*/ 192 w 738"/>
                <a:gd name="T57" fmla="*/ 694 h 738"/>
                <a:gd name="T58" fmla="*/ 134 w 738"/>
                <a:gd name="T59" fmla="*/ 654 h 738"/>
                <a:gd name="T60" fmla="*/ 84 w 738"/>
                <a:gd name="T61" fmla="*/ 604 h 738"/>
                <a:gd name="T62" fmla="*/ 44 w 738"/>
                <a:gd name="T63" fmla="*/ 546 h 738"/>
                <a:gd name="T64" fmla="*/ 16 w 738"/>
                <a:gd name="T65" fmla="*/ 480 h 738"/>
                <a:gd name="T66" fmla="*/ 2 w 738"/>
                <a:gd name="T67" fmla="*/ 408 h 738"/>
                <a:gd name="T68" fmla="*/ 0 w 738"/>
                <a:gd name="T69" fmla="*/ 370 h 73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38"/>
                <a:gd name="T106" fmla="*/ 0 h 738"/>
                <a:gd name="T107" fmla="*/ 738 w 738"/>
                <a:gd name="T108" fmla="*/ 738 h 73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38" h="738">
                  <a:moveTo>
                    <a:pt x="0" y="370"/>
                  </a:moveTo>
                  <a:lnTo>
                    <a:pt x="0" y="370"/>
                  </a:lnTo>
                  <a:lnTo>
                    <a:pt x="2" y="332"/>
                  </a:lnTo>
                  <a:lnTo>
                    <a:pt x="8" y="294"/>
                  </a:lnTo>
                  <a:lnTo>
                    <a:pt x="16" y="260"/>
                  </a:lnTo>
                  <a:lnTo>
                    <a:pt x="28" y="226"/>
                  </a:lnTo>
                  <a:lnTo>
                    <a:pt x="44" y="194"/>
                  </a:lnTo>
                  <a:lnTo>
                    <a:pt x="62" y="162"/>
                  </a:lnTo>
                  <a:lnTo>
                    <a:pt x="84" y="134"/>
                  </a:lnTo>
                  <a:lnTo>
                    <a:pt x="108" y="108"/>
                  </a:lnTo>
                  <a:lnTo>
                    <a:pt x="134" y="84"/>
                  </a:lnTo>
                  <a:lnTo>
                    <a:pt x="162" y="64"/>
                  </a:lnTo>
                  <a:lnTo>
                    <a:pt x="192" y="44"/>
                  </a:lnTo>
                  <a:lnTo>
                    <a:pt x="226" y="30"/>
                  </a:lnTo>
                  <a:lnTo>
                    <a:pt x="260" y="16"/>
                  </a:lnTo>
                  <a:lnTo>
                    <a:pt x="294" y="8"/>
                  </a:lnTo>
                  <a:lnTo>
                    <a:pt x="332" y="2"/>
                  </a:lnTo>
                  <a:lnTo>
                    <a:pt x="368" y="0"/>
                  </a:lnTo>
                  <a:lnTo>
                    <a:pt x="406" y="2"/>
                  </a:lnTo>
                  <a:lnTo>
                    <a:pt x="444" y="8"/>
                  </a:lnTo>
                  <a:lnTo>
                    <a:pt x="478" y="16"/>
                  </a:lnTo>
                  <a:lnTo>
                    <a:pt x="512" y="30"/>
                  </a:lnTo>
                  <a:lnTo>
                    <a:pt x="544" y="44"/>
                  </a:lnTo>
                  <a:lnTo>
                    <a:pt x="576" y="64"/>
                  </a:lnTo>
                  <a:lnTo>
                    <a:pt x="604" y="84"/>
                  </a:lnTo>
                  <a:lnTo>
                    <a:pt x="630" y="108"/>
                  </a:lnTo>
                  <a:lnTo>
                    <a:pt x="654" y="134"/>
                  </a:lnTo>
                  <a:lnTo>
                    <a:pt x="676" y="162"/>
                  </a:lnTo>
                  <a:lnTo>
                    <a:pt x="694" y="194"/>
                  </a:lnTo>
                  <a:lnTo>
                    <a:pt x="710" y="226"/>
                  </a:lnTo>
                  <a:lnTo>
                    <a:pt x="722" y="260"/>
                  </a:lnTo>
                  <a:lnTo>
                    <a:pt x="730" y="294"/>
                  </a:lnTo>
                  <a:lnTo>
                    <a:pt x="736" y="332"/>
                  </a:lnTo>
                  <a:lnTo>
                    <a:pt x="738" y="370"/>
                  </a:lnTo>
                  <a:lnTo>
                    <a:pt x="736" y="408"/>
                  </a:lnTo>
                  <a:lnTo>
                    <a:pt x="730" y="444"/>
                  </a:lnTo>
                  <a:lnTo>
                    <a:pt x="722" y="480"/>
                  </a:lnTo>
                  <a:lnTo>
                    <a:pt x="710" y="514"/>
                  </a:lnTo>
                  <a:lnTo>
                    <a:pt x="694" y="546"/>
                  </a:lnTo>
                  <a:lnTo>
                    <a:pt x="676" y="576"/>
                  </a:lnTo>
                  <a:lnTo>
                    <a:pt x="654" y="604"/>
                  </a:lnTo>
                  <a:lnTo>
                    <a:pt x="630" y="630"/>
                  </a:lnTo>
                  <a:lnTo>
                    <a:pt x="604" y="654"/>
                  </a:lnTo>
                  <a:lnTo>
                    <a:pt x="576" y="676"/>
                  </a:lnTo>
                  <a:lnTo>
                    <a:pt x="544" y="694"/>
                  </a:lnTo>
                  <a:lnTo>
                    <a:pt x="512" y="710"/>
                  </a:lnTo>
                  <a:lnTo>
                    <a:pt x="478" y="722"/>
                  </a:lnTo>
                  <a:lnTo>
                    <a:pt x="444" y="732"/>
                  </a:lnTo>
                  <a:lnTo>
                    <a:pt x="406" y="736"/>
                  </a:lnTo>
                  <a:lnTo>
                    <a:pt x="368" y="738"/>
                  </a:lnTo>
                  <a:lnTo>
                    <a:pt x="332" y="736"/>
                  </a:lnTo>
                  <a:lnTo>
                    <a:pt x="294" y="732"/>
                  </a:lnTo>
                  <a:lnTo>
                    <a:pt x="260" y="722"/>
                  </a:lnTo>
                  <a:lnTo>
                    <a:pt x="226" y="710"/>
                  </a:lnTo>
                  <a:lnTo>
                    <a:pt x="192" y="694"/>
                  </a:lnTo>
                  <a:lnTo>
                    <a:pt x="162" y="676"/>
                  </a:lnTo>
                  <a:lnTo>
                    <a:pt x="134" y="654"/>
                  </a:lnTo>
                  <a:lnTo>
                    <a:pt x="108" y="630"/>
                  </a:lnTo>
                  <a:lnTo>
                    <a:pt x="84" y="604"/>
                  </a:lnTo>
                  <a:lnTo>
                    <a:pt x="62" y="576"/>
                  </a:lnTo>
                  <a:lnTo>
                    <a:pt x="44" y="546"/>
                  </a:lnTo>
                  <a:lnTo>
                    <a:pt x="28" y="514"/>
                  </a:lnTo>
                  <a:lnTo>
                    <a:pt x="16" y="480"/>
                  </a:lnTo>
                  <a:lnTo>
                    <a:pt x="8" y="444"/>
                  </a:lnTo>
                  <a:lnTo>
                    <a:pt x="2" y="408"/>
                  </a:lnTo>
                  <a:lnTo>
                    <a:pt x="0" y="370"/>
                  </a:lnTo>
                  <a:close/>
                </a:path>
              </a:pathLst>
            </a:custGeom>
            <a:solidFill>
              <a:srgbClr val="57626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5" name="Freeform 193">
              <a:extLst>
                <a:ext uri="{FF2B5EF4-FFF2-40B4-BE49-F238E27FC236}">
                  <a16:creationId xmlns:a16="http://schemas.microsoft.com/office/drawing/2014/main" id="{8B2B2342-5C93-4BB8-8BFE-67567BE9BEE8}"/>
                </a:ext>
              </a:extLst>
            </p:cNvPr>
            <p:cNvSpPr>
              <a:spLocks/>
            </p:cNvSpPr>
            <p:nvPr/>
          </p:nvSpPr>
          <p:spPr bwMode="auto">
            <a:xfrm>
              <a:off x="1104" y="2074"/>
              <a:ext cx="728" cy="728"/>
            </a:xfrm>
            <a:custGeom>
              <a:avLst/>
              <a:gdLst>
                <a:gd name="T0" fmla="*/ 0 w 728"/>
                <a:gd name="T1" fmla="*/ 364 h 728"/>
                <a:gd name="T2" fmla="*/ 8 w 728"/>
                <a:gd name="T3" fmla="*/ 290 h 728"/>
                <a:gd name="T4" fmla="*/ 30 w 728"/>
                <a:gd name="T5" fmla="*/ 222 h 728"/>
                <a:gd name="T6" fmla="*/ 64 w 728"/>
                <a:gd name="T7" fmla="*/ 160 h 728"/>
                <a:gd name="T8" fmla="*/ 108 w 728"/>
                <a:gd name="T9" fmla="*/ 106 h 728"/>
                <a:gd name="T10" fmla="*/ 162 w 728"/>
                <a:gd name="T11" fmla="*/ 62 h 728"/>
                <a:gd name="T12" fmla="*/ 224 w 728"/>
                <a:gd name="T13" fmla="*/ 28 h 728"/>
                <a:gd name="T14" fmla="*/ 292 w 728"/>
                <a:gd name="T15" fmla="*/ 8 h 728"/>
                <a:gd name="T16" fmla="*/ 364 w 728"/>
                <a:gd name="T17" fmla="*/ 0 h 728"/>
                <a:gd name="T18" fmla="*/ 402 w 728"/>
                <a:gd name="T19" fmla="*/ 2 h 728"/>
                <a:gd name="T20" fmla="*/ 472 w 728"/>
                <a:gd name="T21" fmla="*/ 16 h 728"/>
                <a:gd name="T22" fmla="*/ 538 w 728"/>
                <a:gd name="T23" fmla="*/ 44 h 728"/>
                <a:gd name="T24" fmla="*/ 596 w 728"/>
                <a:gd name="T25" fmla="*/ 84 h 728"/>
                <a:gd name="T26" fmla="*/ 646 w 728"/>
                <a:gd name="T27" fmla="*/ 132 h 728"/>
                <a:gd name="T28" fmla="*/ 684 w 728"/>
                <a:gd name="T29" fmla="*/ 190 h 728"/>
                <a:gd name="T30" fmla="*/ 712 w 728"/>
                <a:gd name="T31" fmla="*/ 256 h 728"/>
                <a:gd name="T32" fmla="*/ 726 w 728"/>
                <a:gd name="T33" fmla="*/ 326 h 728"/>
                <a:gd name="T34" fmla="*/ 728 w 728"/>
                <a:gd name="T35" fmla="*/ 364 h 728"/>
                <a:gd name="T36" fmla="*/ 722 w 728"/>
                <a:gd name="T37" fmla="*/ 438 h 728"/>
                <a:gd name="T38" fmla="*/ 700 w 728"/>
                <a:gd name="T39" fmla="*/ 506 h 728"/>
                <a:gd name="T40" fmla="*/ 666 w 728"/>
                <a:gd name="T41" fmla="*/ 568 h 728"/>
                <a:gd name="T42" fmla="*/ 622 w 728"/>
                <a:gd name="T43" fmla="*/ 620 h 728"/>
                <a:gd name="T44" fmla="*/ 568 w 728"/>
                <a:gd name="T45" fmla="*/ 666 h 728"/>
                <a:gd name="T46" fmla="*/ 506 w 728"/>
                <a:gd name="T47" fmla="*/ 698 h 728"/>
                <a:gd name="T48" fmla="*/ 438 w 728"/>
                <a:gd name="T49" fmla="*/ 720 h 728"/>
                <a:gd name="T50" fmla="*/ 364 w 728"/>
                <a:gd name="T51" fmla="*/ 728 h 728"/>
                <a:gd name="T52" fmla="*/ 328 w 728"/>
                <a:gd name="T53" fmla="*/ 726 h 728"/>
                <a:gd name="T54" fmla="*/ 256 w 728"/>
                <a:gd name="T55" fmla="*/ 712 h 728"/>
                <a:gd name="T56" fmla="*/ 192 w 728"/>
                <a:gd name="T57" fmla="*/ 684 h 728"/>
                <a:gd name="T58" fmla="*/ 134 w 728"/>
                <a:gd name="T59" fmla="*/ 644 h 728"/>
                <a:gd name="T60" fmla="*/ 84 w 728"/>
                <a:gd name="T61" fmla="*/ 596 h 728"/>
                <a:gd name="T62" fmla="*/ 44 w 728"/>
                <a:gd name="T63" fmla="*/ 538 h 728"/>
                <a:gd name="T64" fmla="*/ 18 w 728"/>
                <a:gd name="T65" fmla="*/ 472 h 728"/>
                <a:gd name="T66" fmla="*/ 2 w 728"/>
                <a:gd name="T67" fmla="*/ 400 h 728"/>
                <a:gd name="T68" fmla="*/ 0 w 728"/>
                <a:gd name="T69" fmla="*/ 364 h 72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28"/>
                <a:gd name="T106" fmla="*/ 0 h 728"/>
                <a:gd name="T107" fmla="*/ 728 w 728"/>
                <a:gd name="T108" fmla="*/ 728 h 72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28" h="728">
                  <a:moveTo>
                    <a:pt x="0" y="364"/>
                  </a:moveTo>
                  <a:lnTo>
                    <a:pt x="0" y="364"/>
                  </a:lnTo>
                  <a:lnTo>
                    <a:pt x="2" y="326"/>
                  </a:lnTo>
                  <a:lnTo>
                    <a:pt x="8" y="290"/>
                  </a:lnTo>
                  <a:lnTo>
                    <a:pt x="18" y="256"/>
                  </a:lnTo>
                  <a:lnTo>
                    <a:pt x="30" y="222"/>
                  </a:lnTo>
                  <a:lnTo>
                    <a:pt x="44" y="190"/>
                  </a:lnTo>
                  <a:lnTo>
                    <a:pt x="64" y="160"/>
                  </a:lnTo>
                  <a:lnTo>
                    <a:pt x="84" y="132"/>
                  </a:lnTo>
                  <a:lnTo>
                    <a:pt x="108" y="106"/>
                  </a:lnTo>
                  <a:lnTo>
                    <a:pt x="134" y="84"/>
                  </a:lnTo>
                  <a:lnTo>
                    <a:pt x="162" y="62"/>
                  </a:lnTo>
                  <a:lnTo>
                    <a:pt x="192" y="44"/>
                  </a:lnTo>
                  <a:lnTo>
                    <a:pt x="224" y="28"/>
                  </a:lnTo>
                  <a:lnTo>
                    <a:pt x="256" y="16"/>
                  </a:lnTo>
                  <a:lnTo>
                    <a:pt x="292" y="8"/>
                  </a:lnTo>
                  <a:lnTo>
                    <a:pt x="328" y="2"/>
                  </a:lnTo>
                  <a:lnTo>
                    <a:pt x="364" y="0"/>
                  </a:lnTo>
                  <a:lnTo>
                    <a:pt x="402" y="2"/>
                  </a:lnTo>
                  <a:lnTo>
                    <a:pt x="438" y="8"/>
                  </a:lnTo>
                  <a:lnTo>
                    <a:pt x="472" y="16"/>
                  </a:lnTo>
                  <a:lnTo>
                    <a:pt x="506" y="28"/>
                  </a:lnTo>
                  <a:lnTo>
                    <a:pt x="538" y="44"/>
                  </a:lnTo>
                  <a:lnTo>
                    <a:pt x="568" y="62"/>
                  </a:lnTo>
                  <a:lnTo>
                    <a:pt x="596" y="84"/>
                  </a:lnTo>
                  <a:lnTo>
                    <a:pt x="622" y="106"/>
                  </a:lnTo>
                  <a:lnTo>
                    <a:pt x="646" y="132"/>
                  </a:lnTo>
                  <a:lnTo>
                    <a:pt x="666" y="160"/>
                  </a:lnTo>
                  <a:lnTo>
                    <a:pt x="684" y="190"/>
                  </a:lnTo>
                  <a:lnTo>
                    <a:pt x="700" y="222"/>
                  </a:lnTo>
                  <a:lnTo>
                    <a:pt x="712" y="256"/>
                  </a:lnTo>
                  <a:lnTo>
                    <a:pt x="722" y="290"/>
                  </a:lnTo>
                  <a:lnTo>
                    <a:pt x="726" y="326"/>
                  </a:lnTo>
                  <a:lnTo>
                    <a:pt x="728" y="364"/>
                  </a:lnTo>
                  <a:lnTo>
                    <a:pt x="726" y="400"/>
                  </a:lnTo>
                  <a:lnTo>
                    <a:pt x="722" y="438"/>
                  </a:lnTo>
                  <a:lnTo>
                    <a:pt x="712" y="472"/>
                  </a:lnTo>
                  <a:lnTo>
                    <a:pt x="700" y="506"/>
                  </a:lnTo>
                  <a:lnTo>
                    <a:pt x="684" y="538"/>
                  </a:lnTo>
                  <a:lnTo>
                    <a:pt x="666" y="568"/>
                  </a:lnTo>
                  <a:lnTo>
                    <a:pt x="646" y="596"/>
                  </a:lnTo>
                  <a:lnTo>
                    <a:pt x="622" y="620"/>
                  </a:lnTo>
                  <a:lnTo>
                    <a:pt x="596" y="644"/>
                  </a:lnTo>
                  <a:lnTo>
                    <a:pt x="568" y="666"/>
                  </a:lnTo>
                  <a:lnTo>
                    <a:pt x="538" y="684"/>
                  </a:lnTo>
                  <a:lnTo>
                    <a:pt x="506" y="698"/>
                  </a:lnTo>
                  <a:lnTo>
                    <a:pt x="472" y="712"/>
                  </a:lnTo>
                  <a:lnTo>
                    <a:pt x="438" y="720"/>
                  </a:lnTo>
                  <a:lnTo>
                    <a:pt x="402" y="726"/>
                  </a:lnTo>
                  <a:lnTo>
                    <a:pt x="364" y="728"/>
                  </a:lnTo>
                  <a:lnTo>
                    <a:pt x="328" y="726"/>
                  </a:lnTo>
                  <a:lnTo>
                    <a:pt x="292" y="720"/>
                  </a:lnTo>
                  <a:lnTo>
                    <a:pt x="256" y="712"/>
                  </a:lnTo>
                  <a:lnTo>
                    <a:pt x="224" y="698"/>
                  </a:lnTo>
                  <a:lnTo>
                    <a:pt x="192" y="684"/>
                  </a:lnTo>
                  <a:lnTo>
                    <a:pt x="162" y="666"/>
                  </a:lnTo>
                  <a:lnTo>
                    <a:pt x="134" y="644"/>
                  </a:lnTo>
                  <a:lnTo>
                    <a:pt x="108" y="620"/>
                  </a:lnTo>
                  <a:lnTo>
                    <a:pt x="84" y="596"/>
                  </a:lnTo>
                  <a:lnTo>
                    <a:pt x="64" y="568"/>
                  </a:lnTo>
                  <a:lnTo>
                    <a:pt x="44" y="538"/>
                  </a:lnTo>
                  <a:lnTo>
                    <a:pt x="30" y="506"/>
                  </a:lnTo>
                  <a:lnTo>
                    <a:pt x="18" y="472"/>
                  </a:lnTo>
                  <a:lnTo>
                    <a:pt x="8" y="438"/>
                  </a:lnTo>
                  <a:lnTo>
                    <a:pt x="2" y="400"/>
                  </a:lnTo>
                  <a:lnTo>
                    <a:pt x="0" y="364"/>
                  </a:lnTo>
                  <a:close/>
                </a:path>
              </a:pathLst>
            </a:custGeom>
            <a:solidFill>
              <a:srgbClr val="59636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6" name="Freeform 194">
              <a:extLst>
                <a:ext uri="{FF2B5EF4-FFF2-40B4-BE49-F238E27FC236}">
                  <a16:creationId xmlns:a16="http://schemas.microsoft.com/office/drawing/2014/main" id="{2F16D638-6C2B-4269-83B8-4244A105337C}"/>
                </a:ext>
              </a:extLst>
            </p:cNvPr>
            <p:cNvSpPr>
              <a:spLocks/>
            </p:cNvSpPr>
            <p:nvPr/>
          </p:nvSpPr>
          <p:spPr bwMode="auto">
            <a:xfrm>
              <a:off x="1110" y="2080"/>
              <a:ext cx="716" cy="716"/>
            </a:xfrm>
            <a:custGeom>
              <a:avLst/>
              <a:gdLst>
                <a:gd name="T0" fmla="*/ 0 w 716"/>
                <a:gd name="T1" fmla="*/ 358 h 716"/>
                <a:gd name="T2" fmla="*/ 8 w 716"/>
                <a:gd name="T3" fmla="*/ 286 h 716"/>
                <a:gd name="T4" fmla="*/ 28 w 716"/>
                <a:gd name="T5" fmla="*/ 218 h 716"/>
                <a:gd name="T6" fmla="*/ 62 w 716"/>
                <a:gd name="T7" fmla="*/ 158 h 716"/>
                <a:gd name="T8" fmla="*/ 106 w 716"/>
                <a:gd name="T9" fmla="*/ 104 h 716"/>
                <a:gd name="T10" fmla="*/ 158 w 716"/>
                <a:gd name="T11" fmla="*/ 62 h 716"/>
                <a:gd name="T12" fmla="*/ 220 w 716"/>
                <a:gd name="T13" fmla="*/ 28 h 716"/>
                <a:gd name="T14" fmla="*/ 286 w 716"/>
                <a:gd name="T15" fmla="*/ 8 h 716"/>
                <a:gd name="T16" fmla="*/ 358 w 716"/>
                <a:gd name="T17" fmla="*/ 0 h 716"/>
                <a:gd name="T18" fmla="*/ 396 w 716"/>
                <a:gd name="T19" fmla="*/ 2 h 716"/>
                <a:gd name="T20" fmla="*/ 466 w 716"/>
                <a:gd name="T21" fmla="*/ 16 h 716"/>
                <a:gd name="T22" fmla="*/ 530 w 716"/>
                <a:gd name="T23" fmla="*/ 44 h 716"/>
                <a:gd name="T24" fmla="*/ 586 w 716"/>
                <a:gd name="T25" fmla="*/ 82 h 716"/>
                <a:gd name="T26" fmla="*/ 634 w 716"/>
                <a:gd name="T27" fmla="*/ 130 h 716"/>
                <a:gd name="T28" fmla="*/ 674 w 716"/>
                <a:gd name="T29" fmla="*/ 188 h 716"/>
                <a:gd name="T30" fmla="*/ 700 w 716"/>
                <a:gd name="T31" fmla="*/ 252 h 716"/>
                <a:gd name="T32" fmla="*/ 714 w 716"/>
                <a:gd name="T33" fmla="*/ 322 h 716"/>
                <a:gd name="T34" fmla="*/ 716 w 716"/>
                <a:gd name="T35" fmla="*/ 358 h 716"/>
                <a:gd name="T36" fmla="*/ 710 w 716"/>
                <a:gd name="T37" fmla="*/ 430 h 716"/>
                <a:gd name="T38" fmla="*/ 688 w 716"/>
                <a:gd name="T39" fmla="*/ 498 h 716"/>
                <a:gd name="T40" fmla="*/ 656 w 716"/>
                <a:gd name="T41" fmla="*/ 558 h 716"/>
                <a:gd name="T42" fmla="*/ 612 w 716"/>
                <a:gd name="T43" fmla="*/ 612 h 716"/>
                <a:gd name="T44" fmla="*/ 558 w 716"/>
                <a:gd name="T45" fmla="*/ 656 h 716"/>
                <a:gd name="T46" fmla="*/ 498 w 716"/>
                <a:gd name="T47" fmla="*/ 688 h 716"/>
                <a:gd name="T48" fmla="*/ 430 w 716"/>
                <a:gd name="T49" fmla="*/ 708 h 716"/>
                <a:gd name="T50" fmla="*/ 358 w 716"/>
                <a:gd name="T51" fmla="*/ 716 h 716"/>
                <a:gd name="T52" fmla="*/ 322 w 716"/>
                <a:gd name="T53" fmla="*/ 714 h 716"/>
                <a:gd name="T54" fmla="*/ 252 w 716"/>
                <a:gd name="T55" fmla="*/ 700 h 716"/>
                <a:gd name="T56" fmla="*/ 188 w 716"/>
                <a:gd name="T57" fmla="*/ 674 h 716"/>
                <a:gd name="T58" fmla="*/ 130 w 716"/>
                <a:gd name="T59" fmla="*/ 634 h 716"/>
                <a:gd name="T60" fmla="*/ 82 w 716"/>
                <a:gd name="T61" fmla="*/ 586 h 716"/>
                <a:gd name="T62" fmla="*/ 44 w 716"/>
                <a:gd name="T63" fmla="*/ 528 h 716"/>
                <a:gd name="T64" fmla="*/ 16 w 716"/>
                <a:gd name="T65" fmla="*/ 464 h 716"/>
                <a:gd name="T66" fmla="*/ 2 w 716"/>
                <a:gd name="T67" fmla="*/ 394 h 716"/>
                <a:gd name="T68" fmla="*/ 0 w 716"/>
                <a:gd name="T69" fmla="*/ 358 h 71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16"/>
                <a:gd name="T106" fmla="*/ 0 h 716"/>
                <a:gd name="T107" fmla="*/ 716 w 716"/>
                <a:gd name="T108" fmla="*/ 716 h 71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16" h="716">
                  <a:moveTo>
                    <a:pt x="0" y="358"/>
                  </a:moveTo>
                  <a:lnTo>
                    <a:pt x="0" y="358"/>
                  </a:lnTo>
                  <a:lnTo>
                    <a:pt x="2" y="322"/>
                  </a:lnTo>
                  <a:lnTo>
                    <a:pt x="8" y="286"/>
                  </a:lnTo>
                  <a:lnTo>
                    <a:pt x="16" y="252"/>
                  </a:lnTo>
                  <a:lnTo>
                    <a:pt x="28" y="218"/>
                  </a:lnTo>
                  <a:lnTo>
                    <a:pt x="44" y="188"/>
                  </a:lnTo>
                  <a:lnTo>
                    <a:pt x="62" y="158"/>
                  </a:lnTo>
                  <a:lnTo>
                    <a:pt x="82" y="130"/>
                  </a:lnTo>
                  <a:lnTo>
                    <a:pt x="106" y="104"/>
                  </a:lnTo>
                  <a:lnTo>
                    <a:pt x="130" y="82"/>
                  </a:lnTo>
                  <a:lnTo>
                    <a:pt x="158" y="62"/>
                  </a:lnTo>
                  <a:lnTo>
                    <a:pt x="188" y="44"/>
                  </a:lnTo>
                  <a:lnTo>
                    <a:pt x="220" y="28"/>
                  </a:lnTo>
                  <a:lnTo>
                    <a:pt x="252" y="16"/>
                  </a:lnTo>
                  <a:lnTo>
                    <a:pt x="286" y="8"/>
                  </a:lnTo>
                  <a:lnTo>
                    <a:pt x="322" y="2"/>
                  </a:lnTo>
                  <a:lnTo>
                    <a:pt x="358" y="0"/>
                  </a:lnTo>
                  <a:lnTo>
                    <a:pt x="396" y="2"/>
                  </a:lnTo>
                  <a:lnTo>
                    <a:pt x="430" y="8"/>
                  </a:lnTo>
                  <a:lnTo>
                    <a:pt x="466" y="16"/>
                  </a:lnTo>
                  <a:lnTo>
                    <a:pt x="498" y="28"/>
                  </a:lnTo>
                  <a:lnTo>
                    <a:pt x="530" y="44"/>
                  </a:lnTo>
                  <a:lnTo>
                    <a:pt x="558" y="62"/>
                  </a:lnTo>
                  <a:lnTo>
                    <a:pt x="586" y="82"/>
                  </a:lnTo>
                  <a:lnTo>
                    <a:pt x="612" y="104"/>
                  </a:lnTo>
                  <a:lnTo>
                    <a:pt x="634" y="130"/>
                  </a:lnTo>
                  <a:lnTo>
                    <a:pt x="656" y="158"/>
                  </a:lnTo>
                  <a:lnTo>
                    <a:pt x="674" y="188"/>
                  </a:lnTo>
                  <a:lnTo>
                    <a:pt x="688" y="218"/>
                  </a:lnTo>
                  <a:lnTo>
                    <a:pt x="700" y="252"/>
                  </a:lnTo>
                  <a:lnTo>
                    <a:pt x="710" y="286"/>
                  </a:lnTo>
                  <a:lnTo>
                    <a:pt x="714" y="322"/>
                  </a:lnTo>
                  <a:lnTo>
                    <a:pt x="716" y="358"/>
                  </a:lnTo>
                  <a:lnTo>
                    <a:pt x="714" y="394"/>
                  </a:lnTo>
                  <a:lnTo>
                    <a:pt x="710" y="430"/>
                  </a:lnTo>
                  <a:lnTo>
                    <a:pt x="700" y="464"/>
                  </a:lnTo>
                  <a:lnTo>
                    <a:pt x="688" y="498"/>
                  </a:lnTo>
                  <a:lnTo>
                    <a:pt x="674" y="528"/>
                  </a:lnTo>
                  <a:lnTo>
                    <a:pt x="656" y="558"/>
                  </a:lnTo>
                  <a:lnTo>
                    <a:pt x="634" y="586"/>
                  </a:lnTo>
                  <a:lnTo>
                    <a:pt x="612" y="612"/>
                  </a:lnTo>
                  <a:lnTo>
                    <a:pt x="586" y="634"/>
                  </a:lnTo>
                  <a:lnTo>
                    <a:pt x="558" y="656"/>
                  </a:lnTo>
                  <a:lnTo>
                    <a:pt x="530" y="674"/>
                  </a:lnTo>
                  <a:lnTo>
                    <a:pt x="498" y="688"/>
                  </a:lnTo>
                  <a:lnTo>
                    <a:pt x="466" y="700"/>
                  </a:lnTo>
                  <a:lnTo>
                    <a:pt x="430" y="708"/>
                  </a:lnTo>
                  <a:lnTo>
                    <a:pt x="396" y="714"/>
                  </a:lnTo>
                  <a:lnTo>
                    <a:pt x="358" y="716"/>
                  </a:lnTo>
                  <a:lnTo>
                    <a:pt x="322" y="714"/>
                  </a:lnTo>
                  <a:lnTo>
                    <a:pt x="286" y="708"/>
                  </a:lnTo>
                  <a:lnTo>
                    <a:pt x="252" y="700"/>
                  </a:lnTo>
                  <a:lnTo>
                    <a:pt x="220" y="688"/>
                  </a:lnTo>
                  <a:lnTo>
                    <a:pt x="188" y="674"/>
                  </a:lnTo>
                  <a:lnTo>
                    <a:pt x="158" y="656"/>
                  </a:lnTo>
                  <a:lnTo>
                    <a:pt x="130" y="634"/>
                  </a:lnTo>
                  <a:lnTo>
                    <a:pt x="106" y="612"/>
                  </a:lnTo>
                  <a:lnTo>
                    <a:pt x="82" y="586"/>
                  </a:lnTo>
                  <a:lnTo>
                    <a:pt x="62" y="558"/>
                  </a:lnTo>
                  <a:lnTo>
                    <a:pt x="44" y="528"/>
                  </a:lnTo>
                  <a:lnTo>
                    <a:pt x="28" y="498"/>
                  </a:lnTo>
                  <a:lnTo>
                    <a:pt x="16" y="464"/>
                  </a:lnTo>
                  <a:lnTo>
                    <a:pt x="8" y="430"/>
                  </a:lnTo>
                  <a:lnTo>
                    <a:pt x="2" y="394"/>
                  </a:lnTo>
                  <a:lnTo>
                    <a:pt x="0" y="358"/>
                  </a:lnTo>
                  <a:close/>
                </a:path>
              </a:pathLst>
            </a:custGeom>
            <a:solidFill>
              <a:srgbClr val="5A656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7" name="Freeform 195">
              <a:extLst>
                <a:ext uri="{FF2B5EF4-FFF2-40B4-BE49-F238E27FC236}">
                  <a16:creationId xmlns:a16="http://schemas.microsoft.com/office/drawing/2014/main" id="{6CB60F47-4131-4AD1-9205-8ED19726493E}"/>
                </a:ext>
              </a:extLst>
            </p:cNvPr>
            <p:cNvSpPr>
              <a:spLocks/>
            </p:cNvSpPr>
            <p:nvPr/>
          </p:nvSpPr>
          <p:spPr bwMode="auto">
            <a:xfrm>
              <a:off x="1116" y="2086"/>
              <a:ext cx="704" cy="704"/>
            </a:xfrm>
            <a:custGeom>
              <a:avLst/>
              <a:gdLst>
                <a:gd name="T0" fmla="*/ 0 w 704"/>
                <a:gd name="T1" fmla="*/ 352 h 704"/>
                <a:gd name="T2" fmla="*/ 8 w 704"/>
                <a:gd name="T3" fmla="*/ 282 h 704"/>
                <a:gd name="T4" fmla="*/ 28 w 704"/>
                <a:gd name="T5" fmla="*/ 216 h 704"/>
                <a:gd name="T6" fmla="*/ 60 w 704"/>
                <a:gd name="T7" fmla="*/ 156 h 704"/>
                <a:gd name="T8" fmla="*/ 104 w 704"/>
                <a:gd name="T9" fmla="*/ 104 h 704"/>
                <a:gd name="T10" fmla="*/ 156 w 704"/>
                <a:gd name="T11" fmla="*/ 60 h 704"/>
                <a:gd name="T12" fmla="*/ 216 w 704"/>
                <a:gd name="T13" fmla="*/ 28 h 704"/>
                <a:gd name="T14" fmla="*/ 282 w 704"/>
                <a:gd name="T15" fmla="*/ 8 h 704"/>
                <a:gd name="T16" fmla="*/ 352 w 704"/>
                <a:gd name="T17" fmla="*/ 0 h 704"/>
                <a:gd name="T18" fmla="*/ 388 w 704"/>
                <a:gd name="T19" fmla="*/ 2 h 704"/>
                <a:gd name="T20" fmla="*/ 458 w 704"/>
                <a:gd name="T21" fmla="*/ 16 h 704"/>
                <a:gd name="T22" fmla="*/ 520 w 704"/>
                <a:gd name="T23" fmla="*/ 42 h 704"/>
                <a:gd name="T24" fmla="*/ 576 w 704"/>
                <a:gd name="T25" fmla="*/ 80 h 704"/>
                <a:gd name="T26" fmla="*/ 624 w 704"/>
                <a:gd name="T27" fmla="*/ 128 h 704"/>
                <a:gd name="T28" fmla="*/ 662 w 704"/>
                <a:gd name="T29" fmla="*/ 184 h 704"/>
                <a:gd name="T30" fmla="*/ 690 w 704"/>
                <a:gd name="T31" fmla="*/ 248 h 704"/>
                <a:gd name="T32" fmla="*/ 704 w 704"/>
                <a:gd name="T33" fmla="*/ 316 h 704"/>
                <a:gd name="T34" fmla="*/ 704 w 704"/>
                <a:gd name="T35" fmla="*/ 352 h 704"/>
                <a:gd name="T36" fmla="*/ 698 w 704"/>
                <a:gd name="T37" fmla="*/ 424 h 704"/>
                <a:gd name="T38" fmla="*/ 678 w 704"/>
                <a:gd name="T39" fmla="*/ 490 h 704"/>
                <a:gd name="T40" fmla="*/ 644 w 704"/>
                <a:gd name="T41" fmla="*/ 550 h 704"/>
                <a:gd name="T42" fmla="*/ 602 w 704"/>
                <a:gd name="T43" fmla="*/ 602 h 704"/>
                <a:gd name="T44" fmla="*/ 550 w 704"/>
                <a:gd name="T45" fmla="*/ 644 h 704"/>
                <a:gd name="T46" fmla="*/ 490 w 704"/>
                <a:gd name="T47" fmla="*/ 678 h 704"/>
                <a:gd name="T48" fmla="*/ 424 w 704"/>
                <a:gd name="T49" fmla="*/ 698 h 704"/>
                <a:gd name="T50" fmla="*/ 352 w 704"/>
                <a:gd name="T51" fmla="*/ 704 h 704"/>
                <a:gd name="T52" fmla="*/ 316 w 704"/>
                <a:gd name="T53" fmla="*/ 704 h 704"/>
                <a:gd name="T54" fmla="*/ 248 w 704"/>
                <a:gd name="T55" fmla="*/ 690 h 704"/>
                <a:gd name="T56" fmla="*/ 184 w 704"/>
                <a:gd name="T57" fmla="*/ 662 h 704"/>
                <a:gd name="T58" fmla="*/ 128 w 704"/>
                <a:gd name="T59" fmla="*/ 624 h 704"/>
                <a:gd name="T60" fmla="*/ 80 w 704"/>
                <a:gd name="T61" fmla="*/ 576 h 704"/>
                <a:gd name="T62" fmla="*/ 42 w 704"/>
                <a:gd name="T63" fmla="*/ 520 h 704"/>
                <a:gd name="T64" fmla="*/ 16 w 704"/>
                <a:gd name="T65" fmla="*/ 458 h 704"/>
                <a:gd name="T66" fmla="*/ 2 w 704"/>
                <a:gd name="T67" fmla="*/ 388 h 704"/>
                <a:gd name="T68" fmla="*/ 0 w 704"/>
                <a:gd name="T69" fmla="*/ 352 h 70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04"/>
                <a:gd name="T106" fmla="*/ 0 h 704"/>
                <a:gd name="T107" fmla="*/ 704 w 704"/>
                <a:gd name="T108" fmla="*/ 704 h 70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04" h="704">
                  <a:moveTo>
                    <a:pt x="0" y="352"/>
                  </a:moveTo>
                  <a:lnTo>
                    <a:pt x="0" y="352"/>
                  </a:lnTo>
                  <a:lnTo>
                    <a:pt x="2" y="316"/>
                  </a:lnTo>
                  <a:lnTo>
                    <a:pt x="8" y="282"/>
                  </a:lnTo>
                  <a:lnTo>
                    <a:pt x="16" y="248"/>
                  </a:lnTo>
                  <a:lnTo>
                    <a:pt x="28" y="216"/>
                  </a:lnTo>
                  <a:lnTo>
                    <a:pt x="42" y="184"/>
                  </a:lnTo>
                  <a:lnTo>
                    <a:pt x="60" y="156"/>
                  </a:lnTo>
                  <a:lnTo>
                    <a:pt x="80" y="128"/>
                  </a:lnTo>
                  <a:lnTo>
                    <a:pt x="104" y="104"/>
                  </a:lnTo>
                  <a:lnTo>
                    <a:pt x="128" y="80"/>
                  </a:lnTo>
                  <a:lnTo>
                    <a:pt x="156" y="60"/>
                  </a:lnTo>
                  <a:lnTo>
                    <a:pt x="184" y="42"/>
                  </a:lnTo>
                  <a:lnTo>
                    <a:pt x="216" y="28"/>
                  </a:lnTo>
                  <a:lnTo>
                    <a:pt x="248" y="16"/>
                  </a:lnTo>
                  <a:lnTo>
                    <a:pt x="282" y="8"/>
                  </a:lnTo>
                  <a:lnTo>
                    <a:pt x="316" y="2"/>
                  </a:lnTo>
                  <a:lnTo>
                    <a:pt x="352" y="0"/>
                  </a:lnTo>
                  <a:lnTo>
                    <a:pt x="388" y="2"/>
                  </a:lnTo>
                  <a:lnTo>
                    <a:pt x="424" y="8"/>
                  </a:lnTo>
                  <a:lnTo>
                    <a:pt x="458" y="16"/>
                  </a:lnTo>
                  <a:lnTo>
                    <a:pt x="490" y="28"/>
                  </a:lnTo>
                  <a:lnTo>
                    <a:pt x="520" y="42"/>
                  </a:lnTo>
                  <a:lnTo>
                    <a:pt x="550" y="60"/>
                  </a:lnTo>
                  <a:lnTo>
                    <a:pt x="576" y="80"/>
                  </a:lnTo>
                  <a:lnTo>
                    <a:pt x="602" y="104"/>
                  </a:lnTo>
                  <a:lnTo>
                    <a:pt x="624" y="128"/>
                  </a:lnTo>
                  <a:lnTo>
                    <a:pt x="644" y="156"/>
                  </a:lnTo>
                  <a:lnTo>
                    <a:pt x="662" y="184"/>
                  </a:lnTo>
                  <a:lnTo>
                    <a:pt x="678" y="216"/>
                  </a:lnTo>
                  <a:lnTo>
                    <a:pt x="690" y="248"/>
                  </a:lnTo>
                  <a:lnTo>
                    <a:pt x="698" y="282"/>
                  </a:lnTo>
                  <a:lnTo>
                    <a:pt x="704" y="316"/>
                  </a:lnTo>
                  <a:lnTo>
                    <a:pt x="704" y="352"/>
                  </a:lnTo>
                  <a:lnTo>
                    <a:pt x="704" y="388"/>
                  </a:lnTo>
                  <a:lnTo>
                    <a:pt x="698" y="424"/>
                  </a:lnTo>
                  <a:lnTo>
                    <a:pt x="690" y="458"/>
                  </a:lnTo>
                  <a:lnTo>
                    <a:pt x="678" y="490"/>
                  </a:lnTo>
                  <a:lnTo>
                    <a:pt x="662" y="520"/>
                  </a:lnTo>
                  <a:lnTo>
                    <a:pt x="644" y="550"/>
                  </a:lnTo>
                  <a:lnTo>
                    <a:pt x="624" y="576"/>
                  </a:lnTo>
                  <a:lnTo>
                    <a:pt x="602" y="602"/>
                  </a:lnTo>
                  <a:lnTo>
                    <a:pt x="576" y="624"/>
                  </a:lnTo>
                  <a:lnTo>
                    <a:pt x="550" y="644"/>
                  </a:lnTo>
                  <a:lnTo>
                    <a:pt x="520" y="662"/>
                  </a:lnTo>
                  <a:lnTo>
                    <a:pt x="490" y="678"/>
                  </a:lnTo>
                  <a:lnTo>
                    <a:pt x="458" y="690"/>
                  </a:lnTo>
                  <a:lnTo>
                    <a:pt x="424" y="698"/>
                  </a:lnTo>
                  <a:lnTo>
                    <a:pt x="388" y="704"/>
                  </a:lnTo>
                  <a:lnTo>
                    <a:pt x="352" y="704"/>
                  </a:lnTo>
                  <a:lnTo>
                    <a:pt x="316" y="704"/>
                  </a:lnTo>
                  <a:lnTo>
                    <a:pt x="282" y="698"/>
                  </a:lnTo>
                  <a:lnTo>
                    <a:pt x="248" y="690"/>
                  </a:lnTo>
                  <a:lnTo>
                    <a:pt x="216" y="678"/>
                  </a:lnTo>
                  <a:lnTo>
                    <a:pt x="184" y="662"/>
                  </a:lnTo>
                  <a:lnTo>
                    <a:pt x="156" y="644"/>
                  </a:lnTo>
                  <a:lnTo>
                    <a:pt x="128" y="624"/>
                  </a:lnTo>
                  <a:lnTo>
                    <a:pt x="104" y="602"/>
                  </a:lnTo>
                  <a:lnTo>
                    <a:pt x="80" y="576"/>
                  </a:lnTo>
                  <a:lnTo>
                    <a:pt x="60" y="550"/>
                  </a:lnTo>
                  <a:lnTo>
                    <a:pt x="42" y="520"/>
                  </a:lnTo>
                  <a:lnTo>
                    <a:pt x="28" y="490"/>
                  </a:lnTo>
                  <a:lnTo>
                    <a:pt x="16" y="458"/>
                  </a:lnTo>
                  <a:lnTo>
                    <a:pt x="8" y="424"/>
                  </a:lnTo>
                  <a:lnTo>
                    <a:pt x="2" y="388"/>
                  </a:lnTo>
                  <a:lnTo>
                    <a:pt x="0" y="352"/>
                  </a:lnTo>
                  <a:close/>
                </a:path>
              </a:pathLst>
            </a:custGeom>
            <a:solidFill>
              <a:srgbClr val="5C676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8" name="Freeform 196">
              <a:extLst>
                <a:ext uri="{FF2B5EF4-FFF2-40B4-BE49-F238E27FC236}">
                  <a16:creationId xmlns:a16="http://schemas.microsoft.com/office/drawing/2014/main" id="{C10EA08D-CCE3-4E9B-B6F4-3A93B1C335B7}"/>
                </a:ext>
              </a:extLst>
            </p:cNvPr>
            <p:cNvSpPr>
              <a:spLocks/>
            </p:cNvSpPr>
            <p:nvPr/>
          </p:nvSpPr>
          <p:spPr bwMode="auto">
            <a:xfrm>
              <a:off x="1122" y="2092"/>
              <a:ext cx="694" cy="694"/>
            </a:xfrm>
            <a:custGeom>
              <a:avLst/>
              <a:gdLst>
                <a:gd name="T0" fmla="*/ 0 w 694"/>
                <a:gd name="T1" fmla="*/ 346 h 694"/>
                <a:gd name="T2" fmla="*/ 6 w 694"/>
                <a:gd name="T3" fmla="*/ 276 h 694"/>
                <a:gd name="T4" fmla="*/ 26 w 694"/>
                <a:gd name="T5" fmla="*/ 212 h 694"/>
                <a:gd name="T6" fmla="*/ 58 w 694"/>
                <a:gd name="T7" fmla="*/ 152 h 694"/>
                <a:gd name="T8" fmla="*/ 100 w 694"/>
                <a:gd name="T9" fmla="*/ 102 h 694"/>
                <a:gd name="T10" fmla="*/ 152 w 694"/>
                <a:gd name="T11" fmla="*/ 60 h 694"/>
                <a:gd name="T12" fmla="*/ 212 w 694"/>
                <a:gd name="T13" fmla="*/ 28 h 694"/>
                <a:gd name="T14" fmla="*/ 276 w 694"/>
                <a:gd name="T15" fmla="*/ 8 h 694"/>
                <a:gd name="T16" fmla="*/ 346 w 694"/>
                <a:gd name="T17" fmla="*/ 0 h 694"/>
                <a:gd name="T18" fmla="*/ 382 w 694"/>
                <a:gd name="T19" fmla="*/ 2 h 694"/>
                <a:gd name="T20" fmla="*/ 450 w 694"/>
                <a:gd name="T21" fmla="*/ 16 h 694"/>
                <a:gd name="T22" fmla="*/ 512 w 694"/>
                <a:gd name="T23" fmla="*/ 42 h 694"/>
                <a:gd name="T24" fmla="*/ 566 w 694"/>
                <a:gd name="T25" fmla="*/ 80 h 694"/>
                <a:gd name="T26" fmla="*/ 614 w 694"/>
                <a:gd name="T27" fmla="*/ 126 h 694"/>
                <a:gd name="T28" fmla="*/ 652 w 694"/>
                <a:gd name="T29" fmla="*/ 182 h 694"/>
                <a:gd name="T30" fmla="*/ 678 w 694"/>
                <a:gd name="T31" fmla="*/ 244 h 694"/>
                <a:gd name="T32" fmla="*/ 692 w 694"/>
                <a:gd name="T33" fmla="*/ 312 h 694"/>
                <a:gd name="T34" fmla="*/ 694 w 694"/>
                <a:gd name="T35" fmla="*/ 346 h 694"/>
                <a:gd name="T36" fmla="*/ 686 w 694"/>
                <a:gd name="T37" fmla="*/ 416 h 694"/>
                <a:gd name="T38" fmla="*/ 666 w 694"/>
                <a:gd name="T39" fmla="*/ 482 h 694"/>
                <a:gd name="T40" fmla="*/ 634 w 694"/>
                <a:gd name="T41" fmla="*/ 540 h 694"/>
                <a:gd name="T42" fmla="*/ 592 w 694"/>
                <a:gd name="T43" fmla="*/ 592 h 694"/>
                <a:gd name="T44" fmla="*/ 540 w 694"/>
                <a:gd name="T45" fmla="*/ 634 h 694"/>
                <a:gd name="T46" fmla="*/ 482 w 694"/>
                <a:gd name="T47" fmla="*/ 666 h 694"/>
                <a:gd name="T48" fmla="*/ 416 w 694"/>
                <a:gd name="T49" fmla="*/ 686 h 694"/>
                <a:gd name="T50" fmla="*/ 346 w 694"/>
                <a:gd name="T51" fmla="*/ 694 h 694"/>
                <a:gd name="T52" fmla="*/ 310 w 694"/>
                <a:gd name="T53" fmla="*/ 692 h 694"/>
                <a:gd name="T54" fmla="*/ 244 w 694"/>
                <a:gd name="T55" fmla="*/ 678 h 694"/>
                <a:gd name="T56" fmla="*/ 180 w 694"/>
                <a:gd name="T57" fmla="*/ 652 h 694"/>
                <a:gd name="T58" fmla="*/ 126 w 694"/>
                <a:gd name="T59" fmla="*/ 614 h 694"/>
                <a:gd name="T60" fmla="*/ 78 w 694"/>
                <a:gd name="T61" fmla="*/ 568 h 694"/>
                <a:gd name="T62" fmla="*/ 42 w 694"/>
                <a:gd name="T63" fmla="*/ 512 h 694"/>
                <a:gd name="T64" fmla="*/ 14 w 694"/>
                <a:gd name="T65" fmla="*/ 450 h 694"/>
                <a:gd name="T66" fmla="*/ 2 w 694"/>
                <a:gd name="T67" fmla="*/ 382 h 694"/>
                <a:gd name="T68" fmla="*/ 0 w 694"/>
                <a:gd name="T69" fmla="*/ 346 h 69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94"/>
                <a:gd name="T106" fmla="*/ 0 h 694"/>
                <a:gd name="T107" fmla="*/ 694 w 694"/>
                <a:gd name="T108" fmla="*/ 694 h 69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94" h="694">
                  <a:moveTo>
                    <a:pt x="0" y="346"/>
                  </a:moveTo>
                  <a:lnTo>
                    <a:pt x="0" y="346"/>
                  </a:lnTo>
                  <a:lnTo>
                    <a:pt x="2" y="312"/>
                  </a:lnTo>
                  <a:lnTo>
                    <a:pt x="6" y="276"/>
                  </a:lnTo>
                  <a:lnTo>
                    <a:pt x="14" y="244"/>
                  </a:lnTo>
                  <a:lnTo>
                    <a:pt x="26" y="212"/>
                  </a:lnTo>
                  <a:lnTo>
                    <a:pt x="42" y="182"/>
                  </a:lnTo>
                  <a:lnTo>
                    <a:pt x="58" y="152"/>
                  </a:lnTo>
                  <a:lnTo>
                    <a:pt x="78" y="126"/>
                  </a:lnTo>
                  <a:lnTo>
                    <a:pt x="100" y="102"/>
                  </a:lnTo>
                  <a:lnTo>
                    <a:pt x="126" y="80"/>
                  </a:lnTo>
                  <a:lnTo>
                    <a:pt x="152" y="60"/>
                  </a:lnTo>
                  <a:lnTo>
                    <a:pt x="180" y="42"/>
                  </a:lnTo>
                  <a:lnTo>
                    <a:pt x="212" y="28"/>
                  </a:lnTo>
                  <a:lnTo>
                    <a:pt x="244" y="16"/>
                  </a:lnTo>
                  <a:lnTo>
                    <a:pt x="276" y="8"/>
                  </a:lnTo>
                  <a:lnTo>
                    <a:pt x="310" y="2"/>
                  </a:lnTo>
                  <a:lnTo>
                    <a:pt x="346" y="0"/>
                  </a:lnTo>
                  <a:lnTo>
                    <a:pt x="382" y="2"/>
                  </a:lnTo>
                  <a:lnTo>
                    <a:pt x="416" y="8"/>
                  </a:lnTo>
                  <a:lnTo>
                    <a:pt x="450" y="16"/>
                  </a:lnTo>
                  <a:lnTo>
                    <a:pt x="482" y="28"/>
                  </a:lnTo>
                  <a:lnTo>
                    <a:pt x="512" y="42"/>
                  </a:lnTo>
                  <a:lnTo>
                    <a:pt x="540" y="60"/>
                  </a:lnTo>
                  <a:lnTo>
                    <a:pt x="566" y="80"/>
                  </a:lnTo>
                  <a:lnTo>
                    <a:pt x="592" y="102"/>
                  </a:lnTo>
                  <a:lnTo>
                    <a:pt x="614" y="126"/>
                  </a:lnTo>
                  <a:lnTo>
                    <a:pt x="634" y="152"/>
                  </a:lnTo>
                  <a:lnTo>
                    <a:pt x="652" y="182"/>
                  </a:lnTo>
                  <a:lnTo>
                    <a:pt x="666" y="212"/>
                  </a:lnTo>
                  <a:lnTo>
                    <a:pt x="678" y="244"/>
                  </a:lnTo>
                  <a:lnTo>
                    <a:pt x="686" y="276"/>
                  </a:lnTo>
                  <a:lnTo>
                    <a:pt x="692" y="312"/>
                  </a:lnTo>
                  <a:lnTo>
                    <a:pt x="694" y="346"/>
                  </a:lnTo>
                  <a:lnTo>
                    <a:pt x="692" y="382"/>
                  </a:lnTo>
                  <a:lnTo>
                    <a:pt x="686" y="416"/>
                  </a:lnTo>
                  <a:lnTo>
                    <a:pt x="678" y="450"/>
                  </a:lnTo>
                  <a:lnTo>
                    <a:pt x="666" y="482"/>
                  </a:lnTo>
                  <a:lnTo>
                    <a:pt x="652" y="512"/>
                  </a:lnTo>
                  <a:lnTo>
                    <a:pt x="634" y="540"/>
                  </a:lnTo>
                  <a:lnTo>
                    <a:pt x="614" y="568"/>
                  </a:lnTo>
                  <a:lnTo>
                    <a:pt x="592" y="592"/>
                  </a:lnTo>
                  <a:lnTo>
                    <a:pt x="566" y="614"/>
                  </a:lnTo>
                  <a:lnTo>
                    <a:pt x="540" y="634"/>
                  </a:lnTo>
                  <a:lnTo>
                    <a:pt x="512" y="652"/>
                  </a:lnTo>
                  <a:lnTo>
                    <a:pt x="482" y="666"/>
                  </a:lnTo>
                  <a:lnTo>
                    <a:pt x="450" y="678"/>
                  </a:lnTo>
                  <a:lnTo>
                    <a:pt x="416" y="686"/>
                  </a:lnTo>
                  <a:lnTo>
                    <a:pt x="382" y="692"/>
                  </a:lnTo>
                  <a:lnTo>
                    <a:pt x="346" y="694"/>
                  </a:lnTo>
                  <a:lnTo>
                    <a:pt x="310" y="692"/>
                  </a:lnTo>
                  <a:lnTo>
                    <a:pt x="276" y="686"/>
                  </a:lnTo>
                  <a:lnTo>
                    <a:pt x="244" y="678"/>
                  </a:lnTo>
                  <a:lnTo>
                    <a:pt x="212" y="666"/>
                  </a:lnTo>
                  <a:lnTo>
                    <a:pt x="180" y="652"/>
                  </a:lnTo>
                  <a:lnTo>
                    <a:pt x="152" y="634"/>
                  </a:lnTo>
                  <a:lnTo>
                    <a:pt x="126" y="614"/>
                  </a:lnTo>
                  <a:lnTo>
                    <a:pt x="100" y="592"/>
                  </a:lnTo>
                  <a:lnTo>
                    <a:pt x="78" y="568"/>
                  </a:lnTo>
                  <a:lnTo>
                    <a:pt x="58" y="540"/>
                  </a:lnTo>
                  <a:lnTo>
                    <a:pt x="42" y="512"/>
                  </a:lnTo>
                  <a:lnTo>
                    <a:pt x="26" y="482"/>
                  </a:lnTo>
                  <a:lnTo>
                    <a:pt x="14" y="450"/>
                  </a:lnTo>
                  <a:lnTo>
                    <a:pt x="6" y="416"/>
                  </a:lnTo>
                  <a:lnTo>
                    <a:pt x="2" y="382"/>
                  </a:lnTo>
                  <a:lnTo>
                    <a:pt x="0" y="346"/>
                  </a:lnTo>
                  <a:close/>
                </a:path>
              </a:pathLst>
            </a:custGeom>
            <a:solidFill>
              <a:srgbClr val="5D686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9" name="Freeform 197">
              <a:extLst>
                <a:ext uri="{FF2B5EF4-FFF2-40B4-BE49-F238E27FC236}">
                  <a16:creationId xmlns:a16="http://schemas.microsoft.com/office/drawing/2014/main" id="{857C1C06-AFE6-4A57-9DFC-ED7DA4D14934}"/>
                </a:ext>
              </a:extLst>
            </p:cNvPr>
            <p:cNvSpPr>
              <a:spLocks/>
            </p:cNvSpPr>
            <p:nvPr/>
          </p:nvSpPr>
          <p:spPr bwMode="auto">
            <a:xfrm>
              <a:off x="1126" y="2098"/>
              <a:ext cx="684" cy="682"/>
            </a:xfrm>
            <a:custGeom>
              <a:avLst/>
              <a:gdLst>
                <a:gd name="T0" fmla="*/ 0 w 684"/>
                <a:gd name="T1" fmla="*/ 342 h 682"/>
                <a:gd name="T2" fmla="*/ 8 w 684"/>
                <a:gd name="T3" fmla="*/ 272 h 682"/>
                <a:gd name="T4" fmla="*/ 28 w 684"/>
                <a:gd name="T5" fmla="*/ 208 h 682"/>
                <a:gd name="T6" fmla="*/ 60 w 684"/>
                <a:gd name="T7" fmla="*/ 150 h 682"/>
                <a:gd name="T8" fmla="*/ 100 w 684"/>
                <a:gd name="T9" fmla="*/ 100 h 682"/>
                <a:gd name="T10" fmla="*/ 152 w 684"/>
                <a:gd name="T11" fmla="*/ 58 h 682"/>
                <a:gd name="T12" fmla="*/ 210 w 684"/>
                <a:gd name="T13" fmla="*/ 26 h 682"/>
                <a:gd name="T14" fmla="*/ 274 w 684"/>
                <a:gd name="T15" fmla="*/ 6 h 682"/>
                <a:gd name="T16" fmla="*/ 342 w 684"/>
                <a:gd name="T17" fmla="*/ 0 h 682"/>
                <a:gd name="T18" fmla="*/ 376 w 684"/>
                <a:gd name="T19" fmla="*/ 2 h 682"/>
                <a:gd name="T20" fmla="*/ 444 w 684"/>
                <a:gd name="T21" fmla="*/ 16 h 682"/>
                <a:gd name="T22" fmla="*/ 504 w 684"/>
                <a:gd name="T23" fmla="*/ 42 h 682"/>
                <a:gd name="T24" fmla="*/ 560 w 684"/>
                <a:gd name="T25" fmla="*/ 78 h 682"/>
                <a:gd name="T26" fmla="*/ 606 w 684"/>
                <a:gd name="T27" fmla="*/ 124 h 682"/>
                <a:gd name="T28" fmla="*/ 642 w 684"/>
                <a:gd name="T29" fmla="*/ 178 h 682"/>
                <a:gd name="T30" fmla="*/ 668 w 684"/>
                <a:gd name="T31" fmla="*/ 240 h 682"/>
                <a:gd name="T32" fmla="*/ 682 w 684"/>
                <a:gd name="T33" fmla="*/ 306 h 682"/>
                <a:gd name="T34" fmla="*/ 684 w 684"/>
                <a:gd name="T35" fmla="*/ 342 h 682"/>
                <a:gd name="T36" fmla="*/ 676 w 684"/>
                <a:gd name="T37" fmla="*/ 410 h 682"/>
                <a:gd name="T38" fmla="*/ 656 w 684"/>
                <a:gd name="T39" fmla="*/ 474 h 682"/>
                <a:gd name="T40" fmla="*/ 624 w 684"/>
                <a:gd name="T41" fmla="*/ 532 h 682"/>
                <a:gd name="T42" fmla="*/ 584 w 684"/>
                <a:gd name="T43" fmla="*/ 582 h 682"/>
                <a:gd name="T44" fmla="*/ 532 w 684"/>
                <a:gd name="T45" fmla="*/ 624 h 682"/>
                <a:gd name="T46" fmla="*/ 474 w 684"/>
                <a:gd name="T47" fmla="*/ 656 h 682"/>
                <a:gd name="T48" fmla="*/ 410 w 684"/>
                <a:gd name="T49" fmla="*/ 676 h 682"/>
                <a:gd name="T50" fmla="*/ 342 w 684"/>
                <a:gd name="T51" fmla="*/ 682 h 682"/>
                <a:gd name="T52" fmla="*/ 308 w 684"/>
                <a:gd name="T53" fmla="*/ 680 h 682"/>
                <a:gd name="T54" fmla="*/ 240 w 684"/>
                <a:gd name="T55" fmla="*/ 668 h 682"/>
                <a:gd name="T56" fmla="*/ 180 w 684"/>
                <a:gd name="T57" fmla="*/ 642 h 682"/>
                <a:gd name="T58" fmla="*/ 124 w 684"/>
                <a:gd name="T59" fmla="*/ 604 h 682"/>
                <a:gd name="T60" fmla="*/ 78 w 684"/>
                <a:gd name="T61" fmla="*/ 558 h 682"/>
                <a:gd name="T62" fmla="*/ 42 w 684"/>
                <a:gd name="T63" fmla="*/ 504 h 682"/>
                <a:gd name="T64" fmla="*/ 16 w 684"/>
                <a:gd name="T65" fmla="*/ 442 h 682"/>
                <a:gd name="T66" fmla="*/ 2 w 684"/>
                <a:gd name="T67" fmla="*/ 376 h 682"/>
                <a:gd name="T68" fmla="*/ 0 w 684"/>
                <a:gd name="T69" fmla="*/ 342 h 68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84"/>
                <a:gd name="T106" fmla="*/ 0 h 682"/>
                <a:gd name="T107" fmla="*/ 684 w 684"/>
                <a:gd name="T108" fmla="*/ 682 h 68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84" h="682">
                  <a:moveTo>
                    <a:pt x="0" y="342"/>
                  </a:moveTo>
                  <a:lnTo>
                    <a:pt x="0" y="342"/>
                  </a:lnTo>
                  <a:lnTo>
                    <a:pt x="2" y="306"/>
                  </a:lnTo>
                  <a:lnTo>
                    <a:pt x="8" y="272"/>
                  </a:lnTo>
                  <a:lnTo>
                    <a:pt x="16" y="240"/>
                  </a:lnTo>
                  <a:lnTo>
                    <a:pt x="28" y="208"/>
                  </a:lnTo>
                  <a:lnTo>
                    <a:pt x="42" y="178"/>
                  </a:lnTo>
                  <a:lnTo>
                    <a:pt x="60" y="150"/>
                  </a:lnTo>
                  <a:lnTo>
                    <a:pt x="78" y="124"/>
                  </a:lnTo>
                  <a:lnTo>
                    <a:pt x="100" y="100"/>
                  </a:lnTo>
                  <a:lnTo>
                    <a:pt x="124" y="78"/>
                  </a:lnTo>
                  <a:lnTo>
                    <a:pt x="152" y="58"/>
                  </a:lnTo>
                  <a:lnTo>
                    <a:pt x="180" y="42"/>
                  </a:lnTo>
                  <a:lnTo>
                    <a:pt x="210" y="26"/>
                  </a:lnTo>
                  <a:lnTo>
                    <a:pt x="240" y="16"/>
                  </a:lnTo>
                  <a:lnTo>
                    <a:pt x="274" y="6"/>
                  </a:lnTo>
                  <a:lnTo>
                    <a:pt x="308" y="2"/>
                  </a:lnTo>
                  <a:lnTo>
                    <a:pt x="342" y="0"/>
                  </a:lnTo>
                  <a:lnTo>
                    <a:pt x="376" y="2"/>
                  </a:lnTo>
                  <a:lnTo>
                    <a:pt x="410" y="6"/>
                  </a:lnTo>
                  <a:lnTo>
                    <a:pt x="444" y="16"/>
                  </a:lnTo>
                  <a:lnTo>
                    <a:pt x="474" y="26"/>
                  </a:lnTo>
                  <a:lnTo>
                    <a:pt x="504" y="42"/>
                  </a:lnTo>
                  <a:lnTo>
                    <a:pt x="532" y="58"/>
                  </a:lnTo>
                  <a:lnTo>
                    <a:pt x="560" y="78"/>
                  </a:lnTo>
                  <a:lnTo>
                    <a:pt x="584" y="100"/>
                  </a:lnTo>
                  <a:lnTo>
                    <a:pt x="606" y="124"/>
                  </a:lnTo>
                  <a:lnTo>
                    <a:pt x="624" y="150"/>
                  </a:lnTo>
                  <a:lnTo>
                    <a:pt x="642" y="178"/>
                  </a:lnTo>
                  <a:lnTo>
                    <a:pt x="656" y="208"/>
                  </a:lnTo>
                  <a:lnTo>
                    <a:pt x="668" y="240"/>
                  </a:lnTo>
                  <a:lnTo>
                    <a:pt x="676" y="272"/>
                  </a:lnTo>
                  <a:lnTo>
                    <a:pt x="682" y="306"/>
                  </a:lnTo>
                  <a:lnTo>
                    <a:pt x="684" y="342"/>
                  </a:lnTo>
                  <a:lnTo>
                    <a:pt x="682" y="376"/>
                  </a:lnTo>
                  <a:lnTo>
                    <a:pt x="676" y="410"/>
                  </a:lnTo>
                  <a:lnTo>
                    <a:pt x="668" y="442"/>
                  </a:lnTo>
                  <a:lnTo>
                    <a:pt x="656" y="474"/>
                  </a:lnTo>
                  <a:lnTo>
                    <a:pt x="642" y="504"/>
                  </a:lnTo>
                  <a:lnTo>
                    <a:pt x="624" y="532"/>
                  </a:lnTo>
                  <a:lnTo>
                    <a:pt x="606" y="558"/>
                  </a:lnTo>
                  <a:lnTo>
                    <a:pt x="584" y="582"/>
                  </a:lnTo>
                  <a:lnTo>
                    <a:pt x="560" y="604"/>
                  </a:lnTo>
                  <a:lnTo>
                    <a:pt x="532" y="624"/>
                  </a:lnTo>
                  <a:lnTo>
                    <a:pt x="504" y="642"/>
                  </a:lnTo>
                  <a:lnTo>
                    <a:pt x="474" y="656"/>
                  </a:lnTo>
                  <a:lnTo>
                    <a:pt x="444" y="668"/>
                  </a:lnTo>
                  <a:lnTo>
                    <a:pt x="410" y="676"/>
                  </a:lnTo>
                  <a:lnTo>
                    <a:pt x="376" y="680"/>
                  </a:lnTo>
                  <a:lnTo>
                    <a:pt x="342" y="682"/>
                  </a:lnTo>
                  <a:lnTo>
                    <a:pt x="308" y="680"/>
                  </a:lnTo>
                  <a:lnTo>
                    <a:pt x="274" y="676"/>
                  </a:lnTo>
                  <a:lnTo>
                    <a:pt x="240" y="668"/>
                  </a:lnTo>
                  <a:lnTo>
                    <a:pt x="210" y="656"/>
                  </a:lnTo>
                  <a:lnTo>
                    <a:pt x="180" y="642"/>
                  </a:lnTo>
                  <a:lnTo>
                    <a:pt x="152" y="624"/>
                  </a:lnTo>
                  <a:lnTo>
                    <a:pt x="124" y="604"/>
                  </a:lnTo>
                  <a:lnTo>
                    <a:pt x="100" y="582"/>
                  </a:lnTo>
                  <a:lnTo>
                    <a:pt x="78" y="558"/>
                  </a:lnTo>
                  <a:lnTo>
                    <a:pt x="60" y="532"/>
                  </a:lnTo>
                  <a:lnTo>
                    <a:pt x="42" y="504"/>
                  </a:lnTo>
                  <a:lnTo>
                    <a:pt x="28" y="474"/>
                  </a:lnTo>
                  <a:lnTo>
                    <a:pt x="16" y="442"/>
                  </a:lnTo>
                  <a:lnTo>
                    <a:pt x="8" y="410"/>
                  </a:lnTo>
                  <a:lnTo>
                    <a:pt x="2" y="376"/>
                  </a:lnTo>
                  <a:lnTo>
                    <a:pt x="0" y="342"/>
                  </a:lnTo>
                  <a:close/>
                </a:path>
              </a:pathLst>
            </a:custGeom>
            <a:solidFill>
              <a:srgbClr val="5E697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0" name="Freeform 198">
              <a:extLst>
                <a:ext uri="{FF2B5EF4-FFF2-40B4-BE49-F238E27FC236}">
                  <a16:creationId xmlns:a16="http://schemas.microsoft.com/office/drawing/2014/main" id="{AB62CC03-01BF-4741-889C-B55B4774AD61}"/>
                </a:ext>
              </a:extLst>
            </p:cNvPr>
            <p:cNvSpPr>
              <a:spLocks/>
            </p:cNvSpPr>
            <p:nvPr/>
          </p:nvSpPr>
          <p:spPr bwMode="auto">
            <a:xfrm>
              <a:off x="1132" y="2104"/>
              <a:ext cx="672" cy="672"/>
            </a:xfrm>
            <a:custGeom>
              <a:avLst/>
              <a:gdLst>
                <a:gd name="T0" fmla="*/ 0 w 672"/>
                <a:gd name="T1" fmla="*/ 336 h 672"/>
                <a:gd name="T2" fmla="*/ 8 w 672"/>
                <a:gd name="T3" fmla="*/ 268 h 672"/>
                <a:gd name="T4" fmla="*/ 26 w 672"/>
                <a:gd name="T5" fmla="*/ 204 h 672"/>
                <a:gd name="T6" fmla="*/ 58 w 672"/>
                <a:gd name="T7" fmla="*/ 148 h 672"/>
                <a:gd name="T8" fmla="*/ 98 w 672"/>
                <a:gd name="T9" fmla="*/ 98 h 672"/>
                <a:gd name="T10" fmla="*/ 148 w 672"/>
                <a:gd name="T11" fmla="*/ 58 h 672"/>
                <a:gd name="T12" fmla="*/ 206 w 672"/>
                <a:gd name="T13" fmla="*/ 26 h 672"/>
                <a:gd name="T14" fmla="*/ 268 w 672"/>
                <a:gd name="T15" fmla="*/ 6 h 672"/>
                <a:gd name="T16" fmla="*/ 336 w 672"/>
                <a:gd name="T17" fmla="*/ 0 h 672"/>
                <a:gd name="T18" fmla="*/ 370 w 672"/>
                <a:gd name="T19" fmla="*/ 2 h 672"/>
                <a:gd name="T20" fmla="*/ 436 w 672"/>
                <a:gd name="T21" fmla="*/ 16 h 672"/>
                <a:gd name="T22" fmla="*/ 496 w 672"/>
                <a:gd name="T23" fmla="*/ 40 h 672"/>
                <a:gd name="T24" fmla="*/ 550 w 672"/>
                <a:gd name="T25" fmla="*/ 76 h 672"/>
                <a:gd name="T26" fmla="*/ 594 w 672"/>
                <a:gd name="T27" fmla="*/ 122 h 672"/>
                <a:gd name="T28" fmla="*/ 630 w 672"/>
                <a:gd name="T29" fmla="*/ 176 h 672"/>
                <a:gd name="T30" fmla="*/ 656 w 672"/>
                <a:gd name="T31" fmla="*/ 236 h 672"/>
                <a:gd name="T32" fmla="*/ 670 w 672"/>
                <a:gd name="T33" fmla="*/ 302 h 672"/>
                <a:gd name="T34" fmla="*/ 672 w 672"/>
                <a:gd name="T35" fmla="*/ 336 h 672"/>
                <a:gd name="T36" fmla="*/ 664 w 672"/>
                <a:gd name="T37" fmla="*/ 404 h 672"/>
                <a:gd name="T38" fmla="*/ 646 w 672"/>
                <a:gd name="T39" fmla="*/ 466 h 672"/>
                <a:gd name="T40" fmla="*/ 614 w 672"/>
                <a:gd name="T41" fmla="*/ 524 h 672"/>
                <a:gd name="T42" fmla="*/ 574 w 672"/>
                <a:gd name="T43" fmla="*/ 572 h 672"/>
                <a:gd name="T44" fmla="*/ 524 w 672"/>
                <a:gd name="T45" fmla="*/ 614 h 672"/>
                <a:gd name="T46" fmla="*/ 466 w 672"/>
                <a:gd name="T47" fmla="*/ 644 h 672"/>
                <a:gd name="T48" fmla="*/ 404 w 672"/>
                <a:gd name="T49" fmla="*/ 664 h 672"/>
                <a:gd name="T50" fmla="*/ 336 w 672"/>
                <a:gd name="T51" fmla="*/ 672 h 672"/>
                <a:gd name="T52" fmla="*/ 302 w 672"/>
                <a:gd name="T53" fmla="*/ 670 h 672"/>
                <a:gd name="T54" fmla="*/ 236 w 672"/>
                <a:gd name="T55" fmla="*/ 656 h 672"/>
                <a:gd name="T56" fmla="*/ 176 w 672"/>
                <a:gd name="T57" fmla="*/ 630 h 672"/>
                <a:gd name="T58" fmla="*/ 122 w 672"/>
                <a:gd name="T59" fmla="*/ 594 h 672"/>
                <a:gd name="T60" fmla="*/ 76 w 672"/>
                <a:gd name="T61" fmla="*/ 550 h 672"/>
                <a:gd name="T62" fmla="*/ 40 w 672"/>
                <a:gd name="T63" fmla="*/ 496 h 672"/>
                <a:gd name="T64" fmla="*/ 16 w 672"/>
                <a:gd name="T65" fmla="*/ 436 h 672"/>
                <a:gd name="T66" fmla="*/ 2 w 672"/>
                <a:gd name="T67" fmla="*/ 370 h 672"/>
                <a:gd name="T68" fmla="*/ 0 w 672"/>
                <a:gd name="T69" fmla="*/ 336 h 67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72"/>
                <a:gd name="T106" fmla="*/ 0 h 672"/>
                <a:gd name="T107" fmla="*/ 672 w 672"/>
                <a:gd name="T108" fmla="*/ 672 h 67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72" h="672">
                  <a:moveTo>
                    <a:pt x="0" y="336"/>
                  </a:moveTo>
                  <a:lnTo>
                    <a:pt x="0" y="336"/>
                  </a:lnTo>
                  <a:lnTo>
                    <a:pt x="2" y="302"/>
                  </a:lnTo>
                  <a:lnTo>
                    <a:pt x="8" y="268"/>
                  </a:lnTo>
                  <a:lnTo>
                    <a:pt x="16" y="236"/>
                  </a:lnTo>
                  <a:lnTo>
                    <a:pt x="26" y="204"/>
                  </a:lnTo>
                  <a:lnTo>
                    <a:pt x="40" y="176"/>
                  </a:lnTo>
                  <a:lnTo>
                    <a:pt x="58" y="148"/>
                  </a:lnTo>
                  <a:lnTo>
                    <a:pt x="76" y="122"/>
                  </a:lnTo>
                  <a:lnTo>
                    <a:pt x="98" y="98"/>
                  </a:lnTo>
                  <a:lnTo>
                    <a:pt x="122" y="76"/>
                  </a:lnTo>
                  <a:lnTo>
                    <a:pt x="148" y="58"/>
                  </a:lnTo>
                  <a:lnTo>
                    <a:pt x="176" y="40"/>
                  </a:lnTo>
                  <a:lnTo>
                    <a:pt x="206" y="26"/>
                  </a:lnTo>
                  <a:lnTo>
                    <a:pt x="236" y="16"/>
                  </a:lnTo>
                  <a:lnTo>
                    <a:pt x="268" y="6"/>
                  </a:lnTo>
                  <a:lnTo>
                    <a:pt x="302" y="2"/>
                  </a:lnTo>
                  <a:lnTo>
                    <a:pt x="336" y="0"/>
                  </a:lnTo>
                  <a:lnTo>
                    <a:pt x="370" y="2"/>
                  </a:lnTo>
                  <a:lnTo>
                    <a:pt x="404" y="6"/>
                  </a:lnTo>
                  <a:lnTo>
                    <a:pt x="436" y="16"/>
                  </a:lnTo>
                  <a:lnTo>
                    <a:pt x="466" y="26"/>
                  </a:lnTo>
                  <a:lnTo>
                    <a:pt x="496" y="40"/>
                  </a:lnTo>
                  <a:lnTo>
                    <a:pt x="524" y="58"/>
                  </a:lnTo>
                  <a:lnTo>
                    <a:pt x="550" y="76"/>
                  </a:lnTo>
                  <a:lnTo>
                    <a:pt x="574" y="98"/>
                  </a:lnTo>
                  <a:lnTo>
                    <a:pt x="594" y="122"/>
                  </a:lnTo>
                  <a:lnTo>
                    <a:pt x="614" y="148"/>
                  </a:lnTo>
                  <a:lnTo>
                    <a:pt x="630" y="176"/>
                  </a:lnTo>
                  <a:lnTo>
                    <a:pt x="646" y="204"/>
                  </a:lnTo>
                  <a:lnTo>
                    <a:pt x="656" y="236"/>
                  </a:lnTo>
                  <a:lnTo>
                    <a:pt x="664" y="268"/>
                  </a:lnTo>
                  <a:lnTo>
                    <a:pt x="670" y="302"/>
                  </a:lnTo>
                  <a:lnTo>
                    <a:pt x="672" y="336"/>
                  </a:lnTo>
                  <a:lnTo>
                    <a:pt x="670" y="370"/>
                  </a:lnTo>
                  <a:lnTo>
                    <a:pt x="664" y="404"/>
                  </a:lnTo>
                  <a:lnTo>
                    <a:pt x="656" y="436"/>
                  </a:lnTo>
                  <a:lnTo>
                    <a:pt x="646" y="466"/>
                  </a:lnTo>
                  <a:lnTo>
                    <a:pt x="630" y="496"/>
                  </a:lnTo>
                  <a:lnTo>
                    <a:pt x="614" y="524"/>
                  </a:lnTo>
                  <a:lnTo>
                    <a:pt x="594" y="550"/>
                  </a:lnTo>
                  <a:lnTo>
                    <a:pt x="574" y="572"/>
                  </a:lnTo>
                  <a:lnTo>
                    <a:pt x="550" y="594"/>
                  </a:lnTo>
                  <a:lnTo>
                    <a:pt x="524" y="614"/>
                  </a:lnTo>
                  <a:lnTo>
                    <a:pt x="496" y="630"/>
                  </a:lnTo>
                  <a:lnTo>
                    <a:pt x="466" y="644"/>
                  </a:lnTo>
                  <a:lnTo>
                    <a:pt x="436" y="656"/>
                  </a:lnTo>
                  <a:lnTo>
                    <a:pt x="404" y="664"/>
                  </a:lnTo>
                  <a:lnTo>
                    <a:pt x="370" y="670"/>
                  </a:lnTo>
                  <a:lnTo>
                    <a:pt x="336" y="672"/>
                  </a:lnTo>
                  <a:lnTo>
                    <a:pt x="302" y="670"/>
                  </a:lnTo>
                  <a:lnTo>
                    <a:pt x="268" y="664"/>
                  </a:lnTo>
                  <a:lnTo>
                    <a:pt x="236" y="656"/>
                  </a:lnTo>
                  <a:lnTo>
                    <a:pt x="206" y="644"/>
                  </a:lnTo>
                  <a:lnTo>
                    <a:pt x="176" y="630"/>
                  </a:lnTo>
                  <a:lnTo>
                    <a:pt x="148" y="614"/>
                  </a:lnTo>
                  <a:lnTo>
                    <a:pt x="122" y="594"/>
                  </a:lnTo>
                  <a:lnTo>
                    <a:pt x="98" y="572"/>
                  </a:lnTo>
                  <a:lnTo>
                    <a:pt x="76" y="550"/>
                  </a:lnTo>
                  <a:lnTo>
                    <a:pt x="58" y="524"/>
                  </a:lnTo>
                  <a:lnTo>
                    <a:pt x="40" y="496"/>
                  </a:lnTo>
                  <a:lnTo>
                    <a:pt x="26" y="466"/>
                  </a:lnTo>
                  <a:lnTo>
                    <a:pt x="16" y="436"/>
                  </a:lnTo>
                  <a:lnTo>
                    <a:pt x="8" y="404"/>
                  </a:lnTo>
                  <a:lnTo>
                    <a:pt x="2" y="370"/>
                  </a:lnTo>
                  <a:lnTo>
                    <a:pt x="0" y="336"/>
                  </a:lnTo>
                  <a:close/>
                </a:path>
              </a:pathLst>
            </a:custGeom>
            <a:solidFill>
              <a:srgbClr val="606B7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1" name="Freeform 199">
              <a:extLst>
                <a:ext uri="{FF2B5EF4-FFF2-40B4-BE49-F238E27FC236}">
                  <a16:creationId xmlns:a16="http://schemas.microsoft.com/office/drawing/2014/main" id="{0F1558B7-A567-4193-8AD0-FEAE3559670C}"/>
                </a:ext>
              </a:extLst>
            </p:cNvPr>
            <p:cNvSpPr>
              <a:spLocks/>
            </p:cNvSpPr>
            <p:nvPr/>
          </p:nvSpPr>
          <p:spPr bwMode="auto">
            <a:xfrm>
              <a:off x="1138" y="2110"/>
              <a:ext cx="660" cy="660"/>
            </a:xfrm>
            <a:custGeom>
              <a:avLst/>
              <a:gdLst>
                <a:gd name="T0" fmla="*/ 0 w 660"/>
                <a:gd name="T1" fmla="*/ 330 h 660"/>
                <a:gd name="T2" fmla="*/ 6 w 660"/>
                <a:gd name="T3" fmla="*/ 264 h 660"/>
                <a:gd name="T4" fmla="*/ 26 w 660"/>
                <a:gd name="T5" fmla="*/ 202 h 660"/>
                <a:gd name="T6" fmla="*/ 56 w 660"/>
                <a:gd name="T7" fmla="*/ 146 h 660"/>
                <a:gd name="T8" fmla="*/ 96 w 660"/>
                <a:gd name="T9" fmla="*/ 96 h 660"/>
                <a:gd name="T10" fmla="*/ 146 w 660"/>
                <a:gd name="T11" fmla="*/ 56 h 660"/>
                <a:gd name="T12" fmla="*/ 202 w 660"/>
                <a:gd name="T13" fmla="*/ 26 h 660"/>
                <a:gd name="T14" fmla="*/ 264 w 660"/>
                <a:gd name="T15" fmla="*/ 6 h 660"/>
                <a:gd name="T16" fmla="*/ 330 w 660"/>
                <a:gd name="T17" fmla="*/ 0 h 660"/>
                <a:gd name="T18" fmla="*/ 364 w 660"/>
                <a:gd name="T19" fmla="*/ 2 h 660"/>
                <a:gd name="T20" fmla="*/ 428 w 660"/>
                <a:gd name="T21" fmla="*/ 14 h 660"/>
                <a:gd name="T22" fmla="*/ 486 w 660"/>
                <a:gd name="T23" fmla="*/ 40 h 660"/>
                <a:gd name="T24" fmla="*/ 540 w 660"/>
                <a:gd name="T25" fmla="*/ 76 h 660"/>
                <a:gd name="T26" fmla="*/ 584 w 660"/>
                <a:gd name="T27" fmla="*/ 120 h 660"/>
                <a:gd name="T28" fmla="*/ 620 w 660"/>
                <a:gd name="T29" fmla="*/ 172 h 660"/>
                <a:gd name="T30" fmla="*/ 644 w 660"/>
                <a:gd name="T31" fmla="*/ 232 h 660"/>
                <a:gd name="T32" fmla="*/ 658 w 660"/>
                <a:gd name="T33" fmla="*/ 296 h 660"/>
                <a:gd name="T34" fmla="*/ 660 w 660"/>
                <a:gd name="T35" fmla="*/ 330 h 660"/>
                <a:gd name="T36" fmla="*/ 652 w 660"/>
                <a:gd name="T37" fmla="*/ 396 h 660"/>
                <a:gd name="T38" fmla="*/ 634 w 660"/>
                <a:gd name="T39" fmla="*/ 458 h 660"/>
                <a:gd name="T40" fmla="*/ 604 w 660"/>
                <a:gd name="T41" fmla="*/ 514 h 660"/>
                <a:gd name="T42" fmla="*/ 562 w 660"/>
                <a:gd name="T43" fmla="*/ 564 h 660"/>
                <a:gd name="T44" fmla="*/ 514 w 660"/>
                <a:gd name="T45" fmla="*/ 604 h 660"/>
                <a:gd name="T46" fmla="*/ 458 w 660"/>
                <a:gd name="T47" fmla="*/ 634 h 660"/>
                <a:gd name="T48" fmla="*/ 396 w 660"/>
                <a:gd name="T49" fmla="*/ 654 h 660"/>
                <a:gd name="T50" fmla="*/ 330 w 660"/>
                <a:gd name="T51" fmla="*/ 660 h 660"/>
                <a:gd name="T52" fmla="*/ 296 w 660"/>
                <a:gd name="T53" fmla="*/ 658 h 660"/>
                <a:gd name="T54" fmla="*/ 232 w 660"/>
                <a:gd name="T55" fmla="*/ 646 h 660"/>
                <a:gd name="T56" fmla="*/ 172 w 660"/>
                <a:gd name="T57" fmla="*/ 620 h 660"/>
                <a:gd name="T58" fmla="*/ 120 w 660"/>
                <a:gd name="T59" fmla="*/ 584 h 660"/>
                <a:gd name="T60" fmla="*/ 76 w 660"/>
                <a:gd name="T61" fmla="*/ 540 h 660"/>
                <a:gd name="T62" fmla="*/ 40 w 660"/>
                <a:gd name="T63" fmla="*/ 488 h 660"/>
                <a:gd name="T64" fmla="*/ 14 w 660"/>
                <a:gd name="T65" fmla="*/ 428 h 660"/>
                <a:gd name="T66" fmla="*/ 2 w 660"/>
                <a:gd name="T67" fmla="*/ 364 h 660"/>
                <a:gd name="T68" fmla="*/ 0 w 660"/>
                <a:gd name="T69" fmla="*/ 330 h 66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60"/>
                <a:gd name="T106" fmla="*/ 0 h 660"/>
                <a:gd name="T107" fmla="*/ 660 w 660"/>
                <a:gd name="T108" fmla="*/ 660 h 66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60" h="660">
                  <a:moveTo>
                    <a:pt x="0" y="330"/>
                  </a:moveTo>
                  <a:lnTo>
                    <a:pt x="0" y="330"/>
                  </a:lnTo>
                  <a:lnTo>
                    <a:pt x="2" y="296"/>
                  </a:lnTo>
                  <a:lnTo>
                    <a:pt x="6" y="264"/>
                  </a:lnTo>
                  <a:lnTo>
                    <a:pt x="14" y="232"/>
                  </a:lnTo>
                  <a:lnTo>
                    <a:pt x="26" y="202"/>
                  </a:lnTo>
                  <a:lnTo>
                    <a:pt x="40" y="172"/>
                  </a:lnTo>
                  <a:lnTo>
                    <a:pt x="56" y="146"/>
                  </a:lnTo>
                  <a:lnTo>
                    <a:pt x="76" y="120"/>
                  </a:lnTo>
                  <a:lnTo>
                    <a:pt x="96" y="96"/>
                  </a:lnTo>
                  <a:lnTo>
                    <a:pt x="120" y="76"/>
                  </a:lnTo>
                  <a:lnTo>
                    <a:pt x="146" y="56"/>
                  </a:lnTo>
                  <a:lnTo>
                    <a:pt x="172" y="40"/>
                  </a:lnTo>
                  <a:lnTo>
                    <a:pt x="202" y="26"/>
                  </a:lnTo>
                  <a:lnTo>
                    <a:pt x="232" y="14"/>
                  </a:lnTo>
                  <a:lnTo>
                    <a:pt x="264" y="6"/>
                  </a:lnTo>
                  <a:lnTo>
                    <a:pt x="296" y="2"/>
                  </a:lnTo>
                  <a:lnTo>
                    <a:pt x="330" y="0"/>
                  </a:lnTo>
                  <a:lnTo>
                    <a:pt x="364" y="2"/>
                  </a:lnTo>
                  <a:lnTo>
                    <a:pt x="396" y="6"/>
                  </a:lnTo>
                  <a:lnTo>
                    <a:pt x="428" y="14"/>
                  </a:lnTo>
                  <a:lnTo>
                    <a:pt x="458" y="26"/>
                  </a:lnTo>
                  <a:lnTo>
                    <a:pt x="486" y="40"/>
                  </a:lnTo>
                  <a:lnTo>
                    <a:pt x="514" y="56"/>
                  </a:lnTo>
                  <a:lnTo>
                    <a:pt x="540" y="76"/>
                  </a:lnTo>
                  <a:lnTo>
                    <a:pt x="562" y="96"/>
                  </a:lnTo>
                  <a:lnTo>
                    <a:pt x="584" y="120"/>
                  </a:lnTo>
                  <a:lnTo>
                    <a:pt x="604" y="146"/>
                  </a:lnTo>
                  <a:lnTo>
                    <a:pt x="620" y="172"/>
                  </a:lnTo>
                  <a:lnTo>
                    <a:pt x="634" y="202"/>
                  </a:lnTo>
                  <a:lnTo>
                    <a:pt x="644" y="232"/>
                  </a:lnTo>
                  <a:lnTo>
                    <a:pt x="652" y="264"/>
                  </a:lnTo>
                  <a:lnTo>
                    <a:pt x="658" y="296"/>
                  </a:lnTo>
                  <a:lnTo>
                    <a:pt x="660" y="330"/>
                  </a:lnTo>
                  <a:lnTo>
                    <a:pt x="658" y="364"/>
                  </a:lnTo>
                  <a:lnTo>
                    <a:pt x="652" y="396"/>
                  </a:lnTo>
                  <a:lnTo>
                    <a:pt x="644" y="428"/>
                  </a:lnTo>
                  <a:lnTo>
                    <a:pt x="634" y="458"/>
                  </a:lnTo>
                  <a:lnTo>
                    <a:pt x="620" y="488"/>
                  </a:lnTo>
                  <a:lnTo>
                    <a:pt x="604" y="514"/>
                  </a:lnTo>
                  <a:lnTo>
                    <a:pt x="584" y="540"/>
                  </a:lnTo>
                  <a:lnTo>
                    <a:pt x="562" y="564"/>
                  </a:lnTo>
                  <a:lnTo>
                    <a:pt x="540" y="584"/>
                  </a:lnTo>
                  <a:lnTo>
                    <a:pt x="514" y="604"/>
                  </a:lnTo>
                  <a:lnTo>
                    <a:pt x="486" y="620"/>
                  </a:lnTo>
                  <a:lnTo>
                    <a:pt x="458" y="634"/>
                  </a:lnTo>
                  <a:lnTo>
                    <a:pt x="428" y="646"/>
                  </a:lnTo>
                  <a:lnTo>
                    <a:pt x="396" y="654"/>
                  </a:lnTo>
                  <a:lnTo>
                    <a:pt x="364" y="658"/>
                  </a:lnTo>
                  <a:lnTo>
                    <a:pt x="330" y="660"/>
                  </a:lnTo>
                  <a:lnTo>
                    <a:pt x="296" y="658"/>
                  </a:lnTo>
                  <a:lnTo>
                    <a:pt x="264" y="654"/>
                  </a:lnTo>
                  <a:lnTo>
                    <a:pt x="232" y="646"/>
                  </a:lnTo>
                  <a:lnTo>
                    <a:pt x="202" y="634"/>
                  </a:lnTo>
                  <a:lnTo>
                    <a:pt x="172" y="620"/>
                  </a:lnTo>
                  <a:lnTo>
                    <a:pt x="146" y="604"/>
                  </a:lnTo>
                  <a:lnTo>
                    <a:pt x="120" y="584"/>
                  </a:lnTo>
                  <a:lnTo>
                    <a:pt x="96" y="564"/>
                  </a:lnTo>
                  <a:lnTo>
                    <a:pt x="76" y="540"/>
                  </a:lnTo>
                  <a:lnTo>
                    <a:pt x="56" y="514"/>
                  </a:lnTo>
                  <a:lnTo>
                    <a:pt x="40" y="488"/>
                  </a:lnTo>
                  <a:lnTo>
                    <a:pt x="26" y="458"/>
                  </a:lnTo>
                  <a:lnTo>
                    <a:pt x="14" y="428"/>
                  </a:lnTo>
                  <a:lnTo>
                    <a:pt x="6" y="396"/>
                  </a:lnTo>
                  <a:lnTo>
                    <a:pt x="2" y="364"/>
                  </a:lnTo>
                  <a:lnTo>
                    <a:pt x="0" y="330"/>
                  </a:lnTo>
                  <a:close/>
                </a:path>
              </a:pathLst>
            </a:custGeom>
            <a:solidFill>
              <a:srgbClr val="616C7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2" name="Freeform 200">
              <a:extLst>
                <a:ext uri="{FF2B5EF4-FFF2-40B4-BE49-F238E27FC236}">
                  <a16:creationId xmlns:a16="http://schemas.microsoft.com/office/drawing/2014/main" id="{080860AC-96D8-408E-A99C-E7918A00887D}"/>
                </a:ext>
              </a:extLst>
            </p:cNvPr>
            <p:cNvSpPr>
              <a:spLocks/>
            </p:cNvSpPr>
            <p:nvPr/>
          </p:nvSpPr>
          <p:spPr bwMode="auto">
            <a:xfrm>
              <a:off x="1144" y="2116"/>
              <a:ext cx="648" cy="648"/>
            </a:xfrm>
            <a:custGeom>
              <a:avLst/>
              <a:gdLst>
                <a:gd name="T0" fmla="*/ 0 w 648"/>
                <a:gd name="T1" fmla="*/ 324 h 648"/>
                <a:gd name="T2" fmla="*/ 6 w 648"/>
                <a:gd name="T3" fmla="*/ 258 h 648"/>
                <a:gd name="T4" fmla="*/ 24 w 648"/>
                <a:gd name="T5" fmla="*/ 198 h 648"/>
                <a:gd name="T6" fmla="*/ 54 w 648"/>
                <a:gd name="T7" fmla="*/ 142 h 648"/>
                <a:gd name="T8" fmla="*/ 94 w 648"/>
                <a:gd name="T9" fmla="*/ 94 h 648"/>
                <a:gd name="T10" fmla="*/ 142 w 648"/>
                <a:gd name="T11" fmla="*/ 56 h 648"/>
                <a:gd name="T12" fmla="*/ 198 w 648"/>
                <a:gd name="T13" fmla="*/ 26 h 648"/>
                <a:gd name="T14" fmla="*/ 258 w 648"/>
                <a:gd name="T15" fmla="*/ 6 h 648"/>
                <a:gd name="T16" fmla="*/ 324 w 648"/>
                <a:gd name="T17" fmla="*/ 0 h 648"/>
                <a:gd name="T18" fmla="*/ 356 w 648"/>
                <a:gd name="T19" fmla="*/ 2 h 648"/>
                <a:gd name="T20" fmla="*/ 420 w 648"/>
                <a:gd name="T21" fmla="*/ 14 h 648"/>
                <a:gd name="T22" fmla="*/ 478 w 648"/>
                <a:gd name="T23" fmla="*/ 40 h 648"/>
                <a:gd name="T24" fmla="*/ 530 w 648"/>
                <a:gd name="T25" fmla="*/ 74 h 648"/>
                <a:gd name="T26" fmla="*/ 574 w 648"/>
                <a:gd name="T27" fmla="*/ 118 h 648"/>
                <a:gd name="T28" fmla="*/ 608 w 648"/>
                <a:gd name="T29" fmla="*/ 170 h 648"/>
                <a:gd name="T30" fmla="*/ 634 w 648"/>
                <a:gd name="T31" fmla="*/ 228 h 648"/>
                <a:gd name="T32" fmla="*/ 646 w 648"/>
                <a:gd name="T33" fmla="*/ 292 h 648"/>
                <a:gd name="T34" fmla="*/ 648 w 648"/>
                <a:gd name="T35" fmla="*/ 324 h 648"/>
                <a:gd name="T36" fmla="*/ 642 w 648"/>
                <a:gd name="T37" fmla="*/ 390 h 648"/>
                <a:gd name="T38" fmla="*/ 622 w 648"/>
                <a:gd name="T39" fmla="*/ 450 h 648"/>
                <a:gd name="T40" fmla="*/ 592 w 648"/>
                <a:gd name="T41" fmla="*/ 506 h 648"/>
                <a:gd name="T42" fmla="*/ 552 w 648"/>
                <a:gd name="T43" fmla="*/ 554 h 648"/>
                <a:gd name="T44" fmla="*/ 504 w 648"/>
                <a:gd name="T45" fmla="*/ 594 h 648"/>
                <a:gd name="T46" fmla="*/ 450 w 648"/>
                <a:gd name="T47" fmla="*/ 624 h 648"/>
                <a:gd name="T48" fmla="*/ 388 w 648"/>
                <a:gd name="T49" fmla="*/ 642 h 648"/>
                <a:gd name="T50" fmla="*/ 324 w 648"/>
                <a:gd name="T51" fmla="*/ 648 h 648"/>
                <a:gd name="T52" fmla="*/ 290 w 648"/>
                <a:gd name="T53" fmla="*/ 646 h 648"/>
                <a:gd name="T54" fmla="*/ 228 w 648"/>
                <a:gd name="T55" fmla="*/ 634 h 648"/>
                <a:gd name="T56" fmla="*/ 168 w 648"/>
                <a:gd name="T57" fmla="*/ 610 h 648"/>
                <a:gd name="T58" fmla="*/ 118 w 648"/>
                <a:gd name="T59" fmla="*/ 574 h 648"/>
                <a:gd name="T60" fmla="*/ 74 w 648"/>
                <a:gd name="T61" fmla="*/ 530 h 648"/>
                <a:gd name="T62" fmla="*/ 38 w 648"/>
                <a:gd name="T63" fmla="*/ 478 h 648"/>
                <a:gd name="T64" fmla="*/ 14 w 648"/>
                <a:gd name="T65" fmla="*/ 420 h 648"/>
                <a:gd name="T66" fmla="*/ 0 w 648"/>
                <a:gd name="T67" fmla="*/ 358 h 648"/>
                <a:gd name="T68" fmla="*/ 0 w 648"/>
                <a:gd name="T69" fmla="*/ 324 h 64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48"/>
                <a:gd name="T106" fmla="*/ 0 h 648"/>
                <a:gd name="T107" fmla="*/ 648 w 648"/>
                <a:gd name="T108" fmla="*/ 648 h 64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48" h="648">
                  <a:moveTo>
                    <a:pt x="0" y="324"/>
                  </a:moveTo>
                  <a:lnTo>
                    <a:pt x="0" y="324"/>
                  </a:lnTo>
                  <a:lnTo>
                    <a:pt x="0" y="292"/>
                  </a:lnTo>
                  <a:lnTo>
                    <a:pt x="6" y="258"/>
                  </a:lnTo>
                  <a:lnTo>
                    <a:pt x="14" y="228"/>
                  </a:lnTo>
                  <a:lnTo>
                    <a:pt x="24" y="198"/>
                  </a:lnTo>
                  <a:lnTo>
                    <a:pt x="38" y="170"/>
                  </a:lnTo>
                  <a:lnTo>
                    <a:pt x="54" y="142"/>
                  </a:lnTo>
                  <a:lnTo>
                    <a:pt x="74" y="118"/>
                  </a:lnTo>
                  <a:lnTo>
                    <a:pt x="94" y="94"/>
                  </a:lnTo>
                  <a:lnTo>
                    <a:pt x="118" y="74"/>
                  </a:lnTo>
                  <a:lnTo>
                    <a:pt x="142" y="56"/>
                  </a:lnTo>
                  <a:lnTo>
                    <a:pt x="168" y="40"/>
                  </a:lnTo>
                  <a:lnTo>
                    <a:pt x="198" y="26"/>
                  </a:lnTo>
                  <a:lnTo>
                    <a:pt x="228" y="14"/>
                  </a:lnTo>
                  <a:lnTo>
                    <a:pt x="258" y="6"/>
                  </a:lnTo>
                  <a:lnTo>
                    <a:pt x="290" y="2"/>
                  </a:lnTo>
                  <a:lnTo>
                    <a:pt x="324" y="0"/>
                  </a:lnTo>
                  <a:lnTo>
                    <a:pt x="356" y="2"/>
                  </a:lnTo>
                  <a:lnTo>
                    <a:pt x="388" y="6"/>
                  </a:lnTo>
                  <a:lnTo>
                    <a:pt x="420" y="14"/>
                  </a:lnTo>
                  <a:lnTo>
                    <a:pt x="450" y="26"/>
                  </a:lnTo>
                  <a:lnTo>
                    <a:pt x="478" y="40"/>
                  </a:lnTo>
                  <a:lnTo>
                    <a:pt x="504" y="56"/>
                  </a:lnTo>
                  <a:lnTo>
                    <a:pt x="530" y="74"/>
                  </a:lnTo>
                  <a:lnTo>
                    <a:pt x="552" y="94"/>
                  </a:lnTo>
                  <a:lnTo>
                    <a:pt x="574" y="118"/>
                  </a:lnTo>
                  <a:lnTo>
                    <a:pt x="592" y="142"/>
                  </a:lnTo>
                  <a:lnTo>
                    <a:pt x="608" y="170"/>
                  </a:lnTo>
                  <a:lnTo>
                    <a:pt x="622" y="198"/>
                  </a:lnTo>
                  <a:lnTo>
                    <a:pt x="634" y="228"/>
                  </a:lnTo>
                  <a:lnTo>
                    <a:pt x="642" y="258"/>
                  </a:lnTo>
                  <a:lnTo>
                    <a:pt x="646" y="292"/>
                  </a:lnTo>
                  <a:lnTo>
                    <a:pt x="648" y="324"/>
                  </a:lnTo>
                  <a:lnTo>
                    <a:pt x="646" y="358"/>
                  </a:lnTo>
                  <a:lnTo>
                    <a:pt x="642" y="390"/>
                  </a:lnTo>
                  <a:lnTo>
                    <a:pt x="634" y="420"/>
                  </a:lnTo>
                  <a:lnTo>
                    <a:pt x="622" y="450"/>
                  </a:lnTo>
                  <a:lnTo>
                    <a:pt x="608" y="478"/>
                  </a:lnTo>
                  <a:lnTo>
                    <a:pt x="592" y="506"/>
                  </a:lnTo>
                  <a:lnTo>
                    <a:pt x="574" y="530"/>
                  </a:lnTo>
                  <a:lnTo>
                    <a:pt x="552" y="554"/>
                  </a:lnTo>
                  <a:lnTo>
                    <a:pt x="530" y="574"/>
                  </a:lnTo>
                  <a:lnTo>
                    <a:pt x="504" y="594"/>
                  </a:lnTo>
                  <a:lnTo>
                    <a:pt x="478" y="610"/>
                  </a:lnTo>
                  <a:lnTo>
                    <a:pt x="450" y="624"/>
                  </a:lnTo>
                  <a:lnTo>
                    <a:pt x="420" y="634"/>
                  </a:lnTo>
                  <a:lnTo>
                    <a:pt x="388" y="642"/>
                  </a:lnTo>
                  <a:lnTo>
                    <a:pt x="356" y="646"/>
                  </a:lnTo>
                  <a:lnTo>
                    <a:pt x="324" y="648"/>
                  </a:lnTo>
                  <a:lnTo>
                    <a:pt x="290" y="646"/>
                  </a:lnTo>
                  <a:lnTo>
                    <a:pt x="258" y="642"/>
                  </a:lnTo>
                  <a:lnTo>
                    <a:pt x="228" y="634"/>
                  </a:lnTo>
                  <a:lnTo>
                    <a:pt x="198" y="624"/>
                  </a:lnTo>
                  <a:lnTo>
                    <a:pt x="168" y="610"/>
                  </a:lnTo>
                  <a:lnTo>
                    <a:pt x="142" y="594"/>
                  </a:lnTo>
                  <a:lnTo>
                    <a:pt x="118" y="574"/>
                  </a:lnTo>
                  <a:lnTo>
                    <a:pt x="94" y="554"/>
                  </a:lnTo>
                  <a:lnTo>
                    <a:pt x="74" y="530"/>
                  </a:lnTo>
                  <a:lnTo>
                    <a:pt x="54" y="506"/>
                  </a:lnTo>
                  <a:lnTo>
                    <a:pt x="38" y="478"/>
                  </a:lnTo>
                  <a:lnTo>
                    <a:pt x="24" y="450"/>
                  </a:lnTo>
                  <a:lnTo>
                    <a:pt x="14" y="420"/>
                  </a:lnTo>
                  <a:lnTo>
                    <a:pt x="6" y="390"/>
                  </a:lnTo>
                  <a:lnTo>
                    <a:pt x="0" y="358"/>
                  </a:lnTo>
                  <a:lnTo>
                    <a:pt x="0" y="324"/>
                  </a:lnTo>
                  <a:close/>
                </a:path>
              </a:pathLst>
            </a:custGeom>
            <a:solidFill>
              <a:srgbClr val="636E7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3" name="Freeform 201">
              <a:extLst>
                <a:ext uri="{FF2B5EF4-FFF2-40B4-BE49-F238E27FC236}">
                  <a16:creationId xmlns:a16="http://schemas.microsoft.com/office/drawing/2014/main" id="{6FFE5C4C-92BC-4283-AB3D-62929A06A8BE}"/>
                </a:ext>
              </a:extLst>
            </p:cNvPr>
            <p:cNvSpPr>
              <a:spLocks/>
            </p:cNvSpPr>
            <p:nvPr/>
          </p:nvSpPr>
          <p:spPr bwMode="auto">
            <a:xfrm>
              <a:off x="1148" y="2122"/>
              <a:ext cx="638" cy="638"/>
            </a:xfrm>
            <a:custGeom>
              <a:avLst/>
              <a:gdLst>
                <a:gd name="T0" fmla="*/ 0 w 638"/>
                <a:gd name="T1" fmla="*/ 318 h 638"/>
                <a:gd name="T2" fmla="*/ 8 w 638"/>
                <a:gd name="T3" fmla="*/ 254 h 638"/>
                <a:gd name="T4" fmla="*/ 26 w 638"/>
                <a:gd name="T5" fmla="*/ 194 h 638"/>
                <a:gd name="T6" fmla="*/ 54 w 638"/>
                <a:gd name="T7" fmla="*/ 140 h 638"/>
                <a:gd name="T8" fmla="*/ 94 w 638"/>
                <a:gd name="T9" fmla="*/ 94 h 638"/>
                <a:gd name="T10" fmla="*/ 142 w 638"/>
                <a:gd name="T11" fmla="*/ 54 h 638"/>
                <a:gd name="T12" fmla="*/ 196 w 638"/>
                <a:gd name="T13" fmla="*/ 24 h 638"/>
                <a:gd name="T14" fmla="*/ 256 w 638"/>
                <a:gd name="T15" fmla="*/ 6 h 638"/>
                <a:gd name="T16" fmla="*/ 320 w 638"/>
                <a:gd name="T17" fmla="*/ 0 h 638"/>
                <a:gd name="T18" fmla="*/ 352 w 638"/>
                <a:gd name="T19" fmla="*/ 2 h 638"/>
                <a:gd name="T20" fmla="*/ 414 w 638"/>
                <a:gd name="T21" fmla="*/ 14 h 638"/>
                <a:gd name="T22" fmla="*/ 472 w 638"/>
                <a:gd name="T23" fmla="*/ 38 h 638"/>
                <a:gd name="T24" fmla="*/ 522 w 638"/>
                <a:gd name="T25" fmla="*/ 72 h 638"/>
                <a:gd name="T26" fmla="*/ 566 w 638"/>
                <a:gd name="T27" fmla="*/ 116 h 638"/>
                <a:gd name="T28" fmla="*/ 600 w 638"/>
                <a:gd name="T29" fmla="*/ 166 h 638"/>
                <a:gd name="T30" fmla="*/ 624 w 638"/>
                <a:gd name="T31" fmla="*/ 224 h 638"/>
                <a:gd name="T32" fmla="*/ 636 w 638"/>
                <a:gd name="T33" fmla="*/ 286 h 638"/>
                <a:gd name="T34" fmla="*/ 638 w 638"/>
                <a:gd name="T35" fmla="*/ 318 h 638"/>
                <a:gd name="T36" fmla="*/ 632 w 638"/>
                <a:gd name="T37" fmla="*/ 382 h 638"/>
                <a:gd name="T38" fmla="*/ 612 w 638"/>
                <a:gd name="T39" fmla="*/ 442 h 638"/>
                <a:gd name="T40" fmla="*/ 584 w 638"/>
                <a:gd name="T41" fmla="*/ 496 h 638"/>
                <a:gd name="T42" fmla="*/ 544 w 638"/>
                <a:gd name="T43" fmla="*/ 544 h 638"/>
                <a:gd name="T44" fmla="*/ 498 w 638"/>
                <a:gd name="T45" fmla="*/ 582 h 638"/>
                <a:gd name="T46" fmla="*/ 444 w 638"/>
                <a:gd name="T47" fmla="*/ 612 h 638"/>
                <a:gd name="T48" fmla="*/ 384 w 638"/>
                <a:gd name="T49" fmla="*/ 630 h 638"/>
                <a:gd name="T50" fmla="*/ 320 w 638"/>
                <a:gd name="T51" fmla="*/ 638 h 638"/>
                <a:gd name="T52" fmla="*/ 286 w 638"/>
                <a:gd name="T53" fmla="*/ 636 h 638"/>
                <a:gd name="T54" fmla="*/ 224 w 638"/>
                <a:gd name="T55" fmla="*/ 624 h 638"/>
                <a:gd name="T56" fmla="*/ 168 w 638"/>
                <a:gd name="T57" fmla="*/ 598 h 638"/>
                <a:gd name="T58" fmla="*/ 116 w 638"/>
                <a:gd name="T59" fmla="*/ 564 h 638"/>
                <a:gd name="T60" fmla="*/ 74 w 638"/>
                <a:gd name="T61" fmla="*/ 522 h 638"/>
                <a:gd name="T62" fmla="*/ 40 w 638"/>
                <a:gd name="T63" fmla="*/ 470 h 638"/>
                <a:gd name="T64" fmla="*/ 14 w 638"/>
                <a:gd name="T65" fmla="*/ 414 h 638"/>
                <a:gd name="T66" fmla="*/ 2 w 638"/>
                <a:gd name="T67" fmla="*/ 352 h 638"/>
                <a:gd name="T68" fmla="*/ 0 w 638"/>
                <a:gd name="T69" fmla="*/ 318 h 63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38"/>
                <a:gd name="T106" fmla="*/ 0 h 638"/>
                <a:gd name="T107" fmla="*/ 638 w 638"/>
                <a:gd name="T108" fmla="*/ 638 h 63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38" h="638">
                  <a:moveTo>
                    <a:pt x="0" y="318"/>
                  </a:moveTo>
                  <a:lnTo>
                    <a:pt x="0" y="318"/>
                  </a:lnTo>
                  <a:lnTo>
                    <a:pt x="2" y="286"/>
                  </a:lnTo>
                  <a:lnTo>
                    <a:pt x="8" y="254"/>
                  </a:lnTo>
                  <a:lnTo>
                    <a:pt x="14" y="224"/>
                  </a:lnTo>
                  <a:lnTo>
                    <a:pt x="26" y="194"/>
                  </a:lnTo>
                  <a:lnTo>
                    <a:pt x="40" y="166"/>
                  </a:lnTo>
                  <a:lnTo>
                    <a:pt x="54" y="140"/>
                  </a:lnTo>
                  <a:lnTo>
                    <a:pt x="74" y="116"/>
                  </a:lnTo>
                  <a:lnTo>
                    <a:pt x="94" y="94"/>
                  </a:lnTo>
                  <a:lnTo>
                    <a:pt x="116" y="72"/>
                  </a:lnTo>
                  <a:lnTo>
                    <a:pt x="142" y="54"/>
                  </a:lnTo>
                  <a:lnTo>
                    <a:pt x="168" y="38"/>
                  </a:lnTo>
                  <a:lnTo>
                    <a:pt x="196" y="24"/>
                  </a:lnTo>
                  <a:lnTo>
                    <a:pt x="224" y="14"/>
                  </a:lnTo>
                  <a:lnTo>
                    <a:pt x="256" y="6"/>
                  </a:lnTo>
                  <a:lnTo>
                    <a:pt x="286" y="2"/>
                  </a:lnTo>
                  <a:lnTo>
                    <a:pt x="320" y="0"/>
                  </a:lnTo>
                  <a:lnTo>
                    <a:pt x="352" y="2"/>
                  </a:lnTo>
                  <a:lnTo>
                    <a:pt x="384" y="6"/>
                  </a:lnTo>
                  <a:lnTo>
                    <a:pt x="414" y="14"/>
                  </a:lnTo>
                  <a:lnTo>
                    <a:pt x="444" y="24"/>
                  </a:lnTo>
                  <a:lnTo>
                    <a:pt x="472" y="38"/>
                  </a:lnTo>
                  <a:lnTo>
                    <a:pt x="498" y="54"/>
                  </a:lnTo>
                  <a:lnTo>
                    <a:pt x="522" y="72"/>
                  </a:lnTo>
                  <a:lnTo>
                    <a:pt x="544" y="94"/>
                  </a:lnTo>
                  <a:lnTo>
                    <a:pt x="566" y="116"/>
                  </a:lnTo>
                  <a:lnTo>
                    <a:pt x="584" y="140"/>
                  </a:lnTo>
                  <a:lnTo>
                    <a:pt x="600" y="166"/>
                  </a:lnTo>
                  <a:lnTo>
                    <a:pt x="612" y="194"/>
                  </a:lnTo>
                  <a:lnTo>
                    <a:pt x="624" y="224"/>
                  </a:lnTo>
                  <a:lnTo>
                    <a:pt x="632" y="254"/>
                  </a:lnTo>
                  <a:lnTo>
                    <a:pt x="636" y="286"/>
                  </a:lnTo>
                  <a:lnTo>
                    <a:pt x="638" y="318"/>
                  </a:lnTo>
                  <a:lnTo>
                    <a:pt x="636" y="352"/>
                  </a:lnTo>
                  <a:lnTo>
                    <a:pt x="632" y="382"/>
                  </a:lnTo>
                  <a:lnTo>
                    <a:pt x="624" y="414"/>
                  </a:lnTo>
                  <a:lnTo>
                    <a:pt x="612" y="442"/>
                  </a:lnTo>
                  <a:lnTo>
                    <a:pt x="600" y="470"/>
                  </a:lnTo>
                  <a:lnTo>
                    <a:pt x="584" y="496"/>
                  </a:lnTo>
                  <a:lnTo>
                    <a:pt x="566" y="522"/>
                  </a:lnTo>
                  <a:lnTo>
                    <a:pt x="544" y="544"/>
                  </a:lnTo>
                  <a:lnTo>
                    <a:pt x="522" y="564"/>
                  </a:lnTo>
                  <a:lnTo>
                    <a:pt x="498" y="582"/>
                  </a:lnTo>
                  <a:lnTo>
                    <a:pt x="472" y="598"/>
                  </a:lnTo>
                  <a:lnTo>
                    <a:pt x="444" y="612"/>
                  </a:lnTo>
                  <a:lnTo>
                    <a:pt x="414" y="624"/>
                  </a:lnTo>
                  <a:lnTo>
                    <a:pt x="384" y="630"/>
                  </a:lnTo>
                  <a:lnTo>
                    <a:pt x="352" y="636"/>
                  </a:lnTo>
                  <a:lnTo>
                    <a:pt x="320" y="638"/>
                  </a:lnTo>
                  <a:lnTo>
                    <a:pt x="286" y="636"/>
                  </a:lnTo>
                  <a:lnTo>
                    <a:pt x="256" y="630"/>
                  </a:lnTo>
                  <a:lnTo>
                    <a:pt x="224" y="624"/>
                  </a:lnTo>
                  <a:lnTo>
                    <a:pt x="196" y="612"/>
                  </a:lnTo>
                  <a:lnTo>
                    <a:pt x="168" y="598"/>
                  </a:lnTo>
                  <a:lnTo>
                    <a:pt x="142" y="582"/>
                  </a:lnTo>
                  <a:lnTo>
                    <a:pt x="116" y="564"/>
                  </a:lnTo>
                  <a:lnTo>
                    <a:pt x="94" y="544"/>
                  </a:lnTo>
                  <a:lnTo>
                    <a:pt x="74" y="522"/>
                  </a:lnTo>
                  <a:lnTo>
                    <a:pt x="54" y="496"/>
                  </a:lnTo>
                  <a:lnTo>
                    <a:pt x="40" y="470"/>
                  </a:lnTo>
                  <a:lnTo>
                    <a:pt x="26" y="442"/>
                  </a:lnTo>
                  <a:lnTo>
                    <a:pt x="14" y="414"/>
                  </a:lnTo>
                  <a:lnTo>
                    <a:pt x="8" y="382"/>
                  </a:lnTo>
                  <a:lnTo>
                    <a:pt x="2" y="352"/>
                  </a:lnTo>
                  <a:lnTo>
                    <a:pt x="0" y="318"/>
                  </a:lnTo>
                  <a:close/>
                </a:path>
              </a:pathLst>
            </a:custGeom>
            <a:solidFill>
              <a:srgbClr val="646F7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4" name="Freeform 202">
              <a:extLst>
                <a:ext uri="{FF2B5EF4-FFF2-40B4-BE49-F238E27FC236}">
                  <a16:creationId xmlns:a16="http://schemas.microsoft.com/office/drawing/2014/main" id="{F71DB0E9-69FE-4311-A434-52A0843202EA}"/>
                </a:ext>
              </a:extLst>
            </p:cNvPr>
            <p:cNvSpPr>
              <a:spLocks/>
            </p:cNvSpPr>
            <p:nvPr/>
          </p:nvSpPr>
          <p:spPr bwMode="auto">
            <a:xfrm>
              <a:off x="1154" y="2128"/>
              <a:ext cx="626" cy="626"/>
            </a:xfrm>
            <a:custGeom>
              <a:avLst/>
              <a:gdLst>
                <a:gd name="T0" fmla="*/ 0 w 626"/>
                <a:gd name="T1" fmla="*/ 314 h 626"/>
                <a:gd name="T2" fmla="*/ 6 w 626"/>
                <a:gd name="T3" fmla="*/ 250 h 626"/>
                <a:gd name="T4" fmla="*/ 24 w 626"/>
                <a:gd name="T5" fmla="*/ 192 h 626"/>
                <a:gd name="T6" fmla="*/ 54 w 626"/>
                <a:gd name="T7" fmla="*/ 138 h 626"/>
                <a:gd name="T8" fmla="*/ 92 w 626"/>
                <a:gd name="T9" fmla="*/ 92 h 626"/>
                <a:gd name="T10" fmla="*/ 138 w 626"/>
                <a:gd name="T11" fmla="*/ 54 h 626"/>
                <a:gd name="T12" fmla="*/ 192 w 626"/>
                <a:gd name="T13" fmla="*/ 24 h 626"/>
                <a:gd name="T14" fmla="*/ 250 w 626"/>
                <a:gd name="T15" fmla="*/ 6 h 626"/>
                <a:gd name="T16" fmla="*/ 314 w 626"/>
                <a:gd name="T17" fmla="*/ 0 h 626"/>
                <a:gd name="T18" fmla="*/ 346 w 626"/>
                <a:gd name="T19" fmla="*/ 2 h 626"/>
                <a:gd name="T20" fmla="*/ 406 w 626"/>
                <a:gd name="T21" fmla="*/ 14 h 626"/>
                <a:gd name="T22" fmla="*/ 462 w 626"/>
                <a:gd name="T23" fmla="*/ 38 h 626"/>
                <a:gd name="T24" fmla="*/ 512 w 626"/>
                <a:gd name="T25" fmla="*/ 72 h 626"/>
                <a:gd name="T26" fmla="*/ 554 w 626"/>
                <a:gd name="T27" fmla="*/ 114 h 626"/>
                <a:gd name="T28" fmla="*/ 588 w 626"/>
                <a:gd name="T29" fmla="*/ 164 h 626"/>
                <a:gd name="T30" fmla="*/ 612 w 626"/>
                <a:gd name="T31" fmla="*/ 220 h 626"/>
                <a:gd name="T32" fmla="*/ 624 w 626"/>
                <a:gd name="T33" fmla="*/ 282 h 626"/>
                <a:gd name="T34" fmla="*/ 626 w 626"/>
                <a:gd name="T35" fmla="*/ 314 h 626"/>
                <a:gd name="T36" fmla="*/ 620 w 626"/>
                <a:gd name="T37" fmla="*/ 376 h 626"/>
                <a:gd name="T38" fmla="*/ 602 w 626"/>
                <a:gd name="T39" fmla="*/ 434 h 626"/>
                <a:gd name="T40" fmla="*/ 572 w 626"/>
                <a:gd name="T41" fmla="*/ 488 h 626"/>
                <a:gd name="T42" fmla="*/ 534 w 626"/>
                <a:gd name="T43" fmla="*/ 534 h 626"/>
                <a:gd name="T44" fmla="*/ 488 w 626"/>
                <a:gd name="T45" fmla="*/ 572 h 626"/>
                <a:gd name="T46" fmla="*/ 434 w 626"/>
                <a:gd name="T47" fmla="*/ 602 h 626"/>
                <a:gd name="T48" fmla="*/ 376 w 626"/>
                <a:gd name="T49" fmla="*/ 620 h 626"/>
                <a:gd name="T50" fmla="*/ 314 w 626"/>
                <a:gd name="T51" fmla="*/ 626 h 626"/>
                <a:gd name="T52" fmla="*/ 282 w 626"/>
                <a:gd name="T53" fmla="*/ 624 h 626"/>
                <a:gd name="T54" fmla="*/ 220 w 626"/>
                <a:gd name="T55" fmla="*/ 612 h 626"/>
                <a:gd name="T56" fmla="*/ 164 w 626"/>
                <a:gd name="T57" fmla="*/ 588 h 626"/>
                <a:gd name="T58" fmla="*/ 114 w 626"/>
                <a:gd name="T59" fmla="*/ 554 h 626"/>
                <a:gd name="T60" fmla="*/ 72 w 626"/>
                <a:gd name="T61" fmla="*/ 512 h 626"/>
                <a:gd name="T62" fmla="*/ 38 w 626"/>
                <a:gd name="T63" fmla="*/ 462 h 626"/>
                <a:gd name="T64" fmla="*/ 14 w 626"/>
                <a:gd name="T65" fmla="*/ 406 h 626"/>
                <a:gd name="T66" fmla="*/ 2 w 626"/>
                <a:gd name="T67" fmla="*/ 346 h 626"/>
                <a:gd name="T68" fmla="*/ 0 w 626"/>
                <a:gd name="T69" fmla="*/ 314 h 62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26"/>
                <a:gd name="T106" fmla="*/ 0 h 626"/>
                <a:gd name="T107" fmla="*/ 626 w 626"/>
                <a:gd name="T108" fmla="*/ 626 h 62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26" h="626">
                  <a:moveTo>
                    <a:pt x="0" y="314"/>
                  </a:moveTo>
                  <a:lnTo>
                    <a:pt x="0" y="314"/>
                  </a:lnTo>
                  <a:lnTo>
                    <a:pt x="2" y="282"/>
                  </a:lnTo>
                  <a:lnTo>
                    <a:pt x="6" y="250"/>
                  </a:lnTo>
                  <a:lnTo>
                    <a:pt x="14" y="220"/>
                  </a:lnTo>
                  <a:lnTo>
                    <a:pt x="24" y="192"/>
                  </a:lnTo>
                  <a:lnTo>
                    <a:pt x="38" y="164"/>
                  </a:lnTo>
                  <a:lnTo>
                    <a:pt x="54" y="138"/>
                  </a:lnTo>
                  <a:lnTo>
                    <a:pt x="72" y="114"/>
                  </a:lnTo>
                  <a:lnTo>
                    <a:pt x="92" y="92"/>
                  </a:lnTo>
                  <a:lnTo>
                    <a:pt x="114" y="72"/>
                  </a:lnTo>
                  <a:lnTo>
                    <a:pt x="138" y="54"/>
                  </a:lnTo>
                  <a:lnTo>
                    <a:pt x="164" y="38"/>
                  </a:lnTo>
                  <a:lnTo>
                    <a:pt x="192" y="24"/>
                  </a:lnTo>
                  <a:lnTo>
                    <a:pt x="220" y="14"/>
                  </a:lnTo>
                  <a:lnTo>
                    <a:pt x="250" y="6"/>
                  </a:lnTo>
                  <a:lnTo>
                    <a:pt x="282" y="2"/>
                  </a:lnTo>
                  <a:lnTo>
                    <a:pt x="314" y="0"/>
                  </a:lnTo>
                  <a:lnTo>
                    <a:pt x="346" y="2"/>
                  </a:lnTo>
                  <a:lnTo>
                    <a:pt x="376" y="6"/>
                  </a:lnTo>
                  <a:lnTo>
                    <a:pt x="406" y="14"/>
                  </a:lnTo>
                  <a:lnTo>
                    <a:pt x="434" y="24"/>
                  </a:lnTo>
                  <a:lnTo>
                    <a:pt x="462" y="38"/>
                  </a:lnTo>
                  <a:lnTo>
                    <a:pt x="488" y="54"/>
                  </a:lnTo>
                  <a:lnTo>
                    <a:pt x="512" y="72"/>
                  </a:lnTo>
                  <a:lnTo>
                    <a:pt x="534" y="92"/>
                  </a:lnTo>
                  <a:lnTo>
                    <a:pt x="554" y="114"/>
                  </a:lnTo>
                  <a:lnTo>
                    <a:pt x="572" y="138"/>
                  </a:lnTo>
                  <a:lnTo>
                    <a:pt x="588" y="164"/>
                  </a:lnTo>
                  <a:lnTo>
                    <a:pt x="602" y="192"/>
                  </a:lnTo>
                  <a:lnTo>
                    <a:pt x="612" y="220"/>
                  </a:lnTo>
                  <a:lnTo>
                    <a:pt x="620" y="250"/>
                  </a:lnTo>
                  <a:lnTo>
                    <a:pt x="624" y="282"/>
                  </a:lnTo>
                  <a:lnTo>
                    <a:pt x="626" y="314"/>
                  </a:lnTo>
                  <a:lnTo>
                    <a:pt x="624" y="346"/>
                  </a:lnTo>
                  <a:lnTo>
                    <a:pt x="620" y="376"/>
                  </a:lnTo>
                  <a:lnTo>
                    <a:pt x="612" y="406"/>
                  </a:lnTo>
                  <a:lnTo>
                    <a:pt x="602" y="434"/>
                  </a:lnTo>
                  <a:lnTo>
                    <a:pt x="588" y="462"/>
                  </a:lnTo>
                  <a:lnTo>
                    <a:pt x="572" y="488"/>
                  </a:lnTo>
                  <a:lnTo>
                    <a:pt x="554" y="512"/>
                  </a:lnTo>
                  <a:lnTo>
                    <a:pt x="534" y="534"/>
                  </a:lnTo>
                  <a:lnTo>
                    <a:pt x="512" y="554"/>
                  </a:lnTo>
                  <a:lnTo>
                    <a:pt x="488" y="572"/>
                  </a:lnTo>
                  <a:lnTo>
                    <a:pt x="462" y="588"/>
                  </a:lnTo>
                  <a:lnTo>
                    <a:pt x="434" y="602"/>
                  </a:lnTo>
                  <a:lnTo>
                    <a:pt x="406" y="612"/>
                  </a:lnTo>
                  <a:lnTo>
                    <a:pt x="376" y="620"/>
                  </a:lnTo>
                  <a:lnTo>
                    <a:pt x="346" y="624"/>
                  </a:lnTo>
                  <a:lnTo>
                    <a:pt x="314" y="626"/>
                  </a:lnTo>
                  <a:lnTo>
                    <a:pt x="282" y="624"/>
                  </a:lnTo>
                  <a:lnTo>
                    <a:pt x="250" y="620"/>
                  </a:lnTo>
                  <a:lnTo>
                    <a:pt x="220" y="612"/>
                  </a:lnTo>
                  <a:lnTo>
                    <a:pt x="192" y="602"/>
                  </a:lnTo>
                  <a:lnTo>
                    <a:pt x="164" y="588"/>
                  </a:lnTo>
                  <a:lnTo>
                    <a:pt x="138" y="572"/>
                  </a:lnTo>
                  <a:lnTo>
                    <a:pt x="114" y="554"/>
                  </a:lnTo>
                  <a:lnTo>
                    <a:pt x="92" y="534"/>
                  </a:lnTo>
                  <a:lnTo>
                    <a:pt x="72" y="512"/>
                  </a:lnTo>
                  <a:lnTo>
                    <a:pt x="54" y="488"/>
                  </a:lnTo>
                  <a:lnTo>
                    <a:pt x="38" y="462"/>
                  </a:lnTo>
                  <a:lnTo>
                    <a:pt x="24" y="434"/>
                  </a:lnTo>
                  <a:lnTo>
                    <a:pt x="14" y="406"/>
                  </a:lnTo>
                  <a:lnTo>
                    <a:pt x="6" y="376"/>
                  </a:lnTo>
                  <a:lnTo>
                    <a:pt x="2" y="346"/>
                  </a:lnTo>
                  <a:lnTo>
                    <a:pt x="0" y="314"/>
                  </a:lnTo>
                  <a:close/>
                </a:path>
              </a:pathLst>
            </a:custGeom>
            <a:solidFill>
              <a:srgbClr val="6671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5" name="Freeform 203">
              <a:extLst>
                <a:ext uri="{FF2B5EF4-FFF2-40B4-BE49-F238E27FC236}">
                  <a16:creationId xmlns:a16="http://schemas.microsoft.com/office/drawing/2014/main" id="{D2961D21-988D-4293-8C27-465454C7F5E1}"/>
                </a:ext>
              </a:extLst>
            </p:cNvPr>
            <p:cNvSpPr>
              <a:spLocks/>
            </p:cNvSpPr>
            <p:nvPr/>
          </p:nvSpPr>
          <p:spPr bwMode="auto">
            <a:xfrm>
              <a:off x="1160" y="2134"/>
              <a:ext cx="614" cy="614"/>
            </a:xfrm>
            <a:custGeom>
              <a:avLst/>
              <a:gdLst>
                <a:gd name="T0" fmla="*/ 0 w 614"/>
                <a:gd name="T1" fmla="*/ 308 h 614"/>
                <a:gd name="T2" fmla="*/ 6 w 614"/>
                <a:gd name="T3" fmla="*/ 246 h 614"/>
                <a:gd name="T4" fmla="*/ 24 w 614"/>
                <a:gd name="T5" fmla="*/ 188 h 614"/>
                <a:gd name="T6" fmla="*/ 52 w 614"/>
                <a:gd name="T7" fmla="*/ 136 h 614"/>
                <a:gd name="T8" fmla="*/ 90 w 614"/>
                <a:gd name="T9" fmla="*/ 90 h 614"/>
                <a:gd name="T10" fmla="*/ 136 w 614"/>
                <a:gd name="T11" fmla="*/ 52 h 614"/>
                <a:gd name="T12" fmla="*/ 188 w 614"/>
                <a:gd name="T13" fmla="*/ 24 h 614"/>
                <a:gd name="T14" fmla="*/ 244 w 614"/>
                <a:gd name="T15" fmla="*/ 6 h 614"/>
                <a:gd name="T16" fmla="*/ 306 w 614"/>
                <a:gd name="T17" fmla="*/ 0 h 614"/>
                <a:gd name="T18" fmla="*/ 338 w 614"/>
                <a:gd name="T19" fmla="*/ 2 h 614"/>
                <a:gd name="T20" fmla="*/ 398 w 614"/>
                <a:gd name="T21" fmla="*/ 14 h 614"/>
                <a:gd name="T22" fmla="*/ 454 w 614"/>
                <a:gd name="T23" fmla="*/ 38 h 614"/>
                <a:gd name="T24" fmla="*/ 502 w 614"/>
                <a:gd name="T25" fmla="*/ 70 h 614"/>
                <a:gd name="T26" fmla="*/ 544 w 614"/>
                <a:gd name="T27" fmla="*/ 112 h 614"/>
                <a:gd name="T28" fmla="*/ 578 w 614"/>
                <a:gd name="T29" fmla="*/ 160 h 614"/>
                <a:gd name="T30" fmla="*/ 600 w 614"/>
                <a:gd name="T31" fmla="*/ 216 h 614"/>
                <a:gd name="T32" fmla="*/ 612 w 614"/>
                <a:gd name="T33" fmla="*/ 276 h 614"/>
                <a:gd name="T34" fmla="*/ 614 w 614"/>
                <a:gd name="T35" fmla="*/ 308 h 614"/>
                <a:gd name="T36" fmla="*/ 608 w 614"/>
                <a:gd name="T37" fmla="*/ 370 h 614"/>
                <a:gd name="T38" fmla="*/ 590 w 614"/>
                <a:gd name="T39" fmla="*/ 428 h 614"/>
                <a:gd name="T40" fmla="*/ 562 w 614"/>
                <a:gd name="T41" fmla="*/ 480 h 614"/>
                <a:gd name="T42" fmla="*/ 524 w 614"/>
                <a:gd name="T43" fmla="*/ 524 h 614"/>
                <a:gd name="T44" fmla="*/ 478 w 614"/>
                <a:gd name="T45" fmla="*/ 562 h 614"/>
                <a:gd name="T46" fmla="*/ 426 w 614"/>
                <a:gd name="T47" fmla="*/ 590 h 614"/>
                <a:gd name="T48" fmla="*/ 368 w 614"/>
                <a:gd name="T49" fmla="*/ 608 h 614"/>
                <a:gd name="T50" fmla="*/ 306 w 614"/>
                <a:gd name="T51" fmla="*/ 614 h 614"/>
                <a:gd name="T52" fmla="*/ 276 w 614"/>
                <a:gd name="T53" fmla="*/ 614 h 614"/>
                <a:gd name="T54" fmla="*/ 216 w 614"/>
                <a:gd name="T55" fmla="*/ 602 h 614"/>
                <a:gd name="T56" fmla="*/ 160 w 614"/>
                <a:gd name="T57" fmla="*/ 578 h 614"/>
                <a:gd name="T58" fmla="*/ 112 w 614"/>
                <a:gd name="T59" fmla="*/ 544 h 614"/>
                <a:gd name="T60" fmla="*/ 70 w 614"/>
                <a:gd name="T61" fmla="*/ 502 h 614"/>
                <a:gd name="T62" fmla="*/ 36 w 614"/>
                <a:gd name="T63" fmla="*/ 454 h 614"/>
                <a:gd name="T64" fmla="*/ 14 w 614"/>
                <a:gd name="T65" fmla="*/ 398 h 614"/>
                <a:gd name="T66" fmla="*/ 2 w 614"/>
                <a:gd name="T67" fmla="*/ 338 h 614"/>
                <a:gd name="T68" fmla="*/ 0 w 614"/>
                <a:gd name="T69" fmla="*/ 308 h 61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14"/>
                <a:gd name="T106" fmla="*/ 0 h 614"/>
                <a:gd name="T107" fmla="*/ 614 w 614"/>
                <a:gd name="T108" fmla="*/ 614 h 61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14" h="614">
                  <a:moveTo>
                    <a:pt x="0" y="308"/>
                  </a:moveTo>
                  <a:lnTo>
                    <a:pt x="0" y="308"/>
                  </a:lnTo>
                  <a:lnTo>
                    <a:pt x="2" y="276"/>
                  </a:lnTo>
                  <a:lnTo>
                    <a:pt x="6" y="246"/>
                  </a:lnTo>
                  <a:lnTo>
                    <a:pt x="14" y="216"/>
                  </a:lnTo>
                  <a:lnTo>
                    <a:pt x="24" y="188"/>
                  </a:lnTo>
                  <a:lnTo>
                    <a:pt x="36" y="160"/>
                  </a:lnTo>
                  <a:lnTo>
                    <a:pt x="52" y="136"/>
                  </a:lnTo>
                  <a:lnTo>
                    <a:pt x="70" y="112"/>
                  </a:lnTo>
                  <a:lnTo>
                    <a:pt x="90" y="90"/>
                  </a:lnTo>
                  <a:lnTo>
                    <a:pt x="112" y="70"/>
                  </a:lnTo>
                  <a:lnTo>
                    <a:pt x="136" y="52"/>
                  </a:lnTo>
                  <a:lnTo>
                    <a:pt x="160" y="38"/>
                  </a:lnTo>
                  <a:lnTo>
                    <a:pt x="188" y="24"/>
                  </a:lnTo>
                  <a:lnTo>
                    <a:pt x="216" y="14"/>
                  </a:lnTo>
                  <a:lnTo>
                    <a:pt x="244" y="6"/>
                  </a:lnTo>
                  <a:lnTo>
                    <a:pt x="276" y="2"/>
                  </a:lnTo>
                  <a:lnTo>
                    <a:pt x="306" y="0"/>
                  </a:lnTo>
                  <a:lnTo>
                    <a:pt x="338" y="2"/>
                  </a:lnTo>
                  <a:lnTo>
                    <a:pt x="368" y="6"/>
                  </a:lnTo>
                  <a:lnTo>
                    <a:pt x="398" y="14"/>
                  </a:lnTo>
                  <a:lnTo>
                    <a:pt x="426" y="24"/>
                  </a:lnTo>
                  <a:lnTo>
                    <a:pt x="454" y="38"/>
                  </a:lnTo>
                  <a:lnTo>
                    <a:pt x="478" y="52"/>
                  </a:lnTo>
                  <a:lnTo>
                    <a:pt x="502" y="70"/>
                  </a:lnTo>
                  <a:lnTo>
                    <a:pt x="524" y="90"/>
                  </a:lnTo>
                  <a:lnTo>
                    <a:pt x="544" y="112"/>
                  </a:lnTo>
                  <a:lnTo>
                    <a:pt x="562" y="136"/>
                  </a:lnTo>
                  <a:lnTo>
                    <a:pt x="578" y="160"/>
                  </a:lnTo>
                  <a:lnTo>
                    <a:pt x="590" y="188"/>
                  </a:lnTo>
                  <a:lnTo>
                    <a:pt x="600" y="216"/>
                  </a:lnTo>
                  <a:lnTo>
                    <a:pt x="608" y="246"/>
                  </a:lnTo>
                  <a:lnTo>
                    <a:pt x="612" y="276"/>
                  </a:lnTo>
                  <a:lnTo>
                    <a:pt x="614" y="308"/>
                  </a:lnTo>
                  <a:lnTo>
                    <a:pt x="612" y="338"/>
                  </a:lnTo>
                  <a:lnTo>
                    <a:pt x="608" y="370"/>
                  </a:lnTo>
                  <a:lnTo>
                    <a:pt x="600" y="398"/>
                  </a:lnTo>
                  <a:lnTo>
                    <a:pt x="590" y="428"/>
                  </a:lnTo>
                  <a:lnTo>
                    <a:pt x="578" y="454"/>
                  </a:lnTo>
                  <a:lnTo>
                    <a:pt x="562" y="480"/>
                  </a:lnTo>
                  <a:lnTo>
                    <a:pt x="544" y="502"/>
                  </a:lnTo>
                  <a:lnTo>
                    <a:pt x="524" y="524"/>
                  </a:lnTo>
                  <a:lnTo>
                    <a:pt x="502" y="544"/>
                  </a:lnTo>
                  <a:lnTo>
                    <a:pt x="478" y="562"/>
                  </a:lnTo>
                  <a:lnTo>
                    <a:pt x="454" y="578"/>
                  </a:lnTo>
                  <a:lnTo>
                    <a:pt x="426" y="590"/>
                  </a:lnTo>
                  <a:lnTo>
                    <a:pt x="398" y="602"/>
                  </a:lnTo>
                  <a:lnTo>
                    <a:pt x="368" y="608"/>
                  </a:lnTo>
                  <a:lnTo>
                    <a:pt x="338" y="614"/>
                  </a:lnTo>
                  <a:lnTo>
                    <a:pt x="306" y="614"/>
                  </a:lnTo>
                  <a:lnTo>
                    <a:pt x="276" y="614"/>
                  </a:lnTo>
                  <a:lnTo>
                    <a:pt x="244" y="608"/>
                  </a:lnTo>
                  <a:lnTo>
                    <a:pt x="216" y="602"/>
                  </a:lnTo>
                  <a:lnTo>
                    <a:pt x="188" y="590"/>
                  </a:lnTo>
                  <a:lnTo>
                    <a:pt x="160" y="578"/>
                  </a:lnTo>
                  <a:lnTo>
                    <a:pt x="136" y="562"/>
                  </a:lnTo>
                  <a:lnTo>
                    <a:pt x="112" y="544"/>
                  </a:lnTo>
                  <a:lnTo>
                    <a:pt x="90" y="524"/>
                  </a:lnTo>
                  <a:lnTo>
                    <a:pt x="70" y="502"/>
                  </a:lnTo>
                  <a:lnTo>
                    <a:pt x="52" y="480"/>
                  </a:lnTo>
                  <a:lnTo>
                    <a:pt x="36" y="454"/>
                  </a:lnTo>
                  <a:lnTo>
                    <a:pt x="24" y="428"/>
                  </a:lnTo>
                  <a:lnTo>
                    <a:pt x="14" y="398"/>
                  </a:lnTo>
                  <a:lnTo>
                    <a:pt x="6" y="370"/>
                  </a:lnTo>
                  <a:lnTo>
                    <a:pt x="2" y="338"/>
                  </a:lnTo>
                  <a:lnTo>
                    <a:pt x="0" y="308"/>
                  </a:lnTo>
                  <a:close/>
                </a:path>
              </a:pathLst>
            </a:custGeom>
            <a:solidFill>
              <a:srgbClr val="67727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6" name="Freeform 204">
              <a:extLst>
                <a:ext uri="{FF2B5EF4-FFF2-40B4-BE49-F238E27FC236}">
                  <a16:creationId xmlns:a16="http://schemas.microsoft.com/office/drawing/2014/main" id="{02B3F212-5A19-459E-AE9F-8F384B236084}"/>
                </a:ext>
              </a:extLst>
            </p:cNvPr>
            <p:cNvSpPr>
              <a:spLocks/>
            </p:cNvSpPr>
            <p:nvPr/>
          </p:nvSpPr>
          <p:spPr bwMode="auto">
            <a:xfrm>
              <a:off x="1164" y="2140"/>
              <a:ext cx="604" cy="604"/>
            </a:xfrm>
            <a:custGeom>
              <a:avLst/>
              <a:gdLst>
                <a:gd name="T0" fmla="*/ 0 w 604"/>
                <a:gd name="T1" fmla="*/ 302 h 604"/>
                <a:gd name="T2" fmla="*/ 8 w 604"/>
                <a:gd name="T3" fmla="*/ 240 h 604"/>
                <a:gd name="T4" fmla="*/ 24 w 604"/>
                <a:gd name="T5" fmla="*/ 184 h 604"/>
                <a:gd name="T6" fmla="*/ 52 w 604"/>
                <a:gd name="T7" fmla="*/ 134 h 604"/>
                <a:gd name="T8" fmla="*/ 90 w 604"/>
                <a:gd name="T9" fmla="*/ 88 h 604"/>
                <a:gd name="T10" fmla="*/ 134 w 604"/>
                <a:gd name="T11" fmla="*/ 52 h 604"/>
                <a:gd name="T12" fmla="*/ 186 w 604"/>
                <a:gd name="T13" fmla="*/ 24 h 604"/>
                <a:gd name="T14" fmla="*/ 242 w 604"/>
                <a:gd name="T15" fmla="*/ 6 h 604"/>
                <a:gd name="T16" fmla="*/ 302 w 604"/>
                <a:gd name="T17" fmla="*/ 0 h 604"/>
                <a:gd name="T18" fmla="*/ 334 w 604"/>
                <a:gd name="T19" fmla="*/ 2 h 604"/>
                <a:gd name="T20" fmla="*/ 392 w 604"/>
                <a:gd name="T21" fmla="*/ 14 h 604"/>
                <a:gd name="T22" fmla="*/ 446 w 604"/>
                <a:gd name="T23" fmla="*/ 36 h 604"/>
                <a:gd name="T24" fmla="*/ 494 w 604"/>
                <a:gd name="T25" fmla="*/ 68 h 604"/>
                <a:gd name="T26" fmla="*/ 536 w 604"/>
                <a:gd name="T27" fmla="*/ 110 h 604"/>
                <a:gd name="T28" fmla="*/ 568 w 604"/>
                <a:gd name="T29" fmla="*/ 158 h 604"/>
                <a:gd name="T30" fmla="*/ 590 w 604"/>
                <a:gd name="T31" fmla="*/ 212 h 604"/>
                <a:gd name="T32" fmla="*/ 604 w 604"/>
                <a:gd name="T33" fmla="*/ 270 h 604"/>
                <a:gd name="T34" fmla="*/ 604 w 604"/>
                <a:gd name="T35" fmla="*/ 302 h 604"/>
                <a:gd name="T36" fmla="*/ 598 w 604"/>
                <a:gd name="T37" fmla="*/ 362 h 604"/>
                <a:gd name="T38" fmla="*/ 580 w 604"/>
                <a:gd name="T39" fmla="*/ 420 h 604"/>
                <a:gd name="T40" fmla="*/ 554 w 604"/>
                <a:gd name="T41" fmla="*/ 470 h 604"/>
                <a:gd name="T42" fmla="*/ 516 w 604"/>
                <a:gd name="T43" fmla="*/ 516 h 604"/>
                <a:gd name="T44" fmla="*/ 472 w 604"/>
                <a:gd name="T45" fmla="*/ 552 h 604"/>
                <a:gd name="T46" fmla="*/ 420 w 604"/>
                <a:gd name="T47" fmla="*/ 580 h 604"/>
                <a:gd name="T48" fmla="*/ 364 w 604"/>
                <a:gd name="T49" fmla="*/ 598 h 604"/>
                <a:gd name="T50" fmla="*/ 302 w 604"/>
                <a:gd name="T51" fmla="*/ 604 h 604"/>
                <a:gd name="T52" fmla="*/ 272 w 604"/>
                <a:gd name="T53" fmla="*/ 602 h 604"/>
                <a:gd name="T54" fmla="*/ 212 w 604"/>
                <a:gd name="T55" fmla="*/ 590 h 604"/>
                <a:gd name="T56" fmla="*/ 158 w 604"/>
                <a:gd name="T57" fmla="*/ 568 h 604"/>
                <a:gd name="T58" fmla="*/ 110 w 604"/>
                <a:gd name="T59" fmla="*/ 534 h 604"/>
                <a:gd name="T60" fmla="*/ 70 w 604"/>
                <a:gd name="T61" fmla="*/ 494 h 604"/>
                <a:gd name="T62" fmla="*/ 38 w 604"/>
                <a:gd name="T63" fmla="*/ 446 h 604"/>
                <a:gd name="T64" fmla="*/ 14 w 604"/>
                <a:gd name="T65" fmla="*/ 392 h 604"/>
                <a:gd name="T66" fmla="*/ 2 w 604"/>
                <a:gd name="T67" fmla="*/ 332 h 604"/>
                <a:gd name="T68" fmla="*/ 0 w 604"/>
                <a:gd name="T69" fmla="*/ 302 h 60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04"/>
                <a:gd name="T106" fmla="*/ 0 h 604"/>
                <a:gd name="T107" fmla="*/ 604 w 604"/>
                <a:gd name="T108" fmla="*/ 604 h 60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04" h="604">
                  <a:moveTo>
                    <a:pt x="0" y="302"/>
                  </a:moveTo>
                  <a:lnTo>
                    <a:pt x="0" y="302"/>
                  </a:lnTo>
                  <a:lnTo>
                    <a:pt x="2" y="270"/>
                  </a:lnTo>
                  <a:lnTo>
                    <a:pt x="8" y="240"/>
                  </a:lnTo>
                  <a:lnTo>
                    <a:pt x="14" y="212"/>
                  </a:lnTo>
                  <a:lnTo>
                    <a:pt x="24" y="184"/>
                  </a:lnTo>
                  <a:lnTo>
                    <a:pt x="38" y="158"/>
                  </a:lnTo>
                  <a:lnTo>
                    <a:pt x="52" y="134"/>
                  </a:lnTo>
                  <a:lnTo>
                    <a:pt x="70" y="110"/>
                  </a:lnTo>
                  <a:lnTo>
                    <a:pt x="90" y="88"/>
                  </a:lnTo>
                  <a:lnTo>
                    <a:pt x="110" y="68"/>
                  </a:lnTo>
                  <a:lnTo>
                    <a:pt x="134" y="52"/>
                  </a:lnTo>
                  <a:lnTo>
                    <a:pt x="158" y="36"/>
                  </a:lnTo>
                  <a:lnTo>
                    <a:pt x="186" y="24"/>
                  </a:lnTo>
                  <a:lnTo>
                    <a:pt x="212" y="14"/>
                  </a:lnTo>
                  <a:lnTo>
                    <a:pt x="242" y="6"/>
                  </a:lnTo>
                  <a:lnTo>
                    <a:pt x="272" y="2"/>
                  </a:lnTo>
                  <a:lnTo>
                    <a:pt x="302" y="0"/>
                  </a:lnTo>
                  <a:lnTo>
                    <a:pt x="334" y="2"/>
                  </a:lnTo>
                  <a:lnTo>
                    <a:pt x="364" y="6"/>
                  </a:lnTo>
                  <a:lnTo>
                    <a:pt x="392" y="14"/>
                  </a:lnTo>
                  <a:lnTo>
                    <a:pt x="420" y="24"/>
                  </a:lnTo>
                  <a:lnTo>
                    <a:pt x="446" y="36"/>
                  </a:lnTo>
                  <a:lnTo>
                    <a:pt x="472" y="52"/>
                  </a:lnTo>
                  <a:lnTo>
                    <a:pt x="494" y="68"/>
                  </a:lnTo>
                  <a:lnTo>
                    <a:pt x="516" y="88"/>
                  </a:lnTo>
                  <a:lnTo>
                    <a:pt x="536" y="110"/>
                  </a:lnTo>
                  <a:lnTo>
                    <a:pt x="554" y="134"/>
                  </a:lnTo>
                  <a:lnTo>
                    <a:pt x="568" y="158"/>
                  </a:lnTo>
                  <a:lnTo>
                    <a:pt x="580" y="184"/>
                  </a:lnTo>
                  <a:lnTo>
                    <a:pt x="590" y="212"/>
                  </a:lnTo>
                  <a:lnTo>
                    <a:pt x="598" y="240"/>
                  </a:lnTo>
                  <a:lnTo>
                    <a:pt x="604" y="270"/>
                  </a:lnTo>
                  <a:lnTo>
                    <a:pt x="604" y="302"/>
                  </a:lnTo>
                  <a:lnTo>
                    <a:pt x="604" y="332"/>
                  </a:lnTo>
                  <a:lnTo>
                    <a:pt x="598" y="362"/>
                  </a:lnTo>
                  <a:lnTo>
                    <a:pt x="590" y="392"/>
                  </a:lnTo>
                  <a:lnTo>
                    <a:pt x="580" y="420"/>
                  </a:lnTo>
                  <a:lnTo>
                    <a:pt x="568" y="446"/>
                  </a:lnTo>
                  <a:lnTo>
                    <a:pt x="554" y="470"/>
                  </a:lnTo>
                  <a:lnTo>
                    <a:pt x="536" y="494"/>
                  </a:lnTo>
                  <a:lnTo>
                    <a:pt x="516" y="516"/>
                  </a:lnTo>
                  <a:lnTo>
                    <a:pt x="494" y="534"/>
                  </a:lnTo>
                  <a:lnTo>
                    <a:pt x="472" y="552"/>
                  </a:lnTo>
                  <a:lnTo>
                    <a:pt x="446" y="568"/>
                  </a:lnTo>
                  <a:lnTo>
                    <a:pt x="420" y="580"/>
                  </a:lnTo>
                  <a:lnTo>
                    <a:pt x="392" y="590"/>
                  </a:lnTo>
                  <a:lnTo>
                    <a:pt x="364" y="598"/>
                  </a:lnTo>
                  <a:lnTo>
                    <a:pt x="334" y="602"/>
                  </a:lnTo>
                  <a:lnTo>
                    <a:pt x="302" y="604"/>
                  </a:lnTo>
                  <a:lnTo>
                    <a:pt x="272" y="602"/>
                  </a:lnTo>
                  <a:lnTo>
                    <a:pt x="242" y="598"/>
                  </a:lnTo>
                  <a:lnTo>
                    <a:pt x="212" y="590"/>
                  </a:lnTo>
                  <a:lnTo>
                    <a:pt x="186" y="580"/>
                  </a:lnTo>
                  <a:lnTo>
                    <a:pt x="158" y="568"/>
                  </a:lnTo>
                  <a:lnTo>
                    <a:pt x="134" y="552"/>
                  </a:lnTo>
                  <a:lnTo>
                    <a:pt x="110" y="534"/>
                  </a:lnTo>
                  <a:lnTo>
                    <a:pt x="90" y="516"/>
                  </a:lnTo>
                  <a:lnTo>
                    <a:pt x="70" y="494"/>
                  </a:lnTo>
                  <a:lnTo>
                    <a:pt x="52" y="470"/>
                  </a:lnTo>
                  <a:lnTo>
                    <a:pt x="38" y="446"/>
                  </a:lnTo>
                  <a:lnTo>
                    <a:pt x="24" y="420"/>
                  </a:lnTo>
                  <a:lnTo>
                    <a:pt x="14" y="392"/>
                  </a:lnTo>
                  <a:lnTo>
                    <a:pt x="8" y="362"/>
                  </a:lnTo>
                  <a:lnTo>
                    <a:pt x="2" y="332"/>
                  </a:lnTo>
                  <a:lnTo>
                    <a:pt x="0" y="302"/>
                  </a:lnTo>
                  <a:close/>
                </a:path>
              </a:pathLst>
            </a:custGeom>
            <a:solidFill>
              <a:srgbClr val="69747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7" name="Freeform 205">
              <a:extLst>
                <a:ext uri="{FF2B5EF4-FFF2-40B4-BE49-F238E27FC236}">
                  <a16:creationId xmlns:a16="http://schemas.microsoft.com/office/drawing/2014/main" id="{F59D1932-F57D-442E-B8C7-FA2133F110EC}"/>
                </a:ext>
              </a:extLst>
            </p:cNvPr>
            <p:cNvSpPr>
              <a:spLocks/>
            </p:cNvSpPr>
            <p:nvPr/>
          </p:nvSpPr>
          <p:spPr bwMode="auto">
            <a:xfrm>
              <a:off x="1170" y="2146"/>
              <a:ext cx="592" cy="592"/>
            </a:xfrm>
            <a:custGeom>
              <a:avLst/>
              <a:gdLst>
                <a:gd name="T0" fmla="*/ 0 w 592"/>
                <a:gd name="T1" fmla="*/ 296 h 592"/>
                <a:gd name="T2" fmla="*/ 6 w 592"/>
                <a:gd name="T3" fmla="*/ 236 h 592"/>
                <a:gd name="T4" fmla="*/ 24 w 592"/>
                <a:gd name="T5" fmla="*/ 180 h 592"/>
                <a:gd name="T6" fmla="*/ 50 w 592"/>
                <a:gd name="T7" fmla="*/ 130 h 592"/>
                <a:gd name="T8" fmla="*/ 88 w 592"/>
                <a:gd name="T9" fmla="*/ 86 h 592"/>
                <a:gd name="T10" fmla="*/ 130 w 592"/>
                <a:gd name="T11" fmla="*/ 50 h 592"/>
                <a:gd name="T12" fmla="*/ 182 w 592"/>
                <a:gd name="T13" fmla="*/ 24 h 592"/>
                <a:gd name="T14" fmla="*/ 236 w 592"/>
                <a:gd name="T15" fmla="*/ 6 h 592"/>
                <a:gd name="T16" fmla="*/ 296 w 592"/>
                <a:gd name="T17" fmla="*/ 0 h 592"/>
                <a:gd name="T18" fmla="*/ 326 w 592"/>
                <a:gd name="T19" fmla="*/ 2 h 592"/>
                <a:gd name="T20" fmla="*/ 384 w 592"/>
                <a:gd name="T21" fmla="*/ 14 h 592"/>
                <a:gd name="T22" fmla="*/ 438 w 592"/>
                <a:gd name="T23" fmla="*/ 36 h 592"/>
                <a:gd name="T24" fmla="*/ 484 w 592"/>
                <a:gd name="T25" fmla="*/ 68 h 592"/>
                <a:gd name="T26" fmla="*/ 526 w 592"/>
                <a:gd name="T27" fmla="*/ 108 h 592"/>
                <a:gd name="T28" fmla="*/ 558 w 592"/>
                <a:gd name="T29" fmla="*/ 154 h 592"/>
                <a:gd name="T30" fmla="*/ 580 w 592"/>
                <a:gd name="T31" fmla="*/ 208 h 592"/>
                <a:gd name="T32" fmla="*/ 592 w 592"/>
                <a:gd name="T33" fmla="*/ 266 h 592"/>
                <a:gd name="T34" fmla="*/ 592 w 592"/>
                <a:gd name="T35" fmla="*/ 296 h 592"/>
                <a:gd name="T36" fmla="*/ 586 w 592"/>
                <a:gd name="T37" fmla="*/ 356 h 592"/>
                <a:gd name="T38" fmla="*/ 570 w 592"/>
                <a:gd name="T39" fmla="*/ 412 h 592"/>
                <a:gd name="T40" fmla="*/ 542 w 592"/>
                <a:gd name="T41" fmla="*/ 462 h 592"/>
                <a:gd name="T42" fmla="*/ 506 w 592"/>
                <a:gd name="T43" fmla="*/ 506 h 592"/>
                <a:gd name="T44" fmla="*/ 462 w 592"/>
                <a:gd name="T45" fmla="*/ 542 h 592"/>
                <a:gd name="T46" fmla="*/ 412 w 592"/>
                <a:gd name="T47" fmla="*/ 570 h 592"/>
                <a:gd name="T48" fmla="*/ 356 w 592"/>
                <a:gd name="T49" fmla="*/ 586 h 592"/>
                <a:gd name="T50" fmla="*/ 296 w 592"/>
                <a:gd name="T51" fmla="*/ 592 h 592"/>
                <a:gd name="T52" fmla="*/ 266 w 592"/>
                <a:gd name="T53" fmla="*/ 590 h 592"/>
                <a:gd name="T54" fmla="*/ 208 w 592"/>
                <a:gd name="T55" fmla="*/ 580 h 592"/>
                <a:gd name="T56" fmla="*/ 156 w 592"/>
                <a:gd name="T57" fmla="*/ 556 h 592"/>
                <a:gd name="T58" fmla="*/ 108 w 592"/>
                <a:gd name="T59" fmla="*/ 524 h 592"/>
                <a:gd name="T60" fmla="*/ 68 w 592"/>
                <a:gd name="T61" fmla="*/ 484 h 592"/>
                <a:gd name="T62" fmla="*/ 36 w 592"/>
                <a:gd name="T63" fmla="*/ 438 h 592"/>
                <a:gd name="T64" fmla="*/ 14 w 592"/>
                <a:gd name="T65" fmla="*/ 384 h 592"/>
                <a:gd name="T66" fmla="*/ 2 w 592"/>
                <a:gd name="T67" fmla="*/ 326 h 592"/>
                <a:gd name="T68" fmla="*/ 0 w 592"/>
                <a:gd name="T69" fmla="*/ 296 h 59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92"/>
                <a:gd name="T106" fmla="*/ 0 h 592"/>
                <a:gd name="T107" fmla="*/ 592 w 592"/>
                <a:gd name="T108" fmla="*/ 592 h 59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92" h="592">
                  <a:moveTo>
                    <a:pt x="0" y="296"/>
                  </a:moveTo>
                  <a:lnTo>
                    <a:pt x="0" y="296"/>
                  </a:lnTo>
                  <a:lnTo>
                    <a:pt x="2" y="266"/>
                  </a:lnTo>
                  <a:lnTo>
                    <a:pt x="6" y="236"/>
                  </a:lnTo>
                  <a:lnTo>
                    <a:pt x="14" y="208"/>
                  </a:lnTo>
                  <a:lnTo>
                    <a:pt x="24" y="180"/>
                  </a:lnTo>
                  <a:lnTo>
                    <a:pt x="36" y="154"/>
                  </a:lnTo>
                  <a:lnTo>
                    <a:pt x="50" y="130"/>
                  </a:lnTo>
                  <a:lnTo>
                    <a:pt x="68" y="108"/>
                  </a:lnTo>
                  <a:lnTo>
                    <a:pt x="88" y="86"/>
                  </a:lnTo>
                  <a:lnTo>
                    <a:pt x="108" y="68"/>
                  </a:lnTo>
                  <a:lnTo>
                    <a:pt x="130" y="50"/>
                  </a:lnTo>
                  <a:lnTo>
                    <a:pt x="156" y="36"/>
                  </a:lnTo>
                  <a:lnTo>
                    <a:pt x="182" y="24"/>
                  </a:lnTo>
                  <a:lnTo>
                    <a:pt x="208" y="14"/>
                  </a:lnTo>
                  <a:lnTo>
                    <a:pt x="236" y="6"/>
                  </a:lnTo>
                  <a:lnTo>
                    <a:pt x="266" y="2"/>
                  </a:lnTo>
                  <a:lnTo>
                    <a:pt x="296" y="0"/>
                  </a:lnTo>
                  <a:lnTo>
                    <a:pt x="326" y="2"/>
                  </a:lnTo>
                  <a:lnTo>
                    <a:pt x="356" y="6"/>
                  </a:lnTo>
                  <a:lnTo>
                    <a:pt x="384" y="14"/>
                  </a:lnTo>
                  <a:lnTo>
                    <a:pt x="412" y="24"/>
                  </a:lnTo>
                  <a:lnTo>
                    <a:pt x="438" y="36"/>
                  </a:lnTo>
                  <a:lnTo>
                    <a:pt x="462" y="50"/>
                  </a:lnTo>
                  <a:lnTo>
                    <a:pt x="484" y="68"/>
                  </a:lnTo>
                  <a:lnTo>
                    <a:pt x="506" y="86"/>
                  </a:lnTo>
                  <a:lnTo>
                    <a:pt x="526" y="108"/>
                  </a:lnTo>
                  <a:lnTo>
                    <a:pt x="542" y="130"/>
                  </a:lnTo>
                  <a:lnTo>
                    <a:pt x="558" y="154"/>
                  </a:lnTo>
                  <a:lnTo>
                    <a:pt x="570" y="180"/>
                  </a:lnTo>
                  <a:lnTo>
                    <a:pt x="580" y="208"/>
                  </a:lnTo>
                  <a:lnTo>
                    <a:pt x="586" y="236"/>
                  </a:lnTo>
                  <a:lnTo>
                    <a:pt x="592" y="266"/>
                  </a:lnTo>
                  <a:lnTo>
                    <a:pt x="592" y="296"/>
                  </a:lnTo>
                  <a:lnTo>
                    <a:pt x="592" y="326"/>
                  </a:lnTo>
                  <a:lnTo>
                    <a:pt x="586" y="356"/>
                  </a:lnTo>
                  <a:lnTo>
                    <a:pt x="580" y="384"/>
                  </a:lnTo>
                  <a:lnTo>
                    <a:pt x="570" y="412"/>
                  </a:lnTo>
                  <a:lnTo>
                    <a:pt x="558" y="438"/>
                  </a:lnTo>
                  <a:lnTo>
                    <a:pt x="542" y="462"/>
                  </a:lnTo>
                  <a:lnTo>
                    <a:pt x="526" y="484"/>
                  </a:lnTo>
                  <a:lnTo>
                    <a:pt x="506" y="506"/>
                  </a:lnTo>
                  <a:lnTo>
                    <a:pt x="484" y="524"/>
                  </a:lnTo>
                  <a:lnTo>
                    <a:pt x="462" y="542"/>
                  </a:lnTo>
                  <a:lnTo>
                    <a:pt x="438" y="556"/>
                  </a:lnTo>
                  <a:lnTo>
                    <a:pt x="412" y="570"/>
                  </a:lnTo>
                  <a:lnTo>
                    <a:pt x="384" y="580"/>
                  </a:lnTo>
                  <a:lnTo>
                    <a:pt x="356" y="586"/>
                  </a:lnTo>
                  <a:lnTo>
                    <a:pt x="326" y="590"/>
                  </a:lnTo>
                  <a:lnTo>
                    <a:pt x="296" y="592"/>
                  </a:lnTo>
                  <a:lnTo>
                    <a:pt x="266" y="590"/>
                  </a:lnTo>
                  <a:lnTo>
                    <a:pt x="236" y="586"/>
                  </a:lnTo>
                  <a:lnTo>
                    <a:pt x="208" y="580"/>
                  </a:lnTo>
                  <a:lnTo>
                    <a:pt x="182" y="570"/>
                  </a:lnTo>
                  <a:lnTo>
                    <a:pt x="156" y="556"/>
                  </a:lnTo>
                  <a:lnTo>
                    <a:pt x="130" y="542"/>
                  </a:lnTo>
                  <a:lnTo>
                    <a:pt x="108" y="524"/>
                  </a:lnTo>
                  <a:lnTo>
                    <a:pt x="88" y="506"/>
                  </a:lnTo>
                  <a:lnTo>
                    <a:pt x="68" y="484"/>
                  </a:lnTo>
                  <a:lnTo>
                    <a:pt x="50" y="462"/>
                  </a:lnTo>
                  <a:lnTo>
                    <a:pt x="36" y="438"/>
                  </a:lnTo>
                  <a:lnTo>
                    <a:pt x="24" y="412"/>
                  </a:lnTo>
                  <a:lnTo>
                    <a:pt x="14" y="384"/>
                  </a:lnTo>
                  <a:lnTo>
                    <a:pt x="6" y="356"/>
                  </a:lnTo>
                  <a:lnTo>
                    <a:pt x="2" y="326"/>
                  </a:lnTo>
                  <a:lnTo>
                    <a:pt x="0" y="296"/>
                  </a:lnTo>
                  <a:close/>
                </a:path>
              </a:pathLst>
            </a:custGeom>
            <a:solidFill>
              <a:srgbClr val="6A757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8" name="Freeform 206">
              <a:extLst>
                <a:ext uri="{FF2B5EF4-FFF2-40B4-BE49-F238E27FC236}">
                  <a16:creationId xmlns:a16="http://schemas.microsoft.com/office/drawing/2014/main" id="{F7152FF7-E0FD-45CA-8B16-88CE18F6EEC0}"/>
                </a:ext>
              </a:extLst>
            </p:cNvPr>
            <p:cNvSpPr>
              <a:spLocks/>
            </p:cNvSpPr>
            <p:nvPr/>
          </p:nvSpPr>
          <p:spPr bwMode="auto">
            <a:xfrm>
              <a:off x="1176" y="2152"/>
              <a:ext cx="580" cy="582"/>
            </a:xfrm>
            <a:custGeom>
              <a:avLst/>
              <a:gdLst>
                <a:gd name="T0" fmla="*/ 0 w 580"/>
                <a:gd name="T1" fmla="*/ 290 h 582"/>
                <a:gd name="T2" fmla="*/ 6 w 580"/>
                <a:gd name="T3" fmla="*/ 232 h 582"/>
                <a:gd name="T4" fmla="*/ 22 w 580"/>
                <a:gd name="T5" fmla="*/ 178 h 582"/>
                <a:gd name="T6" fmla="*/ 50 w 580"/>
                <a:gd name="T7" fmla="*/ 128 h 582"/>
                <a:gd name="T8" fmla="*/ 84 w 580"/>
                <a:gd name="T9" fmla="*/ 86 h 582"/>
                <a:gd name="T10" fmla="*/ 128 w 580"/>
                <a:gd name="T11" fmla="*/ 50 h 582"/>
                <a:gd name="T12" fmla="*/ 178 w 580"/>
                <a:gd name="T13" fmla="*/ 22 h 582"/>
                <a:gd name="T14" fmla="*/ 232 w 580"/>
                <a:gd name="T15" fmla="*/ 6 h 582"/>
                <a:gd name="T16" fmla="*/ 290 w 580"/>
                <a:gd name="T17" fmla="*/ 0 h 582"/>
                <a:gd name="T18" fmla="*/ 320 w 580"/>
                <a:gd name="T19" fmla="*/ 2 h 582"/>
                <a:gd name="T20" fmla="*/ 376 w 580"/>
                <a:gd name="T21" fmla="*/ 12 h 582"/>
                <a:gd name="T22" fmla="*/ 428 w 580"/>
                <a:gd name="T23" fmla="*/ 36 h 582"/>
                <a:gd name="T24" fmla="*/ 476 w 580"/>
                <a:gd name="T25" fmla="*/ 66 h 582"/>
                <a:gd name="T26" fmla="*/ 514 w 580"/>
                <a:gd name="T27" fmla="*/ 106 h 582"/>
                <a:gd name="T28" fmla="*/ 546 w 580"/>
                <a:gd name="T29" fmla="*/ 152 h 582"/>
                <a:gd name="T30" fmla="*/ 568 w 580"/>
                <a:gd name="T31" fmla="*/ 204 h 582"/>
                <a:gd name="T32" fmla="*/ 580 w 580"/>
                <a:gd name="T33" fmla="*/ 260 h 582"/>
                <a:gd name="T34" fmla="*/ 580 w 580"/>
                <a:gd name="T35" fmla="*/ 290 h 582"/>
                <a:gd name="T36" fmla="*/ 576 w 580"/>
                <a:gd name="T37" fmla="*/ 350 h 582"/>
                <a:gd name="T38" fmla="*/ 558 w 580"/>
                <a:gd name="T39" fmla="*/ 404 h 582"/>
                <a:gd name="T40" fmla="*/ 532 w 580"/>
                <a:gd name="T41" fmla="*/ 452 h 582"/>
                <a:gd name="T42" fmla="*/ 496 w 580"/>
                <a:gd name="T43" fmla="*/ 496 h 582"/>
                <a:gd name="T44" fmla="*/ 452 w 580"/>
                <a:gd name="T45" fmla="*/ 532 h 582"/>
                <a:gd name="T46" fmla="*/ 404 w 580"/>
                <a:gd name="T47" fmla="*/ 558 h 582"/>
                <a:gd name="T48" fmla="*/ 348 w 580"/>
                <a:gd name="T49" fmla="*/ 576 h 582"/>
                <a:gd name="T50" fmla="*/ 290 w 580"/>
                <a:gd name="T51" fmla="*/ 582 h 582"/>
                <a:gd name="T52" fmla="*/ 260 w 580"/>
                <a:gd name="T53" fmla="*/ 580 h 582"/>
                <a:gd name="T54" fmla="*/ 204 w 580"/>
                <a:gd name="T55" fmla="*/ 568 h 582"/>
                <a:gd name="T56" fmla="*/ 152 w 580"/>
                <a:gd name="T57" fmla="*/ 546 h 582"/>
                <a:gd name="T58" fmla="*/ 106 w 580"/>
                <a:gd name="T59" fmla="*/ 514 h 582"/>
                <a:gd name="T60" fmla="*/ 66 w 580"/>
                <a:gd name="T61" fmla="*/ 476 h 582"/>
                <a:gd name="T62" fmla="*/ 34 w 580"/>
                <a:gd name="T63" fmla="*/ 430 h 582"/>
                <a:gd name="T64" fmla="*/ 12 w 580"/>
                <a:gd name="T65" fmla="*/ 376 h 582"/>
                <a:gd name="T66" fmla="*/ 2 w 580"/>
                <a:gd name="T67" fmla="*/ 320 h 582"/>
                <a:gd name="T68" fmla="*/ 0 w 580"/>
                <a:gd name="T69" fmla="*/ 290 h 58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80"/>
                <a:gd name="T106" fmla="*/ 0 h 582"/>
                <a:gd name="T107" fmla="*/ 580 w 580"/>
                <a:gd name="T108" fmla="*/ 582 h 58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80" h="582">
                  <a:moveTo>
                    <a:pt x="0" y="290"/>
                  </a:moveTo>
                  <a:lnTo>
                    <a:pt x="0" y="290"/>
                  </a:lnTo>
                  <a:lnTo>
                    <a:pt x="2" y="260"/>
                  </a:lnTo>
                  <a:lnTo>
                    <a:pt x="6" y="232"/>
                  </a:lnTo>
                  <a:lnTo>
                    <a:pt x="12" y="204"/>
                  </a:lnTo>
                  <a:lnTo>
                    <a:pt x="22" y="178"/>
                  </a:lnTo>
                  <a:lnTo>
                    <a:pt x="34" y="152"/>
                  </a:lnTo>
                  <a:lnTo>
                    <a:pt x="50" y="128"/>
                  </a:lnTo>
                  <a:lnTo>
                    <a:pt x="66" y="106"/>
                  </a:lnTo>
                  <a:lnTo>
                    <a:pt x="84" y="86"/>
                  </a:lnTo>
                  <a:lnTo>
                    <a:pt x="106" y="66"/>
                  </a:lnTo>
                  <a:lnTo>
                    <a:pt x="128" y="50"/>
                  </a:lnTo>
                  <a:lnTo>
                    <a:pt x="152" y="36"/>
                  </a:lnTo>
                  <a:lnTo>
                    <a:pt x="178" y="22"/>
                  </a:lnTo>
                  <a:lnTo>
                    <a:pt x="204" y="12"/>
                  </a:lnTo>
                  <a:lnTo>
                    <a:pt x="232" y="6"/>
                  </a:lnTo>
                  <a:lnTo>
                    <a:pt x="260" y="2"/>
                  </a:lnTo>
                  <a:lnTo>
                    <a:pt x="290" y="0"/>
                  </a:lnTo>
                  <a:lnTo>
                    <a:pt x="320" y="2"/>
                  </a:lnTo>
                  <a:lnTo>
                    <a:pt x="348" y="6"/>
                  </a:lnTo>
                  <a:lnTo>
                    <a:pt x="376" y="12"/>
                  </a:lnTo>
                  <a:lnTo>
                    <a:pt x="404" y="22"/>
                  </a:lnTo>
                  <a:lnTo>
                    <a:pt x="428" y="36"/>
                  </a:lnTo>
                  <a:lnTo>
                    <a:pt x="452" y="50"/>
                  </a:lnTo>
                  <a:lnTo>
                    <a:pt x="476" y="66"/>
                  </a:lnTo>
                  <a:lnTo>
                    <a:pt x="496" y="86"/>
                  </a:lnTo>
                  <a:lnTo>
                    <a:pt x="514" y="106"/>
                  </a:lnTo>
                  <a:lnTo>
                    <a:pt x="532" y="128"/>
                  </a:lnTo>
                  <a:lnTo>
                    <a:pt x="546" y="152"/>
                  </a:lnTo>
                  <a:lnTo>
                    <a:pt x="558" y="178"/>
                  </a:lnTo>
                  <a:lnTo>
                    <a:pt x="568" y="204"/>
                  </a:lnTo>
                  <a:lnTo>
                    <a:pt x="576" y="232"/>
                  </a:lnTo>
                  <a:lnTo>
                    <a:pt x="580" y="260"/>
                  </a:lnTo>
                  <a:lnTo>
                    <a:pt x="580" y="290"/>
                  </a:lnTo>
                  <a:lnTo>
                    <a:pt x="580" y="320"/>
                  </a:lnTo>
                  <a:lnTo>
                    <a:pt x="576" y="350"/>
                  </a:lnTo>
                  <a:lnTo>
                    <a:pt x="568" y="376"/>
                  </a:lnTo>
                  <a:lnTo>
                    <a:pt x="558" y="404"/>
                  </a:lnTo>
                  <a:lnTo>
                    <a:pt x="546" y="430"/>
                  </a:lnTo>
                  <a:lnTo>
                    <a:pt x="532" y="452"/>
                  </a:lnTo>
                  <a:lnTo>
                    <a:pt x="514" y="476"/>
                  </a:lnTo>
                  <a:lnTo>
                    <a:pt x="496" y="496"/>
                  </a:lnTo>
                  <a:lnTo>
                    <a:pt x="476" y="514"/>
                  </a:lnTo>
                  <a:lnTo>
                    <a:pt x="452" y="532"/>
                  </a:lnTo>
                  <a:lnTo>
                    <a:pt x="428" y="546"/>
                  </a:lnTo>
                  <a:lnTo>
                    <a:pt x="404" y="558"/>
                  </a:lnTo>
                  <a:lnTo>
                    <a:pt x="376" y="568"/>
                  </a:lnTo>
                  <a:lnTo>
                    <a:pt x="348" y="576"/>
                  </a:lnTo>
                  <a:lnTo>
                    <a:pt x="320" y="580"/>
                  </a:lnTo>
                  <a:lnTo>
                    <a:pt x="290" y="582"/>
                  </a:lnTo>
                  <a:lnTo>
                    <a:pt x="260" y="580"/>
                  </a:lnTo>
                  <a:lnTo>
                    <a:pt x="232" y="576"/>
                  </a:lnTo>
                  <a:lnTo>
                    <a:pt x="204" y="568"/>
                  </a:lnTo>
                  <a:lnTo>
                    <a:pt x="178" y="558"/>
                  </a:lnTo>
                  <a:lnTo>
                    <a:pt x="152" y="546"/>
                  </a:lnTo>
                  <a:lnTo>
                    <a:pt x="128" y="532"/>
                  </a:lnTo>
                  <a:lnTo>
                    <a:pt x="106" y="514"/>
                  </a:lnTo>
                  <a:lnTo>
                    <a:pt x="84" y="496"/>
                  </a:lnTo>
                  <a:lnTo>
                    <a:pt x="66" y="476"/>
                  </a:lnTo>
                  <a:lnTo>
                    <a:pt x="50" y="452"/>
                  </a:lnTo>
                  <a:lnTo>
                    <a:pt x="34" y="430"/>
                  </a:lnTo>
                  <a:lnTo>
                    <a:pt x="22" y="404"/>
                  </a:lnTo>
                  <a:lnTo>
                    <a:pt x="12" y="376"/>
                  </a:lnTo>
                  <a:lnTo>
                    <a:pt x="6" y="350"/>
                  </a:lnTo>
                  <a:lnTo>
                    <a:pt x="2" y="320"/>
                  </a:lnTo>
                  <a:lnTo>
                    <a:pt x="0" y="290"/>
                  </a:lnTo>
                  <a:close/>
                </a:path>
              </a:pathLst>
            </a:custGeom>
            <a:solidFill>
              <a:srgbClr val="6C777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9" name="Freeform 207">
              <a:extLst>
                <a:ext uri="{FF2B5EF4-FFF2-40B4-BE49-F238E27FC236}">
                  <a16:creationId xmlns:a16="http://schemas.microsoft.com/office/drawing/2014/main" id="{4CB2D2A0-6721-4028-930A-32E184104DCA}"/>
                </a:ext>
              </a:extLst>
            </p:cNvPr>
            <p:cNvSpPr>
              <a:spLocks/>
            </p:cNvSpPr>
            <p:nvPr/>
          </p:nvSpPr>
          <p:spPr bwMode="auto">
            <a:xfrm>
              <a:off x="1182" y="2158"/>
              <a:ext cx="570" cy="570"/>
            </a:xfrm>
            <a:custGeom>
              <a:avLst/>
              <a:gdLst>
                <a:gd name="T0" fmla="*/ 0 w 570"/>
                <a:gd name="T1" fmla="*/ 284 h 570"/>
                <a:gd name="T2" fmla="*/ 6 w 570"/>
                <a:gd name="T3" fmla="*/ 228 h 570"/>
                <a:gd name="T4" fmla="*/ 22 w 570"/>
                <a:gd name="T5" fmla="*/ 174 h 570"/>
                <a:gd name="T6" fmla="*/ 48 w 570"/>
                <a:gd name="T7" fmla="*/ 126 h 570"/>
                <a:gd name="T8" fmla="*/ 82 w 570"/>
                <a:gd name="T9" fmla="*/ 84 h 570"/>
                <a:gd name="T10" fmla="*/ 124 w 570"/>
                <a:gd name="T11" fmla="*/ 48 h 570"/>
                <a:gd name="T12" fmla="*/ 174 w 570"/>
                <a:gd name="T13" fmla="*/ 22 h 570"/>
                <a:gd name="T14" fmla="*/ 226 w 570"/>
                <a:gd name="T15" fmla="*/ 6 h 570"/>
                <a:gd name="T16" fmla="*/ 284 w 570"/>
                <a:gd name="T17" fmla="*/ 0 h 570"/>
                <a:gd name="T18" fmla="*/ 314 w 570"/>
                <a:gd name="T19" fmla="*/ 2 h 570"/>
                <a:gd name="T20" fmla="*/ 368 w 570"/>
                <a:gd name="T21" fmla="*/ 12 h 570"/>
                <a:gd name="T22" fmla="*/ 420 w 570"/>
                <a:gd name="T23" fmla="*/ 34 h 570"/>
                <a:gd name="T24" fmla="*/ 466 w 570"/>
                <a:gd name="T25" fmla="*/ 64 h 570"/>
                <a:gd name="T26" fmla="*/ 504 w 570"/>
                <a:gd name="T27" fmla="*/ 104 h 570"/>
                <a:gd name="T28" fmla="*/ 534 w 570"/>
                <a:gd name="T29" fmla="*/ 150 h 570"/>
                <a:gd name="T30" fmla="*/ 556 w 570"/>
                <a:gd name="T31" fmla="*/ 200 h 570"/>
                <a:gd name="T32" fmla="*/ 568 w 570"/>
                <a:gd name="T33" fmla="*/ 256 h 570"/>
                <a:gd name="T34" fmla="*/ 570 w 570"/>
                <a:gd name="T35" fmla="*/ 284 h 570"/>
                <a:gd name="T36" fmla="*/ 564 w 570"/>
                <a:gd name="T37" fmla="*/ 342 h 570"/>
                <a:gd name="T38" fmla="*/ 546 w 570"/>
                <a:gd name="T39" fmla="*/ 396 h 570"/>
                <a:gd name="T40" fmla="*/ 520 w 570"/>
                <a:gd name="T41" fmla="*/ 444 h 570"/>
                <a:gd name="T42" fmla="*/ 486 w 570"/>
                <a:gd name="T43" fmla="*/ 486 h 570"/>
                <a:gd name="T44" fmla="*/ 444 w 570"/>
                <a:gd name="T45" fmla="*/ 522 h 570"/>
                <a:gd name="T46" fmla="*/ 396 w 570"/>
                <a:gd name="T47" fmla="*/ 548 h 570"/>
                <a:gd name="T48" fmla="*/ 342 w 570"/>
                <a:gd name="T49" fmla="*/ 564 h 570"/>
                <a:gd name="T50" fmla="*/ 284 w 570"/>
                <a:gd name="T51" fmla="*/ 570 h 570"/>
                <a:gd name="T52" fmla="*/ 256 w 570"/>
                <a:gd name="T53" fmla="*/ 568 h 570"/>
                <a:gd name="T54" fmla="*/ 200 w 570"/>
                <a:gd name="T55" fmla="*/ 558 h 570"/>
                <a:gd name="T56" fmla="*/ 148 w 570"/>
                <a:gd name="T57" fmla="*/ 536 h 570"/>
                <a:gd name="T58" fmla="*/ 102 w 570"/>
                <a:gd name="T59" fmla="*/ 504 h 570"/>
                <a:gd name="T60" fmla="*/ 64 w 570"/>
                <a:gd name="T61" fmla="*/ 466 h 570"/>
                <a:gd name="T62" fmla="*/ 34 w 570"/>
                <a:gd name="T63" fmla="*/ 420 h 570"/>
                <a:gd name="T64" fmla="*/ 12 w 570"/>
                <a:gd name="T65" fmla="*/ 370 h 570"/>
                <a:gd name="T66" fmla="*/ 0 w 570"/>
                <a:gd name="T67" fmla="*/ 314 h 570"/>
                <a:gd name="T68" fmla="*/ 0 w 570"/>
                <a:gd name="T69" fmla="*/ 284 h 57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70"/>
                <a:gd name="T106" fmla="*/ 0 h 570"/>
                <a:gd name="T107" fmla="*/ 570 w 570"/>
                <a:gd name="T108" fmla="*/ 570 h 57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70" h="570">
                  <a:moveTo>
                    <a:pt x="0" y="284"/>
                  </a:moveTo>
                  <a:lnTo>
                    <a:pt x="0" y="284"/>
                  </a:lnTo>
                  <a:lnTo>
                    <a:pt x="0" y="256"/>
                  </a:lnTo>
                  <a:lnTo>
                    <a:pt x="6" y="228"/>
                  </a:lnTo>
                  <a:lnTo>
                    <a:pt x="12" y="200"/>
                  </a:lnTo>
                  <a:lnTo>
                    <a:pt x="22" y="174"/>
                  </a:lnTo>
                  <a:lnTo>
                    <a:pt x="34" y="150"/>
                  </a:lnTo>
                  <a:lnTo>
                    <a:pt x="48" y="126"/>
                  </a:lnTo>
                  <a:lnTo>
                    <a:pt x="64" y="104"/>
                  </a:lnTo>
                  <a:lnTo>
                    <a:pt x="82" y="84"/>
                  </a:lnTo>
                  <a:lnTo>
                    <a:pt x="102" y="64"/>
                  </a:lnTo>
                  <a:lnTo>
                    <a:pt x="124" y="48"/>
                  </a:lnTo>
                  <a:lnTo>
                    <a:pt x="148" y="34"/>
                  </a:lnTo>
                  <a:lnTo>
                    <a:pt x="174" y="22"/>
                  </a:lnTo>
                  <a:lnTo>
                    <a:pt x="200" y="12"/>
                  </a:lnTo>
                  <a:lnTo>
                    <a:pt x="226" y="6"/>
                  </a:lnTo>
                  <a:lnTo>
                    <a:pt x="256" y="2"/>
                  </a:lnTo>
                  <a:lnTo>
                    <a:pt x="284" y="0"/>
                  </a:lnTo>
                  <a:lnTo>
                    <a:pt x="314" y="2"/>
                  </a:lnTo>
                  <a:lnTo>
                    <a:pt x="342" y="6"/>
                  </a:lnTo>
                  <a:lnTo>
                    <a:pt x="368" y="12"/>
                  </a:lnTo>
                  <a:lnTo>
                    <a:pt x="396" y="22"/>
                  </a:lnTo>
                  <a:lnTo>
                    <a:pt x="420" y="34"/>
                  </a:lnTo>
                  <a:lnTo>
                    <a:pt x="444" y="48"/>
                  </a:lnTo>
                  <a:lnTo>
                    <a:pt x="466" y="64"/>
                  </a:lnTo>
                  <a:lnTo>
                    <a:pt x="486" y="84"/>
                  </a:lnTo>
                  <a:lnTo>
                    <a:pt x="504" y="104"/>
                  </a:lnTo>
                  <a:lnTo>
                    <a:pt x="520" y="126"/>
                  </a:lnTo>
                  <a:lnTo>
                    <a:pt x="534" y="150"/>
                  </a:lnTo>
                  <a:lnTo>
                    <a:pt x="546" y="174"/>
                  </a:lnTo>
                  <a:lnTo>
                    <a:pt x="556" y="200"/>
                  </a:lnTo>
                  <a:lnTo>
                    <a:pt x="564" y="228"/>
                  </a:lnTo>
                  <a:lnTo>
                    <a:pt x="568" y="256"/>
                  </a:lnTo>
                  <a:lnTo>
                    <a:pt x="570" y="284"/>
                  </a:lnTo>
                  <a:lnTo>
                    <a:pt x="568" y="314"/>
                  </a:lnTo>
                  <a:lnTo>
                    <a:pt x="564" y="342"/>
                  </a:lnTo>
                  <a:lnTo>
                    <a:pt x="556" y="370"/>
                  </a:lnTo>
                  <a:lnTo>
                    <a:pt x="546" y="396"/>
                  </a:lnTo>
                  <a:lnTo>
                    <a:pt x="534" y="420"/>
                  </a:lnTo>
                  <a:lnTo>
                    <a:pt x="520" y="444"/>
                  </a:lnTo>
                  <a:lnTo>
                    <a:pt x="504" y="466"/>
                  </a:lnTo>
                  <a:lnTo>
                    <a:pt x="486" y="486"/>
                  </a:lnTo>
                  <a:lnTo>
                    <a:pt x="466" y="504"/>
                  </a:lnTo>
                  <a:lnTo>
                    <a:pt x="444" y="522"/>
                  </a:lnTo>
                  <a:lnTo>
                    <a:pt x="420" y="536"/>
                  </a:lnTo>
                  <a:lnTo>
                    <a:pt x="396" y="548"/>
                  </a:lnTo>
                  <a:lnTo>
                    <a:pt x="368" y="558"/>
                  </a:lnTo>
                  <a:lnTo>
                    <a:pt x="342" y="564"/>
                  </a:lnTo>
                  <a:lnTo>
                    <a:pt x="314" y="568"/>
                  </a:lnTo>
                  <a:lnTo>
                    <a:pt x="284" y="570"/>
                  </a:lnTo>
                  <a:lnTo>
                    <a:pt x="256" y="568"/>
                  </a:lnTo>
                  <a:lnTo>
                    <a:pt x="226" y="564"/>
                  </a:lnTo>
                  <a:lnTo>
                    <a:pt x="200" y="558"/>
                  </a:lnTo>
                  <a:lnTo>
                    <a:pt x="174" y="548"/>
                  </a:lnTo>
                  <a:lnTo>
                    <a:pt x="148" y="536"/>
                  </a:lnTo>
                  <a:lnTo>
                    <a:pt x="124" y="522"/>
                  </a:lnTo>
                  <a:lnTo>
                    <a:pt x="102" y="504"/>
                  </a:lnTo>
                  <a:lnTo>
                    <a:pt x="82" y="486"/>
                  </a:lnTo>
                  <a:lnTo>
                    <a:pt x="64" y="466"/>
                  </a:lnTo>
                  <a:lnTo>
                    <a:pt x="48" y="444"/>
                  </a:lnTo>
                  <a:lnTo>
                    <a:pt x="34" y="420"/>
                  </a:lnTo>
                  <a:lnTo>
                    <a:pt x="22" y="396"/>
                  </a:lnTo>
                  <a:lnTo>
                    <a:pt x="12" y="370"/>
                  </a:lnTo>
                  <a:lnTo>
                    <a:pt x="6" y="342"/>
                  </a:lnTo>
                  <a:lnTo>
                    <a:pt x="0" y="314"/>
                  </a:lnTo>
                  <a:lnTo>
                    <a:pt x="0" y="284"/>
                  </a:lnTo>
                  <a:close/>
                </a:path>
              </a:pathLst>
            </a:custGeom>
            <a:solidFill>
              <a:srgbClr val="6D787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0" name="Freeform 208">
              <a:extLst>
                <a:ext uri="{FF2B5EF4-FFF2-40B4-BE49-F238E27FC236}">
                  <a16:creationId xmlns:a16="http://schemas.microsoft.com/office/drawing/2014/main" id="{AD449CFD-3EFD-4B9B-BD82-B91A5E108C9A}"/>
                </a:ext>
              </a:extLst>
            </p:cNvPr>
            <p:cNvSpPr>
              <a:spLocks/>
            </p:cNvSpPr>
            <p:nvPr/>
          </p:nvSpPr>
          <p:spPr bwMode="auto">
            <a:xfrm>
              <a:off x="1186" y="2164"/>
              <a:ext cx="560" cy="558"/>
            </a:xfrm>
            <a:custGeom>
              <a:avLst/>
              <a:gdLst>
                <a:gd name="T0" fmla="*/ 0 w 560"/>
                <a:gd name="T1" fmla="*/ 280 h 558"/>
                <a:gd name="T2" fmla="*/ 6 w 560"/>
                <a:gd name="T3" fmla="*/ 222 h 558"/>
                <a:gd name="T4" fmla="*/ 22 w 560"/>
                <a:gd name="T5" fmla="*/ 170 h 558"/>
                <a:gd name="T6" fmla="*/ 48 w 560"/>
                <a:gd name="T7" fmla="*/ 124 h 558"/>
                <a:gd name="T8" fmla="*/ 82 w 560"/>
                <a:gd name="T9" fmla="*/ 82 h 558"/>
                <a:gd name="T10" fmla="*/ 124 w 560"/>
                <a:gd name="T11" fmla="*/ 48 h 558"/>
                <a:gd name="T12" fmla="*/ 172 w 560"/>
                <a:gd name="T13" fmla="*/ 22 h 558"/>
                <a:gd name="T14" fmla="*/ 224 w 560"/>
                <a:gd name="T15" fmla="*/ 6 h 558"/>
                <a:gd name="T16" fmla="*/ 280 w 560"/>
                <a:gd name="T17" fmla="*/ 0 h 558"/>
                <a:gd name="T18" fmla="*/ 308 w 560"/>
                <a:gd name="T19" fmla="*/ 2 h 558"/>
                <a:gd name="T20" fmla="*/ 364 w 560"/>
                <a:gd name="T21" fmla="*/ 12 h 558"/>
                <a:gd name="T22" fmla="*/ 414 w 560"/>
                <a:gd name="T23" fmla="*/ 34 h 558"/>
                <a:gd name="T24" fmla="*/ 458 w 560"/>
                <a:gd name="T25" fmla="*/ 64 h 558"/>
                <a:gd name="T26" fmla="*/ 496 w 560"/>
                <a:gd name="T27" fmla="*/ 102 h 558"/>
                <a:gd name="T28" fmla="*/ 526 w 560"/>
                <a:gd name="T29" fmla="*/ 146 h 558"/>
                <a:gd name="T30" fmla="*/ 546 w 560"/>
                <a:gd name="T31" fmla="*/ 196 h 558"/>
                <a:gd name="T32" fmla="*/ 558 w 560"/>
                <a:gd name="T33" fmla="*/ 250 h 558"/>
                <a:gd name="T34" fmla="*/ 560 w 560"/>
                <a:gd name="T35" fmla="*/ 280 h 558"/>
                <a:gd name="T36" fmla="*/ 554 w 560"/>
                <a:gd name="T37" fmla="*/ 336 h 558"/>
                <a:gd name="T38" fmla="*/ 538 w 560"/>
                <a:gd name="T39" fmla="*/ 388 h 558"/>
                <a:gd name="T40" fmla="*/ 512 w 560"/>
                <a:gd name="T41" fmla="*/ 436 h 558"/>
                <a:gd name="T42" fmla="*/ 478 w 560"/>
                <a:gd name="T43" fmla="*/ 476 h 558"/>
                <a:gd name="T44" fmla="*/ 436 w 560"/>
                <a:gd name="T45" fmla="*/ 510 h 558"/>
                <a:gd name="T46" fmla="*/ 388 w 560"/>
                <a:gd name="T47" fmla="*/ 536 h 558"/>
                <a:gd name="T48" fmla="*/ 336 w 560"/>
                <a:gd name="T49" fmla="*/ 552 h 558"/>
                <a:gd name="T50" fmla="*/ 280 w 560"/>
                <a:gd name="T51" fmla="*/ 558 h 558"/>
                <a:gd name="T52" fmla="*/ 252 w 560"/>
                <a:gd name="T53" fmla="*/ 558 h 558"/>
                <a:gd name="T54" fmla="*/ 196 w 560"/>
                <a:gd name="T55" fmla="*/ 546 h 558"/>
                <a:gd name="T56" fmla="*/ 146 w 560"/>
                <a:gd name="T57" fmla="*/ 524 h 558"/>
                <a:gd name="T58" fmla="*/ 102 w 560"/>
                <a:gd name="T59" fmla="*/ 494 h 558"/>
                <a:gd name="T60" fmla="*/ 64 w 560"/>
                <a:gd name="T61" fmla="*/ 456 h 558"/>
                <a:gd name="T62" fmla="*/ 34 w 560"/>
                <a:gd name="T63" fmla="*/ 412 h 558"/>
                <a:gd name="T64" fmla="*/ 14 w 560"/>
                <a:gd name="T65" fmla="*/ 362 h 558"/>
                <a:gd name="T66" fmla="*/ 2 w 560"/>
                <a:gd name="T67" fmla="*/ 308 h 558"/>
                <a:gd name="T68" fmla="*/ 0 w 560"/>
                <a:gd name="T69" fmla="*/ 280 h 5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60"/>
                <a:gd name="T106" fmla="*/ 0 h 558"/>
                <a:gd name="T107" fmla="*/ 560 w 560"/>
                <a:gd name="T108" fmla="*/ 558 h 5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60" h="558">
                  <a:moveTo>
                    <a:pt x="0" y="280"/>
                  </a:moveTo>
                  <a:lnTo>
                    <a:pt x="0" y="280"/>
                  </a:lnTo>
                  <a:lnTo>
                    <a:pt x="2" y="250"/>
                  </a:lnTo>
                  <a:lnTo>
                    <a:pt x="6" y="222"/>
                  </a:lnTo>
                  <a:lnTo>
                    <a:pt x="14" y="196"/>
                  </a:lnTo>
                  <a:lnTo>
                    <a:pt x="22" y="170"/>
                  </a:lnTo>
                  <a:lnTo>
                    <a:pt x="34" y="146"/>
                  </a:lnTo>
                  <a:lnTo>
                    <a:pt x="48" y="124"/>
                  </a:lnTo>
                  <a:lnTo>
                    <a:pt x="64" y="102"/>
                  </a:lnTo>
                  <a:lnTo>
                    <a:pt x="82" y="82"/>
                  </a:lnTo>
                  <a:lnTo>
                    <a:pt x="102" y="64"/>
                  </a:lnTo>
                  <a:lnTo>
                    <a:pt x="124" y="48"/>
                  </a:lnTo>
                  <a:lnTo>
                    <a:pt x="146" y="34"/>
                  </a:lnTo>
                  <a:lnTo>
                    <a:pt x="172" y="22"/>
                  </a:lnTo>
                  <a:lnTo>
                    <a:pt x="196" y="12"/>
                  </a:lnTo>
                  <a:lnTo>
                    <a:pt x="224" y="6"/>
                  </a:lnTo>
                  <a:lnTo>
                    <a:pt x="252" y="2"/>
                  </a:lnTo>
                  <a:lnTo>
                    <a:pt x="280" y="0"/>
                  </a:lnTo>
                  <a:lnTo>
                    <a:pt x="308" y="2"/>
                  </a:lnTo>
                  <a:lnTo>
                    <a:pt x="336" y="6"/>
                  </a:lnTo>
                  <a:lnTo>
                    <a:pt x="364" y="12"/>
                  </a:lnTo>
                  <a:lnTo>
                    <a:pt x="388" y="22"/>
                  </a:lnTo>
                  <a:lnTo>
                    <a:pt x="414" y="34"/>
                  </a:lnTo>
                  <a:lnTo>
                    <a:pt x="436" y="48"/>
                  </a:lnTo>
                  <a:lnTo>
                    <a:pt x="458" y="64"/>
                  </a:lnTo>
                  <a:lnTo>
                    <a:pt x="478" y="82"/>
                  </a:lnTo>
                  <a:lnTo>
                    <a:pt x="496" y="102"/>
                  </a:lnTo>
                  <a:lnTo>
                    <a:pt x="512" y="124"/>
                  </a:lnTo>
                  <a:lnTo>
                    <a:pt x="526" y="146"/>
                  </a:lnTo>
                  <a:lnTo>
                    <a:pt x="538" y="170"/>
                  </a:lnTo>
                  <a:lnTo>
                    <a:pt x="546" y="196"/>
                  </a:lnTo>
                  <a:lnTo>
                    <a:pt x="554" y="222"/>
                  </a:lnTo>
                  <a:lnTo>
                    <a:pt x="558" y="250"/>
                  </a:lnTo>
                  <a:lnTo>
                    <a:pt x="560" y="280"/>
                  </a:lnTo>
                  <a:lnTo>
                    <a:pt x="558" y="308"/>
                  </a:lnTo>
                  <a:lnTo>
                    <a:pt x="554" y="336"/>
                  </a:lnTo>
                  <a:lnTo>
                    <a:pt x="546" y="362"/>
                  </a:lnTo>
                  <a:lnTo>
                    <a:pt x="538" y="388"/>
                  </a:lnTo>
                  <a:lnTo>
                    <a:pt x="526" y="412"/>
                  </a:lnTo>
                  <a:lnTo>
                    <a:pt x="512" y="436"/>
                  </a:lnTo>
                  <a:lnTo>
                    <a:pt x="496" y="456"/>
                  </a:lnTo>
                  <a:lnTo>
                    <a:pt x="478" y="476"/>
                  </a:lnTo>
                  <a:lnTo>
                    <a:pt x="458" y="494"/>
                  </a:lnTo>
                  <a:lnTo>
                    <a:pt x="436" y="510"/>
                  </a:lnTo>
                  <a:lnTo>
                    <a:pt x="414" y="524"/>
                  </a:lnTo>
                  <a:lnTo>
                    <a:pt x="388" y="536"/>
                  </a:lnTo>
                  <a:lnTo>
                    <a:pt x="364" y="546"/>
                  </a:lnTo>
                  <a:lnTo>
                    <a:pt x="336" y="552"/>
                  </a:lnTo>
                  <a:lnTo>
                    <a:pt x="308" y="558"/>
                  </a:lnTo>
                  <a:lnTo>
                    <a:pt x="280" y="558"/>
                  </a:lnTo>
                  <a:lnTo>
                    <a:pt x="252" y="558"/>
                  </a:lnTo>
                  <a:lnTo>
                    <a:pt x="224" y="552"/>
                  </a:lnTo>
                  <a:lnTo>
                    <a:pt x="196" y="546"/>
                  </a:lnTo>
                  <a:lnTo>
                    <a:pt x="172" y="536"/>
                  </a:lnTo>
                  <a:lnTo>
                    <a:pt x="146" y="524"/>
                  </a:lnTo>
                  <a:lnTo>
                    <a:pt x="124" y="510"/>
                  </a:lnTo>
                  <a:lnTo>
                    <a:pt x="102" y="494"/>
                  </a:lnTo>
                  <a:lnTo>
                    <a:pt x="82" y="476"/>
                  </a:lnTo>
                  <a:lnTo>
                    <a:pt x="64" y="456"/>
                  </a:lnTo>
                  <a:lnTo>
                    <a:pt x="48" y="436"/>
                  </a:lnTo>
                  <a:lnTo>
                    <a:pt x="34" y="412"/>
                  </a:lnTo>
                  <a:lnTo>
                    <a:pt x="22" y="388"/>
                  </a:lnTo>
                  <a:lnTo>
                    <a:pt x="14" y="362"/>
                  </a:lnTo>
                  <a:lnTo>
                    <a:pt x="6" y="336"/>
                  </a:lnTo>
                  <a:lnTo>
                    <a:pt x="2" y="308"/>
                  </a:lnTo>
                  <a:lnTo>
                    <a:pt x="0" y="280"/>
                  </a:lnTo>
                  <a:close/>
                </a:path>
              </a:pathLst>
            </a:custGeom>
            <a:solidFill>
              <a:srgbClr val="6E79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1" name="Freeform 209">
              <a:extLst>
                <a:ext uri="{FF2B5EF4-FFF2-40B4-BE49-F238E27FC236}">
                  <a16:creationId xmlns:a16="http://schemas.microsoft.com/office/drawing/2014/main" id="{DD349DEB-BCD4-48B6-8DA8-85C8F90BA8E2}"/>
                </a:ext>
              </a:extLst>
            </p:cNvPr>
            <p:cNvSpPr>
              <a:spLocks/>
            </p:cNvSpPr>
            <p:nvPr/>
          </p:nvSpPr>
          <p:spPr bwMode="auto">
            <a:xfrm>
              <a:off x="1192" y="2170"/>
              <a:ext cx="548" cy="548"/>
            </a:xfrm>
            <a:custGeom>
              <a:avLst/>
              <a:gdLst>
                <a:gd name="T0" fmla="*/ 0 w 548"/>
                <a:gd name="T1" fmla="*/ 274 h 548"/>
                <a:gd name="T2" fmla="*/ 6 w 548"/>
                <a:gd name="T3" fmla="*/ 218 h 548"/>
                <a:gd name="T4" fmla="*/ 22 w 548"/>
                <a:gd name="T5" fmla="*/ 168 h 548"/>
                <a:gd name="T6" fmla="*/ 46 w 548"/>
                <a:gd name="T7" fmla="*/ 120 h 548"/>
                <a:gd name="T8" fmla="*/ 80 w 548"/>
                <a:gd name="T9" fmla="*/ 80 h 548"/>
                <a:gd name="T10" fmla="*/ 120 w 548"/>
                <a:gd name="T11" fmla="*/ 46 h 548"/>
                <a:gd name="T12" fmla="*/ 168 w 548"/>
                <a:gd name="T13" fmla="*/ 22 h 548"/>
                <a:gd name="T14" fmla="*/ 218 w 548"/>
                <a:gd name="T15" fmla="*/ 6 h 548"/>
                <a:gd name="T16" fmla="*/ 274 w 548"/>
                <a:gd name="T17" fmla="*/ 0 h 548"/>
                <a:gd name="T18" fmla="*/ 302 w 548"/>
                <a:gd name="T19" fmla="*/ 2 h 548"/>
                <a:gd name="T20" fmla="*/ 356 w 548"/>
                <a:gd name="T21" fmla="*/ 12 h 548"/>
                <a:gd name="T22" fmla="*/ 404 w 548"/>
                <a:gd name="T23" fmla="*/ 32 h 548"/>
                <a:gd name="T24" fmla="*/ 448 w 548"/>
                <a:gd name="T25" fmla="*/ 62 h 548"/>
                <a:gd name="T26" fmla="*/ 486 w 548"/>
                <a:gd name="T27" fmla="*/ 100 h 548"/>
                <a:gd name="T28" fmla="*/ 514 w 548"/>
                <a:gd name="T29" fmla="*/ 144 h 548"/>
                <a:gd name="T30" fmla="*/ 536 w 548"/>
                <a:gd name="T31" fmla="*/ 192 h 548"/>
                <a:gd name="T32" fmla="*/ 546 w 548"/>
                <a:gd name="T33" fmla="*/ 246 h 548"/>
                <a:gd name="T34" fmla="*/ 548 w 548"/>
                <a:gd name="T35" fmla="*/ 274 h 548"/>
                <a:gd name="T36" fmla="*/ 542 w 548"/>
                <a:gd name="T37" fmla="*/ 328 h 548"/>
                <a:gd name="T38" fmla="*/ 526 w 548"/>
                <a:gd name="T39" fmla="*/ 380 h 548"/>
                <a:gd name="T40" fmla="*/ 500 w 548"/>
                <a:gd name="T41" fmla="*/ 426 h 548"/>
                <a:gd name="T42" fmla="*/ 468 w 548"/>
                <a:gd name="T43" fmla="*/ 468 h 548"/>
                <a:gd name="T44" fmla="*/ 426 w 548"/>
                <a:gd name="T45" fmla="*/ 500 h 548"/>
                <a:gd name="T46" fmla="*/ 380 w 548"/>
                <a:gd name="T47" fmla="*/ 526 h 548"/>
                <a:gd name="T48" fmla="*/ 328 w 548"/>
                <a:gd name="T49" fmla="*/ 542 h 548"/>
                <a:gd name="T50" fmla="*/ 274 w 548"/>
                <a:gd name="T51" fmla="*/ 548 h 548"/>
                <a:gd name="T52" fmla="*/ 246 w 548"/>
                <a:gd name="T53" fmla="*/ 546 h 548"/>
                <a:gd name="T54" fmla="*/ 192 w 548"/>
                <a:gd name="T55" fmla="*/ 534 h 548"/>
                <a:gd name="T56" fmla="*/ 144 w 548"/>
                <a:gd name="T57" fmla="*/ 514 h 548"/>
                <a:gd name="T58" fmla="*/ 100 w 548"/>
                <a:gd name="T59" fmla="*/ 484 h 548"/>
                <a:gd name="T60" fmla="*/ 62 w 548"/>
                <a:gd name="T61" fmla="*/ 448 h 548"/>
                <a:gd name="T62" fmla="*/ 34 w 548"/>
                <a:gd name="T63" fmla="*/ 404 h 548"/>
                <a:gd name="T64" fmla="*/ 12 w 548"/>
                <a:gd name="T65" fmla="*/ 354 h 548"/>
                <a:gd name="T66" fmla="*/ 2 w 548"/>
                <a:gd name="T67" fmla="*/ 302 h 548"/>
                <a:gd name="T68" fmla="*/ 0 w 548"/>
                <a:gd name="T69" fmla="*/ 274 h 54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48"/>
                <a:gd name="T106" fmla="*/ 0 h 548"/>
                <a:gd name="T107" fmla="*/ 548 w 548"/>
                <a:gd name="T108" fmla="*/ 548 h 54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48" h="548">
                  <a:moveTo>
                    <a:pt x="0" y="274"/>
                  </a:moveTo>
                  <a:lnTo>
                    <a:pt x="0" y="274"/>
                  </a:lnTo>
                  <a:lnTo>
                    <a:pt x="2" y="246"/>
                  </a:lnTo>
                  <a:lnTo>
                    <a:pt x="6" y="218"/>
                  </a:lnTo>
                  <a:lnTo>
                    <a:pt x="12" y="192"/>
                  </a:lnTo>
                  <a:lnTo>
                    <a:pt x="22" y="168"/>
                  </a:lnTo>
                  <a:lnTo>
                    <a:pt x="34" y="144"/>
                  </a:lnTo>
                  <a:lnTo>
                    <a:pt x="46" y="120"/>
                  </a:lnTo>
                  <a:lnTo>
                    <a:pt x="62" y="100"/>
                  </a:lnTo>
                  <a:lnTo>
                    <a:pt x="80" y="80"/>
                  </a:lnTo>
                  <a:lnTo>
                    <a:pt x="100" y="62"/>
                  </a:lnTo>
                  <a:lnTo>
                    <a:pt x="120" y="46"/>
                  </a:lnTo>
                  <a:lnTo>
                    <a:pt x="144" y="32"/>
                  </a:lnTo>
                  <a:lnTo>
                    <a:pt x="168" y="22"/>
                  </a:lnTo>
                  <a:lnTo>
                    <a:pt x="192" y="12"/>
                  </a:lnTo>
                  <a:lnTo>
                    <a:pt x="218" y="6"/>
                  </a:lnTo>
                  <a:lnTo>
                    <a:pt x="246" y="2"/>
                  </a:lnTo>
                  <a:lnTo>
                    <a:pt x="274" y="0"/>
                  </a:lnTo>
                  <a:lnTo>
                    <a:pt x="302" y="2"/>
                  </a:lnTo>
                  <a:lnTo>
                    <a:pt x="328" y="6"/>
                  </a:lnTo>
                  <a:lnTo>
                    <a:pt x="356" y="12"/>
                  </a:lnTo>
                  <a:lnTo>
                    <a:pt x="380" y="22"/>
                  </a:lnTo>
                  <a:lnTo>
                    <a:pt x="404" y="32"/>
                  </a:lnTo>
                  <a:lnTo>
                    <a:pt x="426" y="46"/>
                  </a:lnTo>
                  <a:lnTo>
                    <a:pt x="448" y="62"/>
                  </a:lnTo>
                  <a:lnTo>
                    <a:pt x="468" y="80"/>
                  </a:lnTo>
                  <a:lnTo>
                    <a:pt x="486" y="100"/>
                  </a:lnTo>
                  <a:lnTo>
                    <a:pt x="500" y="120"/>
                  </a:lnTo>
                  <a:lnTo>
                    <a:pt x="514" y="144"/>
                  </a:lnTo>
                  <a:lnTo>
                    <a:pt x="526" y="168"/>
                  </a:lnTo>
                  <a:lnTo>
                    <a:pt x="536" y="192"/>
                  </a:lnTo>
                  <a:lnTo>
                    <a:pt x="542" y="218"/>
                  </a:lnTo>
                  <a:lnTo>
                    <a:pt x="546" y="246"/>
                  </a:lnTo>
                  <a:lnTo>
                    <a:pt x="548" y="274"/>
                  </a:lnTo>
                  <a:lnTo>
                    <a:pt x="546" y="302"/>
                  </a:lnTo>
                  <a:lnTo>
                    <a:pt x="542" y="328"/>
                  </a:lnTo>
                  <a:lnTo>
                    <a:pt x="536" y="354"/>
                  </a:lnTo>
                  <a:lnTo>
                    <a:pt x="526" y="380"/>
                  </a:lnTo>
                  <a:lnTo>
                    <a:pt x="514" y="404"/>
                  </a:lnTo>
                  <a:lnTo>
                    <a:pt x="500" y="426"/>
                  </a:lnTo>
                  <a:lnTo>
                    <a:pt x="486" y="448"/>
                  </a:lnTo>
                  <a:lnTo>
                    <a:pt x="468" y="468"/>
                  </a:lnTo>
                  <a:lnTo>
                    <a:pt x="448" y="484"/>
                  </a:lnTo>
                  <a:lnTo>
                    <a:pt x="426" y="500"/>
                  </a:lnTo>
                  <a:lnTo>
                    <a:pt x="404" y="514"/>
                  </a:lnTo>
                  <a:lnTo>
                    <a:pt x="380" y="526"/>
                  </a:lnTo>
                  <a:lnTo>
                    <a:pt x="356" y="534"/>
                  </a:lnTo>
                  <a:lnTo>
                    <a:pt x="328" y="542"/>
                  </a:lnTo>
                  <a:lnTo>
                    <a:pt x="302" y="546"/>
                  </a:lnTo>
                  <a:lnTo>
                    <a:pt x="274" y="548"/>
                  </a:lnTo>
                  <a:lnTo>
                    <a:pt x="246" y="546"/>
                  </a:lnTo>
                  <a:lnTo>
                    <a:pt x="218" y="542"/>
                  </a:lnTo>
                  <a:lnTo>
                    <a:pt x="192" y="534"/>
                  </a:lnTo>
                  <a:lnTo>
                    <a:pt x="168" y="526"/>
                  </a:lnTo>
                  <a:lnTo>
                    <a:pt x="144" y="514"/>
                  </a:lnTo>
                  <a:lnTo>
                    <a:pt x="120" y="500"/>
                  </a:lnTo>
                  <a:lnTo>
                    <a:pt x="100" y="484"/>
                  </a:lnTo>
                  <a:lnTo>
                    <a:pt x="80" y="468"/>
                  </a:lnTo>
                  <a:lnTo>
                    <a:pt x="62" y="448"/>
                  </a:lnTo>
                  <a:lnTo>
                    <a:pt x="46" y="426"/>
                  </a:lnTo>
                  <a:lnTo>
                    <a:pt x="34" y="404"/>
                  </a:lnTo>
                  <a:lnTo>
                    <a:pt x="22" y="380"/>
                  </a:lnTo>
                  <a:lnTo>
                    <a:pt x="12" y="354"/>
                  </a:lnTo>
                  <a:lnTo>
                    <a:pt x="6" y="328"/>
                  </a:lnTo>
                  <a:lnTo>
                    <a:pt x="2" y="302"/>
                  </a:lnTo>
                  <a:lnTo>
                    <a:pt x="0" y="274"/>
                  </a:lnTo>
                  <a:close/>
                </a:path>
              </a:pathLst>
            </a:custGeom>
            <a:solidFill>
              <a:srgbClr val="707B8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2" name="Freeform 210">
              <a:extLst>
                <a:ext uri="{FF2B5EF4-FFF2-40B4-BE49-F238E27FC236}">
                  <a16:creationId xmlns:a16="http://schemas.microsoft.com/office/drawing/2014/main" id="{B0DF5BED-8424-469F-BBF6-9AA7159B67B1}"/>
                </a:ext>
              </a:extLst>
            </p:cNvPr>
            <p:cNvSpPr>
              <a:spLocks/>
            </p:cNvSpPr>
            <p:nvPr/>
          </p:nvSpPr>
          <p:spPr bwMode="auto">
            <a:xfrm>
              <a:off x="1198" y="2176"/>
              <a:ext cx="536" cy="536"/>
            </a:xfrm>
            <a:custGeom>
              <a:avLst/>
              <a:gdLst>
                <a:gd name="T0" fmla="*/ 0 w 536"/>
                <a:gd name="T1" fmla="*/ 268 h 536"/>
                <a:gd name="T2" fmla="*/ 6 w 536"/>
                <a:gd name="T3" fmla="*/ 214 h 536"/>
                <a:gd name="T4" fmla="*/ 20 w 536"/>
                <a:gd name="T5" fmla="*/ 164 h 536"/>
                <a:gd name="T6" fmla="*/ 46 w 536"/>
                <a:gd name="T7" fmla="*/ 118 h 536"/>
                <a:gd name="T8" fmla="*/ 78 w 536"/>
                <a:gd name="T9" fmla="*/ 78 h 536"/>
                <a:gd name="T10" fmla="*/ 118 w 536"/>
                <a:gd name="T11" fmla="*/ 46 h 536"/>
                <a:gd name="T12" fmla="*/ 164 w 536"/>
                <a:gd name="T13" fmla="*/ 20 h 536"/>
                <a:gd name="T14" fmla="*/ 214 w 536"/>
                <a:gd name="T15" fmla="*/ 6 h 536"/>
                <a:gd name="T16" fmla="*/ 268 w 536"/>
                <a:gd name="T17" fmla="*/ 0 h 536"/>
                <a:gd name="T18" fmla="*/ 296 w 536"/>
                <a:gd name="T19" fmla="*/ 2 h 536"/>
                <a:gd name="T20" fmla="*/ 348 w 536"/>
                <a:gd name="T21" fmla="*/ 12 h 536"/>
                <a:gd name="T22" fmla="*/ 396 w 536"/>
                <a:gd name="T23" fmla="*/ 32 h 536"/>
                <a:gd name="T24" fmla="*/ 438 w 536"/>
                <a:gd name="T25" fmla="*/ 62 h 536"/>
                <a:gd name="T26" fmla="*/ 474 w 536"/>
                <a:gd name="T27" fmla="*/ 98 h 536"/>
                <a:gd name="T28" fmla="*/ 504 w 536"/>
                <a:gd name="T29" fmla="*/ 140 h 536"/>
                <a:gd name="T30" fmla="*/ 524 w 536"/>
                <a:gd name="T31" fmla="*/ 188 h 536"/>
                <a:gd name="T32" fmla="*/ 534 w 536"/>
                <a:gd name="T33" fmla="*/ 240 h 536"/>
                <a:gd name="T34" fmla="*/ 536 w 536"/>
                <a:gd name="T35" fmla="*/ 268 h 536"/>
                <a:gd name="T36" fmla="*/ 530 w 536"/>
                <a:gd name="T37" fmla="*/ 322 h 536"/>
                <a:gd name="T38" fmla="*/ 514 w 536"/>
                <a:gd name="T39" fmla="*/ 372 h 536"/>
                <a:gd name="T40" fmla="*/ 490 w 536"/>
                <a:gd name="T41" fmla="*/ 418 h 536"/>
                <a:gd name="T42" fmla="*/ 458 w 536"/>
                <a:gd name="T43" fmla="*/ 458 h 536"/>
                <a:gd name="T44" fmla="*/ 418 w 536"/>
                <a:gd name="T45" fmla="*/ 490 h 536"/>
                <a:gd name="T46" fmla="*/ 372 w 536"/>
                <a:gd name="T47" fmla="*/ 514 h 536"/>
                <a:gd name="T48" fmla="*/ 322 w 536"/>
                <a:gd name="T49" fmla="*/ 530 h 536"/>
                <a:gd name="T50" fmla="*/ 268 w 536"/>
                <a:gd name="T51" fmla="*/ 536 h 536"/>
                <a:gd name="T52" fmla="*/ 240 w 536"/>
                <a:gd name="T53" fmla="*/ 534 h 536"/>
                <a:gd name="T54" fmla="*/ 188 w 536"/>
                <a:gd name="T55" fmla="*/ 524 h 536"/>
                <a:gd name="T56" fmla="*/ 140 w 536"/>
                <a:gd name="T57" fmla="*/ 504 h 536"/>
                <a:gd name="T58" fmla="*/ 98 w 536"/>
                <a:gd name="T59" fmla="*/ 474 h 536"/>
                <a:gd name="T60" fmla="*/ 60 w 536"/>
                <a:gd name="T61" fmla="*/ 438 h 536"/>
                <a:gd name="T62" fmla="*/ 32 w 536"/>
                <a:gd name="T63" fmla="*/ 396 h 536"/>
                <a:gd name="T64" fmla="*/ 12 w 536"/>
                <a:gd name="T65" fmla="*/ 348 h 536"/>
                <a:gd name="T66" fmla="*/ 0 w 536"/>
                <a:gd name="T67" fmla="*/ 296 h 536"/>
                <a:gd name="T68" fmla="*/ 0 w 536"/>
                <a:gd name="T69" fmla="*/ 268 h 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36"/>
                <a:gd name="T106" fmla="*/ 0 h 536"/>
                <a:gd name="T107" fmla="*/ 536 w 536"/>
                <a:gd name="T108" fmla="*/ 536 h 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36" h="536">
                  <a:moveTo>
                    <a:pt x="0" y="268"/>
                  </a:moveTo>
                  <a:lnTo>
                    <a:pt x="0" y="268"/>
                  </a:lnTo>
                  <a:lnTo>
                    <a:pt x="0" y="240"/>
                  </a:lnTo>
                  <a:lnTo>
                    <a:pt x="6" y="214"/>
                  </a:lnTo>
                  <a:lnTo>
                    <a:pt x="12" y="188"/>
                  </a:lnTo>
                  <a:lnTo>
                    <a:pt x="20" y="164"/>
                  </a:lnTo>
                  <a:lnTo>
                    <a:pt x="32" y="140"/>
                  </a:lnTo>
                  <a:lnTo>
                    <a:pt x="46" y="118"/>
                  </a:lnTo>
                  <a:lnTo>
                    <a:pt x="60" y="98"/>
                  </a:lnTo>
                  <a:lnTo>
                    <a:pt x="78" y="78"/>
                  </a:lnTo>
                  <a:lnTo>
                    <a:pt x="98" y="62"/>
                  </a:lnTo>
                  <a:lnTo>
                    <a:pt x="118" y="46"/>
                  </a:lnTo>
                  <a:lnTo>
                    <a:pt x="140" y="32"/>
                  </a:lnTo>
                  <a:lnTo>
                    <a:pt x="164" y="20"/>
                  </a:lnTo>
                  <a:lnTo>
                    <a:pt x="188" y="12"/>
                  </a:lnTo>
                  <a:lnTo>
                    <a:pt x="214" y="6"/>
                  </a:lnTo>
                  <a:lnTo>
                    <a:pt x="240" y="2"/>
                  </a:lnTo>
                  <a:lnTo>
                    <a:pt x="268" y="0"/>
                  </a:lnTo>
                  <a:lnTo>
                    <a:pt x="296" y="2"/>
                  </a:lnTo>
                  <a:lnTo>
                    <a:pt x="322" y="6"/>
                  </a:lnTo>
                  <a:lnTo>
                    <a:pt x="348" y="12"/>
                  </a:lnTo>
                  <a:lnTo>
                    <a:pt x="372" y="20"/>
                  </a:lnTo>
                  <a:lnTo>
                    <a:pt x="396" y="32"/>
                  </a:lnTo>
                  <a:lnTo>
                    <a:pt x="418" y="46"/>
                  </a:lnTo>
                  <a:lnTo>
                    <a:pt x="438" y="62"/>
                  </a:lnTo>
                  <a:lnTo>
                    <a:pt x="458" y="78"/>
                  </a:lnTo>
                  <a:lnTo>
                    <a:pt x="474" y="98"/>
                  </a:lnTo>
                  <a:lnTo>
                    <a:pt x="490" y="118"/>
                  </a:lnTo>
                  <a:lnTo>
                    <a:pt x="504" y="140"/>
                  </a:lnTo>
                  <a:lnTo>
                    <a:pt x="514" y="164"/>
                  </a:lnTo>
                  <a:lnTo>
                    <a:pt x="524" y="188"/>
                  </a:lnTo>
                  <a:lnTo>
                    <a:pt x="530" y="214"/>
                  </a:lnTo>
                  <a:lnTo>
                    <a:pt x="534" y="240"/>
                  </a:lnTo>
                  <a:lnTo>
                    <a:pt x="536" y="268"/>
                  </a:lnTo>
                  <a:lnTo>
                    <a:pt x="534" y="296"/>
                  </a:lnTo>
                  <a:lnTo>
                    <a:pt x="530" y="322"/>
                  </a:lnTo>
                  <a:lnTo>
                    <a:pt x="524" y="348"/>
                  </a:lnTo>
                  <a:lnTo>
                    <a:pt x="514" y="372"/>
                  </a:lnTo>
                  <a:lnTo>
                    <a:pt x="504" y="396"/>
                  </a:lnTo>
                  <a:lnTo>
                    <a:pt x="490" y="418"/>
                  </a:lnTo>
                  <a:lnTo>
                    <a:pt x="474" y="438"/>
                  </a:lnTo>
                  <a:lnTo>
                    <a:pt x="458" y="458"/>
                  </a:lnTo>
                  <a:lnTo>
                    <a:pt x="438" y="474"/>
                  </a:lnTo>
                  <a:lnTo>
                    <a:pt x="418" y="490"/>
                  </a:lnTo>
                  <a:lnTo>
                    <a:pt x="396" y="504"/>
                  </a:lnTo>
                  <a:lnTo>
                    <a:pt x="372" y="514"/>
                  </a:lnTo>
                  <a:lnTo>
                    <a:pt x="348" y="524"/>
                  </a:lnTo>
                  <a:lnTo>
                    <a:pt x="322" y="530"/>
                  </a:lnTo>
                  <a:lnTo>
                    <a:pt x="296" y="534"/>
                  </a:lnTo>
                  <a:lnTo>
                    <a:pt x="268" y="536"/>
                  </a:lnTo>
                  <a:lnTo>
                    <a:pt x="240" y="534"/>
                  </a:lnTo>
                  <a:lnTo>
                    <a:pt x="214" y="530"/>
                  </a:lnTo>
                  <a:lnTo>
                    <a:pt x="188" y="524"/>
                  </a:lnTo>
                  <a:lnTo>
                    <a:pt x="164" y="514"/>
                  </a:lnTo>
                  <a:lnTo>
                    <a:pt x="140" y="504"/>
                  </a:lnTo>
                  <a:lnTo>
                    <a:pt x="118" y="490"/>
                  </a:lnTo>
                  <a:lnTo>
                    <a:pt x="98" y="474"/>
                  </a:lnTo>
                  <a:lnTo>
                    <a:pt x="78" y="458"/>
                  </a:lnTo>
                  <a:lnTo>
                    <a:pt x="60" y="438"/>
                  </a:lnTo>
                  <a:lnTo>
                    <a:pt x="46" y="418"/>
                  </a:lnTo>
                  <a:lnTo>
                    <a:pt x="32" y="396"/>
                  </a:lnTo>
                  <a:lnTo>
                    <a:pt x="20" y="372"/>
                  </a:lnTo>
                  <a:lnTo>
                    <a:pt x="12" y="348"/>
                  </a:lnTo>
                  <a:lnTo>
                    <a:pt x="6" y="322"/>
                  </a:lnTo>
                  <a:lnTo>
                    <a:pt x="0" y="296"/>
                  </a:lnTo>
                  <a:lnTo>
                    <a:pt x="0" y="268"/>
                  </a:lnTo>
                  <a:close/>
                </a:path>
              </a:pathLst>
            </a:custGeom>
            <a:solidFill>
              <a:srgbClr val="727C8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3" name="Freeform 211">
              <a:extLst>
                <a:ext uri="{FF2B5EF4-FFF2-40B4-BE49-F238E27FC236}">
                  <a16:creationId xmlns:a16="http://schemas.microsoft.com/office/drawing/2014/main" id="{0226AD8F-F193-4972-B348-0F49E5FA35FF}"/>
                </a:ext>
              </a:extLst>
            </p:cNvPr>
            <p:cNvSpPr>
              <a:spLocks/>
            </p:cNvSpPr>
            <p:nvPr/>
          </p:nvSpPr>
          <p:spPr bwMode="auto">
            <a:xfrm>
              <a:off x="1204" y="2182"/>
              <a:ext cx="524" cy="524"/>
            </a:xfrm>
            <a:custGeom>
              <a:avLst/>
              <a:gdLst>
                <a:gd name="T0" fmla="*/ 524 w 524"/>
                <a:gd name="T1" fmla="*/ 262 h 524"/>
                <a:gd name="T2" fmla="*/ 518 w 524"/>
                <a:gd name="T3" fmla="*/ 316 h 524"/>
                <a:gd name="T4" fmla="*/ 504 w 524"/>
                <a:gd name="T5" fmla="*/ 364 h 524"/>
                <a:gd name="T6" fmla="*/ 480 w 524"/>
                <a:gd name="T7" fmla="*/ 410 h 524"/>
                <a:gd name="T8" fmla="*/ 448 w 524"/>
                <a:gd name="T9" fmla="*/ 448 h 524"/>
                <a:gd name="T10" fmla="*/ 408 w 524"/>
                <a:gd name="T11" fmla="*/ 480 h 524"/>
                <a:gd name="T12" fmla="*/ 364 w 524"/>
                <a:gd name="T13" fmla="*/ 504 h 524"/>
                <a:gd name="T14" fmla="*/ 314 w 524"/>
                <a:gd name="T15" fmla="*/ 520 h 524"/>
                <a:gd name="T16" fmla="*/ 262 w 524"/>
                <a:gd name="T17" fmla="*/ 524 h 524"/>
                <a:gd name="T18" fmla="*/ 234 w 524"/>
                <a:gd name="T19" fmla="*/ 524 h 524"/>
                <a:gd name="T20" fmla="*/ 184 w 524"/>
                <a:gd name="T21" fmla="*/ 512 h 524"/>
                <a:gd name="T22" fmla="*/ 136 w 524"/>
                <a:gd name="T23" fmla="*/ 494 h 524"/>
                <a:gd name="T24" fmla="*/ 94 w 524"/>
                <a:gd name="T25" fmla="*/ 464 h 524"/>
                <a:gd name="T26" fmla="*/ 58 w 524"/>
                <a:gd name="T27" fmla="*/ 430 h 524"/>
                <a:gd name="T28" fmla="*/ 30 w 524"/>
                <a:gd name="T29" fmla="*/ 388 h 524"/>
                <a:gd name="T30" fmla="*/ 10 w 524"/>
                <a:gd name="T31" fmla="*/ 340 h 524"/>
                <a:gd name="T32" fmla="*/ 0 w 524"/>
                <a:gd name="T33" fmla="*/ 290 h 524"/>
                <a:gd name="T34" fmla="*/ 0 w 524"/>
                <a:gd name="T35" fmla="*/ 262 h 524"/>
                <a:gd name="T36" fmla="*/ 4 w 524"/>
                <a:gd name="T37" fmla="*/ 210 h 524"/>
                <a:gd name="T38" fmla="*/ 20 w 524"/>
                <a:gd name="T39" fmla="*/ 160 h 524"/>
                <a:gd name="T40" fmla="*/ 44 w 524"/>
                <a:gd name="T41" fmla="*/ 116 h 524"/>
                <a:gd name="T42" fmla="*/ 76 w 524"/>
                <a:gd name="T43" fmla="*/ 76 h 524"/>
                <a:gd name="T44" fmla="*/ 114 w 524"/>
                <a:gd name="T45" fmla="*/ 44 h 524"/>
                <a:gd name="T46" fmla="*/ 160 w 524"/>
                <a:gd name="T47" fmla="*/ 20 h 524"/>
                <a:gd name="T48" fmla="*/ 208 w 524"/>
                <a:gd name="T49" fmla="*/ 6 h 524"/>
                <a:gd name="T50" fmla="*/ 262 w 524"/>
                <a:gd name="T51" fmla="*/ 0 h 524"/>
                <a:gd name="T52" fmla="*/ 288 w 524"/>
                <a:gd name="T53" fmla="*/ 2 h 524"/>
                <a:gd name="T54" fmla="*/ 340 w 524"/>
                <a:gd name="T55" fmla="*/ 12 h 524"/>
                <a:gd name="T56" fmla="*/ 386 w 524"/>
                <a:gd name="T57" fmla="*/ 32 h 524"/>
                <a:gd name="T58" fmla="*/ 428 w 524"/>
                <a:gd name="T59" fmla="*/ 60 h 524"/>
                <a:gd name="T60" fmla="*/ 464 w 524"/>
                <a:gd name="T61" fmla="*/ 96 h 524"/>
                <a:gd name="T62" fmla="*/ 492 w 524"/>
                <a:gd name="T63" fmla="*/ 138 h 524"/>
                <a:gd name="T64" fmla="*/ 512 w 524"/>
                <a:gd name="T65" fmla="*/ 184 h 524"/>
                <a:gd name="T66" fmla="*/ 522 w 524"/>
                <a:gd name="T67" fmla="*/ 236 h 524"/>
                <a:gd name="T68" fmla="*/ 524 w 524"/>
                <a:gd name="T69" fmla="*/ 262 h 52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24"/>
                <a:gd name="T106" fmla="*/ 0 h 524"/>
                <a:gd name="T107" fmla="*/ 524 w 524"/>
                <a:gd name="T108" fmla="*/ 524 h 52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24" h="524">
                  <a:moveTo>
                    <a:pt x="524" y="262"/>
                  </a:moveTo>
                  <a:lnTo>
                    <a:pt x="524" y="262"/>
                  </a:lnTo>
                  <a:lnTo>
                    <a:pt x="522" y="290"/>
                  </a:lnTo>
                  <a:lnTo>
                    <a:pt x="518" y="316"/>
                  </a:lnTo>
                  <a:lnTo>
                    <a:pt x="512" y="340"/>
                  </a:lnTo>
                  <a:lnTo>
                    <a:pt x="504" y="364"/>
                  </a:lnTo>
                  <a:lnTo>
                    <a:pt x="492" y="388"/>
                  </a:lnTo>
                  <a:lnTo>
                    <a:pt x="480" y="410"/>
                  </a:lnTo>
                  <a:lnTo>
                    <a:pt x="464" y="430"/>
                  </a:lnTo>
                  <a:lnTo>
                    <a:pt x="448" y="448"/>
                  </a:lnTo>
                  <a:lnTo>
                    <a:pt x="428" y="464"/>
                  </a:lnTo>
                  <a:lnTo>
                    <a:pt x="408" y="480"/>
                  </a:lnTo>
                  <a:lnTo>
                    <a:pt x="386" y="494"/>
                  </a:lnTo>
                  <a:lnTo>
                    <a:pt x="364" y="504"/>
                  </a:lnTo>
                  <a:lnTo>
                    <a:pt x="340" y="512"/>
                  </a:lnTo>
                  <a:lnTo>
                    <a:pt x="314" y="520"/>
                  </a:lnTo>
                  <a:lnTo>
                    <a:pt x="288" y="524"/>
                  </a:lnTo>
                  <a:lnTo>
                    <a:pt x="262" y="524"/>
                  </a:lnTo>
                  <a:lnTo>
                    <a:pt x="234" y="524"/>
                  </a:lnTo>
                  <a:lnTo>
                    <a:pt x="208" y="520"/>
                  </a:lnTo>
                  <a:lnTo>
                    <a:pt x="184" y="512"/>
                  </a:lnTo>
                  <a:lnTo>
                    <a:pt x="160" y="504"/>
                  </a:lnTo>
                  <a:lnTo>
                    <a:pt x="136" y="494"/>
                  </a:lnTo>
                  <a:lnTo>
                    <a:pt x="114" y="480"/>
                  </a:lnTo>
                  <a:lnTo>
                    <a:pt x="94" y="464"/>
                  </a:lnTo>
                  <a:lnTo>
                    <a:pt x="76" y="448"/>
                  </a:lnTo>
                  <a:lnTo>
                    <a:pt x="58" y="430"/>
                  </a:lnTo>
                  <a:lnTo>
                    <a:pt x="44" y="410"/>
                  </a:lnTo>
                  <a:lnTo>
                    <a:pt x="30" y="388"/>
                  </a:lnTo>
                  <a:lnTo>
                    <a:pt x="20" y="364"/>
                  </a:lnTo>
                  <a:lnTo>
                    <a:pt x="10" y="340"/>
                  </a:lnTo>
                  <a:lnTo>
                    <a:pt x="4" y="316"/>
                  </a:lnTo>
                  <a:lnTo>
                    <a:pt x="0" y="290"/>
                  </a:lnTo>
                  <a:lnTo>
                    <a:pt x="0" y="262"/>
                  </a:lnTo>
                  <a:lnTo>
                    <a:pt x="0" y="236"/>
                  </a:lnTo>
                  <a:lnTo>
                    <a:pt x="4" y="210"/>
                  </a:lnTo>
                  <a:lnTo>
                    <a:pt x="10" y="184"/>
                  </a:lnTo>
                  <a:lnTo>
                    <a:pt x="20" y="160"/>
                  </a:lnTo>
                  <a:lnTo>
                    <a:pt x="30" y="138"/>
                  </a:lnTo>
                  <a:lnTo>
                    <a:pt x="44" y="116"/>
                  </a:lnTo>
                  <a:lnTo>
                    <a:pt x="58" y="96"/>
                  </a:lnTo>
                  <a:lnTo>
                    <a:pt x="76" y="76"/>
                  </a:lnTo>
                  <a:lnTo>
                    <a:pt x="94" y="60"/>
                  </a:lnTo>
                  <a:lnTo>
                    <a:pt x="114" y="44"/>
                  </a:lnTo>
                  <a:lnTo>
                    <a:pt x="136" y="32"/>
                  </a:lnTo>
                  <a:lnTo>
                    <a:pt x="160" y="20"/>
                  </a:lnTo>
                  <a:lnTo>
                    <a:pt x="184" y="12"/>
                  </a:lnTo>
                  <a:lnTo>
                    <a:pt x="208" y="6"/>
                  </a:lnTo>
                  <a:lnTo>
                    <a:pt x="234" y="2"/>
                  </a:lnTo>
                  <a:lnTo>
                    <a:pt x="262" y="0"/>
                  </a:lnTo>
                  <a:lnTo>
                    <a:pt x="288" y="2"/>
                  </a:lnTo>
                  <a:lnTo>
                    <a:pt x="314" y="6"/>
                  </a:lnTo>
                  <a:lnTo>
                    <a:pt x="340" y="12"/>
                  </a:lnTo>
                  <a:lnTo>
                    <a:pt x="364" y="20"/>
                  </a:lnTo>
                  <a:lnTo>
                    <a:pt x="386" y="32"/>
                  </a:lnTo>
                  <a:lnTo>
                    <a:pt x="408" y="44"/>
                  </a:lnTo>
                  <a:lnTo>
                    <a:pt x="428" y="60"/>
                  </a:lnTo>
                  <a:lnTo>
                    <a:pt x="448" y="76"/>
                  </a:lnTo>
                  <a:lnTo>
                    <a:pt x="464" y="96"/>
                  </a:lnTo>
                  <a:lnTo>
                    <a:pt x="480" y="116"/>
                  </a:lnTo>
                  <a:lnTo>
                    <a:pt x="492" y="138"/>
                  </a:lnTo>
                  <a:lnTo>
                    <a:pt x="504" y="160"/>
                  </a:lnTo>
                  <a:lnTo>
                    <a:pt x="512" y="184"/>
                  </a:lnTo>
                  <a:lnTo>
                    <a:pt x="518" y="210"/>
                  </a:lnTo>
                  <a:lnTo>
                    <a:pt x="522" y="236"/>
                  </a:lnTo>
                  <a:lnTo>
                    <a:pt x="524" y="262"/>
                  </a:lnTo>
                  <a:close/>
                </a:path>
              </a:pathLst>
            </a:custGeom>
            <a:solidFill>
              <a:srgbClr val="737E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4" name="Freeform 212">
              <a:extLst>
                <a:ext uri="{FF2B5EF4-FFF2-40B4-BE49-F238E27FC236}">
                  <a16:creationId xmlns:a16="http://schemas.microsoft.com/office/drawing/2014/main" id="{C9C3624E-B259-41B7-A82D-BFE51700912F}"/>
                </a:ext>
              </a:extLst>
            </p:cNvPr>
            <p:cNvSpPr>
              <a:spLocks/>
            </p:cNvSpPr>
            <p:nvPr/>
          </p:nvSpPr>
          <p:spPr bwMode="auto">
            <a:xfrm>
              <a:off x="1108" y="1836"/>
              <a:ext cx="692" cy="674"/>
            </a:xfrm>
            <a:custGeom>
              <a:avLst/>
              <a:gdLst>
                <a:gd name="T0" fmla="*/ 692 w 692"/>
                <a:gd name="T1" fmla="*/ 336 h 674"/>
                <a:gd name="T2" fmla="*/ 684 w 692"/>
                <a:gd name="T3" fmla="*/ 404 h 674"/>
                <a:gd name="T4" fmla="*/ 664 w 692"/>
                <a:gd name="T5" fmla="*/ 468 h 674"/>
                <a:gd name="T6" fmla="*/ 632 w 692"/>
                <a:gd name="T7" fmla="*/ 524 h 674"/>
                <a:gd name="T8" fmla="*/ 590 w 692"/>
                <a:gd name="T9" fmla="*/ 574 h 674"/>
                <a:gd name="T10" fmla="*/ 538 w 692"/>
                <a:gd name="T11" fmla="*/ 616 h 674"/>
                <a:gd name="T12" fmla="*/ 480 w 692"/>
                <a:gd name="T13" fmla="*/ 646 h 674"/>
                <a:gd name="T14" fmla="*/ 416 w 692"/>
                <a:gd name="T15" fmla="*/ 666 h 674"/>
                <a:gd name="T16" fmla="*/ 346 w 692"/>
                <a:gd name="T17" fmla="*/ 674 h 674"/>
                <a:gd name="T18" fmla="*/ 310 w 692"/>
                <a:gd name="T19" fmla="*/ 672 h 674"/>
                <a:gd name="T20" fmla="*/ 242 w 692"/>
                <a:gd name="T21" fmla="*/ 658 h 674"/>
                <a:gd name="T22" fmla="*/ 180 w 692"/>
                <a:gd name="T23" fmla="*/ 632 h 674"/>
                <a:gd name="T24" fmla="*/ 126 w 692"/>
                <a:gd name="T25" fmla="*/ 596 h 674"/>
                <a:gd name="T26" fmla="*/ 78 w 692"/>
                <a:gd name="T27" fmla="*/ 550 h 674"/>
                <a:gd name="T28" fmla="*/ 42 w 692"/>
                <a:gd name="T29" fmla="*/ 498 h 674"/>
                <a:gd name="T30" fmla="*/ 14 w 692"/>
                <a:gd name="T31" fmla="*/ 436 h 674"/>
                <a:gd name="T32" fmla="*/ 2 w 692"/>
                <a:gd name="T33" fmla="*/ 372 h 674"/>
                <a:gd name="T34" fmla="*/ 0 w 692"/>
                <a:gd name="T35" fmla="*/ 336 h 674"/>
                <a:gd name="T36" fmla="*/ 6 w 692"/>
                <a:gd name="T37" fmla="*/ 268 h 674"/>
                <a:gd name="T38" fmla="*/ 26 w 692"/>
                <a:gd name="T39" fmla="*/ 206 h 674"/>
                <a:gd name="T40" fmla="*/ 58 w 692"/>
                <a:gd name="T41" fmla="*/ 148 h 674"/>
                <a:gd name="T42" fmla="*/ 100 w 692"/>
                <a:gd name="T43" fmla="*/ 98 h 674"/>
                <a:gd name="T44" fmla="*/ 152 w 692"/>
                <a:gd name="T45" fmla="*/ 58 h 674"/>
                <a:gd name="T46" fmla="*/ 210 w 692"/>
                <a:gd name="T47" fmla="*/ 26 h 674"/>
                <a:gd name="T48" fmla="*/ 276 w 692"/>
                <a:gd name="T49" fmla="*/ 6 h 674"/>
                <a:gd name="T50" fmla="*/ 346 w 692"/>
                <a:gd name="T51" fmla="*/ 0 h 674"/>
                <a:gd name="T52" fmla="*/ 380 w 692"/>
                <a:gd name="T53" fmla="*/ 2 h 674"/>
                <a:gd name="T54" fmla="*/ 448 w 692"/>
                <a:gd name="T55" fmla="*/ 16 h 674"/>
                <a:gd name="T56" fmla="*/ 510 w 692"/>
                <a:gd name="T57" fmla="*/ 40 h 674"/>
                <a:gd name="T58" fmla="*/ 566 w 692"/>
                <a:gd name="T59" fmla="*/ 76 h 674"/>
                <a:gd name="T60" fmla="*/ 612 w 692"/>
                <a:gd name="T61" fmla="*/ 122 h 674"/>
                <a:gd name="T62" fmla="*/ 650 w 692"/>
                <a:gd name="T63" fmla="*/ 176 h 674"/>
                <a:gd name="T64" fmla="*/ 676 w 692"/>
                <a:gd name="T65" fmla="*/ 236 h 674"/>
                <a:gd name="T66" fmla="*/ 690 w 692"/>
                <a:gd name="T67" fmla="*/ 302 h 674"/>
                <a:gd name="T68" fmla="*/ 692 w 692"/>
                <a:gd name="T69" fmla="*/ 336 h 67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92"/>
                <a:gd name="T106" fmla="*/ 0 h 674"/>
                <a:gd name="T107" fmla="*/ 692 w 692"/>
                <a:gd name="T108" fmla="*/ 674 h 67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92" h="674">
                  <a:moveTo>
                    <a:pt x="692" y="336"/>
                  </a:moveTo>
                  <a:lnTo>
                    <a:pt x="692" y="336"/>
                  </a:lnTo>
                  <a:lnTo>
                    <a:pt x="690" y="372"/>
                  </a:lnTo>
                  <a:lnTo>
                    <a:pt x="684" y="404"/>
                  </a:lnTo>
                  <a:lnTo>
                    <a:pt x="676" y="436"/>
                  </a:lnTo>
                  <a:lnTo>
                    <a:pt x="664" y="468"/>
                  </a:lnTo>
                  <a:lnTo>
                    <a:pt x="650" y="498"/>
                  </a:lnTo>
                  <a:lnTo>
                    <a:pt x="632" y="524"/>
                  </a:lnTo>
                  <a:lnTo>
                    <a:pt x="612" y="550"/>
                  </a:lnTo>
                  <a:lnTo>
                    <a:pt x="590" y="574"/>
                  </a:lnTo>
                  <a:lnTo>
                    <a:pt x="566" y="596"/>
                  </a:lnTo>
                  <a:lnTo>
                    <a:pt x="538" y="616"/>
                  </a:lnTo>
                  <a:lnTo>
                    <a:pt x="510" y="632"/>
                  </a:lnTo>
                  <a:lnTo>
                    <a:pt x="480" y="646"/>
                  </a:lnTo>
                  <a:lnTo>
                    <a:pt x="448" y="658"/>
                  </a:lnTo>
                  <a:lnTo>
                    <a:pt x="416" y="666"/>
                  </a:lnTo>
                  <a:lnTo>
                    <a:pt x="380" y="672"/>
                  </a:lnTo>
                  <a:lnTo>
                    <a:pt x="346" y="674"/>
                  </a:lnTo>
                  <a:lnTo>
                    <a:pt x="310" y="672"/>
                  </a:lnTo>
                  <a:lnTo>
                    <a:pt x="276" y="666"/>
                  </a:lnTo>
                  <a:lnTo>
                    <a:pt x="242" y="658"/>
                  </a:lnTo>
                  <a:lnTo>
                    <a:pt x="210" y="646"/>
                  </a:lnTo>
                  <a:lnTo>
                    <a:pt x="180" y="632"/>
                  </a:lnTo>
                  <a:lnTo>
                    <a:pt x="152" y="616"/>
                  </a:lnTo>
                  <a:lnTo>
                    <a:pt x="126" y="596"/>
                  </a:lnTo>
                  <a:lnTo>
                    <a:pt x="100" y="574"/>
                  </a:lnTo>
                  <a:lnTo>
                    <a:pt x="78" y="550"/>
                  </a:lnTo>
                  <a:lnTo>
                    <a:pt x="58" y="524"/>
                  </a:lnTo>
                  <a:lnTo>
                    <a:pt x="42" y="498"/>
                  </a:lnTo>
                  <a:lnTo>
                    <a:pt x="26" y="468"/>
                  </a:lnTo>
                  <a:lnTo>
                    <a:pt x="14" y="436"/>
                  </a:lnTo>
                  <a:lnTo>
                    <a:pt x="6" y="404"/>
                  </a:lnTo>
                  <a:lnTo>
                    <a:pt x="2" y="372"/>
                  </a:lnTo>
                  <a:lnTo>
                    <a:pt x="0" y="336"/>
                  </a:lnTo>
                  <a:lnTo>
                    <a:pt x="2" y="302"/>
                  </a:lnTo>
                  <a:lnTo>
                    <a:pt x="6" y="268"/>
                  </a:lnTo>
                  <a:lnTo>
                    <a:pt x="14" y="236"/>
                  </a:lnTo>
                  <a:lnTo>
                    <a:pt x="26" y="206"/>
                  </a:lnTo>
                  <a:lnTo>
                    <a:pt x="42" y="176"/>
                  </a:lnTo>
                  <a:lnTo>
                    <a:pt x="58" y="148"/>
                  </a:lnTo>
                  <a:lnTo>
                    <a:pt x="78" y="122"/>
                  </a:lnTo>
                  <a:lnTo>
                    <a:pt x="100" y="98"/>
                  </a:lnTo>
                  <a:lnTo>
                    <a:pt x="126" y="76"/>
                  </a:lnTo>
                  <a:lnTo>
                    <a:pt x="152" y="58"/>
                  </a:lnTo>
                  <a:lnTo>
                    <a:pt x="180" y="40"/>
                  </a:lnTo>
                  <a:lnTo>
                    <a:pt x="210" y="26"/>
                  </a:lnTo>
                  <a:lnTo>
                    <a:pt x="242" y="16"/>
                  </a:lnTo>
                  <a:lnTo>
                    <a:pt x="276" y="6"/>
                  </a:lnTo>
                  <a:lnTo>
                    <a:pt x="310" y="2"/>
                  </a:lnTo>
                  <a:lnTo>
                    <a:pt x="346" y="0"/>
                  </a:lnTo>
                  <a:lnTo>
                    <a:pt x="380" y="2"/>
                  </a:lnTo>
                  <a:lnTo>
                    <a:pt x="416" y="6"/>
                  </a:lnTo>
                  <a:lnTo>
                    <a:pt x="448" y="16"/>
                  </a:lnTo>
                  <a:lnTo>
                    <a:pt x="480" y="26"/>
                  </a:lnTo>
                  <a:lnTo>
                    <a:pt x="510" y="40"/>
                  </a:lnTo>
                  <a:lnTo>
                    <a:pt x="538" y="58"/>
                  </a:lnTo>
                  <a:lnTo>
                    <a:pt x="566" y="76"/>
                  </a:lnTo>
                  <a:lnTo>
                    <a:pt x="590" y="98"/>
                  </a:lnTo>
                  <a:lnTo>
                    <a:pt x="612" y="122"/>
                  </a:lnTo>
                  <a:lnTo>
                    <a:pt x="632" y="148"/>
                  </a:lnTo>
                  <a:lnTo>
                    <a:pt x="650" y="176"/>
                  </a:lnTo>
                  <a:lnTo>
                    <a:pt x="664" y="206"/>
                  </a:lnTo>
                  <a:lnTo>
                    <a:pt x="676" y="236"/>
                  </a:lnTo>
                  <a:lnTo>
                    <a:pt x="684" y="268"/>
                  </a:lnTo>
                  <a:lnTo>
                    <a:pt x="690" y="302"/>
                  </a:lnTo>
                  <a:lnTo>
                    <a:pt x="692" y="336"/>
                  </a:lnTo>
                  <a:close/>
                </a:path>
              </a:pathLst>
            </a:custGeom>
            <a:solidFill>
              <a:srgbClr val="C2962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5" name="Freeform 213">
              <a:extLst>
                <a:ext uri="{FF2B5EF4-FFF2-40B4-BE49-F238E27FC236}">
                  <a16:creationId xmlns:a16="http://schemas.microsoft.com/office/drawing/2014/main" id="{A2B3A4A5-1E8F-4F47-BBCF-23610754A68B}"/>
                </a:ext>
              </a:extLst>
            </p:cNvPr>
            <p:cNvSpPr>
              <a:spLocks/>
            </p:cNvSpPr>
            <p:nvPr/>
          </p:nvSpPr>
          <p:spPr bwMode="auto">
            <a:xfrm>
              <a:off x="1152" y="1880"/>
              <a:ext cx="616" cy="684"/>
            </a:xfrm>
            <a:custGeom>
              <a:avLst/>
              <a:gdLst>
                <a:gd name="T0" fmla="*/ 616 w 616"/>
                <a:gd name="T1" fmla="*/ 462 h 684"/>
                <a:gd name="T2" fmla="*/ 610 w 616"/>
                <a:gd name="T3" fmla="*/ 506 h 684"/>
                <a:gd name="T4" fmla="*/ 592 w 616"/>
                <a:gd name="T5" fmla="*/ 548 h 684"/>
                <a:gd name="T6" fmla="*/ 564 w 616"/>
                <a:gd name="T7" fmla="*/ 586 h 684"/>
                <a:gd name="T8" fmla="*/ 528 w 616"/>
                <a:gd name="T9" fmla="*/ 618 h 684"/>
                <a:gd name="T10" fmla="*/ 484 w 616"/>
                <a:gd name="T11" fmla="*/ 646 h 684"/>
                <a:gd name="T12" fmla="*/ 432 w 616"/>
                <a:gd name="T13" fmla="*/ 666 h 684"/>
                <a:gd name="T14" fmla="*/ 376 w 616"/>
                <a:gd name="T15" fmla="*/ 678 h 684"/>
                <a:gd name="T16" fmla="*/ 316 w 616"/>
                <a:gd name="T17" fmla="*/ 684 h 684"/>
                <a:gd name="T18" fmla="*/ 300 w 616"/>
                <a:gd name="T19" fmla="*/ 684 h 684"/>
                <a:gd name="T20" fmla="*/ 240 w 616"/>
                <a:gd name="T21" fmla="*/ 678 h 684"/>
                <a:gd name="T22" fmla="*/ 184 w 616"/>
                <a:gd name="T23" fmla="*/ 666 h 684"/>
                <a:gd name="T24" fmla="*/ 132 w 616"/>
                <a:gd name="T25" fmla="*/ 646 h 684"/>
                <a:gd name="T26" fmla="*/ 88 w 616"/>
                <a:gd name="T27" fmla="*/ 618 h 684"/>
                <a:gd name="T28" fmla="*/ 52 w 616"/>
                <a:gd name="T29" fmla="*/ 586 h 684"/>
                <a:gd name="T30" fmla="*/ 24 w 616"/>
                <a:gd name="T31" fmla="*/ 548 h 684"/>
                <a:gd name="T32" fmla="*/ 6 w 616"/>
                <a:gd name="T33" fmla="*/ 506 h 684"/>
                <a:gd name="T34" fmla="*/ 0 w 616"/>
                <a:gd name="T35" fmla="*/ 462 h 684"/>
                <a:gd name="T36" fmla="*/ 0 w 616"/>
                <a:gd name="T37" fmla="*/ 224 h 684"/>
                <a:gd name="T38" fmla="*/ 6 w 616"/>
                <a:gd name="T39" fmla="*/ 178 h 684"/>
                <a:gd name="T40" fmla="*/ 24 w 616"/>
                <a:gd name="T41" fmla="*/ 136 h 684"/>
                <a:gd name="T42" fmla="*/ 52 w 616"/>
                <a:gd name="T43" fmla="*/ 98 h 684"/>
                <a:gd name="T44" fmla="*/ 88 w 616"/>
                <a:gd name="T45" fmla="*/ 66 h 684"/>
                <a:gd name="T46" fmla="*/ 132 w 616"/>
                <a:gd name="T47" fmla="*/ 38 h 684"/>
                <a:gd name="T48" fmla="*/ 184 w 616"/>
                <a:gd name="T49" fmla="*/ 18 h 684"/>
                <a:gd name="T50" fmla="*/ 240 w 616"/>
                <a:gd name="T51" fmla="*/ 6 h 684"/>
                <a:gd name="T52" fmla="*/ 300 w 616"/>
                <a:gd name="T53" fmla="*/ 0 h 684"/>
                <a:gd name="T54" fmla="*/ 316 w 616"/>
                <a:gd name="T55" fmla="*/ 0 h 684"/>
                <a:gd name="T56" fmla="*/ 376 w 616"/>
                <a:gd name="T57" fmla="*/ 6 h 684"/>
                <a:gd name="T58" fmla="*/ 432 w 616"/>
                <a:gd name="T59" fmla="*/ 18 h 684"/>
                <a:gd name="T60" fmla="*/ 484 w 616"/>
                <a:gd name="T61" fmla="*/ 38 h 684"/>
                <a:gd name="T62" fmla="*/ 528 w 616"/>
                <a:gd name="T63" fmla="*/ 66 h 684"/>
                <a:gd name="T64" fmla="*/ 564 w 616"/>
                <a:gd name="T65" fmla="*/ 98 h 684"/>
                <a:gd name="T66" fmla="*/ 592 w 616"/>
                <a:gd name="T67" fmla="*/ 136 h 684"/>
                <a:gd name="T68" fmla="*/ 610 w 616"/>
                <a:gd name="T69" fmla="*/ 178 h 684"/>
                <a:gd name="T70" fmla="*/ 616 w 616"/>
                <a:gd name="T71" fmla="*/ 224 h 68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616"/>
                <a:gd name="T109" fmla="*/ 0 h 684"/>
                <a:gd name="T110" fmla="*/ 616 w 616"/>
                <a:gd name="T111" fmla="*/ 684 h 68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616" h="684">
                  <a:moveTo>
                    <a:pt x="616" y="462"/>
                  </a:moveTo>
                  <a:lnTo>
                    <a:pt x="616" y="462"/>
                  </a:lnTo>
                  <a:lnTo>
                    <a:pt x="614" y="484"/>
                  </a:lnTo>
                  <a:lnTo>
                    <a:pt x="610" y="506"/>
                  </a:lnTo>
                  <a:lnTo>
                    <a:pt x="602" y="528"/>
                  </a:lnTo>
                  <a:lnTo>
                    <a:pt x="592" y="548"/>
                  </a:lnTo>
                  <a:lnTo>
                    <a:pt x="580" y="568"/>
                  </a:lnTo>
                  <a:lnTo>
                    <a:pt x="564" y="586"/>
                  </a:lnTo>
                  <a:lnTo>
                    <a:pt x="548" y="602"/>
                  </a:lnTo>
                  <a:lnTo>
                    <a:pt x="528" y="618"/>
                  </a:lnTo>
                  <a:lnTo>
                    <a:pt x="506" y="632"/>
                  </a:lnTo>
                  <a:lnTo>
                    <a:pt x="484" y="646"/>
                  </a:lnTo>
                  <a:lnTo>
                    <a:pt x="458" y="656"/>
                  </a:lnTo>
                  <a:lnTo>
                    <a:pt x="432" y="666"/>
                  </a:lnTo>
                  <a:lnTo>
                    <a:pt x="406" y="674"/>
                  </a:lnTo>
                  <a:lnTo>
                    <a:pt x="376" y="678"/>
                  </a:lnTo>
                  <a:lnTo>
                    <a:pt x="346" y="682"/>
                  </a:lnTo>
                  <a:lnTo>
                    <a:pt x="316" y="684"/>
                  </a:lnTo>
                  <a:lnTo>
                    <a:pt x="300" y="684"/>
                  </a:lnTo>
                  <a:lnTo>
                    <a:pt x="270" y="682"/>
                  </a:lnTo>
                  <a:lnTo>
                    <a:pt x="240" y="678"/>
                  </a:lnTo>
                  <a:lnTo>
                    <a:pt x="210" y="674"/>
                  </a:lnTo>
                  <a:lnTo>
                    <a:pt x="184" y="666"/>
                  </a:lnTo>
                  <a:lnTo>
                    <a:pt x="158" y="656"/>
                  </a:lnTo>
                  <a:lnTo>
                    <a:pt x="132" y="646"/>
                  </a:lnTo>
                  <a:lnTo>
                    <a:pt x="110" y="632"/>
                  </a:lnTo>
                  <a:lnTo>
                    <a:pt x="88" y="618"/>
                  </a:lnTo>
                  <a:lnTo>
                    <a:pt x="70" y="602"/>
                  </a:lnTo>
                  <a:lnTo>
                    <a:pt x="52" y="586"/>
                  </a:lnTo>
                  <a:lnTo>
                    <a:pt x="36" y="568"/>
                  </a:lnTo>
                  <a:lnTo>
                    <a:pt x="24" y="548"/>
                  </a:lnTo>
                  <a:lnTo>
                    <a:pt x="14" y="528"/>
                  </a:lnTo>
                  <a:lnTo>
                    <a:pt x="6" y="506"/>
                  </a:lnTo>
                  <a:lnTo>
                    <a:pt x="2" y="484"/>
                  </a:lnTo>
                  <a:lnTo>
                    <a:pt x="0" y="462"/>
                  </a:lnTo>
                  <a:lnTo>
                    <a:pt x="0" y="224"/>
                  </a:lnTo>
                  <a:lnTo>
                    <a:pt x="2" y="200"/>
                  </a:lnTo>
                  <a:lnTo>
                    <a:pt x="6" y="178"/>
                  </a:lnTo>
                  <a:lnTo>
                    <a:pt x="14" y="158"/>
                  </a:lnTo>
                  <a:lnTo>
                    <a:pt x="24" y="136"/>
                  </a:lnTo>
                  <a:lnTo>
                    <a:pt x="36" y="118"/>
                  </a:lnTo>
                  <a:lnTo>
                    <a:pt x="52" y="98"/>
                  </a:lnTo>
                  <a:lnTo>
                    <a:pt x="70" y="82"/>
                  </a:lnTo>
                  <a:lnTo>
                    <a:pt x="88" y="66"/>
                  </a:lnTo>
                  <a:lnTo>
                    <a:pt x="110" y="52"/>
                  </a:lnTo>
                  <a:lnTo>
                    <a:pt x="132" y="38"/>
                  </a:lnTo>
                  <a:lnTo>
                    <a:pt x="158" y="28"/>
                  </a:lnTo>
                  <a:lnTo>
                    <a:pt x="184" y="18"/>
                  </a:lnTo>
                  <a:lnTo>
                    <a:pt x="210" y="10"/>
                  </a:lnTo>
                  <a:lnTo>
                    <a:pt x="240" y="6"/>
                  </a:lnTo>
                  <a:lnTo>
                    <a:pt x="270" y="2"/>
                  </a:lnTo>
                  <a:lnTo>
                    <a:pt x="300" y="0"/>
                  </a:lnTo>
                  <a:lnTo>
                    <a:pt x="316" y="0"/>
                  </a:lnTo>
                  <a:lnTo>
                    <a:pt x="346" y="2"/>
                  </a:lnTo>
                  <a:lnTo>
                    <a:pt x="376" y="6"/>
                  </a:lnTo>
                  <a:lnTo>
                    <a:pt x="406" y="10"/>
                  </a:lnTo>
                  <a:lnTo>
                    <a:pt x="432" y="18"/>
                  </a:lnTo>
                  <a:lnTo>
                    <a:pt x="458" y="28"/>
                  </a:lnTo>
                  <a:lnTo>
                    <a:pt x="484" y="38"/>
                  </a:lnTo>
                  <a:lnTo>
                    <a:pt x="506" y="52"/>
                  </a:lnTo>
                  <a:lnTo>
                    <a:pt x="528" y="66"/>
                  </a:lnTo>
                  <a:lnTo>
                    <a:pt x="548" y="82"/>
                  </a:lnTo>
                  <a:lnTo>
                    <a:pt x="564" y="98"/>
                  </a:lnTo>
                  <a:lnTo>
                    <a:pt x="580" y="118"/>
                  </a:lnTo>
                  <a:lnTo>
                    <a:pt x="592" y="136"/>
                  </a:lnTo>
                  <a:lnTo>
                    <a:pt x="602" y="158"/>
                  </a:lnTo>
                  <a:lnTo>
                    <a:pt x="610" y="178"/>
                  </a:lnTo>
                  <a:lnTo>
                    <a:pt x="614" y="200"/>
                  </a:lnTo>
                  <a:lnTo>
                    <a:pt x="616" y="224"/>
                  </a:lnTo>
                  <a:lnTo>
                    <a:pt x="616" y="462"/>
                  </a:lnTo>
                  <a:close/>
                </a:path>
              </a:pathLst>
            </a:custGeom>
            <a:solidFill>
              <a:srgbClr val="ECC8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 name="Freeform 214">
              <a:extLst>
                <a:ext uri="{FF2B5EF4-FFF2-40B4-BE49-F238E27FC236}">
                  <a16:creationId xmlns:a16="http://schemas.microsoft.com/office/drawing/2014/main" id="{621D55B6-EEAF-4A2A-82C0-775645F109FA}"/>
                </a:ext>
              </a:extLst>
            </p:cNvPr>
            <p:cNvSpPr>
              <a:spLocks/>
            </p:cNvSpPr>
            <p:nvPr/>
          </p:nvSpPr>
          <p:spPr bwMode="auto">
            <a:xfrm>
              <a:off x="1566" y="2232"/>
              <a:ext cx="180" cy="66"/>
            </a:xfrm>
            <a:custGeom>
              <a:avLst/>
              <a:gdLst>
                <a:gd name="T0" fmla="*/ 0 w 180"/>
                <a:gd name="T1" fmla="*/ 2 h 66"/>
                <a:gd name="T2" fmla="*/ 0 w 180"/>
                <a:gd name="T3" fmla="*/ 2 h 66"/>
                <a:gd name="T4" fmla="*/ 0 w 180"/>
                <a:gd name="T5" fmla="*/ 0 h 66"/>
                <a:gd name="T6" fmla="*/ 0 w 180"/>
                <a:gd name="T7" fmla="*/ 0 h 66"/>
                <a:gd name="T8" fmla="*/ 0 w 180"/>
                <a:gd name="T9" fmla="*/ 0 h 66"/>
                <a:gd name="T10" fmla="*/ 6 w 180"/>
                <a:gd name="T11" fmla="*/ 2 h 66"/>
                <a:gd name="T12" fmla="*/ 24 w 180"/>
                <a:gd name="T13" fmla="*/ 12 h 66"/>
                <a:gd name="T14" fmla="*/ 24 w 180"/>
                <a:gd name="T15" fmla="*/ 12 h 66"/>
                <a:gd name="T16" fmla="*/ 50 w 180"/>
                <a:gd name="T17" fmla="*/ 30 h 66"/>
                <a:gd name="T18" fmla="*/ 74 w 180"/>
                <a:gd name="T19" fmla="*/ 44 h 66"/>
                <a:gd name="T20" fmla="*/ 94 w 180"/>
                <a:gd name="T21" fmla="*/ 52 h 66"/>
                <a:gd name="T22" fmla="*/ 112 w 180"/>
                <a:gd name="T23" fmla="*/ 56 h 66"/>
                <a:gd name="T24" fmla="*/ 130 w 180"/>
                <a:gd name="T25" fmla="*/ 58 h 66"/>
                <a:gd name="T26" fmla="*/ 146 w 180"/>
                <a:gd name="T27" fmla="*/ 56 h 66"/>
                <a:gd name="T28" fmla="*/ 180 w 180"/>
                <a:gd name="T29" fmla="*/ 50 h 66"/>
                <a:gd name="T30" fmla="*/ 180 w 180"/>
                <a:gd name="T31" fmla="*/ 50 h 66"/>
                <a:gd name="T32" fmla="*/ 168 w 180"/>
                <a:gd name="T33" fmla="*/ 58 h 66"/>
                <a:gd name="T34" fmla="*/ 154 w 180"/>
                <a:gd name="T35" fmla="*/ 62 h 66"/>
                <a:gd name="T36" fmla="*/ 136 w 180"/>
                <a:gd name="T37" fmla="*/ 66 h 66"/>
                <a:gd name="T38" fmla="*/ 124 w 180"/>
                <a:gd name="T39" fmla="*/ 66 h 66"/>
                <a:gd name="T40" fmla="*/ 112 w 180"/>
                <a:gd name="T41" fmla="*/ 66 h 66"/>
                <a:gd name="T42" fmla="*/ 98 w 180"/>
                <a:gd name="T43" fmla="*/ 64 h 66"/>
                <a:gd name="T44" fmla="*/ 84 w 180"/>
                <a:gd name="T45" fmla="*/ 60 h 66"/>
                <a:gd name="T46" fmla="*/ 68 w 180"/>
                <a:gd name="T47" fmla="*/ 54 h 66"/>
                <a:gd name="T48" fmla="*/ 50 w 180"/>
                <a:gd name="T49" fmla="*/ 46 h 66"/>
                <a:gd name="T50" fmla="*/ 32 w 180"/>
                <a:gd name="T51" fmla="*/ 36 h 66"/>
                <a:gd name="T52" fmla="*/ 12 w 180"/>
                <a:gd name="T53" fmla="*/ 24 h 66"/>
                <a:gd name="T54" fmla="*/ 12 w 180"/>
                <a:gd name="T55" fmla="*/ 24 h 66"/>
                <a:gd name="T56" fmla="*/ 6 w 180"/>
                <a:gd name="T57" fmla="*/ 16 h 66"/>
                <a:gd name="T58" fmla="*/ 2 w 180"/>
                <a:gd name="T59" fmla="*/ 8 h 66"/>
                <a:gd name="T60" fmla="*/ 0 w 180"/>
                <a:gd name="T61" fmla="*/ 2 h 66"/>
                <a:gd name="T62" fmla="*/ 0 w 180"/>
                <a:gd name="T63" fmla="*/ 2 h 6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80"/>
                <a:gd name="T97" fmla="*/ 0 h 66"/>
                <a:gd name="T98" fmla="*/ 180 w 180"/>
                <a:gd name="T99" fmla="*/ 66 h 6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80" h="66">
                  <a:moveTo>
                    <a:pt x="0" y="2"/>
                  </a:moveTo>
                  <a:lnTo>
                    <a:pt x="0" y="2"/>
                  </a:lnTo>
                  <a:lnTo>
                    <a:pt x="0" y="0"/>
                  </a:lnTo>
                  <a:lnTo>
                    <a:pt x="6" y="2"/>
                  </a:lnTo>
                  <a:lnTo>
                    <a:pt x="24" y="12"/>
                  </a:lnTo>
                  <a:lnTo>
                    <a:pt x="50" y="30"/>
                  </a:lnTo>
                  <a:lnTo>
                    <a:pt x="74" y="44"/>
                  </a:lnTo>
                  <a:lnTo>
                    <a:pt x="94" y="52"/>
                  </a:lnTo>
                  <a:lnTo>
                    <a:pt x="112" y="56"/>
                  </a:lnTo>
                  <a:lnTo>
                    <a:pt x="130" y="58"/>
                  </a:lnTo>
                  <a:lnTo>
                    <a:pt x="146" y="56"/>
                  </a:lnTo>
                  <a:lnTo>
                    <a:pt x="180" y="50"/>
                  </a:lnTo>
                  <a:lnTo>
                    <a:pt x="168" y="58"/>
                  </a:lnTo>
                  <a:lnTo>
                    <a:pt x="154" y="62"/>
                  </a:lnTo>
                  <a:lnTo>
                    <a:pt x="136" y="66"/>
                  </a:lnTo>
                  <a:lnTo>
                    <a:pt x="124" y="66"/>
                  </a:lnTo>
                  <a:lnTo>
                    <a:pt x="112" y="66"/>
                  </a:lnTo>
                  <a:lnTo>
                    <a:pt x="98" y="64"/>
                  </a:lnTo>
                  <a:lnTo>
                    <a:pt x="84" y="60"/>
                  </a:lnTo>
                  <a:lnTo>
                    <a:pt x="68" y="54"/>
                  </a:lnTo>
                  <a:lnTo>
                    <a:pt x="50" y="46"/>
                  </a:lnTo>
                  <a:lnTo>
                    <a:pt x="32" y="36"/>
                  </a:lnTo>
                  <a:lnTo>
                    <a:pt x="12" y="24"/>
                  </a:lnTo>
                  <a:lnTo>
                    <a:pt x="6" y="16"/>
                  </a:lnTo>
                  <a:lnTo>
                    <a:pt x="2" y="8"/>
                  </a:lnTo>
                  <a:lnTo>
                    <a:pt x="0" y="2"/>
                  </a:lnTo>
                  <a:close/>
                </a:path>
              </a:pathLst>
            </a:custGeom>
            <a:solidFill>
              <a:srgbClr val="9170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7" name="Freeform 215">
              <a:extLst>
                <a:ext uri="{FF2B5EF4-FFF2-40B4-BE49-F238E27FC236}">
                  <a16:creationId xmlns:a16="http://schemas.microsoft.com/office/drawing/2014/main" id="{8503AB2B-0A26-4330-B80D-6F8193D973FB}"/>
                </a:ext>
              </a:extLst>
            </p:cNvPr>
            <p:cNvSpPr>
              <a:spLocks/>
            </p:cNvSpPr>
            <p:nvPr/>
          </p:nvSpPr>
          <p:spPr bwMode="auto">
            <a:xfrm>
              <a:off x="1190" y="2244"/>
              <a:ext cx="184" cy="48"/>
            </a:xfrm>
            <a:custGeom>
              <a:avLst/>
              <a:gdLst>
                <a:gd name="T0" fmla="*/ 184 w 184"/>
                <a:gd name="T1" fmla="*/ 6 h 48"/>
                <a:gd name="T2" fmla="*/ 184 w 184"/>
                <a:gd name="T3" fmla="*/ 6 h 48"/>
                <a:gd name="T4" fmla="*/ 184 w 184"/>
                <a:gd name="T5" fmla="*/ 4 h 48"/>
                <a:gd name="T6" fmla="*/ 184 w 184"/>
                <a:gd name="T7" fmla="*/ 2 h 48"/>
                <a:gd name="T8" fmla="*/ 182 w 184"/>
                <a:gd name="T9" fmla="*/ 0 h 48"/>
                <a:gd name="T10" fmla="*/ 180 w 184"/>
                <a:gd name="T11" fmla="*/ 0 h 48"/>
                <a:gd name="T12" fmla="*/ 176 w 184"/>
                <a:gd name="T13" fmla="*/ 2 h 48"/>
                <a:gd name="T14" fmla="*/ 160 w 184"/>
                <a:gd name="T15" fmla="*/ 14 h 48"/>
                <a:gd name="T16" fmla="*/ 160 w 184"/>
                <a:gd name="T17" fmla="*/ 14 h 48"/>
                <a:gd name="T18" fmla="*/ 148 w 184"/>
                <a:gd name="T19" fmla="*/ 22 h 48"/>
                <a:gd name="T20" fmla="*/ 130 w 184"/>
                <a:gd name="T21" fmla="*/ 28 h 48"/>
                <a:gd name="T22" fmla="*/ 110 w 184"/>
                <a:gd name="T23" fmla="*/ 34 h 48"/>
                <a:gd name="T24" fmla="*/ 88 w 184"/>
                <a:gd name="T25" fmla="*/ 38 h 48"/>
                <a:gd name="T26" fmla="*/ 64 w 184"/>
                <a:gd name="T27" fmla="*/ 40 h 48"/>
                <a:gd name="T28" fmla="*/ 42 w 184"/>
                <a:gd name="T29" fmla="*/ 40 h 48"/>
                <a:gd name="T30" fmla="*/ 20 w 184"/>
                <a:gd name="T31" fmla="*/ 36 h 48"/>
                <a:gd name="T32" fmla="*/ 0 w 184"/>
                <a:gd name="T33" fmla="*/ 30 h 48"/>
                <a:gd name="T34" fmla="*/ 0 w 184"/>
                <a:gd name="T35" fmla="*/ 30 h 48"/>
                <a:gd name="T36" fmla="*/ 12 w 184"/>
                <a:gd name="T37" fmla="*/ 36 h 48"/>
                <a:gd name="T38" fmla="*/ 28 w 184"/>
                <a:gd name="T39" fmla="*/ 42 h 48"/>
                <a:gd name="T40" fmla="*/ 48 w 184"/>
                <a:gd name="T41" fmla="*/ 46 h 48"/>
                <a:gd name="T42" fmla="*/ 74 w 184"/>
                <a:gd name="T43" fmla="*/ 48 h 48"/>
                <a:gd name="T44" fmla="*/ 88 w 184"/>
                <a:gd name="T45" fmla="*/ 48 h 48"/>
                <a:gd name="T46" fmla="*/ 102 w 184"/>
                <a:gd name="T47" fmla="*/ 46 h 48"/>
                <a:gd name="T48" fmla="*/ 118 w 184"/>
                <a:gd name="T49" fmla="*/ 44 h 48"/>
                <a:gd name="T50" fmla="*/ 134 w 184"/>
                <a:gd name="T51" fmla="*/ 40 h 48"/>
                <a:gd name="T52" fmla="*/ 152 w 184"/>
                <a:gd name="T53" fmla="*/ 34 h 48"/>
                <a:gd name="T54" fmla="*/ 170 w 184"/>
                <a:gd name="T55" fmla="*/ 26 h 48"/>
                <a:gd name="T56" fmla="*/ 170 w 184"/>
                <a:gd name="T57" fmla="*/ 26 h 48"/>
                <a:gd name="T58" fmla="*/ 176 w 184"/>
                <a:gd name="T59" fmla="*/ 18 h 48"/>
                <a:gd name="T60" fmla="*/ 182 w 184"/>
                <a:gd name="T61" fmla="*/ 12 h 48"/>
                <a:gd name="T62" fmla="*/ 184 w 184"/>
                <a:gd name="T63" fmla="*/ 6 h 48"/>
                <a:gd name="T64" fmla="*/ 184 w 184"/>
                <a:gd name="T65" fmla="*/ 6 h 4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84"/>
                <a:gd name="T100" fmla="*/ 0 h 48"/>
                <a:gd name="T101" fmla="*/ 184 w 184"/>
                <a:gd name="T102" fmla="*/ 48 h 4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84" h="48">
                  <a:moveTo>
                    <a:pt x="184" y="6"/>
                  </a:moveTo>
                  <a:lnTo>
                    <a:pt x="184" y="6"/>
                  </a:lnTo>
                  <a:lnTo>
                    <a:pt x="184" y="4"/>
                  </a:lnTo>
                  <a:lnTo>
                    <a:pt x="184" y="2"/>
                  </a:lnTo>
                  <a:lnTo>
                    <a:pt x="182" y="0"/>
                  </a:lnTo>
                  <a:lnTo>
                    <a:pt x="180" y="0"/>
                  </a:lnTo>
                  <a:lnTo>
                    <a:pt x="176" y="2"/>
                  </a:lnTo>
                  <a:lnTo>
                    <a:pt x="160" y="14"/>
                  </a:lnTo>
                  <a:lnTo>
                    <a:pt x="148" y="22"/>
                  </a:lnTo>
                  <a:lnTo>
                    <a:pt x="130" y="28"/>
                  </a:lnTo>
                  <a:lnTo>
                    <a:pt x="110" y="34"/>
                  </a:lnTo>
                  <a:lnTo>
                    <a:pt x="88" y="38"/>
                  </a:lnTo>
                  <a:lnTo>
                    <a:pt x="64" y="40"/>
                  </a:lnTo>
                  <a:lnTo>
                    <a:pt x="42" y="40"/>
                  </a:lnTo>
                  <a:lnTo>
                    <a:pt x="20" y="36"/>
                  </a:lnTo>
                  <a:lnTo>
                    <a:pt x="0" y="30"/>
                  </a:lnTo>
                  <a:lnTo>
                    <a:pt x="12" y="36"/>
                  </a:lnTo>
                  <a:lnTo>
                    <a:pt x="28" y="42"/>
                  </a:lnTo>
                  <a:lnTo>
                    <a:pt x="48" y="46"/>
                  </a:lnTo>
                  <a:lnTo>
                    <a:pt x="74" y="48"/>
                  </a:lnTo>
                  <a:lnTo>
                    <a:pt x="88" y="48"/>
                  </a:lnTo>
                  <a:lnTo>
                    <a:pt x="102" y="46"/>
                  </a:lnTo>
                  <a:lnTo>
                    <a:pt x="118" y="44"/>
                  </a:lnTo>
                  <a:lnTo>
                    <a:pt x="134" y="40"/>
                  </a:lnTo>
                  <a:lnTo>
                    <a:pt x="152" y="34"/>
                  </a:lnTo>
                  <a:lnTo>
                    <a:pt x="170" y="26"/>
                  </a:lnTo>
                  <a:lnTo>
                    <a:pt x="176" y="18"/>
                  </a:lnTo>
                  <a:lnTo>
                    <a:pt x="182" y="12"/>
                  </a:lnTo>
                  <a:lnTo>
                    <a:pt x="184" y="6"/>
                  </a:lnTo>
                  <a:close/>
                </a:path>
              </a:pathLst>
            </a:custGeom>
            <a:solidFill>
              <a:srgbClr val="9170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8" name="Freeform 216">
              <a:extLst>
                <a:ext uri="{FF2B5EF4-FFF2-40B4-BE49-F238E27FC236}">
                  <a16:creationId xmlns:a16="http://schemas.microsoft.com/office/drawing/2014/main" id="{918FFCF3-7CE3-47A2-9DF9-BBEC099D82BC}"/>
                </a:ext>
              </a:extLst>
            </p:cNvPr>
            <p:cNvSpPr>
              <a:spLocks/>
            </p:cNvSpPr>
            <p:nvPr/>
          </p:nvSpPr>
          <p:spPr bwMode="auto">
            <a:xfrm>
              <a:off x="1422" y="2400"/>
              <a:ext cx="58" cy="30"/>
            </a:xfrm>
            <a:custGeom>
              <a:avLst/>
              <a:gdLst>
                <a:gd name="T0" fmla="*/ 28 w 58"/>
                <a:gd name="T1" fmla="*/ 0 h 30"/>
                <a:gd name="T2" fmla="*/ 28 w 58"/>
                <a:gd name="T3" fmla="*/ 0 h 30"/>
                <a:gd name="T4" fmla="*/ 18 w 58"/>
                <a:gd name="T5" fmla="*/ 0 h 30"/>
                <a:gd name="T6" fmla="*/ 10 w 58"/>
                <a:gd name="T7" fmla="*/ 2 h 30"/>
                <a:gd name="T8" fmla="*/ 2 w 58"/>
                <a:gd name="T9" fmla="*/ 4 h 30"/>
                <a:gd name="T10" fmla="*/ 2 w 58"/>
                <a:gd name="T11" fmla="*/ 4 h 30"/>
                <a:gd name="T12" fmla="*/ 0 w 58"/>
                <a:gd name="T13" fmla="*/ 8 h 30"/>
                <a:gd name="T14" fmla="*/ 0 w 58"/>
                <a:gd name="T15" fmla="*/ 12 h 30"/>
                <a:gd name="T16" fmla="*/ 4 w 58"/>
                <a:gd name="T17" fmla="*/ 16 h 30"/>
                <a:gd name="T18" fmla="*/ 10 w 58"/>
                <a:gd name="T19" fmla="*/ 20 h 30"/>
                <a:gd name="T20" fmla="*/ 22 w 58"/>
                <a:gd name="T21" fmla="*/ 26 h 30"/>
                <a:gd name="T22" fmla="*/ 30 w 58"/>
                <a:gd name="T23" fmla="*/ 30 h 30"/>
                <a:gd name="T24" fmla="*/ 30 w 58"/>
                <a:gd name="T25" fmla="*/ 30 h 30"/>
                <a:gd name="T26" fmla="*/ 38 w 58"/>
                <a:gd name="T27" fmla="*/ 28 h 30"/>
                <a:gd name="T28" fmla="*/ 46 w 58"/>
                <a:gd name="T29" fmla="*/ 22 h 30"/>
                <a:gd name="T30" fmla="*/ 54 w 58"/>
                <a:gd name="T31" fmla="*/ 16 h 30"/>
                <a:gd name="T32" fmla="*/ 58 w 58"/>
                <a:gd name="T33" fmla="*/ 8 h 30"/>
                <a:gd name="T34" fmla="*/ 58 w 58"/>
                <a:gd name="T35" fmla="*/ 8 h 30"/>
                <a:gd name="T36" fmla="*/ 58 w 58"/>
                <a:gd name="T37" fmla="*/ 4 h 30"/>
                <a:gd name="T38" fmla="*/ 54 w 58"/>
                <a:gd name="T39" fmla="*/ 2 h 30"/>
                <a:gd name="T40" fmla="*/ 46 w 58"/>
                <a:gd name="T41" fmla="*/ 0 h 30"/>
                <a:gd name="T42" fmla="*/ 36 w 58"/>
                <a:gd name="T43" fmla="*/ 0 h 30"/>
                <a:gd name="T44" fmla="*/ 28 w 58"/>
                <a:gd name="T45" fmla="*/ 0 h 30"/>
                <a:gd name="T46" fmla="*/ 28 w 58"/>
                <a:gd name="T47" fmla="*/ 0 h 3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8"/>
                <a:gd name="T73" fmla="*/ 0 h 30"/>
                <a:gd name="T74" fmla="*/ 58 w 58"/>
                <a:gd name="T75" fmla="*/ 30 h 30"/>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8" h="30">
                  <a:moveTo>
                    <a:pt x="28" y="0"/>
                  </a:moveTo>
                  <a:lnTo>
                    <a:pt x="28" y="0"/>
                  </a:lnTo>
                  <a:lnTo>
                    <a:pt x="18" y="0"/>
                  </a:lnTo>
                  <a:lnTo>
                    <a:pt x="10" y="2"/>
                  </a:lnTo>
                  <a:lnTo>
                    <a:pt x="2" y="4"/>
                  </a:lnTo>
                  <a:lnTo>
                    <a:pt x="0" y="8"/>
                  </a:lnTo>
                  <a:lnTo>
                    <a:pt x="0" y="12"/>
                  </a:lnTo>
                  <a:lnTo>
                    <a:pt x="4" y="16"/>
                  </a:lnTo>
                  <a:lnTo>
                    <a:pt x="10" y="20"/>
                  </a:lnTo>
                  <a:lnTo>
                    <a:pt x="22" y="26"/>
                  </a:lnTo>
                  <a:lnTo>
                    <a:pt x="30" y="30"/>
                  </a:lnTo>
                  <a:lnTo>
                    <a:pt x="38" y="28"/>
                  </a:lnTo>
                  <a:lnTo>
                    <a:pt x="46" y="22"/>
                  </a:lnTo>
                  <a:lnTo>
                    <a:pt x="54" y="16"/>
                  </a:lnTo>
                  <a:lnTo>
                    <a:pt x="58" y="8"/>
                  </a:lnTo>
                  <a:lnTo>
                    <a:pt x="58" y="4"/>
                  </a:lnTo>
                  <a:lnTo>
                    <a:pt x="54" y="2"/>
                  </a:lnTo>
                  <a:lnTo>
                    <a:pt x="46" y="0"/>
                  </a:lnTo>
                  <a:lnTo>
                    <a:pt x="36" y="0"/>
                  </a:lnTo>
                  <a:lnTo>
                    <a:pt x="28" y="0"/>
                  </a:lnTo>
                  <a:close/>
                </a:path>
              </a:pathLst>
            </a:custGeom>
            <a:solidFill>
              <a:srgbClr val="C2A07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9" name="Freeform 217">
              <a:extLst>
                <a:ext uri="{FF2B5EF4-FFF2-40B4-BE49-F238E27FC236}">
                  <a16:creationId xmlns:a16="http://schemas.microsoft.com/office/drawing/2014/main" id="{3E6A86B9-13C2-47D7-9779-024897AE5496}"/>
                </a:ext>
              </a:extLst>
            </p:cNvPr>
            <p:cNvSpPr>
              <a:spLocks/>
            </p:cNvSpPr>
            <p:nvPr/>
          </p:nvSpPr>
          <p:spPr bwMode="auto">
            <a:xfrm>
              <a:off x="1124" y="1868"/>
              <a:ext cx="658" cy="410"/>
            </a:xfrm>
            <a:custGeom>
              <a:avLst/>
              <a:gdLst>
                <a:gd name="T0" fmla="*/ 48 w 658"/>
                <a:gd name="T1" fmla="*/ 186 h 410"/>
                <a:gd name="T2" fmla="*/ 64 w 658"/>
                <a:gd name="T3" fmla="*/ 214 h 410"/>
                <a:gd name="T4" fmla="*/ 86 w 658"/>
                <a:gd name="T5" fmla="*/ 242 h 410"/>
                <a:gd name="T6" fmla="*/ 122 w 658"/>
                <a:gd name="T7" fmla="*/ 272 h 410"/>
                <a:gd name="T8" fmla="*/ 176 w 658"/>
                <a:gd name="T9" fmla="*/ 302 h 410"/>
                <a:gd name="T10" fmla="*/ 248 w 658"/>
                <a:gd name="T11" fmla="*/ 324 h 410"/>
                <a:gd name="T12" fmla="*/ 342 w 658"/>
                <a:gd name="T13" fmla="*/ 336 h 410"/>
                <a:gd name="T14" fmla="*/ 462 w 658"/>
                <a:gd name="T15" fmla="*/ 332 h 410"/>
                <a:gd name="T16" fmla="*/ 460 w 658"/>
                <a:gd name="T17" fmla="*/ 332 h 410"/>
                <a:gd name="T18" fmla="*/ 450 w 658"/>
                <a:gd name="T19" fmla="*/ 326 h 410"/>
                <a:gd name="T20" fmla="*/ 442 w 658"/>
                <a:gd name="T21" fmla="*/ 316 h 410"/>
                <a:gd name="T22" fmla="*/ 440 w 658"/>
                <a:gd name="T23" fmla="*/ 306 h 410"/>
                <a:gd name="T24" fmla="*/ 600 w 658"/>
                <a:gd name="T25" fmla="*/ 322 h 410"/>
                <a:gd name="T26" fmla="*/ 654 w 658"/>
                <a:gd name="T27" fmla="*/ 324 h 410"/>
                <a:gd name="T28" fmla="*/ 658 w 658"/>
                <a:gd name="T29" fmla="*/ 304 h 410"/>
                <a:gd name="T30" fmla="*/ 656 w 658"/>
                <a:gd name="T31" fmla="*/ 252 h 410"/>
                <a:gd name="T32" fmla="*/ 646 w 658"/>
                <a:gd name="T33" fmla="*/ 198 h 410"/>
                <a:gd name="T34" fmla="*/ 632 w 658"/>
                <a:gd name="T35" fmla="*/ 158 h 410"/>
                <a:gd name="T36" fmla="*/ 608 w 658"/>
                <a:gd name="T37" fmla="*/ 116 h 410"/>
                <a:gd name="T38" fmla="*/ 592 w 658"/>
                <a:gd name="T39" fmla="*/ 96 h 410"/>
                <a:gd name="T40" fmla="*/ 568 w 658"/>
                <a:gd name="T41" fmla="*/ 72 h 410"/>
                <a:gd name="T42" fmla="*/ 540 w 658"/>
                <a:gd name="T43" fmla="*/ 50 h 410"/>
                <a:gd name="T44" fmla="*/ 506 w 658"/>
                <a:gd name="T45" fmla="*/ 32 h 410"/>
                <a:gd name="T46" fmla="*/ 464 w 658"/>
                <a:gd name="T47" fmla="*/ 18 h 410"/>
                <a:gd name="T48" fmla="*/ 418 w 658"/>
                <a:gd name="T49" fmla="*/ 8 h 410"/>
                <a:gd name="T50" fmla="*/ 364 w 658"/>
                <a:gd name="T51" fmla="*/ 2 h 410"/>
                <a:gd name="T52" fmla="*/ 306 w 658"/>
                <a:gd name="T53" fmla="*/ 2 h 410"/>
                <a:gd name="T54" fmla="*/ 240 w 658"/>
                <a:gd name="T55" fmla="*/ 8 h 410"/>
                <a:gd name="T56" fmla="*/ 226 w 658"/>
                <a:gd name="T57" fmla="*/ 10 h 410"/>
                <a:gd name="T58" fmla="*/ 190 w 658"/>
                <a:gd name="T59" fmla="*/ 20 h 410"/>
                <a:gd name="T60" fmla="*/ 140 w 658"/>
                <a:gd name="T61" fmla="*/ 38 h 410"/>
                <a:gd name="T62" fmla="*/ 88 w 658"/>
                <a:gd name="T63" fmla="*/ 72 h 410"/>
                <a:gd name="T64" fmla="*/ 62 w 658"/>
                <a:gd name="T65" fmla="*/ 96 h 410"/>
                <a:gd name="T66" fmla="*/ 40 w 658"/>
                <a:gd name="T67" fmla="*/ 122 h 410"/>
                <a:gd name="T68" fmla="*/ 22 w 658"/>
                <a:gd name="T69" fmla="*/ 156 h 410"/>
                <a:gd name="T70" fmla="*/ 8 w 658"/>
                <a:gd name="T71" fmla="*/ 194 h 410"/>
                <a:gd name="T72" fmla="*/ 2 w 658"/>
                <a:gd name="T73" fmla="*/ 238 h 410"/>
                <a:gd name="T74" fmla="*/ 0 w 658"/>
                <a:gd name="T75" fmla="*/ 288 h 410"/>
                <a:gd name="T76" fmla="*/ 10 w 658"/>
                <a:gd name="T77" fmla="*/ 346 h 410"/>
                <a:gd name="T78" fmla="*/ 26 w 658"/>
                <a:gd name="T79" fmla="*/ 410 h 410"/>
                <a:gd name="T80" fmla="*/ 28 w 658"/>
                <a:gd name="T81" fmla="*/ 388 h 410"/>
                <a:gd name="T82" fmla="*/ 36 w 658"/>
                <a:gd name="T83" fmla="*/ 264 h 410"/>
                <a:gd name="T84" fmla="*/ 48 w 658"/>
                <a:gd name="T85" fmla="*/ 186 h 4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58"/>
                <a:gd name="T130" fmla="*/ 0 h 410"/>
                <a:gd name="T131" fmla="*/ 658 w 658"/>
                <a:gd name="T132" fmla="*/ 410 h 4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58" h="410">
                  <a:moveTo>
                    <a:pt x="48" y="186"/>
                  </a:moveTo>
                  <a:lnTo>
                    <a:pt x="48" y="186"/>
                  </a:lnTo>
                  <a:lnTo>
                    <a:pt x="52" y="194"/>
                  </a:lnTo>
                  <a:lnTo>
                    <a:pt x="64" y="214"/>
                  </a:lnTo>
                  <a:lnTo>
                    <a:pt x="74" y="228"/>
                  </a:lnTo>
                  <a:lnTo>
                    <a:pt x="86" y="242"/>
                  </a:lnTo>
                  <a:lnTo>
                    <a:pt x="102" y="256"/>
                  </a:lnTo>
                  <a:lnTo>
                    <a:pt x="122" y="272"/>
                  </a:lnTo>
                  <a:lnTo>
                    <a:pt x="146" y="288"/>
                  </a:lnTo>
                  <a:lnTo>
                    <a:pt x="176" y="302"/>
                  </a:lnTo>
                  <a:lnTo>
                    <a:pt x="210" y="314"/>
                  </a:lnTo>
                  <a:lnTo>
                    <a:pt x="248" y="324"/>
                  </a:lnTo>
                  <a:lnTo>
                    <a:pt x="292" y="332"/>
                  </a:lnTo>
                  <a:lnTo>
                    <a:pt x="342" y="336"/>
                  </a:lnTo>
                  <a:lnTo>
                    <a:pt x="400" y="336"/>
                  </a:lnTo>
                  <a:lnTo>
                    <a:pt x="462" y="332"/>
                  </a:lnTo>
                  <a:lnTo>
                    <a:pt x="460" y="332"/>
                  </a:lnTo>
                  <a:lnTo>
                    <a:pt x="452" y="330"/>
                  </a:lnTo>
                  <a:lnTo>
                    <a:pt x="450" y="326"/>
                  </a:lnTo>
                  <a:lnTo>
                    <a:pt x="446" y="322"/>
                  </a:lnTo>
                  <a:lnTo>
                    <a:pt x="442" y="316"/>
                  </a:lnTo>
                  <a:lnTo>
                    <a:pt x="440" y="306"/>
                  </a:lnTo>
                  <a:lnTo>
                    <a:pt x="528" y="316"/>
                  </a:lnTo>
                  <a:lnTo>
                    <a:pt x="600" y="322"/>
                  </a:lnTo>
                  <a:lnTo>
                    <a:pt x="630" y="324"/>
                  </a:lnTo>
                  <a:lnTo>
                    <a:pt x="654" y="324"/>
                  </a:lnTo>
                  <a:lnTo>
                    <a:pt x="658" y="304"/>
                  </a:lnTo>
                  <a:lnTo>
                    <a:pt x="658" y="280"/>
                  </a:lnTo>
                  <a:lnTo>
                    <a:pt x="656" y="252"/>
                  </a:lnTo>
                  <a:lnTo>
                    <a:pt x="652" y="216"/>
                  </a:lnTo>
                  <a:lnTo>
                    <a:pt x="646" y="198"/>
                  </a:lnTo>
                  <a:lnTo>
                    <a:pt x="640" y="178"/>
                  </a:lnTo>
                  <a:lnTo>
                    <a:pt x="632" y="158"/>
                  </a:lnTo>
                  <a:lnTo>
                    <a:pt x="620" y="138"/>
                  </a:lnTo>
                  <a:lnTo>
                    <a:pt x="608" y="116"/>
                  </a:lnTo>
                  <a:lnTo>
                    <a:pt x="592" y="96"/>
                  </a:lnTo>
                  <a:lnTo>
                    <a:pt x="580" y="84"/>
                  </a:lnTo>
                  <a:lnTo>
                    <a:pt x="568" y="72"/>
                  </a:lnTo>
                  <a:lnTo>
                    <a:pt x="554" y="62"/>
                  </a:lnTo>
                  <a:lnTo>
                    <a:pt x="540" y="50"/>
                  </a:lnTo>
                  <a:lnTo>
                    <a:pt x="524" y="42"/>
                  </a:lnTo>
                  <a:lnTo>
                    <a:pt x="506" y="32"/>
                  </a:lnTo>
                  <a:lnTo>
                    <a:pt x="486" y="24"/>
                  </a:lnTo>
                  <a:lnTo>
                    <a:pt x="464" y="18"/>
                  </a:lnTo>
                  <a:lnTo>
                    <a:pt x="442" y="12"/>
                  </a:lnTo>
                  <a:lnTo>
                    <a:pt x="418" y="8"/>
                  </a:lnTo>
                  <a:lnTo>
                    <a:pt x="392" y="4"/>
                  </a:lnTo>
                  <a:lnTo>
                    <a:pt x="364" y="2"/>
                  </a:lnTo>
                  <a:lnTo>
                    <a:pt x="336" y="0"/>
                  </a:lnTo>
                  <a:lnTo>
                    <a:pt x="306" y="2"/>
                  </a:lnTo>
                  <a:lnTo>
                    <a:pt x="274" y="4"/>
                  </a:lnTo>
                  <a:lnTo>
                    <a:pt x="240" y="8"/>
                  </a:lnTo>
                  <a:lnTo>
                    <a:pt x="226" y="10"/>
                  </a:lnTo>
                  <a:lnTo>
                    <a:pt x="210" y="14"/>
                  </a:lnTo>
                  <a:lnTo>
                    <a:pt x="190" y="20"/>
                  </a:lnTo>
                  <a:lnTo>
                    <a:pt x="166" y="28"/>
                  </a:lnTo>
                  <a:lnTo>
                    <a:pt x="140" y="38"/>
                  </a:lnTo>
                  <a:lnTo>
                    <a:pt x="114" y="54"/>
                  </a:lnTo>
                  <a:lnTo>
                    <a:pt x="88" y="72"/>
                  </a:lnTo>
                  <a:lnTo>
                    <a:pt x="74" y="84"/>
                  </a:lnTo>
                  <a:lnTo>
                    <a:pt x="62" y="96"/>
                  </a:lnTo>
                  <a:lnTo>
                    <a:pt x="52" y="108"/>
                  </a:lnTo>
                  <a:lnTo>
                    <a:pt x="40" y="122"/>
                  </a:lnTo>
                  <a:lnTo>
                    <a:pt x="30" y="138"/>
                  </a:lnTo>
                  <a:lnTo>
                    <a:pt x="22" y="156"/>
                  </a:lnTo>
                  <a:lnTo>
                    <a:pt x="14" y="174"/>
                  </a:lnTo>
                  <a:lnTo>
                    <a:pt x="8" y="194"/>
                  </a:lnTo>
                  <a:lnTo>
                    <a:pt x="4" y="216"/>
                  </a:lnTo>
                  <a:lnTo>
                    <a:pt x="2" y="238"/>
                  </a:lnTo>
                  <a:lnTo>
                    <a:pt x="0" y="262"/>
                  </a:lnTo>
                  <a:lnTo>
                    <a:pt x="0" y="288"/>
                  </a:lnTo>
                  <a:lnTo>
                    <a:pt x="4" y="316"/>
                  </a:lnTo>
                  <a:lnTo>
                    <a:pt x="10" y="346"/>
                  </a:lnTo>
                  <a:lnTo>
                    <a:pt x="16" y="376"/>
                  </a:lnTo>
                  <a:lnTo>
                    <a:pt x="26" y="410"/>
                  </a:lnTo>
                  <a:lnTo>
                    <a:pt x="28" y="388"/>
                  </a:lnTo>
                  <a:lnTo>
                    <a:pt x="30" y="336"/>
                  </a:lnTo>
                  <a:lnTo>
                    <a:pt x="36" y="264"/>
                  </a:lnTo>
                  <a:lnTo>
                    <a:pt x="42" y="224"/>
                  </a:lnTo>
                  <a:lnTo>
                    <a:pt x="48" y="186"/>
                  </a:lnTo>
                  <a:close/>
                </a:path>
              </a:pathLst>
            </a:custGeom>
            <a:solidFill>
              <a:srgbClr val="C2962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0" name="Freeform 218">
              <a:extLst>
                <a:ext uri="{FF2B5EF4-FFF2-40B4-BE49-F238E27FC236}">
                  <a16:creationId xmlns:a16="http://schemas.microsoft.com/office/drawing/2014/main" id="{0960B889-680E-4BC9-AC30-B4B51C6ABADB}"/>
                </a:ext>
              </a:extLst>
            </p:cNvPr>
            <p:cNvSpPr>
              <a:spLocks/>
            </p:cNvSpPr>
            <p:nvPr/>
          </p:nvSpPr>
          <p:spPr bwMode="auto">
            <a:xfrm>
              <a:off x="1362" y="2532"/>
              <a:ext cx="184" cy="348"/>
            </a:xfrm>
            <a:custGeom>
              <a:avLst/>
              <a:gdLst>
                <a:gd name="T0" fmla="*/ 112 w 184"/>
                <a:gd name="T1" fmla="*/ 0 h 348"/>
                <a:gd name="T2" fmla="*/ 68 w 184"/>
                <a:gd name="T3" fmla="*/ 10 h 348"/>
                <a:gd name="T4" fmla="*/ 0 w 184"/>
                <a:gd name="T5" fmla="*/ 348 h 348"/>
                <a:gd name="T6" fmla="*/ 184 w 184"/>
                <a:gd name="T7" fmla="*/ 348 h 348"/>
                <a:gd name="T8" fmla="*/ 112 w 184"/>
                <a:gd name="T9" fmla="*/ 0 h 348"/>
                <a:gd name="T10" fmla="*/ 0 60000 65536"/>
                <a:gd name="T11" fmla="*/ 0 60000 65536"/>
                <a:gd name="T12" fmla="*/ 0 60000 65536"/>
                <a:gd name="T13" fmla="*/ 0 60000 65536"/>
                <a:gd name="T14" fmla="*/ 0 60000 65536"/>
                <a:gd name="T15" fmla="*/ 0 w 184"/>
                <a:gd name="T16" fmla="*/ 0 h 348"/>
                <a:gd name="T17" fmla="*/ 184 w 184"/>
                <a:gd name="T18" fmla="*/ 348 h 348"/>
              </a:gdLst>
              <a:ahLst/>
              <a:cxnLst>
                <a:cxn ang="T10">
                  <a:pos x="T0" y="T1"/>
                </a:cxn>
                <a:cxn ang="T11">
                  <a:pos x="T2" y="T3"/>
                </a:cxn>
                <a:cxn ang="T12">
                  <a:pos x="T4" y="T5"/>
                </a:cxn>
                <a:cxn ang="T13">
                  <a:pos x="T6" y="T7"/>
                </a:cxn>
                <a:cxn ang="T14">
                  <a:pos x="T8" y="T9"/>
                </a:cxn>
              </a:cxnLst>
              <a:rect l="T15" t="T16" r="T17" b="T18"/>
              <a:pathLst>
                <a:path w="184" h="348">
                  <a:moveTo>
                    <a:pt x="112" y="0"/>
                  </a:moveTo>
                  <a:lnTo>
                    <a:pt x="68" y="10"/>
                  </a:lnTo>
                  <a:lnTo>
                    <a:pt x="0" y="348"/>
                  </a:lnTo>
                  <a:lnTo>
                    <a:pt x="184" y="348"/>
                  </a:lnTo>
                  <a:lnTo>
                    <a:pt x="112" y="0"/>
                  </a:lnTo>
                  <a:close/>
                </a:path>
              </a:pathLst>
            </a:custGeom>
            <a:solidFill>
              <a:srgbClr val="ECC8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1" name="Freeform 219">
              <a:extLst>
                <a:ext uri="{FF2B5EF4-FFF2-40B4-BE49-F238E27FC236}">
                  <a16:creationId xmlns:a16="http://schemas.microsoft.com/office/drawing/2014/main" id="{E8644A75-E4AA-45E1-8C14-626EBB41E39E}"/>
                </a:ext>
              </a:extLst>
            </p:cNvPr>
            <p:cNvSpPr>
              <a:spLocks/>
            </p:cNvSpPr>
            <p:nvPr/>
          </p:nvSpPr>
          <p:spPr bwMode="auto">
            <a:xfrm>
              <a:off x="1362" y="2656"/>
              <a:ext cx="184" cy="224"/>
            </a:xfrm>
            <a:custGeom>
              <a:avLst/>
              <a:gdLst>
                <a:gd name="T0" fmla="*/ 44 w 184"/>
                <a:gd name="T1" fmla="*/ 0 h 224"/>
                <a:gd name="T2" fmla="*/ 0 w 184"/>
                <a:gd name="T3" fmla="*/ 224 h 224"/>
                <a:gd name="T4" fmla="*/ 184 w 184"/>
                <a:gd name="T5" fmla="*/ 224 h 224"/>
                <a:gd name="T6" fmla="*/ 138 w 184"/>
                <a:gd name="T7" fmla="*/ 0 h 224"/>
                <a:gd name="T8" fmla="*/ 44 w 184"/>
                <a:gd name="T9" fmla="*/ 0 h 224"/>
                <a:gd name="T10" fmla="*/ 0 60000 65536"/>
                <a:gd name="T11" fmla="*/ 0 60000 65536"/>
                <a:gd name="T12" fmla="*/ 0 60000 65536"/>
                <a:gd name="T13" fmla="*/ 0 60000 65536"/>
                <a:gd name="T14" fmla="*/ 0 60000 65536"/>
                <a:gd name="T15" fmla="*/ 0 w 184"/>
                <a:gd name="T16" fmla="*/ 0 h 224"/>
                <a:gd name="T17" fmla="*/ 184 w 184"/>
                <a:gd name="T18" fmla="*/ 224 h 224"/>
              </a:gdLst>
              <a:ahLst/>
              <a:cxnLst>
                <a:cxn ang="T10">
                  <a:pos x="T0" y="T1"/>
                </a:cxn>
                <a:cxn ang="T11">
                  <a:pos x="T2" y="T3"/>
                </a:cxn>
                <a:cxn ang="T12">
                  <a:pos x="T4" y="T5"/>
                </a:cxn>
                <a:cxn ang="T13">
                  <a:pos x="T6" y="T7"/>
                </a:cxn>
                <a:cxn ang="T14">
                  <a:pos x="T8" y="T9"/>
                </a:cxn>
              </a:cxnLst>
              <a:rect l="T15" t="T16" r="T17" b="T18"/>
              <a:pathLst>
                <a:path w="184" h="224">
                  <a:moveTo>
                    <a:pt x="44" y="0"/>
                  </a:moveTo>
                  <a:lnTo>
                    <a:pt x="0" y="224"/>
                  </a:lnTo>
                  <a:lnTo>
                    <a:pt x="184" y="224"/>
                  </a:lnTo>
                  <a:lnTo>
                    <a:pt x="138" y="0"/>
                  </a:lnTo>
                  <a:lnTo>
                    <a:pt x="44" y="0"/>
                  </a:lnTo>
                  <a:close/>
                </a:path>
              </a:pathLst>
            </a:custGeom>
            <a:solidFill>
              <a:srgbClr val="77C9B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2" name="Freeform 220">
              <a:extLst>
                <a:ext uri="{FF2B5EF4-FFF2-40B4-BE49-F238E27FC236}">
                  <a16:creationId xmlns:a16="http://schemas.microsoft.com/office/drawing/2014/main" id="{87237780-3D84-469F-A58A-B2A5536030F9}"/>
                </a:ext>
              </a:extLst>
            </p:cNvPr>
            <p:cNvSpPr>
              <a:spLocks/>
            </p:cNvSpPr>
            <p:nvPr/>
          </p:nvSpPr>
          <p:spPr bwMode="auto">
            <a:xfrm>
              <a:off x="1204" y="2382"/>
              <a:ext cx="88" cy="88"/>
            </a:xfrm>
            <a:custGeom>
              <a:avLst/>
              <a:gdLst>
                <a:gd name="T0" fmla="*/ 88 w 88"/>
                <a:gd name="T1" fmla="*/ 44 h 88"/>
                <a:gd name="T2" fmla="*/ 88 w 88"/>
                <a:gd name="T3" fmla="*/ 44 h 88"/>
                <a:gd name="T4" fmla="*/ 88 w 88"/>
                <a:gd name="T5" fmla="*/ 52 h 88"/>
                <a:gd name="T6" fmla="*/ 84 w 88"/>
                <a:gd name="T7" fmla="*/ 62 h 88"/>
                <a:gd name="T8" fmla="*/ 80 w 88"/>
                <a:gd name="T9" fmla="*/ 68 h 88"/>
                <a:gd name="T10" fmla="*/ 76 w 88"/>
                <a:gd name="T11" fmla="*/ 74 h 88"/>
                <a:gd name="T12" fmla="*/ 68 w 88"/>
                <a:gd name="T13" fmla="*/ 80 h 88"/>
                <a:gd name="T14" fmla="*/ 62 w 88"/>
                <a:gd name="T15" fmla="*/ 84 h 88"/>
                <a:gd name="T16" fmla="*/ 54 w 88"/>
                <a:gd name="T17" fmla="*/ 86 h 88"/>
                <a:gd name="T18" fmla="*/ 44 w 88"/>
                <a:gd name="T19" fmla="*/ 88 h 88"/>
                <a:gd name="T20" fmla="*/ 44 w 88"/>
                <a:gd name="T21" fmla="*/ 88 h 88"/>
                <a:gd name="T22" fmla="*/ 36 w 88"/>
                <a:gd name="T23" fmla="*/ 86 h 88"/>
                <a:gd name="T24" fmla="*/ 28 w 88"/>
                <a:gd name="T25" fmla="*/ 84 h 88"/>
                <a:gd name="T26" fmla="*/ 20 w 88"/>
                <a:gd name="T27" fmla="*/ 80 h 88"/>
                <a:gd name="T28" fmla="*/ 14 w 88"/>
                <a:gd name="T29" fmla="*/ 74 h 88"/>
                <a:gd name="T30" fmla="*/ 8 w 88"/>
                <a:gd name="T31" fmla="*/ 68 h 88"/>
                <a:gd name="T32" fmla="*/ 4 w 88"/>
                <a:gd name="T33" fmla="*/ 62 h 88"/>
                <a:gd name="T34" fmla="*/ 2 w 88"/>
                <a:gd name="T35" fmla="*/ 52 h 88"/>
                <a:gd name="T36" fmla="*/ 0 w 88"/>
                <a:gd name="T37" fmla="*/ 44 h 88"/>
                <a:gd name="T38" fmla="*/ 0 w 88"/>
                <a:gd name="T39" fmla="*/ 44 h 88"/>
                <a:gd name="T40" fmla="*/ 2 w 88"/>
                <a:gd name="T41" fmla="*/ 36 h 88"/>
                <a:gd name="T42" fmla="*/ 4 w 88"/>
                <a:gd name="T43" fmla="*/ 26 h 88"/>
                <a:gd name="T44" fmla="*/ 8 w 88"/>
                <a:gd name="T45" fmla="*/ 20 h 88"/>
                <a:gd name="T46" fmla="*/ 14 w 88"/>
                <a:gd name="T47" fmla="*/ 12 h 88"/>
                <a:gd name="T48" fmla="*/ 20 w 88"/>
                <a:gd name="T49" fmla="*/ 8 h 88"/>
                <a:gd name="T50" fmla="*/ 28 w 88"/>
                <a:gd name="T51" fmla="*/ 4 h 88"/>
                <a:gd name="T52" fmla="*/ 36 w 88"/>
                <a:gd name="T53" fmla="*/ 0 h 88"/>
                <a:gd name="T54" fmla="*/ 44 w 88"/>
                <a:gd name="T55" fmla="*/ 0 h 88"/>
                <a:gd name="T56" fmla="*/ 44 w 88"/>
                <a:gd name="T57" fmla="*/ 0 h 88"/>
                <a:gd name="T58" fmla="*/ 54 w 88"/>
                <a:gd name="T59" fmla="*/ 0 h 88"/>
                <a:gd name="T60" fmla="*/ 62 w 88"/>
                <a:gd name="T61" fmla="*/ 4 h 88"/>
                <a:gd name="T62" fmla="*/ 68 w 88"/>
                <a:gd name="T63" fmla="*/ 8 h 88"/>
                <a:gd name="T64" fmla="*/ 76 w 88"/>
                <a:gd name="T65" fmla="*/ 12 h 88"/>
                <a:gd name="T66" fmla="*/ 80 w 88"/>
                <a:gd name="T67" fmla="*/ 20 h 88"/>
                <a:gd name="T68" fmla="*/ 84 w 88"/>
                <a:gd name="T69" fmla="*/ 26 h 88"/>
                <a:gd name="T70" fmla="*/ 88 w 88"/>
                <a:gd name="T71" fmla="*/ 36 h 88"/>
                <a:gd name="T72" fmla="*/ 88 w 88"/>
                <a:gd name="T73" fmla="*/ 44 h 88"/>
                <a:gd name="T74" fmla="*/ 88 w 88"/>
                <a:gd name="T75" fmla="*/ 44 h 8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8"/>
                <a:gd name="T115" fmla="*/ 0 h 88"/>
                <a:gd name="T116" fmla="*/ 88 w 88"/>
                <a:gd name="T117" fmla="*/ 88 h 8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8" h="88">
                  <a:moveTo>
                    <a:pt x="88" y="44"/>
                  </a:moveTo>
                  <a:lnTo>
                    <a:pt x="88" y="44"/>
                  </a:lnTo>
                  <a:lnTo>
                    <a:pt x="88" y="52"/>
                  </a:lnTo>
                  <a:lnTo>
                    <a:pt x="84" y="62"/>
                  </a:lnTo>
                  <a:lnTo>
                    <a:pt x="80" y="68"/>
                  </a:lnTo>
                  <a:lnTo>
                    <a:pt x="76" y="74"/>
                  </a:lnTo>
                  <a:lnTo>
                    <a:pt x="68" y="80"/>
                  </a:lnTo>
                  <a:lnTo>
                    <a:pt x="62" y="84"/>
                  </a:lnTo>
                  <a:lnTo>
                    <a:pt x="54" y="86"/>
                  </a:lnTo>
                  <a:lnTo>
                    <a:pt x="44" y="88"/>
                  </a:lnTo>
                  <a:lnTo>
                    <a:pt x="36" y="86"/>
                  </a:lnTo>
                  <a:lnTo>
                    <a:pt x="28" y="84"/>
                  </a:lnTo>
                  <a:lnTo>
                    <a:pt x="20" y="80"/>
                  </a:lnTo>
                  <a:lnTo>
                    <a:pt x="14" y="74"/>
                  </a:lnTo>
                  <a:lnTo>
                    <a:pt x="8" y="68"/>
                  </a:lnTo>
                  <a:lnTo>
                    <a:pt x="4" y="62"/>
                  </a:lnTo>
                  <a:lnTo>
                    <a:pt x="2" y="52"/>
                  </a:lnTo>
                  <a:lnTo>
                    <a:pt x="0" y="44"/>
                  </a:lnTo>
                  <a:lnTo>
                    <a:pt x="2" y="36"/>
                  </a:lnTo>
                  <a:lnTo>
                    <a:pt x="4" y="26"/>
                  </a:lnTo>
                  <a:lnTo>
                    <a:pt x="8" y="20"/>
                  </a:lnTo>
                  <a:lnTo>
                    <a:pt x="14" y="12"/>
                  </a:lnTo>
                  <a:lnTo>
                    <a:pt x="20" y="8"/>
                  </a:lnTo>
                  <a:lnTo>
                    <a:pt x="28" y="4"/>
                  </a:lnTo>
                  <a:lnTo>
                    <a:pt x="36" y="0"/>
                  </a:lnTo>
                  <a:lnTo>
                    <a:pt x="44" y="0"/>
                  </a:lnTo>
                  <a:lnTo>
                    <a:pt x="54" y="0"/>
                  </a:lnTo>
                  <a:lnTo>
                    <a:pt x="62" y="4"/>
                  </a:lnTo>
                  <a:lnTo>
                    <a:pt x="68" y="8"/>
                  </a:lnTo>
                  <a:lnTo>
                    <a:pt x="76" y="12"/>
                  </a:lnTo>
                  <a:lnTo>
                    <a:pt x="80" y="20"/>
                  </a:lnTo>
                  <a:lnTo>
                    <a:pt x="84" y="26"/>
                  </a:lnTo>
                  <a:lnTo>
                    <a:pt x="88" y="36"/>
                  </a:lnTo>
                  <a:lnTo>
                    <a:pt x="88" y="44"/>
                  </a:lnTo>
                  <a:close/>
                </a:path>
              </a:pathLst>
            </a:custGeom>
            <a:solidFill>
              <a:srgbClr val="ECC8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3" name="Freeform 221">
              <a:extLst>
                <a:ext uri="{FF2B5EF4-FFF2-40B4-BE49-F238E27FC236}">
                  <a16:creationId xmlns:a16="http://schemas.microsoft.com/office/drawing/2014/main" id="{3EBC84CF-20FE-430D-B5DA-10B15DF9DEFB}"/>
                </a:ext>
              </a:extLst>
            </p:cNvPr>
            <p:cNvSpPr>
              <a:spLocks/>
            </p:cNvSpPr>
            <p:nvPr/>
          </p:nvSpPr>
          <p:spPr bwMode="auto">
            <a:xfrm>
              <a:off x="1206" y="2384"/>
              <a:ext cx="86" cy="84"/>
            </a:xfrm>
            <a:custGeom>
              <a:avLst/>
              <a:gdLst>
                <a:gd name="T0" fmla="*/ 42 w 86"/>
                <a:gd name="T1" fmla="*/ 0 h 84"/>
                <a:gd name="T2" fmla="*/ 42 w 86"/>
                <a:gd name="T3" fmla="*/ 0 h 84"/>
                <a:gd name="T4" fmla="*/ 50 w 86"/>
                <a:gd name="T5" fmla="*/ 0 h 84"/>
                <a:gd name="T6" fmla="*/ 60 w 86"/>
                <a:gd name="T7" fmla="*/ 2 h 84"/>
                <a:gd name="T8" fmla="*/ 66 w 86"/>
                <a:gd name="T9" fmla="*/ 6 h 84"/>
                <a:gd name="T10" fmla="*/ 72 w 86"/>
                <a:gd name="T11" fmla="*/ 12 h 84"/>
                <a:gd name="T12" fmla="*/ 78 w 86"/>
                <a:gd name="T13" fmla="*/ 18 h 84"/>
                <a:gd name="T14" fmla="*/ 82 w 86"/>
                <a:gd name="T15" fmla="*/ 26 h 84"/>
                <a:gd name="T16" fmla="*/ 84 w 86"/>
                <a:gd name="T17" fmla="*/ 34 h 84"/>
                <a:gd name="T18" fmla="*/ 86 w 86"/>
                <a:gd name="T19" fmla="*/ 42 h 84"/>
                <a:gd name="T20" fmla="*/ 86 w 86"/>
                <a:gd name="T21" fmla="*/ 42 h 84"/>
                <a:gd name="T22" fmla="*/ 84 w 86"/>
                <a:gd name="T23" fmla="*/ 50 h 84"/>
                <a:gd name="T24" fmla="*/ 82 w 86"/>
                <a:gd name="T25" fmla="*/ 58 h 84"/>
                <a:gd name="T26" fmla="*/ 78 w 86"/>
                <a:gd name="T27" fmla="*/ 66 h 84"/>
                <a:gd name="T28" fmla="*/ 72 w 86"/>
                <a:gd name="T29" fmla="*/ 72 h 84"/>
                <a:gd name="T30" fmla="*/ 66 w 86"/>
                <a:gd name="T31" fmla="*/ 78 h 84"/>
                <a:gd name="T32" fmla="*/ 60 w 86"/>
                <a:gd name="T33" fmla="*/ 82 h 84"/>
                <a:gd name="T34" fmla="*/ 50 w 86"/>
                <a:gd name="T35" fmla="*/ 84 h 84"/>
                <a:gd name="T36" fmla="*/ 42 w 86"/>
                <a:gd name="T37" fmla="*/ 84 h 84"/>
                <a:gd name="T38" fmla="*/ 42 w 86"/>
                <a:gd name="T39" fmla="*/ 84 h 84"/>
                <a:gd name="T40" fmla="*/ 34 w 86"/>
                <a:gd name="T41" fmla="*/ 84 h 84"/>
                <a:gd name="T42" fmla="*/ 26 w 86"/>
                <a:gd name="T43" fmla="*/ 82 h 84"/>
                <a:gd name="T44" fmla="*/ 18 w 86"/>
                <a:gd name="T45" fmla="*/ 78 h 84"/>
                <a:gd name="T46" fmla="*/ 12 w 86"/>
                <a:gd name="T47" fmla="*/ 72 h 84"/>
                <a:gd name="T48" fmla="*/ 6 w 86"/>
                <a:gd name="T49" fmla="*/ 66 h 84"/>
                <a:gd name="T50" fmla="*/ 2 w 86"/>
                <a:gd name="T51" fmla="*/ 58 h 84"/>
                <a:gd name="T52" fmla="*/ 0 w 86"/>
                <a:gd name="T53" fmla="*/ 50 h 84"/>
                <a:gd name="T54" fmla="*/ 0 w 86"/>
                <a:gd name="T55" fmla="*/ 42 h 84"/>
                <a:gd name="T56" fmla="*/ 0 w 86"/>
                <a:gd name="T57" fmla="*/ 42 h 84"/>
                <a:gd name="T58" fmla="*/ 0 w 86"/>
                <a:gd name="T59" fmla="*/ 34 h 84"/>
                <a:gd name="T60" fmla="*/ 2 w 86"/>
                <a:gd name="T61" fmla="*/ 26 h 84"/>
                <a:gd name="T62" fmla="*/ 6 w 86"/>
                <a:gd name="T63" fmla="*/ 18 h 84"/>
                <a:gd name="T64" fmla="*/ 12 w 86"/>
                <a:gd name="T65" fmla="*/ 12 h 84"/>
                <a:gd name="T66" fmla="*/ 18 w 86"/>
                <a:gd name="T67" fmla="*/ 6 h 84"/>
                <a:gd name="T68" fmla="*/ 26 w 86"/>
                <a:gd name="T69" fmla="*/ 2 h 84"/>
                <a:gd name="T70" fmla="*/ 34 w 86"/>
                <a:gd name="T71" fmla="*/ 0 h 84"/>
                <a:gd name="T72" fmla="*/ 42 w 86"/>
                <a:gd name="T73" fmla="*/ 0 h 84"/>
                <a:gd name="T74" fmla="*/ 42 w 86"/>
                <a:gd name="T75" fmla="*/ 0 h 8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6"/>
                <a:gd name="T115" fmla="*/ 0 h 84"/>
                <a:gd name="T116" fmla="*/ 86 w 86"/>
                <a:gd name="T117" fmla="*/ 84 h 8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6" h="84">
                  <a:moveTo>
                    <a:pt x="42" y="0"/>
                  </a:moveTo>
                  <a:lnTo>
                    <a:pt x="42" y="0"/>
                  </a:lnTo>
                  <a:lnTo>
                    <a:pt x="50" y="0"/>
                  </a:lnTo>
                  <a:lnTo>
                    <a:pt x="60" y="2"/>
                  </a:lnTo>
                  <a:lnTo>
                    <a:pt x="66" y="6"/>
                  </a:lnTo>
                  <a:lnTo>
                    <a:pt x="72" y="12"/>
                  </a:lnTo>
                  <a:lnTo>
                    <a:pt x="78" y="18"/>
                  </a:lnTo>
                  <a:lnTo>
                    <a:pt x="82" y="26"/>
                  </a:lnTo>
                  <a:lnTo>
                    <a:pt x="84" y="34"/>
                  </a:lnTo>
                  <a:lnTo>
                    <a:pt x="86" y="42"/>
                  </a:lnTo>
                  <a:lnTo>
                    <a:pt x="84" y="50"/>
                  </a:lnTo>
                  <a:lnTo>
                    <a:pt x="82" y="58"/>
                  </a:lnTo>
                  <a:lnTo>
                    <a:pt x="78" y="66"/>
                  </a:lnTo>
                  <a:lnTo>
                    <a:pt x="72" y="72"/>
                  </a:lnTo>
                  <a:lnTo>
                    <a:pt x="66" y="78"/>
                  </a:lnTo>
                  <a:lnTo>
                    <a:pt x="60" y="82"/>
                  </a:lnTo>
                  <a:lnTo>
                    <a:pt x="50" y="84"/>
                  </a:lnTo>
                  <a:lnTo>
                    <a:pt x="42" y="84"/>
                  </a:lnTo>
                  <a:lnTo>
                    <a:pt x="34" y="84"/>
                  </a:lnTo>
                  <a:lnTo>
                    <a:pt x="26" y="82"/>
                  </a:lnTo>
                  <a:lnTo>
                    <a:pt x="18" y="78"/>
                  </a:lnTo>
                  <a:lnTo>
                    <a:pt x="12" y="72"/>
                  </a:lnTo>
                  <a:lnTo>
                    <a:pt x="6" y="66"/>
                  </a:lnTo>
                  <a:lnTo>
                    <a:pt x="2" y="58"/>
                  </a:lnTo>
                  <a:lnTo>
                    <a:pt x="0" y="50"/>
                  </a:lnTo>
                  <a:lnTo>
                    <a:pt x="0" y="42"/>
                  </a:lnTo>
                  <a:lnTo>
                    <a:pt x="0" y="34"/>
                  </a:lnTo>
                  <a:lnTo>
                    <a:pt x="2" y="26"/>
                  </a:lnTo>
                  <a:lnTo>
                    <a:pt x="6" y="18"/>
                  </a:lnTo>
                  <a:lnTo>
                    <a:pt x="12" y="12"/>
                  </a:lnTo>
                  <a:lnTo>
                    <a:pt x="18" y="6"/>
                  </a:lnTo>
                  <a:lnTo>
                    <a:pt x="26" y="2"/>
                  </a:lnTo>
                  <a:lnTo>
                    <a:pt x="34" y="0"/>
                  </a:lnTo>
                  <a:lnTo>
                    <a:pt x="42" y="0"/>
                  </a:lnTo>
                  <a:close/>
                </a:path>
              </a:pathLst>
            </a:custGeom>
            <a:solidFill>
              <a:srgbClr val="ECC7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4" name="Freeform 222">
              <a:extLst>
                <a:ext uri="{FF2B5EF4-FFF2-40B4-BE49-F238E27FC236}">
                  <a16:creationId xmlns:a16="http://schemas.microsoft.com/office/drawing/2014/main" id="{86006831-4875-4231-83C6-5490EC59E56E}"/>
                </a:ext>
              </a:extLst>
            </p:cNvPr>
            <p:cNvSpPr>
              <a:spLocks/>
            </p:cNvSpPr>
            <p:nvPr/>
          </p:nvSpPr>
          <p:spPr bwMode="auto">
            <a:xfrm>
              <a:off x="1206" y="2384"/>
              <a:ext cx="84" cy="84"/>
            </a:xfrm>
            <a:custGeom>
              <a:avLst/>
              <a:gdLst>
                <a:gd name="T0" fmla="*/ 42 w 84"/>
                <a:gd name="T1" fmla="*/ 0 h 84"/>
                <a:gd name="T2" fmla="*/ 42 w 84"/>
                <a:gd name="T3" fmla="*/ 0 h 84"/>
                <a:gd name="T4" fmla="*/ 50 w 84"/>
                <a:gd name="T5" fmla="*/ 0 h 84"/>
                <a:gd name="T6" fmla="*/ 58 w 84"/>
                <a:gd name="T7" fmla="*/ 4 h 84"/>
                <a:gd name="T8" fmla="*/ 66 w 84"/>
                <a:gd name="T9" fmla="*/ 8 h 84"/>
                <a:gd name="T10" fmla="*/ 72 w 84"/>
                <a:gd name="T11" fmla="*/ 12 h 84"/>
                <a:gd name="T12" fmla="*/ 78 w 84"/>
                <a:gd name="T13" fmla="*/ 18 h 84"/>
                <a:gd name="T14" fmla="*/ 80 w 84"/>
                <a:gd name="T15" fmla="*/ 26 h 84"/>
                <a:gd name="T16" fmla="*/ 84 w 84"/>
                <a:gd name="T17" fmla="*/ 34 h 84"/>
                <a:gd name="T18" fmla="*/ 84 w 84"/>
                <a:gd name="T19" fmla="*/ 42 h 84"/>
                <a:gd name="T20" fmla="*/ 84 w 84"/>
                <a:gd name="T21" fmla="*/ 42 h 84"/>
                <a:gd name="T22" fmla="*/ 84 w 84"/>
                <a:gd name="T23" fmla="*/ 50 h 84"/>
                <a:gd name="T24" fmla="*/ 80 w 84"/>
                <a:gd name="T25" fmla="*/ 58 h 84"/>
                <a:gd name="T26" fmla="*/ 78 w 84"/>
                <a:gd name="T27" fmla="*/ 66 h 84"/>
                <a:gd name="T28" fmla="*/ 72 w 84"/>
                <a:gd name="T29" fmla="*/ 72 h 84"/>
                <a:gd name="T30" fmla="*/ 66 w 84"/>
                <a:gd name="T31" fmla="*/ 76 h 84"/>
                <a:gd name="T32" fmla="*/ 58 w 84"/>
                <a:gd name="T33" fmla="*/ 80 h 84"/>
                <a:gd name="T34" fmla="*/ 50 w 84"/>
                <a:gd name="T35" fmla="*/ 84 h 84"/>
                <a:gd name="T36" fmla="*/ 42 w 84"/>
                <a:gd name="T37" fmla="*/ 84 h 84"/>
                <a:gd name="T38" fmla="*/ 42 w 84"/>
                <a:gd name="T39" fmla="*/ 84 h 84"/>
                <a:gd name="T40" fmla="*/ 34 w 84"/>
                <a:gd name="T41" fmla="*/ 84 h 84"/>
                <a:gd name="T42" fmla="*/ 26 w 84"/>
                <a:gd name="T43" fmla="*/ 80 h 84"/>
                <a:gd name="T44" fmla="*/ 18 w 84"/>
                <a:gd name="T45" fmla="*/ 76 h 84"/>
                <a:gd name="T46" fmla="*/ 12 w 84"/>
                <a:gd name="T47" fmla="*/ 72 h 84"/>
                <a:gd name="T48" fmla="*/ 8 w 84"/>
                <a:gd name="T49" fmla="*/ 66 h 84"/>
                <a:gd name="T50" fmla="*/ 4 w 84"/>
                <a:gd name="T51" fmla="*/ 58 h 84"/>
                <a:gd name="T52" fmla="*/ 2 w 84"/>
                <a:gd name="T53" fmla="*/ 50 h 84"/>
                <a:gd name="T54" fmla="*/ 0 w 84"/>
                <a:gd name="T55" fmla="*/ 42 h 84"/>
                <a:gd name="T56" fmla="*/ 0 w 84"/>
                <a:gd name="T57" fmla="*/ 42 h 84"/>
                <a:gd name="T58" fmla="*/ 2 w 84"/>
                <a:gd name="T59" fmla="*/ 34 h 84"/>
                <a:gd name="T60" fmla="*/ 4 w 84"/>
                <a:gd name="T61" fmla="*/ 26 h 84"/>
                <a:gd name="T62" fmla="*/ 8 w 84"/>
                <a:gd name="T63" fmla="*/ 18 h 84"/>
                <a:gd name="T64" fmla="*/ 12 w 84"/>
                <a:gd name="T65" fmla="*/ 12 h 84"/>
                <a:gd name="T66" fmla="*/ 18 w 84"/>
                <a:gd name="T67" fmla="*/ 8 h 84"/>
                <a:gd name="T68" fmla="*/ 26 w 84"/>
                <a:gd name="T69" fmla="*/ 4 h 84"/>
                <a:gd name="T70" fmla="*/ 34 w 84"/>
                <a:gd name="T71" fmla="*/ 0 h 84"/>
                <a:gd name="T72" fmla="*/ 42 w 84"/>
                <a:gd name="T73" fmla="*/ 0 h 84"/>
                <a:gd name="T74" fmla="*/ 42 w 84"/>
                <a:gd name="T75" fmla="*/ 0 h 8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4"/>
                <a:gd name="T115" fmla="*/ 0 h 84"/>
                <a:gd name="T116" fmla="*/ 84 w 84"/>
                <a:gd name="T117" fmla="*/ 84 h 8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4" h="84">
                  <a:moveTo>
                    <a:pt x="42" y="0"/>
                  </a:moveTo>
                  <a:lnTo>
                    <a:pt x="42" y="0"/>
                  </a:lnTo>
                  <a:lnTo>
                    <a:pt x="50" y="0"/>
                  </a:lnTo>
                  <a:lnTo>
                    <a:pt x="58" y="4"/>
                  </a:lnTo>
                  <a:lnTo>
                    <a:pt x="66" y="8"/>
                  </a:lnTo>
                  <a:lnTo>
                    <a:pt x="72" y="12"/>
                  </a:lnTo>
                  <a:lnTo>
                    <a:pt x="78" y="18"/>
                  </a:lnTo>
                  <a:lnTo>
                    <a:pt x="80" y="26"/>
                  </a:lnTo>
                  <a:lnTo>
                    <a:pt x="84" y="34"/>
                  </a:lnTo>
                  <a:lnTo>
                    <a:pt x="84" y="42"/>
                  </a:lnTo>
                  <a:lnTo>
                    <a:pt x="84" y="50"/>
                  </a:lnTo>
                  <a:lnTo>
                    <a:pt x="80" y="58"/>
                  </a:lnTo>
                  <a:lnTo>
                    <a:pt x="78" y="66"/>
                  </a:lnTo>
                  <a:lnTo>
                    <a:pt x="72" y="72"/>
                  </a:lnTo>
                  <a:lnTo>
                    <a:pt x="66" y="76"/>
                  </a:lnTo>
                  <a:lnTo>
                    <a:pt x="58" y="80"/>
                  </a:lnTo>
                  <a:lnTo>
                    <a:pt x="50" y="84"/>
                  </a:lnTo>
                  <a:lnTo>
                    <a:pt x="42" y="84"/>
                  </a:lnTo>
                  <a:lnTo>
                    <a:pt x="34" y="84"/>
                  </a:lnTo>
                  <a:lnTo>
                    <a:pt x="26" y="80"/>
                  </a:lnTo>
                  <a:lnTo>
                    <a:pt x="18" y="76"/>
                  </a:lnTo>
                  <a:lnTo>
                    <a:pt x="12" y="72"/>
                  </a:lnTo>
                  <a:lnTo>
                    <a:pt x="8" y="66"/>
                  </a:lnTo>
                  <a:lnTo>
                    <a:pt x="4" y="58"/>
                  </a:lnTo>
                  <a:lnTo>
                    <a:pt x="2" y="50"/>
                  </a:lnTo>
                  <a:lnTo>
                    <a:pt x="0" y="42"/>
                  </a:lnTo>
                  <a:lnTo>
                    <a:pt x="2" y="34"/>
                  </a:lnTo>
                  <a:lnTo>
                    <a:pt x="4" y="26"/>
                  </a:lnTo>
                  <a:lnTo>
                    <a:pt x="8" y="18"/>
                  </a:lnTo>
                  <a:lnTo>
                    <a:pt x="12" y="12"/>
                  </a:lnTo>
                  <a:lnTo>
                    <a:pt x="18" y="8"/>
                  </a:lnTo>
                  <a:lnTo>
                    <a:pt x="26" y="4"/>
                  </a:lnTo>
                  <a:lnTo>
                    <a:pt x="34" y="0"/>
                  </a:lnTo>
                  <a:lnTo>
                    <a:pt x="42" y="0"/>
                  </a:lnTo>
                  <a:close/>
                </a:path>
              </a:pathLst>
            </a:custGeom>
            <a:solidFill>
              <a:srgbClr val="ECC5A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5" name="Freeform 223">
              <a:extLst>
                <a:ext uri="{FF2B5EF4-FFF2-40B4-BE49-F238E27FC236}">
                  <a16:creationId xmlns:a16="http://schemas.microsoft.com/office/drawing/2014/main" id="{A85C397E-6D08-4571-AD9F-511A4E9FA574}"/>
                </a:ext>
              </a:extLst>
            </p:cNvPr>
            <p:cNvSpPr>
              <a:spLocks/>
            </p:cNvSpPr>
            <p:nvPr/>
          </p:nvSpPr>
          <p:spPr bwMode="auto">
            <a:xfrm>
              <a:off x="1208" y="2386"/>
              <a:ext cx="82" cy="80"/>
            </a:xfrm>
            <a:custGeom>
              <a:avLst/>
              <a:gdLst>
                <a:gd name="T0" fmla="*/ 40 w 82"/>
                <a:gd name="T1" fmla="*/ 0 h 80"/>
                <a:gd name="T2" fmla="*/ 40 w 82"/>
                <a:gd name="T3" fmla="*/ 0 h 80"/>
                <a:gd name="T4" fmla="*/ 48 w 82"/>
                <a:gd name="T5" fmla="*/ 0 h 80"/>
                <a:gd name="T6" fmla="*/ 56 w 82"/>
                <a:gd name="T7" fmla="*/ 2 h 80"/>
                <a:gd name="T8" fmla="*/ 64 w 82"/>
                <a:gd name="T9" fmla="*/ 6 h 80"/>
                <a:gd name="T10" fmla="*/ 70 w 82"/>
                <a:gd name="T11" fmla="*/ 12 h 80"/>
                <a:gd name="T12" fmla="*/ 74 w 82"/>
                <a:gd name="T13" fmla="*/ 18 h 80"/>
                <a:gd name="T14" fmla="*/ 78 w 82"/>
                <a:gd name="T15" fmla="*/ 24 h 80"/>
                <a:gd name="T16" fmla="*/ 80 w 82"/>
                <a:gd name="T17" fmla="*/ 32 h 80"/>
                <a:gd name="T18" fmla="*/ 82 w 82"/>
                <a:gd name="T19" fmla="*/ 40 h 80"/>
                <a:gd name="T20" fmla="*/ 82 w 82"/>
                <a:gd name="T21" fmla="*/ 40 h 80"/>
                <a:gd name="T22" fmla="*/ 80 w 82"/>
                <a:gd name="T23" fmla="*/ 48 h 80"/>
                <a:gd name="T24" fmla="*/ 78 w 82"/>
                <a:gd name="T25" fmla="*/ 56 h 80"/>
                <a:gd name="T26" fmla="*/ 74 w 82"/>
                <a:gd name="T27" fmla="*/ 62 h 80"/>
                <a:gd name="T28" fmla="*/ 70 w 82"/>
                <a:gd name="T29" fmla="*/ 68 h 80"/>
                <a:gd name="T30" fmla="*/ 64 w 82"/>
                <a:gd name="T31" fmla="*/ 74 h 80"/>
                <a:gd name="T32" fmla="*/ 56 w 82"/>
                <a:gd name="T33" fmla="*/ 78 h 80"/>
                <a:gd name="T34" fmla="*/ 48 w 82"/>
                <a:gd name="T35" fmla="*/ 80 h 80"/>
                <a:gd name="T36" fmla="*/ 40 w 82"/>
                <a:gd name="T37" fmla="*/ 80 h 80"/>
                <a:gd name="T38" fmla="*/ 40 w 82"/>
                <a:gd name="T39" fmla="*/ 80 h 80"/>
                <a:gd name="T40" fmla="*/ 32 w 82"/>
                <a:gd name="T41" fmla="*/ 80 h 80"/>
                <a:gd name="T42" fmla="*/ 24 w 82"/>
                <a:gd name="T43" fmla="*/ 78 h 80"/>
                <a:gd name="T44" fmla="*/ 18 w 82"/>
                <a:gd name="T45" fmla="*/ 74 h 80"/>
                <a:gd name="T46" fmla="*/ 12 w 82"/>
                <a:gd name="T47" fmla="*/ 68 h 80"/>
                <a:gd name="T48" fmla="*/ 6 w 82"/>
                <a:gd name="T49" fmla="*/ 62 h 80"/>
                <a:gd name="T50" fmla="*/ 2 w 82"/>
                <a:gd name="T51" fmla="*/ 56 h 80"/>
                <a:gd name="T52" fmla="*/ 0 w 82"/>
                <a:gd name="T53" fmla="*/ 48 h 80"/>
                <a:gd name="T54" fmla="*/ 0 w 82"/>
                <a:gd name="T55" fmla="*/ 40 h 80"/>
                <a:gd name="T56" fmla="*/ 0 w 82"/>
                <a:gd name="T57" fmla="*/ 40 h 80"/>
                <a:gd name="T58" fmla="*/ 0 w 82"/>
                <a:gd name="T59" fmla="*/ 32 h 80"/>
                <a:gd name="T60" fmla="*/ 2 w 82"/>
                <a:gd name="T61" fmla="*/ 24 h 80"/>
                <a:gd name="T62" fmla="*/ 6 w 82"/>
                <a:gd name="T63" fmla="*/ 18 h 80"/>
                <a:gd name="T64" fmla="*/ 12 w 82"/>
                <a:gd name="T65" fmla="*/ 12 h 80"/>
                <a:gd name="T66" fmla="*/ 18 w 82"/>
                <a:gd name="T67" fmla="*/ 6 h 80"/>
                <a:gd name="T68" fmla="*/ 24 w 82"/>
                <a:gd name="T69" fmla="*/ 2 h 80"/>
                <a:gd name="T70" fmla="*/ 32 w 82"/>
                <a:gd name="T71" fmla="*/ 0 h 80"/>
                <a:gd name="T72" fmla="*/ 40 w 82"/>
                <a:gd name="T73" fmla="*/ 0 h 80"/>
                <a:gd name="T74" fmla="*/ 40 w 82"/>
                <a:gd name="T75" fmla="*/ 0 h 8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
                <a:gd name="T115" fmla="*/ 0 h 80"/>
                <a:gd name="T116" fmla="*/ 82 w 82"/>
                <a:gd name="T117" fmla="*/ 80 h 8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 h="80">
                  <a:moveTo>
                    <a:pt x="40" y="0"/>
                  </a:moveTo>
                  <a:lnTo>
                    <a:pt x="40" y="0"/>
                  </a:lnTo>
                  <a:lnTo>
                    <a:pt x="48" y="0"/>
                  </a:lnTo>
                  <a:lnTo>
                    <a:pt x="56" y="2"/>
                  </a:lnTo>
                  <a:lnTo>
                    <a:pt x="64" y="6"/>
                  </a:lnTo>
                  <a:lnTo>
                    <a:pt x="70" y="12"/>
                  </a:lnTo>
                  <a:lnTo>
                    <a:pt x="74" y="18"/>
                  </a:lnTo>
                  <a:lnTo>
                    <a:pt x="78" y="24"/>
                  </a:lnTo>
                  <a:lnTo>
                    <a:pt x="80" y="32"/>
                  </a:lnTo>
                  <a:lnTo>
                    <a:pt x="82" y="40"/>
                  </a:lnTo>
                  <a:lnTo>
                    <a:pt x="80" y="48"/>
                  </a:lnTo>
                  <a:lnTo>
                    <a:pt x="78" y="56"/>
                  </a:lnTo>
                  <a:lnTo>
                    <a:pt x="74" y="62"/>
                  </a:lnTo>
                  <a:lnTo>
                    <a:pt x="70" y="68"/>
                  </a:lnTo>
                  <a:lnTo>
                    <a:pt x="64" y="74"/>
                  </a:lnTo>
                  <a:lnTo>
                    <a:pt x="56" y="78"/>
                  </a:lnTo>
                  <a:lnTo>
                    <a:pt x="48" y="80"/>
                  </a:lnTo>
                  <a:lnTo>
                    <a:pt x="40" y="80"/>
                  </a:lnTo>
                  <a:lnTo>
                    <a:pt x="32" y="80"/>
                  </a:lnTo>
                  <a:lnTo>
                    <a:pt x="24" y="78"/>
                  </a:lnTo>
                  <a:lnTo>
                    <a:pt x="18" y="74"/>
                  </a:lnTo>
                  <a:lnTo>
                    <a:pt x="12" y="68"/>
                  </a:lnTo>
                  <a:lnTo>
                    <a:pt x="6" y="62"/>
                  </a:lnTo>
                  <a:lnTo>
                    <a:pt x="2" y="56"/>
                  </a:lnTo>
                  <a:lnTo>
                    <a:pt x="0" y="48"/>
                  </a:lnTo>
                  <a:lnTo>
                    <a:pt x="0" y="40"/>
                  </a:lnTo>
                  <a:lnTo>
                    <a:pt x="0" y="32"/>
                  </a:lnTo>
                  <a:lnTo>
                    <a:pt x="2" y="24"/>
                  </a:lnTo>
                  <a:lnTo>
                    <a:pt x="6" y="18"/>
                  </a:lnTo>
                  <a:lnTo>
                    <a:pt x="12" y="12"/>
                  </a:lnTo>
                  <a:lnTo>
                    <a:pt x="18" y="6"/>
                  </a:lnTo>
                  <a:lnTo>
                    <a:pt x="24" y="2"/>
                  </a:lnTo>
                  <a:lnTo>
                    <a:pt x="32" y="0"/>
                  </a:lnTo>
                  <a:lnTo>
                    <a:pt x="40" y="0"/>
                  </a:lnTo>
                  <a:close/>
                </a:path>
              </a:pathLst>
            </a:custGeom>
            <a:solidFill>
              <a:srgbClr val="ECC5A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6" name="Freeform 224">
              <a:extLst>
                <a:ext uri="{FF2B5EF4-FFF2-40B4-BE49-F238E27FC236}">
                  <a16:creationId xmlns:a16="http://schemas.microsoft.com/office/drawing/2014/main" id="{8726ECA2-A67B-4AFE-868B-48084E2FE187}"/>
                </a:ext>
              </a:extLst>
            </p:cNvPr>
            <p:cNvSpPr>
              <a:spLocks/>
            </p:cNvSpPr>
            <p:nvPr/>
          </p:nvSpPr>
          <p:spPr bwMode="auto">
            <a:xfrm>
              <a:off x="1208" y="2386"/>
              <a:ext cx="80" cy="80"/>
            </a:xfrm>
            <a:custGeom>
              <a:avLst/>
              <a:gdLst>
                <a:gd name="T0" fmla="*/ 40 w 80"/>
                <a:gd name="T1" fmla="*/ 0 h 80"/>
                <a:gd name="T2" fmla="*/ 40 w 80"/>
                <a:gd name="T3" fmla="*/ 0 h 80"/>
                <a:gd name="T4" fmla="*/ 48 w 80"/>
                <a:gd name="T5" fmla="*/ 0 h 80"/>
                <a:gd name="T6" fmla="*/ 56 w 80"/>
                <a:gd name="T7" fmla="*/ 4 h 80"/>
                <a:gd name="T8" fmla="*/ 62 w 80"/>
                <a:gd name="T9" fmla="*/ 6 h 80"/>
                <a:gd name="T10" fmla="*/ 68 w 80"/>
                <a:gd name="T11" fmla="*/ 12 h 80"/>
                <a:gd name="T12" fmla="*/ 74 w 80"/>
                <a:gd name="T13" fmla="*/ 18 h 80"/>
                <a:gd name="T14" fmla="*/ 78 w 80"/>
                <a:gd name="T15" fmla="*/ 24 h 80"/>
                <a:gd name="T16" fmla="*/ 80 w 80"/>
                <a:gd name="T17" fmla="*/ 32 h 80"/>
                <a:gd name="T18" fmla="*/ 80 w 80"/>
                <a:gd name="T19" fmla="*/ 40 h 80"/>
                <a:gd name="T20" fmla="*/ 80 w 80"/>
                <a:gd name="T21" fmla="*/ 40 h 80"/>
                <a:gd name="T22" fmla="*/ 80 w 80"/>
                <a:gd name="T23" fmla="*/ 48 h 80"/>
                <a:gd name="T24" fmla="*/ 78 w 80"/>
                <a:gd name="T25" fmla="*/ 56 h 80"/>
                <a:gd name="T26" fmla="*/ 74 w 80"/>
                <a:gd name="T27" fmla="*/ 62 h 80"/>
                <a:gd name="T28" fmla="*/ 68 w 80"/>
                <a:gd name="T29" fmla="*/ 68 h 80"/>
                <a:gd name="T30" fmla="*/ 62 w 80"/>
                <a:gd name="T31" fmla="*/ 74 h 80"/>
                <a:gd name="T32" fmla="*/ 56 w 80"/>
                <a:gd name="T33" fmla="*/ 76 h 80"/>
                <a:gd name="T34" fmla="*/ 48 w 80"/>
                <a:gd name="T35" fmla="*/ 80 h 80"/>
                <a:gd name="T36" fmla="*/ 40 w 80"/>
                <a:gd name="T37" fmla="*/ 80 h 80"/>
                <a:gd name="T38" fmla="*/ 40 w 80"/>
                <a:gd name="T39" fmla="*/ 80 h 80"/>
                <a:gd name="T40" fmla="*/ 32 w 80"/>
                <a:gd name="T41" fmla="*/ 80 h 80"/>
                <a:gd name="T42" fmla="*/ 24 w 80"/>
                <a:gd name="T43" fmla="*/ 76 h 80"/>
                <a:gd name="T44" fmla="*/ 18 w 80"/>
                <a:gd name="T45" fmla="*/ 74 h 80"/>
                <a:gd name="T46" fmla="*/ 12 w 80"/>
                <a:gd name="T47" fmla="*/ 68 h 80"/>
                <a:gd name="T48" fmla="*/ 8 w 80"/>
                <a:gd name="T49" fmla="*/ 62 h 80"/>
                <a:gd name="T50" fmla="*/ 4 w 80"/>
                <a:gd name="T51" fmla="*/ 56 h 80"/>
                <a:gd name="T52" fmla="*/ 2 w 80"/>
                <a:gd name="T53" fmla="*/ 48 h 80"/>
                <a:gd name="T54" fmla="*/ 0 w 80"/>
                <a:gd name="T55" fmla="*/ 40 h 80"/>
                <a:gd name="T56" fmla="*/ 0 w 80"/>
                <a:gd name="T57" fmla="*/ 40 h 80"/>
                <a:gd name="T58" fmla="*/ 2 w 80"/>
                <a:gd name="T59" fmla="*/ 32 h 80"/>
                <a:gd name="T60" fmla="*/ 4 w 80"/>
                <a:gd name="T61" fmla="*/ 24 h 80"/>
                <a:gd name="T62" fmla="*/ 8 w 80"/>
                <a:gd name="T63" fmla="*/ 18 h 80"/>
                <a:gd name="T64" fmla="*/ 12 w 80"/>
                <a:gd name="T65" fmla="*/ 12 h 80"/>
                <a:gd name="T66" fmla="*/ 18 w 80"/>
                <a:gd name="T67" fmla="*/ 6 h 80"/>
                <a:gd name="T68" fmla="*/ 24 w 80"/>
                <a:gd name="T69" fmla="*/ 4 h 80"/>
                <a:gd name="T70" fmla="*/ 32 w 80"/>
                <a:gd name="T71" fmla="*/ 0 h 80"/>
                <a:gd name="T72" fmla="*/ 40 w 80"/>
                <a:gd name="T73" fmla="*/ 0 h 80"/>
                <a:gd name="T74" fmla="*/ 40 w 80"/>
                <a:gd name="T75" fmla="*/ 0 h 8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0"/>
                <a:gd name="T115" fmla="*/ 0 h 80"/>
                <a:gd name="T116" fmla="*/ 80 w 80"/>
                <a:gd name="T117" fmla="*/ 80 h 8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0" h="80">
                  <a:moveTo>
                    <a:pt x="40" y="0"/>
                  </a:moveTo>
                  <a:lnTo>
                    <a:pt x="40" y="0"/>
                  </a:lnTo>
                  <a:lnTo>
                    <a:pt x="48" y="0"/>
                  </a:lnTo>
                  <a:lnTo>
                    <a:pt x="56" y="4"/>
                  </a:lnTo>
                  <a:lnTo>
                    <a:pt x="62" y="6"/>
                  </a:lnTo>
                  <a:lnTo>
                    <a:pt x="68" y="12"/>
                  </a:lnTo>
                  <a:lnTo>
                    <a:pt x="74" y="18"/>
                  </a:lnTo>
                  <a:lnTo>
                    <a:pt x="78" y="24"/>
                  </a:lnTo>
                  <a:lnTo>
                    <a:pt x="80" y="32"/>
                  </a:lnTo>
                  <a:lnTo>
                    <a:pt x="80" y="40"/>
                  </a:lnTo>
                  <a:lnTo>
                    <a:pt x="80" y="48"/>
                  </a:lnTo>
                  <a:lnTo>
                    <a:pt x="78" y="56"/>
                  </a:lnTo>
                  <a:lnTo>
                    <a:pt x="74" y="62"/>
                  </a:lnTo>
                  <a:lnTo>
                    <a:pt x="68" y="68"/>
                  </a:lnTo>
                  <a:lnTo>
                    <a:pt x="62" y="74"/>
                  </a:lnTo>
                  <a:lnTo>
                    <a:pt x="56" y="76"/>
                  </a:lnTo>
                  <a:lnTo>
                    <a:pt x="48" y="80"/>
                  </a:lnTo>
                  <a:lnTo>
                    <a:pt x="40" y="80"/>
                  </a:lnTo>
                  <a:lnTo>
                    <a:pt x="32" y="80"/>
                  </a:lnTo>
                  <a:lnTo>
                    <a:pt x="24" y="76"/>
                  </a:lnTo>
                  <a:lnTo>
                    <a:pt x="18" y="74"/>
                  </a:lnTo>
                  <a:lnTo>
                    <a:pt x="12" y="68"/>
                  </a:lnTo>
                  <a:lnTo>
                    <a:pt x="8" y="62"/>
                  </a:lnTo>
                  <a:lnTo>
                    <a:pt x="4" y="56"/>
                  </a:lnTo>
                  <a:lnTo>
                    <a:pt x="2" y="48"/>
                  </a:lnTo>
                  <a:lnTo>
                    <a:pt x="0" y="40"/>
                  </a:lnTo>
                  <a:lnTo>
                    <a:pt x="2" y="32"/>
                  </a:lnTo>
                  <a:lnTo>
                    <a:pt x="4" y="24"/>
                  </a:lnTo>
                  <a:lnTo>
                    <a:pt x="8" y="18"/>
                  </a:lnTo>
                  <a:lnTo>
                    <a:pt x="12" y="12"/>
                  </a:lnTo>
                  <a:lnTo>
                    <a:pt x="18" y="6"/>
                  </a:lnTo>
                  <a:lnTo>
                    <a:pt x="24" y="4"/>
                  </a:lnTo>
                  <a:lnTo>
                    <a:pt x="32" y="0"/>
                  </a:lnTo>
                  <a:lnTo>
                    <a:pt x="40" y="0"/>
                  </a:lnTo>
                  <a:close/>
                </a:path>
              </a:pathLst>
            </a:custGeom>
            <a:solidFill>
              <a:srgbClr val="ECC3A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7" name="Freeform 225">
              <a:extLst>
                <a:ext uri="{FF2B5EF4-FFF2-40B4-BE49-F238E27FC236}">
                  <a16:creationId xmlns:a16="http://schemas.microsoft.com/office/drawing/2014/main" id="{0CD2AD72-EA83-4024-9E3F-3655ECE93E85}"/>
                </a:ext>
              </a:extLst>
            </p:cNvPr>
            <p:cNvSpPr>
              <a:spLocks/>
            </p:cNvSpPr>
            <p:nvPr/>
          </p:nvSpPr>
          <p:spPr bwMode="auto">
            <a:xfrm>
              <a:off x="1210" y="2388"/>
              <a:ext cx="78" cy="76"/>
            </a:xfrm>
            <a:custGeom>
              <a:avLst/>
              <a:gdLst>
                <a:gd name="T0" fmla="*/ 38 w 78"/>
                <a:gd name="T1" fmla="*/ 0 h 76"/>
                <a:gd name="T2" fmla="*/ 38 w 78"/>
                <a:gd name="T3" fmla="*/ 0 h 76"/>
                <a:gd name="T4" fmla="*/ 46 w 78"/>
                <a:gd name="T5" fmla="*/ 0 h 76"/>
                <a:gd name="T6" fmla="*/ 54 w 78"/>
                <a:gd name="T7" fmla="*/ 2 h 76"/>
                <a:gd name="T8" fmla="*/ 60 w 78"/>
                <a:gd name="T9" fmla="*/ 6 h 76"/>
                <a:gd name="T10" fmla="*/ 66 w 78"/>
                <a:gd name="T11" fmla="*/ 10 h 76"/>
                <a:gd name="T12" fmla="*/ 70 w 78"/>
                <a:gd name="T13" fmla="*/ 16 h 76"/>
                <a:gd name="T14" fmla="*/ 74 w 78"/>
                <a:gd name="T15" fmla="*/ 22 h 76"/>
                <a:gd name="T16" fmla="*/ 76 w 78"/>
                <a:gd name="T17" fmla="*/ 30 h 76"/>
                <a:gd name="T18" fmla="*/ 78 w 78"/>
                <a:gd name="T19" fmla="*/ 38 h 76"/>
                <a:gd name="T20" fmla="*/ 78 w 78"/>
                <a:gd name="T21" fmla="*/ 38 h 76"/>
                <a:gd name="T22" fmla="*/ 76 w 78"/>
                <a:gd name="T23" fmla="*/ 46 h 76"/>
                <a:gd name="T24" fmla="*/ 74 w 78"/>
                <a:gd name="T25" fmla="*/ 54 h 76"/>
                <a:gd name="T26" fmla="*/ 70 w 78"/>
                <a:gd name="T27" fmla="*/ 60 h 76"/>
                <a:gd name="T28" fmla="*/ 66 w 78"/>
                <a:gd name="T29" fmla="*/ 66 h 76"/>
                <a:gd name="T30" fmla="*/ 60 w 78"/>
                <a:gd name="T31" fmla="*/ 70 h 76"/>
                <a:gd name="T32" fmla="*/ 54 w 78"/>
                <a:gd name="T33" fmla="*/ 74 h 76"/>
                <a:gd name="T34" fmla="*/ 46 w 78"/>
                <a:gd name="T35" fmla="*/ 76 h 76"/>
                <a:gd name="T36" fmla="*/ 38 w 78"/>
                <a:gd name="T37" fmla="*/ 76 h 76"/>
                <a:gd name="T38" fmla="*/ 38 w 78"/>
                <a:gd name="T39" fmla="*/ 76 h 76"/>
                <a:gd name="T40" fmla="*/ 30 w 78"/>
                <a:gd name="T41" fmla="*/ 76 h 76"/>
                <a:gd name="T42" fmla="*/ 24 w 78"/>
                <a:gd name="T43" fmla="*/ 74 h 76"/>
                <a:gd name="T44" fmla="*/ 16 w 78"/>
                <a:gd name="T45" fmla="*/ 70 h 76"/>
                <a:gd name="T46" fmla="*/ 10 w 78"/>
                <a:gd name="T47" fmla="*/ 66 h 76"/>
                <a:gd name="T48" fmla="*/ 6 w 78"/>
                <a:gd name="T49" fmla="*/ 60 h 76"/>
                <a:gd name="T50" fmla="*/ 2 w 78"/>
                <a:gd name="T51" fmla="*/ 54 h 76"/>
                <a:gd name="T52" fmla="*/ 0 w 78"/>
                <a:gd name="T53" fmla="*/ 46 h 76"/>
                <a:gd name="T54" fmla="*/ 0 w 78"/>
                <a:gd name="T55" fmla="*/ 38 h 76"/>
                <a:gd name="T56" fmla="*/ 0 w 78"/>
                <a:gd name="T57" fmla="*/ 38 h 76"/>
                <a:gd name="T58" fmla="*/ 0 w 78"/>
                <a:gd name="T59" fmla="*/ 30 h 76"/>
                <a:gd name="T60" fmla="*/ 2 w 78"/>
                <a:gd name="T61" fmla="*/ 22 h 76"/>
                <a:gd name="T62" fmla="*/ 6 w 78"/>
                <a:gd name="T63" fmla="*/ 16 h 76"/>
                <a:gd name="T64" fmla="*/ 10 w 78"/>
                <a:gd name="T65" fmla="*/ 10 h 76"/>
                <a:gd name="T66" fmla="*/ 16 w 78"/>
                <a:gd name="T67" fmla="*/ 6 h 76"/>
                <a:gd name="T68" fmla="*/ 24 w 78"/>
                <a:gd name="T69" fmla="*/ 2 h 76"/>
                <a:gd name="T70" fmla="*/ 30 w 78"/>
                <a:gd name="T71" fmla="*/ 0 h 76"/>
                <a:gd name="T72" fmla="*/ 38 w 78"/>
                <a:gd name="T73" fmla="*/ 0 h 76"/>
                <a:gd name="T74" fmla="*/ 38 w 78"/>
                <a:gd name="T75" fmla="*/ 0 h 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8"/>
                <a:gd name="T115" fmla="*/ 0 h 76"/>
                <a:gd name="T116" fmla="*/ 78 w 78"/>
                <a:gd name="T117" fmla="*/ 76 h 7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8" h="76">
                  <a:moveTo>
                    <a:pt x="38" y="0"/>
                  </a:moveTo>
                  <a:lnTo>
                    <a:pt x="38" y="0"/>
                  </a:lnTo>
                  <a:lnTo>
                    <a:pt x="46" y="0"/>
                  </a:lnTo>
                  <a:lnTo>
                    <a:pt x="54" y="2"/>
                  </a:lnTo>
                  <a:lnTo>
                    <a:pt x="60" y="6"/>
                  </a:lnTo>
                  <a:lnTo>
                    <a:pt x="66" y="10"/>
                  </a:lnTo>
                  <a:lnTo>
                    <a:pt x="70" y="16"/>
                  </a:lnTo>
                  <a:lnTo>
                    <a:pt x="74" y="22"/>
                  </a:lnTo>
                  <a:lnTo>
                    <a:pt x="76" y="30"/>
                  </a:lnTo>
                  <a:lnTo>
                    <a:pt x="78" y="38"/>
                  </a:lnTo>
                  <a:lnTo>
                    <a:pt x="76" y="46"/>
                  </a:lnTo>
                  <a:lnTo>
                    <a:pt x="74" y="54"/>
                  </a:lnTo>
                  <a:lnTo>
                    <a:pt x="70" y="60"/>
                  </a:lnTo>
                  <a:lnTo>
                    <a:pt x="66" y="66"/>
                  </a:lnTo>
                  <a:lnTo>
                    <a:pt x="60" y="70"/>
                  </a:lnTo>
                  <a:lnTo>
                    <a:pt x="54" y="74"/>
                  </a:lnTo>
                  <a:lnTo>
                    <a:pt x="46" y="76"/>
                  </a:lnTo>
                  <a:lnTo>
                    <a:pt x="38" y="76"/>
                  </a:lnTo>
                  <a:lnTo>
                    <a:pt x="30" y="76"/>
                  </a:lnTo>
                  <a:lnTo>
                    <a:pt x="24" y="74"/>
                  </a:lnTo>
                  <a:lnTo>
                    <a:pt x="16" y="70"/>
                  </a:lnTo>
                  <a:lnTo>
                    <a:pt x="10" y="66"/>
                  </a:lnTo>
                  <a:lnTo>
                    <a:pt x="6" y="60"/>
                  </a:lnTo>
                  <a:lnTo>
                    <a:pt x="2" y="54"/>
                  </a:lnTo>
                  <a:lnTo>
                    <a:pt x="0" y="46"/>
                  </a:lnTo>
                  <a:lnTo>
                    <a:pt x="0" y="38"/>
                  </a:lnTo>
                  <a:lnTo>
                    <a:pt x="0" y="30"/>
                  </a:lnTo>
                  <a:lnTo>
                    <a:pt x="2" y="22"/>
                  </a:lnTo>
                  <a:lnTo>
                    <a:pt x="6" y="16"/>
                  </a:lnTo>
                  <a:lnTo>
                    <a:pt x="10" y="10"/>
                  </a:lnTo>
                  <a:lnTo>
                    <a:pt x="16" y="6"/>
                  </a:lnTo>
                  <a:lnTo>
                    <a:pt x="24" y="2"/>
                  </a:lnTo>
                  <a:lnTo>
                    <a:pt x="30" y="0"/>
                  </a:lnTo>
                  <a:lnTo>
                    <a:pt x="38" y="0"/>
                  </a:lnTo>
                  <a:close/>
                </a:path>
              </a:pathLst>
            </a:custGeom>
            <a:solidFill>
              <a:srgbClr val="ECC2A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8" name="Freeform 226">
              <a:extLst>
                <a:ext uri="{FF2B5EF4-FFF2-40B4-BE49-F238E27FC236}">
                  <a16:creationId xmlns:a16="http://schemas.microsoft.com/office/drawing/2014/main" id="{E29791D9-ED17-4B94-8EA8-8CE4E4C4962C}"/>
                </a:ext>
              </a:extLst>
            </p:cNvPr>
            <p:cNvSpPr>
              <a:spLocks/>
            </p:cNvSpPr>
            <p:nvPr/>
          </p:nvSpPr>
          <p:spPr bwMode="auto">
            <a:xfrm>
              <a:off x="1210" y="2388"/>
              <a:ext cx="76" cy="76"/>
            </a:xfrm>
            <a:custGeom>
              <a:avLst/>
              <a:gdLst>
                <a:gd name="T0" fmla="*/ 38 w 76"/>
                <a:gd name="T1" fmla="*/ 0 h 76"/>
                <a:gd name="T2" fmla="*/ 38 w 76"/>
                <a:gd name="T3" fmla="*/ 0 h 76"/>
                <a:gd name="T4" fmla="*/ 46 w 76"/>
                <a:gd name="T5" fmla="*/ 0 h 76"/>
                <a:gd name="T6" fmla="*/ 54 w 76"/>
                <a:gd name="T7" fmla="*/ 4 h 76"/>
                <a:gd name="T8" fmla="*/ 60 w 76"/>
                <a:gd name="T9" fmla="*/ 6 h 76"/>
                <a:gd name="T10" fmla="*/ 66 w 76"/>
                <a:gd name="T11" fmla="*/ 12 h 76"/>
                <a:gd name="T12" fmla="*/ 70 w 76"/>
                <a:gd name="T13" fmla="*/ 16 h 76"/>
                <a:gd name="T14" fmla="*/ 74 w 76"/>
                <a:gd name="T15" fmla="*/ 24 h 76"/>
                <a:gd name="T16" fmla="*/ 76 w 76"/>
                <a:gd name="T17" fmla="*/ 30 h 76"/>
                <a:gd name="T18" fmla="*/ 76 w 76"/>
                <a:gd name="T19" fmla="*/ 38 h 76"/>
                <a:gd name="T20" fmla="*/ 76 w 76"/>
                <a:gd name="T21" fmla="*/ 38 h 76"/>
                <a:gd name="T22" fmla="*/ 76 w 76"/>
                <a:gd name="T23" fmla="*/ 46 h 76"/>
                <a:gd name="T24" fmla="*/ 74 w 76"/>
                <a:gd name="T25" fmla="*/ 52 h 76"/>
                <a:gd name="T26" fmla="*/ 70 w 76"/>
                <a:gd name="T27" fmla="*/ 60 h 76"/>
                <a:gd name="T28" fmla="*/ 66 w 76"/>
                <a:gd name="T29" fmla="*/ 64 h 76"/>
                <a:gd name="T30" fmla="*/ 60 w 76"/>
                <a:gd name="T31" fmla="*/ 70 h 76"/>
                <a:gd name="T32" fmla="*/ 54 w 76"/>
                <a:gd name="T33" fmla="*/ 72 h 76"/>
                <a:gd name="T34" fmla="*/ 46 w 76"/>
                <a:gd name="T35" fmla="*/ 76 h 76"/>
                <a:gd name="T36" fmla="*/ 38 w 76"/>
                <a:gd name="T37" fmla="*/ 76 h 76"/>
                <a:gd name="T38" fmla="*/ 38 w 76"/>
                <a:gd name="T39" fmla="*/ 76 h 76"/>
                <a:gd name="T40" fmla="*/ 30 w 76"/>
                <a:gd name="T41" fmla="*/ 76 h 76"/>
                <a:gd name="T42" fmla="*/ 24 w 76"/>
                <a:gd name="T43" fmla="*/ 72 h 76"/>
                <a:gd name="T44" fmla="*/ 18 w 76"/>
                <a:gd name="T45" fmla="*/ 70 h 76"/>
                <a:gd name="T46" fmla="*/ 12 w 76"/>
                <a:gd name="T47" fmla="*/ 64 h 76"/>
                <a:gd name="T48" fmla="*/ 6 w 76"/>
                <a:gd name="T49" fmla="*/ 60 h 76"/>
                <a:gd name="T50" fmla="*/ 4 w 76"/>
                <a:gd name="T51" fmla="*/ 52 h 76"/>
                <a:gd name="T52" fmla="*/ 2 w 76"/>
                <a:gd name="T53" fmla="*/ 46 h 76"/>
                <a:gd name="T54" fmla="*/ 0 w 76"/>
                <a:gd name="T55" fmla="*/ 38 h 76"/>
                <a:gd name="T56" fmla="*/ 0 w 76"/>
                <a:gd name="T57" fmla="*/ 38 h 76"/>
                <a:gd name="T58" fmla="*/ 2 w 76"/>
                <a:gd name="T59" fmla="*/ 30 h 76"/>
                <a:gd name="T60" fmla="*/ 4 w 76"/>
                <a:gd name="T61" fmla="*/ 24 h 76"/>
                <a:gd name="T62" fmla="*/ 6 w 76"/>
                <a:gd name="T63" fmla="*/ 16 h 76"/>
                <a:gd name="T64" fmla="*/ 12 w 76"/>
                <a:gd name="T65" fmla="*/ 12 h 76"/>
                <a:gd name="T66" fmla="*/ 18 w 76"/>
                <a:gd name="T67" fmla="*/ 6 h 76"/>
                <a:gd name="T68" fmla="*/ 24 w 76"/>
                <a:gd name="T69" fmla="*/ 4 h 76"/>
                <a:gd name="T70" fmla="*/ 30 w 76"/>
                <a:gd name="T71" fmla="*/ 0 h 76"/>
                <a:gd name="T72" fmla="*/ 38 w 76"/>
                <a:gd name="T73" fmla="*/ 0 h 76"/>
                <a:gd name="T74" fmla="*/ 38 w 76"/>
                <a:gd name="T75" fmla="*/ 0 h 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6"/>
                <a:gd name="T115" fmla="*/ 0 h 76"/>
                <a:gd name="T116" fmla="*/ 76 w 76"/>
                <a:gd name="T117" fmla="*/ 76 h 7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6" h="76">
                  <a:moveTo>
                    <a:pt x="38" y="0"/>
                  </a:moveTo>
                  <a:lnTo>
                    <a:pt x="38" y="0"/>
                  </a:lnTo>
                  <a:lnTo>
                    <a:pt x="46" y="0"/>
                  </a:lnTo>
                  <a:lnTo>
                    <a:pt x="54" y="4"/>
                  </a:lnTo>
                  <a:lnTo>
                    <a:pt x="60" y="6"/>
                  </a:lnTo>
                  <a:lnTo>
                    <a:pt x="66" y="12"/>
                  </a:lnTo>
                  <a:lnTo>
                    <a:pt x="70" y="16"/>
                  </a:lnTo>
                  <a:lnTo>
                    <a:pt x="74" y="24"/>
                  </a:lnTo>
                  <a:lnTo>
                    <a:pt x="76" y="30"/>
                  </a:lnTo>
                  <a:lnTo>
                    <a:pt x="76" y="38"/>
                  </a:lnTo>
                  <a:lnTo>
                    <a:pt x="76" y="46"/>
                  </a:lnTo>
                  <a:lnTo>
                    <a:pt x="74" y="52"/>
                  </a:lnTo>
                  <a:lnTo>
                    <a:pt x="70" y="60"/>
                  </a:lnTo>
                  <a:lnTo>
                    <a:pt x="66" y="64"/>
                  </a:lnTo>
                  <a:lnTo>
                    <a:pt x="60" y="70"/>
                  </a:lnTo>
                  <a:lnTo>
                    <a:pt x="54" y="72"/>
                  </a:lnTo>
                  <a:lnTo>
                    <a:pt x="46" y="76"/>
                  </a:lnTo>
                  <a:lnTo>
                    <a:pt x="38" y="76"/>
                  </a:lnTo>
                  <a:lnTo>
                    <a:pt x="30" y="76"/>
                  </a:lnTo>
                  <a:lnTo>
                    <a:pt x="24" y="72"/>
                  </a:lnTo>
                  <a:lnTo>
                    <a:pt x="18" y="70"/>
                  </a:lnTo>
                  <a:lnTo>
                    <a:pt x="12" y="64"/>
                  </a:lnTo>
                  <a:lnTo>
                    <a:pt x="6" y="60"/>
                  </a:lnTo>
                  <a:lnTo>
                    <a:pt x="4" y="52"/>
                  </a:lnTo>
                  <a:lnTo>
                    <a:pt x="2" y="46"/>
                  </a:lnTo>
                  <a:lnTo>
                    <a:pt x="0" y="38"/>
                  </a:lnTo>
                  <a:lnTo>
                    <a:pt x="2" y="30"/>
                  </a:lnTo>
                  <a:lnTo>
                    <a:pt x="4" y="24"/>
                  </a:lnTo>
                  <a:lnTo>
                    <a:pt x="6" y="16"/>
                  </a:lnTo>
                  <a:lnTo>
                    <a:pt x="12" y="12"/>
                  </a:lnTo>
                  <a:lnTo>
                    <a:pt x="18" y="6"/>
                  </a:lnTo>
                  <a:lnTo>
                    <a:pt x="24" y="4"/>
                  </a:lnTo>
                  <a:lnTo>
                    <a:pt x="30" y="0"/>
                  </a:lnTo>
                  <a:lnTo>
                    <a:pt x="38" y="0"/>
                  </a:lnTo>
                  <a:close/>
                </a:path>
              </a:pathLst>
            </a:custGeom>
            <a:solidFill>
              <a:srgbClr val="EBC1A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9" name="Freeform 227">
              <a:extLst>
                <a:ext uri="{FF2B5EF4-FFF2-40B4-BE49-F238E27FC236}">
                  <a16:creationId xmlns:a16="http://schemas.microsoft.com/office/drawing/2014/main" id="{A820AF28-7FD7-4E32-BC1E-CC9821FF3CE2}"/>
                </a:ext>
              </a:extLst>
            </p:cNvPr>
            <p:cNvSpPr>
              <a:spLocks/>
            </p:cNvSpPr>
            <p:nvPr/>
          </p:nvSpPr>
          <p:spPr bwMode="auto">
            <a:xfrm>
              <a:off x="1212" y="2390"/>
              <a:ext cx="74" cy="72"/>
            </a:xfrm>
            <a:custGeom>
              <a:avLst/>
              <a:gdLst>
                <a:gd name="T0" fmla="*/ 36 w 74"/>
                <a:gd name="T1" fmla="*/ 0 h 72"/>
                <a:gd name="T2" fmla="*/ 36 w 74"/>
                <a:gd name="T3" fmla="*/ 0 h 72"/>
                <a:gd name="T4" fmla="*/ 44 w 74"/>
                <a:gd name="T5" fmla="*/ 0 h 72"/>
                <a:gd name="T6" fmla="*/ 50 w 74"/>
                <a:gd name="T7" fmla="*/ 2 h 72"/>
                <a:gd name="T8" fmla="*/ 56 w 74"/>
                <a:gd name="T9" fmla="*/ 6 h 72"/>
                <a:gd name="T10" fmla="*/ 62 w 74"/>
                <a:gd name="T11" fmla="*/ 10 h 72"/>
                <a:gd name="T12" fmla="*/ 66 w 74"/>
                <a:gd name="T13" fmla="*/ 16 h 72"/>
                <a:gd name="T14" fmla="*/ 70 w 74"/>
                <a:gd name="T15" fmla="*/ 22 h 72"/>
                <a:gd name="T16" fmla="*/ 72 w 74"/>
                <a:gd name="T17" fmla="*/ 28 h 72"/>
                <a:gd name="T18" fmla="*/ 74 w 74"/>
                <a:gd name="T19" fmla="*/ 36 h 72"/>
                <a:gd name="T20" fmla="*/ 74 w 74"/>
                <a:gd name="T21" fmla="*/ 36 h 72"/>
                <a:gd name="T22" fmla="*/ 72 w 74"/>
                <a:gd name="T23" fmla="*/ 44 h 72"/>
                <a:gd name="T24" fmla="*/ 70 w 74"/>
                <a:gd name="T25" fmla="*/ 50 h 72"/>
                <a:gd name="T26" fmla="*/ 66 w 74"/>
                <a:gd name="T27" fmla="*/ 56 h 72"/>
                <a:gd name="T28" fmla="*/ 62 w 74"/>
                <a:gd name="T29" fmla="*/ 62 h 72"/>
                <a:gd name="T30" fmla="*/ 56 w 74"/>
                <a:gd name="T31" fmla="*/ 66 h 72"/>
                <a:gd name="T32" fmla="*/ 50 w 74"/>
                <a:gd name="T33" fmla="*/ 70 h 72"/>
                <a:gd name="T34" fmla="*/ 44 w 74"/>
                <a:gd name="T35" fmla="*/ 72 h 72"/>
                <a:gd name="T36" fmla="*/ 36 w 74"/>
                <a:gd name="T37" fmla="*/ 72 h 72"/>
                <a:gd name="T38" fmla="*/ 36 w 74"/>
                <a:gd name="T39" fmla="*/ 72 h 72"/>
                <a:gd name="T40" fmla="*/ 28 w 74"/>
                <a:gd name="T41" fmla="*/ 72 h 72"/>
                <a:gd name="T42" fmla="*/ 22 w 74"/>
                <a:gd name="T43" fmla="*/ 70 h 72"/>
                <a:gd name="T44" fmla="*/ 16 w 74"/>
                <a:gd name="T45" fmla="*/ 66 h 72"/>
                <a:gd name="T46" fmla="*/ 10 w 74"/>
                <a:gd name="T47" fmla="*/ 62 h 72"/>
                <a:gd name="T48" fmla="*/ 6 w 74"/>
                <a:gd name="T49" fmla="*/ 56 h 72"/>
                <a:gd name="T50" fmla="*/ 2 w 74"/>
                <a:gd name="T51" fmla="*/ 50 h 72"/>
                <a:gd name="T52" fmla="*/ 0 w 74"/>
                <a:gd name="T53" fmla="*/ 44 h 72"/>
                <a:gd name="T54" fmla="*/ 0 w 74"/>
                <a:gd name="T55" fmla="*/ 36 h 72"/>
                <a:gd name="T56" fmla="*/ 0 w 74"/>
                <a:gd name="T57" fmla="*/ 36 h 72"/>
                <a:gd name="T58" fmla="*/ 0 w 74"/>
                <a:gd name="T59" fmla="*/ 28 h 72"/>
                <a:gd name="T60" fmla="*/ 2 w 74"/>
                <a:gd name="T61" fmla="*/ 22 h 72"/>
                <a:gd name="T62" fmla="*/ 6 w 74"/>
                <a:gd name="T63" fmla="*/ 16 h 72"/>
                <a:gd name="T64" fmla="*/ 10 w 74"/>
                <a:gd name="T65" fmla="*/ 10 h 72"/>
                <a:gd name="T66" fmla="*/ 16 w 74"/>
                <a:gd name="T67" fmla="*/ 6 h 72"/>
                <a:gd name="T68" fmla="*/ 22 w 74"/>
                <a:gd name="T69" fmla="*/ 2 h 72"/>
                <a:gd name="T70" fmla="*/ 28 w 74"/>
                <a:gd name="T71" fmla="*/ 0 h 72"/>
                <a:gd name="T72" fmla="*/ 36 w 74"/>
                <a:gd name="T73" fmla="*/ 0 h 72"/>
                <a:gd name="T74" fmla="*/ 36 w 74"/>
                <a:gd name="T75" fmla="*/ 0 h 7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4"/>
                <a:gd name="T115" fmla="*/ 0 h 72"/>
                <a:gd name="T116" fmla="*/ 74 w 74"/>
                <a:gd name="T117" fmla="*/ 72 h 7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4" h="72">
                  <a:moveTo>
                    <a:pt x="36" y="0"/>
                  </a:moveTo>
                  <a:lnTo>
                    <a:pt x="36" y="0"/>
                  </a:lnTo>
                  <a:lnTo>
                    <a:pt x="44" y="0"/>
                  </a:lnTo>
                  <a:lnTo>
                    <a:pt x="50" y="2"/>
                  </a:lnTo>
                  <a:lnTo>
                    <a:pt x="56" y="6"/>
                  </a:lnTo>
                  <a:lnTo>
                    <a:pt x="62" y="10"/>
                  </a:lnTo>
                  <a:lnTo>
                    <a:pt x="66" y="16"/>
                  </a:lnTo>
                  <a:lnTo>
                    <a:pt x="70" y="22"/>
                  </a:lnTo>
                  <a:lnTo>
                    <a:pt x="72" y="28"/>
                  </a:lnTo>
                  <a:lnTo>
                    <a:pt x="74" y="36"/>
                  </a:lnTo>
                  <a:lnTo>
                    <a:pt x="72" y="44"/>
                  </a:lnTo>
                  <a:lnTo>
                    <a:pt x="70" y="50"/>
                  </a:lnTo>
                  <a:lnTo>
                    <a:pt x="66" y="56"/>
                  </a:lnTo>
                  <a:lnTo>
                    <a:pt x="62" y="62"/>
                  </a:lnTo>
                  <a:lnTo>
                    <a:pt x="56" y="66"/>
                  </a:lnTo>
                  <a:lnTo>
                    <a:pt x="50" y="70"/>
                  </a:lnTo>
                  <a:lnTo>
                    <a:pt x="44" y="72"/>
                  </a:lnTo>
                  <a:lnTo>
                    <a:pt x="36" y="72"/>
                  </a:lnTo>
                  <a:lnTo>
                    <a:pt x="28" y="72"/>
                  </a:lnTo>
                  <a:lnTo>
                    <a:pt x="22" y="70"/>
                  </a:lnTo>
                  <a:lnTo>
                    <a:pt x="16" y="66"/>
                  </a:lnTo>
                  <a:lnTo>
                    <a:pt x="10" y="62"/>
                  </a:lnTo>
                  <a:lnTo>
                    <a:pt x="6" y="56"/>
                  </a:lnTo>
                  <a:lnTo>
                    <a:pt x="2" y="50"/>
                  </a:lnTo>
                  <a:lnTo>
                    <a:pt x="0" y="44"/>
                  </a:lnTo>
                  <a:lnTo>
                    <a:pt x="0" y="36"/>
                  </a:lnTo>
                  <a:lnTo>
                    <a:pt x="0" y="28"/>
                  </a:lnTo>
                  <a:lnTo>
                    <a:pt x="2" y="22"/>
                  </a:lnTo>
                  <a:lnTo>
                    <a:pt x="6" y="16"/>
                  </a:lnTo>
                  <a:lnTo>
                    <a:pt x="10" y="10"/>
                  </a:lnTo>
                  <a:lnTo>
                    <a:pt x="16" y="6"/>
                  </a:lnTo>
                  <a:lnTo>
                    <a:pt x="22" y="2"/>
                  </a:lnTo>
                  <a:lnTo>
                    <a:pt x="28" y="0"/>
                  </a:lnTo>
                  <a:lnTo>
                    <a:pt x="36" y="0"/>
                  </a:lnTo>
                  <a:close/>
                </a:path>
              </a:pathLst>
            </a:custGeom>
            <a:solidFill>
              <a:srgbClr val="EBC0A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0" name="Freeform 228">
              <a:extLst>
                <a:ext uri="{FF2B5EF4-FFF2-40B4-BE49-F238E27FC236}">
                  <a16:creationId xmlns:a16="http://schemas.microsoft.com/office/drawing/2014/main" id="{EBA3160E-0520-4EB6-8BC5-218B3F8D3394}"/>
                </a:ext>
              </a:extLst>
            </p:cNvPr>
            <p:cNvSpPr>
              <a:spLocks/>
            </p:cNvSpPr>
            <p:nvPr/>
          </p:nvSpPr>
          <p:spPr bwMode="auto">
            <a:xfrm>
              <a:off x="1212" y="2390"/>
              <a:ext cx="72" cy="72"/>
            </a:xfrm>
            <a:custGeom>
              <a:avLst/>
              <a:gdLst>
                <a:gd name="T0" fmla="*/ 36 w 72"/>
                <a:gd name="T1" fmla="*/ 0 h 72"/>
                <a:gd name="T2" fmla="*/ 36 w 72"/>
                <a:gd name="T3" fmla="*/ 0 h 72"/>
                <a:gd name="T4" fmla="*/ 44 w 72"/>
                <a:gd name="T5" fmla="*/ 0 h 72"/>
                <a:gd name="T6" fmla="*/ 50 w 72"/>
                <a:gd name="T7" fmla="*/ 2 h 72"/>
                <a:gd name="T8" fmla="*/ 56 w 72"/>
                <a:gd name="T9" fmla="*/ 6 h 72"/>
                <a:gd name="T10" fmla="*/ 62 w 72"/>
                <a:gd name="T11" fmla="*/ 10 h 72"/>
                <a:gd name="T12" fmla="*/ 66 w 72"/>
                <a:gd name="T13" fmla="*/ 16 h 72"/>
                <a:gd name="T14" fmla="*/ 70 w 72"/>
                <a:gd name="T15" fmla="*/ 22 h 72"/>
                <a:gd name="T16" fmla="*/ 72 w 72"/>
                <a:gd name="T17" fmla="*/ 28 h 72"/>
                <a:gd name="T18" fmla="*/ 72 w 72"/>
                <a:gd name="T19" fmla="*/ 36 h 72"/>
                <a:gd name="T20" fmla="*/ 72 w 72"/>
                <a:gd name="T21" fmla="*/ 36 h 72"/>
                <a:gd name="T22" fmla="*/ 72 w 72"/>
                <a:gd name="T23" fmla="*/ 44 h 72"/>
                <a:gd name="T24" fmla="*/ 70 w 72"/>
                <a:gd name="T25" fmla="*/ 50 h 72"/>
                <a:gd name="T26" fmla="*/ 66 w 72"/>
                <a:gd name="T27" fmla="*/ 56 h 72"/>
                <a:gd name="T28" fmla="*/ 62 w 72"/>
                <a:gd name="T29" fmla="*/ 62 h 72"/>
                <a:gd name="T30" fmla="*/ 56 w 72"/>
                <a:gd name="T31" fmla="*/ 66 h 72"/>
                <a:gd name="T32" fmla="*/ 50 w 72"/>
                <a:gd name="T33" fmla="*/ 70 h 72"/>
                <a:gd name="T34" fmla="*/ 44 w 72"/>
                <a:gd name="T35" fmla="*/ 72 h 72"/>
                <a:gd name="T36" fmla="*/ 36 w 72"/>
                <a:gd name="T37" fmla="*/ 72 h 72"/>
                <a:gd name="T38" fmla="*/ 36 w 72"/>
                <a:gd name="T39" fmla="*/ 72 h 72"/>
                <a:gd name="T40" fmla="*/ 30 w 72"/>
                <a:gd name="T41" fmla="*/ 72 h 72"/>
                <a:gd name="T42" fmla="*/ 22 w 72"/>
                <a:gd name="T43" fmla="*/ 70 h 72"/>
                <a:gd name="T44" fmla="*/ 16 w 72"/>
                <a:gd name="T45" fmla="*/ 66 h 72"/>
                <a:gd name="T46" fmla="*/ 10 w 72"/>
                <a:gd name="T47" fmla="*/ 62 h 72"/>
                <a:gd name="T48" fmla="*/ 6 w 72"/>
                <a:gd name="T49" fmla="*/ 56 h 72"/>
                <a:gd name="T50" fmla="*/ 4 w 72"/>
                <a:gd name="T51" fmla="*/ 50 h 72"/>
                <a:gd name="T52" fmla="*/ 2 w 72"/>
                <a:gd name="T53" fmla="*/ 44 h 72"/>
                <a:gd name="T54" fmla="*/ 0 w 72"/>
                <a:gd name="T55" fmla="*/ 36 h 72"/>
                <a:gd name="T56" fmla="*/ 0 w 72"/>
                <a:gd name="T57" fmla="*/ 36 h 72"/>
                <a:gd name="T58" fmla="*/ 2 w 72"/>
                <a:gd name="T59" fmla="*/ 28 h 72"/>
                <a:gd name="T60" fmla="*/ 4 w 72"/>
                <a:gd name="T61" fmla="*/ 22 h 72"/>
                <a:gd name="T62" fmla="*/ 6 w 72"/>
                <a:gd name="T63" fmla="*/ 16 h 72"/>
                <a:gd name="T64" fmla="*/ 10 w 72"/>
                <a:gd name="T65" fmla="*/ 10 h 72"/>
                <a:gd name="T66" fmla="*/ 16 w 72"/>
                <a:gd name="T67" fmla="*/ 6 h 72"/>
                <a:gd name="T68" fmla="*/ 22 w 72"/>
                <a:gd name="T69" fmla="*/ 2 h 72"/>
                <a:gd name="T70" fmla="*/ 30 w 72"/>
                <a:gd name="T71" fmla="*/ 0 h 72"/>
                <a:gd name="T72" fmla="*/ 36 w 72"/>
                <a:gd name="T73" fmla="*/ 0 h 72"/>
                <a:gd name="T74" fmla="*/ 36 w 72"/>
                <a:gd name="T75" fmla="*/ 0 h 7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2"/>
                <a:gd name="T115" fmla="*/ 0 h 72"/>
                <a:gd name="T116" fmla="*/ 72 w 72"/>
                <a:gd name="T117" fmla="*/ 72 h 7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2" h="72">
                  <a:moveTo>
                    <a:pt x="36" y="0"/>
                  </a:moveTo>
                  <a:lnTo>
                    <a:pt x="36" y="0"/>
                  </a:lnTo>
                  <a:lnTo>
                    <a:pt x="44" y="0"/>
                  </a:lnTo>
                  <a:lnTo>
                    <a:pt x="50" y="2"/>
                  </a:lnTo>
                  <a:lnTo>
                    <a:pt x="56" y="6"/>
                  </a:lnTo>
                  <a:lnTo>
                    <a:pt x="62" y="10"/>
                  </a:lnTo>
                  <a:lnTo>
                    <a:pt x="66" y="16"/>
                  </a:lnTo>
                  <a:lnTo>
                    <a:pt x="70" y="22"/>
                  </a:lnTo>
                  <a:lnTo>
                    <a:pt x="72" y="28"/>
                  </a:lnTo>
                  <a:lnTo>
                    <a:pt x="72" y="36"/>
                  </a:lnTo>
                  <a:lnTo>
                    <a:pt x="72" y="44"/>
                  </a:lnTo>
                  <a:lnTo>
                    <a:pt x="70" y="50"/>
                  </a:lnTo>
                  <a:lnTo>
                    <a:pt x="66" y="56"/>
                  </a:lnTo>
                  <a:lnTo>
                    <a:pt x="62" y="62"/>
                  </a:lnTo>
                  <a:lnTo>
                    <a:pt x="56" y="66"/>
                  </a:lnTo>
                  <a:lnTo>
                    <a:pt x="50" y="70"/>
                  </a:lnTo>
                  <a:lnTo>
                    <a:pt x="44" y="72"/>
                  </a:lnTo>
                  <a:lnTo>
                    <a:pt x="36" y="72"/>
                  </a:lnTo>
                  <a:lnTo>
                    <a:pt x="30" y="72"/>
                  </a:lnTo>
                  <a:lnTo>
                    <a:pt x="22" y="70"/>
                  </a:lnTo>
                  <a:lnTo>
                    <a:pt x="16" y="66"/>
                  </a:lnTo>
                  <a:lnTo>
                    <a:pt x="10" y="62"/>
                  </a:lnTo>
                  <a:lnTo>
                    <a:pt x="6" y="56"/>
                  </a:lnTo>
                  <a:lnTo>
                    <a:pt x="4" y="50"/>
                  </a:lnTo>
                  <a:lnTo>
                    <a:pt x="2" y="44"/>
                  </a:lnTo>
                  <a:lnTo>
                    <a:pt x="0" y="36"/>
                  </a:lnTo>
                  <a:lnTo>
                    <a:pt x="2" y="28"/>
                  </a:lnTo>
                  <a:lnTo>
                    <a:pt x="4" y="22"/>
                  </a:lnTo>
                  <a:lnTo>
                    <a:pt x="6" y="16"/>
                  </a:lnTo>
                  <a:lnTo>
                    <a:pt x="10" y="10"/>
                  </a:lnTo>
                  <a:lnTo>
                    <a:pt x="16" y="6"/>
                  </a:lnTo>
                  <a:lnTo>
                    <a:pt x="22" y="2"/>
                  </a:lnTo>
                  <a:lnTo>
                    <a:pt x="30" y="0"/>
                  </a:lnTo>
                  <a:lnTo>
                    <a:pt x="36" y="0"/>
                  </a:lnTo>
                  <a:close/>
                </a:path>
              </a:pathLst>
            </a:custGeom>
            <a:solidFill>
              <a:srgbClr val="EBBEA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1" name="Freeform 229">
              <a:extLst>
                <a:ext uri="{FF2B5EF4-FFF2-40B4-BE49-F238E27FC236}">
                  <a16:creationId xmlns:a16="http://schemas.microsoft.com/office/drawing/2014/main" id="{855792B6-9C15-4440-9BA2-AB40A049C5B0}"/>
                </a:ext>
              </a:extLst>
            </p:cNvPr>
            <p:cNvSpPr>
              <a:spLocks/>
            </p:cNvSpPr>
            <p:nvPr/>
          </p:nvSpPr>
          <p:spPr bwMode="auto">
            <a:xfrm>
              <a:off x="1214" y="2392"/>
              <a:ext cx="70" cy="68"/>
            </a:xfrm>
            <a:custGeom>
              <a:avLst/>
              <a:gdLst>
                <a:gd name="T0" fmla="*/ 34 w 70"/>
                <a:gd name="T1" fmla="*/ 0 h 68"/>
                <a:gd name="T2" fmla="*/ 34 w 70"/>
                <a:gd name="T3" fmla="*/ 0 h 68"/>
                <a:gd name="T4" fmla="*/ 42 w 70"/>
                <a:gd name="T5" fmla="*/ 0 h 68"/>
                <a:gd name="T6" fmla="*/ 48 w 70"/>
                <a:gd name="T7" fmla="*/ 2 h 68"/>
                <a:gd name="T8" fmla="*/ 54 w 70"/>
                <a:gd name="T9" fmla="*/ 6 h 68"/>
                <a:gd name="T10" fmla="*/ 60 w 70"/>
                <a:gd name="T11" fmla="*/ 10 h 68"/>
                <a:gd name="T12" fmla="*/ 64 w 70"/>
                <a:gd name="T13" fmla="*/ 14 h 68"/>
                <a:gd name="T14" fmla="*/ 66 w 70"/>
                <a:gd name="T15" fmla="*/ 20 h 68"/>
                <a:gd name="T16" fmla="*/ 68 w 70"/>
                <a:gd name="T17" fmla="*/ 26 h 68"/>
                <a:gd name="T18" fmla="*/ 70 w 70"/>
                <a:gd name="T19" fmla="*/ 34 h 68"/>
                <a:gd name="T20" fmla="*/ 70 w 70"/>
                <a:gd name="T21" fmla="*/ 34 h 68"/>
                <a:gd name="T22" fmla="*/ 68 w 70"/>
                <a:gd name="T23" fmla="*/ 40 h 68"/>
                <a:gd name="T24" fmla="*/ 66 w 70"/>
                <a:gd name="T25" fmla="*/ 48 h 68"/>
                <a:gd name="T26" fmla="*/ 64 w 70"/>
                <a:gd name="T27" fmla="*/ 54 h 68"/>
                <a:gd name="T28" fmla="*/ 60 w 70"/>
                <a:gd name="T29" fmla="*/ 58 h 68"/>
                <a:gd name="T30" fmla="*/ 54 w 70"/>
                <a:gd name="T31" fmla="*/ 62 h 68"/>
                <a:gd name="T32" fmla="*/ 48 w 70"/>
                <a:gd name="T33" fmla="*/ 66 h 68"/>
                <a:gd name="T34" fmla="*/ 42 w 70"/>
                <a:gd name="T35" fmla="*/ 68 h 68"/>
                <a:gd name="T36" fmla="*/ 34 w 70"/>
                <a:gd name="T37" fmla="*/ 68 h 68"/>
                <a:gd name="T38" fmla="*/ 34 w 70"/>
                <a:gd name="T39" fmla="*/ 68 h 68"/>
                <a:gd name="T40" fmla="*/ 28 w 70"/>
                <a:gd name="T41" fmla="*/ 68 h 68"/>
                <a:gd name="T42" fmla="*/ 20 w 70"/>
                <a:gd name="T43" fmla="*/ 66 h 68"/>
                <a:gd name="T44" fmla="*/ 14 w 70"/>
                <a:gd name="T45" fmla="*/ 62 h 68"/>
                <a:gd name="T46" fmla="*/ 10 w 70"/>
                <a:gd name="T47" fmla="*/ 58 h 68"/>
                <a:gd name="T48" fmla="*/ 6 w 70"/>
                <a:gd name="T49" fmla="*/ 54 h 68"/>
                <a:gd name="T50" fmla="*/ 2 w 70"/>
                <a:gd name="T51" fmla="*/ 48 h 68"/>
                <a:gd name="T52" fmla="*/ 0 w 70"/>
                <a:gd name="T53" fmla="*/ 40 h 68"/>
                <a:gd name="T54" fmla="*/ 0 w 70"/>
                <a:gd name="T55" fmla="*/ 34 h 68"/>
                <a:gd name="T56" fmla="*/ 0 w 70"/>
                <a:gd name="T57" fmla="*/ 34 h 68"/>
                <a:gd name="T58" fmla="*/ 0 w 70"/>
                <a:gd name="T59" fmla="*/ 26 h 68"/>
                <a:gd name="T60" fmla="*/ 2 w 70"/>
                <a:gd name="T61" fmla="*/ 20 h 68"/>
                <a:gd name="T62" fmla="*/ 6 w 70"/>
                <a:gd name="T63" fmla="*/ 14 h 68"/>
                <a:gd name="T64" fmla="*/ 10 w 70"/>
                <a:gd name="T65" fmla="*/ 10 h 68"/>
                <a:gd name="T66" fmla="*/ 14 w 70"/>
                <a:gd name="T67" fmla="*/ 6 h 68"/>
                <a:gd name="T68" fmla="*/ 20 w 70"/>
                <a:gd name="T69" fmla="*/ 2 h 68"/>
                <a:gd name="T70" fmla="*/ 28 w 70"/>
                <a:gd name="T71" fmla="*/ 0 h 68"/>
                <a:gd name="T72" fmla="*/ 34 w 70"/>
                <a:gd name="T73" fmla="*/ 0 h 68"/>
                <a:gd name="T74" fmla="*/ 34 w 70"/>
                <a:gd name="T75" fmla="*/ 0 h 6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0"/>
                <a:gd name="T115" fmla="*/ 0 h 68"/>
                <a:gd name="T116" fmla="*/ 70 w 70"/>
                <a:gd name="T117" fmla="*/ 68 h 6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0" h="68">
                  <a:moveTo>
                    <a:pt x="34" y="0"/>
                  </a:moveTo>
                  <a:lnTo>
                    <a:pt x="34" y="0"/>
                  </a:lnTo>
                  <a:lnTo>
                    <a:pt x="42" y="0"/>
                  </a:lnTo>
                  <a:lnTo>
                    <a:pt x="48" y="2"/>
                  </a:lnTo>
                  <a:lnTo>
                    <a:pt x="54" y="6"/>
                  </a:lnTo>
                  <a:lnTo>
                    <a:pt x="60" y="10"/>
                  </a:lnTo>
                  <a:lnTo>
                    <a:pt x="64" y="14"/>
                  </a:lnTo>
                  <a:lnTo>
                    <a:pt x="66" y="20"/>
                  </a:lnTo>
                  <a:lnTo>
                    <a:pt x="68" y="26"/>
                  </a:lnTo>
                  <a:lnTo>
                    <a:pt x="70" y="34"/>
                  </a:lnTo>
                  <a:lnTo>
                    <a:pt x="68" y="40"/>
                  </a:lnTo>
                  <a:lnTo>
                    <a:pt x="66" y="48"/>
                  </a:lnTo>
                  <a:lnTo>
                    <a:pt x="64" y="54"/>
                  </a:lnTo>
                  <a:lnTo>
                    <a:pt x="60" y="58"/>
                  </a:lnTo>
                  <a:lnTo>
                    <a:pt x="54" y="62"/>
                  </a:lnTo>
                  <a:lnTo>
                    <a:pt x="48" y="66"/>
                  </a:lnTo>
                  <a:lnTo>
                    <a:pt x="42" y="68"/>
                  </a:lnTo>
                  <a:lnTo>
                    <a:pt x="34" y="68"/>
                  </a:lnTo>
                  <a:lnTo>
                    <a:pt x="28" y="68"/>
                  </a:lnTo>
                  <a:lnTo>
                    <a:pt x="20" y="66"/>
                  </a:lnTo>
                  <a:lnTo>
                    <a:pt x="14" y="62"/>
                  </a:lnTo>
                  <a:lnTo>
                    <a:pt x="10" y="58"/>
                  </a:lnTo>
                  <a:lnTo>
                    <a:pt x="6" y="54"/>
                  </a:lnTo>
                  <a:lnTo>
                    <a:pt x="2" y="48"/>
                  </a:lnTo>
                  <a:lnTo>
                    <a:pt x="0" y="40"/>
                  </a:lnTo>
                  <a:lnTo>
                    <a:pt x="0" y="34"/>
                  </a:lnTo>
                  <a:lnTo>
                    <a:pt x="0" y="26"/>
                  </a:lnTo>
                  <a:lnTo>
                    <a:pt x="2" y="20"/>
                  </a:lnTo>
                  <a:lnTo>
                    <a:pt x="6" y="14"/>
                  </a:lnTo>
                  <a:lnTo>
                    <a:pt x="10" y="10"/>
                  </a:lnTo>
                  <a:lnTo>
                    <a:pt x="14" y="6"/>
                  </a:lnTo>
                  <a:lnTo>
                    <a:pt x="20" y="2"/>
                  </a:lnTo>
                  <a:lnTo>
                    <a:pt x="28" y="0"/>
                  </a:lnTo>
                  <a:lnTo>
                    <a:pt x="34" y="0"/>
                  </a:lnTo>
                  <a:close/>
                </a:path>
              </a:pathLst>
            </a:custGeom>
            <a:solidFill>
              <a:srgbClr val="EBBD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2" name="Freeform 230">
              <a:extLst>
                <a:ext uri="{FF2B5EF4-FFF2-40B4-BE49-F238E27FC236}">
                  <a16:creationId xmlns:a16="http://schemas.microsoft.com/office/drawing/2014/main" id="{D955B9AF-A212-41ED-9195-AA6C481E76A7}"/>
                </a:ext>
              </a:extLst>
            </p:cNvPr>
            <p:cNvSpPr>
              <a:spLocks/>
            </p:cNvSpPr>
            <p:nvPr/>
          </p:nvSpPr>
          <p:spPr bwMode="auto">
            <a:xfrm>
              <a:off x="1214" y="2392"/>
              <a:ext cx="68" cy="68"/>
            </a:xfrm>
            <a:custGeom>
              <a:avLst/>
              <a:gdLst>
                <a:gd name="T0" fmla="*/ 34 w 68"/>
                <a:gd name="T1" fmla="*/ 0 h 68"/>
                <a:gd name="T2" fmla="*/ 34 w 68"/>
                <a:gd name="T3" fmla="*/ 0 h 68"/>
                <a:gd name="T4" fmla="*/ 42 w 68"/>
                <a:gd name="T5" fmla="*/ 0 h 68"/>
                <a:gd name="T6" fmla="*/ 48 w 68"/>
                <a:gd name="T7" fmla="*/ 2 h 68"/>
                <a:gd name="T8" fmla="*/ 54 w 68"/>
                <a:gd name="T9" fmla="*/ 6 h 68"/>
                <a:gd name="T10" fmla="*/ 58 w 68"/>
                <a:gd name="T11" fmla="*/ 10 h 68"/>
                <a:gd name="T12" fmla="*/ 62 w 68"/>
                <a:gd name="T13" fmla="*/ 14 h 68"/>
                <a:gd name="T14" fmla="*/ 66 w 68"/>
                <a:gd name="T15" fmla="*/ 20 h 68"/>
                <a:gd name="T16" fmla="*/ 68 w 68"/>
                <a:gd name="T17" fmla="*/ 28 h 68"/>
                <a:gd name="T18" fmla="*/ 68 w 68"/>
                <a:gd name="T19" fmla="*/ 34 h 68"/>
                <a:gd name="T20" fmla="*/ 68 w 68"/>
                <a:gd name="T21" fmla="*/ 34 h 68"/>
                <a:gd name="T22" fmla="*/ 68 w 68"/>
                <a:gd name="T23" fmla="*/ 40 h 68"/>
                <a:gd name="T24" fmla="*/ 66 w 68"/>
                <a:gd name="T25" fmla="*/ 48 h 68"/>
                <a:gd name="T26" fmla="*/ 62 w 68"/>
                <a:gd name="T27" fmla="*/ 52 h 68"/>
                <a:gd name="T28" fmla="*/ 58 w 68"/>
                <a:gd name="T29" fmla="*/ 58 h 68"/>
                <a:gd name="T30" fmla="*/ 54 w 68"/>
                <a:gd name="T31" fmla="*/ 62 h 68"/>
                <a:gd name="T32" fmla="*/ 48 w 68"/>
                <a:gd name="T33" fmla="*/ 66 h 68"/>
                <a:gd name="T34" fmla="*/ 42 w 68"/>
                <a:gd name="T35" fmla="*/ 68 h 68"/>
                <a:gd name="T36" fmla="*/ 34 w 68"/>
                <a:gd name="T37" fmla="*/ 68 h 68"/>
                <a:gd name="T38" fmla="*/ 34 w 68"/>
                <a:gd name="T39" fmla="*/ 68 h 68"/>
                <a:gd name="T40" fmla="*/ 28 w 68"/>
                <a:gd name="T41" fmla="*/ 68 h 68"/>
                <a:gd name="T42" fmla="*/ 22 w 68"/>
                <a:gd name="T43" fmla="*/ 66 h 68"/>
                <a:gd name="T44" fmla="*/ 16 w 68"/>
                <a:gd name="T45" fmla="*/ 62 h 68"/>
                <a:gd name="T46" fmla="*/ 10 w 68"/>
                <a:gd name="T47" fmla="*/ 58 h 68"/>
                <a:gd name="T48" fmla="*/ 6 w 68"/>
                <a:gd name="T49" fmla="*/ 52 h 68"/>
                <a:gd name="T50" fmla="*/ 4 w 68"/>
                <a:gd name="T51" fmla="*/ 48 h 68"/>
                <a:gd name="T52" fmla="*/ 2 w 68"/>
                <a:gd name="T53" fmla="*/ 40 h 68"/>
                <a:gd name="T54" fmla="*/ 0 w 68"/>
                <a:gd name="T55" fmla="*/ 34 h 68"/>
                <a:gd name="T56" fmla="*/ 0 w 68"/>
                <a:gd name="T57" fmla="*/ 34 h 68"/>
                <a:gd name="T58" fmla="*/ 2 w 68"/>
                <a:gd name="T59" fmla="*/ 28 h 68"/>
                <a:gd name="T60" fmla="*/ 4 w 68"/>
                <a:gd name="T61" fmla="*/ 20 h 68"/>
                <a:gd name="T62" fmla="*/ 6 w 68"/>
                <a:gd name="T63" fmla="*/ 14 h 68"/>
                <a:gd name="T64" fmla="*/ 10 w 68"/>
                <a:gd name="T65" fmla="*/ 10 h 68"/>
                <a:gd name="T66" fmla="*/ 16 w 68"/>
                <a:gd name="T67" fmla="*/ 6 h 68"/>
                <a:gd name="T68" fmla="*/ 22 w 68"/>
                <a:gd name="T69" fmla="*/ 2 h 68"/>
                <a:gd name="T70" fmla="*/ 28 w 68"/>
                <a:gd name="T71" fmla="*/ 0 h 68"/>
                <a:gd name="T72" fmla="*/ 34 w 68"/>
                <a:gd name="T73" fmla="*/ 0 h 68"/>
                <a:gd name="T74" fmla="*/ 34 w 68"/>
                <a:gd name="T75" fmla="*/ 0 h 6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8"/>
                <a:gd name="T115" fmla="*/ 0 h 68"/>
                <a:gd name="T116" fmla="*/ 68 w 68"/>
                <a:gd name="T117" fmla="*/ 68 h 6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8" h="68">
                  <a:moveTo>
                    <a:pt x="34" y="0"/>
                  </a:moveTo>
                  <a:lnTo>
                    <a:pt x="34" y="0"/>
                  </a:lnTo>
                  <a:lnTo>
                    <a:pt x="42" y="0"/>
                  </a:lnTo>
                  <a:lnTo>
                    <a:pt x="48" y="2"/>
                  </a:lnTo>
                  <a:lnTo>
                    <a:pt x="54" y="6"/>
                  </a:lnTo>
                  <a:lnTo>
                    <a:pt x="58" y="10"/>
                  </a:lnTo>
                  <a:lnTo>
                    <a:pt x="62" y="14"/>
                  </a:lnTo>
                  <a:lnTo>
                    <a:pt x="66" y="20"/>
                  </a:lnTo>
                  <a:lnTo>
                    <a:pt x="68" y="28"/>
                  </a:lnTo>
                  <a:lnTo>
                    <a:pt x="68" y="34"/>
                  </a:lnTo>
                  <a:lnTo>
                    <a:pt x="68" y="40"/>
                  </a:lnTo>
                  <a:lnTo>
                    <a:pt x="66" y="48"/>
                  </a:lnTo>
                  <a:lnTo>
                    <a:pt x="62" y="52"/>
                  </a:lnTo>
                  <a:lnTo>
                    <a:pt x="58" y="58"/>
                  </a:lnTo>
                  <a:lnTo>
                    <a:pt x="54" y="62"/>
                  </a:lnTo>
                  <a:lnTo>
                    <a:pt x="48" y="66"/>
                  </a:lnTo>
                  <a:lnTo>
                    <a:pt x="42" y="68"/>
                  </a:lnTo>
                  <a:lnTo>
                    <a:pt x="34" y="68"/>
                  </a:lnTo>
                  <a:lnTo>
                    <a:pt x="28" y="68"/>
                  </a:lnTo>
                  <a:lnTo>
                    <a:pt x="22" y="66"/>
                  </a:lnTo>
                  <a:lnTo>
                    <a:pt x="16" y="62"/>
                  </a:lnTo>
                  <a:lnTo>
                    <a:pt x="10" y="58"/>
                  </a:lnTo>
                  <a:lnTo>
                    <a:pt x="6" y="52"/>
                  </a:lnTo>
                  <a:lnTo>
                    <a:pt x="4" y="48"/>
                  </a:lnTo>
                  <a:lnTo>
                    <a:pt x="2" y="40"/>
                  </a:lnTo>
                  <a:lnTo>
                    <a:pt x="0" y="34"/>
                  </a:lnTo>
                  <a:lnTo>
                    <a:pt x="2" y="28"/>
                  </a:lnTo>
                  <a:lnTo>
                    <a:pt x="4" y="20"/>
                  </a:lnTo>
                  <a:lnTo>
                    <a:pt x="6" y="14"/>
                  </a:lnTo>
                  <a:lnTo>
                    <a:pt x="10" y="10"/>
                  </a:lnTo>
                  <a:lnTo>
                    <a:pt x="16" y="6"/>
                  </a:lnTo>
                  <a:lnTo>
                    <a:pt x="22" y="2"/>
                  </a:lnTo>
                  <a:lnTo>
                    <a:pt x="28" y="0"/>
                  </a:lnTo>
                  <a:lnTo>
                    <a:pt x="34" y="0"/>
                  </a:lnTo>
                  <a:close/>
                </a:path>
              </a:pathLst>
            </a:custGeom>
            <a:solidFill>
              <a:srgbClr val="EBBC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3" name="Freeform 231">
              <a:extLst>
                <a:ext uri="{FF2B5EF4-FFF2-40B4-BE49-F238E27FC236}">
                  <a16:creationId xmlns:a16="http://schemas.microsoft.com/office/drawing/2014/main" id="{B9101512-31C2-493B-AFE3-C74868B75B92}"/>
                </a:ext>
              </a:extLst>
            </p:cNvPr>
            <p:cNvSpPr>
              <a:spLocks/>
            </p:cNvSpPr>
            <p:nvPr/>
          </p:nvSpPr>
          <p:spPr bwMode="auto">
            <a:xfrm>
              <a:off x="1216" y="2394"/>
              <a:ext cx="66" cy="64"/>
            </a:xfrm>
            <a:custGeom>
              <a:avLst/>
              <a:gdLst>
                <a:gd name="T0" fmla="*/ 32 w 66"/>
                <a:gd name="T1" fmla="*/ 0 h 64"/>
                <a:gd name="T2" fmla="*/ 32 w 66"/>
                <a:gd name="T3" fmla="*/ 0 h 64"/>
                <a:gd name="T4" fmla="*/ 38 w 66"/>
                <a:gd name="T5" fmla="*/ 0 h 64"/>
                <a:gd name="T6" fmla="*/ 46 w 66"/>
                <a:gd name="T7" fmla="*/ 2 h 64"/>
                <a:gd name="T8" fmla="*/ 50 w 66"/>
                <a:gd name="T9" fmla="*/ 4 h 64"/>
                <a:gd name="T10" fmla="*/ 56 w 66"/>
                <a:gd name="T11" fmla="*/ 8 h 64"/>
                <a:gd name="T12" fmla="*/ 60 w 66"/>
                <a:gd name="T13" fmla="*/ 14 h 64"/>
                <a:gd name="T14" fmla="*/ 62 w 66"/>
                <a:gd name="T15" fmla="*/ 20 h 64"/>
                <a:gd name="T16" fmla="*/ 64 w 66"/>
                <a:gd name="T17" fmla="*/ 26 h 64"/>
                <a:gd name="T18" fmla="*/ 66 w 66"/>
                <a:gd name="T19" fmla="*/ 32 h 64"/>
                <a:gd name="T20" fmla="*/ 66 w 66"/>
                <a:gd name="T21" fmla="*/ 32 h 64"/>
                <a:gd name="T22" fmla="*/ 64 w 66"/>
                <a:gd name="T23" fmla="*/ 38 h 64"/>
                <a:gd name="T24" fmla="*/ 62 w 66"/>
                <a:gd name="T25" fmla="*/ 44 h 64"/>
                <a:gd name="T26" fmla="*/ 60 w 66"/>
                <a:gd name="T27" fmla="*/ 50 h 64"/>
                <a:gd name="T28" fmla="*/ 56 w 66"/>
                <a:gd name="T29" fmla="*/ 56 h 64"/>
                <a:gd name="T30" fmla="*/ 50 w 66"/>
                <a:gd name="T31" fmla="*/ 60 h 64"/>
                <a:gd name="T32" fmla="*/ 46 w 66"/>
                <a:gd name="T33" fmla="*/ 62 h 64"/>
                <a:gd name="T34" fmla="*/ 38 w 66"/>
                <a:gd name="T35" fmla="*/ 64 h 64"/>
                <a:gd name="T36" fmla="*/ 32 w 66"/>
                <a:gd name="T37" fmla="*/ 64 h 64"/>
                <a:gd name="T38" fmla="*/ 32 w 66"/>
                <a:gd name="T39" fmla="*/ 64 h 64"/>
                <a:gd name="T40" fmla="*/ 26 w 66"/>
                <a:gd name="T41" fmla="*/ 64 h 64"/>
                <a:gd name="T42" fmla="*/ 20 w 66"/>
                <a:gd name="T43" fmla="*/ 62 h 64"/>
                <a:gd name="T44" fmla="*/ 14 w 66"/>
                <a:gd name="T45" fmla="*/ 60 h 64"/>
                <a:gd name="T46" fmla="*/ 10 w 66"/>
                <a:gd name="T47" fmla="*/ 56 h 64"/>
                <a:gd name="T48" fmla="*/ 6 w 66"/>
                <a:gd name="T49" fmla="*/ 50 h 64"/>
                <a:gd name="T50" fmla="*/ 2 w 66"/>
                <a:gd name="T51" fmla="*/ 44 h 64"/>
                <a:gd name="T52" fmla="*/ 0 w 66"/>
                <a:gd name="T53" fmla="*/ 38 h 64"/>
                <a:gd name="T54" fmla="*/ 0 w 66"/>
                <a:gd name="T55" fmla="*/ 32 h 64"/>
                <a:gd name="T56" fmla="*/ 0 w 66"/>
                <a:gd name="T57" fmla="*/ 32 h 64"/>
                <a:gd name="T58" fmla="*/ 0 w 66"/>
                <a:gd name="T59" fmla="*/ 26 h 64"/>
                <a:gd name="T60" fmla="*/ 2 w 66"/>
                <a:gd name="T61" fmla="*/ 20 h 64"/>
                <a:gd name="T62" fmla="*/ 6 w 66"/>
                <a:gd name="T63" fmla="*/ 14 h 64"/>
                <a:gd name="T64" fmla="*/ 10 w 66"/>
                <a:gd name="T65" fmla="*/ 8 h 64"/>
                <a:gd name="T66" fmla="*/ 14 w 66"/>
                <a:gd name="T67" fmla="*/ 4 h 64"/>
                <a:gd name="T68" fmla="*/ 20 w 66"/>
                <a:gd name="T69" fmla="*/ 2 h 64"/>
                <a:gd name="T70" fmla="*/ 26 w 66"/>
                <a:gd name="T71" fmla="*/ 0 h 64"/>
                <a:gd name="T72" fmla="*/ 32 w 66"/>
                <a:gd name="T73" fmla="*/ 0 h 64"/>
                <a:gd name="T74" fmla="*/ 32 w 66"/>
                <a:gd name="T75" fmla="*/ 0 h 6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6"/>
                <a:gd name="T115" fmla="*/ 0 h 64"/>
                <a:gd name="T116" fmla="*/ 66 w 66"/>
                <a:gd name="T117" fmla="*/ 64 h 6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6" h="64">
                  <a:moveTo>
                    <a:pt x="32" y="0"/>
                  </a:moveTo>
                  <a:lnTo>
                    <a:pt x="32" y="0"/>
                  </a:lnTo>
                  <a:lnTo>
                    <a:pt x="38" y="0"/>
                  </a:lnTo>
                  <a:lnTo>
                    <a:pt x="46" y="2"/>
                  </a:lnTo>
                  <a:lnTo>
                    <a:pt x="50" y="4"/>
                  </a:lnTo>
                  <a:lnTo>
                    <a:pt x="56" y="8"/>
                  </a:lnTo>
                  <a:lnTo>
                    <a:pt x="60" y="14"/>
                  </a:lnTo>
                  <a:lnTo>
                    <a:pt x="62" y="20"/>
                  </a:lnTo>
                  <a:lnTo>
                    <a:pt x="64" y="26"/>
                  </a:lnTo>
                  <a:lnTo>
                    <a:pt x="66" y="32"/>
                  </a:lnTo>
                  <a:lnTo>
                    <a:pt x="64" y="38"/>
                  </a:lnTo>
                  <a:lnTo>
                    <a:pt x="62" y="44"/>
                  </a:lnTo>
                  <a:lnTo>
                    <a:pt x="60" y="50"/>
                  </a:lnTo>
                  <a:lnTo>
                    <a:pt x="56" y="56"/>
                  </a:lnTo>
                  <a:lnTo>
                    <a:pt x="50" y="60"/>
                  </a:lnTo>
                  <a:lnTo>
                    <a:pt x="46" y="62"/>
                  </a:lnTo>
                  <a:lnTo>
                    <a:pt x="38" y="64"/>
                  </a:lnTo>
                  <a:lnTo>
                    <a:pt x="32" y="64"/>
                  </a:lnTo>
                  <a:lnTo>
                    <a:pt x="26" y="64"/>
                  </a:lnTo>
                  <a:lnTo>
                    <a:pt x="20" y="62"/>
                  </a:lnTo>
                  <a:lnTo>
                    <a:pt x="14" y="60"/>
                  </a:lnTo>
                  <a:lnTo>
                    <a:pt x="10" y="56"/>
                  </a:lnTo>
                  <a:lnTo>
                    <a:pt x="6" y="50"/>
                  </a:lnTo>
                  <a:lnTo>
                    <a:pt x="2" y="44"/>
                  </a:lnTo>
                  <a:lnTo>
                    <a:pt x="0" y="38"/>
                  </a:lnTo>
                  <a:lnTo>
                    <a:pt x="0" y="32"/>
                  </a:lnTo>
                  <a:lnTo>
                    <a:pt x="0" y="26"/>
                  </a:lnTo>
                  <a:lnTo>
                    <a:pt x="2" y="20"/>
                  </a:lnTo>
                  <a:lnTo>
                    <a:pt x="6" y="14"/>
                  </a:lnTo>
                  <a:lnTo>
                    <a:pt x="10" y="8"/>
                  </a:lnTo>
                  <a:lnTo>
                    <a:pt x="14" y="4"/>
                  </a:lnTo>
                  <a:lnTo>
                    <a:pt x="20" y="2"/>
                  </a:lnTo>
                  <a:lnTo>
                    <a:pt x="26" y="0"/>
                  </a:lnTo>
                  <a:lnTo>
                    <a:pt x="32" y="0"/>
                  </a:lnTo>
                  <a:close/>
                </a:path>
              </a:pathLst>
            </a:custGeom>
            <a:solidFill>
              <a:srgbClr val="EBBA9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4" name="Freeform 232">
              <a:extLst>
                <a:ext uri="{FF2B5EF4-FFF2-40B4-BE49-F238E27FC236}">
                  <a16:creationId xmlns:a16="http://schemas.microsoft.com/office/drawing/2014/main" id="{795A190D-9B3F-44D9-819A-72EA84585D8B}"/>
                </a:ext>
              </a:extLst>
            </p:cNvPr>
            <p:cNvSpPr>
              <a:spLocks/>
            </p:cNvSpPr>
            <p:nvPr/>
          </p:nvSpPr>
          <p:spPr bwMode="auto">
            <a:xfrm>
              <a:off x="1216" y="2394"/>
              <a:ext cx="64" cy="64"/>
            </a:xfrm>
            <a:custGeom>
              <a:avLst/>
              <a:gdLst>
                <a:gd name="T0" fmla="*/ 32 w 64"/>
                <a:gd name="T1" fmla="*/ 0 h 64"/>
                <a:gd name="T2" fmla="*/ 32 w 64"/>
                <a:gd name="T3" fmla="*/ 0 h 64"/>
                <a:gd name="T4" fmla="*/ 38 w 64"/>
                <a:gd name="T5" fmla="*/ 0 h 64"/>
                <a:gd name="T6" fmla="*/ 44 w 64"/>
                <a:gd name="T7" fmla="*/ 2 h 64"/>
                <a:gd name="T8" fmla="*/ 54 w 64"/>
                <a:gd name="T9" fmla="*/ 10 h 64"/>
                <a:gd name="T10" fmla="*/ 62 w 64"/>
                <a:gd name="T11" fmla="*/ 20 h 64"/>
                <a:gd name="T12" fmla="*/ 64 w 64"/>
                <a:gd name="T13" fmla="*/ 26 h 64"/>
                <a:gd name="T14" fmla="*/ 64 w 64"/>
                <a:gd name="T15" fmla="*/ 32 h 64"/>
                <a:gd name="T16" fmla="*/ 64 w 64"/>
                <a:gd name="T17" fmla="*/ 32 h 64"/>
                <a:gd name="T18" fmla="*/ 64 w 64"/>
                <a:gd name="T19" fmla="*/ 38 h 64"/>
                <a:gd name="T20" fmla="*/ 62 w 64"/>
                <a:gd name="T21" fmla="*/ 44 h 64"/>
                <a:gd name="T22" fmla="*/ 54 w 64"/>
                <a:gd name="T23" fmla="*/ 54 h 64"/>
                <a:gd name="T24" fmla="*/ 44 w 64"/>
                <a:gd name="T25" fmla="*/ 62 h 64"/>
                <a:gd name="T26" fmla="*/ 38 w 64"/>
                <a:gd name="T27" fmla="*/ 64 h 64"/>
                <a:gd name="T28" fmla="*/ 32 w 64"/>
                <a:gd name="T29" fmla="*/ 64 h 64"/>
                <a:gd name="T30" fmla="*/ 32 w 64"/>
                <a:gd name="T31" fmla="*/ 64 h 64"/>
                <a:gd name="T32" fmla="*/ 26 w 64"/>
                <a:gd name="T33" fmla="*/ 64 h 64"/>
                <a:gd name="T34" fmla="*/ 20 w 64"/>
                <a:gd name="T35" fmla="*/ 62 h 64"/>
                <a:gd name="T36" fmla="*/ 10 w 64"/>
                <a:gd name="T37" fmla="*/ 54 h 64"/>
                <a:gd name="T38" fmla="*/ 2 w 64"/>
                <a:gd name="T39" fmla="*/ 44 h 64"/>
                <a:gd name="T40" fmla="*/ 2 w 64"/>
                <a:gd name="T41" fmla="*/ 38 h 64"/>
                <a:gd name="T42" fmla="*/ 0 w 64"/>
                <a:gd name="T43" fmla="*/ 32 h 64"/>
                <a:gd name="T44" fmla="*/ 0 w 64"/>
                <a:gd name="T45" fmla="*/ 32 h 64"/>
                <a:gd name="T46" fmla="*/ 2 w 64"/>
                <a:gd name="T47" fmla="*/ 26 h 64"/>
                <a:gd name="T48" fmla="*/ 2 w 64"/>
                <a:gd name="T49" fmla="*/ 20 h 64"/>
                <a:gd name="T50" fmla="*/ 10 w 64"/>
                <a:gd name="T51" fmla="*/ 10 h 64"/>
                <a:gd name="T52" fmla="*/ 20 w 64"/>
                <a:gd name="T53" fmla="*/ 2 h 64"/>
                <a:gd name="T54" fmla="*/ 26 w 64"/>
                <a:gd name="T55" fmla="*/ 0 h 64"/>
                <a:gd name="T56" fmla="*/ 32 w 64"/>
                <a:gd name="T57" fmla="*/ 0 h 64"/>
                <a:gd name="T58" fmla="*/ 32 w 64"/>
                <a:gd name="T59" fmla="*/ 0 h 6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4"/>
                <a:gd name="T91" fmla="*/ 0 h 64"/>
                <a:gd name="T92" fmla="*/ 64 w 64"/>
                <a:gd name="T93" fmla="*/ 64 h 6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4" h="64">
                  <a:moveTo>
                    <a:pt x="32" y="0"/>
                  </a:moveTo>
                  <a:lnTo>
                    <a:pt x="32" y="0"/>
                  </a:lnTo>
                  <a:lnTo>
                    <a:pt x="38" y="0"/>
                  </a:lnTo>
                  <a:lnTo>
                    <a:pt x="44" y="2"/>
                  </a:lnTo>
                  <a:lnTo>
                    <a:pt x="54" y="10"/>
                  </a:lnTo>
                  <a:lnTo>
                    <a:pt x="62" y="20"/>
                  </a:lnTo>
                  <a:lnTo>
                    <a:pt x="64" y="26"/>
                  </a:lnTo>
                  <a:lnTo>
                    <a:pt x="64" y="32"/>
                  </a:lnTo>
                  <a:lnTo>
                    <a:pt x="64" y="38"/>
                  </a:lnTo>
                  <a:lnTo>
                    <a:pt x="62" y="44"/>
                  </a:lnTo>
                  <a:lnTo>
                    <a:pt x="54" y="54"/>
                  </a:lnTo>
                  <a:lnTo>
                    <a:pt x="44" y="62"/>
                  </a:lnTo>
                  <a:lnTo>
                    <a:pt x="38" y="64"/>
                  </a:lnTo>
                  <a:lnTo>
                    <a:pt x="32" y="64"/>
                  </a:lnTo>
                  <a:lnTo>
                    <a:pt x="26" y="64"/>
                  </a:lnTo>
                  <a:lnTo>
                    <a:pt x="20" y="62"/>
                  </a:lnTo>
                  <a:lnTo>
                    <a:pt x="10" y="54"/>
                  </a:lnTo>
                  <a:lnTo>
                    <a:pt x="2" y="44"/>
                  </a:lnTo>
                  <a:lnTo>
                    <a:pt x="2" y="38"/>
                  </a:lnTo>
                  <a:lnTo>
                    <a:pt x="0" y="32"/>
                  </a:lnTo>
                  <a:lnTo>
                    <a:pt x="2" y="26"/>
                  </a:lnTo>
                  <a:lnTo>
                    <a:pt x="2" y="20"/>
                  </a:lnTo>
                  <a:lnTo>
                    <a:pt x="10" y="10"/>
                  </a:lnTo>
                  <a:lnTo>
                    <a:pt x="20" y="2"/>
                  </a:lnTo>
                  <a:lnTo>
                    <a:pt x="26" y="0"/>
                  </a:lnTo>
                  <a:lnTo>
                    <a:pt x="32" y="0"/>
                  </a:lnTo>
                  <a:close/>
                </a:path>
              </a:pathLst>
            </a:custGeom>
            <a:solidFill>
              <a:srgbClr val="EBB99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 name="Freeform 233">
              <a:extLst>
                <a:ext uri="{FF2B5EF4-FFF2-40B4-BE49-F238E27FC236}">
                  <a16:creationId xmlns:a16="http://schemas.microsoft.com/office/drawing/2014/main" id="{03AB406A-638C-4441-8AC5-883568E5E0E6}"/>
                </a:ext>
              </a:extLst>
            </p:cNvPr>
            <p:cNvSpPr>
              <a:spLocks/>
            </p:cNvSpPr>
            <p:nvPr/>
          </p:nvSpPr>
          <p:spPr bwMode="auto">
            <a:xfrm>
              <a:off x="1218" y="2396"/>
              <a:ext cx="62" cy="60"/>
            </a:xfrm>
            <a:custGeom>
              <a:avLst/>
              <a:gdLst>
                <a:gd name="T0" fmla="*/ 30 w 62"/>
                <a:gd name="T1" fmla="*/ 0 h 60"/>
                <a:gd name="T2" fmla="*/ 30 w 62"/>
                <a:gd name="T3" fmla="*/ 0 h 60"/>
                <a:gd name="T4" fmla="*/ 36 w 62"/>
                <a:gd name="T5" fmla="*/ 0 h 60"/>
                <a:gd name="T6" fmla="*/ 42 w 62"/>
                <a:gd name="T7" fmla="*/ 2 h 60"/>
                <a:gd name="T8" fmla="*/ 52 w 62"/>
                <a:gd name="T9" fmla="*/ 8 h 60"/>
                <a:gd name="T10" fmla="*/ 58 w 62"/>
                <a:gd name="T11" fmla="*/ 18 h 60"/>
                <a:gd name="T12" fmla="*/ 60 w 62"/>
                <a:gd name="T13" fmla="*/ 24 h 60"/>
                <a:gd name="T14" fmla="*/ 62 w 62"/>
                <a:gd name="T15" fmla="*/ 30 h 60"/>
                <a:gd name="T16" fmla="*/ 62 w 62"/>
                <a:gd name="T17" fmla="*/ 30 h 60"/>
                <a:gd name="T18" fmla="*/ 60 w 62"/>
                <a:gd name="T19" fmla="*/ 36 h 60"/>
                <a:gd name="T20" fmla="*/ 58 w 62"/>
                <a:gd name="T21" fmla="*/ 42 h 60"/>
                <a:gd name="T22" fmla="*/ 52 w 62"/>
                <a:gd name="T23" fmla="*/ 52 h 60"/>
                <a:gd name="T24" fmla="*/ 42 w 62"/>
                <a:gd name="T25" fmla="*/ 58 h 60"/>
                <a:gd name="T26" fmla="*/ 36 w 62"/>
                <a:gd name="T27" fmla="*/ 60 h 60"/>
                <a:gd name="T28" fmla="*/ 30 w 62"/>
                <a:gd name="T29" fmla="*/ 60 h 60"/>
                <a:gd name="T30" fmla="*/ 30 w 62"/>
                <a:gd name="T31" fmla="*/ 60 h 60"/>
                <a:gd name="T32" fmla="*/ 24 w 62"/>
                <a:gd name="T33" fmla="*/ 60 h 60"/>
                <a:gd name="T34" fmla="*/ 18 w 62"/>
                <a:gd name="T35" fmla="*/ 58 h 60"/>
                <a:gd name="T36" fmla="*/ 8 w 62"/>
                <a:gd name="T37" fmla="*/ 52 h 60"/>
                <a:gd name="T38" fmla="*/ 2 w 62"/>
                <a:gd name="T39" fmla="*/ 42 h 60"/>
                <a:gd name="T40" fmla="*/ 0 w 62"/>
                <a:gd name="T41" fmla="*/ 36 h 60"/>
                <a:gd name="T42" fmla="*/ 0 w 62"/>
                <a:gd name="T43" fmla="*/ 30 h 60"/>
                <a:gd name="T44" fmla="*/ 0 w 62"/>
                <a:gd name="T45" fmla="*/ 30 h 60"/>
                <a:gd name="T46" fmla="*/ 0 w 62"/>
                <a:gd name="T47" fmla="*/ 24 h 60"/>
                <a:gd name="T48" fmla="*/ 2 w 62"/>
                <a:gd name="T49" fmla="*/ 18 h 60"/>
                <a:gd name="T50" fmla="*/ 8 w 62"/>
                <a:gd name="T51" fmla="*/ 8 h 60"/>
                <a:gd name="T52" fmla="*/ 18 w 62"/>
                <a:gd name="T53" fmla="*/ 2 h 60"/>
                <a:gd name="T54" fmla="*/ 24 w 62"/>
                <a:gd name="T55" fmla="*/ 0 h 60"/>
                <a:gd name="T56" fmla="*/ 30 w 62"/>
                <a:gd name="T57" fmla="*/ 0 h 60"/>
                <a:gd name="T58" fmla="*/ 30 w 62"/>
                <a:gd name="T59" fmla="*/ 0 h 6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2"/>
                <a:gd name="T91" fmla="*/ 0 h 60"/>
                <a:gd name="T92" fmla="*/ 62 w 62"/>
                <a:gd name="T93" fmla="*/ 60 h 6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2" h="60">
                  <a:moveTo>
                    <a:pt x="30" y="0"/>
                  </a:moveTo>
                  <a:lnTo>
                    <a:pt x="30" y="0"/>
                  </a:lnTo>
                  <a:lnTo>
                    <a:pt x="36" y="0"/>
                  </a:lnTo>
                  <a:lnTo>
                    <a:pt x="42" y="2"/>
                  </a:lnTo>
                  <a:lnTo>
                    <a:pt x="52" y="8"/>
                  </a:lnTo>
                  <a:lnTo>
                    <a:pt x="58" y="18"/>
                  </a:lnTo>
                  <a:lnTo>
                    <a:pt x="60" y="24"/>
                  </a:lnTo>
                  <a:lnTo>
                    <a:pt x="62" y="30"/>
                  </a:lnTo>
                  <a:lnTo>
                    <a:pt x="60" y="36"/>
                  </a:lnTo>
                  <a:lnTo>
                    <a:pt x="58" y="42"/>
                  </a:lnTo>
                  <a:lnTo>
                    <a:pt x="52" y="52"/>
                  </a:lnTo>
                  <a:lnTo>
                    <a:pt x="42" y="58"/>
                  </a:lnTo>
                  <a:lnTo>
                    <a:pt x="36" y="60"/>
                  </a:lnTo>
                  <a:lnTo>
                    <a:pt x="30" y="60"/>
                  </a:lnTo>
                  <a:lnTo>
                    <a:pt x="24" y="60"/>
                  </a:lnTo>
                  <a:lnTo>
                    <a:pt x="18" y="58"/>
                  </a:lnTo>
                  <a:lnTo>
                    <a:pt x="8" y="52"/>
                  </a:lnTo>
                  <a:lnTo>
                    <a:pt x="2" y="42"/>
                  </a:lnTo>
                  <a:lnTo>
                    <a:pt x="0" y="36"/>
                  </a:lnTo>
                  <a:lnTo>
                    <a:pt x="0" y="30"/>
                  </a:lnTo>
                  <a:lnTo>
                    <a:pt x="0" y="24"/>
                  </a:lnTo>
                  <a:lnTo>
                    <a:pt x="2" y="18"/>
                  </a:lnTo>
                  <a:lnTo>
                    <a:pt x="8" y="8"/>
                  </a:lnTo>
                  <a:lnTo>
                    <a:pt x="18" y="2"/>
                  </a:lnTo>
                  <a:lnTo>
                    <a:pt x="24" y="0"/>
                  </a:lnTo>
                  <a:lnTo>
                    <a:pt x="30" y="0"/>
                  </a:lnTo>
                  <a:close/>
                </a:path>
              </a:pathLst>
            </a:custGeom>
            <a:solidFill>
              <a:srgbClr val="EBB8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6" name="Freeform 234">
              <a:extLst>
                <a:ext uri="{FF2B5EF4-FFF2-40B4-BE49-F238E27FC236}">
                  <a16:creationId xmlns:a16="http://schemas.microsoft.com/office/drawing/2014/main" id="{DCF5DE43-EBA5-4119-B891-C2427CE67909}"/>
                </a:ext>
              </a:extLst>
            </p:cNvPr>
            <p:cNvSpPr>
              <a:spLocks/>
            </p:cNvSpPr>
            <p:nvPr/>
          </p:nvSpPr>
          <p:spPr bwMode="auto">
            <a:xfrm>
              <a:off x="1218" y="2396"/>
              <a:ext cx="60" cy="60"/>
            </a:xfrm>
            <a:custGeom>
              <a:avLst/>
              <a:gdLst>
                <a:gd name="T0" fmla="*/ 30 w 60"/>
                <a:gd name="T1" fmla="*/ 0 h 60"/>
                <a:gd name="T2" fmla="*/ 30 w 60"/>
                <a:gd name="T3" fmla="*/ 0 h 60"/>
                <a:gd name="T4" fmla="*/ 36 w 60"/>
                <a:gd name="T5" fmla="*/ 0 h 60"/>
                <a:gd name="T6" fmla="*/ 42 w 60"/>
                <a:gd name="T7" fmla="*/ 2 h 60"/>
                <a:gd name="T8" fmla="*/ 52 w 60"/>
                <a:gd name="T9" fmla="*/ 8 h 60"/>
                <a:gd name="T10" fmla="*/ 58 w 60"/>
                <a:gd name="T11" fmla="*/ 18 h 60"/>
                <a:gd name="T12" fmla="*/ 60 w 60"/>
                <a:gd name="T13" fmla="*/ 24 h 60"/>
                <a:gd name="T14" fmla="*/ 60 w 60"/>
                <a:gd name="T15" fmla="*/ 30 h 60"/>
                <a:gd name="T16" fmla="*/ 60 w 60"/>
                <a:gd name="T17" fmla="*/ 30 h 60"/>
                <a:gd name="T18" fmla="*/ 60 w 60"/>
                <a:gd name="T19" fmla="*/ 36 h 60"/>
                <a:gd name="T20" fmla="*/ 58 w 60"/>
                <a:gd name="T21" fmla="*/ 42 h 60"/>
                <a:gd name="T22" fmla="*/ 52 w 60"/>
                <a:gd name="T23" fmla="*/ 52 h 60"/>
                <a:gd name="T24" fmla="*/ 42 w 60"/>
                <a:gd name="T25" fmla="*/ 58 h 60"/>
                <a:gd name="T26" fmla="*/ 36 w 60"/>
                <a:gd name="T27" fmla="*/ 60 h 60"/>
                <a:gd name="T28" fmla="*/ 30 w 60"/>
                <a:gd name="T29" fmla="*/ 60 h 60"/>
                <a:gd name="T30" fmla="*/ 30 w 60"/>
                <a:gd name="T31" fmla="*/ 60 h 60"/>
                <a:gd name="T32" fmla="*/ 24 w 60"/>
                <a:gd name="T33" fmla="*/ 60 h 60"/>
                <a:gd name="T34" fmla="*/ 18 w 60"/>
                <a:gd name="T35" fmla="*/ 58 h 60"/>
                <a:gd name="T36" fmla="*/ 10 w 60"/>
                <a:gd name="T37" fmla="*/ 52 h 60"/>
                <a:gd name="T38" fmla="*/ 2 w 60"/>
                <a:gd name="T39" fmla="*/ 42 h 60"/>
                <a:gd name="T40" fmla="*/ 2 w 60"/>
                <a:gd name="T41" fmla="*/ 36 h 60"/>
                <a:gd name="T42" fmla="*/ 0 w 60"/>
                <a:gd name="T43" fmla="*/ 30 h 60"/>
                <a:gd name="T44" fmla="*/ 0 w 60"/>
                <a:gd name="T45" fmla="*/ 30 h 60"/>
                <a:gd name="T46" fmla="*/ 2 w 60"/>
                <a:gd name="T47" fmla="*/ 24 h 60"/>
                <a:gd name="T48" fmla="*/ 2 w 60"/>
                <a:gd name="T49" fmla="*/ 18 h 60"/>
                <a:gd name="T50" fmla="*/ 10 w 60"/>
                <a:gd name="T51" fmla="*/ 8 h 60"/>
                <a:gd name="T52" fmla="*/ 18 w 60"/>
                <a:gd name="T53" fmla="*/ 2 h 60"/>
                <a:gd name="T54" fmla="*/ 24 w 60"/>
                <a:gd name="T55" fmla="*/ 0 h 60"/>
                <a:gd name="T56" fmla="*/ 30 w 60"/>
                <a:gd name="T57" fmla="*/ 0 h 60"/>
                <a:gd name="T58" fmla="*/ 30 w 60"/>
                <a:gd name="T59" fmla="*/ 0 h 6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0"/>
                <a:gd name="T91" fmla="*/ 0 h 60"/>
                <a:gd name="T92" fmla="*/ 60 w 60"/>
                <a:gd name="T93" fmla="*/ 60 h 6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0" h="60">
                  <a:moveTo>
                    <a:pt x="30" y="0"/>
                  </a:moveTo>
                  <a:lnTo>
                    <a:pt x="30" y="0"/>
                  </a:lnTo>
                  <a:lnTo>
                    <a:pt x="36" y="0"/>
                  </a:lnTo>
                  <a:lnTo>
                    <a:pt x="42" y="2"/>
                  </a:lnTo>
                  <a:lnTo>
                    <a:pt x="52" y="8"/>
                  </a:lnTo>
                  <a:lnTo>
                    <a:pt x="58" y="18"/>
                  </a:lnTo>
                  <a:lnTo>
                    <a:pt x="60" y="24"/>
                  </a:lnTo>
                  <a:lnTo>
                    <a:pt x="60" y="30"/>
                  </a:lnTo>
                  <a:lnTo>
                    <a:pt x="60" y="36"/>
                  </a:lnTo>
                  <a:lnTo>
                    <a:pt x="58" y="42"/>
                  </a:lnTo>
                  <a:lnTo>
                    <a:pt x="52" y="52"/>
                  </a:lnTo>
                  <a:lnTo>
                    <a:pt x="42" y="58"/>
                  </a:lnTo>
                  <a:lnTo>
                    <a:pt x="36" y="60"/>
                  </a:lnTo>
                  <a:lnTo>
                    <a:pt x="30" y="60"/>
                  </a:lnTo>
                  <a:lnTo>
                    <a:pt x="24" y="60"/>
                  </a:lnTo>
                  <a:lnTo>
                    <a:pt x="18" y="58"/>
                  </a:lnTo>
                  <a:lnTo>
                    <a:pt x="10" y="52"/>
                  </a:lnTo>
                  <a:lnTo>
                    <a:pt x="2" y="42"/>
                  </a:lnTo>
                  <a:lnTo>
                    <a:pt x="2" y="36"/>
                  </a:lnTo>
                  <a:lnTo>
                    <a:pt x="0" y="30"/>
                  </a:lnTo>
                  <a:lnTo>
                    <a:pt x="2" y="24"/>
                  </a:lnTo>
                  <a:lnTo>
                    <a:pt x="2" y="18"/>
                  </a:lnTo>
                  <a:lnTo>
                    <a:pt x="10" y="8"/>
                  </a:lnTo>
                  <a:lnTo>
                    <a:pt x="18" y="2"/>
                  </a:lnTo>
                  <a:lnTo>
                    <a:pt x="24" y="0"/>
                  </a:lnTo>
                  <a:lnTo>
                    <a:pt x="30" y="0"/>
                  </a:lnTo>
                  <a:close/>
                </a:path>
              </a:pathLst>
            </a:custGeom>
            <a:solidFill>
              <a:srgbClr val="EAB7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7" name="Freeform 235">
              <a:extLst>
                <a:ext uri="{FF2B5EF4-FFF2-40B4-BE49-F238E27FC236}">
                  <a16:creationId xmlns:a16="http://schemas.microsoft.com/office/drawing/2014/main" id="{BDB3B766-0047-462E-A412-C821645ECDB3}"/>
                </a:ext>
              </a:extLst>
            </p:cNvPr>
            <p:cNvSpPr>
              <a:spLocks/>
            </p:cNvSpPr>
            <p:nvPr/>
          </p:nvSpPr>
          <p:spPr bwMode="auto">
            <a:xfrm>
              <a:off x="1220" y="2398"/>
              <a:ext cx="58" cy="56"/>
            </a:xfrm>
            <a:custGeom>
              <a:avLst/>
              <a:gdLst>
                <a:gd name="T0" fmla="*/ 28 w 58"/>
                <a:gd name="T1" fmla="*/ 0 h 56"/>
                <a:gd name="T2" fmla="*/ 28 w 58"/>
                <a:gd name="T3" fmla="*/ 0 h 56"/>
                <a:gd name="T4" fmla="*/ 40 w 58"/>
                <a:gd name="T5" fmla="*/ 2 h 56"/>
                <a:gd name="T6" fmla="*/ 48 w 58"/>
                <a:gd name="T7" fmla="*/ 8 h 56"/>
                <a:gd name="T8" fmla="*/ 54 w 58"/>
                <a:gd name="T9" fmla="*/ 16 h 56"/>
                <a:gd name="T10" fmla="*/ 58 w 58"/>
                <a:gd name="T11" fmla="*/ 28 h 56"/>
                <a:gd name="T12" fmla="*/ 58 w 58"/>
                <a:gd name="T13" fmla="*/ 28 h 56"/>
                <a:gd name="T14" fmla="*/ 54 w 58"/>
                <a:gd name="T15" fmla="*/ 40 h 56"/>
                <a:gd name="T16" fmla="*/ 48 w 58"/>
                <a:gd name="T17" fmla="*/ 48 h 56"/>
                <a:gd name="T18" fmla="*/ 40 w 58"/>
                <a:gd name="T19" fmla="*/ 54 h 56"/>
                <a:gd name="T20" fmla="*/ 28 w 58"/>
                <a:gd name="T21" fmla="*/ 56 h 56"/>
                <a:gd name="T22" fmla="*/ 28 w 58"/>
                <a:gd name="T23" fmla="*/ 56 h 56"/>
                <a:gd name="T24" fmla="*/ 18 w 58"/>
                <a:gd name="T25" fmla="*/ 54 h 56"/>
                <a:gd name="T26" fmla="*/ 8 w 58"/>
                <a:gd name="T27" fmla="*/ 48 h 56"/>
                <a:gd name="T28" fmla="*/ 2 w 58"/>
                <a:gd name="T29" fmla="*/ 40 h 56"/>
                <a:gd name="T30" fmla="*/ 0 w 58"/>
                <a:gd name="T31" fmla="*/ 28 h 56"/>
                <a:gd name="T32" fmla="*/ 0 w 58"/>
                <a:gd name="T33" fmla="*/ 28 h 56"/>
                <a:gd name="T34" fmla="*/ 2 w 58"/>
                <a:gd name="T35" fmla="*/ 16 h 56"/>
                <a:gd name="T36" fmla="*/ 8 w 58"/>
                <a:gd name="T37" fmla="*/ 8 h 56"/>
                <a:gd name="T38" fmla="*/ 18 w 58"/>
                <a:gd name="T39" fmla="*/ 2 h 56"/>
                <a:gd name="T40" fmla="*/ 28 w 58"/>
                <a:gd name="T41" fmla="*/ 0 h 56"/>
                <a:gd name="T42" fmla="*/ 28 w 58"/>
                <a:gd name="T43" fmla="*/ 0 h 5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8"/>
                <a:gd name="T67" fmla="*/ 0 h 56"/>
                <a:gd name="T68" fmla="*/ 58 w 58"/>
                <a:gd name="T69" fmla="*/ 56 h 5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8" h="56">
                  <a:moveTo>
                    <a:pt x="28" y="0"/>
                  </a:moveTo>
                  <a:lnTo>
                    <a:pt x="28" y="0"/>
                  </a:lnTo>
                  <a:lnTo>
                    <a:pt x="40" y="2"/>
                  </a:lnTo>
                  <a:lnTo>
                    <a:pt x="48" y="8"/>
                  </a:lnTo>
                  <a:lnTo>
                    <a:pt x="54" y="16"/>
                  </a:lnTo>
                  <a:lnTo>
                    <a:pt x="58" y="28"/>
                  </a:lnTo>
                  <a:lnTo>
                    <a:pt x="54" y="40"/>
                  </a:lnTo>
                  <a:lnTo>
                    <a:pt x="48" y="48"/>
                  </a:lnTo>
                  <a:lnTo>
                    <a:pt x="40" y="54"/>
                  </a:lnTo>
                  <a:lnTo>
                    <a:pt x="28" y="56"/>
                  </a:lnTo>
                  <a:lnTo>
                    <a:pt x="18" y="54"/>
                  </a:lnTo>
                  <a:lnTo>
                    <a:pt x="8" y="48"/>
                  </a:lnTo>
                  <a:lnTo>
                    <a:pt x="2" y="40"/>
                  </a:lnTo>
                  <a:lnTo>
                    <a:pt x="0" y="28"/>
                  </a:lnTo>
                  <a:lnTo>
                    <a:pt x="2" y="16"/>
                  </a:lnTo>
                  <a:lnTo>
                    <a:pt x="8" y="8"/>
                  </a:lnTo>
                  <a:lnTo>
                    <a:pt x="18" y="2"/>
                  </a:lnTo>
                  <a:lnTo>
                    <a:pt x="28" y="0"/>
                  </a:lnTo>
                  <a:close/>
                </a:path>
              </a:pathLst>
            </a:custGeom>
            <a:solidFill>
              <a:srgbClr val="EAB59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8" name="Freeform 236">
              <a:extLst>
                <a:ext uri="{FF2B5EF4-FFF2-40B4-BE49-F238E27FC236}">
                  <a16:creationId xmlns:a16="http://schemas.microsoft.com/office/drawing/2014/main" id="{BA790607-1258-4DD4-B061-4B4A2D104ACC}"/>
                </a:ext>
              </a:extLst>
            </p:cNvPr>
            <p:cNvSpPr>
              <a:spLocks/>
            </p:cNvSpPr>
            <p:nvPr/>
          </p:nvSpPr>
          <p:spPr bwMode="auto">
            <a:xfrm>
              <a:off x="1220" y="2398"/>
              <a:ext cx="56" cy="56"/>
            </a:xfrm>
            <a:custGeom>
              <a:avLst/>
              <a:gdLst>
                <a:gd name="T0" fmla="*/ 28 w 56"/>
                <a:gd name="T1" fmla="*/ 0 h 56"/>
                <a:gd name="T2" fmla="*/ 28 w 56"/>
                <a:gd name="T3" fmla="*/ 0 h 56"/>
                <a:gd name="T4" fmla="*/ 40 w 56"/>
                <a:gd name="T5" fmla="*/ 2 h 56"/>
                <a:gd name="T6" fmla="*/ 48 w 56"/>
                <a:gd name="T7" fmla="*/ 8 h 56"/>
                <a:gd name="T8" fmla="*/ 54 w 56"/>
                <a:gd name="T9" fmla="*/ 18 h 56"/>
                <a:gd name="T10" fmla="*/ 56 w 56"/>
                <a:gd name="T11" fmla="*/ 28 h 56"/>
                <a:gd name="T12" fmla="*/ 56 w 56"/>
                <a:gd name="T13" fmla="*/ 28 h 56"/>
                <a:gd name="T14" fmla="*/ 54 w 56"/>
                <a:gd name="T15" fmla="*/ 38 h 56"/>
                <a:gd name="T16" fmla="*/ 48 w 56"/>
                <a:gd name="T17" fmla="*/ 48 h 56"/>
                <a:gd name="T18" fmla="*/ 40 w 56"/>
                <a:gd name="T19" fmla="*/ 54 h 56"/>
                <a:gd name="T20" fmla="*/ 28 w 56"/>
                <a:gd name="T21" fmla="*/ 56 h 56"/>
                <a:gd name="T22" fmla="*/ 28 w 56"/>
                <a:gd name="T23" fmla="*/ 56 h 56"/>
                <a:gd name="T24" fmla="*/ 18 w 56"/>
                <a:gd name="T25" fmla="*/ 54 h 56"/>
                <a:gd name="T26" fmla="*/ 8 w 56"/>
                <a:gd name="T27" fmla="*/ 48 h 56"/>
                <a:gd name="T28" fmla="*/ 2 w 56"/>
                <a:gd name="T29" fmla="*/ 38 h 56"/>
                <a:gd name="T30" fmla="*/ 0 w 56"/>
                <a:gd name="T31" fmla="*/ 28 h 56"/>
                <a:gd name="T32" fmla="*/ 0 w 56"/>
                <a:gd name="T33" fmla="*/ 28 h 56"/>
                <a:gd name="T34" fmla="*/ 2 w 56"/>
                <a:gd name="T35" fmla="*/ 18 h 56"/>
                <a:gd name="T36" fmla="*/ 8 w 56"/>
                <a:gd name="T37" fmla="*/ 8 h 56"/>
                <a:gd name="T38" fmla="*/ 18 w 56"/>
                <a:gd name="T39" fmla="*/ 2 h 56"/>
                <a:gd name="T40" fmla="*/ 28 w 56"/>
                <a:gd name="T41" fmla="*/ 0 h 56"/>
                <a:gd name="T42" fmla="*/ 28 w 56"/>
                <a:gd name="T43" fmla="*/ 0 h 5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6"/>
                <a:gd name="T67" fmla="*/ 0 h 56"/>
                <a:gd name="T68" fmla="*/ 56 w 56"/>
                <a:gd name="T69" fmla="*/ 56 h 5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6" h="56">
                  <a:moveTo>
                    <a:pt x="28" y="0"/>
                  </a:moveTo>
                  <a:lnTo>
                    <a:pt x="28" y="0"/>
                  </a:lnTo>
                  <a:lnTo>
                    <a:pt x="40" y="2"/>
                  </a:lnTo>
                  <a:lnTo>
                    <a:pt x="48" y="8"/>
                  </a:lnTo>
                  <a:lnTo>
                    <a:pt x="54" y="18"/>
                  </a:lnTo>
                  <a:lnTo>
                    <a:pt x="56" y="28"/>
                  </a:lnTo>
                  <a:lnTo>
                    <a:pt x="54" y="38"/>
                  </a:lnTo>
                  <a:lnTo>
                    <a:pt x="48" y="48"/>
                  </a:lnTo>
                  <a:lnTo>
                    <a:pt x="40" y="54"/>
                  </a:lnTo>
                  <a:lnTo>
                    <a:pt x="28" y="56"/>
                  </a:lnTo>
                  <a:lnTo>
                    <a:pt x="18" y="54"/>
                  </a:lnTo>
                  <a:lnTo>
                    <a:pt x="8" y="48"/>
                  </a:lnTo>
                  <a:lnTo>
                    <a:pt x="2" y="38"/>
                  </a:lnTo>
                  <a:lnTo>
                    <a:pt x="0" y="28"/>
                  </a:lnTo>
                  <a:lnTo>
                    <a:pt x="2" y="18"/>
                  </a:lnTo>
                  <a:lnTo>
                    <a:pt x="8" y="8"/>
                  </a:lnTo>
                  <a:lnTo>
                    <a:pt x="18" y="2"/>
                  </a:lnTo>
                  <a:lnTo>
                    <a:pt x="28" y="0"/>
                  </a:lnTo>
                  <a:close/>
                </a:path>
              </a:pathLst>
            </a:custGeom>
            <a:solidFill>
              <a:srgbClr val="EAB59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9" name="Freeform 237">
              <a:extLst>
                <a:ext uri="{FF2B5EF4-FFF2-40B4-BE49-F238E27FC236}">
                  <a16:creationId xmlns:a16="http://schemas.microsoft.com/office/drawing/2014/main" id="{252A6DA7-8645-4967-92AB-405EA09556B9}"/>
                </a:ext>
              </a:extLst>
            </p:cNvPr>
            <p:cNvSpPr>
              <a:spLocks/>
            </p:cNvSpPr>
            <p:nvPr/>
          </p:nvSpPr>
          <p:spPr bwMode="auto">
            <a:xfrm>
              <a:off x="1222" y="2400"/>
              <a:ext cx="54" cy="52"/>
            </a:xfrm>
            <a:custGeom>
              <a:avLst/>
              <a:gdLst>
                <a:gd name="T0" fmla="*/ 26 w 54"/>
                <a:gd name="T1" fmla="*/ 0 h 52"/>
                <a:gd name="T2" fmla="*/ 26 w 54"/>
                <a:gd name="T3" fmla="*/ 0 h 52"/>
                <a:gd name="T4" fmla="*/ 36 w 54"/>
                <a:gd name="T5" fmla="*/ 2 h 52"/>
                <a:gd name="T6" fmla="*/ 46 w 54"/>
                <a:gd name="T7" fmla="*/ 6 h 52"/>
                <a:gd name="T8" fmla="*/ 52 w 54"/>
                <a:gd name="T9" fmla="*/ 16 h 52"/>
                <a:gd name="T10" fmla="*/ 54 w 54"/>
                <a:gd name="T11" fmla="*/ 26 h 52"/>
                <a:gd name="T12" fmla="*/ 54 w 54"/>
                <a:gd name="T13" fmla="*/ 26 h 52"/>
                <a:gd name="T14" fmla="*/ 52 w 54"/>
                <a:gd name="T15" fmla="*/ 36 h 52"/>
                <a:gd name="T16" fmla="*/ 46 w 54"/>
                <a:gd name="T17" fmla="*/ 44 h 52"/>
                <a:gd name="T18" fmla="*/ 36 w 54"/>
                <a:gd name="T19" fmla="*/ 50 h 52"/>
                <a:gd name="T20" fmla="*/ 26 w 54"/>
                <a:gd name="T21" fmla="*/ 52 h 52"/>
                <a:gd name="T22" fmla="*/ 26 w 54"/>
                <a:gd name="T23" fmla="*/ 52 h 52"/>
                <a:gd name="T24" fmla="*/ 16 w 54"/>
                <a:gd name="T25" fmla="*/ 50 h 52"/>
                <a:gd name="T26" fmla="*/ 8 w 54"/>
                <a:gd name="T27" fmla="*/ 44 h 52"/>
                <a:gd name="T28" fmla="*/ 2 w 54"/>
                <a:gd name="T29" fmla="*/ 36 h 52"/>
                <a:gd name="T30" fmla="*/ 0 w 54"/>
                <a:gd name="T31" fmla="*/ 26 h 52"/>
                <a:gd name="T32" fmla="*/ 0 w 54"/>
                <a:gd name="T33" fmla="*/ 26 h 52"/>
                <a:gd name="T34" fmla="*/ 2 w 54"/>
                <a:gd name="T35" fmla="*/ 16 h 52"/>
                <a:gd name="T36" fmla="*/ 8 w 54"/>
                <a:gd name="T37" fmla="*/ 6 h 52"/>
                <a:gd name="T38" fmla="*/ 16 w 54"/>
                <a:gd name="T39" fmla="*/ 2 h 52"/>
                <a:gd name="T40" fmla="*/ 26 w 54"/>
                <a:gd name="T41" fmla="*/ 0 h 52"/>
                <a:gd name="T42" fmla="*/ 26 w 54"/>
                <a:gd name="T43" fmla="*/ 0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4"/>
                <a:gd name="T67" fmla="*/ 0 h 52"/>
                <a:gd name="T68" fmla="*/ 54 w 54"/>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4" h="52">
                  <a:moveTo>
                    <a:pt x="26" y="0"/>
                  </a:moveTo>
                  <a:lnTo>
                    <a:pt x="26" y="0"/>
                  </a:lnTo>
                  <a:lnTo>
                    <a:pt x="36" y="2"/>
                  </a:lnTo>
                  <a:lnTo>
                    <a:pt x="46" y="6"/>
                  </a:lnTo>
                  <a:lnTo>
                    <a:pt x="52" y="16"/>
                  </a:lnTo>
                  <a:lnTo>
                    <a:pt x="54" y="26"/>
                  </a:lnTo>
                  <a:lnTo>
                    <a:pt x="52" y="36"/>
                  </a:lnTo>
                  <a:lnTo>
                    <a:pt x="46" y="44"/>
                  </a:lnTo>
                  <a:lnTo>
                    <a:pt x="36" y="50"/>
                  </a:lnTo>
                  <a:lnTo>
                    <a:pt x="26" y="52"/>
                  </a:lnTo>
                  <a:lnTo>
                    <a:pt x="16" y="50"/>
                  </a:lnTo>
                  <a:lnTo>
                    <a:pt x="8" y="44"/>
                  </a:lnTo>
                  <a:lnTo>
                    <a:pt x="2" y="36"/>
                  </a:lnTo>
                  <a:lnTo>
                    <a:pt x="0" y="26"/>
                  </a:lnTo>
                  <a:lnTo>
                    <a:pt x="2" y="16"/>
                  </a:lnTo>
                  <a:lnTo>
                    <a:pt x="8" y="6"/>
                  </a:lnTo>
                  <a:lnTo>
                    <a:pt x="16" y="2"/>
                  </a:lnTo>
                  <a:lnTo>
                    <a:pt x="26" y="0"/>
                  </a:lnTo>
                  <a:close/>
                </a:path>
              </a:pathLst>
            </a:custGeom>
            <a:solidFill>
              <a:srgbClr val="EAB39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0" name="Freeform 238">
              <a:extLst>
                <a:ext uri="{FF2B5EF4-FFF2-40B4-BE49-F238E27FC236}">
                  <a16:creationId xmlns:a16="http://schemas.microsoft.com/office/drawing/2014/main" id="{265C6617-C97C-4C7A-BAD3-B5D105059675}"/>
                </a:ext>
              </a:extLst>
            </p:cNvPr>
            <p:cNvSpPr>
              <a:spLocks/>
            </p:cNvSpPr>
            <p:nvPr/>
          </p:nvSpPr>
          <p:spPr bwMode="auto">
            <a:xfrm>
              <a:off x="1222" y="2400"/>
              <a:ext cx="52" cy="52"/>
            </a:xfrm>
            <a:custGeom>
              <a:avLst/>
              <a:gdLst>
                <a:gd name="T0" fmla="*/ 26 w 52"/>
                <a:gd name="T1" fmla="*/ 0 h 52"/>
                <a:gd name="T2" fmla="*/ 26 w 52"/>
                <a:gd name="T3" fmla="*/ 0 h 52"/>
                <a:gd name="T4" fmla="*/ 36 w 52"/>
                <a:gd name="T5" fmla="*/ 2 h 52"/>
                <a:gd name="T6" fmla="*/ 44 w 52"/>
                <a:gd name="T7" fmla="*/ 8 h 52"/>
                <a:gd name="T8" fmla="*/ 50 w 52"/>
                <a:gd name="T9" fmla="*/ 16 h 52"/>
                <a:gd name="T10" fmla="*/ 52 w 52"/>
                <a:gd name="T11" fmla="*/ 26 h 52"/>
                <a:gd name="T12" fmla="*/ 52 w 52"/>
                <a:gd name="T13" fmla="*/ 26 h 52"/>
                <a:gd name="T14" fmla="*/ 50 w 52"/>
                <a:gd name="T15" fmla="*/ 36 h 52"/>
                <a:gd name="T16" fmla="*/ 44 w 52"/>
                <a:gd name="T17" fmla="*/ 44 h 52"/>
                <a:gd name="T18" fmla="*/ 36 w 52"/>
                <a:gd name="T19" fmla="*/ 50 h 52"/>
                <a:gd name="T20" fmla="*/ 26 w 52"/>
                <a:gd name="T21" fmla="*/ 52 h 52"/>
                <a:gd name="T22" fmla="*/ 26 w 52"/>
                <a:gd name="T23" fmla="*/ 52 h 52"/>
                <a:gd name="T24" fmla="*/ 16 w 52"/>
                <a:gd name="T25" fmla="*/ 50 h 52"/>
                <a:gd name="T26" fmla="*/ 8 w 52"/>
                <a:gd name="T27" fmla="*/ 44 h 52"/>
                <a:gd name="T28" fmla="*/ 2 w 52"/>
                <a:gd name="T29" fmla="*/ 36 h 52"/>
                <a:gd name="T30" fmla="*/ 0 w 52"/>
                <a:gd name="T31" fmla="*/ 26 h 52"/>
                <a:gd name="T32" fmla="*/ 0 w 52"/>
                <a:gd name="T33" fmla="*/ 26 h 52"/>
                <a:gd name="T34" fmla="*/ 2 w 52"/>
                <a:gd name="T35" fmla="*/ 16 h 52"/>
                <a:gd name="T36" fmla="*/ 8 w 52"/>
                <a:gd name="T37" fmla="*/ 8 h 52"/>
                <a:gd name="T38" fmla="*/ 16 w 52"/>
                <a:gd name="T39" fmla="*/ 2 h 52"/>
                <a:gd name="T40" fmla="*/ 26 w 52"/>
                <a:gd name="T41" fmla="*/ 0 h 52"/>
                <a:gd name="T42" fmla="*/ 26 w 52"/>
                <a:gd name="T43" fmla="*/ 0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2"/>
                <a:gd name="T68" fmla="*/ 52 w 52"/>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2">
                  <a:moveTo>
                    <a:pt x="26" y="0"/>
                  </a:moveTo>
                  <a:lnTo>
                    <a:pt x="26" y="0"/>
                  </a:lnTo>
                  <a:lnTo>
                    <a:pt x="36" y="2"/>
                  </a:lnTo>
                  <a:lnTo>
                    <a:pt x="44" y="8"/>
                  </a:lnTo>
                  <a:lnTo>
                    <a:pt x="50" y="16"/>
                  </a:lnTo>
                  <a:lnTo>
                    <a:pt x="52" y="26"/>
                  </a:lnTo>
                  <a:lnTo>
                    <a:pt x="50" y="36"/>
                  </a:lnTo>
                  <a:lnTo>
                    <a:pt x="44" y="44"/>
                  </a:lnTo>
                  <a:lnTo>
                    <a:pt x="36" y="50"/>
                  </a:lnTo>
                  <a:lnTo>
                    <a:pt x="26" y="52"/>
                  </a:lnTo>
                  <a:lnTo>
                    <a:pt x="16" y="50"/>
                  </a:lnTo>
                  <a:lnTo>
                    <a:pt x="8" y="44"/>
                  </a:lnTo>
                  <a:lnTo>
                    <a:pt x="2" y="36"/>
                  </a:lnTo>
                  <a:lnTo>
                    <a:pt x="0" y="26"/>
                  </a:lnTo>
                  <a:lnTo>
                    <a:pt x="2" y="16"/>
                  </a:lnTo>
                  <a:lnTo>
                    <a:pt x="8" y="8"/>
                  </a:lnTo>
                  <a:lnTo>
                    <a:pt x="16" y="2"/>
                  </a:lnTo>
                  <a:lnTo>
                    <a:pt x="26" y="0"/>
                  </a:lnTo>
                  <a:close/>
                </a:path>
              </a:pathLst>
            </a:custGeom>
            <a:solidFill>
              <a:srgbClr val="EAB29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1" name="Freeform 239">
              <a:extLst>
                <a:ext uri="{FF2B5EF4-FFF2-40B4-BE49-F238E27FC236}">
                  <a16:creationId xmlns:a16="http://schemas.microsoft.com/office/drawing/2014/main" id="{D09D91E5-1C0F-47EA-AC37-182703FBE090}"/>
                </a:ext>
              </a:extLst>
            </p:cNvPr>
            <p:cNvSpPr>
              <a:spLocks/>
            </p:cNvSpPr>
            <p:nvPr/>
          </p:nvSpPr>
          <p:spPr bwMode="auto">
            <a:xfrm>
              <a:off x="1224" y="2402"/>
              <a:ext cx="50" cy="48"/>
            </a:xfrm>
            <a:custGeom>
              <a:avLst/>
              <a:gdLst>
                <a:gd name="T0" fmla="*/ 24 w 50"/>
                <a:gd name="T1" fmla="*/ 0 h 48"/>
                <a:gd name="T2" fmla="*/ 24 w 50"/>
                <a:gd name="T3" fmla="*/ 0 h 48"/>
                <a:gd name="T4" fmla="*/ 34 w 50"/>
                <a:gd name="T5" fmla="*/ 2 h 48"/>
                <a:gd name="T6" fmla="*/ 42 w 50"/>
                <a:gd name="T7" fmla="*/ 6 h 48"/>
                <a:gd name="T8" fmla="*/ 48 w 50"/>
                <a:gd name="T9" fmla="*/ 14 h 48"/>
                <a:gd name="T10" fmla="*/ 50 w 50"/>
                <a:gd name="T11" fmla="*/ 24 h 48"/>
                <a:gd name="T12" fmla="*/ 50 w 50"/>
                <a:gd name="T13" fmla="*/ 24 h 48"/>
                <a:gd name="T14" fmla="*/ 48 w 50"/>
                <a:gd name="T15" fmla="*/ 34 h 48"/>
                <a:gd name="T16" fmla="*/ 42 w 50"/>
                <a:gd name="T17" fmla="*/ 42 h 48"/>
                <a:gd name="T18" fmla="*/ 34 w 50"/>
                <a:gd name="T19" fmla="*/ 46 h 48"/>
                <a:gd name="T20" fmla="*/ 24 w 50"/>
                <a:gd name="T21" fmla="*/ 48 h 48"/>
                <a:gd name="T22" fmla="*/ 24 w 50"/>
                <a:gd name="T23" fmla="*/ 48 h 48"/>
                <a:gd name="T24" fmla="*/ 14 w 50"/>
                <a:gd name="T25" fmla="*/ 46 h 48"/>
                <a:gd name="T26" fmla="*/ 6 w 50"/>
                <a:gd name="T27" fmla="*/ 42 h 48"/>
                <a:gd name="T28" fmla="*/ 2 w 50"/>
                <a:gd name="T29" fmla="*/ 34 h 48"/>
                <a:gd name="T30" fmla="*/ 0 w 50"/>
                <a:gd name="T31" fmla="*/ 24 h 48"/>
                <a:gd name="T32" fmla="*/ 0 w 50"/>
                <a:gd name="T33" fmla="*/ 24 h 48"/>
                <a:gd name="T34" fmla="*/ 2 w 50"/>
                <a:gd name="T35" fmla="*/ 14 h 48"/>
                <a:gd name="T36" fmla="*/ 6 w 50"/>
                <a:gd name="T37" fmla="*/ 6 h 48"/>
                <a:gd name="T38" fmla="*/ 14 w 50"/>
                <a:gd name="T39" fmla="*/ 2 h 48"/>
                <a:gd name="T40" fmla="*/ 24 w 50"/>
                <a:gd name="T41" fmla="*/ 0 h 48"/>
                <a:gd name="T42" fmla="*/ 24 w 50"/>
                <a:gd name="T43" fmla="*/ 0 h 4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
                <a:gd name="T67" fmla="*/ 0 h 48"/>
                <a:gd name="T68" fmla="*/ 50 w 50"/>
                <a:gd name="T69" fmla="*/ 48 h 4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 h="48">
                  <a:moveTo>
                    <a:pt x="24" y="0"/>
                  </a:moveTo>
                  <a:lnTo>
                    <a:pt x="24" y="0"/>
                  </a:lnTo>
                  <a:lnTo>
                    <a:pt x="34" y="2"/>
                  </a:lnTo>
                  <a:lnTo>
                    <a:pt x="42" y="6"/>
                  </a:lnTo>
                  <a:lnTo>
                    <a:pt x="48" y="14"/>
                  </a:lnTo>
                  <a:lnTo>
                    <a:pt x="50" y="24"/>
                  </a:lnTo>
                  <a:lnTo>
                    <a:pt x="48" y="34"/>
                  </a:lnTo>
                  <a:lnTo>
                    <a:pt x="42" y="42"/>
                  </a:lnTo>
                  <a:lnTo>
                    <a:pt x="34" y="46"/>
                  </a:lnTo>
                  <a:lnTo>
                    <a:pt x="24" y="48"/>
                  </a:lnTo>
                  <a:lnTo>
                    <a:pt x="14" y="46"/>
                  </a:lnTo>
                  <a:lnTo>
                    <a:pt x="6" y="42"/>
                  </a:lnTo>
                  <a:lnTo>
                    <a:pt x="2" y="34"/>
                  </a:lnTo>
                  <a:lnTo>
                    <a:pt x="0" y="24"/>
                  </a:lnTo>
                  <a:lnTo>
                    <a:pt x="2" y="14"/>
                  </a:lnTo>
                  <a:lnTo>
                    <a:pt x="6" y="6"/>
                  </a:lnTo>
                  <a:lnTo>
                    <a:pt x="14" y="2"/>
                  </a:lnTo>
                  <a:lnTo>
                    <a:pt x="24" y="0"/>
                  </a:lnTo>
                  <a:close/>
                </a:path>
              </a:pathLst>
            </a:custGeom>
            <a:solidFill>
              <a:srgbClr val="EAB09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2" name="Freeform 240">
              <a:extLst>
                <a:ext uri="{FF2B5EF4-FFF2-40B4-BE49-F238E27FC236}">
                  <a16:creationId xmlns:a16="http://schemas.microsoft.com/office/drawing/2014/main" id="{91DA1280-2411-4199-B7AC-E20ACD8E10DD}"/>
                </a:ext>
              </a:extLst>
            </p:cNvPr>
            <p:cNvSpPr>
              <a:spLocks/>
            </p:cNvSpPr>
            <p:nvPr/>
          </p:nvSpPr>
          <p:spPr bwMode="auto">
            <a:xfrm>
              <a:off x="1224" y="2402"/>
              <a:ext cx="48" cy="48"/>
            </a:xfrm>
            <a:custGeom>
              <a:avLst/>
              <a:gdLst>
                <a:gd name="T0" fmla="*/ 24 w 48"/>
                <a:gd name="T1" fmla="*/ 0 h 48"/>
                <a:gd name="T2" fmla="*/ 24 w 48"/>
                <a:gd name="T3" fmla="*/ 0 h 48"/>
                <a:gd name="T4" fmla="*/ 34 w 48"/>
                <a:gd name="T5" fmla="*/ 2 h 48"/>
                <a:gd name="T6" fmla="*/ 42 w 48"/>
                <a:gd name="T7" fmla="*/ 8 h 48"/>
                <a:gd name="T8" fmla="*/ 46 w 48"/>
                <a:gd name="T9" fmla="*/ 14 h 48"/>
                <a:gd name="T10" fmla="*/ 48 w 48"/>
                <a:gd name="T11" fmla="*/ 24 h 48"/>
                <a:gd name="T12" fmla="*/ 48 w 48"/>
                <a:gd name="T13" fmla="*/ 24 h 48"/>
                <a:gd name="T14" fmla="*/ 46 w 48"/>
                <a:gd name="T15" fmla="*/ 34 h 48"/>
                <a:gd name="T16" fmla="*/ 42 w 48"/>
                <a:gd name="T17" fmla="*/ 40 h 48"/>
                <a:gd name="T18" fmla="*/ 34 w 48"/>
                <a:gd name="T19" fmla="*/ 46 h 48"/>
                <a:gd name="T20" fmla="*/ 24 w 48"/>
                <a:gd name="T21" fmla="*/ 48 h 48"/>
                <a:gd name="T22" fmla="*/ 24 w 48"/>
                <a:gd name="T23" fmla="*/ 48 h 48"/>
                <a:gd name="T24" fmla="*/ 16 w 48"/>
                <a:gd name="T25" fmla="*/ 46 h 48"/>
                <a:gd name="T26" fmla="*/ 8 w 48"/>
                <a:gd name="T27" fmla="*/ 40 h 48"/>
                <a:gd name="T28" fmla="*/ 2 w 48"/>
                <a:gd name="T29" fmla="*/ 34 h 48"/>
                <a:gd name="T30" fmla="*/ 0 w 48"/>
                <a:gd name="T31" fmla="*/ 24 h 48"/>
                <a:gd name="T32" fmla="*/ 0 w 48"/>
                <a:gd name="T33" fmla="*/ 24 h 48"/>
                <a:gd name="T34" fmla="*/ 2 w 48"/>
                <a:gd name="T35" fmla="*/ 14 h 48"/>
                <a:gd name="T36" fmla="*/ 8 w 48"/>
                <a:gd name="T37" fmla="*/ 8 h 48"/>
                <a:gd name="T38" fmla="*/ 16 w 48"/>
                <a:gd name="T39" fmla="*/ 2 h 48"/>
                <a:gd name="T40" fmla="*/ 24 w 48"/>
                <a:gd name="T41" fmla="*/ 0 h 48"/>
                <a:gd name="T42" fmla="*/ 24 w 48"/>
                <a:gd name="T43" fmla="*/ 0 h 4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8"/>
                <a:gd name="T67" fmla="*/ 0 h 48"/>
                <a:gd name="T68" fmla="*/ 48 w 48"/>
                <a:gd name="T69" fmla="*/ 48 h 4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8" h="48">
                  <a:moveTo>
                    <a:pt x="24" y="0"/>
                  </a:moveTo>
                  <a:lnTo>
                    <a:pt x="24" y="0"/>
                  </a:lnTo>
                  <a:lnTo>
                    <a:pt x="34" y="2"/>
                  </a:lnTo>
                  <a:lnTo>
                    <a:pt x="42" y="8"/>
                  </a:lnTo>
                  <a:lnTo>
                    <a:pt x="46" y="14"/>
                  </a:lnTo>
                  <a:lnTo>
                    <a:pt x="48" y="24"/>
                  </a:lnTo>
                  <a:lnTo>
                    <a:pt x="46" y="34"/>
                  </a:lnTo>
                  <a:lnTo>
                    <a:pt x="42" y="40"/>
                  </a:lnTo>
                  <a:lnTo>
                    <a:pt x="34" y="46"/>
                  </a:lnTo>
                  <a:lnTo>
                    <a:pt x="24" y="48"/>
                  </a:lnTo>
                  <a:lnTo>
                    <a:pt x="16" y="46"/>
                  </a:lnTo>
                  <a:lnTo>
                    <a:pt x="8" y="40"/>
                  </a:lnTo>
                  <a:lnTo>
                    <a:pt x="2" y="34"/>
                  </a:lnTo>
                  <a:lnTo>
                    <a:pt x="0" y="24"/>
                  </a:lnTo>
                  <a:lnTo>
                    <a:pt x="2" y="14"/>
                  </a:lnTo>
                  <a:lnTo>
                    <a:pt x="8" y="8"/>
                  </a:lnTo>
                  <a:lnTo>
                    <a:pt x="16" y="2"/>
                  </a:lnTo>
                  <a:lnTo>
                    <a:pt x="24" y="0"/>
                  </a:lnTo>
                  <a:close/>
                </a:path>
              </a:pathLst>
            </a:custGeom>
            <a:solidFill>
              <a:srgbClr val="EAAF9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3" name="Freeform 241">
              <a:extLst>
                <a:ext uri="{FF2B5EF4-FFF2-40B4-BE49-F238E27FC236}">
                  <a16:creationId xmlns:a16="http://schemas.microsoft.com/office/drawing/2014/main" id="{BF7CE710-AB86-4985-AAAC-9546CDFF0E7C}"/>
                </a:ext>
              </a:extLst>
            </p:cNvPr>
            <p:cNvSpPr>
              <a:spLocks/>
            </p:cNvSpPr>
            <p:nvPr/>
          </p:nvSpPr>
          <p:spPr bwMode="auto">
            <a:xfrm>
              <a:off x="1226" y="2404"/>
              <a:ext cx="46" cy="44"/>
            </a:xfrm>
            <a:custGeom>
              <a:avLst/>
              <a:gdLst>
                <a:gd name="T0" fmla="*/ 22 w 46"/>
                <a:gd name="T1" fmla="*/ 0 h 44"/>
                <a:gd name="T2" fmla="*/ 22 w 46"/>
                <a:gd name="T3" fmla="*/ 0 h 44"/>
                <a:gd name="T4" fmla="*/ 32 w 46"/>
                <a:gd name="T5" fmla="*/ 0 h 44"/>
                <a:gd name="T6" fmla="*/ 38 w 46"/>
                <a:gd name="T7" fmla="*/ 6 h 44"/>
                <a:gd name="T8" fmla="*/ 44 w 46"/>
                <a:gd name="T9" fmla="*/ 14 h 44"/>
                <a:gd name="T10" fmla="*/ 46 w 46"/>
                <a:gd name="T11" fmla="*/ 22 h 44"/>
                <a:gd name="T12" fmla="*/ 46 w 46"/>
                <a:gd name="T13" fmla="*/ 22 h 44"/>
                <a:gd name="T14" fmla="*/ 44 w 46"/>
                <a:gd name="T15" fmla="*/ 30 h 44"/>
                <a:gd name="T16" fmla="*/ 38 w 46"/>
                <a:gd name="T17" fmla="*/ 38 h 44"/>
                <a:gd name="T18" fmla="*/ 32 w 46"/>
                <a:gd name="T19" fmla="*/ 44 h 44"/>
                <a:gd name="T20" fmla="*/ 22 w 46"/>
                <a:gd name="T21" fmla="*/ 44 h 44"/>
                <a:gd name="T22" fmla="*/ 22 w 46"/>
                <a:gd name="T23" fmla="*/ 44 h 44"/>
                <a:gd name="T24" fmla="*/ 14 w 46"/>
                <a:gd name="T25" fmla="*/ 44 h 44"/>
                <a:gd name="T26" fmla="*/ 6 w 46"/>
                <a:gd name="T27" fmla="*/ 38 h 44"/>
                <a:gd name="T28" fmla="*/ 2 w 46"/>
                <a:gd name="T29" fmla="*/ 30 h 44"/>
                <a:gd name="T30" fmla="*/ 0 w 46"/>
                <a:gd name="T31" fmla="*/ 22 h 44"/>
                <a:gd name="T32" fmla="*/ 0 w 46"/>
                <a:gd name="T33" fmla="*/ 22 h 44"/>
                <a:gd name="T34" fmla="*/ 2 w 46"/>
                <a:gd name="T35" fmla="*/ 14 h 44"/>
                <a:gd name="T36" fmla="*/ 6 w 46"/>
                <a:gd name="T37" fmla="*/ 6 h 44"/>
                <a:gd name="T38" fmla="*/ 14 w 46"/>
                <a:gd name="T39" fmla="*/ 0 h 44"/>
                <a:gd name="T40" fmla="*/ 22 w 46"/>
                <a:gd name="T41" fmla="*/ 0 h 44"/>
                <a:gd name="T42" fmla="*/ 22 w 46"/>
                <a:gd name="T43" fmla="*/ 0 h 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6"/>
                <a:gd name="T67" fmla="*/ 0 h 44"/>
                <a:gd name="T68" fmla="*/ 46 w 46"/>
                <a:gd name="T69" fmla="*/ 44 h 4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6" h="44">
                  <a:moveTo>
                    <a:pt x="22" y="0"/>
                  </a:moveTo>
                  <a:lnTo>
                    <a:pt x="22" y="0"/>
                  </a:lnTo>
                  <a:lnTo>
                    <a:pt x="32" y="0"/>
                  </a:lnTo>
                  <a:lnTo>
                    <a:pt x="38" y="6"/>
                  </a:lnTo>
                  <a:lnTo>
                    <a:pt x="44" y="14"/>
                  </a:lnTo>
                  <a:lnTo>
                    <a:pt x="46" y="22"/>
                  </a:lnTo>
                  <a:lnTo>
                    <a:pt x="44" y="30"/>
                  </a:lnTo>
                  <a:lnTo>
                    <a:pt x="38" y="38"/>
                  </a:lnTo>
                  <a:lnTo>
                    <a:pt x="32" y="44"/>
                  </a:lnTo>
                  <a:lnTo>
                    <a:pt x="22" y="44"/>
                  </a:lnTo>
                  <a:lnTo>
                    <a:pt x="14" y="44"/>
                  </a:lnTo>
                  <a:lnTo>
                    <a:pt x="6" y="38"/>
                  </a:lnTo>
                  <a:lnTo>
                    <a:pt x="2" y="30"/>
                  </a:lnTo>
                  <a:lnTo>
                    <a:pt x="0" y="22"/>
                  </a:lnTo>
                  <a:lnTo>
                    <a:pt x="2" y="14"/>
                  </a:lnTo>
                  <a:lnTo>
                    <a:pt x="6" y="6"/>
                  </a:lnTo>
                  <a:lnTo>
                    <a:pt x="14" y="0"/>
                  </a:lnTo>
                  <a:lnTo>
                    <a:pt x="22" y="0"/>
                  </a:lnTo>
                  <a:close/>
                </a:path>
              </a:pathLst>
            </a:custGeom>
            <a:solidFill>
              <a:srgbClr val="E9AE9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4" name="Freeform 242">
              <a:extLst>
                <a:ext uri="{FF2B5EF4-FFF2-40B4-BE49-F238E27FC236}">
                  <a16:creationId xmlns:a16="http://schemas.microsoft.com/office/drawing/2014/main" id="{AC30D449-E926-4142-8D58-92A782D6015D}"/>
                </a:ext>
              </a:extLst>
            </p:cNvPr>
            <p:cNvSpPr>
              <a:spLocks/>
            </p:cNvSpPr>
            <p:nvPr/>
          </p:nvSpPr>
          <p:spPr bwMode="auto">
            <a:xfrm>
              <a:off x="1226" y="2404"/>
              <a:ext cx="44" cy="44"/>
            </a:xfrm>
            <a:custGeom>
              <a:avLst/>
              <a:gdLst>
                <a:gd name="T0" fmla="*/ 22 w 44"/>
                <a:gd name="T1" fmla="*/ 0 h 44"/>
                <a:gd name="T2" fmla="*/ 22 w 44"/>
                <a:gd name="T3" fmla="*/ 0 h 44"/>
                <a:gd name="T4" fmla="*/ 30 w 44"/>
                <a:gd name="T5" fmla="*/ 2 h 44"/>
                <a:gd name="T6" fmla="*/ 38 w 44"/>
                <a:gd name="T7" fmla="*/ 6 h 44"/>
                <a:gd name="T8" fmla="*/ 42 w 44"/>
                <a:gd name="T9" fmla="*/ 14 h 44"/>
                <a:gd name="T10" fmla="*/ 44 w 44"/>
                <a:gd name="T11" fmla="*/ 22 h 44"/>
                <a:gd name="T12" fmla="*/ 44 w 44"/>
                <a:gd name="T13" fmla="*/ 22 h 44"/>
                <a:gd name="T14" fmla="*/ 42 w 44"/>
                <a:gd name="T15" fmla="*/ 30 h 44"/>
                <a:gd name="T16" fmla="*/ 38 w 44"/>
                <a:gd name="T17" fmla="*/ 38 h 44"/>
                <a:gd name="T18" fmla="*/ 30 w 44"/>
                <a:gd name="T19" fmla="*/ 42 h 44"/>
                <a:gd name="T20" fmla="*/ 22 w 44"/>
                <a:gd name="T21" fmla="*/ 44 h 44"/>
                <a:gd name="T22" fmla="*/ 22 w 44"/>
                <a:gd name="T23" fmla="*/ 44 h 44"/>
                <a:gd name="T24" fmla="*/ 14 w 44"/>
                <a:gd name="T25" fmla="*/ 42 h 44"/>
                <a:gd name="T26" fmla="*/ 6 w 44"/>
                <a:gd name="T27" fmla="*/ 38 h 44"/>
                <a:gd name="T28" fmla="*/ 2 w 44"/>
                <a:gd name="T29" fmla="*/ 30 h 44"/>
                <a:gd name="T30" fmla="*/ 0 w 44"/>
                <a:gd name="T31" fmla="*/ 22 h 44"/>
                <a:gd name="T32" fmla="*/ 0 w 44"/>
                <a:gd name="T33" fmla="*/ 22 h 44"/>
                <a:gd name="T34" fmla="*/ 2 w 44"/>
                <a:gd name="T35" fmla="*/ 14 h 44"/>
                <a:gd name="T36" fmla="*/ 6 w 44"/>
                <a:gd name="T37" fmla="*/ 6 h 44"/>
                <a:gd name="T38" fmla="*/ 14 w 44"/>
                <a:gd name="T39" fmla="*/ 2 h 44"/>
                <a:gd name="T40" fmla="*/ 22 w 44"/>
                <a:gd name="T41" fmla="*/ 0 h 44"/>
                <a:gd name="T42" fmla="*/ 22 w 44"/>
                <a:gd name="T43" fmla="*/ 0 h 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4"/>
                <a:gd name="T67" fmla="*/ 0 h 44"/>
                <a:gd name="T68" fmla="*/ 44 w 44"/>
                <a:gd name="T69" fmla="*/ 44 h 4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4" h="44">
                  <a:moveTo>
                    <a:pt x="22" y="0"/>
                  </a:moveTo>
                  <a:lnTo>
                    <a:pt x="22" y="0"/>
                  </a:lnTo>
                  <a:lnTo>
                    <a:pt x="30" y="2"/>
                  </a:lnTo>
                  <a:lnTo>
                    <a:pt x="38" y="6"/>
                  </a:lnTo>
                  <a:lnTo>
                    <a:pt x="42" y="14"/>
                  </a:lnTo>
                  <a:lnTo>
                    <a:pt x="44" y="22"/>
                  </a:lnTo>
                  <a:lnTo>
                    <a:pt x="42" y="30"/>
                  </a:lnTo>
                  <a:lnTo>
                    <a:pt x="38" y="38"/>
                  </a:lnTo>
                  <a:lnTo>
                    <a:pt x="30" y="42"/>
                  </a:lnTo>
                  <a:lnTo>
                    <a:pt x="22" y="44"/>
                  </a:lnTo>
                  <a:lnTo>
                    <a:pt x="14" y="42"/>
                  </a:lnTo>
                  <a:lnTo>
                    <a:pt x="6" y="38"/>
                  </a:lnTo>
                  <a:lnTo>
                    <a:pt x="2" y="30"/>
                  </a:lnTo>
                  <a:lnTo>
                    <a:pt x="0" y="22"/>
                  </a:lnTo>
                  <a:lnTo>
                    <a:pt x="2" y="14"/>
                  </a:lnTo>
                  <a:lnTo>
                    <a:pt x="6" y="6"/>
                  </a:lnTo>
                  <a:lnTo>
                    <a:pt x="14" y="2"/>
                  </a:lnTo>
                  <a:lnTo>
                    <a:pt x="22" y="0"/>
                  </a:lnTo>
                  <a:close/>
                </a:path>
              </a:pathLst>
            </a:custGeom>
            <a:solidFill>
              <a:srgbClr val="E9A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 name="Freeform 243">
              <a:extLst>
                <a:ext uri="{FF2B5EF4-FFF2-40B4-BE49-F238E27FC236}">
                  <a16:creationId xmlns:a16="http://schemas.microsoft.com/office/drawing/2014/main" id="{8A31DED4-A044-4D19-AFC2-F7E2D402854F}"/>
                </a:ext>
              </a:extLst>
            </p:cNvPr>
            <p:cNvSpPr>
              <a:spLocks/>
            </p:cNvSpPr>
            <p:nvPr/>
          </p:nvSpPr>
          <p:spPr bwMode="auto">
            <a:xfrm>
              <a:off x="1228" y="2406"/>
              <a:ext cx="42" cy="40"/>
            </a:xfrm>
            <a:custGeom>
              <a:avLst/>
              <a:gdLst>
                <a:gd name="T0" fmla="*/ 20 w 42"/>
                <a:gd name="T1" fmla="*/ 0 h 40"/>
                <a:gd name="T2" fmla="*/ 20 w 42"/>
                <a:gd name="T3" fmla="*/ 0 h 40"/>
                <a:gd name="T4" fmla="*/ 28 w 42"/>
                <a:gd name="T5" fmla="*/ 0 h 40"/>
                <a:gd name="T6" fmla="*/ 36 w 42"/>
                <a:gd name="T7" fmla="*/ 6 h 40"/>
                <a:gd name="T8" fmla="*/ 40 w 42"/>
                <a:gd name="T9" fmla="*/ 12 h 40"/>
                <a:gd name="T10" fmla="*/ 42 w 42"/>
                <a:gd name="T11" fmla="*/ 20 h 40"/>
                <a:gd name="T12" fmla="*/ 42 w 42"/>
                <a:gd name="T13" fmla="*/ 20 h 40"/>
                <a:gd name="T14" fmla="*/ 40 w 42"/>
                <a:gd name="T15" fmla="*/ 28 h 40"/>
                <a:gd name="T16" fmla="*/ 36 w 42"/>
                <a:gd name="T17" fmla="*/ 34 h 40"/>
                <a:gd name="T18" fmla="*/ 28 w 42"/>
                <a:gd name="T19" fmla="*/ 40 h 40"/>
                <a:gd name="T20" fmla="*/ 20 w 42"/>
                <a:gd name="T21" fmla="*/ 40 h 40"/>
                <a:gd name="T22" fmla="*/ 20 w 42"/>
                <a:gd name="T23" fmla="*/ 40 h 40"/>
                <a:gd name="T24" fmla="*/ 12 w 42"/>
                <a:gd name="T25" fmla="*/ 40 h 40"/>
                <a:gd name="T26" fmla="*/ 6 w 42"/>
                <a:gd name="T27" fmla="*/ 34 h 40"/>
                <a:gd name="T28" fmla="*/ 2 w 42"/>
                <a:gd name="T29" fmla="*/ 28 h 40"/>
                <a:gd name="T30" fmla="*/ 0 w 42"/>
                <a:gd name="T31" fmla="*/ 20 h 40"/>
                <a:gd name="T32" fmla="*/ 0 w 42"/>
                <a:gd name="T33" fmla="*/ 20 h 40"/>
                <a:gd name="T34" fmla="*/ 2 w 42"/>
                <a:gd name="T35" fmla="*/ 12 h 40"/>
                <a:gd name="T36" fmla="*/ 6 w 42"/>
                <a:gd name="T37" fmla="*/ 6 h 40"/>
                <a:gd name="T38" fmla="*/ 12 w 42"/>
                <a:gd name="T39" fmla="*/ 0 h 40"/>
                <a:gd name="T40" fmla="*/ 20 w 42"/>
                <a:gd name="T41" fmla="*/ 0 h 40"/>
                <a:gd name="T42" fmla="*/ 20 w 42"/>
                <a:gd name="T43" fmla="*/ 0 h 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2"/>
                <a:gd name="T67" fmla="*/ 0 h 40"/>
                <a:gd name="T68" fmla="*/ 42 w 42"/>
                <a:gd name="T69" fmla="*/ 40 h 4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2" h="40">
                  <a:moveTo>
                    <a:pt x="20" y="0"/>
                  </a:moveTo>
                  <a:lnTo>
                    <a:pt x="20" y="0"/>
                  </a:lnTo>
                  <a:lnTo>
                    <a:pt x="28" y="0"/>
                  </a:lnTo>
                  <a:lnTo>
                    <a:pt x="36" y="6"/>
                  </a:lnTo>
                  <a:lnTo>
                    <a:pt x="40" y="12"/>
                  </a:lnTo>
                  <a:lnTo>
                    <a:pt x="42" y="20"/>
                  </a:lnTo>
                  <a:lnTo>
                    <a:pt x="40" y="28"/>
                  </a:lnTo>
                  <a:lnTo>
                    <a:pt x="36" y="34"/>
                  </a:lnTo>
                  <a:lnTo>
                    <a:pt x="28" y="40"/>
                  </a:lnTo>
                  <a:lnTo>
                    <a:pt x="20" y="40"/>
                  </a:lnTo>
                  <a:lnTo>
                    <a:pt x="12" y="40"/>
                  </a:lnTo>
                  <a:lnTo>
                    <a:pt x="6" y="34"/>
                  </a:lnTo>
                  <a:lnTo>
                    <a:pt x="2" y="28"/>
                  </a:lnTo>
                  <a:lnTo>
                    <a:pt x="0" y="20"/>
                  </a:lnTo>
                  <a:lnTo>
                    <a:pt x="2" y="12"/>
                  </a:lnTo>
                  <a:lnTo>
                    <a:pt x="6" y="6"/>
                  </a:lnTo>
                  <a:lnTo>
                    <a:pt x="12" y="0"/>
                  </a:lnTo>
                  <a:lnTo>
                    <a:pt x="20" y="0"/>
                  </a:lnTo>
                  <a:close/>
                </a:path>
              </a:pathLst>
            </a:custGeom>
            <a:solidFill>
              <a:srgbClr val="E9A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6" name="Freeform 244">
              <a:extLst>
                <a:ext uri="{FF2B5EF4-FFF2-40B4-BE49-F238E27FC236}">
                  <a16:creationId xmlns:a16="http://schemas.microsoft.com/office/drawing/2014/main" id="{DBDA9632-DB26-4F25-8A02-AC9222011978}"/>
                </a:ext>
              </a:extLst>
            </p:cNvPr>
            <p:cNvSpPr>
              <a:spLocks/>
            </p:cNvSpPr>
            <p:nvPr/>
          </p:nvSpPr>
          <p:spPr bwMode="auto">
            <a:xfrm>
              <a:off x="1228" y="2406"/>
              <a:ext cx="40" cy="40"/>
            </a:xfrm>
            <a:custGeom>
              <a:avLst/>
              <a:gdLst>
                <a:gd name="T0" fmla="*/ 20 w 40"/>
                <a:gd name="T1" fmla="*/ 0 h 40"/>
                <a:gd name="T2" fmla="*/ 20 w 40"/>
                <a:gd name="T3" fmla="*/ 0 h 40"/>
                <a:gd name="T4" fmla="*/ 28 w 40"/>
                <a:gd name="T5" fmla="*/ 2 h 40"/>
                <a:gd name="T6" fmla="*/ 34 w 40"/>
                <a:gd name="T7" fmla="*/ 6 h 40"/>
                <a:gd name="T8" fmla="*/ 38 w 40"/>
                <a:gd name="T9" fmla="*/ 12 h 40"/>
                <a:gd name="T10" fmla="*/ 40 w 40"/>
                <a:gd name="T11" fmla="*/ 20 h 40"/>
                <a:gd name="T12" fmla="*/ 40 w 40"/>
                <a:gd name="T13" fmla="*/ 20 h 40"/>
                <a:gd name="T14" fmla="*/ 38 w 40"/>
                <a:gd name="T15" fmla="*/ 28 h 40"/>
                <a:gd name="T16" fmla="*/ 34 w 40"/>
                <a:gd name="T17" fmla="*/ 34 h 40"/>
                <a:gd name="T18" fmla="*/ 28 w 40"/>
                <a:gd name="T19" fmla="*/ 38 h 40"/>
                <a:gd name="T20" fmla="*/ 20 w 40"/>
                <a:gd name="T21" fmla="*/ 40 h 40"/>
                <a:gd name="T22" fmla="*/ 20 w 40"/>
                <a:gd name="T23" fmla="*/ 40 h 40"/>
                <a:gd name="T24" fmla="*/ 12 w 40"/>
                <a:gd name="T25" fmla="*/ 38 h 40"/>
                <a:gd name="T26" fmla="*/ 6 w 40"/>
                <a:gd name="T27" fmla="*/ 34 h 40"/>
                <a:gd name="T28" fmla="*/ 2 w 40"/>
                <a:gd name="T29" fmla="*/ 28 h 40"/>
                <a:gd name="T30" fmla="*/ 0 w 40"/>
                <a:gd name="T31" fmla="*/ 20 h 40"/>
                <a:gd name="T32" fmla="*/ 0 w 40"/>
                <a:gd name="T33" fmla="*/ 20 h 40"/>
                <a:gd name="T34" fmla="*/ 2 w 40"/>
                <a:gd name="T35" fmla="*/ 12 h 40"/>
                <a:gd name="T36" fmla="*/ 6 w 40"/>
                <a:gd name="T37" fmla="*/ 6 h 40"/>
                <a:gd name="T38" fmla="*/ 12 w 40"/>
                <a:gd name="T39" fmla="*/ 2 h 40"/>
                <a:gd name="T40" fmla="*/ 20 w 40"/>
                <a:gd name="T41" fmla="*/ 0 h 40"/>
                <a:gd name="T42" fmla="*/ 20 w 40"/>
                <a:gd name="T43" fmla="*/ 0 h 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0"/>
                <a:gd name="T67" fmla="*/ 0 h 40"/>
                <a:gd name="T68" fmla="*/ 40 w 40"/>
                <a:gd name="T69" fmla="*/ 40 h 4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0" h="40">
                  <a:moveTo>
                    <a:pt x="20" y="0"/>
                  </a:moveTo>
                  <a:lnTo>
                    <a:pt x="20" y="0"/>
                  </a:lnTo>
                  <a:lnTo>
                    <a:pt x="28" y="2"/>
                  </a:lnTo>
                  <a:lnTo>
                    <a:pt x="34" y="6"/>
                  </a:lnTo>
                  <a:lnTo>
                    <a:pt x="38" y="12"/>
                  </a:lnTo>
                  <a:lnTo>
                    <a:pt x="40" y="20"/>
                  </a:lnTo>
                  <a:lnTo>
                    <a:pt x="38" y="28"/>
                  </a:lnTo>
                  <a:lnTo>
                    <a:pt x="34" y="34"/>
                  </a:lnTo>
                  <a:lnTo>
                    <a:pt x="28" y="38"/>
                  </a:lnTo>
                  <a:lnTo>
                    <a:pt x="20" y="40"/>
                  </a:lnTo>
                  <a:lnTo>
                    <a:pt x="12" y="38"/>
                  </a:lnTo>
                  <a:lnTo>
                    <a:pt x="6" y="34"/>
                  </a:lnTo>
                  <a:lnTo>
                    <a:pt x="2" y="28"/>
                  </a:lnTo>
                  <a:lnTo>
                    <a:pt x="0" y="20"/>
                  </a:lnTo>
                  <a:lnTo>
                    <a:pt x="2" y="12"/>
                  </a:lnTo>
                  <a:lnTo>
                    <a:pt x="6" y="6"/>
                  </a:lnTo>
                  <a:lnTo>
                    <a:pt x="12" y="2"/>
                  </a:lnTo>
                  <a:lnTo>
                    <a:pt x="20" y="0"/>
                  </a:lnTo>
                  <a:close/>
                </a:path>
              </a:pathLst>
            </a:custGeom>
            <a:solidFill>
              <a:srgbClr val="E9AA9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7" name="Freeform 245">
              <a:extLst>
                <a:ext uri="{FF2B5EF4-FFF2-40B4-BE49-F238E27FC236}">
                  <a16:creationId xmlns:a16="http://schemas.microsoft.com/office/drawing/2014/main" id="{B004C05E-7DAD-4129-831C-A59402E28FC9}"/>
                </a:ext>
              </a:extLst>
            </p:cNvPr>
            <p:cNvSpPr>
              <a:spLocks/>
            </p:cNvSpPr>
            <p:nvPr/>
          </p:nvSpPr>
          <p:spPr bwMode="auto">
            <a:xfrm>
              <a:off x="1230" y="2408"/>
              <a:ext cx="38" cy="36"/>
            </a:xfrm>
            <a:custGeom>
              <a:avLst/>
              <a:gdLst>
                <a:gd name="T0" fmla="*/ 18 w 38"/>
                <a:gd name="T1" fmla="*/ 0 h 36"/>
                <a:gd name="T2" fmla="*/ 18 w 38"/>
                <a:gd name="T3" fmla="*/ 0 h 36"/>
                <a:gd name="T4" fmla="*/ 26 w 38"/>
                <a:gd name="T5" fmla="*/ 0 h 36"/>
                <a:gd name="T6" fmla="*/ 32 w 38"/>
                <a:gd name="T7" fmla="*/ 4 h 36"/>
                <a:gd name="T8" fmla="*/ 36 w 38"/>
                <a:gd name="T9" fmla="*/ 10 h 36"/>
                <a:gd name="T10" fmla="*/ 38 w 38"/>
                <a:gd name="T11" fmla="*/ 18 h 36"/>
                <a:gd name="T12" fmla="*/ 38 w 38"/>
                <a:gd name="T13" fmla="*/ 18 h 36"/>
                <a:gd name="T14" fmla="*/ 36 w 38"/>
                <a:gd name="T15" fmla="*/ 26 h 36"/>
                <a:gd name="T16" fmla="*/ 32 w 38"/>
                <a:gd name="T17" fmla="*/ 32 h 36"/>
                <a:gd name="T18" fmla="*/ 26 w 38"/>
                <a:gd name="T19" fmla="*/ 36 h 36"/>
                <a:gd name="T20" fmla="*/ 18 w 38"/>
                <a:gd name="T21" fmla="*/ 36 h 36"/>
                <a:gd name="T22" fmla="*/ 18 w 38"/>
                <a:gd name="T23" fmla="*/ 36 h 36"/>
                <a:gd name="T24" fmla="*/ 10 w 38"/>
                <a:gd name="T25" fmla="*/ 36 h 36"/>
                <a:gd name="T26" fmla="*/ 4 w 38"/>
                <a:gd name="T27" fmla="*/ 32 h 36"/>
                <a:gd name="T28" fmla="*/ 0 w 38"/>
                <a:gd name="T29" fmla="*/ 26 h 36"/>
                <a:gd name="T30" fmla="*/ 0 w 38"/>
                <a:gd name="T31" fmla="*/ 18 h 36"/>
                <a:gd name="T32" fmla="*/ 0 w 38"/>
                <a:gd name="T33" fmla="*/ 18 h 36"/>
                <a:gd name="T34" fmla="*/ 0 w 38"/>
                <a:gd name="T35" fmla="*/ 10 h 36"/>
                <a:gd name="T36" fmla="*/ 4 w 38"/>
                <a:gd name="T37" fmla="*/ 4 h 36"/>
                <a:gd name="T38" fmla="*/ 10 w 38"/>
                <a:gd name="T39" fmla="*/ 0 h 36"/>
                <a:gd name="T40" fmla="*/ 18 w 38"/>
                <a:gd name="T41" fmla="*/ 0 h 36"/>
                <a:gd name="T42" fmla="*/ 18 w 38"/>
                <a:gd name="T43" fmla="*/ 0 h 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8"/>
                <a:gd name="T67" fmla="*/ 0 h 36"/>
                <a:gd name="T68" fmla="*/ 38 w 38"/>
                <a:gd name="T69" fmla="*/ 36 h 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8" h="36">
                  <a:moveTo>
                    <a:pt x="18" y="0"/>
                  </a:moveTo>
                  <a:lnTo>
                    <a:pt x="18" y="0"/>
                  </a:lnTo>
                  <a:lnTo>
                    <a:pt x="26" y="0"/>
                  </a:lnTo>
                  <a:lnTo>
                    <a:pt x="32" y="4"/>
                  </a:lnTo>
                  <a:lnTo>
                    <a:pt x="36" y="10"/>
                  </a:lnTo>
                  <a:lnTo>
                    <a:pt x="38" y="18"/>
                  </a:lnTo>
                  <a:lnTo>
                    <a:pt x="36" y="26"/>
                  </a:lnTo>
                  <a:lnTo>
                    <a:pt x="32" y="32"/>
                  </a:lnTo>
                  <a:lnTo>
                    <a:pt x="26" y="36"/>
                  </a:lnTo>
                  <a:lnTo>
                    <a:pt x="18" y="36"/>
                  </a:lnTo>
                  <a:lnTo>
                    <a:pt x="10" y="36"/>
                  </a:lnTo>
                  <a:lnTo>
                    <a:pt x="4" y="32"/>
                  </a:lnTo>
                  <a:lnTo>
                    <a:pt x="0" y="26"/>
                  </a:lnTo>
                  <a:lnTo>
                    <a:pt x="0" y="18"/>
                  </a:lnTo>
                  <a:lnTo>
                    <a:pt x="0" y="10"/>
                  </a:lnTo>
                  <a:lnTo>
                    <a:pt x="4" y="4"/>
                  </a:lnTo>
                  <a:lnTo>
                    <a:pt x="10" y="0"/>
                  </a:lnTo>
                  <a:lnTo>
                    <a:pt x="18" y="0"/>
                  </a:lnTo>
                  <a:close/>
                </a:path>
              </a:pathLst>
            </a:custGeom>
            <a:solidFill>
              <a:srgbClr val="E9A99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8" name="Freeform 246">
              <a:extLst>
                <a:ext uri="{FF2B5EF4-FFF2-40B4-BE49-F238E27FC236}">
                  <a16:creationId xmlns:a16="http://schemas.microsoft.com/office/drawing/2014/main" id="{17756534-955F-4762-BE69-9D3028D11707}"/>
                </a:ext>
              </a:extLst>
            </p:cNvPr>
            <p:cNvSpPr>
              <a:spLocks/>
            </p:cNvSpPr>
            <p:nvPr/>
          </p:nvSpPr>
          <p:spPr bwMode="auto">
            <a:xfrm>
              <a:off x="1230" y="2408"/>
              <a:ext cx="36" cy="36"/>
            </a:xfrm>
            <a:custGeom>
              <a:avLst/>
              <a:gdLst>
                <a:gd name="T0" fmla="*/ 36 w 36"/>
                <a:gd name="T1" fmla="*/ 18 h 36"/>
                <a:gd name="T2" fmla="*/ 36 w 36"/>
                <a:gd name="T3" fmla="*/ 18 h 36"/>
                <a:gd name="T4" fmla="*/ 34 w 36"/>
                <a:gd name="T5" fmla="*/ 24 h 36"/>
                <a:gd name="T6" fmla="*/ 30 w 36"/>
                <a:gd name="T7" fmla="*/ 30 h 36"/>
                <a:gd name="T8" fmla="*/ 26 w 36"/>
                <a:gd name="T9" fmla="*/ 34 h 36"/>
                <a:gd name="T10" fmla="*/ 18 w 36"/>
                <a:gd name="T11" fmla="*/ 36 h 36"/>
                <a:gd name="T12" fmla="*/ 18 w 36"/>
                <a:gd name="T13" fmla="*/ 36 h 36"/>
                <a:gd name="T14" fmla="*/ 12 w 36"/>
                <a:gd name="T15" fmla="*/ 34 h 36"/>
                <a:gd name="T16" fmla="*/ 6 w 36"/>
                <a:gd name="T17" fmla="*/ 30 h 36"/>
                <a:gd name="T18" fmla="*/ 2 w 36"/>
                <a:gd name="T19" fmla="*/ 24 h 36"/>
                <a:gd name="T20" fmla="*/ 0 w 36"/>
                <a:gd name="T21" fmla="*/ 18 h 36"/>
                <a:gd name="T22" fmla="*/ 0 w 36"/>
                <a:gd name="T23" fmla="*/ 18 h 36"/>
                <a:gd name="T24" fmla="*/ 2 w 36"/>
                <a:gd name="T25" fmla="*/ 10 h 36"/>
                <a:gd name="T26" fmla="*/ 6 w 36"/>
                <a:gd name="T27" fmla="*/ 6 h 36"/>
                <a:gd name="T28" fmla="*/ 12 w 36"/>
                <a:gd name="T29" fmla="*/ 2 h 36"/>
                <a:gd name="T30" fmla="*/ 18 w 36"/>
                <a:gd name="T31" fmla="*/ 0 h 36"/>
                <a:gd name="T32" fmla="*/ 18 w 36"/>
                <a:gd name="T33" fmla="*/ 0 h 36"/>
                <a:gd name="T34" fmla="*/ 26 w 36"/>
                <a:gd name="T35" fmla="*/ 2 h 36"/>
                <a:gd name="T36" fmla="*/ 30 w 36"/>
                <a:gd name="T37" fmla="*/ 6 h 36"/>
                <a:gd name="T38" fmla="*/ 34 w 36"/>
                <a:gd name="T39" fmla="*/ 10 h 36"/>
                <a:gd name="T40" fmla="*/ 36 w 36"/>
                <a:gd name="T41" fmla="*/ 18 h 36"/>
                <a:gd name="T42" fmla="*/ 36 w 36"/>
                <a:gd name="T43" fmla="*/ 18 h 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6"/>
                <a:gd name="T67" fmla="*/ 0 h 36"/>
                <a:gd name="T68" fmla="*/ 36 w 36"/>
                <a:gd name="T69" fmla="*/ 36 h 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6" h="36">
                  <a:moveTo>
                    <a:pt x="36" y="18"/>
                  </a:moveTo>
                  <a:lnTo>
                    <a:pt x="36" y="18"/>
                  </a:lnTo>
                  <a:lnTo>
                    <a:pt x="34" y="24"/>
                  </a:lnTo>
                  <a:lnTo>
                    <a:pt x="30" y="30"/>
                  </a:lnTo>
                  <a:lnTo>
                    <a:pt x="26" y="34"/>
                  </a:lnTo>
                  <a:lnTo>
                    <a:pt x="18" y="36"/>
                  </a:lnTo>
                  <a:lnTo>
                    <a:pt x="12" y="34"/>
                  </a:lnTo>
                  <a:lnTo>
                    <a:pt x="6" y="30"/>
                  </a:lnTo>
                  <a:lnTo>
                    <a:pt x="2" y="24"/>
                  </a:lnTo>
                  <a:lnTo>
                    <a:pt x="0" y="18"/>
                  </a:lnTo>
                  <a:lnTo>
                    <a:pt x="2" y="10"/>
                  </a:lnTo>
                  <a:lnTo>
                    <a:pt x="6" y="6"/>
                  </a:lnTo>
                  <a:lnTo>
                    <a:pt x="12" y="2"/>
                  </a:lnTo>
                  <a:lnTo>
                    <a:pt x="18" y="0"/>
                  </a:lnTo>
                  <a:lnTo>
                    <a:pt x="26" y="2"/>
                  </a:lnTo>
                  <a:lnTo>
                    <a:pt x="30" y="6"/>
                  </a:lnTo>
                  <a:lnTo>
                    <a:pt x="34" y="10"/>
                  </a:lnTo>
                  <a:lnTo>
                    <a:pt x="36" y="18"/>
                  </a:lnTo>
                  <a:close/>
                </a:path>
              </a:pathLst>
            </a:custGeom>
            <a:solidFill>
              <a:srgbClr val="E9A89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9" name="Freeform 247">
              <a:extLst>
                <a:ext uri="{FF2B5EF4-FFF2-40B4-BE49-F238E27FC236}">
                  <a16:creationId xmlns:a16="http://schemas.microsoft.com/office/drawing/2014/main" id="{51253757-E9C0-48B4-98A9-01AF08C64D6A}"/>
                </a:ext>
              </a:extLst>
            </p:cNvPr>
            <p:cNvSpPr>
              <a:spLocks/>
            </p:cNvSpPr>
            <p:nvPr/>
          </p:nvSpPr>
          <p:spPr bwMode="auto">
            <a:xfrm>
              <a:off x="1640" y="2382"/>
              <a:ext cx="88" cy="88"/>
            </a:xfrm>
            <a:custGeom>
              <a:avLst/>
              <a:gdLst>
                <a:gd name="T0" fmla="*/ 88 w 88"/>
                <a:gd name="T1" fmla="*/ 44 h 88"/>
                <a:gd name="T2" fmla="*/ 88 w 88"/>
                <a:gd name="T3" fmla="*/ 44 h 88"/>
                <a:gd name="T4" fmla="*/ 88 w 88"/>
                <a:gd name="T5" fmla="*/ 52 h 88"/>
                <a:gd name="T6" fmla="*/ 84 w 88"/>
                <a:gd name="T7" fmla="*/ 62 h 88"/>
                <a:gd name="T8" fmla="*/ 80 w 88"/>
                <a:gd name="T9" fmla="*/ 68 h 88"/>
                <a:gd name="T10" fmla="*/ 76 w 88"/>
                <a:gd name="T11" fmla="*/ 74 h 88"/>
                <a:gd name="T12" fmla="*/ 70 w 88"/>
                <a:gd name="T13" fmla="*/ 80 h 88"/>
                <a:gd name="T14" fmla="*/ 62 w 88"/>
                <a:gd name="T15" fmla="*/ 84 h 88"/>
                <a:gd name="T16" fmla="*/ 54 w 88"/>
                <a:gd name="T17" fmla="*/ 86 h 88"/>
                <a:gd name="T18" fmla="*/ 44 w 88"/>
                <a:gd name="T19" fmla="*/ 88 h 88"/>
                <a:gd name="T20" fmla="*/ 44 w 88"/>
                <a:gd name="T21" fmla="*/ 88 h 88"/>
                <a:gd name="T22" fmla="*/ 36 w 88"/>
                <a:gd name="T23" fmla="*/ 86 h 88"/>
                <a:gd name="T24" fmla="*/ 28 w 88"/>
                <a:gd name="T25" fmla="*/ 84 h 88"/>
                <a:gd name="T26" fmla="*/ 20 w 88"/>
                <a:gd name="T27" fmla="*/ 80 h 88"/>
                <a:gd name="T28" fmla="*/ 14 w 88"/>
                <a:gd name="T29" fmla="*/ 74 h 88"/>
                <a:gd name="T30" fmla="*/ 8 w 88"/>
                <a:gd name="T31" fmla="*/ 68 h 88"/>
                <a:gd name="T32" fmla="*/ 4 w 88"/>
                <a:gd name="T33" fmla="*/ 62 h 88"/>
                <a:gd name="T34" fmla="*/ 2 w 88"/>
                <a:gd name="T35" fmla="*/ 52 h 88"/>
                <a:gd name="T36" fmla="*/ 0 w 88"/>
                <a:gd name="T37" fmla="*/ 44 h 88"/>
                <a:gd name="T38" fmla="*/ 0 w 88"/>
                <a:gd name="T39" fmla="*/ 44 h 88"/>
                <a:gd name="T40" fmla="*/ 2 w 88"/>
                <a:gd name="T41" fmla="*/ 36 h 88"/>
                <a:gd name="T42" fmla="*/ 4 w 88"/>
                <a:gd name="T43" fmla="*/ 26 h 88"/>
                <a:gd name="T44" fmla="*/ 8 w 88"/>
                <a:gd name="T45" fmla="*/ 20 h 88"/>
                <a:gd name="T46" fmla="*/ 14 w 88"/>
                <a:gd name="T47" fmla="*/ 12 h 88"/>
                <a:gd name="T48" fmla="*/ 20 w 88"/>
                <a:gd name="T49" fmla="*/ 8 h 88"/>
                <a:gd name="T50" fmla="*/ 28 w 88"/>
                <a:gd name="T51" fmla="*/ 4 h 88"/>
                <a:gd name="T52" fmla="*/ 36 w 88"/>
                <a:gd name="T53" fmla="*/ 0 h 88"/>
                <a:gd name="T54" fmla="*/ 44 w 88"/>
                <a:gd name="T55" fmla="*/ 0 h 88"/>
                <a:gd name="T56" fmla="*/ 44 w 88"/>
                <a:gd name="T57" fmla="*/ 0 h 88"/>
                <a:gd name="T58" fmla="*/ 54 w 88"/>
                <a:gd name="T59" fmla="*/ 0 h 88"/>
                <a:gd name="T60" fmla="*/ 62 w 88"/>
                <a:gd name="T61" fmla="*/ 4 h 88"/>
                <a:gd name="T62" fmla="*/ 70 w 88"/>
                <a:gd name="T63" fmla="*/ 8 h 88"/>
                <a:gd name="T64" fmla="*/ 76 w 88"/>
                <a:gd name="T65" fmla="*/ 12 h 88"/>
                <a:gd name="T66" fmla="*/ 80 w 88"/>
                <a:gd name="T67" fmla="*/ 20 h 88"/>
                <a:gd name="T68" fmla="*/ 84 w 88"/>
                <a:gd name="T69" fmla="*/ 26 h 88"/>
                <a:gd name="T70" fmla="*/ 88 w 88"/>
                <a:gd name="T71" fmla="*/ 36 h 88"/>
                <a:gd name="T72" fmla="*/ 88 w 88"/>
                <a:gd name="T73" fmla="*/ 44 h 88"/>
                <a:gd name="T74" fmla="*/ 88 w 88"/>
                <a:gd name="T75" fmla="*/ 44 h 8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8"/>
                <a:gd name="T115" fmla="*/ 0 h 88"/>
                <a:gd name="T116" fmla="*/ 88 w 88"/>
                <a:gd name="T117" fmla="*/ 88 h 8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8" h="88">
                  <a:moveTo>
                    <a:pt x="88" y="44"/>
                  </a:moveTo>
                  <a:lnTo>
                    <a:pt x="88" y="44"/>
                  </a:lnTo>
                  <a:lnTo>
                    <a:pt x="88" y="52"/>
                  </a:lnTo>
                  <a:lnTo>
                    <a:pt x="84" y="62"/>
                  </a:lnTo>
                  <a:lnTo>
                    <a:pt x="80" y="68"/>
                  </a:lnTo>
                  <a:lnTo>
                    <a:pt x="76" y="74"/>
                  </a:lnTo>
                  <a:lnTo>
                    <a:pt x="70" y="80"/>
                  </a:lnTo>
                  <a:lnTo>
                    <a:pt x="62" y="84"/>
                  </a:lnTo>
                  <a:lnTo>
                    <a:pt x="54" y="86"/>
                  </a:lnTo>
                  <a:lnTo>
                    <a:pt x="44" y="88"/>
                  </a:lnTo>
                  <a:lnTo>
                    <a:pt x="36" y="86"/>
                  </a:lnTo>
                  <a:lnTo>
                    <a:pt x="28" y="84"/>
                  </a:lnTo>
                  <a:lnTo>
                    <a:pt x="20" y="80"/>
                  </a:lnTo>
                  <a:lnTo>
                    <a:pt x="14" y="74"/>
                  </a:lnTo>
                  <a:lnTo>
                    <a:pt x="8" y="68"/>
                  </a:lnTo>
                  <a:lnTo>
                    <a:pt x="4" y="62"/>
                  </a:lnTo>
                  <a:lnTo>
                    <a:pt x="2" y="52"/>
                  </a:lnTo>
                  <a:lnTo>
                    <a:pt x="0" y="44"/>
                  </a:lnTo>
                  <a:lnTo>
                    <a:pt x="2" y="36"/>
                  </a:lnTo>
                  <a:lnTo>
                    <a:pt x="4" y="26"/>
                  </a:lnTo>
                  <a:lnTo>
                    <a:pt x="8" y="20"/>
                  </a:lnTo>
                  <a:lnTo>
                    <a:pt x="14" y="12"/>
                  </a:lnTo>
                  <a:lnTo>
                    <a:pt x="20" y="8"/>
                  </a:lnTo>
                  <a:lnTo>
                    <a:pt x="28" y="4"/>
                  </a:lnTo>
                  <a:lnTo>
                    <a:pt x="36" y="0"/>
                  </a:lnTo>
                  <a:lnTo>
                    <a:pt x="44" y="0"/>
                  </a:lnTo>
                  <a:lnTo>
                    <a:pt x="54" y="0"/>
                  </a:lnTo>
                  <a:lnTo>
                    <a:pt x="62" y="4"/>
                  </a:lnTo>
                  <a:lnTo>
                    <a:pt x="70" y="8"/>
                  </a:lnTo>
                  <a:lnTo>
                    <a:pt x="76" y="12"/>
                  </a:lnTo>
                  <a:lnTo>
                    <a:pt x="80" y="20"/>
                  </a:lnTo>
                  <a:lnTo>
                    <a:pt x="84" y="26"/>
                  </a:lnTo>
                  <a:lnTo>
                    <a:pt x="88" y="36"/>
                  </a:lnTo>
                  <a:lnTo>
                    <a:pt x="88" y="44"/>
                  </a:lnTo>
                  <a:close/>
                </a:path>
              </a:pathLst>
            </a:custGeom>
            <a:solidFill>
              <a:srgbClr val="ECC8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0" name="Freeform 248">
              <a:extLst>
                <a:ext uri="{FF2B5EF4-FFF2-40B4-BE49-F238E27FC236}">
                  <a16:creationId xmlns:a16="http://schemas.microsoft.com/office/drawing/2014/main" id="{BA23FF17-0118-4675-9ECF-A1F3EB93BB64}"/>
                </a:ext>
              </a:extLst>
            </p:cNvPr>
            <p:cNvSpPr>
              <a:spLocks/>
            </p:cNvSpPr>
            <p:nvPr/>
          </p:nvSpPr>
          <p:spPr bwMode="auto">
            <a:xfrm>
              <a:off x="1642" y="2384"/>
              <a:ext cx="86" cy="84"/>
            </a:xfrm>
            <a:custGeom>
              <a:avLst/>
              <a:gdLst>
                <a:gd name="T0" fmla="*/ 42 w 86"/>
                <a:gd name="T1" fmla="*/ 0 h 84"/>
                <a:gd name="T2" fmla="*/ 42 w 86"/>
                <a:gd name="T3" fmla="*/ 0 h 84"/>
                <a:gd name="T4" fmla="*/ 52 w 86"/>
                <a:gd name="T5" fmla="*/ 0 h 84"/>
                <a:gd name="T6" fmla="*/ 60 w 86"/>
                <a:gd name="T7" fmla="*/ 2 h 84"/>
                <a:gd name="T8" fmla="*/ 66 w 86"/>
                <a:gd name="T9" fmla="*/ 6 h 84"/>
                <a:gd name="T10" fmla="*/ 72 w 86"/>
                <a:gd name="T11" fmla="*/ 12 h 84"/>
                <a:gd name="T12" fmla="*/ 78 w 86"/>
                <a:gd name="T13" fmla="*/ 18 h 84"/>
                <a:gd name="T14" fmla="*/ 82 w 86"/>
                <a:gd name="T15" fmla="*/ 26 h 84"/>
                <a:gd name="T16" fmla="*/ 84 w 86"/>
                <a:gd name="T17" fmla="*/ 34 h 84"/>
                <a:gd name="T18" fmla="*/ 86 w 86"/>
                <a:gd name="T19" fmla="*/ 42 h 84"/>
                <a:gd name="T20" fmla="*/ 86 w 86"/>
                <a:gd name="T21" fmla="*/ 42 h 84"/>
                <a:gd name="T22" fmla="*/ 84 w 86"/>
                <a:gd name="T23" fmla="*/ 50 h 84"/>
                <a:gd name="T24" fmla="*/ 82 w 86"/>
                <a:gd name="T25" fmla="*/ 58 h 84"/>
                <a:gd name="T26" fmla="*/ 78 w 86"/>
                <a:gd name="T27" fmla="*/ 66 h 84"/>
                <a:gd name="T28" fmla="*/ 72 w 86"/>
                <a:gd name="T29" fmla="*/ 72 h 84"/>
                <a:gd name="T30" fmla="*/ 66 w 86"/>
                <a:gd name="T31" fmla="*/ 78 h 84"/>
                <a:gd name="T32" fmla="*/ 60 w 86"/>
                <a:gd name="T33" fmla="*/ 82 h 84"/>
                <a:gd name="T34" fmla="*/ 52 w 86"/>
                <a:gd name="T35" fmla="*/ 84 h 84"/>
                <a:gd name="T36" fmla="*/ 42 w 86"/>
                <a:gd name="T37" fmla="*/ 84 h 84"/>
                <a:gd name="T38" fmla="*/ 42 w 86"/>
                <a:gd name="T39" fmla="*/ 84 h 84"/>
                <a:gd name="T40" fmla="*/ 34 w 86"/>
                <a:gd name="T41" fmla="*/ 84 h 84"/>
                <a:gd name="T42" fmla="*/ 26 w 86"/>
                <a:gd name="T43" fmla="*/ 82 h 84"/>
                <a:gd name="T44" fmla="*/ 18 w 86"/>
                <a:gd name="T45" fmla="*/ 78 h 84"/>
                <a:gd name="T46" fmla="*/ 12 w 86"/>
                <a:gd name="T47" fmla="*/ 72 h 84"/>
                <a:gd name="T48" fmla="*/ 6 w 86"/>
                <a:gd name="T49" fmla="*/ 66 h 84"/>
                <a:gd name="T50" fmla="*/ 2 w 86"/>
                <a:gd name="T51" fmla="*/ 58 h 84"/>
                <a:gd name="T52" fmla="*/ 0 w 86"/>
                <a:gd name="T53" fmla="*/ 50 h 84"/>
                <a:gd name="T54" fmla="*/ 0 w 86"/>
                <a:gd name="T55" fmla="*/ 42 h 84"/>
                <a:gd name="T56" fmla="*/ 0 w 86"/>
                <a:gd name="T57" fmla="*/ 42 h 84"/>
                <a:gd name="T58" fmla="*/ 0 w 86"/>
                <a:gd name="T59" fmla="*/ 34 h 84"/>
                <a:gd name="T60" fmla="*/ 2 w 86"/>
                <a:gd name="T61" fmla="*/ 26 h 84"/>
                <a:gd name="T62" fmla="*/ 6 w 86"/>
                <a:gd name="T63" fmla="*/ 18 h 84"/>
                <a:gd name="T64" fmla="*/ 12 w 86"/>
                <a:gd name="T65" fmla="*/ 12 h 84"/>
                <a:gd name="T66" fmla="*/ 18 w 86"/>
                <a:gd name="T67" fmla="*/ 6 h 84"/>
                <a:gd name="T68" fmla="*/ 26 w 86"/>
                <a:gd name="T69" fmla="*/ 2 h 84"/>
                <a:gd name="T70" fmla="*/ 34 w 86"/>
                <a:gd name="T71" fmla="*/ 0 h 84"/>
                <a:gd name="T72" fmla="*/ 42 w 86"/>
                <a:gd name="T73" fmla="*/ 0 h 84"/>
                <a:gd name="T74" fmla="*/ 42 w 86"/>
                <a:gd name="T75" fmla="*/ 0 h 8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6"/>
                <a:gd name="T115" fmla="*/ 0 h 84"/>
                <a:gd name="T116" fmla="*/ 86 w 86"/>
                <a:gd name="T117" fmla="*/ 84 h 8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6" h="84">
                  <a:moveTo>
                    <a:pt x="42" y="0"/>
                  </a:moveTo>
                  <a:lnTo>
                    <a:pt x="42" y="0"/>
                  </a:lnTo>
                  <a:lnTo>
                    <a:pt x="52" y="0"/>
                  </a:lnTo>
                  <a:lnTo>
                    <a:pt x="60" y="2"/>
                  </a:lnTo>
                  <a:lnTo>
                    <a:pt x="66" y="6"/>
                  </a:lnTo>
                  <a:lnTo>
                    <a:pt x="72" y="12"/>
                  </a:lnTo>
                  <a:lnTo>
                    <a:pt x="78" y="18"/>
                  </a:lnTo>
                  <a:lnTo>
                    <a:pt x="82" y="26"/>
                  </a:lnTo>
                  <a:lnTo>
                    <a:pt x="84" y="34"/>
                  </a:lnTo>
                  <a:lnTo>
                    <a:pt x="86" y="42"/>
                  </a:lnTo>
                  <a:lnTo>
                    <a:pt x="84" y="50"/>
                  </a:lnTo>
                  <a:lnTo>
                    <a:pt x="82" y="58"/>
                  </a:lnTo>
                  <a:lnTo>
                    <a:pt x="78" y="66"/>
                  </a:lnTo>
                  <a:lnTo>
                    <a:pt x="72" y="72"/>
                  </a:lnTo>
                  <a:lnTo>
                    <a:pt x="66" y="78"/>
                  </a:lnTo>
                  <a:lnTo>
                    <a:pt x="60" y="82"/>
                  </a:lnTo>
                  <a:lnTo>
                    <a:pt x="52" y="84"/>
                  </a:lnTo>
                  <a:lnTo>
                    <a:pt x="42" y="84"/>
                  </a:lnTo>
                  <a:lnTo>
                    <a:pt x="34" y="84"/>
                  </a:lnTo>
                  <a:lnTo>
                    <a:pt x="26" y="82"/>
                  </a:lnTo>
                  <a:lnTo>
                    <a:pt x="18" y="78"/>
                  </a:lnTo>
                  <a:lnTo>
                    <a:pt x="12" y="72"/>
                  </a:lnTo>
                  <a:lnTo>
                    <a:pt x="6" y="66"/>
                  </a:lnTo>
                  <a:lnTo>
                    <a:pt x="2" y="58"/>
                  </a:lnTo>
                  <a:lnTo>
                    <a:pt x="0" y="50"/>
                  </a:lnTo>
                  <a:lnTo>
                    <a:pt x="0" y="42"/>
                  </a:lnTo>
                  <a:lnTo>
                    <a:pt x="0" y="34"/>
                  </a:lnTo>
                  <a:lnTo>
                    <a:pt x="2" y="26"/>
                  </a:lnTo>
                  <a:lnTo>
                    <a:pt x="6" y="18"/>
                  </a:lnTo>
                  <a:lnTo>
                    <a:pt x="12" y="12"/>
                  </a:lnTo>
                  <a:lnTo>
                    <a:pt x="18" y="6"/>
                  </a:lnTo>
                  <a:lnTo>
                    <a:pt x="26" y="2"/>
                  </a:lnTo>
                  <a:lnTo>
                    <a:pt x="34" y="0"/>
                  </a:lnTo>
                  <a:lnTo>
                    <a:pt x="42" y="0"/>
                  </a:lnTo>
                  <a:close/>
                </a:path>
              </a:pathLst>
            </a:custGeom>
            <a:solidFill>
              <a:srgbClr val="ECC7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1" name="Freeform 249">
              <a:extLst>
                <a:ext uri="{FF2B5EF4-FFF2-40B4-BE49-F238E27FC236}">
                  <a16:creationId xmlns:a16="http://schemas.microsoft.com/office/drawing/2014/main" id="{3CFF8E80-11B6-4BD7-B5BE-BAB8962034A3}"/>
                </a:ext>
              </a:extLst>
            </p:cNvPr>
            <p:cNvSpPr>
              <a:spLocks/>
            </p:cNvSpPr>
            <p:nvPr/>
          </p:nvSpPr>
          <p:spPr bwMode="auto">
            <a:xfrm>
              <a:off x="1642" y="2384"/>
              <a:ext cx="84" cy="84"/>
            </a:xfrm>
            <a:custGeom>
              <a:avLst/>
              <a:gdLst>
                <a:gd name="T0" fmla="*/ 42 w 84"/>
                <a:gd name="T1" fmla="*/ 0 h 84"/>
                <a:gd name="T2" fmla="*/ 42 w 84"/>
                <a:gd name="T3" fmla="*/ 0 h 84"/>
                <a:gd name="T4" fmla="*/ 50 w 84"/>
                <a:gd name="T5" fmla="*/ 0 h 84"/>
                <a:gd name="T6" fmla="*/ 58 w 84"/>
                <a:gd name="T7" fmla="*/ 4 h 84"/>
                <a:gd name="T8" fmla="*/ 66 w 84"/>
                <a:gd name="T9" fmla="*/ 8 h 84"/>
                <a:gd name="T10" fmla="*/ 72 w 84"/>
                <a:gd name="T11" fmla="*/ 12 h 84"/>
                <a:gd name="T12" fmla="*/ 78 w 84"/>
                <a:gd name="T13" fmla="*/ 18 h 84"/>
                <a:gd name="T14" fmla="*/ 82 w 84"/>
                <a:gd name="T15" fmla="*/ 26 h 84"/>
                <a:gd name="T16" fmla="*/ 84 w 84"/>
                <a:gd name="T17" fmla="*/ 34 h 84"/>
                <a:gd name="T18" fmla="*/ 84 w 84"/>
                <a:gd name="T19" fmla="*/ 42 h 84"/>
                <a:gd name="T20" fmla="*/ 84 w 84"/>
                <a:gd name="T21" fmla="*/ 42 h 84"/>
                <a:gd name="T22" fmla="*/ 84 w 84"/>
                <a:gd name="T23" fmla="*/ 50 h 84"/>
                <a:gd name="T24" fmla="*/ 82 w 84"/>
                <a:gd name="T25" fmla="*/ 58 h 84"/>
                <a:gd name="T26" fmla="*/ 78 w 84"/>
                <a:gd name="T27" fmla="*/ 66 h 84"/>
                <a:gd name="T28" fmla="*/ 72 w 84"/>
                <a:gd name="T29" fmla="*/ 72 h 84"/>
                <a:gd name="T30" fmla="*/ 66 w 84"/>
                <a:gd name="T31" fmla="*/ 76 h 84"/>
                <a:gd name="T32" fmla="*/ 58 w 84"/>
                <a:gd name="T33" fmla="*/ 80 h 84"/>
                <a:gd name="T34" fmla="*/ 50 w 84"/>
                <a:gd name="T35" fmla="*/ 84 h 84"/>
                <a:gd name="T36" fmla="*/ 42 w 84"/>
                <a:gd name="T37" fmla="*/ 84 h 84"/>
                <a:gd name="T38" fmla="*/ 42 w 84"/>
                <a:gd name="T39" fmla="*/ 84 h 84"/>
                <a:gd name="T40" fmla="*/ 34 w 84"/>
                <a:gd name="T41" fmla="*/ 84 h 84"/>
                <a:gd name="T42" fmla="*/ 26 w 84"/>
                <a:gd name="T43" fmla="*/ 80 h 84"/>
                <a:gd name="T44" fmla="*/ 20 w 84"/>
                <a:gd name="T45" fmla="*/ 76 h 84"/>
                <a:gd name="T46" fmla="*/ 12 w 84"/>
                <a:gd name="T47" fmla="*/ 72 h 84"/>
                <a:gd name="T48" fmla="*/ 8 w 84"/>
                <a:gd name="T49" fmla="*/ 66 h 84"/>
                <a:gd name="T50" fmla="*/ 4 w 84"/>
                <a:gd name="T51" fmla="*/ 58 h 84"/>
                <a:gd name="T52" fmla="*/ 2 w 84"/>
                <a:gd name="T53" fmla="*/ 50 h 84"/>
                <a:gd name="T54" fmla="*/ 0 w 84"/>
                <a:gd name="T55" fmla="*/ 42 h 84"/>
                <a:gd name="T56" fmla="*/ 0 w 84"/>
                <a:gd name="T57" fmla="*/ 42 h 84"/>
                <a:gd name="T58" fmla="*/ 2 w 84"/>
                <a:gd name="T59" fmla="*/ 34 h 84"/>
                <a:gd name="T60" fmla="*/ 4 w 84"/>
                <a:gd name="T61" fmla="*/ 26 h 84"/>
                <a:gd name="T62" fmla="*/ 8 w 84"/>
                <a:gd name="T63" fmla="*/ 18 h 84"/>
                <a:gd name="T64" fmla="*/ 12 w 84"/>
                <a:gd name="T65" fmla="*/ 12 h 84"/>
                <a:gd name="T66" fmla="*/ 20 w 84"/>
                <a:gd name="T67" fmla="*/ 8 h 84"/>
                <a:gd name="T68" fmla="*/ 26 w 84"/>
                <a:gd name="T69" fmla="*/ 4 h 84"/>
                <a:gd name="T70" fmla="*/ 34 w 84"/>
                <a:gd name="T71" fmla="*/ 0 h 84"/>
                <a:gd name="T72" fmla="*/ 42 w 84"/>
                <a:gd name="T73" fmla="*/ 0 h 84"/>
                <a:gd name="T74" fmla="*/ 42 w 84"/>
                <a:gd name="T75" fmla="*/ 0 h 8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4"/>
                <a:gd name="T115" fmla="*/ 0 h 84"/>
                <a:gd name="T116" fmla="*/ 84 w 84"/>
                <a:gd name="T117" fmla="*/ 84 h 8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4" h="84">
                  <a:moveTo>
                    <a:pt x="42" y="0"/>
                  </a:moveTo>
                  <a:lnTo>
                    <a:pt x="42" y="0"/>
                  </a:lnTo>
                  <a:lnTo>
                    <a:pt x="50" y="0"/>
                  </a:lnTo>
                  <a:lnTo>
                    <a:pt x="58" y="4"/>
                  </a:lnTo>
                  <a:lnTo>
                    <a:pt x="66" y="8"/>
                  </a:lnTo>
                  <a:lnTo>
                    <a:pt x="72" y="12"/>
                  </a:lnTo>
                  <a:lnTo>
                    <a:pt x="78" y="18"/>
                  </a:lnTo>
                  <a:lnTo>
                    <a:pt x="82" y="26"/>
                  </a:lnTo>
                  <a:lnTo>
                    <a:pt x="84" y="34"/>
                  </a:lnTo>
                  <a:lnTo>
                    <a:pt x="84" y="42"/>
                  </a:lnTo>
                  <a:lnTo>
                    <a:pt x="84" y="50"/>
                  </a:lnTo>
                  <a:lnTo>
                    <a:pt x="82" y="58"/>
                  </a:lnTo>
                  <a:lnTo>
                    <a:pt x="78" y="66"/>
                  </a:lnTo>
                  <a:lnTo>
                    <a:pt x="72" y="72"/>
                  </a:lnTo>
                  <a:lnTo>
                    <a:pt x="66" y="76"/>
                  </a:lnTo>
                  <a:lnTo>
                    <a:pt x="58" y="80"/>
                  </a:lnTo>
                  <a:lnTo>
                    <a:pt x="50" y="84"/>
                  </a:lnTo>
                  <a:lnTo>
                    <a:pt x="42" y="84"/>
                  </a:lnTo>
                  <a:lnTo>
                    <a:pt x="34" y="84"/>
                  </a:lnTo>
                  <a:lnTo>
                    <a:pt x="26" y="80"/>
                  </a:lnTo>
                  <a:lnTo>
                    <a:pt x="20" y="76"/>
                  </a:lnTo>
                  <a:lnTo>
                    <a:pt x="12" y="72"/>
                  </a:lnTo>
                  <a:lnTo>
                    <a:pt x="8" y="66"/>
                  </a:lnTo>
                  <a:lnTo>
                    <a:pt x="4" y="58"/>
                  </a:lnTo>
                  <a:lnTo>
                    <a:pt x="2" y="50"/>
                  </a:lnTo>
                  <a:lnTo>
                    <a:pt x="0" y="42"/>
                  </a:lnTo>
                  <a:lnTo>
                    <a:pt x="2" y="34"/>
                  </a:lnTo>
                  <a:lnTo>
                    <a:pt x="4" y="26"/>
                  </a:lnTo>
                  <a:lnTo>
                    <a:pt x="8" y="18"/>
                  </a:lnTo>
                  <a:lnTo>
                    <a:pt x="12" y="12"/>
                  </a:lnTo>
                  <a:lnTo>
                    <a:pt x="20" y="8"/>
                  </a:lnTo>
                  <a:lnTo>
                    <a:pt x="26" y="4"/>
                  </a:lnTo>
                  <a:lnTo>
                    <a:pt x="34" y="0"/>
                  </a:lnTo>
                  <a:lnTo>
                    <a:pt x="42" y="0"/>
                  </a:lnTo>
                  <a:close/>
                </a:path>
              </a:pathLst>
            </a:custGeom>
            <a:solidFill>
              <a:srgbClr val="ECC5A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2" name="Freeform 250">
              <a:extLst>
                <a:ext uri="{FF2B5EF4-FFF2-40B4-BE49-F238E27FC236}">
                  <a16:creationId xmlns:a16="http://schemas.microsoft.com/office/drawing/2014/main" id="{F941B3AF-F3C5-43DA-B077-F631BDE39CC9}"/>
                </a:ext>
              </a:extLst>
            </p:cNvPr>
            <p:cNvSpPr>
              <a:spLocks/>
            </p:cNvSpPr>
            <p:nvPr/>
          </p:nvSpPr>
          <p:spPr bwMode="auto">
            <a:xfrm>
              <a:off x="1644" y="2386"/>
              <a:ext cx="82" cy="80"/>
            </a:xfrm>
            <a:custGeom>
              <a:avLst/>
              <a:gdLst>
                <a:gd name="T0" fmla="*/ 40 w 82"/>
                <a:gd name="T1" fmla="*/ 0 h 80"/>
                <a:gd name="T2" fmla="*/ 40 w 82"/>
                <a:gd name="T3" fmla="*/ 0 h 80"/>
                <a:gd name="T4" fmla="*/ 48 w 82"/>
                <a:gd name="T5" fmla="*/ 0 h 80"/>
                <a:gd name="T6" fmla="*/ 56 w 82"/>
                <a:gd name="T7" fmla="*/ 2 h 80"/>
                <a:gd name="T8" fmla="*/ 64 w 82"/>
                <a:gd name="T9" fmla="*/ 6 h 80"/>
                <a:gd name="T10" fmla="*/ 70 w 82"/>
                <a:gd name="T11" fmla="*/ 12 h 80"/>
                <a:gd name="T12" fmla="*/ 74 w 82"/>
                <a:gd name="T13" fmla="*/ 18 h 80"/>
                <a:gd name="T14" fmla="*/ 78 w 82"/>
                <a:gd name="T15" fmla="*/ 24 h 80"/>
                <a:gd name="T16" fmla="*/ 80 w 82"/>
                <a:gd name="T17" fmla="*/ 32 h 80"/>
                <a:gd name="T18" fmla="*/ 82 w 82"/>
                <a:gd name="T19" fmla="*/ 40 h 80"/>
                <a:gd name="T20" fmla="*/ 82 w 82"/>
                <a:gd name="T21" fmla="*/ 40 h 80"/>
                <a:gd name="T22" fmla="*/ 80 w 82"/>
                <a:gd name="T23" fmla="*/ 48 h 80"/>
                <a:gd name="T24" fmla="*/ 78 w 82"/>
                <a:gd name="T25" fmla="*/ 56 h 80"/>
                <a:gd name="T26" fmla="*/ 74 w 82"/>
                <a:gd name="T27" fmla="*/ 62 h 80"/>
                <a:gd name="T28" fmla="*/ 70 w 82"/>
                <a:gd name="T29" fmla="*/ 68 h 80"/>
                <a:gd name="T30" fmla="*/ 64 w 82"/>
                <a:gd name="T31" fmla="*/ 74 h 80"/>
                <a:gd name="T32" fmla="*/ 56 w 82"/>
                <a:gd name="T33" fmla="*/ 78 h 80"/>
                <a:gd name="T34" fmla="*/ 48 w 82"/>
                <a:gd name="T35" fmla="*/ 80 h 80"/>
                <a:gd name="T36" fmla="*/ 40 w 82"/>
                <a:gd name="T37" fmla="*/ 80 h 80"/>
                <a:gd name="T38" fmla="*/ 40 w 82"/>
                <a:gd name="T39" fmla="*/ 80 h 80"/>
                <a:gd name="T40" fmla="*/ 32 w 82"/>
                <a:gd name="T41" fmla="*/ 80 h 80"/>
                <a:gd name="T42" fmla="*/ 24 w 82"/>
                <a:gd name="T43" fmla="*/ 78 h 80"/>
                <a:gd name="T44" fmla="*/ 18 w 82"/>
                <a:gd name="T45" fmla="*/ 74 h 80"/>
                <a:gd name="T46" fmla="*/ 12 w 82"/>
                <a:gd name="T47" fmla="*/ 68 h 80"/>
                <a:gd name="T48" fmla="*/ 6 w 82"/>
                <a:gd name="T49" fmla="*/ 62 h 80"/>
                <a:gd name="T50" fmla="*/ 2 w 82"/>
                <a:gd name="T51" fmla="*/ 56 h 80"/>
                <a:gd name="T52" fmla="*/ 0 w 82"/>
                <a:gd name="T53" fmla="*/ 48 h 80"/>
                <a:gd name="T54" fmla="*/ 0 w 82"/>
                <a:gd name="T55" fmla="*/ 40 h 80"/>
                <a:gd name="T56" fmla="*/ 0 w 82"/>
                <a:gd name="T57" fmla="*/ 40 h 80"/>
                <a:gd name="T58" fmla="*/ 0 w 82"/>
                <a:gd name="T59" fmla="*/ 32 h 80"/>
                <a:gd name="T60" fmla="*/ 2 w 82"/>
                <a:gd name="T61" fmla="*/ 24 h 80"/>
                <a:gd name="T62" fmla="*/ 6 w 82"/>
                <a:gd name="T63" fmla="*/ 18 h 80"/>
                <a:gd name="T64" fmla="*/ 12 w 82"/>
                <a:gd name="T65" fmla="*/ 12 h 80"/>
                <a:gd name="T66" fmla="*/ 18 w 82"/>
                <a:gd name="T67" fmla="*/ 6 h 80"/>
                <a:gd name="T68" fmla="*/ 24 w 82"/>
                <a:gd name="T69" fmla="*/ 2 h 80"/>
                <a:gd name="T70" fmla="*/ 32 w 82"/>
                <a:gd name="T71" fmla="*/ 0 h 80"/>
                <a:gd name="T72" fmla="*/ 40 w 82"/>
                <a:gd name="T73" fmla="*/ 0 h 80"/>
                <a:gd name="T74" fmla="*/ 40 w 82"/>
                <a:gd name="T75" fmla="*/ 0 h 8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
                <a:gd name="T115" fmla="*/ 0 h 80"/>
                <a:gd name="T116" fmla="*/ 82 w 82"/>
                <a:gd name="T117" fmla="*/ 80 h 8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 h="80">
                  <a:moveTo>
                    <a:pt x="40" y="0"/>
                  </a:moveTo>
                  <a:lnTo>
                    <a:pt x="40" y="0"/>
                  </a:lnTo>
                  <a:lnTo>
                    <a:pt x="48" y="0"/>
                  </a:lnTo>
                  <a:lnTo>
                    <a:pt x="56" y="2"/>
                  </a:lnTo>
                  <a:lnTo>
                    <a:pt x="64" y="6"/>
                  </a:lnTo>
                  <a:lnTo>
                    <a:pt x="70" y="12"/>
                  </a:lnTo>
                  <a:lnTo>
                    <a:pt x="74" y="18"/>
                  </a:lnTo>
                  <a:lnTo>
                    <a:pt x="78" y="24"/>
                  </a:lnTo>
                  <a:lnTo>
                    <a:pt x="80" y="32"/>
                  </a:lnTo>
                  <a:lnTo>
                    <a:pt x="82" y="40"/>
                  </a:lnTo>
                  <a:lnTo>
                    <a:pt x="80" y="48"/>
                  </a:lnTo>
                  <a:lnTo>
                    <a:pt x="78" y="56"/>
                  </a:lnTo>
                  <a:lnTo>
                    <a:pt x="74" y="62"/>
                  </a:lnTo>
                  <a:lnTo>
                    <a:pt x="70" y="68"/>
                  </a:lnTo>
                  <a:lnTo>
                    <a:pt x="64" y="74"/>
                  </a:lnTo>
                  <a:lnTo>
                    <a:pt x="56" y="78"/>
                  </a:lnTo>
                  <a:lnTo>
                    <a:pt x="48" y="80"/>
                  </a:lnTo>
                  <a:lnTo>
                    <a:pt x="40" y="80"/>
                  </a:lnTo>
                  <a:lnTo>
                    <a:pt x="32" y="80"/>
                  </a:lnTo>
                  <a:lnTo>
                    <a:pt x="24" y="78"/>
                  </a:lnTo>
                  <a:lnTo>
                    <a:pt x="18" y="74"/>
                  </a:lnTo>
                  <a:lnTo>
                    <a:pt x="12" y="68"/>
                  </a:lnTo>
                  <a:lnTo>
                    <a:pt x="6" y="62"/>
                  </a:lnTo>
                  <a:lnTo>
                    <a:pt x="2" y="56"/>
                  </a:lnTo>
                  <a:lnTo>
                    <a:pt x="0" y="48"/>
                  </a:lnTo>
                  <a:lnTo>
                    <a:pt x="0" y="40"/>
                  </a:lnTo>
                  <a:lnTo>
                    <a:pt x="0" y="32"/>
                  </a:lnTo>
                  <a:lnTo>
                    <a:pt x="2" y="24"/>
                  </a:lnTo>
                  <a:lnTo>
                    <a:pt x="6" y="18"/>
                  </a:lnTo>
                  <a:lnTo>
                    <a:pt x="12" y="12"/>
                  </a:lnTo>
                  <a:lnTo>
                    <a:pt x="18" y="6"/>
                  </a:lnTo>
                  <a:lnTo>
                    <a:pt x="24" y="2"/>
                  </a:lnTo>
                  <a:lnTo>
                    <a:pt x="32" y="0"/>
                  </a:lnTo>
                  <a:lnTo>
                    <a:pt x="40" y="0"/>
                  </a:lnTo>
                  <a:close/>
                </a:path>
              </a:pathLst>
            </a:custGeom>
            <a:solidFill>
              <a:srgbClr val="ECC5A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3" name="Freeform 251">
              <a:extLst>
                <a:ext uri="{FF2B5EF4-FFF2-40B4-BE49-F238E27FC236}">
                  <a16:creationId xmlns:a16="http://schemas.microsoft.com/office/drawing/2014/main" id="{BF45C455-92FF-46A0-9489-0CA0D308E442}"/>
                </a:ext>
              </a:extLst>
            </p:cNvPr>
            <p:cNvSpPr>
              <a:spLocks/>
            </p:cNvSpPr>
            <p:nvPr/>
          </p:nvSpPr>
          <p:spPr bwMode="auto">
            <a:xfrm>
              <a:off x="1644" y="2386"/>
              <a:ext cx="80" cy="80"/>
            </a:xfrm>
            <a:custGeom>
              <a:avLst/>
              <a:gdLst>
                <a:gd name="T0" fmla="*/ 40 w 80"/>
                <a:gd name="T1" fmla="*/ 0 h 80"/>
                <a:gd name="T2" fmla="*/ 40 w 80"/>
                <a:gd name="T3" fmla="*/ 0 h 80"/>
                <a:gd name="T4" fmla="*/ 48 w 80"/>
                <a:gd name="T5" fmla="*/ 0 h 80"/>
                <a:gd name="T6" fmla="*/ 56 w 80"/>
                <a:gd name="T7" fmla="*/ 4 h 80"/>
                <a:gd name="T8" fmla="*/ 62 w 80"/>
                <a:gd name="T9" fmla="*/ 6 h 80"/>
                <a:gd name="T10" fmla="*/ 68 w 80"/>
                <a:gd name="T11" fmla="*/ 12 h 80"/>
                <a:gd name="T12" fmla="*/ 74 w 80"/>
                <a:gd name="T13" fmla="*/ 18 h 80"/>
                <a:gd name="T14" fmla="*/ 78 w 80"/>
                <a:gd name="T15" fmla="*/ 24 h 80"/>
                <a:gd name="T16" fmla="*/ 80 w 80"/>
                <a:gd name="T17" fmla="*/ 32 h 80"/>
                <a:gd name="T18" fmla="*/ 80 w 80"/>
                <a:gd name="T19" fmla="*/ 40 h 80"/>
                <a:gd name="T20" fmla="*/ 80 w 80"/>
                <a:gd name="T21" fmla="*/ 40 h 80"/>
                <a:gd name="T22" fmla="*/ 80 w 80"/>
                <a:gd name="T23" fmla="*/ 48 h 80"/>
                <a:gd name="T24" fmla="*/ 78 w 80"/>
                <a:gd name="T25" fmla="*/ 56 h 80"/>
                <a:gd name="T26" fmla="*/ 74 w 80"/>
                <a:gd name="T27" fmla="*/ 62 h 80"/>
                <a:gd name="T28" fmla="*/ 68 w 80"/>
                <a:gd name="T29" fmla="*/ 68 h 80"/>
                <a:gd name="T30" fmla="*/ 62 w 80"/>
                <a:gd name="T31" fmla="*/ 74 h 80"/>
                <a:gd name="T32" fmla="*/ 56 w 80"/>
                <a:gd name="T33" fmla="*/ 76 h 80"/>
                <a:gd name="T34" fmla="*/ 48 w 80"/>
                <a:gd name="T35" fmla="*/ 80 h 80"/>
                <a:gd name="T36" fmla="*/ 40 w 80"/>
                <a:gd name="T37" fmla="*/ 80 h 80"/>
                <a:gd name="T38" fmla="*/ 40 w 80"/>
                <a:gd name="T39" fmla="*/ 80 h 80"/>
                <a:gd name="T40" fmla="*/ 32 w 80"/>
                <a:gd name="T41" fmla="*/ 80 h 80"/>
                <a:gd name="T42" fmla="*/ 24 w 80"/>
                <a:gd name="T43" fmla="*/ 76 h 80"/>
                <a:gd name="T44" fmla="*/ 18 w 80"/>
                <a:gd name="T45" fmla="*/ 74 h 80"/>
                <a:gd name="T46" fmla="*/ 12 w 80"/>
                <a:gd name="T47" fmla="*/ 68 h 80"/>
                <a:gd name="T48" fmla="*/ 8 w 80"/>
                <a:gd name="T49" fmla="*/ 62 h 80"/>
                <a:gd name="T50" fmla="*/ 4 w 80"/>
                <a:gd name="T51" fmla="*/ 56 h 80"/>
                <a:gd name="T52" fmla="*/ 2 w 80"/>
                <a:gd name="T53" fmla="*/ 48 h 80"/>
                <a:gd name="T54" fmla="*/ 0 w 80"/>
                <a:gd name="T55" fmla="*/ 40 h 80"/>
                <a:gd name="T56" fmla="*/ 0 w 80"/>
                <a:gd name="T57" fmla="*/ 40 h 80"/>
                <a:gd name="T58" fmla="*/ 2 w 80"/>
                <a:gd name="T59" fmla="*/ 32 h 80"/>
                <a:gd name="T60" fmla="*/ 4 w 80"/>
                <a:gd name="T61" fmla="*/ 24 h 80"/>
                <a:gd name="T62" fmla="*/ 8 w 80"/>
                <a:gd name="T63" fmla="*/ 18 h 80"/>
                <a:gd name="T64" fmla="*/ 12 w 80"/>
                <a:gd name="T65" fmla="*/ 12 h 80"/>
                <a:gd name="T66" fmla="*/ 18 w 80"/>
                <a:gd name="T67" fmla="*/ 6 h 80"/>
                <a:gd name="T68" fmla="*/ 24 w 80"/>
                <a:gd name="T69" fmla="*/ 4 h 80"/>
                <a:gd name="T70" fmla="*/ 32 w 80"/>
                <a:gd name="T71" fmla="*/ 0 h 80"/>
                <a:gd name="T72" fmla="*/ 40 w 80"/>
                <a:gd name="T73" fmla="*/ 0 h 80"/>
                <a:gd name="T74" fmla="*/ 40 w 80"/>
                <a:gd name="T75" fmla="*/ 0 h 8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0"/>
                <a:gd name="T115" fmla="*/ 0 h 80"/>
                <a:gd name="T116" fmla="*/ 80 w 80"/>
                <a:gd name="T117" fmla="*/ 80 h 8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0" h="80">
                  <a:moveTo>
                    <a:pt x="40" y="0"/>
                  </a:moveTo>
                  <a:lnTo>
                    <a:pt x="40" y="0"/>
                  </a:lnTo>
                  <a:lnTo>
                    <a:pt x="48" y="0"/>
                  </a:lnTo>
                  <a:lnTo>
                    <a:pt x="56" y="4"/>
                  </a:lnTo>
                  <a:lnTo>
                    <a:pt x="62" y="6"/>
                  </a:lnTo>
                  <a:lnTo>
                    <a:pt x="68" y="12"/>
                  </a:lnTo>
                  <a:lnTo>
                    <a:pt x="74" y="18"/>
                  </a:lnTo>
                  <a:lnTo>
                    <a:pt x="78" y="24"/>
                  </a:lnTo>
                  <a:lnTo>
                    <a:pt x="80" y="32"/>
                  </a:lnTo>
                  <a:lnTo>
                    <a:pt x="80" y="40"/>
                  </a:lnTo>
                  <a:lnTo>
                    <a:pt x="80" y="48"/>
                  </a:lnTo>
                  <a:lnTo>
                    <a:pt x="78" y="56"/>
                  </a:lnTo>
                  <a:lnTo>
                    <a:pt x="74" y="62"/>
                  </a:lnTo>
                  <a:lnTo>
                    <a:pt x="68" y="68"/>
                  </a:lnTo>
                  <a:lnTo>
                    <a:pt x="62" y="74"/>
                  </a:lnTo>
                  <a:lnTo>
                    <a:pt x="56" y="76"/>
                  </a:lnTo>
                  <a:lnTo>
                    <a:pt x="48" y="80"/>
                  </a:lnTo>
                  <a:lnTo>
                    <a:pt x="40" y="80"/>
                  </a:lnTo>
                  <a:lnTo>
                    <a:pt x="32" y="80"/>
                  </a:lnTo>
                  <a:lnTo>
                    <a:pt x="24" y="76"/>
                  </a:lnTo>
                  <a:lnTo>
                    <a:pt x="18" y="74"/>
                  </a:lnTo>
                  <a:lnTo>
                    <a:pt x="12" y="68"/>
                  </a:lnTo>
                  <a:lnTo>
                    <a:pt x="8" y="62"/>
                  </a:lnTo>
                  <a:lnTo>
                    <a:pt x="4" y="56"/>
                  </a:lnTo>
                  <a:lnTo>
                    <a:pt x="2" y="48"/>
                  </a:lnTo>
                  <a:lnTo>
                    <a:pt x="0" y="40"/>
                  </a:lnTo>
                  <a:lnTo>
                    <a:pt x="2" y="32"/>
                  </a:lnTo>
                  <a:lnTo>
                    <a:pt x="4" y="24"/>
                  </a:lnTo>
                  <a:lnTo>
                    <a:pt x="8" y="18"/>
                  </a:lnTo>
                  <a:lnTo>
                    <a:pt x="12" y="12"/>
                  </a:lnTo>
                  <a:lnTo>
                    <a:pt x="18" y="6"/>
                  </a:lnTo>
                  <a:lnTo>
                    <a:pt x="24" y="4"/>
                  </a:lnTo>
                  <a:lnTo>
                    <a:pt x="32" y="0"/>
                  </a:lnTo>
                  <a:lnTo>
                    <a:pt x="40" y="0"/>
                  </a:lnTo>
                  <a:close/>
                </a:path>
              </a:pathLst>
            </a:custGeom>
            <a:solidFill>
              <a:srgbClr val="ECC3A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4" name="Freeform 252">
              <a:extLst>
                <a:ext uri="{FF2B5EF4-FFF2-40B4-BE49-F238E27FC236}">
                  <a16:creationId xmlns:a16="http://schemas.microsoft.com/office/drawing/2014/main" id="{E3A347B5-4383-4A51-8247-E46B65AB8143}"/>
                </a:ext>
              </a:extLst>
            </p:cNvPr>
            <p:cNvSpPr>
              <a:spLocks/>
            </p:cNvSpPr>
            <p:nvPr/>
          </p:nvSpPr>
          <p:spPr bwMode="auto">
            <a:xfrm>
              <a:off x="1646" y="2388"/>
              <a:ext cx="78" cy="76"/>
            </a:xfrm>
            <a:custGeom>
              <a:avLst/>
              <a:gdLst>
                <a:gd name="T0" fmla="*/ 38 w 78"/>
                <a:gd name="T1" fmla="*/ 0 h 76"/>
                <a:gd name="T2" fmla="*/ 38 w 78"/>
                <a:gd name="T3" fmla="*/ 0 h 76"/>
                <a:gd name="T4" fmla="*/ 46 w 78"/>
                <a:gd name="T5" fmla="*/ 0 h 76"/>
                <a:gd name="T6" fmla="*/ 54 w 78"/>
                <a:gd name="T7" fmla="*/ 2 h 76"/>
                <a:gd name="T8" fmla="*/ 60 w 78"/>
                <a:gd name="T9" fmla="*/ 6 h 76"/>
                <a:gd name="T10" fmla="*/ 66 w 78"/>
                <a:gd name="T11" fmla="*/ 10 h 76"/>
                <a:gd name="T12" fmla="*/ 70 w 78"/>
                <a:gd name="T13" fmla="*/ 16 h 76"/>
                <a:gd name="T14" fmla="*/ 74 w 78"/>
                <a:gd name="T15" fmla="*/ 22 h 76"/>
                <a:gd name="T16" fmla="*/ 76 w 78"/>
                <a:gd name="T17" fmla="*/ 30 h 76"/>
                <a:gd name="T18" fmla="*/ 78 w 78"/>
                <a:gd name="T19" fmla="*/ 38 h 76"/>
                <a:gd name="T20" fmla="*/ 78 w 78"/>
                <a:gd name="T21" fmla="*/ 38 h 76"/>
                <a:gd name="T22" fmla="*/ 76 w 78"/>
                <a:gd name="T23" fmla="*/ 46 h 76"/>
                <a:gd name="T24" fmla="*/ 74 w 78"/>
                <a:gd name="T25" fmla="*/ 54 h 76"/>
                <a:gd name="T26" fmla="*/ 70 w 78"/>
                <a:gd name="T27" fmla="*/ 60 h 76"/>
                <a:gd name="T28" fmla="*/ 66 w 78"/>
                <a:gd name="T29" fmla="*/ 66 h 76"/>
                <a:gd name="T30" fmla="*/ 60 w 78"/>
                <a:gd name="T31" fmla="*/ 70 h 76"/>
                <a:gd name="T32" fmla="*/ 54 w 78"/>
                <a:gd name="T33" fmla="*/ 74 h 76"/>
                <a:gd name="T34" fmla="*/ 46 w 78"/>
                <a:gd name="T35" fmla="*/ 76 h 76"/>
                <a:gd name="T36" fmla="*/ 38 w 78"/>
                <a:gd name="T37" fmla="*/ 76 h 76"/>
                <a:gd name="T38" fmla="*/ 38 w 78"/>
                <a:gd name="T39" fmla="*/ 76 h 76"/>
                <a:gd name="T40" fmla="*/ 30 w 78"/>
                <a:gd name="T41" fmla="*/ 76 h 76"/>
                <a:gd name="T42" fmla="*/ 24 w 78"/>
                <a:gd name="T43" fmla="*/ 74 h 76"/>
                <a:gd name="T44" fmla="*/ 16 w 78"/>
                <a:gd name="T45" fmla="*/ 70 h 76"/>
                <a:gd name="T46" fmla="*/ 10 w 78"/>
                <a:gd name="T47" fmla="*/ 66 h 76"/>
                <a:gd name="T48" fmla="*/ 6 w 78"/>
                <a:gd name="T49" fmla="*/ 60 h 76"/>
                <a:gd name="T50" fmla="*/ 2 w 78"/>
                <a:gd name="T51" fmla="*/ 54 h 76"/>
                <a:gd name="T52" fmla="*/ 0 w 78"/>
                <a:gd name="T53" fmla="*/ 46 h 76"/>
                <a:gd name="T54" fmla="*/ 0 w 78"/>
                <a:gd name="T55" fmla="*/ 38 h 76"/>
                <a:gd name="T56" fmla="*/ 0 w 78"/>
                <a:gd name="T57" fmla="*/ 38 h 76"/>
                <a:gd name="T58" fmla="*/ 0 w 78"/>
                <a:gd name="T59" fmla="*/ 30 h 76"/>
                <a:gd name="T60" fmla="*/ 2 w 78"/>
                <a:gd name="T61" fmla="*/ 22 h 76"/>
                <a:gd name="T62" fmla="*/ 6 w 78"/>
                <a:gd name="T63" fmla="*/ 16 h 76"/>
                <a:gd name="T64" fmla="*/ 10 w 78"/>
                <a:gd name="T65" fmla="*/ 10 h 76"/>
                <a:gd name="T66" fmla="*/ 16 w 78"/>
                <a:gd name="T67" fmla="*/ 6 h 76"/>
                <a:gd name="T68" fmla="*/ 24 w 78"/>
                <a:gd name="T69" fmla="*/ 2 h 76"/>
                <a:gd name="T70" fmla="*/ 30 w 78"/>
                <a:gd name="T71" fmla="*/ 0 h 76"/>
                <a:gd name="T72" fmla="*/ 38 w 78"/>
                <a:gd name="T73" fmla="*/ 0 h 76"/>
                <a:gd name="T74" fmla="*/ 38 w 78"/>
                <a:gd name="T75" fmla="*/ 0 h 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8"/>
                <a:gd name="T115" fmla="*/ 0 h 76"/>
                <a:gd name="T116" fmla="*/ 78 w 78"/>
                <a:gd name="T117" fmla="*/ 76 h 7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8" h="76">
                  <a:moveTo>
                    <a:pt x="38" y="0"/>
                  </a:moveTo>
                  <a:lnTo>
                    <a:pt x="38" y="0"/>
                  </a:lnTo>
                  <a:lnTo>
                    <a:pt x="46" y="0"/>
                  </a:lnTo>
                  <a:lnTo>
                    <a:pt x="54" y="2"/>
                  </a:lnTo>
                  <a:lnTo>
                    <a:pt x="60" y="6"/>
                  </a:lnTo>
                  <a:lnTo>
                    <a:pt x="66" y="10"/>
                  </a:lnTo>
                  <a:lnTo>
                    <a:pt x="70" y="16"/>
                  </a:lnTo>
                  <a:lnTo>
                    <a:pt x="74" y="22"/>
                  </a:lnTo>
                  <a:lnTo>
                    <a:pt x="76" y="30"/>
                  </a:lnTo>
                  <a:lnTo>
                    <a:pt x="78" y="38"/>
                  </a:lnTo>
                  <a:lnTo>
                    <a:pt x="76" y="46"/>
                  </a:lnTo>
                  <a:lnTo>
                    <a:pt x="74" y="54"/>
                  </a:lnTo>
                  <a:lnTo>
                    <a:pt x="70" y="60"/>
                  </a:lnTo>
                  <a:lnTo>
                    <a:pt x="66" y="66"/>
                  </a:lnTo>
                  <a:lnTo>
                    <a:pt x="60" y="70"/>
                  </a:lnTo>
                  <a:lnTo>
                    <a:pt x="54" y="74"/>
                  </a:lnTo>
                  <a:lnTo>
                    <a:pt x="46" y="76"/>
                  </a:lnTo>
                  <a:lnTo>
                    <a:pt x="38" y="76"/>
                  </a:lnTo>
                  <a:lnTo>
                    <a:pt x="30" y="76"/>
                  </a:lnTo>
                  <a:lnTo>
                    <a:pt x="24" y="74"/>
                  </a:lnTo>
                  <a:lnTo>
                    <a:pt x="16" y="70"/>
                  </a:lnTo>
                  <a:lnTo>
                    <a:pt x="10" y="66"/>
                  </a:lnTo>
                  <a:lnTo>
                    <a:pt x="6" y="60"/>
                  </a:lnTo>
                  <a:lnTo>
                    <a:pt x="2" y="54"/>
                  </a:lnTo>
                  <a:lnTo>
                    <a:pt x="0" y="46"/>
                  </a:lnTo>
                  <a:lnTo>
                    <a:pt x="0" y="38"/>
                  </a:lnTo>
                  <a:lnTo>
                    <a:pt x="0" y="30"/>
                  </a:lnTo>
                  <a:lnTo>
                    <a:pt x="2" y="22"/>
                  </a:lnTo>
                  <a:lnTo>
                    <a:pt x="6" y="16"/>
                  </a:lnTo>
                  <a:lnTo>
                    <a:pt x="10" y="10"/>
                  </a:lnTo>
                  <a:lnTo>
                    <a:pt x="16" y="6"/>
                  </a:lnTo>
                  <a:lnTo>
                    <a:pt x="24" y="2"/>
                  </a:lnTo>
                  <a:lnTo>
                    <a:pt x="30" y="0"/>
                  </a:lnTo>
                  <a:lnTo>
                    <a:pt x="38" y="0"/>
                  </a:lnTo>
                  <a:close/>
                </a:path>
              </a:pathLst>
            </a:custGeom>
            <a:solidFill>
              <a:srgbClr val="ECC2A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5" name="Freeform 253">
              <a:extLst>
                <a:ext uri="{FF2B5EF4-FFF2-40B4-BE49-F238E27FC236}">
                  <a16:creationId xmlns:a16="http://schemas.microsoft.com/office/drawing/2014/main" id="{4FB4DFE7-9B24-4DF0-86A9-A0006DC7FA9D}"/>
                </a:ext>
              </a:extLst>
            </p:cNvPr>
            <p:cNvSpPr>
              <a:spLocks/>
            </p:cNvSpPr>
            <p:nvPr/>
          </p:nvSpPr>
          <p:spPr bwMode="auto">
            <a:xfrm>
              <a:off x="1646" y="2388"/>
              <a:ext cx="76" cy="76"/>
            </a:xfrm>
            <a:custGeom>
              <a:avLst/>
              <a:gdLst>
                <a:gd name="T0" fmla="*/ 38 w 76"/>
                <a:gd name="T1" fmla="*/ 0 h 76"/>
                <a:gd name="T2" fmla="*/ 38 w 76"/>
                <a:gd name="T3" fmla="*/ 0 h 76"/>
                <a:gd name="T4" fmla="*/ 46 w 76"/>
                <a:gd name="T5" fmla="*/ 0 h 76"/>
                <a:gd name="T6" fmla="*/ 54 w 76"/>
                <a:gd name="T7" fmla="*/ 4 h 76"/>
                <a:gd name="T8" fmla="*/ 60 w 76"/>
                <a:gd name="T9" fmla="*/ 6 h 76"/>
                <a:gd name="T10" fmla="*/ 66 w 76"/>
                <a:gd name="T11" fmla="*/ 12 h 76"/>
                <a:gd name="T12" fmla="*/ 70 w 76"/>
                <a:gd name="T13" fmla="*/ 16 h 76"/>
                <a:gd name="T14" fmla="*/ 74 w 76"/>
                <a:gd name="T15" fmla="*/ 24 h 76"/>
                <a:gd name="T16" fmla="*/ 76 w 76"/>
                <a:gd name="T17" fmla="*/ 30 h 76"/>
                <a:gd name="T18" fmla="*/ 76 w 76"/>
                <a:gd name="T19" fmla="*/ 38 h 76"/>
                <a:gd name="T20" fmla="*/ 76 w 76"/>
                <a:gd name="T21" fmla="*/ 38 h 76"/>
                <a:gd name="T22" fmla="*/ 76 w 76"/>
                <a:gd name="T23" fmla="*/ 46 h 76"/>
                <a:gd name="T24" fmla="*/ 74 w 76"/>
                <a:gd name="T25" fmla="*/ 52 h 76"/>
                <a:gd name="T26" fmla="*/ 70 w 76"/>
                <a:gd name="T27" fmla="*/ 60 h 76"/>
                <a:gd name="T28" fmla="*/ 66 w 76"/>
                <a:gd name="T29" fmla="*/ 64 h 76"/>
                <a:gd name="T30" fmla="*/ 60 w 76"/>
                <a:gd name="T31" fmla="*/ 70 h 76"/>
                <a:gd name="T32" fmla="*/ 54 w 76"/>
                <a:gd name="T33" fmla="*/ 72 h 76"/>
                <a:gd name="T34" fmla="*/ 46 w 76"/>
                <a:gd name="T35" fmla="*/ 76 h 76"/>
                <a:gd name="T36" fmla="*/ 38 w 76"/>
                <a:gd name="T37" fmla="*/ 76 h 76"/>
                <a:gd name="T38" fmla="*/ 38 w 76"/>
                <a:gd name="T39" fmla="*/ 76 h 76"/>
                <a:gd name="T40" fmla="*/ 30 w 76"/>
                <a:gd name="T41" fmla="*/ 76 h 76"/>
                <a:gd name="T42" fmla="*/ 24 w 76"/>
                <a:gd name="T43" fmla="*/ 72 h 76"/>
                <a:gd name="T44" fmla="*/ 18 w 76"/>
                <a:gd name="T45" fmla="*/ 70 h 76"/>
                <a:gd name="T46" fmla="*/ 12 w 76"/>
                <a:gd name="T47" fmla="*/ 64 h 76"/>
                <a:gd name="T48" fmla="*/ 8 w 76"/>
                <a:gd name="T49" fmla="*/ 60 h 76"/>
                <a:gd name="T50" fmla="*/ 4 w 76"/>
                <a:gd name="T51" fmla="*/ 52 h 76"/>
                <a:gd name="T52" fmla="*/ 2 w 76"/>
                <a:gd name="T53" fmla="*/ 46 h 76"/>
                <a:gd name="T54" fmla="*/ 0 w 76"/>
                <a:gd name="T55" fmla="*/ 38 h 76"/>
                <a:gd name="T56" fmla="*/ 0 w 76"/>
                <a:gd name="T57" fmla="*/ 38 h 76"/>
                <a:gd name="T58" fmla="*/ 2 w 76"/>
                <a:gd name="T59" fmla="*/ 30 h 76"/>
                <a:gd name="T60" fmla="*/ 4 w 76"/>
                <a:gd name="T61" fmla="*/ 24 h 76"/>
                <a:gd name="T62" fmla="*/ 8 w 76"/>
                <a:gd name="T63" fmla="*/ 16 h 76"/>
                <a:gd name="T64" fmla="*/ 12 w 76"/>
                <a:gd name="T65" fmla="*/ 12 h 76"/>
                <a:gd name="T66" fmla="*/ 18 w 76"/>
                <a:gd name="T67" fmla="*/ 6 h 76"/>
                <a:gd name="T68" fmla="*/ 24 w 76"/>
                <a:gd name="T69" fmla="*/ 4 h 76"/>
                <a:gd name="T70" fmla="*/ 30 w 76"/>
                <a:gd name="T71" fmla="*/ 0 h 76"/>
                <a:gd name="T72" fmla="*/ 38 w 76"/>
                <a:gd name="T73" fmla="*/ 0 h 76"/>
                <a:gd name="T74" fmla="*/ 38 w 76"/>
                <a:gd name="T75" fmla="*/ 0 h 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6"/>
                <a:gd name="T115" fmla="*/ 0 h 76"/>
                <a:gd name="T116" fmla="*/ 76 w 76"/>
                <a:gd name="T117" fmla="*/ 76 h 7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6" h="76">
                  <a:moveTo>
                    <a:pt x="38" y="0"/>
                  </a:moveTo>
                  <a:lnTo>
                    <a:pt x="38" y="0"/>
                  </a:lnTo>
                  <a:lnTo>
                    <a:pt x="46" y="0"/>
                  </a:lnTo>
                  <a:lnTo>
                    <a:pt x="54" y="4"/>
                  </a:lnTo>
                  <a:lnTo>
                    <a:pt x="60" y="6"/>
                  </a:lnTo>
                  <a:lnTo>
                    <a:pt x="66" y="12"/>
                  </a:lnTo>
                  <a:lnTo>
                    <a:pt x="70" y="16"/>
                  </a:lnTo>
                  <a:lnTo>
                    <a:pt x="74" y="24"/>
                  </a:lnTo>
                  <a:lnTo>
                    <a:pt x="76" y="30"/>
                  </a:lnTo>
                  <a:lnTo>
                    <a:pt x="76" y="38"/>
                  </a:lnTo>
                  <a:lnTo>
                    <a:pt x="76" y="46"/>
                  </a:lnTo>
                  <a:lnTo>
                    <a:pt x="74" y="52"/>
                  </a:lnTo>
                  <a:lnTo>
                    <a:pt x="70" y="60"/>
                  </a:lnTo>
                  <a:lnTo>
                    <a:pt x="66" y="64"/>
                  </a:lnTo>
                  <a:lnTo>
                    <a:pt x="60" y="70"/>
                  </a:lnTo>
                  <a:lnTo>
                    <a:pt x="54" y="72"/>
                  </a:lnTo>
                  <a:lnTo>
                    <a:pt x="46" y="76"/>
                  </a:lnTo>
                  <a:lnTo>
                    <a:pt x="38" y="76"/>
                  </a:lnTo>
                  <a:lnTo>
                    <a:pt x="30" y="76"/>
                  </a:lnTo>
                  <a:lnTo>
                    <a:pt x="24" y="72"/>
                  </a:lnTo>
                  <a:lnTo>
                    <a:pt x="18" y="70"/>
                  </a:lnTo>
                  <a:lnTo>
                    <a:pt x="12" y="64"/>
                  </a:lnTo>
                  <a:lnTo>
                    <a:pt x="8" y="60"/>
                  </a:lnTo>
                  <a:lnTo>
                    <a:pt x="4" y="52"/>
                  </a:lnTo>
                  <a:lnTo>
                    <a:pt x="2" y="46"/>
                  </a:lnTo>
                  <a:lnTo>
                    <a:pt x="0" y="38"/>
                  </a:lnTo>
                  <a:lnTo>
                    <a:pt x="2" y="30"/>
                  </a:lnTo>
                  <a:lnTo>
                    <a:pt x="4" y="24"/>
                  </a:lnTo>
                  <a:lnTo>
                    <a:pt x="8" y="16"/>
                  </a:lnTo>
                  <a:lnTo>
                    <a:pt x="12" y="12"/>
                  </a:lnTo>
                  <a:lnTo>
                    <a:pt x="18" y="6"/>
                  </a:lnTo>
                  <a:lnTo>
                    <a:pt x="24" y="4"/>
                  </a:lnTo>
                  <a:lnTo>
                    <a:pt x="30" y="0"/>
                  </a:lnTo>
                  <a:lnTo>
                    <a:pt x="38" y="0"/>
                  </a:lnTo>
                  <a:close/>
                </a:path>
              </a:pathLst>
            </a:custGeom>
            <a:solidFill>
              <a:srgbClr val="EBC1A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6" name="Freeform 254">
              <a:extLst>
                <a:ext uri="{FF2B5EF4-FFF2-40B4-BE49-F238E27FC236}">
                  <a16:creationId xmlns:a16="http://schemas.microsoft.com/office/drawing/2014/main" id="{93AC6789-055F-4315-A6AE-0462BA0AFA22}"/>
                </a:ext>
              </a:extLst>
            </p:cNvPr>
            <p:cNvSpPr>
              <a:spLocks/>
            </p:cNvSpPr>
            <p:nvPr/>
          </p:nvSpPr>
          <p:spPr bwMode="auto">
            <a:xfrm>
              <a:off x="1648" y="2390"/>
              <a:ext cx="74" cy="72"/>
            </a:xfrm>
            <a:custGeom>
              <a:avLst/>
              <a:gdLst>
                <a:gd name="T0" fmla="*/ 36 w 74"/>
                <a:gd name="T1" fmla="*/ 0 h 72"/>
                <a:gd name="T2" fmla="*/ 36 w 74"/>
                <a:gd name="T3" fmla="*/ 0 h 72"/>
                <a:gd name="T4" fmla="*/ 44 w 74"/>
                <a:gd name="T5" fmla="*/ 0 h 72"/>
                <a:gd name="T6" fmla="*/ 50 w 74"/>
                <a:gd name="T7" fmla="*/ 2 h 72"/>
                <a:gd name="T8" fmla="*/ 58 w 74"/>
                <a:gd name="T9" fmla="*/ 6 h 72"/>
                <a:gd name="T10" fmla="*/ 62 w 74"/>
                <a:gd name="T11" fmla="*/ 10 h 72"/>
                <a:gd name="T12" fmla="*/ 68 w 74"/>
                <a:gd name="T13" fmla="*/ 16 h 72"/>
                <a:gd name="T14" fmla="*/ 70 w 74"/>
                <a:gd name="T15" fmla="*/ 22 h 72"/>
                <a:gd name="T16" fmla="*/ 72 w 74"/>
                <a:gd name="T17" fmla="*/ 28 h 72"/>
                <a:gd name="T18" fmla="*/ 74 w 74"/>
                <a:gd name="T19" fmla="*/ 36 h 72"/>
                <a:gd name="T20" fmla="*/ 74 w 74"/>
                <a:gd name="T21" fmla="*/ 36 h 72"/>
                <a:gd name="T22" fmla="*/ 72 w 74"/>
                <a:gd name="T23" fmla="*/ 44 h 72"/>
                <a:gd name="T24" fmla="*/ 70 w 74"/>
                <a:gd name="T25" fmla="*/ 50 h 72"/>
                <a:gd name="T26" fmla="*/ 68 w 74"/>
                <a:gd name="T27" fmla="*/ 56 h 72"/>
                <a:gd name="T28" fmla="*/ 62 w 74"/>
                <a:gd name="T29" fmla="*/ 62 h 72"/>
                <a:gd name="T30" fmla="*/ 58 w 74"/>
                <a:gd name="T31" fmla="*/ 66 h 72"/>
                <a:gd name="T32" fmla="*/ 50 w 74"/>
                <a:gd name="T33" fmla="*/ 70 h 72"/>
                <a:gd name="T34" fmla="*/ 44 w 74"/>
                <a:gd name="T35" fmla="*/ 72 h 72"/>
                <a:gd name="T36" fmla="*/ 36 w 74"/>
                <a:gd name="T37" fmla="*/ 72 h 72"/>
                <a:gd name="T38" fmla="*/ 36 w 74"/>
                <a:gd name="T39" fmla="*/ 72 h 72"/>
                <a:gd name="T40" fmla="*/ 30 w 74"/>
                <a:gd name="T41" fmla="*/ 72 h 72"/>
                <a:gd name="T42" fmla="*/ 22 w 74"/>
                <a:gd name="T43" fmla="*/ 70 h 72"/>
                <a:gd name="T44" fmla="*/ 16 w 74"/>
                <a:gd name="T45" fmla="*/ 66 h 72"/>
                <a:gd name="T46" fmla="*/ 10 w 74"/>
                <a:gd name="T47" fmla="*/ 62 h 72"/>
                <a:gd name="T48" fmla="*/ 6 w 74"/>
                <a:gd name="T49" fmla="*/ 56 h 72"/>
                <a:gd name="T50" fmla="*/ 2 w 74"/>
                <a:gd name="T51" fmla="*/ 50 h 72"/>
                <a:gd name="T52" fmla="*/ 0 w 74"/>
                <a:gd name="T53" fmla="*/ 44 h 72"/>
                <a:gd name="T54" fmla="*/ 0 w 74"/>
                <a:gd name="T55" fmla="*/ 36 h 72"/>
                <a:gd name="T56" fmla="*/ 0 w 74"/>
                <a:gd name="T57" fmla="*/ 36 h 72"/>
                <a:gd name="T58" fmla="*/ 0 w 74"/>
                <a:gd name="T59" fmla="*/ 28 h 72"/>
                <a:gd name="T60" fmla="*/ 2 w 74"/>
                <a:gd name="T61" fmla="*/ 22 h 72"/>
                <a:gd name="T62" fmla="*/ 6 w 74"/>
                <a:gd name="T63" fmla="*/ 16 h 72"/>
                <a:gd name="T64" fmla="*/ 10 w 74"/>
                <a:gd name="T65" fmla="*/ 10 h 72"/>
                <a:gd name="T66" fmla="*/ 16 w 74"/>
                <a:gd name="T67" fmla="*/ 6 h 72"/>
                <a:gd name="T68" fmla="*/ 22 w 74"/>
                <a:gd name="T69" fmla="*/ 2 h 72"/>
                <a:gd name="T70" fmla="*/ 30 w 74"/>
                <a:gd name="T71" fmla="*/ 0 h 72"/>
                <a:gd name="T72" fmla="*/ 36 w 74"/>
                <a:gd name="T73" fmla="*/ 0 h 72"/>
                <a:gd name="T74" fmla="*/ 36 w 74"/>
                <a:gd name="T75" fmla="*/ 0 h 7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4"/>
                <a:gd name="T115" fmla="*/ 0 h 72"/>
                <a:gd name="T116" fmla="*/ 74 w 74"/>
                <a:gd name="T117" fmla="*/ 72 h 7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4" h="72">
                  <a:moveTo>
                    <a:pt x="36" y="0"/>
                  </a:moveTo>
                  <a:lnTo>
                    <a:pt x="36" y="0"/>
                  </a:lnTo>
                  <a:lnTo>
                    <a:pt x="44" y="0"/>
                  </a:lnTo>
                  <a:lnTo>
                    <a:pt x="50" y="2"/>
                  </a:lnTo>
                  <a:lnTo>
                    <a:pt x="58" y="6"/>
                  </a:lnTo>
                  <a:lnTo>
                    <a:pt x="62" y="10"/>
                  </a:lnTo>
                  <a:lnTo>
                    <a:pt x="68" y="16"/>
                  </a:lnTo>
                  <a:lnTo>
                    <a:pt x="70" y="22"/>
                  </a:lnTo>
                  <a:lnTo>
                    <a:pt x="72" y="28"/>
                  </a:lnTo>
                  <a:lnTo>
                    <a:pt x="74" y="36"/>
                  </a:lnTo>
                  <a:lnTo>
                    <a:pt x="72" y="44"/>
                  </a:lnTo>
                  <a:lnTo>
                    <a:pt x="70" y="50"/>
                  </a:lnTo>
                  <a:lnTo>
                    <a:pt x="68" y="56"/>
                  </a:lnTo>
                  <a:lnTo>
                    <a:pt x="62" y="62"/>
                  </a:lnTo>
                  <a:lnTo>
                    <a:pt x="58" y="66"/>
                  </a:lnTo>
                  <a:lnTo>
                    <a:pt x="50" y="70"/>
                  </a:lnTo>
                  <a:lnTo>
                    <a:pt x="44" y="72"/>
                  </a:lnTo>
                  <a:lnTo>
                    <a:pt x="36" y="72"/>
                  </a:lnTo>
                  <a:lnTo>
                    <a:pt x="30" y="72"/>
                  </a:lnTo>
                  <a:lnTo>
                    <a:pt x="22" y="70"/>
                  </a:lnTo>
                  <a:lnTo>
                    <a:pt x="16" y="66"/>
                  </a:lnTo>
                  <a:lnTo>
                    <a:pt x="10" y="62"/>
                  </a:lnTo>
                  <a:lnTo>
                    <a:pt x="6" y="56"/>
                  </a:lnTo>
                  <a:lnTo>
                    <a:pt x="2" y="50"/>
                  </a:lnTo>
                  <a:lnTo>
                    <a:pt x="0" y="44"/>
                  </a:lnTo>
                  <a:lnTo>
                    <a:pt x="0" y="36"/>
                  </a:lnTo>
                  <a:lnTo>
                    <a:pt x="0" y="28"/>
                  </a:lnTo>
                  <a:lnTo>
                    <a:pt x="2" y="22"/>
                  </a:lnTo>
                  <a:lnTo>
                    <a:pt x="6" y="16"/>
                  </a:lnTo>
                  <a:lnTo>
                    <a:pt x="10" y="10"/>
                  </a:lnTo>
                  <a:lnTo>
                    <a:pt x="16" y="6"/>
                  </a:lnTo>
                  <a:lnTo>
                    <a:pt x="22" y="2"/>
                  </a:lnTo>
                  <a:lnTo>
                    <a:pt x="30" y="0"/>
                  </a:lnTo>
                  <a:lnTo>
                    <a:pt x="36" y="0"/>
                  </a:lnTo>
                  <a:close/>
                </a:path>
              </a:pathLst>
            </a:custGeom>
            <a:solidFill>
              <a:srgbClr val="EBC0A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7" name="Freeform 255">
              <a:extLst>
                <a:ext uri="{FF2B5EF4-FFF2-40B4-BE49-F238E27FC236}">
                  <a16:creationId xmlns:a16="http://schemas.microsoft.com/office/drawing/2014/main" id="{F3A7EA51-CDF7-49C2-8118-DD140FF801C1}"/>
                </a:ext>
              </a:extLst>
            </p:cNvPr>
            <p:cNvSpPr>
              <a:spLocks/>
            </p:cNvSpPr>
            <p:nvPr/>
          </p:nvSpPr>
          <p:spPr bwMode="auto">
            <a:xfrm>
              <a:off x="1648" y="2390"/>
              <a:ext cx="72" cy="72"/>
            </a:xfrm>
            <a:custGeom>
              <a:avLst/>
              <a:gdLst>
                <a:gd name="T0" fmla="*/ 36 w 72"/>
                <a:gd name="T1" fmla="*/ 0 h 72"/>
                <a:gd name="T2" fmla="*/ 36 w 72"/>
                <a:gd name="T3" fmla="*/ 0 h 72"/>
                <a:gd name="T4" fmla="*/ 44 w 72"/>
                <a:gd name="T5" fmla="*/ 0 h 72"/>
                <a:gd name="T6" fmla="*/ 50 w 72"/>
                <a:gd name="T7" fmla="*/ 2 h 72"/>
                <a:gd name="T8" fmla="*/ 56 w 72"/>
                <a:gd name="T9" fmla="*/ 6 h 72"/>
                <a:gd name="T10" fmla="*/ 62 w 72"/>
                <a:gd name="T11" fmla="*/ 10 h 72"/>
                <a:gd name="T12" fmla="*/ 66 w 72"/>
                <a:gd name="T13" fmla="*/ 16 h 72"/>
                <a:gd name="T14" fmla="*/ 70 w 72"/>
                <a:gd name="T15" fmla="*/ 22 h 72"/>
                <a:gd name="T16" fmla="*/ 72 w 72"/>
                <a:gd name="T17" fmla="*/ 28 h 72"/>
                <a:gd name="T18" fmla="*/ 72 w 72"/>
                <a:gd name="T19" fmla="*/ 36 h 72"/>
                <a:gd name="T20" fmla="*/ 72 w 72"/>
                <a:gd name="T21" fmla="*/ 36 h 72"/>
                <a:gd name="T22" fmla="*/ 72 w 72"/>
                <a:gd name="T23" fmla="*/ 44 h 72"/>
                <a:gd name="T24" fmla="*/ 70 w 72"/>
                <a:gd name="T25" fmla="*/ 50 h 72"/>
                <a:gd name="T26" fmla="*/ 66 w 72"/>
                <a:gd name="T27" fmla="*/ 56 h 72"/>
                <a:gd name="T28" fmla="*/ 62 w 72"/>
                <a:gd name="T29" fmla="*/ 62 h 72"/>
                <a:gd name="T30" fmla="*/ 56 w 72"/>
                <a:gd name="T31" fmla="*/ 66 h 72"/>
                <a:gd name="T32" fmla="*/ 50 w 72"/>
                <a:gd name="T33" fmla="*/ 70 h 72"/>
                <a:gd name="T34" fmla="*/ 44 w 72"/>
                <a:gd name="T35" fmla="*/ 72 h 72"/>
                <a:gd name="T36" fmla="*/ 36 w 72"/>
                <a:gd name="T37" fmla="*/ 72 h 72"/>
                <a:gd name="T38" fmla="*/ 36 w 72"/>
                <a:gd name="T39" fmla="*/ 72 h 72"/>
                <a:gd name="T40" fmla="*/ 30 w 72"/>
                <a:gd name="T41" fmla="*/ 72 h 72"/>
                <a:gd name="T42" fmla="*/ 22 w 72"/>
                <a:gd name="T43" fmla="*/ 70 h 72"/>
                <a:gd name="T44" fmla="*/ 16 w 72"/>
                <a:gd name="T45" fmla="*/ 66 h 72"/>
                <a:gd name="T46" fmla="*/ 12 w 72"/>
                <a:gd name="T47" fmla="*/ 62 h 72"/>
                <a:gd name="T48" fmla="*/ 6 w 72"/>
                <a:gd name="T49" fmla="*/ 56 h 72"/>
                <a:gd name="T50" fmla="*/ 4 w 72"/>
                <a:gd name="T51" fmla="*/ 50 h 72"/>
                <a:gd name="T52" fmla="*/ 2 w 72"/>
                <a:gd name="T53" fmla="*/ 44 h 72"/>
                <a:gd name="T54" fmla="*/ 0 w 72"/>
                <a:gd name="T55" fmla="*/ 36 h 72"/>
                <a:gd name="T56" fmla="*/ 0 w 72"/>
                <a:gd name="T57" fmla="*/ 36 h 72"/>
                <a:gd name="T58" fmla="*/ 2 w 72"/>
                <a:gd name="T59" fmla="*/ 28 h 72"/>
                <a:gd name="T60" fmla="*/ 4 w 72"/>
                <a:gd name="T61" fmla="*/ 22 h 72"/>
                <a:gd name="T62" fmla="*/ 6 w 72"/>
                <a:gd name="T63" fmla="*/ 16 h 72"/>
                <a:gd name="T64" fmla="*/ 12 w 72"/>
                <a:gd name="T65" fmla="*/ 10 h 72"/>
                <a:gd name="T66" fmla="*/ 16 w 72"/>
                <a:gd name="T67" fmla="*/ 6 h 72"/>
                <a:gd name="T68" fmla="*/ 22 w 72"/>
                <a:gd name="T69" fmla="*/ 2 h 72"/>
                <a:gd name="T70" fmla="*/ 30 w 72"/>
                <a:gd name="T71" fmla="*/ 0 h 72"/>
                <a:gd name="T72" fmla="*/ 36 w 72"/>
                <a:gd name="T73" fmla="*/ 0 h 72"/>
                <a:gd name="T74" fmla="*/ 36 w 72"/>
                <a:gd name="T75" fmla="*/ 0 h 7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2"/>
                <a:gd name="T115" fmla="*/ 0 h 72"/>
                <a:gd name="T116" fmla="*/ 72 w 72"/>
                <a:gd name="T117" fmla="*/ 72 h 7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2" h="72">
                  <a:moveTo>
                    <a:pt x="36" y="0"/>
                  </a:moveTo>
                  <a:lnTo>
                    <a:pt x="36" y="0"/>
                  </a:lnTo>
                  <a:lnTo>
                    <a:pt x="44" y="0"/>
                  </a:lnTo>
                  <a:lnTo>
                    <a:pt x="50" y="2"/>
                  </a:lnTo>
                  <a:lnTo>
                    <a:pt x="56" y="6"/>
                  </a:lnTo>
                  <a:lnTo>
                    <a:pt x="62" y="10"/>
                  </a:lnTo>
                  <a:lnTo>
                    <a:pt x="66" y="16"/>
                  </a:lnTo>
                  <a:lnTo>
                    <a:pt x="70" y="22"/>
                  </a:lnTo>
                  <a:lnTo>
                    <a:pt x="72" y="28"/>
                  </a:lnTo>
                  <a:lnTo>
                    <a:pt x="72" y="36"/>
                  </a:lnTo>
                  <a:lnTo>
                    <a:pt x="72" y="44"/>
                  </a:lnTo>
                  <a:lnTo>
                    <a:pt x="70" y="50"/>
                  </a:lnTo>
                  <a:lnTo>
                    <a:pt x="66" y="56"/>
                  </a:lnTo>
                  <a:lnTo>
                    <a:pt x="62" y="62"/>
                  </a:lnTo>
                  <a:lnTo>
                    <a:pt x="56" y="66"/>
                  </a:lnTo>
                  <a:lnTo>
                    <a:pt x="50" y="70"/>
                  </a:lnTo>
                  <a:lnTo>
                    <a:pt x="44" y="72"/>
                  </a:lnTo>
                  <a:lnTo>
                    <a:pt x="36" y="72"/>
                  </a:lnTo>
                  <a:lnTo>
                    <a:pt x="30" y="72"/>
                  </a:lnTo>
                  <a:lnTo>
                    <a:pt x="22" y="70"/>
                  </a:lnTo>
                  <a:lnTo>
                    <a:pt x="16" y="66"/>
                  </a:lnTo>
                  <a:lnTo>
                    <a:pt x="12" y="62"/>
                  </a:lnTo>
                  <a:lnTo>
                    <a:pt x="6" y="56"/>
                  </a:lnTo>
                  <a:lnTo>
                    <a:pt x="4" y="50"/>
                  </a:lnTo>
                  <a:lnTo>
                    <a:pt x="2" y="44"/>
                  </a:lnTo>
                  <a:lnTo>
                    <a:pt x="0" y="36"/>
                  </a:lnTo>
                  <a:lnTo>
                    <a:pt x="2" y="28"/>
                  </a:lnTo>
                  <a:lnTo>
                    <a:pt x="4" y="22"/>
                  </a:lnTo>
                  <a:lnTo>
                    <a:pt x="6" y="16"/>
                  </a:lnTo>
                  <a:lnTo>
                    <a:pt x="12" y="10"/>
                  </a:lnTo>
                  <a:lnTo>
                    <a:pt x="16" y="6"/>
                  </a:lnTo>
                  <a:lnTo>
                    <a:pt x="22" y="2"/>
                  </a:lnTo>
                  <a:lnTo>
                    <a:pt x="30" y="0"/>
                  </a:lnTo>
                  <a:lnTo>
                    <a:pt x="36" y="0"/>
                  </a:lnTo>
                  <a:close/>
                </a:path>
              </a:pathLst>
            </a:custGeom>
            <a:solidFill>
              <a:srgbClr val="EBBEA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8" name="Freeform 256">
              <a:extLst>
                <a:ext uri="{FF2B5EF4-FFF2-40B4-BE49-F238E27FC236}">
                  <a16:creationId xmlns:a16="http://schemas.microsoft.com/office/drawing/2014/main" id="{8B439550-DAEC-4463-ABE6-BFD689D3209B}"/>
                </a:ext>
              </a:extLst>
            </p:cNvPr>
            <p:cNvSpPr>
              <a:spLocks/>
            </p:cNvSpPr>
            <p:nvPr/>
          </p:nvSpPr>
          <p:spPr bwMode="auto">
            <a:xfrm>
              <a:off x="1650" y="2392"/>
              <a:ext cx="70" cy="68"/>
            </a:xfrm>
            <a:custGeom>
              <a:avLst/>
              <a:gdLst>
                <a:gd name="T0" fmla="*/ 34 w 70"/>
                <a:gd name="T1" fmla="*/ 0 h 68"/>
                <a:gd name="T2" fmla="*/ 34 w 70"/>
                <a:gd name="T3" fmla="*/ 0 h 68"/>
                <a:gd name="T4" fmla="*/ 42 w 70"/>
                <a:gd name="T5" fmla="*/ 0 h 68"/>
                <a:gd name="T6" fmla="*/ 48 w 70"/>
                <a:gd name="T7" fmla="*/ 2 h 68"/>
                <a:gd name="T8" fmla="*/ 54 w 70"/>
                <a:gd name="T9" fmla="*/ 6 h 68"/>
                <a:gd name="T10" fmla="*/ 60 w 70"/>
                <a:gd name="T11" fmla="*/ 10 h 68"/>
                <a:gd name="T12" fmla="*/ 64 w 70"/>
                <a:gd name="T13" fmla="*/ 14 h 68"/>
                <a:gd name="T14" fmla="*/ 66 w 70"/>
                <a:gd name="T15" fmla="*/ 20 h 68"/>
                <a:gd name="T16" fmla="*/ 68 w 70"/>
                <a:gd name="T17" fmla="*/ 26 h 68"/>
                <a:gd name="T18" fmla="*/ 70 w 70"/>
                <a:gd name="T19" fmla="*/ 34 h 68"/>
                <a:gd name="T20" fmla="*/ 70 w 70"/>
                <a:gd name="T21" fmla="*/ 34 h 68"/>
                <a:gd name="T22" fmla="*/ 68 w 70"/>
                <a:gd name="T23" fmla="*/ 40 h 68"/>
                <a:gd name="T24" fmla="*/ 66 w 70"/>
                <a:gd name="T25" fmla="*/ 48 h 68"/>
                <a:gd name="T26" fmla="*/ 64 w 70"/>
                <a:gd name="T27" fmla="*/ 54 h 68"/>
                <a:gd name="T28" fmla="*/ 60 w 70"/>
                <a:gd name="T29" fmla="*/ 58 h 68"/>
                <a:gd name="T30" fmla="*/ 54 w 70"/>
                <a:gd name="T31" fmla="*/ 62 h 68"/>
                <a:gd name="T32" fmla="*/ 48 w 70"/>
                <a:gd name="T33" fmla="*/ 66 h 68"/>
                <a:gd name="T34" fmla="*/ 42 w 70"/>
                <a:gd name="T35" fmla="*/ 68 h 68"/>
                <a:gd name="T36" fmla="*/ 34 w 70"/>
                <a:gd name="T37" fmla="*/ 68 h 68"/>
                <a:gd name="T38" fmla="*/ 34 w 70"/>
                <a:gd name="T39" fmla="*/ 68 h 68"/>
                <a:gd name="T40" fmla="*/ 28 w 70"/>
                <a:gd name="T41" fmla="*/ 68 h 68"/>
                <a:gd name="T42" fmla="*/ 20 w 70"/>
                <a:gd name="T43" fmla="*/ 66 h 68"/>
                <a:gd name="T44" fmla="*/ 14 w 70"/>
                <a:gd name="T45" fmla="*/ 62 h 68"/>
                <a:gd name="T46" fmla="*/ 10 w 70"/>
                <a:gd name="T47" fmla="*/ 58 h 68"/>
                <a:gd name="T48" fmla="*/ 6 w 70"/>
                <a:gd name="T49" fmla="*/ 54 h 68"/>
                <a:gd name="T50" fmla="*/ 2 w 70"/>
                <a:gd name="T51" fmla="*/ 48 h 68"/>
                <a:gd name="T52" fmla="*/ 0 w 70"/>
                <a:gd name="T53" fmla="*/ 40 h 68"/>
                <a:gd name="T54" fmla="*/ 0 w 70"/>
                <a:gd name="T55" fmla="*/ 34 h 68"/>
                <a:gd name="T56" fmla="*/ 0 w 70"/>
                <a:gd name="T57" fmla="*/ 34 h 68"/>
                <a:gd name="T58" fmla="*/ 0 w 70"/>
                <a:gd name="T59" fmla="*/ 26 h 68"/>
                <a:gd name="T60" fmla="*/ 2 w 70"/>
                <a:gd name="T61" fmla="*/ 20 h 68"/>
                <a:gd name="T62" fmla="*/ 6 w 70"/>
                <a:gd name="T63" fmla="*/ 14 h 68"/>
                <a:gd name="T64" fmla="*/ 10 w 70"/>
                <a:gd name="T65" fmla="*/ 10 h 68"/>
                <a:gd name="T66" fmla="*/ 14 w 70"/>
                <a:gd name="T67" fmla="*/ 6 h 68"/>
                <a:gd name="T68" fmla="*/ 20 w 70"/>
                <a:gd name="T69" fmla="*/ 2 h 68"/>
                <a:gd name="T70" fmla="*/ 28 w 70"/>
                <a:gd name="T71" fmla="*/ 0 h 68"/>
                <a:gd name="T72" fmla="*/ 34 w 70"/>
                <a:gd name="T73" fmla="*/ 0 h 68"/>
                <a:gd name="T74" fmla="*/ 34 w 70"/>
                <a:gd name="T75" fmla="*/ 0 h 6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0"/>
                <a:gd name="T115" fmla="*/ 0 h 68"/>
                <a:gd name="T116" fmla="*/ 70 w 70"/>
                <a:gd name="T117" fmla="*/ 68 h 6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0" h="68">
                  <a:moveTo>
                    <a:pt x="34" y="0"/>
                  </a:moveTo>
                  <a:lnTo>
                    <a:pt x="34" y="0"/>
                  </a:lnTo>
                  <a:lnTo>
                    <a:pt x="42" y="0"/>
                  </a:lnTo>
                  <a:lnTo>
                    <a:pt x="48" y="2"/>
                  </a:lnTo>
                  <a:lnTo>
                    <a:pt x="54" y="6"/>
                  </a:lnTo>
                  <a:lnTo>
                    <a:pt x="60" y="10"/>
                  </a:lnTo>
                  <a:lnTo>
                    <a:pt x="64" y="14"/>
                  </a:lnTo>
                  <a:lnTo>
                    <a:pt x="66" y="20"/>
                  </a:lnTo>
                  <a:lnTo>
                    <a:pt x="68" y="26"/>
                  </a:lnTo>
                  <a:lnTo>
                    <a:pt x="70" y="34"/>
                  </a:lnTo>
                  <a:lnTo>
                    <a:pt x="68" y="40"/>
                  </a:lnTo>
                  <a:lnTo>
                    <a:pt x="66" y="48"/>
                  </a:lnTo>
                  <a:lnTo>
                    <a:pt x="64" y="54"/>
                  </a:lnTo>
                  <a:lnTo>
                    <a:pt x="60" y="58"/>
                  </a:lnTo>
                  <a:lnTo>
                    <a:pt x="54" y="62"/>
                  </a:lnTo>
                  <a:lnTo>
                    <a:pt x="48" y="66"/>
                  </a:lnTo>
                  <a:lnTo>
                    <a:pt x="42" y="68"/>
                  </a:lnTo>
                  <a:lnTo>
                    <a:pt x="34" y="68"/>
                  </a:lnTo>
                  <a:lnTo>
                    <a:pt x="28" y="68"/>
                  </a:lnTo>
                  <a:lnTo>
                    <a:pt x="20" y="66"/>
                  </a:lnTo>
                  <a:lnTo>
                    <a:pt x="14" y="62"/>
                  </a:lnTo>
                  <a:lnTo>
                    <a:pt x="10" y="58"/>
                  </a:lnTo>
                  <a:lnTo>
                    <a:pt x="6" y="54"/>
                  </a:lnTo>
                  <a:lnTo>
                    <a:pt x="2" y="48"/>
                  </a:lnTo>
                  <a:lnTo>
                    <a:pt x="0" y="40"/>
                  </a:lnTo>
                  <a:lnTo>
                    <a:pt x="0" y="34"/>
                  </a:lnTo>
                  <a:lnTo>
                    <a:pt x="0" y="26"/>
                  </a:lnTo>
                  <a:lnTo>
                    <a:pt x="2" y="20"/>
                  </a:lnTo>
                  <a:lnTo>
                    <a:pt x="6" y="14"/>
                  </a:lnTo>
                  <a:lnTo>
                    <a:pt x="10" y="10"/>
                  </a:lnTo>
                  <a:lnTo>
                    <a:pt x="14" y="6"/>
                  </a:lnTo>
                  <a:lnTo>
                    <a:pt x="20" y="2"/>
                  </a:lnTo>
                  <a:lnTo>
                    <a:pt x="28" y="0"/>
                  </a:lnTo>
                  <a:lnTo>
                    <a:pt x="34" y="0"/>
                  </a:lnTo>
                  <a:close/>
                </a:path>
              </a:pathLst>
            </a:custGeom>
            <a:solidFill>
              <a:srgbClr val="EBBD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9" name="Freeform 257">
              <a:extLst>
                <a:ext uri="{FF2B5EF4-FFF2-40B4-BE49-F238E27FC236}">
                  <a16:creationId xmlns:a16="http://schemas.microsoft.com/office/drawing/2014/main" id="{BFD20EC9-35B9-4D5F-81C8-9D68AAD36EC4}"/>
                </a:ext>
              </a:extLst>
            </p:cNvPr>
            <p:cNvSpPr>
              <a:spLocks/>
            </p:cNvSpPr>
            <p:nvPr/>
          </p:nvSpPr>
          <p:spPr bwMode="auto">
            <a:xfrm>
              <a:off x="1650" y="2392"/>
              <a:ext cx="68" cy="68"/>
            </a:xfrm>
            <a:custGeom>
              <a:avLst/>
              <a:gdLst>
                <a:gd name="T0" fmla="*/ 34 w 68"/>
                <a:gd name="T1" fmla="*/ 0 h 68"/>
                <a:gd name="T2" fmla="*/ 34 w 68"/>
                <a:gd name="T3" fmla="*/ 0 h 68"/>
                <a:gd name="T4" fmla="*/ 42 w 68"/>
                <a:gd name="T5" fmla="*/ 0 h 68"/>
                <a:gd name="T6" fmla="*/ 48 w 68"/>
                <a:gd name="T7" fmla="*/ 2 h 68"/>
                <a:gd name="T8" fmla="*/ 54 w 68"/>
                <a:gd name="T9" fmla="*/ 6 h 68"/>
                <a:gd name="T10" fmla="*/ 58 w 68"/>
                <a:gd name="T11" fmla="*/ 10 h 68"/>
                <a:gd name="T12" fmla="*/ 62 w 68"/>
                <a:gd name="T13" fmla="*/ 14 h 68"/>
                <a:gd name="T14" fmla="*/ 66 w 68"/>
                <a:gd name="T15" fmla="*/ 20 h 68"/>
                <a:gd name="T16" fmla="*/ 68 w 68"/>
                <a:gd name="T17" fmla="*/ 28 h 68"/>
                <a:gd name="T18" fmla="*/ 68 w 68"/>
                <a:gd name="T19" fmla="*/ 34 h 68"/>
                <a:gd name="T20" fmla="*/ 68 w 68"/>
                <a:gd name="T21" fmla="*/ 34 h 68"/>
                <a:gd name="T22" fmla="*/ 68 w 68"/>
                <a:gd name="T23" fmla="*/ 40 h 68"/>
                <a:gd name="T24" fmla="*/ 66 w 68"/>
                <a:gd name="T25" fmla="*/ 48 h 68"/>
                <a:gd name="T26" fmla="*/ 62 w 68"/>
                <a:gd name="T27" fmla="*/ 52 h 68"/>
                <a:gd name="T28" fmla="*/ 58 w 68"/>
                <a:gd name="T29" fmla="*/ 58 h 68"/>
                <a:gd name="T30" fmla="*/ 54 w 68"/>
                <a:gd name="T31" fmla="*/ 62 h 68"/>
                <a:gd name="T32" fmla="*/ 48 w 68"/>
                <a:gd name="T33" fmla="*/ 66 h 68"/>
                <a:gd name="T34" fmla="*/ 42 w 68"/>
                <a:gd name="T35" fmla="*/ 68 h 68"/>
                <a:gd name="T36" fmla="*/ 34 w 68"/>
                <a:gd name="T37" fmla="*/ 68 h 68"/>
                <a:gd name="T38" fmla="*/ 34 w 68"/>
                <a:gd name="T39" fmla="*/ 68 h 68"/>
                <a:gd name="T40" fmla="*/ 28 w 68"/>
                <a:gd name="T41" fmla="*/ 68 h 68"/>
                <a:gd name="T42" fmla="*/ 22 w 68"/>
                <a:gd name="T43" fmla="*/ 66 h 68"/>
                <a:gd name="T44" fmla="*/ 16 w 68"/>
                <a:gd name="T45" fmla="*/ 62 h 68"/>
                <a:gd name="T46" fmla="*/ 10 w 68"/>
                <a:gd name="T47" fmla="*/ 58 h 68"/>
                <a:gd name="T48" fmla="*/ 6 w 68"/>
                <a:gd name="T49" fmla="*/ 52 h 68"/>
                <a:gd name="T50" fmla="*/ 4 w 68"/>
                <a:gd name="T51" fmla="*/ 48 h 68"/>
                <a:gd name="T52" fmla="*/ 2 w 68"/>
                <a:gd name="T53" fmla="*/ 40 h 68"/>
                <a:gd name="T54" fmla="*/ 0 w 68"/>
                <a:gd name="T55" fmla="*/ 34 h 68"/>
                <a:gd name="T56" fmla="*/ 0 w 68"/>
                <a:gd name="T57" fmla="*/ 34 h 68"/>
                <a:gd name="T58" fmla="*/ 2 w 68"/>
                <a:gd name="T59" fmla="*/ 28 h 68"/>
                <a:gd name="T60" fmla="*/ 4 w 68"/>
                <a:gd name="T61" fmla="*/ 20 h 68"/>
                <a:gd name="T62" fmla="*/ 6 w 68"/>
                <a:gd name="T63" fmla="*/ 14 h 68"/>
                <a:gd name="T64" fmla="*/ 10 w 68"/>
                <a:gd name="T65" fmla="*/ 10 h 68"/>
                <a:gd name="T66" fmla="*/ 16 w 68"/>
                <a:gd name="T67" fmla="*/ 6 h 68"/>
                <a:gd name="T68" fmla="*/ 22 w 68"/>
                <a:gd name="T69" fmla="*/ 2 h 68"/>
                <a:gd name="T70" fmla="*/ 28 w 68"/>
                <a:gd name="T71" fmla="*/ 0 h 68"/>
                <a:gd name="T72" fmla="*/ 34 w 68"/>
                <a:gd name="T73" fmla="*/ 0 h 68"/>
                <a:gd name="T74" fmla="*/ 34 w 68"/>
                <a:gd name="T75" fmla="*/ 0 h 6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8"/>
                <a:gd name="T115" fmla="*/ 0 h 68"/>
                <a:gd name="T116" fmla="*/ 68 w 68"/>
                <a:gd name="T117" fmla="*/ 68 h 6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8" h="68">
                  <a:moveTo>
                    <a:pt x="34" y="0"/>
                  </a:moveTo>
                  <a:lnTo>
                    <a:pt x="34" y="0"/>
                  </a:lnTo>
                  <a:lnTo>
                    <a:pt x="42" y="0"/>
                  </a:lnTo>
                  <a:lnTo>
                    <a:pt x="48" y="2"/>
                  </a:lnTo>
                  <a:lnTo>
                    <a:pt x="54" y="6"/>
                  </a:lnTo>
                  <a:lnTo>
                    <a:pt x="58" y="10"/>
                  </a:lnTo>
                  <a:lnTo>
                    <a:pt x="62" y="14"/>
                  </a:lnTo>
                  <a:lnTo>
                    <a:pt x="66" y="20"/>
                  </a:lnTo>
                  <a:lnTo>
                    <a:pt x="68" y="28"/>
                  </a:lnTo>
                  <a:lnTo>
                    <a:pt x="68" y="34"/>
                  </a:lnTo>
                  <a:lnTo>
                    <a:pt x="68" y="40"/>
                  </a:lnTo>
                  <a:lnTo>
                    <a:pt x="66" y="48"/>
                  </a:lnTo>
                  <a:lnTo>
                    <a:pt x="62" y="52"/>
                  </a:lnTo>
                  <a:lnTo>
                    <a:pt x="58" y="58"/>
                  </a:lnTo>
                  <a:lnTo>
                    <a:pt x="54" y="62"/>
                  </a:lnTo>
                  <a:lnTo>
                    <a:pt x="48" y="66"/>
                  </a:lnTo>
                  <a:lnTo>
                    <a:pt x="42" y="68"/>
                  </a:lnTo>
                  <a:lnTo>
                    <a:pt x="34" y="68"/>
                  </a:lnTo>
                  <a:lnTo>
                    <a:pt x="28" y="68"/>
                  </a:lnTo>
                  <a:lnTo>
                    <a:pt x="22" y="66"/>
                  </a:lnTo>
                  <a:lnTo>
                    <a:pt x="16" y="62"/>
                  </a:lnTo>
                  <a:lnTo>
                    <a:pt x="10" y="58"/>
                  </a:lnTo>
                  <a:lnTo>
                    <a:pt x="6" y="52"/>
                  </a:lnTo>
                  <a:lnTo>
                    <a:pt x="4" y="48"/>
                  </a:lnTo>
                  <a:lnTo>
                    <a:pt x="2" y="40"/>
                  </a:lnTo>
                  <a:lnTo>
                    <a:pt x="0" y="34"/>
                  </a:lnTo>
                  <a:lnTo>
                    <a:pt x="2" y="28"/>
                  </a:lnTo>
                  <a:lnTo>
                    <a:pt x="4" y="20"/>
                  </a:lnTo>
                  <a:lnTo>
                    <a:pt x="6" y="14"/>
                  </a:lnTo>
                  <a:lnTo>
                    <a:pt x="10" y="10"/>
                  </a:lnTo>
                  <a:lnTo>
                    <a:pt x="16" y="6"/>
                  </a:lnTo>
                  <a:lnTo>
                    <a:pt x="22" y="2"/>
                  </a:lnTo>
                  <a:lnTo>
                    <a:pt x="28" y="0"/>
                  </a:lnTo>
                  <a:lnTo>
                    <a:pt x="34" y="0"/>
                  </a:lnTo>
                  <a:close/>
                </a:path>
              </a:pathLst>
            </a:custGeom>
            <a:solidFill>
              <a:srgbClr val="EBBC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0" name="Freeform 258">
              <a:extLst>
                <a:ext uri="{FF2B5EF4-FFF2-40B4-BE49-F238E27FC236}">
                  <a16:creationId xmlns:a16="http://schemas.microsoft.com/office/drawing/2014/main" id="{26F9C584-A09D-4488-B925-01F45F2372D7}"/>
                </a:ext>
              </a:extLst>
            </p:cNvPr>
            <p:cNvSpPr>
              <a:spLocks/>
            </p:cNvSpPr>
            <p:nvPr/>
          </p:nvSpPr>
          <p:spPr bwMode="auto">
            <a:xfrm>
              <a:off x="1652" y="2394"/>
              <a:ext cx="66" cy="64"/>
            </a:xfrm>
            <a:custGeom>
              <a:avLst/>
              <a:gdLst>
                <a:gd name="T0" fmla="*/ 32 w 66"/>
                <a:gd name="T1" fmla="*/ 0 h 64"/>
                <a:gd name="T2" fmla="*/ 32 w 66"/>
                <a:gd name="T3" fmla="*/ 0 h 64"/>
                <a:gd name="T4" fmla="*/ 40 w 66"/>
                <a:gd name="T5" fmla="*/ 0 h 64"/>
                <a:gd name="T6" fmla="*/ 46 w 66"/>
                <a:gd name="T7" fmla="*/ 2 h 64"/>
                <a:gd name="T8" fmla="*/ 50 w 66"/>
                <a:gd name="T9" fmla="*/ 4 h 64"/>
                <a:gd name="T10" fmla="*/ 56 w 66"/>
                <a:gd name="T11" fmla="*/ 8 h 64"/>
                <a:gd name="T12" fmla="*/ 60 w 66"/>
                <a:gd name="T13" fmla="*/ 14 h 64"/>
                <a:gd name="T14" fmla="*/ 62 w 66"/>
                <a:gd name="T15" fmla="*/ 20 h 64"/>
                <a:gd name="T16" fmla="*/ 64 w 66"/>
                <a:gd name="T17" fmla="*/ 26 h 64"/>
                <a:gd name="T18" fmla="*/ 66 w 66"/>
                <a:gd name="T19" fmla="*/ 32 h 64"/>
                <a:gd name="T20" fmla="*/ 66 w 66"/>
                <a:gd name="T21" fmla="*/ 32 h 64"/>
                <a:gd name="T22" fmla="*/ 64 w 66"/>
                <a:gd name="T23" fmla="*/ 38 h 64"/>
                <a:gd name="T24" fmla="*/ 62 w 66"/>
                <a:gd name="T25" fmla="*/ 44 h 64"/>
                <a:gd name="T26" fmla="*/ 60 w 66"/>
                <a:gd name="T27" fmla="*/ 50 h 64"/>
                <a:gd name="T28" fmla="*/ 56 w 66"/>
                <a:gd name="T29" fmla="*/ 56 h 64"/>
                <a:gd name="T30" fmla="*/ 50 w 66"/>
                <a:gd name="T31" fmla="*/ 60 h 64"/>
                <a:gd name="T32" fmla="*/ 46 w 66"/>
                <a:gd name="T33" fmla="*/ 62 h 64"/>
                <a:gd name="T34" fmla="*/ 40 w 66"/>
                <a:gd name="T35" fmla="*/ 64 h 64"/>
                <a:gd name="T36" fmla="*/ 32 w 66"/>
                <a:gd name="T37" fmla="*/ 64 h 64"/>
                <a:gd name="T38" fmla="*/ 32 w 66"/>
                <a:gd name="T39" fmla="*/ 64 h 64"/>
                <a:gd name="T40" fmla="*/ 26 w 66"/>
                <a:gd name="T41" fmla="*/ 64 h 64"/>
                <a:gd name="T42" fmla="*/ 20 w 66"/>
                <a:gd name="T43" fmla="*/ 62 h 64"/>
                <a:gd name="T44" fmla="*/ 14 w 66"/>
                <a:gd name="T45" fmla="*/ 60 h 64"/>
                <a:gd name="T46" fmla="*/ 10 w 66"/>
                <a:gd name="T47" fmla="*/ 56 h 64"/>
                <a:gd name="T48" fmla="*/ 6 w 66"/>
                <a:gd name="T49" fmla="*/ 50 h 64"/>
                <a:gd name="T50" fmla="*/ 2 w 66"/>
                <a:gd name="T51" fmla="*/ 44 h 64"/>
                <a:gd name="T52" fmla="*/ 0 w 66"/>
                <a:gd name="T53" fmla="*/ 38 h 64"/>
                <a:gd name="T54" fmla="*/ 0 w 66"/>
                <a:gd name="T55" fmla="*/ 32 h 64"/>
                <a:gd name="T56" fmla="*/ 0 w 66"/>
                <a:gd name="T57" fmla="*/ 32 h 64"/>
                <a:gd name="T58" fmla="*/ 0 w 66"/>
                <a:gd name="T59" fmla="*/ 26 h 64"/>
                <a:gd name="T60" fmla="*/ 2 w 66"/>
                <a:gd name="T61" fmla="*/ 20 h 64"/>
                <a:gd name="T62" fmla="*/ 6 w 66"/>
                <a:gd name="T63" fmla="*/ 14 h 64"/>
                <a:gd name="T64" fmla="*/ 10 w 66"/>
                <a:gd name="T65" fmla="*/ 8 h 64"/>
                <a:gd name="T66" fmla="*/ 14 w 66"/>
                <a:gd name="T67" fmla="*/ 4 h 64"/>
                <a:gd name="T68" fmla="*/ 20 w 66"/>
                <a:gd name="T69" fmla="*/ 2 h 64"/>
                <a:gd name="T70" fmla="*/ 26 w 66"/>
                <a:gd name="T71" fmla="*/ 0 h 64"/>
                <a:gd name="T72" fmla="*/ 32 w 66"/>
                <a:gd name="T73" fmla="*/ 0 h 64"/>
                <a:gd name="T74" fmla="*/ 32 w 66"/>
                <a:gd name="T75" fmla="*/ 0 h 6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6"/>
                <a:gd name="T115" fmla="*/ 0 h 64"/>
                <a:gd name="T116" fmla="*/ 66 w 66"/>
                <a:gd name="T117" fmla="*/ 64 h 6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6" h="64">
                  <a:moveTo>
                    <a:pt x="32" y="0"/>
                  </a:moveTo>
                  <a:lnTo>
                    <a:pt x="32" y="0"/>
                  </a:lnTo>
                  <a:lnTo>
                    <a:pt x="40" y="0"/>
                  </a:lnTo>
                  <a:lnTo>
                    <a:pt x="46" y="2"/>
                  </a:lnTo>
                  <a:lnTo>
                    <a:pt x="50" y="4"/>
                  </a:lnTo>
                  <a:lnTo>
                    <a:pt x="56" y="8"/>
                  </a:lnTo>
                  <a:lnTo>
                    <a:pt x="60" y="14"/>
                  </a:lnTo>
                  <a:lnTo>
                    <a:pt x="62" y="20"/>
                  </a:lnTo>
                  <a:lnTo>
                    <a:pt x="64" y="26"/>
                  </a:lnTo>
                  <a:lnTo>
                    <a:pt x="66" y="32"/>
                  </a:lnTo>
                  <a:lnTo>
                    <a:pt x="64" y="38"/>
                  </a:lnTo>
                  <a:lnTo>
                    <a:pt x="62" y="44"/>
                  </a:lnTo>
                  <a:lnTo>
                    <a:pt x="60" y="50"/>
                  </a:lnTo>
                  <a:lnTo>
                    <a:pt x="56" y="56"/>
                  </a:lnTo>
                  <a:lnTo>
                    <a:pt x="50" y="60"/>
                  </a:lnTo>
                  <a:lnTo>
                    <a:pt x="46" y="62"/>
                  </a:lnTo>
                  <a:lnTo>
                    <a:pt x="40" y="64"/>
                  </a:lnTo>
                  <a:lnTo>
                    <a:pt x="32" y="64"/>
                  </a:lnTo>
                  <a:lnTo>
                    <a:pt x="26" y="64"/>
                  </a:lnTo>
                  <a:lnTo>
                    <a:pt x="20" y="62"/>
                  </a:lnTo>
                  <a:lnTo>
                    <a:pt x="14" y="60"/>
                  </a:lnTo>
                  <a:lnTo>
                    <a:pt x="10" y="56"/>
                  </a:lnTo>
                  <a:lnTo>
                    <a:pt x="6" y="50"/>
                  </a:lnTo>
                  <a:lnTo>
                    <a:pt x="2" y="44"/>
                  </a:lnTo>
                  <a:lnTo>
                    <a:pt x="0" y="38"/>
                  </a:lnTo>
                  <a:lnTo>
                    <a:pt x="0" y="32"/>
                  </a:lnTo>
                  <a:lnTo>
                    <a:pt x="0" y="26"/>
                  </a:lnTo>
                  <a:lnTo>
                    <a:pt x="2" y="20"/>
                  </a:lnTo>
                  <a:lnTo>
                    <a:pt x="6" y="14"/>
                  </a:lnTo>
                  <a:lnTo>
                    <a:pt x="10" y="8"/>
                  </a:lnTo>
                  <a:lnTo>
                    <a:pt x="14" y="4"/>
                  </a:lnTo>
                  <a:lnTo>
                    <a:pt x="20" y="2"/>
                  </a:lnTo>
                  <a:lnTo>
                    <a:pt x="26" y="0"/>
                  </a:lnTo>
                  <a:lnTo>
                    <a:pt x="32" y="0"/>
                  </a:lnTo>
                  <a:close/>
                </a:path>
              </a:pathLst>
            </a:custGeom>
            <a:solidFill>
              <a:srgbClr val="EBBA9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1" name="Freeform 259">
              <a:extLst>
                <a:ext uri="{FF2B5EF4-FFF2-40B4-BE49-F238E27FC236}">
                  <a16:creationId xmlns:a16="http://schemas.microsoft.com/office/drawing/2014/main" id="{D91436C6-7D62-47A4-80B6-E9C9ABF644F5}"/>
                </a:ext>
              </a:extLst>
            </p:cNvPr>
            <p:cNvSpPr>
              <a:spLocks/>
            </p:cNvSpPr>
            <p:nvPr/>
          </p:nvSpPr>
          <p:spPr bwMode="auto">
            <a:xfrm>
              <a:off x="1652" y="2394"/>
              <a:ext cx="64" cy="64"/>
            </a:xfrm>
            <a:custGeom>
              <a:avLst/>
              <a:gdLst>
                <a:gd name="T0" fmla="*/ 32 w 64"/>
                <a:gd name="T1" fmla="*/ 0 h 64"/>
                <a:gd name="T2" fmla="*/ 32 w 64"/>
                <a:gd name="T3" fmla="*/ 0 h 64"/>
                <a:gd name="T4" fmla="*/ 38 w 64"/>
                <a:gd name="T5" fmla="*/ 0 h 64"/>
                <a:gd name="T6" fmla="*/ 44 w 64"/>
                <a:gd name="T7" fmla="*/ 2 h 64"/>
                <a:gd name="T8" fmla="*/ 56 w 64"/>
                <a:gd name="T9" fmla="*/ 10 h 64"/>
                <a:gd name="T10" fmla="*/ 62 w 64"/>
                <a:gd name="T11" fmla="*/ 20 h 64"/>
                <a:gd name="T12" fmla="*/ 64 w 64"/>
                <a:gd name="T13" fmla="*/ 26 h 64"/>
                <a:gd name="T14" fmla="*/ 64 w 64"/>
                <a:gd name="T15" fmla="*/ 32 h 64"/>
                <a:gd name="T16" fmla="*/ 64 w 64"/>
                <a:gd name="T17" fmla="*/ 32 h 64"/>
                <a:gd name="T18" fmla="*/ 64 w 64"/>
                <a:gd name="T19" fmla="*/ 38 h 64"/>
                <a:gd name="T20" fmla="*/ 62 w 64"/>
                <a:gd name="T21" fmla="*/ 44 h 64"/>
                <a:gd name="T22" fmla="*/ 56 w 64"/>
                <a:gd name="T23" fmla="*/ 54 h 64"/>
                <a:gd name="T24" fmla="*/ 44 w 64"/>
                <a:gd name="T25" fmla="*/ 62 h 64"/>
                <a:gd name="T26" fmla="*/ 38 w 64"/>
                <a:gd name="T27" fmla="*/ 64 h 64"/>
                <a:gd name="T28" fmla="*/ 32 w 64"/>
                <a:gd name="T29" fmla="*/ 64 h 64"/>
                <a:gd name="T30" fmla="*/ 32 w 64"/>
                <a:gd name="T31" fmla="*/ 64 h 64"/>
                <a:gd name="T32" fmla="*/ 26 w 64"/>
                <a:gd name="T33" fmla="*/ 64 h 64"/>
                <a:gd name="T34" fmla="*/ 20 w 64"/>
                <a:gd name="T35" fmla="*/ 62 h 64"/>
                <a:gd name="T36" fmla="*/ 10 w 64"/>
                <a:gd name="T37" fmla="*/ 54 h 64"/>
                <a:gd name="T38" fmla="*/ 4 w 64"/>
                <a:gd name="T39" fmla="*/ 44 h 64"/>
                <a:gd name="T40" fmla="*/ 2 w 64"/>
                <a:gd name="T41" fmla="*/ 38 h 64"/>
                <a:gd name="T42" fmla="*/ 0 w 64"/>
                <a:gd name="T43" fmla="*/ 32 h 64"/>
                <a:gd name="T44" fmla="*/ 0 w 64"/>
                <a:gd name="T45" fmla="*/ 32 h 64"/>
                <a:gd name="T46" fmla="*/ 2 w 64"/>
                <a:gd name="T47" fmla="*/ 26 h 64"/>
                <a:gd name="T48" fmla="*/ 4 w 64"/>
                <a:gd name="T49" fmla="*/ 20 h 64"/>
                <a:gd name="T50" fmla="*/ 10 w 64"/>
                <a:gd name="T51" fmla="*/ 10 h 64"/>
                <a:gd name="T52" fmla="*/ 20 w 64"/>
                <a:gd name="T53" fmla="*/ 2 h 64"/>
                <a:gd name="T54" fmla="*/ 26 w 64"/>
                <a:gd name="T55" fmla="*/ 0 h 64"/>
                <a:gd name="T56" fmla="*/ 32 w 64"/>
                <a:gd name="T57" fmla="*/ 0 h 64"/>
                <a:gd name="T58" fmla="*/ 32 w 64"/>
                <a:gd name="T59" fmla="*/ 0 h 6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4"/>
                <a:gd name="T91" fmla="*/ 0 h 64"/>
                <a:gd name="T92" fmla="*/ 64 w 64"/>
                <a:gd name="T93" fmla="*/ 64 h 6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4" h="64">
                  <a:moveTo>
                    <a:pt x="32" y="0"/>
                  </a:moveTo>
                  <a:lnTo>
                    <a:pt x="32" y="0"/>
                  </a:lnTo>
                  <a:lnTo>
                    <a:pt x="38" y="0"/>
                  </a:lnTo>
                  <a:lnTo>
                    <a:pt x="44" y="2"/>
                  </a:lnTo>
                  <a:lnTo>
                    <a:pt x="56" y="10"/>
                  </a:lnTo>
                  <a:lnTo>
                    <a:pt x="62" y="20"/>
                  </a:lnTo>
                  <a:lnTo>
                    <a:pt x="64" y="26"/>
                  </a:lnTo>
                  <a:lnTo>
                    <a:pt x="64" y="32"/>
                  </a:lnTo>
                  <a:lnTo>
                    <a:pt x="64" y="38"/>
                  </a:lnTo>
                  <a:lnTo>
                    <a:pt x="62" y="44"/>
                  </a:lnTo>
                  <a:lnTo>
                    <a:pt x="56" y="54"/>
                  </a:lnTo>
                  <a:lnTo>
                    <a:pt x="44" y="62"/>
                  </a:lnTo>
                  <a:lnTo>
                    <a:pt x="38" y="64"/>
                  </a:lnTo>
                  <a:lnTo>
                    <a:pt x="32" y="64"/>
                  </a:lnTo>
                  <a:lnTo>
                    <a:pt x="26" y="64"/>
                  </a:lnTo>
                  <a:lnTo>
                    <a:pt x="20" y="62"/>
                  </a:lnTo>
                  <a:lnTo>
                    <a:pt x="10" y="54"/>
                  </a:lnTo>
                  <a:lnTo>
                    <a:pt x="4" y="44"/>
                  </a:lnTo>
                  <a:lnTo>
                    <a:pt x="2" y="38"/>
                  </a:lnTo>
                  <a:lnTo>
                    <a:pt x="0" y="32"/>
                  </a:lnTo>
                  <a:lnTo>
                    <a:pt x="2" y="26"/>
                  </a:lnTo>
                  <a:lnTo>
                    <a:pt x="4" y="20"/>
                  </a:lnTo>
                  <a:lnTo>
                    <a:pt x="10" y="10"/>
                  </a:lnTo>
                  <a:lnTo>
                    <a:pt x="20" y="2"/>
                  </a:lnTo>
                  <a:lnTo>
                    <a:pt x="26" y="0"/>
                  </a:lnTo>
                  <a:lnTo>
                    <a:pt x="32" y="0"/>
                  </a:lnTo>
                  <a:close/>
                </a:path>
              </a:pathLst>
            </a:custGeom>
            <a:solidFill>
              <a:srgbClr val="EBB99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2" name="Freeform 260">
              <a:extLst>
                <a:ext uri="{FF2B5EF4-FFF2-40B4-BE49-F238E27FC236}">
                  <a16:creationId xmlns:a16="http://schemas.microsoft.com/office/drawing/2014/main" id="{6124F13F-BA35-4B99-9111-09792B754FF2}"/>
                </a:ext>
              </a:extLst>
            </p:cNvPr>
            <p:cNvSpPr>
              <a:spLocks/>
            </p:cNvSpPr>
            <p:nvPr/>
          </p:nvSpPr>
          <p:spPr bwMode="auto">
            <a:xfrm>
              <a:off x="1654" y="2396"/>
              <a:ext cx="62" cy="60"/>
            </a:xfrm>
            <a:custGeom>
              <a:avLst/>
              <a:gdLst>
                <a:gd name="T0" fmla="*/ 30 w 62"/>
                <a:gd name="T1" fmla="*/ 0 h 60"/>
                <a:gd name="T2" fmla="*/ 30 w 62"/>
                <a:gd name="T3" fmla="*/ 0 h 60"/>
                <a:gd name="T4" fmla="*/ 36 w 62"/>
                <a:gd name="T5" fmla="*/ 0 h 60"/>
                <a:gd name="T6" fmla="*/ 42 w 62"/>
                <a:gd name="T7" fmla="*/ 2 h 60"/>
                <a:gd name="T8" fmla="*/ 52 w 62"/>
                <a:gd name="T9" fmla="*/ 8 h 60"/>
                <a:gd name="T10" fmla="*/ 58 w 62"/>
                <a:gd name="T11" fmla="*/ 18 h 60"/>
                <a:gd name="T12" fmla="*/ 60 w 62"/>
                <a:gd name="T13" fmla="*/ 24 h 60"/>
                <a:gd name="T14" fmla="*/ 62 w 62"/>
                <a:gd name="T15" fmla="*/ 30 h 60"/>
                <a:gd name="T16" fmla="*/ 62 w 62"/>
                <a:gd name="T17" fmla="*/ 30 h 60"/>
                <a:gd name="T18" fmla="*/ 60 w 62"/>
                <a:gd name="T19" fmla="*/ 36 h 60"/>
                <a:gd name="T20" fmla="*/ 58 w 62"/>
                <a:gd name="T21" fmla="*/ 42 h 60"/>
                <a:gd name="T22" fmla="*/ 52 w 62"/>
                <a:gd name="T23" fmla="*/ 52 h 60"/>
                <a:gd name="T24" fmla="*/ 42 w 62"/>
                <a:gd name="T25" fmla="*/ 58 h 60"/>
                <a:gd name="T26" fmla="*/ 36 w 62"/>
                <a:gd name="T27" fmla="*/ 60 h 60"/>
                <a:gd name="T28" fmla="*/ 30 w 62"/>
                <a:gd name="T29" fmla="*/ 60 h 60"/>
                <a:gd name="T30" fmla="*/ 30 w 62"/>
                <a:gd name="T31" fmla="*/ 60 h 60"/>
                <a:gd name="T32" fmla="*/ 24 w 62"/>
                <a:gd name="T33" fmla="*/ 60 h 60"/>
                <a:gd name="T34" fmla="*/ 18 w 62"/>
                <a:gd name="T35" fmla="*/ 58 h 60"/>
                <a:gd name="T36" fmla="*/ 8 w 62"/>
                <a:gd name="T37" fmla="*/ 52 h 60"/>
                <a:gd name="T38" fmla="*/ 2 w 62"/>
                <a:gd name="T39" fmla="*/ 42 h 60"/>
                <a:gd name="T40" fmla="*/ 0 w 62"/>
                <a:gd name="T41" fmla="*/ 36 h 60"/>
                <a:gd name="T42" fmla="*/ 0 w 62"/>
                <a:gd name="T43" fmla="*/ 30 h 60"/>
                <a:gd name="T44" fmla="*/ 0 w 62"/>
                <a:gd name="T45" fmla="*/ 30 h 60"/>
                <a:gd name="T46" fmla="*/ 0 w 62"/>
                <a:gd name="T47" fmla="*/ 24 h 60"/>
                <a:gd name="T48" fmla="*/ 2 w 62"/>
                <a:gd name="T49" fmla="*/ 18 h 60"/>
                <a:gd name="T50" fmla="*/ 8 w 62"/>
                <a:gd name="T51" fmla="*/ 8 h 60"/>
                <a:gd name="T52" fmla="*/ 18 w 62"/>
                <a:gd name="T53" fmla="*/ 2 h 60"/>
                <a:gd name="T54" fmla="*/ 24 w 62"/>
                <a:gd name="T55" fmla="*/ 0 h 60"/>
                <a:gd name="T56" fmla="*/ 30 w 62"/>
                <a:gd name="T57" fmla="*/ 0 h 60"/>
                <a:gd name="T58" fmla="*/ 30 w 62"/>
                <a:gd name="T59" fmla="*/ 0 h 6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2"/>
                <a:gd name="T91" fmla="*/ 0 h 60"/>
                <a:gd name="T92" fmla="*/ 62 w 62"/>
                <a:gd name="T93" fmla="*/ 60 h 6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2" h="60">
                  <a:moveTo>
                    <a:pt x="30" y="0"/>
                  </a:moveTo>
                  <a:lnTo>
                    <a:pt x="30" y="0"/>
                  </a:lnTo>
                  <a:lnTo>
                    <a:pt x="36" y="0"/>
                  </a:lnTo>
                  <a:lnTo>
                    <a:pt x="42" y="2"/>
                  </a:lnTo>
                  <a:lnTo>
                    <a:pt x="52" y="8"/>
                  </a:lnTo>
                  <a:lnTo>
                    <a:pt x="58" y="18"/>
                  </a:lnTo>
                  <a:lnTo>
                    <a:pt x="60" y="24"/>
                  </a:lnTo>
                  <a:lnTo>
                    <a:pt x="62" y="30"/>
                  </a:lnTo>
                  <a:lnTo>
                    <a:pt x="60" y="36"/>
                  </a:lnTo>
                  <a:lnTo>
                    <a:pt x="58" y="42"/>
                  </a:lnTo>
                  <a:lnTo>
                    <a:pt x="52" y="52"/>
                  </a:lnTo>
                  <a:lnTo>
                    <a:pt x="42" y="58"/>
                  </a:lnTo>
                  <a:lnTo>
                    <a:pt x="36" y="60"/>
                  </a:lnTo>
                  <a:lnTo>
                    <a:pt x="30" y="60"/>
                  </a:lnTo>
                  <a:lnTo>
                    <a:pt x="24" y="60"/>
                  </a:lnTo>
                  <a:lnTo>
                    <a:pt x="18" y="58"/>
                  </a:lnTo>
                  <a:lnTo>
                    <a:pt x="8" y="52"/>
                  </a:lnTo>
                  <a:lnTo>
                    <a:pt x="2" y="42"/>
                  </a:lnTo>
                  <a:lnTo>
                    <a:pt x="0" y="36"/>
                  </a:lnTo>
                  <a:lnTo>
                    <a:pt x="0" y="30"/>
                  </a:lnTo>
                  <a:lnTo>
                    <a:pt x="0" y="24"/>
                  </a:lnTo>
                  <a:lnTo>
                    <a:pt x="2" y="18"/>
                  </a:lnTo>
                  <a:lnTo>
                    <a:pt x="8" y="8"/>
                  </a:lnTo>
                  <a:lnTo>
                    <a:pt x="18" y="2"/>
                  </a:lnTo>
                  <a:lnTo>
                    <a:pt x="24" y="0"/>
                  </a:lnTo>
                  <a:lnTo>
                    <a:pt x="30" y="0"/>
                  </a:lnTo>
                  <a:close/>
                </a:path>
              </a:pathLst>
            </a:custGeom>
            <a:solidFill>
              <a:srgbClr val="EBB8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3" name="Freeform 261">
              <a:extLst>
                <a:ext uri="{FF2B5EF4-FFF2-40B4-BE49-F238E27FC236}">
                  <a16:creationId xmlns:a16="http://schemas.microsoft.com/office/drawing/2014/main" id="{EDE90D2C-09A8-4DA6-83E2-7B7D752B7EAD}"/>
                </a:ext>
              </a:extLst>
            </p:cNvPr>
            <p:cNvSpPr>
              <a:spLocks/>
            </p:cNvSpPr>
            <p:nvPr/>
          </p:nvSpPr>
          <p:spPr bwMode="auto">
            <a:xfrm>
              <a:off x="1654" y="2396"/>
              <a:ext cx="60" cy="60"/>
            </a:xfrm>
            <a:custGeom>
              <a:avLst/>
              <a:gdLst>
                <a:gd name="T0" fmla="*/ 30 w 60"/>
                <a:gd name="T1" fmla="*/ 0 h 60"/>
                <a:gd name="T2" fmla="*/ 30 w 60"/>
                <a:gd name="T3" fmla="*/ 0 h 60"/>
                <a:gd name="T4" fmla="*/ 36 w 60"/>
                <a:gd name="T5" fmla="*/ 0 h 60"/>
                <a:gd name="T6" fmla="*/ 42 w 60"/>
                <a:gd name="T7" fmla="*/ 2 h 60"/>
                <a:gd name="T8" fmla="*/ 52 w 60"/>
                <a:gd name="T9" fmla="*/ 8 h 60"/>
                <a:gd name="T10" fmla="*/ 58 w 60"/>
                <a:gd name="T11" fmla="*/ 18 h 60"/>
                <a:gd name="T12" fmla="*/ 60 w 60"/>
                <a:gd name="T13" fmla="*/ 24 h 60"/>
                <a:gd name="T14" fmla="*/ 60 w 60"/>
                <a:gd name="T15" fmla="*/ 30 h 60"/>
                <a:gd name="T16" fmla="*/ 60 w 60"/>
                <a:gd name="T17" fmla="*/ 30 h 60"/>
                <a:gd name="T18" fmla="*/ 60 w 60"/>
                <a:gd name="T19" fmla="*/ 36 h 60"/>
                <a:gd name="T20" fmla="*/ 58 w 60"/>
                <a:gd name="T21" fmla="*/ 42 h 60"/>
                <a:gd name="T22" fmla="*/ 52 w 60"/>
                <a:gd name="T23" fmla="*/ 52 h 60"/>
                <a:gd name="T24" fmla="*/ 42 w 60"/>
                <a:gd name="T25" fmla="*/ 58 h 60"/>
                <a:gd name="T26" fmla="*/ 36 w 60"/>
                <a:gd name="T27" fmla="*/ 60 h 60"/>
                <a:gd name="T28" fmla="*/ 30 w 60"/>
                <a:gd name="T29" fmla="*/ 60 h 60"/>
                <a:gd name="T30" fmla="*/ 30 w 60"/>
                <a:gd name="T31" fmla="*/ 60 h 60"/>
                <a:gd name="T32" fmla="*/ 24 w 60"/>
                <a:gd name="T33" fmla="*/ 60 h 60"/>
                <a:gd name="T34" fmla="*/ 18 w 60"/>
                <a:gd name="T35" fmla="*/ 58 h 60"/>
                <a:gd name="T36" fmla="*/ 10 w 60"/>
                <a:gd name="T37" fmla="*/ 52 h 60"/>
                <a:gd name="T38" fmla="*/ 2 w 60"/>
                <a:gd name="T39" fmla="*/ 42 h 60"/>
                <a:gd name="T40" fmla="*/ 2 w 60"/>
                <a:gd name="T41" fmla="*/ 36 h 60"/>
                <a:gd name="T42" fmla="*/ 0 w 60"/>
                <a:gd name="T43" fmla="*/ 30 h 60"/>
                <a:gd name="T44" fmla="*/ 0 w 60"/>
                <a:gd name="T45" fmla="*/ 30 h 60"/>
                <a:gd name="T46" fmla="*/ 2 w 60"/>
                <a:gd name="T47" fmla="*/ 24 h 60"/>
                <a:gd name="T48" fmla="*/ 2 w 60"/>
                <a:gd name="T49" fmla="*/ 18 h 60"/>
                <a:gd name="T50" fmla="*/ 10 w 60"/>
                <a:gd name="T51" fmla="*/ 8 h 60"/>
                <a:gd name="T52" fmla="*/ 18 w 60"/>
                <a:gd name="T53" fmla="*/ 2 h 60"/>
                <a:gd name="T54" fmla="*/ 24 w 60"/>
                <a:gd name="T55" fmla="*/ 0 h 60"/>
                <a:gd name="T56" fmla="*/ 30 w 60"/>
                <a:gd name="T57" fmla="*/ 0 h 60"/>
                <a:gd name="T58" fmla="*/ 30 w 60"/>
                <a:gd name="T59" fmla="*/ 0 h 6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0"/>
                <a:gd name="T91" fmla="*/ 0 h 60"/>
                <a:gd name="T92" fmla="*/ 60 w 60"/>
                <a:gd name="T93" fmla="*/ 60 h 6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0" h="60">
                  <a:moveTo>
                    <a:pt x="30" y="0"/>
                  </a:moveTo>
                  <a:lnTo>
                    <a:pt x="30" y="0"/>
                  </a:lnTo>
                  <a:lnTo>
                    <a:pt x="36" y="0"/>
                  </a:lnTo>
                  <a:lnTo>
                    <a:pt x="42" y="2"/>
                  </a:lnTo>
                  <a:lnTo>
                    <a:pt x="52" y="8"/>
                  </a:lnTo>
                  <a:lnTo>
                    <a:pt x="58" y="18"/>
                  </a:lnTo>
                  <a:lnTo>
                    <a:pt x="60" y="24"/>
                  </a:lnTo>
                  <a:lnTo>
                    <a:pt x="60" y="30"/>
                  </a:lnTo>
                  <a:lnTo>
                    <a:pt x="60" y="36"/>
                  </a:lnTo>
                  <a:lnTo>
                    <a:pt x="58" y="42"/>
                  </a:lnTo>
                  <a:lnTo>
                    <a:pt x="52" y="52"/>
                  </a:lnTo>
                  <a:lnTo>
                    <a:pt x="42" y="58"/>
                  </a:lnTo>
                  <a:lnTo>
                    <a:pt x="36" y="60"/>
                  </a:lnTo>
                  <a:lnTo>
                    <a:pt x="30" y="60"/>
                  </a:lnTo>
                  <a:lnTo>
                    <a:pt x="24" y="60"/>
                  </a:lnTo>
                  <a:lnTo>
                    <a:pt x="18" y="58"/>
                  </a:lnTo>
                  <a:lnTo>
                    <a:pt x="10" y="52"/>
                  </a:lnTo>
                  <a:lnTo>
                    <a:pt x="2" y="42"/>
                  </a:lnTo>
                  <a:lnTo>
                    <a:pt x="2" y="36"/>
                  </a:lnTo>
                  <a:lnTo>
                    <a:pt x="0" y="30"/>
                  </a:lnTo>
                  <a:lnTo>
                    <a:pt x="2" y="24"/>
                  </a:lnTo>
                  <a:lnTo>
                    <a:pt x="2" y="18"/>
                  </a:lnTo>
                  <a:lnTo>
                    <a:pt x="10" y="8"/>
                  </a:lnTo>
                  <a:lnTo>
                    <a:pt x="18" y="2"/>
                  </a:lnTo>
                  <a:lnTo>
                    <a:pt x="24" y="0"/>
                  </a:lnTo>
                  <a:lnTo>
                    <a:pt x="30" y="0"/>
                  </a:lnTo>
                  <a:close/>
                </a:path>
              </a:pathLst>
            </a:custGeom>
            <a:solidFill>
              <a:srgbClr val="EAB7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4" name="Freeform 262">
              <a:extLst>
                <a:ext uri="{FF2B5EF4-FFF2-40B4-BE49-F238E27FC236}">
                  <a16:creationId xmlns:a16="http://schemas.microsoft.com/office/drawing/2014/main" id="{BA96825A-57C4-4F7F-9CB4-B286D34867BA}"/>
                </a:ext>
              </a:extLst>
            </p:cNvPr>
            <p:cNvSpPr>
              <a:spLocks/>
            </p:cNvSpPr>
            <p:nvPr/>
          </p:nvSpPr>
          <p:spPr bwMode="auto">
            <a:xfrm>
              <a:off x="1656" y="2398"/>
              <a:ext cx="58" cy="56"/>
            </a:xfrm>
            <a:custGeom>
              <a:avLst/>
              <a:gdLst>
                <a:gd name="T0" fmla="*/ 28 w 58"/>
                <a:gd name="T1" fmla="*/ 0 h 56"/>
                <a:gd name="T2" fmla="*/ 28 w 58"/>
                <a:gd name="T3" fmla="*/ 0 h 56"/>
                <a:gd name="T4" fmla="*/ 40 w 58"/>
                <a:gd name="T5" fmla="*/ 2 h 56"/>
                <a:gd name="T6" fmla="*/ 48 w 58"/>
                <a:gd name="T7" fmla="*/ 8 h 56"/>
                <a:gd name="T8" fmla="*/ 56 w 58"/>
                <a:gd name="T9" fmla="*/ 16 h 56"/>
                <a:gd name="T10" fmla="*/ 58 w 58"/>
                <a:gd name="T11" fmla="*/ 28 h 56"/>
                <a:gd name="T12" fmla="*/ 58 w 58"/>
                <a:gd name="T13" fmla="*/ 28 h 56"/>
                <a:gd name="T14" fmla="*/ 56 w 58"/>
                <a:gd name="T15" fmla="*/ 40 h 56"/>
                <a:gd name="T16" fmla="*/ 48 w 58"/>
                <a:gd name="T17" fmla="*/ 48 h 56"/>
                <a:gd name="T18" fmla="*/ 40 w 58"/>
                <a:gd name="T19" fmla="*/ 54 h 56"/>
                <a:gd name="T20" fmla="*/ 28 w 58"/>
                <a:gd name="T21" fmla="*/ 56 h 56"/>
                <a:gd name="T22" fmla="*/ 28 w 58"/>
                <a:gd name="T23" fmla="*/ 56 h 56"/>
                <a:gd name="T24" fmla="*/ 18 w 58"/>
                <a:gd name="T25" fmla="*/ 54 h 56"/>
                <a:gd name="T26" fmla="*/ 8 w 58"/>
                <a:gd name="T27" fmla="*/ 48 h 56"/>
                <a:gd name="T28" fmla="*/ 2 w 58"/>
                <a:gd name="T29" fmla="*/ 40 h 56"/>
                <a:gd name="T30" fmla="*/ 0 w 58"/>
                <a:gd name="T31" fmla="*/ 28 h 56"/>
                <a:gd name="T32" fmla="*/ 0 w 58"/>
                <a:gd name="T33" fmla="*/ 28 h 56"/>
                <a:gd name="T34" fmla="*/ 2 w 58"/>
                <a:gd name="T35" fmla="*/ 16 h 56"/>
                <a:gd name="T36" fmla="*/ 8 w 58"/>
                <a:gd name="T37" fmla="*/ 8 h 56"/>
                <a:gd name="T38" fmla="*/ 18 w 58"/>
                <a:gd name="T39" fmla="*/ 2 h 56"/>
                <a:gd name="T40" fmla="*/ 28 w 58"/>
                <a:gd name="T41" fmla="*/ 0 h 56"/>
                <a:gd name="T42" fmla="*/ 28 w 58"/>
                <a:gd name="T43" fmla="*/ 0 h 5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8"/>
                <a:gd name="T67" fmla="*/ 0 h 56"/>
                <a:gd name="T68" fmla="*/ 58 w 58"/>
                <a:gd name="T69" fmla="*/ 56 h 5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8" h="56">
                  <a:moveTo>
                    <a:pt x="28" y="0"/>
                  </a:moveTo>
                  <a:lnTo>
                    <a:pt x="28" y="0"/>
                  </a:lnTo>
                  <a:lnTo>
                    <a:pt x="40" y="2"/>
                  </a:lnTo>
                  <a:lnTo>
                    <a:pt x="48" y="8"/>
                  </a:lnTo>
                  <a:lnTo>
                    <a:pt x="56" y="16"/>
                  </a:lnTo>
                  <a:lnTo>
                    <a:pt x="58" y="28"/>
                  </a:lnTo>
                  <a:lnTo>
                    <a:pt x="56" y="40"/>
                  </a:lnTo>
                  <a:lnTo>
                    <a:pt x="48" y="48"/>
                  </a:lnTo>
                  <a:lnTo>
                    <a:pt x="40" y="54"/>
                  </a:lnTo>
                  <a:lnTo>
                    <a:pt x="28" y="56"/>
                  </a:lnTo>
                  <a:lnTo>
                    <a:pt x="18" y="54"/>
                  </a:lnTo>
                  <a:lnTo>
                    <a:pt x="8" y="48"/>
                  </a:lnTo>
                  <a:lnTo>
                    <a:pt x="2" y="40"/>
                  </a:lnTo>
                  <a:lnTo>
                    <a:pt x="0" y="28"/>
                  </a:lnTo>
                  <a:lnTo>
                    <a:pt x="2" y="16"/>
                  </a:lnTo>
                  <a:lnTo>
                    <a:pt x="8" y="8"/>
                  </a:lnTo>
                  <a:lnTo>
                    <a:pt x="18" y="2"/>
                  </a:lnTo>
                  <a:lnTo>
                    <a:pt x="28" y="0"/>
                  </a:lnTo>
                  <a:close/>
                </a:path>
              </a:pathLst>
            </a:custGeom>
            <a:solidFill>
              <a:srgbClr val="EAB59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5" name="Freeform 263">
              <a:extLst>
                <a:ext uri="{FF2B5EF4-FFF2-40B4-BE49-F238E27FC236}">
                  <a16:creationId xmlns:a16="http://schemas.microsoft.com/office/drawing/2014/main" id="{6A7D0DBD-74CF-468F-B43D-97D60D480023}"/>
                </a:ext>
              </a:extLst>
            </p:cNvPr>
            <p:cNvSpPr>
              <a:spLocks/>
            </p:cNvSpPr>
            <p:nvPr/>
          </p:nvSpPr>
          <p:spPr bwMode="auto">
            <a:xfrm>
              <a:off x="1656" y="2398"/>
              <a:ext cx="56" cy="56"/>
            </a:xfrm>
            <a:custGeom>
              <a:avLst/>
              <a:gdLst>
                <a:gd name="T0" fmla="*/ 28 w 56"/>
                <a:gd name="T1" fmla="*/ 0 h 56"/>
                <a:gd name="T2" fmla="*/ 28 w 56"/>
                <a:gd name="T3" fmla="*/ 0 h 56"/>
                <a:gd name="T4" fmla="*/ 40 w 56"/>
                <a:gd name="T5" fmla="*/ 2 h 56"/>
                <a:gd name="T6" fmla="*/ 48 w 56"/>
                <a:gd name="T7" fmla="*/ 8 h 56"/>
                <a:gd name="T8" fmla="*/ 54 w 56"/>
                <a:gd name="T9" fmla="*/ 18 h 56"/>
                <a:gd name="T10" fmla="*/ 56 w 56"/>
                <a:gd name="T11" fmla="*/ 28 h 56"/>
                <a:gd name="T12" fmla="*/ 56 w 56"/>
                <a:gd name="T13" fmla="*/ 28 h 56"/>
                <a:gd name="T14" fmla="*/ 54 w 56"/>
                <a:gd name="T15" fmla="*/ 38 h 56"/>
                <a:gd name="T16" fmla="*/ 48 w 56"/>
                <a:gd name="T17" fmla="*/ 48 h 56"/>
                <a:gd name="T18" fmla="*/ 40 w 56"/>
                <a:gd name="T19" fmla="*/ 54 h 56"/>
                <a:gd name="T20" fmla="*/ 28 w 56"/>
                <a:gd name="T21" fmla="*/ 56 h 56"/>
                <a:gd name="T22" fmla="*/ 28 w 56"/>
                <a:gd name="T23" fmla="*/ 56 h 56"/>
                <a:gd name="T24" fmla="*/ 18 w 56"/>
                <a:gd name="T25" fmla="*/ 54 h 56"/>
                <a:gd name="T26" fmla="*/ 8 w 56"/>
                <a:gd name="T27" fmla="*/ 48 h 56"/>
                <a:gd name="T28" fmla="*/ 2 w 56"/>
                <a:gd name="T29" fmla="*/ 38 h 56"/>
                <a:gd name="T30" fmla="*/ 0 w 56"/>
                <a:gd name="T31" fmla="*/ 28 h 56"/>
                <a:gd name="T32" fmla="*/ 0 w 56"/>
                <a:gd name="T33" fmla="*/ 28 h 56"/>
                <a:gd name="T34" fmla="*/ 2 w 56"/>
                <a:gd name="T35" fmla="*/ 18 h 56"/>
                <a:gd name="T36" fmla="*/ 8 w 56"/>
                <a:gd name="T37" fmla="*/ 8 h 56"/>
                <a:gd name="T38" fmla="*/ 18 w 56"/>
                <a:gd name="T39" fmla="*/ 2 h 56"/>
                <a:gd name="T40" fmla="*/ 28 w 56"/>
                <a:gd name="T41" fmla="*/ 0 h 56"/>
                <a:gd name="T42" fmla="*/ 28 w 56"/>
                <a:gd name="T43" fmla="*/ 0 h 5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6"/>
                <a:gd name="T67" fmla="*/ 0 h 56"/>
                <a:gd name="T68" fmla="*/ 56 w 56"/>
                <a:gd name="T69" fmla="*/ 56 h 5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6" h="56">
                  <a:moveTo>
                    <a:pt x="28" y="0"/>
                  </a:moveTo>
                  <a:lnTo>
                    <a:pt x="28" y="0"/>
                  </a:lnTo>
                  <a:lnTo>
                    <a:pt x="40" y="2"/>
                  </a:lnTo>
                  <a:lnTo>
                    <a:pt x="48" y="8"/>
                  </a:lnTo>
                  <a:lnTo>
                    <a:pt x="54" y="18"/>
                  </a:lnTo>
                  <a:lnTo>
                    <a:pt x="56" y="28"/>
                  </a:lnTo>
                  <a:lnTo>
                    <a:pt x="54" y="38"/>
                  </a:lnTo>
                  <a:lnTo>
                    <a:pt x="48" y="48"/>
                  </a:lnTo>
                  <a:lnTo>
                    <a:pt x="40" y="54"/>
                  </a:lnTo>
                  <a:lnTo>
                    <a:pt x="28" y="56"/>
                  </a:lnTo>
                  <a:lnTo>
                    <a:pt x="18" y="54"/>
                  </a:lnTo>
                  <a:lnTo>
                    <a:pt x="8" y="48"/>
                  </a:lnTo>
                  <a:lnTo>
                    <a:pt x="2" y="38"/>
                  </a:lnTo>
                  <a:lnTo>
                    <a:pt x="0" y="28"/>
                  </a:lnTo>
                  <a:lnTo>
                    <a:pt x="2" y="18"/>
                  </a:lnTo>
                  <a:lnTo>
                    <a:pt x="8" y="8"/>
                  </a:lnTo>
                  <a:lnTo>
                    <a:pt x="18" y="2"/>
                  </a:lnTo>
                  <a:lnTo>
                    <a:pt x="28" y="0"/>
                  </a:lnTo>
                  <a:close/>
                </a:path>
              </a:pathLst>
            </a:custGeom>
            <a:solidFill>
              <a:srgbClr val="EAB59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6" name="Freeform 264">
              <a:extLst>
                <a:ext uri="{FF2B5EF4-FFF2-40B4-BE49-F238E27FC236}">
                  <a16:creationId xmlns:a16="http://schemas.microsoft.com/office/drawing/2014/main" id="{518AD32C-085B-4F52-BAC1-EE852B529E5D}"/>
                </a:ext>
              </a:extLst>
            </p:cNvPr>
            <p:cNvSpPr>
              <a:spLocks/>
            </p:cNvSpPr>
            <p:nvPr/>
          </p:nvSpPr>
          <p:spPr bwMode="auto">
            <a:xfrm>
              <a:off x="1658" y="2400"/>
              <a:ext cx="54" cy="52"/>
            </a:xfrm>
            <a:custGeom>
              <a:avLst/>
              <a:gdLst>
                <a:gd name="T0" fmla="*/ 26 w 54"/>
                <a:gd name="T1" fmla="*/ 0 h 52"/>
                <a:gd name="T2" fmla="*/ 26 w 54"/>
                <a:gd name="T3" fmla="*/ 0 h 52"/>
                <a:gd name="T4" fmla="*/ 36 w 54"/>
                <a:gd name="T5" fmla="*/ 2 h 52"/>
                <a:gd name="T6" fmla="*/ 46 w 54"/>
                <a:gd name="T7" fmla="*/ 6 h 52"/>
                <a:gd name="T8" fmla="*/ 52 w 54"/>
                <a:gd name="T9" fmla="*/ 16 h 52"/>
                <a:gd name="T10" fmla="*/ 54 w 54"/>
                <a:gd name="T11" fmla="*/ 26 h 52"/>
                <a:gd name="T12" fmla="*/ 54 w 54"/>
                <a:gd name="T13" fmla="*/ 26 h 52"/>
                <a:gd name="T14" fmla="*/ 52 w 54"/>
                <a:gd name="T15" fmla="*/ 36 h 52"/>
                <a:gd name="T16" fmla="*/ 46 w 54"/>
                <a:gd name="T17" fmla="*/ 44 h 52"/>
                <a:gd name="T18" fmla="*/ 36 w 54"/>
                <a:gd name="T19" fmla="*/ 50 h 52"/>
                <a:gd name="T20" fmla="*/ 26 w 54"/>
                <a:gd name="T21" fmla="*/ 52 h 52"/>
                <a:gd name="T22" fmla="*/ 26 w 54"/>
                <a:gd name="T23" fmla="*/ 52 h 52"/>
                <a:gd name="T24" fmla="*/ 16 w 54"/>
                <a:gd name="T25" fmla="*/ 50 h 52"/>
                <a:gd name="T26" fmla="*/ 8 w 54"/>
                <a:gd name="T27" fmla="*/ 44 h 52"/>
                <a:gd name="T28" fmla="*/ 2 w 54"/>
                <a:gd name="T29" fmla="*/ 36 h 52"/>
                <a:gd name="T30" fmla="*/ 0 w 54"/>
                <a:gd name="T31" fmla="*/ 26 h 52"/>
                <a:gd name="T32" fmla="*/ 0 w 54"/>
                <a:gd name="T33" fmla="*/ 26 h 52"/>
                <a:gd name="T34" fmla="*/ 2 w 54"/>
                <a:gd name="T35" fmla="*/ 16 h 52"/>
                <a:gd name="T36" fmla="*/ 8 w 54"/>
                <a:gd name="T37" fmla="*/ 6 h 52"/>
                <a:gd name="T38" fmla="*/ 16 w 54"/>
                <a:gd name="T39" fmla="*/ 2 h 52"/>
                <a:gd name="T40" fmla="*/ 26 w 54"/>
                <a:gd name="T41" fmla="*/ 0 h 52"/>
                <a:gd name="T42" fmla="*/ 26 w 54"/>
                <a:gd name="T43" fmla="*/ 0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4"/>
                <a:gd name="T67" fmla="*/ 0 h 52"/>
                <a:gd name="T68" fmla="*/ 54 w 54"/>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4" h="52">
                  <a:moveTo>
                    <a:pt x="26" y="0"/>
                  </a:moveTo>
                  <a:lnTo>
                    <a:pt x="26" y="0"/>
                  </a:lnTo>
                  <a:lnTo>
                    <a:pt x="36" y="2"/>
                  </a:lnTo>
                  <a:lnTo>
                    <a:pt x="46" y="6"/>
                  </a:lnTo>
                  <a:lnTo>
                    <a:pt x="52" y="16"/>
                  </a:lnTo>
                  <a:lnTo>
                    <a:pt x="54" y="26"/>
                  </a:lnTo>
                  <a:lnTo>
                    <a:pt x="52" y="36"/>
                  </a:lnTo>
                  <a:lnTo>
                    <a:pt x="46" y="44"/>
                  </a:lnTo>
                  <a:lnTo>
                    <a:pt x="36" y="50"/>
                  </a:lnTo>
                  <a:lnTo>
                    <a:pt x="26" y="52"/>
                  </a:lnTo>
                  <a:lnTo>
                    <a:pt x="16" y="50"/>
                  </a:lnTo>
                  <a:lnTo>
                    <a:pt x="8" y="44"/>
                  </a:lnTo>
                  <a:lnTo>
                    <a:pt x="2" y="36"/>
                  </a:lnTo>
                  <a:lnTo>
                    <a:pt x="0" y="26"/>
                  </a:lnTo>
                  <a:lnTo>
                    <a:pt x="2" y="16"/>
                  </a:lnTo>
                  <a:lnTo>
                    <a:pt x="8" y="6"/>
                  </a:lnTo>
                  <a:lnTo>
                    <a:pt x="16" y="2"/>
                  </a:lnTo>
                  <a:lnTo>
                    <a:pt x="26" y="0"/>
                  </a:lnTo>
                  <a:close/>
                </a:path>
              </a:pathLst>
            </a:custGeom>
            <a:solidFill>
              <a:srgbClr val="EAB39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7" name="Freeform 265">
              <a:extLst>
                <a:ext uri="{FF2B5EF4-FFF2-40B4-BE49-F238E27FC236}">
                  <a16:creationId xmlns:a16="http://schemas.microsoft.com/office/drawing/2014/main" id="{548C625C-98F9-4E58-A6D6-EAB890B21C28}"/>
                </a:ext>
              </a:extLst>
            </p:cNvPr>
            <p:cNvSpPr>
              <a:spLocks/>
            </p:cNvSpPr>
            <p:nvPr/>
          </p:nvSpPr>
          <p:spPr bwMode="auto">
            <a:xfrm>
              <a:off x="1658" y="2400"/>
              <a:ext cx="52" cy="52"/>
            </a:xfrm>
            <a:custGeom>
              <a:avLst/>
              <a:gdLst>
                <a:gd name="T0" fmla="*/ 26 w 52"/>
                <a:gd name="T1" fmla="*/ 0 h 52"/>
                <a:gd name="T2" fmla="*/ 26 w 52"/>
                <a:gd name="T3" fmla="*/ 0 h 52"/>
                <a:gd name="T4" fmla="*/ 36 w 52"/>
                <a:gd name="T5" fmla="*/ 2 h 52"/>
                <a:gd name="T6" fmla="*/ 44 w 52"/>
                <a:gd name="T7" fmla="*/ 8 h 52"/>
                <a:gd name="T8" fmla="*/ 50 w 52"/>
                <a:gd name="T9" fmla="*/ 16 h 52"/>
                <a:gd name="T10" fmla="*/ 52 w 52"/>
                <a:gd name="T11" fmla="*/ 26 h 52"/>
                <a:gd name="T12" fmla="*/ 52 w 52"/>
                <a:gd name="T13" fmla="*/ 26 h 52"/>
                <a:gd name="T14" fmla="*/ 50 w 52"/>
                <a:gd name="T15" fmla="*/ 36 h 52"/>
                <a:gd name="T16" fmla="*/ 44 w 52"/>
                <a:gd name="T17" fmla="*/ 44 h 52"/>
                <a:gd name="T18" fmla="*/ 36 w 52"/>
                <a:gd name="T19" fmla="*/ 50 h 52"/>
                <a:gd name="T20" fmla="*/ 26 w 52"/>
                <a:gd name="T21" fmla="*/ 52 h 52"/>
                <a:gd name="T22" fmla="*/ 26 w 52"/>
                <a:gd name="T23" fmla="*/ 52 h 52"/>
                <a:gd name="T24" fmla="*/ 16 w 52"/>
                <a:gd name="T25" fmla="*/ 50 h 52"/>
                <a:gd name="T26" fmla="*/ 8 w 52"/>
                <a:gd name="T27" fmla="*/ 44 h 52"/>
                <a:gd name="T28" fmla="*/ 2 w 52"/>
                <a:gd name="T29" fmla="*/ 36 h 52"/>
                <a:gd name="T30" fmla="*/ 0 w 52"/>
                <a:gd name="T31" fmla="*/ 26 h 52"/>
                <a:gd name="T32" fmla="*/ 0 w 52"/>
                <a:gd name="T33" fmla="*/ 26 h 52"/>
                <a:gd name="T34" fmla="*/ 2 w 52"/>
                <a:gd name="T35" fmla="*/ 16 h 52"/>
                <a:gd name="T36" fmla="*/ 8 w 52"/>
                <a:gd name="T37" fmla="*/ 8 h 52"/>
                <a:gd name="T38" fmla="*/ 16 w 52"/>
                <a:gd name="T39" fmla="*/ 2 h 52"/>
                <a:gd name="T40" fmla="*/ 26 w 52"/>
                <a:gd name="T41" fmla="*/ 0 h 52"/>
                <a:gd name="T42" fmla="*/ 26 w 52"/>
                <a:gd name="T43" fmla="*/ 0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2"/>
                <a:gd name="T68" fmla="*/ 52 w 52"/>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2">
                  <a:moveTo>
                    <a:pt x="26" y="0"/>
                  </a:moveTo>
                  <a:lnTo>
                    <a:pt x="26" y="0"/>
                  </a:lnTo>
                  <a:lnTo>
                    <a:pt x="36" y="2"/>
                  </a:lnTo>
                  <a:lnTo>
                    <a:pt x="44" y="8"/>
                  </a:lnTo>
                  <a:lnTo>
                    <a:pt x="50" y="16"/>
                  </a:lnTo>
                  <a:lnTo>
                    <a:pt x="52" y="26"/>
                  </a:lnTo>
                  <a:lnTo>
                    <a:pt x="50" y="36"/>
                  </a:lnTo>
                  <a:lnTo>
                    <a:pt x="44" y="44"/>
                  </a:lnTo>
                  <a:lnTo>
                    <a:pt x="36" y="50"/>
                  </a:lnTo>
                  <a:lnTo>
                    <a:pt x="26" y="52"/>
                  </a:lnTo>
                  <a:lnTo>
                    <a:pt x="16" y="50"/>
                  </a:lnTo>
                  <a:lnTo>
                    <a:pt x="8" y="44"/>
                  </a:lnTo>
                  <a:lnTo>
                    <a:pt x="2" y="36"/>
                  </a:lnTo>
                  <a:lnTo>
                    <a:pt x="0" y="26"/>
                  </a:lnTo>
                  <a:lnTo>
                    <a:pt x="2" y="16"/>
                  </a:lnTo>
                  <a:lnTo>
                    <a:pt x="8" y="8"/>
                  </a:lnTo>
                  <a:lnTo>
                    <a:pt x="16" y="2"/>
                  </a:lnTo>
                  <a:lnTo>
                    <a:pt x="26" y="0"/>
                  </a:lnTo>
                  <a:close/>
                </a:path>
              </a:pathLst>
            </a:custGeom>
            <a:solidFill>
              <a:srgbClr val="EAB29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8" name="Freeform 266">
              <a:extLst>
                <a:ext uri="{FF2B5EF4-FFF2-40B4-BE49-F238E27FC236}">
                  <a16:creationId xmlns:a16="http://schemas.microsoft.com/office/drawing/2014/main" id="{F104A204-BE9F-4797-BFB8-630D84FB4F4F}"/>
                </a:ext>
              </a:extLst>
            </p:cNvPr>
            <p:cNvSpPr>
              <a:spLocks/>
            </p:cNvSpPr>
            <p:nvPr/>
          </p:nvSpPr>
          <p:spPr bwMode="auto">
            <a:xfrm>
              <a:off x="1660" y="2402"/>
              <a:ext cx="50" cy="48"/>
            </a:xfrm>
            <a:custGeom>
              <a:avLst/>
              <a:gdLst>
                <a:gd name="T0" fmla="*/ 24 w 50"/>
                <a:gd name="T1" fmla="*/ 0 h 48"/>
                <a:gd name="T2" fmla="*/ 24 w 50"/>
                <a:gd name="T3" fmla="*/ 0 h 48"/>
                <a:gd name="T4" fmla="*/ 34 w 50"/>
                <a:gd name="T5" fmla="*/ 2 h 48"/>
                <a:gd name="T6" fmla="*/ 42 w 50"/>
                <a:gd name="T7" fmla="*/ 6 h 48"/>
                <a:gd name="T8" fmla="*/ 48 w 50"/>
                <a:gd name="T9" fmla="*/ 14 h 48"/>
                <a:gd name="T10" fmla="*/ 50 w 50"/>
                <a:gd name="T11" fmla="*/ 24 h 48"/>
                <a:gd name="T12" fmla="*/ 50 w 50"/>
                <a:gd name="T13" fmla="*/ 24 h 48"/>
                <a:gd name="T14" fmla="*/ 48 w 50"/>
                <a:gd name="T15" fmla="*/ 34 h 48"/>
                <a:gd name="T16" fmla="*/ 42 w 50"/>
                <a:gd name="T17" fmla="*/ 42 h 48"/>
                <a:gd name="T18" fmla="*/ 34 w 50"/>
                <a:gd name="T19" fmla="*/ 46 h 48"/>
                <a:gd name="T20" fmla="*/ 24 w 50"/>
                <a:gd name="T21" fmla="*/ 48 h 48"/>
                <a:gd name="T22" fmla="*/ 24 w 50"/>
                <a:gd name="T23" fmla="*/ 48 h 48"/>
                <a:gd name="T24" fmla="*/ 14 w 50"/>
                <a:gd name="T25" fmla="*/ 46 h 48"/>
                <a:gd name="T26" fmla="*/ 6 w 50"/>
                <a:gd name="T27" fmla="*/ 42 h 48"/>
                <a:gd name="T28" fmla="*/ 2 w 50"/>
                <a:gd name="T29" fmla="*/ 34 h 48"/>
                <a:gd name="T30" fmla="*/ 0 w 50"/>
                <a:gd name="T31" fmla="*/ 24 h 48"/>
                <a:gd name="T32" fmla="*/ 0 w 50"/>
                <a:gd name="T33" fmla="*/ 24 h 48"/>
                <a:gd name="T34" fmla="*/ 2 w 50"/>
                <a:gd name="T35" fmla="*/ 14 h 48"/>
                <a:gd name="T36" fmla="*/ 6 w 50"/>
                <a:gd name="T37" fmla="*/ 6 h 48"/>
                <a:gd name="T38" fmla="*/ 14 w 50"/>
                <a:gd name="T39" fmla="*/ 2 h 48"/>
                <a:gd name="T40" fmla="*/ 24 w 50"/>
                <a:gd name="T41" fmla="*/ 0 h 48"/>
                <a:gd name="T42" fmla="*/ 24 w 50"/>
                <a:gd name="T43" fmla="*/ 0 h 4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
                <a:gd name="T67" fmla="*/ 0 h 48"/>
                <a:gd name="T68" fmla="*/ 50 w 50"/>
                <a:gd name="T69" fmla="*/ 48 h 4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 h="48">
                  <a:moveTo>
                    <a:pt x="24" y="0"/>
                  </a:moveTo>
                  <a:lnTo>
                    <a:pt x="24" y="0"/>
                  </a:lnTo>
                  <a:lnTo>
                    <a:pt x="34" y="2"/>
                  </a:lnTo>
                  <a:lnTo>
                    <a:pt x="42" y="6"/>
                  </a:lnTo>
                  <a:lnTo>
                    <a:pt x="48" y="14"/>
                  </a:lnTo>
                  <a:lnTo>
                    <a:pt x="50" y="24"/>
                  </a:lnTo>
                  <a:lnTo>
                    <a:pt x="48" y="34"/>
                  </a:lnTo>
                  <a:lnTo>
                    <a:pt x="42" y="42"/>
                  </a:lnTo>
                  <a:lnTo>
                    <a:pt x="34" y="46"/>
                  </a:lnTo>
                  <a:lnTo>
                    <a:pt x="24" y="48"/>
                  </a:lnTo>
                  <a:lnTo>
                    <a:pt x="14" y="46"/>
                  </a:lnTo>
                  <a:lnTo>
                    <a:pt x="6" y="42"/>
                  </a:lnTo>
                  <a:lnTo>
                    <a:pt x="2" y="34"/>
                  </a:lnTo>
                  <a:lnTo>
                    <a:pt x="0" y="24"/>
                  </a:lnTo>
                  <a:lnTo>
                    <a:pt x="2" y="14"/>
                  </a:lnTo>
                  <a:lnTo>
                    <a:pt x="6" y="6"/>
                  </a:lnTo>
                  <a:lnTo>
                    <a:pt x="14" y="2"/>
                  </a:lnTo>
                  <a:lnTo>
                    <a:pt x="24" y="0"/>
                  </a:lnTo>
                  <a:close/>
                </a:path>
              </a:pathLst>
            </a:custGeom>
            <a:solidFill>
              <a:srgbClr val="EAB09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9" name="Freeform 267">
              <a:extLst>
                <a:ext uri="{FF2B5EF4-FFF2-40B4-BE49-F238E27FC236}">
                  <a16:creationId xmlns:a16="http://schemas.microsoft.com/office/drawing/2014/main" id="{78532E56-597A-49A2-916A-759E407E578E}"/>
                </a:ext>
              </a:extLst>
            </p:cNvPr>
            <p:cNvSpPr>
              <a:spLocks/>
            </p:cNvSpPr>
            <p:nvPr/>
          </p:nvSpPr>
          <p:spPr bwMode="auto">
            <a:xfrm>
              <a:off x="1660" y="2402"/>
              <a:ext cx="48" cy="48"/>
            </a:xfrm>
            <a:custGeom>
              <a:avLst/>
              <a:gdLst>
                <a:gd name="T0" fmla="*/ 24 w 48"/>
                <a:gd name="T1" fmla="*/ 0 h 48"/>
                <a:gd name="T2" fmla="*/ 24 w 48"/>
                <a:gd name="T3" fmla="*/ 0 h 48"/>
                <a:gd name="T4" fmla="*/ 34 w 48"/>
                <a:gd name="T5" fmla="*/ 2 h 48"/>
                <a:gd name="T6" fmla="*/ 42 w 48"/>
                <a:gd name="T7" fmla="*/ 8 h 48"/>
                <a:gd name="T8" fmla="*/ 46 w 48"/>
                <a:gd name="T9" fmla="*/ 14 h 48"/>
                <a:gd name="T10" fmla="*/ 48 w 48"/>
                <a:gd name="T11" fmla="*/ 24 h 48"/>
                <a:gd name="T12" fmla="*/ 48 w 48"/>
                <a:gd name="T13" fmla="*/ 24 h 48"/>
                <a:gd name="T14" fmla="*/ 46 w 48"/>
                <a:gd name="T15" fmla="*/ 34 h 48"/>
                <a:gd name="T16" fmla="*/ 42 w 48"/>
                <a:gd name="T17" fmla="*/ 40 h 48"/>
                <a:gd name="T18" fmla="*/ 34 w 48"/>
                <a:gd name="T19" fmla="*/ 46 h 48"/>
                <a:gd name="T20" fmla="*/ 24 w 48"/>
                <a:gd name="T21" fmla="*/ 48 h 48"/>
                <a:gd name="T22" fmla="*/ 24 w 48"/>
                <a:gd name="T23" fmla="*/ 48 h 48"/>
                <a:gd name="T24" fmla="*/ 16 w 48"/>
                <a:gd name="T25" fmla="*/ 46 h 48"/>
                <a:gd name="T26" fmla="*/ 8 w 48"/>
                <a:gd name="T27" fmla="*/ 40 h 48"/>
                <a:gd name="T28" fmla="*/ 2 w 48"/>
                <a:gd name="T29" fmla="*/ 34 h 48"/>
                <a:gd name="T30" fmla="*/ 0 w 48"/>
                <a:gd name="T31" fmla="*/ 24 h 48"/>
                <a:gd name="T32" fmla="*/ 0 w 48"/>
                <a:gd name="T33" fmla="*/ 24 h 48"/>
                <a:gd name="T34" fmla="*/ 2 w 48"/>
                <a:gd name="T35" fmla="*/ 14 h 48"/>
                <a:gd name="T36" fmla="*/ 8 w 48"/>
                <a:gd name="T37" fmla="*/ 8 h 48"/>
                <a:gd name="T38" fmla="*/ 16 w 48"/>
                <a:gd name="T39" fmla="*/ 2 h 48"/>
                <a:gd name="T40" fmla="*/ 24 w 48"/>
                <a:gd name="T41" fmla="*/ 0 h 48"/>
                <a:gd name="T42" fmla="*/ 24 w 48"/>
                <a:gd name="T43" fmla="*/ 0 h 4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8"/>
                <a:gd name="T67" fmla="*/ 0 h 48"/>
                <a:gd name="T68" fmla="*/ 48 w 48"/>
                <a:gd name="T69" fmla="*/ 48 h 4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8" h="48">
                  <a:moveTo>
                    <a:pt x="24" y="0"/>
                  </a:moveTo>
                  <a:lnTo>
                    <a:pt x="24" y="0"/>
                  </a:lnTo>
                  <a:lnTo>
                    <a:pt x="34" y="2"/>
                  </a:lnTo>
                  <a:lnTo>
                    <a:pt x="42" y="8"/>
                  </a:lnTo>
                  <a:lnTo>
                    <a:pt x="46" y="14"/>
                  </a:lnTo>
                  <a:lnTo>
                    <a:pt x="48" y="24"/>
                  </a:lnTo>
                  <a:lnTo>
                    <a:pt x="46" y="34"/>
                  </a:lnTo>
                  <a:lnTo>
                    <a:pt x="42" y="40"/>
                  </a:lnTo>
                  <a:lnTo>
                    <a:pt x="34" y="46"/>
                  </a:lnTo>
                  <a:lnTo>
                    <a:pt x="24" y="48"/>
                  </a:lnTo>
                  <a:lnTo>
                    <a:pt x="16" y="46"/>
                  </a:lnTo>
                  <a:lnTo>
                    <a:pt x="8" y="40"/>
                  </a:lnTo>
                  <a:lnTo>
                    <a:pt x="2" y="34"/>
                  </a:lnTo>
                  <a:lnTo>
                    <a:pt x="0" y="24"/>
                  </a:lnTo>
                  <a:lnTo>
                    <a:pt x="2" y="14"/>
                  </a:lnTo>
                  <a:lnTo>
                    <a:pt x="8" y="8"/>
                  </a:lnTo>
                  <a:lnTo>
                    <a:pt x="16" y="2"/>
                  </a:lnTo>
                  <a:lnTo>
                    <a:pt x="24" y="0"/>
                  </a:lnTo>
                  <a:close/>
                </a:path>
              </a:pathLst>
            </a:custGeom>
            <a:solidFill>
              <a:srgbClr val="EAAF9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0" name="Freeform 268">
              <a:extLst>
                <a:ext uri="{FF2B5EF4-FFF2-40B4-BE49-F238E27FC236}">
                  <a16:creationId xmlns:a16="http://schemas.microsoft.com/office/drawing/2014/main" id="{BE67272A-0242-4779-B6A5-5ED956D2297F}"/>
                </a:ext>
              </a:extLst>
            </p:cNvPr>
            <p:cNvSpPr>
              <a:spLocks/>
            </p:cNvSpPr>
            <p:nvPr/>
          </p:nvSpPr>
          <p:spPr bwMode="auto">
            <a:xfrm>
              <a:off x="1662" y="2404"/>
              <a:ext cx="46" cy="44"/>
            </a:xfrm>
            <a:custGeom>
              <a:avLst/>
              <a:gdLst>
                <a:gd name="T0" fmla="*/ 22 w 46"/>
                <a:gd name="T1" fmla="*/ 0 h 44"/>
                <a:gd name="T2" fmla="*/ 22 w 46"/>
                <a:gd name="T3" fmla="*/ 0 h 44"/>
                <a:gd name="T4" fmla="*/ 32 w 46"/>
                <a:gd name="T5" fmla="*/ 0 h 44"/>
                <a:gd name="T6" fmla="*/ 38 w 46"/>
                <a:gd name="T7" fmla="*/ 6 h 44"/>
                <a:gd name="T8" fmla="*/ 44 w 46"/>
                <a:gd name="T9" fmla="*/ 14 h 44"/>
                <a:gd name="T10" fmla="*/ 46 w 46"/>
                <a:gd name="T11" fmla="*/ 22 h 44"/>
                <a:gd name="T12" fmla="*/ 46 w 46"/>
                <a:gd name="T13" fmla="*/ 22 h 44"/>
                <a:gd name="T14" fmla="*/ 44 w 46"/>
                <a:gd name="T15" fmla="*/ 30 h 44"/>
                <a:gd name="T16" fmla="*/ 38 w 46"/>
                <a:gd name="T17" fmla="*/ 38 h 44"/>
                <a:gd name="T18" fmla="*/ 32 w 46"/>
                <a:gd name="T19" fmla="*/ 44 h 44"/>
                <a:gd name="T20" fmla="*/ 22 w 46"/>
                <a:gd name="T21" fmla="*/ 44 h 44"/>
                <a:gd name="T22" fmla="*/ 22 w 46"/>
                <a:gd name="T23" fmla="*/ 44 h 44"/>
                <a:gd name="T24" fmla="*/ 14 w 46"/>
                <a:gd name="T25" fmla="*/ 44 h 44"/>
                <a:gd name="T26" fmla="*/ 6 w 46"/>
                <a:gd name="T27" fmla="*/ 38 h 44"/>
                <a:gd name="T28" fmla="*/ 2 w 46"/>
                <a:gd name="T29" fmla="*/ 30 h 44"/>
                <a:gd name="T30" fmla="*/ 0 w 46"/>
                <a:gd name="T31" fmla="*/ 22 h 44"/>
                <a:gd name="T32" fmla="*/ 0 w 46"/>
                <a:gd name="T33" fmla="*/ 22 h 44"/>
                <a:gd name="T34" fmla="*/ 2 w 46"/>
                <a:gd name="T35" fmla="*/ 14 h 44"/>
                <a:gd name="T36" fmla="*/ 6 w 46"/>
                <a:gd name="T37" fmla="*/ 6 h 44"/>
                <a:gd name="T38" fmla="*/ 14 w 46"/>
                <a:gd name="T39" fmla="*/ 0 h 44"/>
                <a:gd name="T40" fmla="*/ 22 w 46"/>
                <a:gd name="T41" fmla="*/ 0 h 44"/>
                <a:gd name="T42" fmla="*/ 22 w 46"/>
                <a:gd name="T43" fmla="*/ 0 h 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6"/>
                <a:gd name="T67" fmla="*/ 0 h 44"/>
                <a:gd name="T68" fmla="*/ 46 w 46"/>
                <a:gd name="T69" fmla="*/ 44 h 4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6" h="44">
                  <a:moveTo>
                    <a:pt x="22" y="0"/>
                  </a:moveTo>
                  <a:lnTo>
                    <a:pt x="22" y="0"/>
                  </a:lnTo>
                  <a:lnTo>
                    <a:pt x="32" y="0"/>
                  </a:lnTo>
                  <a:lnTo>
                    <a:pt x="38" y="6"/>
                  </a:lnTo>
                  <a:lnTo>
                    <a:pt x="44" y="14"/>
                  </a:lnTo>
                  <a:lnTo>
                    <a:pt x="46" y="22"/>
                  </a:lnTo>
                  <a:lnTo>
                    <a:pt x="44" y="30"/>
                  </a:lnTo>
                  <a:lnTo>
                    <a:pt x="38" y="38"/>
                  </a:lnTo>
                  <a:lnTo>
                    <a:pt x="32" y="44"/>
                  </a:lnTo>
                  <a:lnTo>
                    <a:pt x="22" y="44"/>
                  </a:lnTo>
                  <a:lnTo>
                    <a:pt x="14" y="44"/>
                  </a:lnTo>
                  <a:lnTo>
                    <a:pt x="6" y="38"/>
                  </a:lnTo>
                  <a:lnTo>
                    <a:pt x="2" y="30"/>
                  </a:lnTo>
                  <a:lnTo>
                    <a:pt x="0" y="22"/>
                  </a:lnTo>
                  <a:lnTo>
                    <a:pt x="2" y="14"/>
                  </a:lnTo>
                  <a:lnTo>
                    <a:pt x="6" y="6"/>
                  </a:lnTo>
                  <a:lnTo>
                    <a:pt x="14" y="0"/>
                  </a:lnTo>
                  <a:lnTo>
                    <a:pt x="22" y="0"/>
                  </a:lnTo>
                  <a:close/>
                </a:path>
              </a:pathLst>
            </a:custGeom>
            <a:solidFill>
              <a:srgbClr val="E9AE9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1" name="Freeform 269">
              <a:extLst>
                <a:ext uri="{FF2B5EF4-FFF2-40B4-BE49-F238E27FC236}">
                  <a16:creationId xmlns:a16="http://schemas.microsoft.com/office/drawing/2014/main" id="{B74ED22D-5412-40B5-BE57-A45687C5B0D9}"/>
                </a:ext>
              </a:extLst>
            </p:cNvPr>
            <p:cNvSpPr>
              <a:spLocks/>
            </p:cNvSpPr>
            <p:nvPr/>
          </p:nvSpPr>
          <p:spPr bwMode="auto">
            <a:xfrm>
              <a:off x="1662" y="2404"/>
              <a:ext cx="44" cy="44"/>
            </a:xfrm>
            <a:custGeom>
              <a:avLst/>
              <a:gdLst>
                <a:gd name="T0" fmla="*/ 22 w 44"/>
                <a:gd name="T1" fmla="*/ 0 h 44"/>
                <a:gd name="T2" fmla="*/ 22 w 44"/>
                <a:gd name="T3" fmla="*/ 0 h 44"/>
                <a:gd name="T4" fmla="*/ 30 w 44"/>
                <a:gd name="T5" fmla="*/ 2 h 44"/>
                <a:gd name="T6" fmla="*/ 38 w 44"/>
                <a:gd name="T7" fmla="*/ 6 h 44"/>
                <a:gd name="T8" fmla="*/ 42 w 44"/>
                <a:gd name="T9" fmla="*/ 14 h 44"/>
                <a:gd name="T10" fmla="*/ 44 w 44"/>
                <a:gd name="T11" fmla="*/ 22 h 44"/>
                <a:gd name="T12" fmla="*/ 44 w 44"/>
                <a:gd name="T13" fmla="*/ 22 h 44"/>
                <a:gd name="T14" fmla="*/ 42 w 44"/>
                <a:gd name="T15" fmla="*/ 30 h 44"/>
                <a:gd name="T16" fmla="*/ 38 w 44"/>
                <a:gd name="T17" fmla="*/ 38 h 44"/>
                <a:gd name="T18" fmla="*/ 30 w 44"/>
                <a:gd name="T19" fmla="*/ 42 h 44"/>
                <a:gd name="T20" fmla="*/ 22 w 44"/>
                <a:gd name="T21" fmla="*/ 44 h 44"/>
                <a:gd name="T22" fmla="*/ 22 w 44"/>
                <a:gd name="T23" fmla="*/ 44 h 44"/>
                <a:gd name="T24" fmla="*/ 14 w 44"/>
                <a:gd name="T25" fmla="*/ 42 h 44"/>
                <a:gd name="T26" fmla="*/ 6 w 44"/>
                <a:gd name="T27" fmla="*/ 38 h 44"/>
                <a:gd name="T28" fmla="*/ 2 w 44"/>
                <a:gd name="T29" fmla="*/ 30 h 44"/>
                <a:gd name="T30" fmla="*/ 0 w 44"/>
                <a:gd name="T31" fmla="*/ 22 h 44"/>
                <a:gd name="T32" fmla="*/ 0 w 44"/>
                <a:gd name="T33" fmla="*/ 22 h 44"/>
                <a:gd name="T34" fmla="*/ 2 w 44"/>
                <a:gd name="T35" fmla="*/ 14 h 44"/>
                <a:gd name="T36" fmla="*/ 6 w 44"/>
                <a:gd name="T37" fmla="*/ 6 h 44"/>
                <a:gd name="T38" fmla="*/ 14 w 44"/>
                <a:gd name="T39" fmla="*/ 2 h 44"/>
                <a:gd name="T40" fmla="*/ 22 w 44"/>
                <a:gd name="T41" fmla="*/ 0 h 44"/>
                <a:gd name="T42" fmla="*/ 22 w 44"/>
                <a:gd name="T43" fmla="*/ 0 h 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4"/>
                <a:gd name="T67" fmla="*/ 0 h 44"/>
                <a:gd name="T68" fmla="*/ 44 w 44"/>
                <a:gd name="T69" fmla="*/ 44 h 4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4" h="44">
                  <a:moveTo>
                    <a:pt x="22" y="0"/>
                  </a:moveTo>
                  <a:lnTo>
                    <a:pt x="22" y="0"/>
                  </a:lnTo>
                  <a:lnTo>
                    <a:pt x="30" y="2"/>
                  </a:lnTo>
                  <a:lnTo>
                    <a:pt x="38" y="6"/>
                  </a:lnTo>
                  <a:lnTo>
                    <a:pt x="42" y="14"/>
                  </a:lnTo>
                  <a:lnTo>
                    <a:pt x="44" y="22"/>
                  </a:lnTo>
                  <a:lnTo>
                    <a:pt x="42" y="30"/>
                  </a:lnTo>
                  <a:lnTo>
                    <a:pt x="38" y="38"/>
                  </a:lnTo>
                  <a:lnTo>
                    <a:pt x="30" y="42"/>
                  </a:lnTo>
                  <a:lnTo>
                    <a:pt x="22" y="44"/>
                  </a:lnTo>
                  <a:lnTo>
                    <a:pt x="14" y="42"/>
                  </a:lnTo>
                  <a:lnTo>
                    <a:pt x="6" y="38"/>
                  </a:lnTo>
                  <a:lnTo>
                    <a:pt x="2" y="30"/>
                  </a:lnTo>
                  <a:lnTo>
                    <a:pt x="0" y="22"/>
                  </a:lnTo>
                  <a:lnTo>
                    <a:pt x="2" y="14"/>
                  </a:lnTo>
                  <a:lnTo>
                    <a:pt x="6" y="6"/>
                  </a:lnTo>
                  <a:lnTo>
                    <a:pt x="14" y="2"/>
                  </a:lnTo>
                  <a:lnTo>
                    <a:pt x="22" y="0"/>
                  </a:lnTo>
                  <a:close/>
                </a:path>
              </a:pathLst>
            </a:custGeom>
            <a:solidFill>
              <a:srgbClr val="E9A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2" name="Freeform 270">
              <a:extLst>
                <a:ext uri="{FF2B5EF4-FFF2-40B4-BE49-F238E27FC236}">
                  <a16:creationId xmlns:a16="http://schemas.microsoft.com/office/drawing/2014/main" id="{D72E2198-FB5D-4F9C-95AF-14197AACE44F}"/>
                </a:ext>
              </a:extLst>
            </p:cNvPr>
            <p:cNvSpPr>
              <a:spLocks/>
            </p:cNvSpPr>
            <p:nvPr/>
          </p:nvSpPr>
          <p:spPr bwMode="auto">
            <a:xfrm>
              <a:off x="1664" y="2406"/>
              <a:ext cx="42" cy="40"/>
            </a:xfrm>
            <a:custGeom>
              <a:avLst/>
              <a:gdLst>
                <a:gd name="T0" fmla="*/ 20 w 42"/>
                <a:gd name="T1" fmla="*/ 0 h 40"/>
                <a:gd name="T2" fmla="*/ 20 w 42"/>
                <a:gd name="T3" fmla="*/ 0 h 40"/>
                <a:gd name="T4" fmla="*/ 28 w 42"/>
                <a:gd name="T5" fmla="*/ 0 h 40"/>
                <a:gd name="T6" fmla="*/ 36 w 42"/>
                <a:gd name="T7" fmla="*/ 6 h 40"/>
                <a:gd name="T8" fmla="*/ 40 w 42"/>
                <a:gd name="T9" fmla="*/ 12 h 40"/>
                <a:gd name="T10" fmla="*/ 42 w 42"/>
                <a:gd name="T11" fmla="*/ 20 h 40"/>
                <a:gd name="T12" fmla="*/ 42 w 42"/>
                <a:gd name="T13" fmla="*/ 20 h 40"/>
                <a:gd name="T14" fmla="*/ 40 w 42"/>
                <a:gd name="T15" fmla="*/ 28 h 40"/>
                <a:gd name="T16" fmla="*/ 36 w 42"/>
                <a:gd name="T17" fmla="*/ 34 h 40"/>
                <a:gd name="T18" fmla="*/ 28 w 42"/>
                <a:gd name="T19" fmla="*/ 40 h 40"/>
                <a:gd name="T20" fmla="*/ 20 w 42"/>
                <a:gd name="T21" fmla="*/ 40 h 40"/>
                <a:gd name="T22" fmla="*/ 20 w 42"/>
                <a:gd name="T23" fmla="*/ 40 h 40"/>
                <a:gd name="T24" fmla="*/ 12 w 42"/>
                <a:gd name="T25" fmla="*/ 40 h 40"/>
                <a:gd name="T26" fmla="*/ 6 w 42"/>
                <a:gd name="T27" fmla="*/ 34 h 40"/>
                <a:gd name="T28" fmla="*/ 2 w 42"/>
                <a:gd name="T29" fmla="*/ 28 h 40"/>
                <a:gd name="T30" fmla="*/ 0 w 42"/>
                <a:gd name="T31" fmla="*/ 20 h 40"/>
                <a:gd name="T32" fmla="*/ 0 w 42"/>
                <a:gd name="T33" fmla="*/ 20 h 40"/>
                <a:gd name="T34" fmla="*/ 2 w 42"/>
                <a:gd name="T35" fmla="*/ 12 h 40"/>
                <a:gd name="T36" fmla="*/ 6 w 42"/>
                <a:gd name="T37" fmla="*/ 6 h 40"/>
                <a:gd name="T38" fmla="*/ 12 w 42"/>
                <a:gd name="T39" fmla="*/ 0 h 40"/>
                <a:gd name="T40" fmla="*/ 20 w 42"/>
                <a:gd name="T41" fmla="*/ 0 h 40"/>
                <a:gd name="T42" fmla="*/ 20 w 42"/>
                <a:gd name="T43" fmla="*/ 0 h 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2"/>
                <a:gd name="T67" fmla="*/ 0 h 40"/>
                <a:gd name="T68" fmla="*/ 42 w 42"/>
                <a:gd name="T69" fmla="*/ 40 h 4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2" h="40">
                  <a:moveTo>
                    <a:pt x="20" y="0"/>
                  </a:moveTo>
                  <a:lnTo>
                    <a:pt x="20" y="0"/>
                  </a:lnTo>
                  <a:lnTo>
                    <a:pt x="28" y="0"/>
                  </a:lnTo>
                  <a:lnTo>
                    <a:pt x="36" y="6"/>
                  </a:lnTo>
                  <a:lnTo>
                    <a:pt x="40" y="12"/>
                  </a:lnTo>
                  <a:lnTo>
                    <a:pt x="42" y="20"/>
                  </a:lnTo>
                  <a:lnTo>
                    <a:pt x="40" y="28"/>
                  </a:lnTo>
                  <a:lnTo>
                    <a:pt x="36" y="34"/>
                  </a:lnTo>
                  <a:lnTo>
                    <a:pt x="28" y="40"/>
                  </a:lnTo>
                  <a:lnTo>
                    <a:pt x="20" y="40"/>
                  </a:lnTo>
                  <a:lnTo>
                    <a:pt x="12" y="40"/>
                  </a:lnTo>
                  <a:lnTo>
                    <a:pt x="6" y="34"/>
                  </a:lnTo>
                  <a:lnTo>
                    <a:pt x="2" y="28"/>
                  </a:lnTo>
                  <a:lnTo>
                    <a:pt x="0" y="20"/>
                  </a:lnTo>
                  <a:lnTo>
                    <a:pt x="2" y="12"/>
                  </a:lnTo>
                  <a:lnTo>
                    <a:pt x="6" y="6"/>
                  </a:lnTo>
                  <a:lnTo>
                    <a:pt x="12" y="0"/>
                  </a:lnTo>
                  <a:lnTo>
                    <a:pt x="20" y="0"/>
                  </a:lnTo>
                  <a:close/>
                </a:path>
              </a:pathLst>
            </a:custGeom>
            <a:solidFill>
              <a:srgbClr val="E9A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3" name="Freeform 271">
              <a:extLst>
                <a:ext uri="{FF2B5EF4-FFF2-40B4-BE49-F238E27FC236}">
                  <a16:creationId xmlns:a16="http://schemas.microsoft.com/office/drawing/2014/main" id="{E4377F88-8358-4054-BA02-119C0D5A82B8}"/>
                </a:ext>
              </a:extLst>
            </p:cNvPr>
            <p:cNvSpPr>
              <a:spLocks/>
            </p:cNvSpPr>
            <p:nvPr/>
          </p:nvSpPr>
          <p:spPr bwMode="auto">
            <a:xfrm>
              <a:off x="1664" y="2406"/>
              <a:ext cx="40" cy="40"/>
            </a:xfrm>
            <a:custGeom>
              <a:avLst/>
              <a:gdLst>
                <a:gd name="T0" fmla="*/ 20 w 40"/>
                <a:gd name="T1" fmla="*/ 0 h 40"/>
                <a:gd name="T2" fmla="*/ 20 w 40"/>
                <a:gd name="T3" fmla="*/ 0 h 40"/>
                <a:gd name="T4" fmla="*/ 28 w 40"/>
                <a:gd name="T5" fmla="*/ 2 h 40"/>
                <a:gd name="T6" fmla="*/ 34 w 40"/>
                <a:gd name="T7" fmla="*/ 6 h 40"/>
                <a:gd name="T8" fmla="*/ 38 w 40"/>
                <a:gd name="T9" fmla="*/ 12 h 40"/>
                <a:gd name="T10" fmla="*/ 40 w 40"/>
                <a:gd name="T11" fmla="*/ 20 h 40"/>
                <a:gd name="T12" fmla="*/ 40 w 40"/>
                <a:gd name="T13" fmla="*/ 20 h 40"/>
                <a:gd name="T14" fmla="*/ 38 w 40"/>
                <a:gd name="T15" fmla="*/ 28 h 40"/>
                <a:gd name="T16" fmla="*/ 34 w 40"/>
                <a:gd name="T17" fmla="*/ 34 h 40"/>
                <a:gd name="T18" fmla="*/ 28 w 40"/>
                <a:gd name="T19" fmla="*/ 38 h 40"/>
                <a:gd name="T20" fmla="*/ 20 w 40"/>
                <a:gd name="T21" fmla="*/ 40 h 40"/>
                <a:gd name="T22" fmla="*/ 20 w 40"/>
                <a:gd name="T23" fmla="*/ 40 h 40"/>
                <a:gd name="T24" fmla="*/ 12 w 40"/>
                <a:gd name="T25" fmla="*/ 38 h 40"/>
                <a:gd name="T26" fmla="*/ 6 w 40"/>
                <a:gd name="T27" fmla="*/ 34 h 40"/>
                <a:gd name="T28" fmla="*/ 2 w 40"/>
                <a:gd name="T29" fmla="*/ 28 h 40"/>
                <a:gd name="T30" fmla="*/ 0 w 40"/>
                <a:gd name="T31" fmla="*/ 20 h 40"/>
                <a:gd name="T32" fmla="*/ 0 w 40"/>
                <a:gd name="T33" fmla="*/ 20 h 40"/>
                <a:gd name="T34" fmla="*/ 2 w 40"/>
                <a:gd name="T35" fmla="*/ 12 h 40"/>
                <a:gd name="T36" fmla="*/ 6 w 40"/>
                <a:gd name="T37" fmla="*/ 6 h 40"/>
                <a:gd name="T38" fmla="*/ 12 w 40"/>
                <a:gd name="T39" fmla="*/ 2 h 40"/>
                <a:gd name="T40" fmla="*/ 20 w 40"/>
                <a:gd name="T41" fmla="*/ 0 h 40"/>
                <a:gd name="T42" fmla="*/ 20 w 40"/>
                <a:gd name="T43" fmla="*/ 0 h 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0"/>
                <a:gd name="T67" fmla="*/ 0 h 40"/>
                <a:gd name="T68" fmla="*/ 40 w 40"/>
                <a:gd name="T69" fmla="*/ 40 h 4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0" h="40">
                  <a:moveTo>
                    <a:pt x="20" y="0"/>
                  </a:moveTo>
                  <a:lnTo>
                    <a:pt x="20" y="0"/>
                  </a:lnTo>
                  <a:lnTo>
                    <a:pt x="28" y="2"/>
                  </a:lnTo>
                  <a:lnTo>
                    <a:pt x="34" y="6"/>
                  </a:lnTo>
                  <a:lnTo>
                    <a:pt x="38" y="12"/>
                  </a:lnTo>
                  <a:lnTo>
                    <a:pt x="40" y="20"/>
                  </a:lnTo>
                  <a:lnTo>
                    <a:pt x="38" y="28"/>
                  </a:lnTo>
                  <a:lnTo>
                    <a:pt x="34" y="34"/>
                  </a:lnTo>
                  <a:lnTo>
                    <a:pt x="28" y="38"/>
                  </a:lnTo>
                  <a:lnTo>
                    <a:pt x="20" y="40"/>
                  </a:lnTo>
                  <a:lnTo>
                    <a:pt x="12" y="38"/>
                  </a:lnTo>
                  <a:lnTo>
                    <a:pt x="6" y="34"/>
                  </a:lnTo>
                  <a:lnTo>
                    <a:pt x="2" y="28"/>
                  </a:lnTo>
                  <a:lnTo>
                    <a:pt x="0" y="20"/>
                  </a:lnTo>
                  <a:lnTo>
                    <a:pt x="2" y="12"/>
                  </a:lnTo>
                  <a:lnTo>
                    <a:pt x="6" y="6"/>
                  </a:lnTo>
                  <a:lnTo>
                    <a:pt x="12" y="2"/>
                  </a:lnTo>
                  <a:lnTo>
                    <a:pt x="20" y="0"/>
                  </a:lnTo>
                  <a:close/>
                </a:path>
              </a:pathLst>
            </a:custGeom>
            <a:solidFill>
              <a:srgbClr val="E9AA9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4" name="Freeform 272">
              <a:extLst>
                <a:ext uri="{FF2B5EF4-FFF2-40B4-BE49-F238E27FC236}">
                  <a16:creationId xmlns:a16="http://schemas.microsoft.com/office/drawing/2014/main" id="{063CF2B8-7EA6-4B3F-9EDA-009CC40F3A48}"/>
                </a:ext>
              </a:extLst>
            </p:cNvPr>
            <p:cNvSpPr>
              <a:spLocks/>
            </p:cNvSpPr>
            <p:nvPr/>
          </p:nvSpPr>
          <p:spPr bwMode="auto">
            <a:xfrm>
              <a:off x="1666" y="2408"/>
              <a:ext cx="38" cy="36"/>
            </a:xfrm>
            <a:custGeom>
              <a:avLst/>
              <a:gdLst>
                <a:gd name="T0" fmla="*/ 18 w 38"/>
                <a:gd name="T1" fmla="*/ 0 h 36"/>
                <a:gd name="T2" fmla="*/ 18 w 38"/>
                <a:gd name="T3" fmla="*/ 0 h 36"/>
                <a:gd name="T4" fmla="*/ 26 w 38"/>
                <a:gd name="T5" fmla="*/ 0 h 36"/>
                <a:gd name="T6" fmla="*/ 32 w 38"/>
                <a:gd name="T7" fmla="*/ 4 h 36"/>
                <a:gd name="T8" fmla="*/ 36 w 38"/>
                <a:gd name="T9" fmla="*/ 10 h 36"/>
                <a:gd name="T10" fmla="*/ 38 w 38"/>
                <a:gd name="T11" fmla="*/ 18 h 36"/>
                <a:gd name="T12" fmla="*/ 38 w 38"/>
                <a:gd name="T13" fmla="*/ 18 h 36"/>
                <a:gd name="T14" fmla="*/ 36 w 38"/>
                <a:gd name="T15" fmla="*/ 26 h 36"/>
                <a:gd name="T16" fmla="*/ 32 w 38"/>
                <a:gd name="T17" fmla="*/ 32 h 36"/>
                <a:gd name="T18" fmla="*/ 26 w 38"/>
                <a:gd name="T19" fmla="*/ 36 h 36"/>
                <a:gd name="T20" fmla="*/ 18 w 38"/>
                <a:gd name="T21" fmla="*/ 36 h 36"/>
                <a:gd name="T22" fmla="*/ 18 w 38"/>
                <a:gd name="T23" fmla="*/ 36 h 36"/>
                <a:gd name="T24" fmla="*/ 12 w 38"/>
                <a:gd name="T25" fmla="*/ 36 h 36"/>
                <a:gd name="T26" fmla="*/ 6 w 38"/>
                <a:gd name="T27" fmla="*/ 32 h 36"/>
                <a:gd name="T28" fmla="*/ 2 w 38"/>
                <a:gd name="T29" fmla="*/ 26 h 36"/>
                <a:gd name="T30" fmla="*/ 0 w 38"/>
                <a:gd name="T31" fmla="*/ 18 h 36"/>
                <a:gd name="T32" fmla="*/ 0 w 38"/>
                <a:gd name="T33" fmla="*/ 18 h 36"/>
                <a:gd name="T34" fmla="*/ 2 w 38"/>
                <a:gd name="T35" fmla="*/ 10 h 36"/>
                <a:gd name="T36" fmla="*/ 6 w 38"/>
                <a:gd name="T37" fmla="*/ 4 h 36"/>
                <a:gd name="T38" fmla="*/ 12 w 38"/>
                <a:gd name="T39" fmla="*/ 0 h 36"/>
                <a:gd name="T40" fmla="*/ 18 w 38"/>
                <a:gd name="T41" fmla="*/ 0 h 36"/>
                <a:gd name="T42" fmla="*/ 18 w 38"/>
                <a:gd name="T43" fmla="*/ 0 h 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8"/>
                <a:gd name="T67" fmla="*/ 0 h 36"/>
                <a:gd name="T68" fmla="*/ 38 w 38"/>
                <a:gd name="T69" fmla="*/ 36 h 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8" h="36">
                  <a:moveTo>
                    <a:pt x="18" y="0"/>
                  </a:moveTo>
                  <a:lnTo>
                    <a:pt x="18" y="0"/>
                  </a:lnTo>
                  <a:lnTo>
                    <a:pt x="26" y="0"/>
                  </a:lnTo>
                  <a:lnTo>
                    <a:pt x="32" y="4"/>
                  </a:lnTo>
                  <a:lnTo>
                    <a:pt x="36" y="10"/>
                  </a:lnTo>
                  <a:lnTo>
                    <a:pt x="38" y="18"/>
                  </a:lnTo>
                  <a:lnTo>
                    <a:pt x="36" y="26"/>
                  </a:lnTo>
                  <a:lnTo>
                    <a:pt x="32" y="32"/>
                  </a:lnTo>
                  <a:lnTo>
                    <a:pt x="26" y="36"/>
                  </a:lnTo>
                  <a:lnTo>
                    <a:pt x="18" y="36"/>
                  </a:lnTo>
                  <a:lnTo>
                    <a:pt x="12" y="36"/>
                  </a:lnTo>
                  <a:lnTo>
                    <a:pt x="6" y="32"/>
                  </a:lnTo>
                  <a:lnTo>
                    <a:pt x="2" y="26"/>
                  </a:lnTo>
                  <a:lnTo>
                    <a:pt x="0" y="18"/>
                  </a:lnTo>
                  <a:lnTo>
                    <a:pt x="2" y="10"/>
                  </a:lnTo>
                  <a:lnTo>
                    <a:pt x="6" y="4"/>
                  </a:lnTo>
                  <a:lnTo>
                    <a:pt x="12" y="0"/>
                  </a:lnTo>
                  <a:lnTo>
                    <a:pt x="18" y="0"/>
                  </a:lnTo>
                  <a:close/>
                </a:path>
              </a:pathLst>
            </a:custGeom>
            <a:solidFill>
              <a:srgbClr val="E9A99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5" name="Freeform 273">
              <a:extLst>
                <a:ext uri="{FF2B5EF4-FFF2-40B4-BE49-F238E27FC236}">
                  <a16:creationId xmlns:a16="http://schemas.microsoft.com/office/drawing/2014/main" id="{74FBB4EE-2ABC-4939-8558-3525F8204405}"/>
                </a:ext>
              </a:extLst>
            </p:cNvPr>
            <p:cNvSpPr>
              <a:spLocks/>
            </p:cNvSpPr>
            <p:nvPr/>
          </p:nvSpPr>
          <p:spPr bwMode="auto">
            <a:xfrm>
              <a:off x="1666" y="2408"/>
              <a:ext cx="36" cy="36"/>
            </a:xfrm>
            <a:custGeom>
              <a:avLst/>
              <a:gdLst>
                <a:gd name="T0" fmla="*/ 36 w 36"/>
                <a:gd name="T1" fmla="*/ 18 h 36"/>
                <a:gd name="T2" fmla="*/ 36 w 36"/>
                <a:gd name="T3" fmla="*/ 18 h 36"/>
                <a:gd name="T4" fmla="*/ 34 w 36"/>
                <a:gd name="T5" fmla="*/ 24 h 36"/>
                <a:gd name="T6" fmla="*/ 32 w 36"/>
                <a:gd name="T7" fmla="*/ 30 h 36"/>
                <a:gd name="T8" fmla="*/ 26 w 36"/>
                <a:gd name="T9" fmla="*/ 34 h 36"/>
                <a:gd name="T10" fmla="*/ 18 w 36"/>
                <a:gd name="T11" fmla="*/ 36 h 36"/>
                <a:gd name="T12" fmla="*/ 18 w 36"/>
                <a:gd name="T13" fmla="*/ 36 h 36"/>
                <a:gd name="T14" fmla="*/ 12 w 36"/>
                <a:gd name="T15" fmla="*/ 34 h 36"/>
                <a:gd name="T16" fmla="*/ 6 w 36"/>
                <a:gd name="T17" fmla="*/ 30 h 36"/>
                <a:gd name="T18" fmla="*/ 2 w 36"/>
                <a:gd name="T19" fmla="*/ 24 h 36"/>
                <a:gd name="T20" fmla="*/ 0 w 36"/>
                <a:gd name="T21" fmla="*/ 18 h 36"/>
                <a:gd name="T22" fmla="*/ 0 w 36"/>
                <a:gd name="T23" fmla="*/ 18 h 36"/>
                <a:gd name="T24" fmla="*/ 2 w 36"/>
                <a:gd name="T25" fmla="*/ 10 h 36"/>
                <a:gd name="T26" fmla="*/ 6 w 36"/>
                <a:gd name="T27" fmla="*/ 6 h 36"/>
                <a:gd name="T28" fmla="*/ 12 w 36"/>
                <a:gd name="T29" fmla="*/ 2 h 36"/>
                <a:gd name="T30" fmla="*/ 18 w 36"/>
                <a:gd name="T31" fmla="*/ 0 h 36"/>
                <a:gd name="T32" fmla="*/ 18 w 36"/>
                <a:gd name="T33" fmla="*/ 0 h 36"/>
                <a:gd name="T34" fmla="*/ 26 w 36"/>
                <a:gd name="T35" fmla="*/ 2 h 36"/>
                <a:gd name="T36" fmla="*/ 32 w 36"/>
                <a:gd name="T37" fmla="*/ 6 h 36"/>
                <a:gd name="T38" fmla="*/ 34 w 36"/>
                <a:gd name="T39" fmla="*/ 10 h 36"/>
                <a:gd name="T40" fmla="*/ 36 w 36"/>
                <a:gd name="T41" fmla="*/ 18 h 36"/>
                <a:gd name="T42" fmla="*/ 36 w 36"/>
                <a:gd name="T43" fmla="*/ 18 h 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6"/>
                <a:gd name="T67" fmla="*/ 0 h 36"/>
                <a:gd name="T68" fmla="*/ 36 w 36"/>
                <a:gd name="T69" fmla="*/ 36 h 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6" h="36">
                  <a:moveTo>
                    <a:pt x="36" y="18"/>
                  </a:moveTo>
                  <a:lnTo>
                    <a:pt x="36" y="18"/>
                  </a:lnTo>
                  <a:lnTo>
                    <a:pt x="34" y="24"/>
                  </a:lnTo>
                  <a:lnTo>
                    <a:pt x="32" y="30"/>
                  </a:lnTo>
                  <a:lnTo>
                    <a:pt x="26" y="34"/>
                  </a:lnTo>
                  <a:lnTo>
                    <a:pt x="18" y="36"/>
                  </a:lnTo>
                  <a:lnTo>
                    <a:pt x="12" y="34"/>
                  </a:lnTo>
                  <a:lnTo>
                    <a:pt x="6" y="30"/>
                  </a:lnTo>
                  <a:lnTo>
                    <a:pt x="2" y="24"/>
                  </a:lnTo>
                  <a:lnTo>
                    <a:pt x="0" y="18"/>
                  </a:lnTo>
                  <a:lnTo>
                    <a:pt x="2" y="10"/>
                  </a:lnTo>
                  <a:lnTo>
                    <a:pt x="6" y="6"/>
                  </a:lnTo>
                  <a:lnTo>
                    <a:pt x="12" y="2"/>
                  </a:lnTo>
                  <a:lnTo>
                    <a:pt x="18" y="0"/>
                  </a:lnTo>
                  <a:lnTo>
                    <a:pt x="26" y="2"/>
                  </a:lnTo>
                  <a:lnTo>
                    <a:pt x="32" y="6"/>
                  </a:lnTo>
                  <a:lnTo>
                    <a:pt x="34" y="10"/>
                  </a:lnTo>
                  <a:lnTo>
                    <a:pt x="36" y="18"/>
                  </a:lnTo>
                  <a:close/>
                </a:path>
              </a:pathLst>
            </a:custGeom>
            <a:solidFill>
              <a:srgbClr val="E9A89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6" name="Freeform 274">
              <a:extLst>
                <a:ext uri="{FF2B5EF4-FFF2-40B4-BE49-F238E27FC236}">
                  <a16:creationId xmlns:a16="http://schemas.microsoft.com/office/drawing/2014/main" id="{26E5F3C6-5470-4D79-BC7F-6086A7DB8D92}"/>
                </a:ext>
              </a:extLst>
            </p:cNvPr>
            <p:cNvSpPr>
              <a:spLocks/>
            </p:cNvSpPr>
            <p:nvPr/>
          </p:nvSpPr>
          <p:spPr bwMode="auto">
            <a:xfrm>
              <a:off x="1612" y="2318"/>
              <a:ext cx="106" cy="36"/>
            </a:xfrm>
            <a:custGeom>
              <a:avLst/>
              <a:gdLst>
                <a:gd name="T0" fmla="*/ 0 w 106"/>
                <a:gd name="T1" fmla="*/ 36 h 36"/>
                <a:gd name="T2" fmla="*/ 0 w 106"/>
                <a:gd name="T3" fmla="*/ 36 h 36"/>
                <a:gd name="T4" fmla="*/ 4 w 106"/>
                <a:gd name="T5" fmla="*/ 34 h 36"/>
                <a:gd name="T6" fmla="*/ 10 w 106"/>
                <a:gd name="T7" fmla="*/ 30 h 36"/>
                <a:gd name="T8" fmla="*/ 20 w 106"/>
                <a:gd name="T9" fmla="*/ 26 h 36"/>
                <a:gd name="T10" fmla="*/ 30 w 106"/>
                <a:gd name="T11" fmla="*/ 24 h 36"/>
                <a:gd name="T12" fmla="*/ 44 w 106"/>
                <a:gd name="T13" fmla="*/ 22 h 36"/>
                <a:gd name="T14" fmla="*/ 58 w 106"/>
                <a:gd name="T15" fmla="*/ 24 h 36"/>
                <a:gd name="T16" fmla="*/ 76 w 106"/>
                <a:gd name="T17" fmla="*/ 28 h 36"/>
                <a:gd name="T18" fmla="*/ 76 w 106"/>
                <a:gd name="T19" fmla="*/ 28 h 36"/>
                <a:gd name="T20" fmla="*/ 80 w 106"/>
                <a:gd name="T21" fmla="*/ 28 h 36"/>
                <a:gd name="T22" fmla="*/ 88 w 106"/>
                <a:gd name="T23" fmla="*/ 28 h 36"/>
                <a:gd name="T24" fmla="*/ 94 w 106"/>
                <a:gd name="T25" fmla="*/ 26 h 36"/>
                <a:gd name="T26" fmla="*/ 98 w 106"/>
                <a:gd name="T27" fmla="*/ 24 h 36"/>
                <a:gd name="T28" fmla="*/ 102 w 106"/>
                <a:gd name="T29" fmla="*/ 20 h 36"/>
                <a:gd name="T30" fmla="*/ 106 w 106"/>
                <a:gd name="T31" fmla="*/ 12 h 36"/>
                <a:gd name="T32" fmla="*/ 106 w 106"/>
                <a:gd name="T33" fmla="*/ 12 h 36"/>
                <a:gd name="T34" fmla="*/ 104 w 106"/>
                <a:gd name="T35" fmla="*/ 14 h 36"/>
                <a:gd name="T36" fmla="*/ 96 w 106"/>
                <a:gd name="T37" fmla="*/ 18 h 36"/>
                <a:gd name="T38" fmla="*/ 88 w 106"/>
                <a:gd name="T39" fmla="*/ 18 h 36"/>
                <a:gd name="T40" fmla="*/ 82 w 106"/>
                <a:gd name="T41" fmla="*/ 18 h 36"/>
                <a:gd name="T42" fmla="*/ 78 w 106"/>
                <a:gd name="T43" fmla="*/ 14 h 36"/>
                <a:gd name="T44" fmla="*/ 78 w 106"/>
                <a:gd name="T45" fmla="*/ 14 h 36"/>
                <a:gd name="T46" fmla="*/ 70 w 106"/>
                <a:gd name="T47" fmla="*/ 10 h 36"/>
                <a:gd name="T48" fmla="*/ 62 w 106"/>
                <a:gd name="T49" fmla="*/ 6 h 36"/>
                <a:gd name="T50" fmla="*/ 52 w 106"/>
                <a:gd name="T51" fmla="*/ 2 h 36"/>
                <a:gd name="T52" fmla="*/ 42 w 106"/>
                <a:gd name="T53" fmla="*/ 0 h 36"/>
                <a:gd name="T54" fmla="*/ 30 w 106"/>
                <a:gd name="T55" fmla="*/ 2 h 36"/>
                <a:gd name="T56" fmla="*/ 20 w 106"/>
                <a:gd name="T57" fmla="*/ 8 h 36"/>
                <a:gd name="T58" fmla="*/ 10 w 106"/>
                <a:gd name="T59" fmla="*/ 20 h 36"/>
                <a:gd name="T60" fmla="*/ 0 w 106"/>
                <a:gd name="T61" fmla="*/ 36 h 36"/>
                <a:gd name="T62" fmla="*/ 0 w 106"/>
                <a:gd name="T63" fmla="*/ 36 h 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6"/>
                <a:gd name="T97" fmla="*/ 0 h 36"/>
                <a:gd name="T98" fmla="*/ 106 w 106"/>
                <a:gd name="T99" fmla="*/ 36 h 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6" h="36">
                  <a:moveTo>
                    <a:pt x="0" y="36"/>
                  </a:moveTo>
                  <a:lnTo>
                    <a:pt x="0" y="36"/>
                  </a:lnTo>
                  <a:lnTo>
                    <a:pt x="4" y="34"/>
                  </a:lnTo>
                  <a:lnTo>
                    <a:pt x="10" y="30"/>
                  </a:lnTo>
                  <a:lnTo>
                    <a:pt x="20" y="26"/>
                  </a:lnTo>
                  <a:lnTo>
                    <a:pt x="30" y="24"/>
                  </a:lnTo>
                  <a:lnTo>
                    <a:pt x="44" y="22"/>
                  </a:lnTo>
                  <a:lnTo>
                    <a:pt x="58" y="24"/>
                  </a:lnTo>
                  <a:lnTo>
                    <a:pt x="76" y="28"/>
                  </a:lnTo>
                  <a:lnTo>
                    <a:pt x="80" y="28"/>
                  </a:lnTo>
                  <a:lnTo>
                    <a:pt x="88" y="28"/>
                  </a:lnTo>
                  <a:lnTo>
                    <a:pt x="94" y="26"/>
                  </a:lnTo>
                  <a:lnTo>
                    <a:pt x="98" y="24"/>
                  </a:lnTo>
                  <a:lnTo>
                    <a:pt x="102" y="20"/>
                  </a:lnTo>
                  <a:lnTo>
                    <a:pt x="106" y="12"/>
                  </a:lnTo>
                  <a:lnTo>
                    <a:pt x="104" y="14"/>
                  </a:lnTo>
                  <a:lnTo>
                    <a:pt x="96" y="18"/>
                  </a:lnTo>
                  <a:lnTo>
                    <a:pt x="88" y="18"/>
                  </a:lnTo>
                  <a:lnTo>
                    <a:pt x="82" y="18"/>
                  </a:lnTo>
                  <a:lnTo>
                    <a:pt x="78" y="14"/>
                  </a:lnTo>
                  <a:lnTo>
                    <a:pt x="70" y="10"/>
                  </a:lnTo>
                  <a:lnTo>
                    <a:pt x="62" y="6"/>
                  </a:lnTo>
                  <a:lnTo>
                    <a:pt x="52" y="2"/>
                  </a:lnTo>
                  <a:lnTo>
                    <a:pt x="42" y="0"/>
                  </a:lnTo>
                  <a:lnTo>
                    <a:pt x="30" y="2"/>
                  </a:lnTo>
                  <a:lnTo>
                    <a:pt x="20" y="8"/>
                  </a:lnTo>
                  <a:lnTo>
                    <a:pt x="10" y="20"/>
                  </a:lnTo>
                  <a:lnTo>
                    <a:pt x="0" y="3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7" name="Freeform 275">
              <a:extLst>
                <a:ext uri="{FF2B5EF4-FFF2-40B4-BE49-F238E27FC236}">
                  <a16:creationId xmlns:a16="http://schemas.microsoft.com/office/drawing/2014/main" id="{21DE2CD0-FDEA-4B85-9C0B-67446147F866}"/>
                </a:ext>
              </a:extLst>
            </p:cNvPr>
            <p:cNvSpPr>
              <a:spLocks/>
            </p:cNvSpPr>
            <p:nvPr/>
          </p:nvSpPr>
          <p:spPr bwMode="auto">
            <a:xfrm>
              <a:off x="1202" y="2318"/>
              <a:ext cx="106" cy="36"/>
            </a:xfrm>
            <a:custGeom>
              <a:avLst/>
              <a:gdLst>
                <a:gd name="T0" fmla="*/ 106 w 106"/>
                <a:gd name="T1" fmla="*/ 36 h 36"/>
                <a:gd name="T2" fmla="*/ 106 w 106"/>
                <a:gd name="T3" fmla="*/ 36 h 36"/>
                <a:gd name="T4" fmla="*/ 102 w 106"/>
                <a:gd name="T5" fmla="*/ 34 h 36"/>
                <a:gd name="T6" fmla="*/ 94 w 106"/>
                <a:gd name="T7" fmla="*/ 30 h 36"/>
                <a:gd name="T8" fmla="*/ 86 w 106"/>
                <a:gd name="T9" fmla="*/ 26 h 36"/>
                <a:gd name="T10" fmla="*/ 76 w 106"/>
                <a:gd name="T11" fmla="*/ 24 h 36"/>
                <a:gd name="T12" fmla="*/ 62 w 106"/>
                <a:gd name="T13" fmla="*/ 22 h 36"/>
                <a:gd name="T14" fmla="*/ 48 w 106"/>
                <a:gd name="T15" fmla="*/ 24 h 36"/>
                <a:gd name="T16" fmla="*/ 30 w 106"/>
                <a:gd name="T17" fmla="*/ 28 h 36"/>
                <a:gd name="T18" fmla="*/ 30 w 106"/>
                <a:gd name="T19" fmla="*/ 28 h 36"/>
                <a:gd name="T20" fmla="*/ 26 w 106"/>
                <a:gd name="T21" fmla="*/ 28 h 36"/>
                <a:gd name="T22" fmla="*/ 18 w 106"/>
                <a:gd name="T23" fmla="*/ 28 h 36"/>
                <a:gd name="T24" fmla="*/ 12 w 106"/>
                <a:gd name="T25" fmla="*/ 26 h 36"/>
                <a:gd name="T26" fmla="*/ 8 w 106"/>
                <a:gd name="T27" fmla="*/ 24 h 36"/>
                <a:gd name="T28" fmla="*/ 4 w 106"/>
                <a:gd name="T29" fmla="*/ 20 h 36"/>
                <a:gd name="T30" fmla="*/ 0 w 106"/>
                <a:gd name="T31" fmla="*/ 12 h 36"/>
                <a:gd name="T32" fmla="*/ 0 w 106"/>
                <a:gd name="T33" fmla="*/ 12 h 36"/>
                <a:gd name="T34" fmla="*/ 2 w 106"/>
                <a:gd name="T35" fmla="*/ 14 h 36"/>
                <a:gd name="T36" fmla="*/ 10 w 106"/>
                <a:gd name="T37" fmla="*/ 18 h 36"/>
                <a:gd name="T38" fmla="*/ 18 w 106"/>
                <a:gd name="T39" fmla="*/ 18 h 36"/>
                <a:gd name="T40" fmla="*/ 24 w 106"/>
                <a:gd name="T41" fmla="*/ 18 h 36"/>
                <a:gd name="T42" fmla="*/ 28 w 106"/>
                <a:gd name="T43" fmla="*/ 14 h 36"/>
                <a:gd name="T44" fmla="*/ 28 w 106"/>
                <a:gd name="T45" fmla="*/ 14 h 36"/>
                <a:gd name="T46" fmla="*/ 36 w 106"/>
                <a:gd name="T47" fmla="*/ 10 h 36"/>
                <a:gd name="T48" fmla="*/ 44 w 106"/>
                <a:gd name="T49" fmla="*/ 6 h 36"/>
                <a:gd name="T50" fmla="*/ 54 w 106"/>
                <a:gd name="T51" fmla="*/ 2 h 36"/>
                <a:gd name="T52" fmla="*/ 64 w 106"/>
                <a:gd name="T53" fmla="*/ 0 h 36"/>
                <a:gd name="T54" fmla="*/ 76 w 106"/>
                <a:gd name="T55" fmla="*/ 2 h 36"/>
                <a:gd name="T56" fmla="*/ 86 w 106"/>
                <a:gd name="T57" fmla="*/ 8 h 36"/>
                <a:gd name="T58" fmla="*/ 96 w 106"/>
                <a:gd name="T59" fmla="*/ 20 h 36"/>
                <a:gd name="T60" fmla="*/ 106 w 106"/>
                <a:gd name="T61" fmla="*/ 36 h 36"/>
                <a:gd name="T62" fmla="*/ 106 w 106"/>
                <a:gd name="T63" fmla="*/ 36 h 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6"/>
                <a:gd name="T97" fmla="*/ 0 h 36"/>
                <a:gd name="T98" fmla="*/ 106 w 106"/>
                <a:gd name="T99" fmla="*/ 36 h 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6" h="36">
                  <a:moveTo>
                    <a:pt x="106" y="36"/>
                  </a:moveTo>
                  <a:lnTo>
                    <a:pt x="106" y="36"/>
                  </a:lnTo>
                  <a:lnTo>
                    <a:pt x="102" y="34"/>
                  </a:lnTo>
                  <a:lnTo>
                    <a:pt x="94" y="30"/>
                  </a:lnTo>
                  <a:lnTo>
                    <a:pt x="86" y="26"/>
                  </a:lnTo>
                  <a:lnTo>
                    <a:pt x="76" y="24"/>
                  </a:lnTo>
                  <a:lnTo>
                    <a:pt x="62" y="22"/>
                  </a:lnTo>
                  <a:lnTo>
                    <a:pt x="48" y="24"/>
                  </a:lnTo>
                  <a:lnTo>
                    <a:pt x="30" y="28"/>
                  </a:lnTo>
                  <a:lnTo>
                    <a:pt x="26" y="28"/>
                  </a:lnTo>
                  <a:lnTo>
                    <a:pt x="18" y="28"/>
                  </a:lnTo>
                  <a:lnTo>
                    <a:pt x="12" y="26"/>
                  </a:lnTo>
                  <a:lnTo>
                    <a:pt x="8" y="24"/>
                  </a:lnTo>
                  <a:lnTo>
                    <a:pt x="4" y="20"/>
                  </a:lnTo>
                  <a:lnTo>
                    <a:pt x="0" y="12"/>
                  </a:lnTo>
                  <a:lnTo>
                    <a:pt x="2" y="14"/>
                  </a:lnTo>
                  <a:lnTo>
                    <a:pt x="10" y="18"/>
                  </a:lnTo>
                  <a:lnTo>
                    <a:pt x="18" y="18"/>
                  </a:lnTo>
                  <a:lnTo>
                    <a:pt x="24" y="18"/>
                  </a:lnTo>
                  <a:lnTo>
                    <a:pt x="28" y="14"/>
                  </a:lnTo>
                  <a:lnTo>
                    <a:pt x="36" y="10"/>
                  </a:lnTo>
                  <a:lnTo>
                    <a:pt x="44" y="6"/>
                  </a:lnTo>
                  <a:lnTo>
                    <a:pt x="54" y="2"/>
                  </a:lnTo>
                  <a:lnTo>
                    <a:pt x="64" y="0"/>
                  </a:lnTo>
                  <a:lnTo>
                    <a:pt x="76" y="2"/>
                  </a:lnTo>
                  <a:lnTo>
                    <a:pt x="86" y="8"/>
                  </a:lnTo>
                  <a:lnTo>
                    <a:pt x="96" y="20"/>
                  </a:lnTo>
                  <a:lnTo>
                    <a:pt x="106" y="3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8" name="Freeform 276">
              <a:extLst>
                <a:ext uri="{FF2B5EF4-FFF2-40B4-BE49-F238E27FC236}">
                  <a16:creationId xmlns:a16="http://schemas.microsoft.com/office/drawing/2014/main" id="{C312AEB9-DC36-4ED8-901C-AAE400BEDBC2}"/>
                </a:ext>
              </a:extLst>
            </p:cNvPr>
            <p:cNvSpPr>
              <a:spLocks/>
            </p:cNvSpPr>
            <p:nvPr/>
          </p:nvSpPr>
          <p:spPr bwMode="auto">
            <a:xfrm>
              <a:off x="1430" y="2342"/>
              <a:ext cx="40" cy="58"/>
            </a:xfrm>
            <a:custGeom>
              <a:avLst/>
              <a:gdLst>
                <a:gd name="T0" fmla="*/ 18 w 40"/>
                <a:gd name="T1" fmla="*/ 2 h 58"/>
                <a:gd name="T2" fmla="*/ 12 w 40"/>
                <a:gd name="T3" fmla="*/ 8 h 58"/>
                <a:gd name="T4" fmla="*/ 12 w 40"/>
                <a:gd name="T5" fmla="*/ 8 h 58"/>
                <a:gd name="T6" fmla="*/ 6 w 40"/>
                <a:gd name="T7" fmla="*/ 18 h 58"/>
                <a:gd name="T8" fmla="*/ 2 w 40"/>
                <a:gd name="T9" fmla="*/ 32 h 58"/>
                <a:gd name="T10" fmla="*/ 0 w 40"/>
                <a:gd name="T11" fmla="*/ 50 h 58"/>
                <a:gd name="T12" fmla="*/ 0 w 40"/>
                <a:gd name="T13" fmla="*/ 50 h 58"/>
                <a:gd name="T14" fmla="*/ 0 w 40"/>
                <a:gd name="T15" fmla="*/ 52 h 58"/>
                <a:gd name="T16" fmla="*/ 2 w 40"/>
                <a:gd name="T17" fmla="*/ 54 h 58"/>
                <a:gd name="T18" fmla="*/ 2 w 40"/>
                <a:gd name="T19" fmla="*/ 54 h 58"/>
                <a:gd name="T20" fmla="*/ 6 w 40"/>
                <a:gd name="T21" fmla="*/ 56 h 58"/>
                <a:gd name="T22" fmla="*/ 12 w 40"/>
                <a:gd name="T23" fmla="*/ 58 h 58"/>
                <a:gd name="T24" fmla="*/ 22 w 40"/>
                <a:gd name="T25" fmla="*/ 56 h 58"/>
                <a:gd name="T26" fmla="*/ 26 w 40"/>
                <a:gd name="T27" fmla="*/ 56 h 58"/>
                <a:gd name="T28" fmla="*/ 26 w 40"/>
                <a:gd name="T29" fmla="*/ 56 h 58"/>
                <a:gd name="T30" fmla="*/ 34 w 40"/>
                <a:gd name="T31" fmla="*/ 54 h 58"/>
                <a:gd name="T32" fmla="*/ 38 w 40"/>
                <a:gd name="T33" fmla="*/ 52 h 58"/>
                <a:gd name="T34" fmla="*/ 38 w 40"/>
                <a:gd name="T35" fmla="*/ 52 h 58"/>
                <a:gd name="T36" fmla="*/ 40 w 40"/>
                <a:gd name="T37" fmla="*/ 44 h 58"/>
                <a:gd name="T38" fmla="*/ 36 w 40"/>
                <a:gd name="T39" fmla="*/ 36 h 58"/>
                <a:gd name="T40" fmla="*/ 34 w 40"/>
                <a:gd name="T41" fmla="*/ 30 h 58"/>
                <a:gd name="T42" fmla="*/ 32 w 40"/>
                <a:gd name="T43" fmla="*/ 20 h 58"/>
                <a:gd name="T44" fmla="*/ 28 w 40"/>
                <a:gd name="T45" fmla="*/ 4 h 58"/>
                <a:gd name="T46" fmla="*/ 28 w 40"/>
                <a:gd name="T47" fmla="*/ 4 h 58"/>
                <a:gd name="T48" fmla="*/ 26 w 40"/>
                <a:gd name="T49" fmla="*/ 0 h 58"/>
                <a:gd name="T50" fmla="*/ 22 w 40"/>
                <a:gd name="T51" fmla="*/ 0 h 58"/>
                <a:gd name="T52" fmla="*/ 22 w 40"/>
                <a:gd name="T53" fmla="*/ 0 h 58"/>
                <a:gd name="T54" fmla="*/ 20 w 40"/>
                <a:gd name="T55" fmla="*/ 0 h 58"/>
                <a:gd name="T56" fmla="*/ 18 w 40"/>
                <a:gd name="T57" fmla="*/ 2 h 58"/>
                <a:gd name="T58" fmla="*/ 18 w 40"/>
                <a:gd name="T59" fmla="*/ 2 h 5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40"/>
                <a:gd name="T91" fmla="*/ 0 h 58"/>
                <a:gd name="T92" fmla="*/ 40 w 40"/>
                <a:gd name="T93" fmla="*/ 58 h 5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40" h="58">
                  <a:moveTo>
                    <a:pt x="18" y="2"/>
                  </a:moveTo>
                  <a:lnTo>
                    <a:pt x="12" y="8"/>
                  </a:lnTo>
                  <a:lnTo>
                    <a:pt x="6" y="18"/>
                  </a:lnTo>
                  <a:lnTo>
                    <a:pt x="2" y="32"/>
                  </a:lnTo>
                  <a:lnTo>
                    <a:pt x="0" y="50"/>
                  </a:lnTo>
                  <a:lnTo>
                    <a:pt x="0" y="52"/>
                  </a:lnTo>
                  <a:lnTo>
                    <a:pt x="2" y="54"/>
                  </a:lnTo>
                  <a:lnTo>
                    <a:pt x="6" y="56"/>
                  </a:lnTo>
                  <a:lnTo>
                    <a:pt x="12" y="58"/>
                  </a:lnTo>
                  <a:lnTo>
                    <a:pt x="22" y="56"/>
                  </a:lnTo>
                  <a:lnTo>
                    <a:pt x="26" y="56"/>
                  </a:lnTo>
                  <a:lnTo>
                    <a:pt x="34" y="54"/>
                  </a:lnTo>
                  <a:lnTo>
                    <a:pt x="38" y="52"/>
                  </a:lnTo>
                  <a:lnTo>
                    <a:pt x="40" y="44"/>
                  </a:lnTo>
                  <a:lnTo>
                    <a:pt x="36" y="36"/>
                  </a:lnTo>
                  <a:lnTo>
                    <a:pt x="34" y="30"/>
                  </a:lnTo>
                  <a:lnTo>
                    <a:pt x="32" y="20"/>
                  </a:lnTo>
                  <a:lnTo>
                    <a:pt x="28" y="4"/>
                  </a:lnTo>
                  <a:lnTo>
                    <a:pt x="26" y="0"/>
                  </a:lnTo>
                  <a:lnTo>
                    <a:pt x="22" y="0"/>
                  </a:lnTo>
                  <a:lnTo>
                    <a:pt x="20" y="0"/>
                  </a:lnTo>
                  <a:lnTo>
                    <a:pt x="18" y="2"/>
                  </a:lnTo>
                  <a:close/>
                </a:path>
              </a:pathLst>
            </a:custGeom>
            <a:solidFill>
              <a:srgbClr val="ECC8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9" name="Freeform 277">
              <a:extLst>
                <a:ext uri="{FF2B5EF4-FFF2-40B4-BE49-F238E27FC236}">
                  <a16:creationId xmlns:a16="http://schemas.microsoft.com/office/drawing/2014/main" id="{4D9B5BBF-1780-4440-8071-10F58ED1691F}"/>
                </a:ext>
              </a:extLst>
            </p:cNvPr>
            <p:cNvSpPr>
              <a:spLocks/>
            </p:cNvSpPr>
            <p:nvPr/>
          </p:nvSpPr>
          <p:spPr bwMode="auto">
            <a:xfrm>
              <a:off x="1430" y="2342"/>
              <a:ext cx="40" cy="56"/>
            </a:xfrm>
            <a:custGeom>
              <a:avLst/>
              <a:gdLst>
                <a:gd name="T0" fmla="*/ 0 w 40"/>
                <a:gd name="T1" fmla="*/ 50 h 56"/>
                <a:gd name="T2" fmla="*/ 0 w 40"/>
                <a:gd name="T3" fmla="*/ 50 h 56"/>
                <a:gd name="T4" fmla="*/ 0 w 40"/>
                <a:gd name="T5" fmla="*/ 52 h 56"/>
                <a:gd name="T6" fmla="*/ 2 w 40"/>
                <a:gd name="T7" fmla="*/ 54 h 56"/>
                <a:gd name="T8" fmla="*/ 2 w 40"/>
                <a:gd name="T9" fmla="*/ 54 h 56"/>
                <a:gd name="T10" fmla="*/ 6 w 40"/>
                <a:gd name="T11" fmla="*/ 56 h 56"/>
                <a:gd name="T12" fmla="*/ 12 w 40"/>
                <a:gd name="T13" fmla="*/ 56 h 56"/>
                <a:gd name="T14" fmla="*/ 22 w 40"/>
                <a:gd name="T15" fmla="*/ 56 h 56"/>
                <a:gd name="T16" fmla="*/ 26 w 40"/>
                <a:gd name="T17" fmla="*/ 56 h 56"/>
                <a:gd name="T18" fmla="*/ 26 w 40"/>
                <a:gd name="T19" fmla="*/ 56 h 56"/>
                <a:gd name="T20" fmla="*/ 34 w 40"/>
                <a:gd name="T21" fmla="*/ 54 h 56"/>
                <a:gd name="T22" fmla="*/ 38 w 40"/>
                <a:gd name="T23" fmla="*/ 50 h 56"/>
                <a:gd name="T24" fmla="*/ 38 w 40"/>
                <a:gd name="T25" fmla="*/ 50 h 56"/>
                <a:gd name="T26" fmla="*/ 40 w 40"/>
                <a:gd name="T27" fmla="*/ 44 h 56"/>
                <a:gd name="T28" fmla="*/ 36 w 40"/>
                <a:gd name="T29" fmla="*/ 36 h 56"/>
                <a:gd name="T30" fmla="*/ 34 w 40"/>
                <a:gd name="T31" fmla="*/ 30 h 56"/>
                <a:gd name="T32" fmla="*/ 32 w 40"/>
                <a:gd name="T33" fmla="*/ 20 h 56"/>
                <a:gd name="T34" fmla="*/ 28 w 40"/>
                <a:gd name="T35" fmla="*/ 6 h 56"/>
                <a:gd name="T36" fmla="*/ 28 w 40"/>
                <a:gd name="T37" fmla="*/ 6 h 56"/>
                <a:gd name="T38" fmla="*/ 26 w 40"/>
                <a:gd name="T39" fmla="*/ 2 h 56"/>
                <a:gd name="T40" fmla="*/ 22 w 40"/>
                <a:gd name="T41" fmla="*/ 0 h 56"/>
                <a:gd name="T42" fmla="*/ 22 w 40"/>
                <a:gd name="T43" fmla="*/ 0 h 56"/>
                <a:gd name="T44" fmla="*/ 20 w 40"/>
                <a:gd name="T45" fmla="*/ 0 h 56"/>
                <a:gd name="T46" fmla="*/ 18 w 40"/>
                <a:gd name="T47" fmla="*/ 2 h 56"/>
                <a:gd name="T48" fmla="*/ 12 w 40"/>
                <a:gd name="T49" fmla="*/ 8 h 56"/>
                <a:gd name="T50" fmla="*/ 12 w 40"/>
                <a:gd name="T51" fmla="*/ 8 h 56"/>
                <a:gd name="T52" fmla="*/ 6 w 40"/>
                <a:gd name="T53" fmla="*/ 20 h 56"/>
                <a:gd name="T54" fmla="*/ 4 w 40"/>
                <a:gd name="T55" fmla="*/ 32 h 56"/>
                <a:gd name="T56" fmla="*/ 0 w 40"/>
                <a:gd name="T57" fmla="*/ 50 h 56"/>
                <a:gd name="T58" fmla="*/ 0 w 40"/>
                <a:gd name="T59" fmla="*/ 50 h 5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40"/>
                <a:gd name="T91" fmla="*/ 0 h 56"/>
                <a:gd name="T92" fmla="*/ 40 w 40"/>
                <a:gd name="T93" fmla="*/ 56 h 5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40" h="56">
                  <a:moveTo>
                    <a:pt x="0" y="50"/>
                  </a:moveTo>
                  <a:lnTo>
                    <a:pt x="0" y="50"/>
                  </a:lnTo>
                  <a:lnTo>
                    <a:pt x="0" y="52"/>
                  </a:lnTo>
                  <a:lnTo>
                    <a:pt x="2" y="54"/>
                  </a:lnTo>
                  <a:lnTo>
                    <a:pt x="6" y="56"/>
                  </a:lnTo>
                  <a:lnTo>
                    <a:pt x="12" y="56"/>
                  </a:lnTo>
                  <a:lnTo>
                    <a:pt x="22" y="56"/>
                  </a:lnTo>
                  <a:lnTo>
                    <a:pt x="26" y="56"/>
                  </a:lnTo>
                  <a:lnTo>
                    <a:pt x="34" y="54"/>
                  </a:lnTo>
                  <a:lnTo>
                    <a:pt x="38" y="50"/>
                  </a:lnTo>
                  <a:lnTo>
                    <a:pt x="40" y="44"/>
                  </a:lnTo>
                  <a:lnTo>
                    <a:pt x="36" y="36"/>
                  </a:lnTo>
                  <a:lnTo>
                    <a:pt x="34" y="30"/>
                  </a:lnTo>
                  <a:lnTo>
                    <a:pt x="32" y="20"/>
                  </a:lnTo>
                  <a:lnTo>
                    <a:pt x="28" y="6"/>
                  </a:lnTo>
                  <a:lnTo>
                    <a:pt x="26" y="2"/>
                  </a:lnTo>
                  <a:lnTo>
                    <a:pt x="22" y="0"/>
                  </a:lnTo>
                  <a:lnTo>
                    <a:pt x="20" y="0"/>
                  </a:lnTo>
                  <a:lnTo>
                    <a:pt x="18" y="2"/>
                  </a:lnTo>
                  <a:lnTo>
                    <a:pt x="12" y="8"/>
                  </a:lnTo>
                  <a:lnTo>
                    <a:pt x="6" y="20"/>
                  </a:lnTo>
                  <a:lnTo>
                    <a:pt x="4" y="32"/>
                  </a:lnTo>
                  <a:lnTo>
                    <a:pt x="0" y="50"/>
                  </a:lnTo>
                  <a:close/>
                </a:path>
              </a:pathLst>
            </a:custGeom>
            <a:solidFill>
              <a:srgbClr val="ECC9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0" name="Freeform 278">
              <a:extLst>
                <a:ext uri="{FF2B5EF4-FFF2-40B4-BE49-F238E27FC236}">
                  <a16:creationId xmlns:a16="http://schemas.microsoft.com/office/drawing/2014/main" id="{59F44D28-24CB-40BE-B2BA-2EF166486AEF}"/>
                </a:ext>
              </a:extLst>
            </p:cNvPr>
            <p:cNvSpPr>
              <a:spLocks/>
            </p:cNvSpPr>
            <p:nvPr/>
          </p:nvSpPr>
          <p:spPr bwMode="auto">
            <a:xfrm>
              <a:off x="1432" y="2342"/>
              <a:ext cx="38" cy="56"/>
            </a:xfrm>
            <a:custGeom>
              <a:avLst/>
              <a:gdLst>
                <a:gd name="T0" fmla="*/ 0 w 38"/>
                <a:gd name="T1" fmla="*/ 50 h 56"/>
                <a:gd name="T2" fmla="*/ 0 w 38"/>
                <a:gd name="T3" fmla="*/ 50 h 56"/>
                <a:gd name="T4" fmla="*/ 0 w 38"/>
                <a:gd name="T5" fmla="*/ 52 h 56"/>
                <a:gd name="T6" fmla="*/ 0 w 38"/>
                <a:gd name="T7" fmla="*/ 54 h 56"/>
                <a:gd name="T8" fmla="*/ 0 w 38"/>
                <a:gd name="T9" fmla="*/ 54 h 56"/>
                <a:gd name="T10" fmla="*/ 4 w 38"/>
                <a:gd name="T11" fmla="*/ 56 h 56"/>
                <a:gd name="T12" fmla="*/ 10 w 38"/>
                <a:gd name="T13" fmla="*/ 56 h 56"/>
                <a:gd name="T14" fmla="*/ 20 w 38"/>
                <a:gd name="T15" fmla="*/ 56 h 56"/>
                <a:gd name="T16" fmla="*/ 24 w 38"/>
                <a:gd name="T17" fmla="*/ 56 h 56"/>
                <a:gd name="T18" fmla="*/ 24 w 38"/>
                <a:gd name="T19" fmla="*/ 56 h 56"/>
                <a:gd name="T20" fmla="*/ 32 w 38"/>
                <a:gd name="T21" fmla="*/ 54 h 56"/>
                <a:gd name="T22" fmla="*/ 36 w 38"/>
                <a:gd name="T23" fmla="*/ 50 h 56"/>
                <a:gd name="T24" fmla="*/ 36 w 38"/>
                <a:gd name="T25" fmla="*/ 50 h 56"/>
                <a:gd name="T26" fmla="*/ 38 w 38"/>
                <a:gd name="T27" fmla="*/ 44 h 56"/>
                <a:gd name="T28" fmla="*/ 34 w 38"/>
                <a:gd name="T29" fmla="*/ 36 h 56"/>
                <a:gd name="T30" fmla="*/ 32 w 38"/>
                <a:gd name="T31" fmla="*/ 30 h 56"/>
                <a:gd name="T32" fmla="*/ 30 w 38"/>
                <a:gd name="T33" fmla="*/ 20 h 56"/>
                <a:gd name="T34" fmla="*/ 26 w 38"/>
                <a:gd name="T35" fmla="*/ 6 h 56"/>
                <a:gd name="T36" fmla="*/ 26 w 38"/>
                <a:gd name="T37" fmla="*/ 6 h 56"/>
                <a:gd name="T38" fmla="*/ 24 w 38"/>
                <a:gd name="T39" fmla="*/ 2 h 56"/>
                <a:gd name="T40" fmla="*/ 20 w 38"/>
                <a:gd name="T41" fmla="*/ 0 h 56"/>
                <a:gd name="T42" fmla="*/ 20 w 38"/>
                <a:gd name="T43" fmla="*/ 0 h 56"/>
                <a:gd name="T44" fmla="*/ 18 w 38"/>
                <a:gd name="T45" fmla="*/ 2 h 56"/>
                <a:gd name="T46" fmla="*/ 16 w 38"/>
                <a:gd name="T47" fmla="*/ 2 h 56"/>
                <a:gd name="T48" fmla="*/ 10 w 38"/>
                <a:gd name="T49" fmla="*/ 8 h 56"/>
                <a:gd name="T50" fmla="*/ 10 w 38"/>
                <a:gd name="T51" fmla="*/ 8 h 56"/>
                <a:gd name="T52" fmla="*/ 6 w 38"/>
                <a:gd name="T53" fmla="*/ 20 h 56"/>
                <a:gd name="T54" fmla="*/ 2 w 38"/>
                <a:gd name="T55" fmla="*/ 32 h 56"/>
                <a:gd name="T56" fmla="*/ 0 w 38"/>
                <a:gd name="T57" fmla="*/ 50 h 56"/>
                <a:gd name="T58" fmla="*/ 0 w 38"/>
                <a:gd name="T59" fmla="*/ 50 h 5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8"/>
                <a:gd name="T91" fmla="*/ 0 h 56"/>
                <a:gd name="T92" fmla="*/ 38 w 38"/>
                <a:gd name="T93" fmla="*/ 56 h 5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8" h="56">
                  <a:moveTo>
                    <a:pt x="0" y="50"/>
                  </a:moveTo>
                  <a:lnTo>
                    <a:pt x="0" y="50"/>
                  </a:lnTo>
                  <a:lnTo>
                    <a:pt x="0" y="52"/>
                  </a:lnTo>
                  <a:lnTo>
                    <a:pt x="0" y="54"/>
                  </a:lnTo>
                  <a:lnTo>
                    <a:pt x="4" y="56"/>
                  </a:lnTo>
                  <a:lnTo>
                    <a:pt x="10" y="56"/>
                  </a:lnTo>
                  <a:lnTo>
                    <a:pt x="20" y="56"/>
                  </a:lnTo>
                  <a:lnTo>
                    <a:pt x="24" y="56"/>
                  </a:lnTo>
                  <a:lnTo>
                    <a:pt x="32" y="54"/>
                  </a:lnTo>
                  <a:lnTo>
                    <a:pt x="36" y="50"/>
                  </a:lnTo>
                  <a:lnTo>
                    <a:pt x="38" y="44"/>
                  </a:lnTo>
                  <a:lnTo>
                    <a:pt x="34" y="36"/>
                  </a:lnTo>
                  <a:lnTo>
                    <a:pt x="32" y="30"/>
                  </a:lnTo>
                  <a:lnTo>
                    <a:pt x="30" y="20"/>
                  </a:lnTo>
                  <a:lnTo>
                    <a:pt x="26" y="6"/>
                  </a:lnTo>
                  <a:lnTo>
                    <a:pt x="24" y="2"/>
                  </a:lnTo>
                  <a:lnTo>
                    <a:pt x="20" y="0"/>
                  </a:lnTo>
                  <a:lnTo>
                    <a:pt x="18" y="2"/>
                  </a:lnTo>
                  <a:lnTo>
                    <a:pt x="16" y="2"/>
                  </a:lnTo>
                  <a:lnTo>
                    <a:pt x="10" y="8"/>
                  </a:lnTo>
                  <a:lnTo>
                    <a:pt x="6" y="20"/>
                  </a:lnTo>
                  <a:lnTo>
                    <a:pt x="2" y="32"/>
                  </a:lnTo>
                  <a:lnTo>
                    <a:pt x="0" y="50"/>
                  </a:lnTo>
                  <a:close/>
                </a:path>
              </a:pathLst>
            </a:custGeom>
            <a:solidFill>
              <a:srgbClr val="ECCAA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1" name="Freeform 279">
              <a:extLst>
                <a:ext uri="{FF2B5EF4-FFF2-40B4-BE49-F238E27FC236}">
                  <a16:creationId xmlns:a16="http://schemas.microsoft.com/office/drawing/2014/main" id="{19F1EDE1-1750-47E0-A10A-758BD40B1AA9}"/>
                </a:ext>
              </a:extLst>
            </p:cNvPr>
            <p:cNvSpPr>
              <a:spLocks/>
            </p:cNvSpPr>
            <p:nvPr/>
          </p:nvSpPr>
          <p:spPr bwMode="auto">
            <a:xfrm>
              <a:off x="1432" y="2344"/>
              <a:ext cx="36" cy="54"/>
            </a:xfrm>
            <a:custGeom>
              <a:avLst/>
              <a:gdLst>
                <a:gd name="T0" fmla="*/ 0 w 36"/>
                <a:gd name="T1" fmla="*/ 46 h 54"/>
                <a:gd name="T2" fmla="*/ 0 w 36"/>
                <a:gd name="T3" fmla="*/ 46 h 54"/>
                <a:gd name="T4" fmla="*/ 0 w 36"/>
                <a:gd name="T5" fmla="*/ 50 h 54"/>
                <a:gd name="T6" fmla="*/ 2 w 36"/>
                <a:gd name="T7" fmla="*/ 52 h 54"/>
                <a:gd name="T8" fmla="*/ 2 w 36"/>
                <a:gd name="T9" fmla="*/ 52 h 54"/>
                <a:gd name="T10" fmla="*/ 6 w 36"/>
                <a:gd name="T11" fmla="*/ 54 h 54"/>
                <a:gd name="T12" fmla="*/ 10 w 36"/>
                <a:gd name="T13" fmla="*/ 54 h 54"/>
                <a:gd name="T14" fmla="*/ 20 w 36"/>
                <a:gd name="T15" fmla="*/ 54 h 54"/>
                <a:gd name="T16" fmla="*/ 24 w 36"/>
                <a:gd name="T17" fmla="*/ 54 h 54"/>
                <a:gd name="T18" fmla="*/ 24 w 36"/>
                <a:gd name="T19" fmla="*/ 54 h 54"/>
                <a:gd name="T20" fmla="*/ 32 w 36"/>
                <a:gd name="T21" fmla="*/ 52 h 54"/>
                <a:gd name="T22" fmla="*/ 36 w 36"/>
                <a:gd name="T23" fmla="*/ 48 h 54"/>
                <a:gd name="T24" fmla="*/ 36 w 36"/>
                <a:gd name="T25" fmla="*/ 48 h 54"/>
                <a:gd name="T26" fmla="*/ 36 w 36"/>
                <a:gd name="T27" fmla="*/ 42 h 54"/>
                <a:gd name="T28" fmla="*/ 34 w 36"/>
                <a:gd name="T29" fmla="*/ 34 h 54"/>
                <a:gd name="T30" fmla="*/ 32 w 36"/>
                <a:gd name="T31" fmla="*/ 28 h 54"/>
                <a:gd name="T32" fmla="*/ 30 w 36"/>
                <a:gd name="T33" fmla="*/ 18 h 54"/>
                <a:gd name="T34" fmla="*/ 26 w 36"/>
                <a:gd name="T35" fmla="*/ 4 h 54"/>
                <a:gd name="T36" fmla="*/ 26 w 36"/>
                <a:gd name="T37" fmla="*/ 4 h 54"/>
                <a:gd name="T38" fmla="*/ 24 w 36"/>
                <a:gd name="T39" fmla="*/ 2 h 54"/>
                <a:gd name="T40" fmla="*/ 20 w 36"/>
                <a:gd name="T41" fmla="*/ 0 h 54"/>
                <a:gd name="T42" fmla="*/ 20 w 36"/>
                <a:gd name="T43" fmla="*/ 0 h 54"/>
                <a:gd name="T44" fmla="*/ 18 w 36"/>
                <a:gd name="T45" fmla="*/ 0 h 54"/>
                <a:gd name="T46" fmla="*/ 16 w 36"/>
                <a:gd name="T47" fmla="*/ 2 h 54"/>
                <a:gd name="T48" fmla="*/ 10 w 36"/>
                <a:gd name="T49" fmla="*/ 8 h 54"/>
                <a:gd name="T50" fmla="*/ 10 w 36"/>
                <a:gd name="T51" fmla="*/ 8 h 54"/>
                <a:gd name="T52" fmla="*/ 6 w 36"/>
                <a:gd name="T53" fmla="*/ 18 h 54"/>
                <a:gd name="T54" fmla="*/ 2 w 36"/>
                <a:gd name="T55" fmla="*/ 30 h 54"/>
                <a:gd name="T56" fmla="*/ 0 w 36"/>
                <a:gd name="T57" fmla="*/ 46 h 54"/>
                <a:gd name="T58" fmla="*/ 0 w 36"/>
                <a:gd name="T59" fmla="*/ 46 h 5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6"/>
                <a:gd name="T91" fmla="*/ 0 h 54"/>
                <a:gd name="T92" fmla="*/ 36 w 36"/>
                <a:gd name="T93" fmla="*/ 54 h 5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6" h="54">
                  <a:moveTo>
                    <a:pt x="0" y="46"/>
                  </a:moveTo>
                  <a:lnTo>
                    <a:pt x="0" y="46"/>
                  </a:lnTo>
                  <a:lnTo>
                    <a:pt x="0" y="50"/>
                  </a:lnTo>
                  <a:lnTo>
                    <a:pt x="2" y="52"/>
                  </a:lnTo>
                  <a:lnTo>
                    <a:pt x="6" y="54"/>
                  </a:lnTo>
                  <a:lnTo>
                    <a:pt x="10" y="54"/>
                  </a:lnTo>
                  <a:lnTo>
                    <a:pt x="20" y="54"/>
                  </a:lnTo>
                  <a:lnTo>
                    <a:pt x="24" y="54"/>
                  </a:lnTo>
                  <a:lnTo>
                    <a:pt x="32" y="52"/>
                  </a:lnTo>
                  <a:lnTo>
                    <a:pt x="36" y="48"/>
                  </a:lnTo>
                  <a:lnTo>
                    <a:pt x="36" y="42"/>
                  </a:lnTo>
                  <a:lnTo>
                    <a:pt x="34" y="34"/>
                  </a:lnTo>
                  <a:lnTo>
                    <a:pt x="32" y="28"/>
                  </a:lnTo>
                  <a:lnTo>
                    <a:pt x="30" y="18"/>
                  </a:lnTo>
                  <a:lnTo>
                    <a:pt x="26" y="4"/>
                  </a:lnTo>
                  <a:lnTo>
                    <a:pt x="24" y="2"/>
                  </a:lnTo>
                  <a:lnTo>
                    <a:pt x="20" y="0"/>
                  </a:lnTo>
                  <a:lnTo>
                    <a:pt x="18" y="0"/>
                  </a:lnTo>
                  <a:lnTo>
                    <a:pt x="16" y="2"/>
                  </a:lnTo>
                  <a:lnTo>
                    <a:pt x="10" y="8"/>
                  </a:lnTo>
                  <a:lnTo>
                    <a:pt x="6" y="18"/>
                  </a:lnTo>
                  <a:lnTo>
                    <a:pt x="2" y="30"/>
                  </a:lnTo>
                  <a:lnTo>
                    <a:pt x="0" y="46"/>
                  </a:lnTo>
                  <a:close/>
                </a:path>
              </a:pathLst>
            </a:custGeom>
            <a:solidFill>
              <a:srgbClr val="EDCBA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2" name="Freeform 280">
              <a:extLst>
                <a:ext uri="{FF2B5EF4-FFF2-40B4-BE49-F238E27FC236}">
                  <a16:creationId xmlns:a16="http://schemas.microsoft.com/office/drawing/2014/main" id="{CEC43A18-06E1-410A-BEBB-0D497BA3ECCE}"/>
                </a:ext>
              </a:extLst>
            </p:cNvPr>
            <p:cNvSpPr>
              <a:spLocks/>
            </p:cNvSpPr>
            <p:nvPr/>
          </p:nvSpPr>
          <p:spPr bwMode="auto">
            <a:xfrm>
              <a:off x="1432" y="2344"/>
              <a:ext cx="36" cy="54"/>
            </a:xfrm>
            <a:custGeom>
              <a:avLst/>
              <a:gdLst>
                <a:gd name="T0" fmla="*/ 0 w 36"/>
                <a:gd name="T1" fmla="*/ 46 h 54"/>
                <a:gd name="T2" fmla="*/ 0 w 36"/>
                <a:gd name="T3" fmla="*/ 46 h 54"/>
                <a:gd name="T4" fmla="*/ 0 w 36"/>
                <a:gd name="T5" fmla="*/ 50 h 54"/>
                <a:gd name="T6" fmla="*/ 2 w 36"/>
                <a:gd name="T7" fmla="*/ 52 h 54"/>
                <a:gd name="T8" fmla="*/ 2 w 36"/>
                <a:gd name="T9" fmla="*/ 52 h 54"/>
                <a:gd name="T10" fmla="*/ 6 w 36"/>
                <a:gd name="T11" fmla="*/ 54 h 54"/>
                <a:gd name="T12" fmla="*/ 10 w 36"/>
                <a:gd name="T13" fmla="*/ 54 h 54"/>
                <a:gd name="T14" fmla="*/ 20 w 36"/>
                <a:gd name="T15" fmla="*/ 54 h 54"/>
                <a:gd name="T16" fmla="*/ 24 w 36"/>
                <a:gd name="T17" fmla="*/ 54 h 54"/>
                <a:gd name="T18" fmla="*/ 24 w 36"/>
                <a:gd name="T19" fmla="*/ 54 h 54"/>
                <a:gd name="T20" fmla="*/ 32 w 36"/>
                <a:gd name="T21" fmla="*/ 52 h 54"/>
                <a:gd name="T22" fmla="*/ 36 w 36"/>
                <a:gd name="T23" fmla="*/ 48 h 54"/>
                <a:gd name="T24" fmla="*/ 36 w 36"/>
                <a:gd name="T25" fmla="*/ 48 h 54"/>
                <a:gd name="T26" fmla="*/ 36 w 36"/>
                <a:gd name="T27" fmla="*/ 42 h 54"/>
                <a:gd name="T28" fmla="*/ 34 w 36"/>
                <a:gd name="T29" fmla="*/ 34 h 54"/>
                <a:gd name="T30" fmla="*/ 32 w 36"/>
                <a:gd name="T31" fmla="*/ 28 h 54"/>
                <a:gd name="T32" fmla="*/ 30 w 36"/>
                <a:gd name="T33" fmla="*/ 18 h 54"/>
                <a:gd name="T34" fmla="*/ 26 w 36"/>
                <a:gd name="T35" fmla="*/ 6 h 54"/>
                <a:gd name="T36" fmla="*/ 26 w 36"/>
                <a:gd name="T37" fmla="*/ 6 h 54"/>
                <a:gd name="T38" fmla="*/ 24 w 36"/>
                <a:gd name="T39" fmla="*/ 2 h 54"/>
                <a:gd name="T40" fmla="*/ 20 w 36"/>
                <a:gd name="T41" fmla="*/ 0 h 54"/>
                <a:gd name="T42" fmla="*/ 20 w 36"/>
                <a:gd name="T43" fmla="*/ 0 h 54"/>
                <a:gd name="T44" fmla="*/ 18 w 36"/>
                <a:gd name="T45" fmla="*/ 0 h 54"/>
                <a:gd name="T46" fmla="*/ 16 w 36"/>
                <a:gd name="T47" fmla="*/ 2 h 54"/>
                <a:gd name="T48" fmla="*/ 12 w 36"/>
                <a:gd name="T49" fmla="*/ 8 h 54"/>
                <a:gd name="T50" fmla="*/ 12 w 36"/>
                <a:gd name="T51" fmla="*/ 8 h 54"/>
                <a:gd name="T52" fmla="*/ 6 w 36"/>
                <a:gd name="T53" fmla="*/ 18 h 54"/>
                <a:gd name="T54" fmla="*/ 2 w 36"/>
                <a:gd name="T55" fmla="*/ 30 h 54"/>
                <a:gd name="T56" fmla="*/ 0 w 36"/>
                <a:gd name="T57" fmla="*/ 46 h 54"/>
                <a:gd name="T58" fmla="*/ 0 w 36"/>
                <a:gd name="T59" fmla="*/ 46 h 5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6"/>
                <a:gd name="T91" fmla="*/ 0 h 54"/>
                <a:gd name="T92" fmla="*/ 36 w 36"/>
                <a:gd name="T93" fmla="*/ 54 h 5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6" h="54">
                  <a:moveTo>
                    <a:pt x="0" y="46"/>
                  </a:moveTo>
                  <a:lnTo>
                    <a:pt x="0" y="46"/>
                  </a:lnTo>
                  <a:lnTo>
                    <a:pt x="0" y="50"/>
                  </a:lnTo>
                  <a:lnTo>
                    <a:pt x="2" y="52"/>
                  </a:lnTo>
                  <a:lnTo>
                    <a:pt x="6" y="54"/>
                  </a:lnTo>
                  <a:lnTo>
                    <a:pt x="10" y="54"/>
                  </a:lnTo>
                  <a:lnTo>
                    <a:pt x="20" y="54"/>
                  </a:lnTo>
                  <a:lnTo>
                    <a:pt x="24" y="54"/>
                  </a:lnTo>
                  <a:lnTo>
                    <a:pt x="32" y="52"/>
                  </a:lnTo>
                  <a:lnTo>
                    <a:pt x="36" y="48"/>
                  </a:lnTo>
                  <a:lnTo>
                    <a:pt x="36" y="42"/>
                  </a:lnTo>
                  <a:lnTo>
                    <a:pt x="34" y="34"/>
                  </a:lnTo>
                  <a:lnTo>
                    <a:pt x="32" y="28"/>
                  </a:lnTo>
                  <a:lnTo>
                    <a:pt x="30" y="18"/>
                  </a:lnTo>
                  <a:lnTo>
                    <a:pt x="26" y="6"/>
                  </a:lnTo>
                  <a:lnTo>
                    <a:pt x="24" y="2"/>
                  </a:lnTo>
                  <a:lnTo>
                    <a:pt x="20" y="0"/>
                  </a:lnTo>
                  <a:lnTo>
                    <a:pt x="18" y="0"/>
                  </a:lnTo>
                  <a:lnTo>
                    <a:pt x="16" y="2"/>
                  </a:lnTo>
                  <a:lnTo>
                    <a:pt x="12" y="8"/>
                  </a:lnTo>
                  <a:lnTo>
                    <a:pt x="6" y="18"/>
                  </a:lnTo>
                  <a:lnTo>
                    <a:pt x="2" y="30"/>
                  </a:lnTo>
                  <a:lnTo>
                    <a:pt x="0" y="46"/>
                  </a:lnTo>
                  <a:close/>
                </a:path>
              </a:pathLst>
            </a:custGeom>
            <a:solidFill>
              <a:srgbClr val="EDCCA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3" name="Freeform 281">
              <a:extLst>
                <a:ext uri="{FF2B5EF4-FFF2-40B4-BE49-F238E27FC236}">
                  <a16:creationId xmlns:a16="http://schemas.microsoft.com/office/drawing/2014/main" id="{56DD51E1-3BA9-4D5A-A2BF-ADACBD6D1EF7}"/>
                </a:ext>
              </a:extLst>
            </p:cNvPr>
            <p:cNvSpPr>
              <a:spLocks/>
            </p:cNvSpPr>
            <p:nvPr/>
          </p:nvSpPr>
          <p:spPr bwMode="auto">
            <a:xfrm>
              <a:off x="1432" y="2346"/>
              <a:ext cx="36" cy="52"/>
            </a:xfrm>
            <a:custGeom>
              <a:avLst/>
              <a:gdLst>
                <a:gd name="T0" fmla="*/ 0 w 36"/>
                <a:gd name="T1" fmla="*/ 44 h 52"/>
                <a:gd name="T2" fmla="*/ 0 w 36"/>
                <a:gd name="T3" fmla="*/ 44 h 52"/>
                <a:gd name="T4" fmla="*/ 0 w 36"/>
                <a:gd name="T5" fmla="*/ 48 h 52"/>
                <a:gd name="T6" fmla="*/ 2 w 36"/>
                <a:gd name="T7" fmla="*/ 50 h 52"/>
                <a:gd name="T8" fmla="*/ 2 w 36"/>
                <a:gd name="T9" fmla="*/ 50 h 52"/>
                <a:gd name="T10" fmla="*/ 6 w 36"/>
                <a:gd name="T11" fmla="*/ 52 h 52"/>
                <a:gd name="T12" fmla="*/ 10 w 36"/>
                <a:gd name="T13" fmla="*/ 52 h 52"/>
                <a:gd name="T14" fmla="*/ 20 w 36"/>
                <a:gd name="T15" fmla="*/ 52 h 52"/>
                <a:gd name="T16" fmla="*/ 24 w 36"/>
                <a:gd name="T17" fmla="*/ 52 h 52"/>
                <a:gd name="T18" fmla="*/ 24 w 36"/>
                <a:gd name="T19" fmla="*/ 52 h 52"/>
                <a:gd name="T20" fmla="*/ 32 w 36"/>
                <a:gd name="T21" fmla="*/ 50 h 52"/>
                <a:gd name="T22" fmla="*/ 36 w 36"/>
                <a:gd name="T23" fmla="*/ 46 h 52"/>
                <a:gd name="T24" fmla="*/ 36 w 36"/>
                <a:gd name="T25" fmla="*/ 46 h 52"/>
                <a:gd name="T26" fmla="*/ 36 w 36"/>
                <a:gd name="T27" fmla="*/ 40 h 52"/>
                <a:gd name="T28" fmla="*/ 34 w 36"/>
                <a:gd name="T29" fmla="*/ 32 h 52"/>
                <a:gd name="T30" fmla="*/ 32 w 36"/>
                <a:gd name="T31" fmla="*/ 26 h 52"/>
                <a:gd name="T32" fmla="*/ 28 w 36"/>
                <a:gd name="T33" fmla="*/ 18 h 52"/>
                <a:gd name="T34" fmla="*/ 26 w 36"/>
                <a:gd name="T35" fmla="*/ 4 h 52"/>
                <a:gd name="T36" fmla="*/ 26 w 36"/>
                <a:gd name="T37" fmla="*/ 4 h 52"/>
                <a:gd name="T38" fmla="*/ 24 w 36"/>
                <a:gd name="T39" fmla="*/ 0 h 52"/>
                <a:gd name="T40" fmla="*/ 20 w 36"/>
                <a:gd name="T41" fmla="*/ 0 h 52"/>
                <a:gd name="T42" fmla="*/ 20 w 36"/>
                <a:gd name="T43" fmla="*/ 0 h 52"/>
                <a:gd name="T44" fmla="*/ 16 w 36"/>
                <a:gd name="T45" fmla="*/ 2 h 52"/>
                <a:gd name="T46" fmla="*/ 12 w 36"/>
                <a:gd name="T47" fmla="*/ 6 h 52"/>
                <a:gd name="T48" fmla="*/ 12 w 36"/>
                <a:gd name="T49" fmla="*/ 6 h 52"/>
                <a:gd name="T50" fmla="*/ 6 w 36"/>
                <a:gd name="T51" fmla="*/ 18 h 52"/>
                <a:gd name="T52" fmla="*/ 2 w 36"/>
                <a:gd name="T53" fmla="*/ 28 h 52"/>
                <a:gd name="T54" fmla="*/ 0 w 36"/>
                <a:gd name="T55" fmla="*/ 44 h 52"/>
                <a:gd name="T56" fmla="*/ 0 w 36"/>
                <a:gd name="T57" fmla="*/ 44 h 5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6"/>
                <a:gd name="T88" fmla="*/ 0 h 52"/>
                <a:gd name="T89" fmla="*/ 36 w 36"/>
                <a:gd name="T90" fmla="*/ 52 h 5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6" h="52">
                  <a:moveTo>
                    <a:pt x="0" y="44"/>
                  </a:moveTo>
                  <a:lnTo>
                    <a:pt x="0" y="44"/>
                  </a:lnTo>
                  <a:lnTo>
                    <a:pt x="0" y="48"/>
                  </a:lnTo>
                  <a:lnTo>
                    <a:pt x="2" y="50"/>
                  </a:lnTo>
                  <a:lnTo>
                    <a:pt x="6" y="52"/>
                  </a:lnTo>
                  <a:lnTo>
                    <a:pt x="10" y="52"/>
                  </a:lnTo>
                  <a:lnTo>
                    <a:pt x="20" y="52"/>
                  </a:lnTo>
                  <a:lnTo>
                    <a:pt x="24" y="52"/>
                  </a:lnTo>
                  <a:lnTo>
                    <a:pt x="32" y="50"/>
                  </a:lnTo>
                  <a:lnTo>
                    <a:pt x="36" y="46"/>
                  </a:lnTo>
                  <a:lnTo>
                    <a:pt x="36" y="40"/>
                  </a:lnTo>
                  <a:lnTo>
                    <a:pt x="34" y="32"/>
                  </a:lnTo>
                  <a:lnTo>
                    <a:pt x="32" y="26"/>
                  </a:lnTo>
                  <a:lnTo>
                    <a:pt x="28" y="18"/>
                  </a:lnTo>
                  <a:lnTo>
                    <a:pt x="26" y="4"/>
                  </a:lnTo>
                  <a:lnTo>
                    <a:pt x="24" y="0"/>
                  </a:lnTo>
                  <a:lnTo>
                    <a:pt x="20" y="0"/>
                  </a:lnTo>
                  <a:lnTo>
                    <a:pt x="16" y="2"/>
                  </a:lnTo>
                  <a:lnTo>
                    <a:pt x="12" y="6"/>
                  </a:lnTo>
                  <a:lnTo>
                    <a:pt x="6" y="18"/>
                  </a:lnTo>
                  <a:lnTo>
                    <a:pt x="2" y="28"/>
                  </a:lnTo>
                  <a:lnTo>
                    <a:pt x="0" y="44"/>
                  </a:lnTo>
                  <a:close/>
                </a:path>
              </a:pathLst>
            </a:custGeom>
            <a:solidFill>
              <a:srgbClr val="EDCDA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4" name="Freeform 282">
              <a:extLst>
                <a:ext uri="{FF2B5EF4-FFF2-40B4-BE49-F238E27FC236}">
                  <a16:creationId xmlns:a16="http://schemas.microsoft.com/office/drawing/2014/main" id="{211FD079-BE87-4505-ABC7-BC496EF3CAF5}"/>
                </a:ext>
              </a:extLst>
            </p:cNvPr>
            <p:cNvSpPr>
              <a:spLocks/>
            </p:cNvSpPr>
            <p:nvPr/>
          </p:nvSpPr>
          <p:spPr bwMode="auto">
            <a:xfrm>
              <a:off x="1432" y="2346"/>
              <a:ext cx="36" cy="52"/>
            </a:xfrm>
            <a:custGeom>
              <a:avLst/>
              <a:gdLst>
                <a:gd name="T0" fmla="*/ 0 w 36"/>
                <a:gd name="T1" fmla="*/ 44 h 52"/>
                <a:gd name="T2" fmla="*/ 0 w 36"/>
                <a:gd name="T3" fmla="*/ 44 h 52"/>
                <a:gd name="T4" fmla="*/ 0 w 36"/>
                <a:gd name="T5" fmla="*/ 48 h 52"/>
                <a:gd name="T6" fmla="*/ 2 w 36"/>
                <a:gd name="T7" fmla="*/ 50 h 52"/>
                <a:gd name="T8" fmla="*/ 2 w 36"/>
                <a:gd name="T9" fmla="*/ 50 h 52"/>
                <a:gd name="T10" fmla="*/ 6 w 36"/>
                <a:gd name="T11" fmla="*/ 52 h 52"/>
                <a:gd name="T12" fmla="*/ 10 w 36"/>
                <a:gd name="T13" fmla="*/ 52 h 52"/>
                <a:gd name="T14" fmla="*/ 20 w 36"/>
                <a:gd name="T15" fmla="*/ 52 h 52"/>
                <a:gd name="T16" fmla="*/ 24 w 36"/>
                <a:gd name="T17" fmla="*/ 52 h 52"/>
                <a:gd name="T18" fmla="*/ 24 w 36"/>
                <a:gd name="T19" fmla="*/ 52 h 52"/>
                <a:gd name="T20" fmla="*/ 32 w 36"/>
                <a:gd name="T21" fmla="*/ 50 h 52"/>
                <a:gd name="T22" fmla="*/ 36 w 36"/>
                <a:gd name="T23" fmla="*/ 46 h 52"/>
                <a:gd name="T24" fmla="*/ 36 w 36"/>
                <a:gd name="T25" fmla="*/ 46 h 52"/>
                <a:gd name="T26" fmla="*/ 36 w 36"/>
                <a:gd name="T27" fmla="*/ 40 h 52"/>
                <a:gd name="T28" fmla="*/ 34 w 36"/>
                <a:gd name="T29" fmla="*/ 32 h 52"/>
                <a:gd name="T30" fmla="*/ 32 w 36"/>
                <a:gd name="T31" fmla="*/ 28 h 52"/>
                <a:gd name="T32" fmla="*/ 28 w 36"/>
                <a:gd name="T33" fmla="*/ 18 h 52"/>
                <a:gd name="T34" fmla="*/ 26 w 36"/>
                <a:gd name="T35" fmla="*/ 4 h 52"/>
                <a:gd name="T36" fmla="*/ 26 w 36"/>
                <a:gd name="T37" fmla="*/ 4 h 52"/>
                <a:gd name="T38" fmla="*/ 24 w 36"/>
                <a:gd name="T39" fmla="*/ 2 h 52"/>
                <a:gd name="T40" fmla="*/ 20 w 36"/>
                <a:gd name="T41" fmla="*/ 0 h 52"/>
                <a:gd name="T42" fmla="*/ 20 w 36"/>
                <a:gd name="T43" fmla="*/ 0 h 52"/>
                <a:gd name="T44" fmla="*/ 16 w 36"/>
                <a:gd name="T45" fmla="*/ 2 h 52"/>
                <a:gd name="T46" fmla="*/ 12 w 36"/>
                <a:gd name="T47" fmla="*/ 8 h 52"/>
                <a:gd name="T48" fmla="*/ 12 w 36"/>
                <a:gd name="T49" fmla="*/ 8 h 52"/>
                <a:gd name="T50" fmla="*/ 6 w 36"/>
                <a:gd name="T51" fmla="*/ 18 h 52"/>
                <a:gd name="T52" fmla="*/ 4 w 36"/>
                <a:gd name="T53" fmla="*/ 28 h 52"/>
                <a:gd name="T54" fmla="*/ 0 w 36"/>
                <a:gd name="T55" fmla="*/ 44 h 52"/>
                <a:gd name="T56" fmla="*/ 0 w 36"/>
                <a:gd name="T57" fmla="*/ 44 h 5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6"/>
                <a:gd name="T88" fmla="*/ 0 h 52"/>
                <a:gd name="T89" fmla="*/ 36 w 36"/>
                <a:gd name="T90" fmla="*/ 52 h 5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6" h="52">
                  <a:moveTo>
                    <a:pt x="0" y="44"/>
                  </a:moveTo>
                  <a:lnTo>
                    <a:pt x="0" y="44"/>
                  </a:lnTo>
                  <a:lnTo>
                    <a:pt x="0" y="48"/>
                  </a:lnTo>
                  <a:lnTo>
                    <a:pt x="2" y="50"/>
                  </a:lnTo>
                  <a:lnTo>
                    <a:pt x="6" y="52"/>
                  </a:lnTo>
                  <a:lnTo>
                    <a:pt x="10" y="52"/>
                  </a:lnTo>
                  <a:lnTo>
                    <a:pt x="20" y="52"/>
                  </a:lnTo>
                  <a:lnTo>
                    <a:pt x="24" y="52"/>
                  </a:lnTo>
                  <a:lnTo>
                    <a:pt x="32" y="50"/>
                  </a:lnTo>
                  <a:lnTo>
                    <a:pt x="36" y="46"/>
                  </a:lnTo>
                  <a:lnTo>
                    <a:pt x="36" y="40"/>
                  </a:lnTo>
                  <a:lnTo>
                    <a:pt x="34" y="32"/>
                  </a:lnTo>
                  <a:lnTo>
                    <a:pt x="32" y="28"/>
                  </a:lnTo>
                  <a:lnTo>
                    <a:pt x="28" y="18"/>
                  </a:lnTo>
                  <a:lnTo>
                    <a:pt x="26" y="4"/>
                  </a:lnTo>
                  <a:lnTo>
                    <a:pt x="24" y="2"/>
                  </a:lnTo>
                  <a:lnTo>
                    <a:pt x="20" y="0"/>
                  </a:lnTo>
                  <a:lnTo>
                    <a:pt x="16" y="2"/>
                  </a:lnTo>
                  <a:lnTo>
                    <a:pt x="12" y="8"/>
                  </a:lnTo>
                  <a:lnTo>
                    <a:pt x="6" y="18"/>
                  </a:lnTo>
                  <a:lnTo>
                    <a:pt x="4" y="28"/>
                  </a:lnTo>
                  <a:lnTo>
                    <a:pt x="0" y="44"/>
                  </a:lnTo>
                  <a:close/>
                </a:path>
              </a:pathLst>
            </a:custGeom>
            <a:solidFill>
              <a:srgbClr val="EDCDA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5" name="Freeform 283">
              <a:extLst>
                <a:ext uri="{FF2B5EF4-FFF2-40B4-BE49-F238E27FC236}">
                  <a16:creationId xmlns:a16="http://schemas.microsoft.com/office/drawing/2014/main" id="{EF30DA3B-EDCD-4361-8974-776346078248}"/>
                </a:ext>
              </a:extLst>
            </p:cNvPr>
            <p:cNvSpPr>
              <a:spLocks/>
            </p:cNvSpPr>
            <p:nvPr/>
          </p:nvSpPr>
          <p:spPr bwMode="auto">
            <a:xfrm>
              <a:off x="1434" y="2346"/>
              <a:ext cx="34" cy="52"/>
            </a:xfrm>
            <a:custGeom>
              <a:avLst/>
              <a:gdLst>
                <a:gd name="T0" fmla="*/ 0 w 34"/>
                <a:gd name="T1" fmla="*/ 44 h 52"/>
                <a:gd name="T2" fmla="*/ 0 w 34"/>
                <a:gd name="T3" fmla="*/ 44 h 52"/>
                <a:gd name="T4" fmla="*/ 0 w 34"/>
                <a:gd name="T5" fmla="*/ 48 h 52"/>
                <a:gd name="T6" fmla="*/ 0 w 34"/>
                <a:gd name="T7" fmla="*/ 50 h 52"/>
                <a:gd name="T8" fmla="*/ 0 w 34"/>
                <a:gd name="T9" fmla="*/ 50 h 52"/>
                <a:gd name="T10" fmla="*/ 4 w 34"/>
                <a:gd name="T11" fmla="*/ 50 h 52"/>
                <a:gd name="T12" fmla="*/ 10 w 34"/>
                <a:gd name="T13" fmla="*/ 52 h 52"/>
                <a:gd name="T14" fmla="*/ 18 w 34"/>
                <a:gd name="T15" fmla="*/ 52 h 52"/>
                <a:gd name="T16" fmla="*/ 22 w 34"/>
                <a:gd name="T17" fmla="*/ 50 h 52"/>
                <a:gd name="T18" fmla="*/ 22 w 34"/>
                <a:gd name="T19" fmla="*/ 50 h 52"/>
                <a:gd name="T20" fmla="*/ 28 w 34"/>
                <a:gd name="T21" fmla="*/ 50 h 52"/>
                <a:gd name="T22" fmla="*/ 34 w 34"/>
                <a:gd name="T23" fmla="*/ 46 h 52"/>
                <a:gd name="T24" fmla="*/ 34 w 34"/>
                <a:gd name="T25" fmla="*/ 46 h 52"/>
                <a:gd name="T26" fmla="*/ 34 w 34"/>
                <a:gd name="T27" fmla="*/ 40 h 52"/>
                <a:gd name="T28" fmla="*/ 30 w 34"/>
                <a:gd name="T29" fmla="*/ 32 h 52"/>
                <a:gd name="T30" fmla="*/ 28 w 34"/>
                <a:gd name="T31" fmla="*/ 28 h 52"/>
                <a:gd name="T32" fmla="*/ 26 w 34"/>
                <a:gd name="T33" fmla="*/ 18 h 52"/>
                <a:gd name="T34" fmla="*/ 24 w 34"/>
                <a:gd name="T35" fmla="*/ 6 h 52"/>
                <a:gd name="T36" fmla="*/ 24 w 34"/>
                <a:gd name="T37" fmla="*/ 6 h 52"/>
                <a:gd name="T38" fmla="*/ 22 w 34"/>
                <a:gd name="T39" fmla="*/ 2 h 52"/>
                <a:gd name="T40" fmla="*/ 18 w 34"/>
                <a:gd name="T41" fmla="*/ 0 h 52"/>
                <a:gd name="T42" fmla="*/ 18 w 34"/>
                <a:gd name="T43" fmla="*/ 0 h 52"/>
                <a:gd name="T44" fmla="*/ 14 w 34"/>
                <a:gd name="T45" fmla="*/ 2 h 52"/>
                <a:gd name="T46" fmla="*/ 10 w 34"/>
                <a:gd name="T47" fmla="*/ 8 h 52"/>
                <a:gd name="T48" fmla="*/ 10 w 34"/>
                <a:gd name="T49" fmla="*/ 8 h 52"/>
                <a:gd name="T50" fmla="*/ 4 w 34"/>
                <a:gd name="T51" fmla="*/ 18 h 52"/>
                <a:gd name="T52" fmla="*/ 2 w 34"/>
                <a:gd name="T53" fmla="*/ 28 h 52"/>
                <a:gd name="T54" fmla="*/ 0 w 34"/>
                <a:gd name="T55" fmla="*/ 44 h 52"/>
                <a:gd name="T56" fmla="*/ 0 w 34"/>
                <a:gd name="T57" fmla="*/ 44 h 5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4"/>
                <a:gd name="T88" fmla="*/ 0 h 52"/>
                <a:gd name="T89" fmla="*/ 34 w 34"/>
                <a:gd name="T90" fmla="*/ 52 h 5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4" h="52">
                  <a:moveTo>
                    <a:pt x="0" y="44"/>
                  </a:moveTo>
                  <a:lnTo>
                    <a:pt x="0" y="44"/>
                  </a:lnTo>
                  <a:lnTo>
                    <a:pt x="0" y="48"/>
                  </a:lnTo>
                  <a:lnTo>
                    <a:pt x="0" y="50"/>
                  </a:lnTo>
                  <a:lnTo>
                    <a:pt x="4" y="50"/>
                  </a:lnTo>
                  <a:lnTo>
                    <a:pt x="10" y="52"/>
                  </a:lnTo>
                  <a:lnTo>
                    <a:pt x="18" y="52"/>
                  </a:lnTo>
                  <a:lnTo>
                    <a:pt x="22" y="50"/>
                  </a:lnTo>
                  <a:lnTo>
                    <a:pt x="28" y="50"/>
                  </a:lnTo>
                  <a:lnTo>
                    <a:pt x="34" y="46"/>
                  </a:lnTo>
                  <a:lnTo>
                    <a:pt x="34" y="40"/>
                  </a:lnTo>
                  <a:lnTo>
                    <a:pt x="30" y="32"/>
                  </a:lnTo>
                  <a:lnTo>
                    <a:pt x="28" y="28"/>
                  </a:lnTo>
                  <a:lnTo>
                    <a:pt x="26" y="18"/>
                  </a:lnTo>
                  <a:lnTo>
                    <a:pt x="24" y="6"/>
                  </a:lnTo>
                  <a:lnTo>
                    <a:pt x="22" y="2"/>
                  </a:lnTo>
                  <a:lnTo>
                    <a:pt x="18" y="0"/>
                  </a:lnTo>
                  <a:lnTo>
                    <a:pt x="14" y="2"/>
                  </a:lnTo>
                  <a:lnTo>
                    <a:pt x="10" y="8"/>
                  </a:lnTo>
                  <a:lnTo>
                    <a:pt x="4" y="18"/>
                  </a:lnTo>
                  <a:lnTo>
                    <a:pt x="2" y="28"/>
                  </a:lnTo>
                  <a:lnTo>
                    <a:pt x="0" y="44"/>
                  </a:lnTo>
                  <a:close/>
                </a:path>
              </a:pathLst>
            </a:custGeom>
            <a:solidFill>
              <a:srgbClr val="EECE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 name="Freeform 284">
              <a:extLst>
                <a:ext uri="{FF2B5EF4-FFF2-40B4-BE49-F238E27FC236}">
                  <a16:creationId xmlns:a16="http://schemas.microsoft.com/office/drawing/2014/main" id="{52C7217F-04CA-4FC6-A697-F446A6941146}"/>
                </a:ext>
              </a:extLst>
            </p:cNvPr>
            <p:cNvSpPr>
              <a:spLocks/>
            </p:cNvSpPr>
            <p:nvPr/>
          </p:nvSpPr>
          <p:spPr bwMode="auto">
            <a:xfrm>
              <a:off x="1434" y="2348"/>
              <a:ext cx="34" cy="50"/>
            </a:xfrm>
            <a:custGeom>
              <a:avLst/>
              <a:gdLst>
                <a:gd name="T0" fmla="*/ 0 w 34"/>
                <a:gd name="T1" fmla="*/ 42 h 50"/>
                <a:gd name="T2" fmla="*/ 0 w 34"/>
                <a:gd name="T3" fmla="*/ 42 h 50"/>
                <a:gd name="T4" fmla="*/ 0 w 34"/>
                <a:gd name="T5" fmla="*/ 46 h 50"/>
                <a:gd name="T6" fmla="*/ 2 w 34"/>
                <a:gd name="T7" fmla="*/ 46 h 50"/>
                <a:gd name="T8" fmla="*/ 2 w 34"/>
                <a:gd name="T9" fmla="*/ 46 h 50"/>
                <a:gd name="T10" fmla="*/ 4 w 34"/>
                <a:gd name="T11" fmla="*/ 48 h 50"/>
                <a:gd name="T12" fmla="*/ 10 w 34"/>
                <a:gd name="T13" fmla="*/ 50 h 50"/>
                <a:gd name="T14" fmla="*/ 20 w 34"/>
                <a:gd name="T15" fmla="*/ 48 h 50"/>
                <a:gd name="T16" fmla="*/ 22 w 34"/>
                <a:gd name="T17" fmla="*/ 48 h 50"/>
                <a:gd name="T18" fmla="*/ 22 w 34"/>
                <a:gd name="T19" fmla="*/ 48 h 50"/>
                <a:gd name="T20" fmla="*/ 28 w 34"/>
                <a:gd name="T21" fmla="*/ 48 h 50"/>
                <a:gd name="T22" fmla="*/ 32 w 34"/>
                <a:gd name="T23" fmla="*/ 44 h 50"/>
                <a:gd name="T24" fmla="*/ 32 w 34"/>
                <a:gd name="T25" fmla="*/ 44 h 50"/>
                <a:gd name="T26" fmla="*/ 34 w 34"/>
                <a:gd name="T27" fmla="*/ 38 h 50"/>
                <a:gd name="T28" fmla="*/ 30 w 34"/>
                <a:gd name="T29" fmla="*/ 30 h 50"/>
                <a:gd name="T30" fmla="*/ 28 w 34"/>
                <a:gd name="T31" fmla="*/ 26 h 50"/>
                <a:gd name="T32" fmla="*/ 26 w 34"/>
                <a:gd name="T33" fmla="*/ 16 h 50"/>
                <a:gd name="T34" fmla="*/ 22 w 34"/>
                <a:gd name="T35" fmla="*/ 4 h 50"/>
                <a:gd name="T36" fmla="*/ 22 w 34"/>
                <a:gd name="T37" fmla="*/ 4 h 50"/>
                <a:gd name="T38" fmla="*/ 22 w 34"/>
                <a:gd name="T39" fmla="*/ 2 h 50"/>
                <a:gd name="T40" fmla="*/ 18 w 34"/>
                <a:gd name="T41" fmla="*/ 0 h 50"/>
                <a:gd name="T42" fmla="*/ 18 w 34"/>
                <a:gd name="T43" fmla="*/ 0 h 50"/>
                <a:gd name="T44" fmla="*/ 14 w 34"/>
                <a:gd name="T45" fmla="*/ 2 h 50"/>
                <a:gd name="T46" fmla="*/ 10 w 34"/>
                <a:gd name="T47" fmla="*/ 6 h 50"/>
                <a:gd name="T48" fmla="*/ 10 w 34"/>
                <a:gd name="T49" fmla="*/ 6 h 50"/>
                <a:gd name="T50" fmla="*/ 4 w 34"/>
                <a:gd name="T51" fmla="*/ 16 h 50"/>
                <a:gd name="T52" fmla="*/ 2 w 34"/>
                <a:gd name="T53" fmla="*/ 26 h 50"/>
                <a:gd name="T54" fmla="*/ 0 w 34"/>
                <a:gd name="T55" fmla="*/ 42 h 50"/>
                <a:gd name="T56" fmla="*/ 0 w 34"/>
                <a:gd name="T57" fmla="*/ 42 h 5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4"/>
                <a:gd name="T88" fmla="*/ 0 h 50"/>
                <a:gd name="T89" fmla="*/ 34 w 34"/>
                <a:gd name="T90" fmla="*/ 50 h 5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4" h="50">
                  <a:moveTo>
                    <a:pt x="0" y="42"/>
                  </a:moveTo>
                  <a:lnTo>
                    <a:pt x="0" y="42"/>
                  </a:lnTo>
                  <a:lnTo>
                    <a:pt x="0" y="46"/>
                  </a:lnTo>
                  <a:lnTo>
                    <a:pt x="2" y="46"/>
                  </a:lnTo>
                  <a:lnTo>
                    <a:pt x="4" y="48"/>
                  </a:lnTo>
                  <a:lnTo>
                    <a:pt x="10" y="50"/>
                  </a:lnTo>
                  <a:lnTo>
                    <a:pt x="20" y="48"/>
                  </a:lnTo>
                  <a:lnTo>
                    <a:pt x="22" y="48"/>
                  </a:lnTo>
                  <a:lnTo>
                    <a:pt x="28" y="48"/>
                  </a:lnTo>
                  <a:lnTo>
                    <a:pt x="32" y="44"/>
                  </a:lnTo>
                  <a:lnTo>
                    <a:pt x="34" y="38"/>
                  </a:lnTo>
                  <a:lnTo>
                    <a:pt x="30" y="30"/>
                  </a:lnTo>
                  <a:lnTo>
                    <a:pt x="28" y="26"/>
                  </a:lnTo>
                  <a:lnTo>
                    <a:pt x="26" y="16"/>
                  </a:lnTo>
                  <a:lnTo>
                    <a:pt x="22" y="4"/>
                  </a:lnTo>
                  <a:lnTo>
                    <a:pt x="22" y="2"/>
                  </a:lnTo>
                  <a:lnTo>
                    <a:pt x="18" y="0"/>
                  </a:lnTo>
                  <a:lnTo>
                    <a:pt x="14" y="2"/>
                  </a:lnTo>
                  <a:lnTo>
                    <a:pt x="10" y="6"/>
                  </a:lnTo>
                  <a:lnTo>
                    <a:pt x="4" y="16"/>
                  </a:lnTo>
                  <a:lnTo>
                    <a:pt x="2" y="26"/>
                  </a:lnTo>
                  <a:lnTo>
                    <a:pt x="0" y="42"/>
                  </a:lnTo>
                  <a:close/>
                </a:path>
              </a:pathLst>
            </a:custGeom>
            <a:solidFill>
              <a:srgbClr val="EECF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7" name="Freeform 285">
              <a:extLst>
                <a:ext uri="{FF2B5EF4-FFF2-40B4-BE49-F238E27FC236}">
                  <a16:creationId xmlns:a16="http://schemas.microsoft.com/office/drawing/2014/main" id="{6612BECE-03CA-45D2-B7FC-35D6EF990710}"/>
                </a:ext>
              </a:extLst>
            </p:cNvPr>
            <p:cNvSpPr>
              <a:spLocks/>
            </p:cNvSpPr>
            <p:nvPr/>
          </p:nvSpPr>
          <p:spPr bwMode="auto">
            <a:xfrm>
              <a:off x="1434" y="2348"/>
              <a:ext cx="34" cy="50"/>
            </a:xfrm>
            <a:custGeom>
              <a:avLst/>
              <a:gdLst>
                <a:gd name="T0" fmla="*/ 0 w 34"/>
                <a:gd name="T1" fmla="*/ 42 h 50"/>
                <a:gd name="T2" fmla="*/ 0 w 34"/>
                <a:gd name="T3" fmla="*/ 42 h 50"/>
                <a:gd name="T4" fmla="*/ 0 w 34"/>
                <a:gd name="T5" fmla="*/ 46 h 50"/>
                <a:gd name="T6" fmla="*/ 2 w 34"/>
                <a:gd name="T7" fmla="*/ 46 h 50"/>
                <a:gd name="T8" fmla="*/ 2 w 34"/>
                <a:gd name="T9" fmla="*/ 46 h 50"/>
                <a:gd name="T10" fmla="*/ 6 w 34"/>
                <a:gd name="T11" fmla="*/ 48 h 50"/>
                <a:gd name="T12" fmla="*/ 10 w 34"/>
                <a:gd name="T13" fmla="*/ 50 h 50"/>
                <a:gd name="T14" fmla="*/ 20 w 34"/>
                <a:gd name="T15" fmla="*/ 48 h 50"/>
                <a:gd name="T16" fmla="*/ 22 w 34"/>
                <a:gd name="T17" fmla="*/ 48 h 50"/>
                <a:gd name="T18" fmla="*/ 22 w 34"/>
                <a:gd name="T19" fmla="*/ 48 h 50"/>
                <a:gd name="T20" fmla="*/ 28 w 34"/>
                <a:gd name="T21" fmla="*/ 48 h 50"/>
                <a:gd name="T22" fmla="*/ 32 w 34"/>
                <a:gd name="T23" fmla="*/ 44 h 50"/>
                <a:gd name="T24" fmla="*/ 32 w 34"/>
                <a:gd name="T25" fmla="*/ 44 h 50"/>
                <a:gd name="T26" fmla="*/ 34 w 34"/>
                <a:gd name="T27" fmla="*/ 38 h 50"/>
                <a:gd name="T28" fmla="*/ 30 w 34"/>
                <a:gd name="T29" fmla="*/ 30 h 50"/>
                <a:gd name="T30" fmla="*/ 28 w 34"/>
                <a:gd name="T31" fmla="*/ 26 h 50"/>
                <a:gd name="T32" fmla="*/ 26 w 34"/>
                <a:gd name="T33" fmla="*/ 16 h 50"/>
                <a:gd name="T34" fmla="*/ 22 w 34"/>
                <a:gd name="T35" fmla="*/ 4 h 50"/>
                <a:gd name="T36" fmla="*/ 22 w 34"/>
                <a:gd name="T37" fmla="*/ 4 h 50"/>
                <a:gd name="T38" fmla="*/ 22 w 34"/>
                <a:gd name="T39" fmla="*/ 2 h 50"/>
                <a:gd name="T40" fmla="*/ 20 w 34"/>
                <a:gd name="T41" fmla="*/ 0 h 50"/>
                <a:gd name="T42" fmla="*/ 20 w 34"/>
                <a:gd name="T43" fmla="*/ 0 h 50"/>
                <a:gd name="T44" fmla="*/ 14 w 34"/>
                <a:gd name="T45" fmla="*/ 2 h 50"/>
                <a:gd name="T46" fmla="*/ 10 w 34"/>
                <a:gd name="T47" fmla="*/ 8 h 50"/>
                <a:gd name="T48" fmla="*/ 10 w 34"/>
                <a:gd name="T49" fmla="*/ 8 h 50"/>
                <a:gd name="T50" fmla="*/ 6 w 34"/>
                <a:gd name="T51" fmla="*/ 16 h 50"/>
                <a:gd name="T52" fmla="*/ 2 w 34"/>
                <a:gd name="T53" fmla="*/ 28 h 50"/>
                <a:gd name="T54" fmla="*/ 0 w 34"/>
                <a:gd name="T55" fmla="*/ 42 h 50"/>
                <a:gd name="T56" fmla="*/ 0 w 34"/>
                <a:gd name="T57" fmla="*/ 42 h 5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4"/>
                <a:gd name="T88" fmla="*/ 0 h 50"/>
                <a:gd name="T89" fmla="*/ 34 w 34"/>
                <a:gd name="T90" fmla="*/ 50 h 5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4" h="50">
                  <a:moveTo>
                    <a:pt x="0" y="42"/>
                  </a:moveTo>
                  <a:lnTo>
                    <a:pt x="0" y="42"/>
                  </a:lnTo>
                  <a:lnTo>
                    <a:pt x="0" y="46"/>
                  </a:lnTo>
                  <a:lnTo>
                    <a:pt x="2" y="46"/>
                  </a:lnTo>
                  <a:lnTo>
                    <a:pt x="6" y="48"/>
                  </a:lnTo>
                  <a:lnTo>
                    <a:pt x="10" y="50"/>
                  </a:lnTo>
                  <a:lnTo>
                    <a:pt x="20" y="48"/>
                  </a:lnTo>
                  <a:lnTo>
                    <a:pt x="22" y="48"/>
                  </a:lnTo>
                  <a:lnTo>
                    <a:pt x="28" y="48"/>
                  </a:lnTo>
                  <a:lnTo>
                    <a:pt x="32" y="44"/>
                  </a:lnTo>
                  <a:lnTo>
                    <a:pt x="34" y="38"/>
                  </a:lnTo>
                  <a:lnTo>
                    <a:pt x="30" y="30"/>
                  </a:lnTo>
                  <a:lnTo>
                    <a:pt x="28" y="26"/>
                  </a:lnTo>
                  <a:lnTo>
                    <a:pt x="26" y="16"/>
                  </a:lnTo>
                  <a:lnTo>
                    <a:pt x="22" y="4"/>
                  </a:lnTo>
                  <a:lnTo>
                    <a:pt x="22" y="2"/>
                  </a:lnTo>
                  <a:lnTo>
                    <a:pt x="20" y="0"/>
                  </a:lnTo>
                  <a:lnTo>
                    <a:pt x="14" y="2"/>
                  </a:lnTo>
                  <a:lnTo>
                    <a:pt x="10" y="8"/>
                  </a:lnTo>
                  <a:lnTo>
                    <a:pt x="6" y="16"/>
                  </a:lnTo>
                  <a:lnTo>
                    <a:pt x="2" y="28"/>
                  </a:lnTo>
                  <a:lnTo>
                    <a:pt x="0" y="42"/>
                  </a:lnTo>
                  <a:close/>
                </a:path>
              </a:pathLst>
            </a:custGeom>
            <a:solidFill>
              <a:srgbClr val="EED0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8" name="Freeform 286">
              <a:extLst>
                <a:ext uri="{FF2B5EF4-FFF2-40B4-BE49-F238E27FC236}">
                  <a16:creationId xmlns:a16="http://schemas.microsoft.com/office/drawing/2014/main" id="{35B5E58C-B059-4A08-A31C-4EFD24646D6F}"/>
                </a:ext>
              </a:extLst>
            </p:cNvPr>
            <p:cNvSpPr>
              <a:spLocks/>
            </p:cNvSpPr>
            <p:nvPr/>
          </p:nvSpPr>
          <p:spPr bwMode="auto">
            <a:xfrm>
              <a:off x="1434" y="2350"/>
              <a:ext cx="32" cy="46"/>
            </a:xfrm>
            <a:custGeom>
              <a:avLst/>
              <a:gdLst>
                <a:gd name="T0" fmla="*/ 0 w 32"/>
                <a:gd name="T1" fmla="*/ 40 h 46"/>
                <a:gd name="T2" fmla="*/ 0 w 32"/>
                <a:gd name="T3" fmla="*/ 40 h 46"/>
                <a:gd name="T4" fmla="*/ 0 w 32"/>
                <a:gd name="T5" fmla="*/ 42 h 46"/>
                <a:gd name="T6" fmla="*/ 2 w 32"/>
                <a:gd name="T7" fmla="*/ 44 h 46"/>
                <a:gd name="T8" fmla="*/ 2 w 32"/>
                <a:gd name="T9" fmla="*/ 44 h 46"/>
                <a:gd name="T10" fmla="*/ 6 w 32"/>
                <a:gd name="T11" fmla="*/ 46 h 46"/>
                <a:gd name="T12" fmla="*/ 10 w 32"/>
                <a:gd name="T13" fmla="*/ 46 h 46"/>
                <a:gd name="T14" fmla="*/ 20 w 32"/>
                <a:gd name="T15" fmla="*/ 46 h 46"/>
                <a:gd name="T16" fmla="*/ 22 w 32"/>
                <a:gd name="T17" fmla="*/ 46 h 46"/>
                <a:gd name="T18" fmla="*/ 22 w 32"/>
                <a:gd name="T19" fmla="*/ 46 h 46"/>
                <a:gd name="T20" fmla="*/ 28 w 32"/>
                <a:gd name="T21" fmla="*/ 44 h 46"/>
                <a:gd name="T22" fmla="*/ 32 w 32"/>
                <a:gd name="T23" fmla="*/ 42 h 46"/>
                <a:gd name="T24" fmla="*/ 32 w 32"/>
                <a:gd name="T25" fmla="*/ 42 h 46"/>
                <a:gd name="T26" fmla="*/ 32 w 32"/>
                <a:gd name="T27" fmla="*/ 36 h 46"/>
                <a:gd name="T28" fmla="*/ 30 w 32"/>
                <a:gd name="T29" fmla="*/ 28 h 46"/>
                <a:gd name="T30" fmla="*/ 28 w 32"/>
                <a:gd name="T31" fmla="*/ 24 h 46"/>
                <a:gd name="T32" fmla="*/ 26 w 32"/>
                <a:gd name="T33" fmla="*/ 16 h 46"/>
                <a:gd name="T34" fmla="*/ 22 w 32"/>
                <a:gd name="T35" fmla="*/ 4 h 46"/>
                <a:gd name="T36" fmla="*/ 22 w 32"/>
                <a:gd name="T37" fmla="*/ 4 h 46"/>
                <a:gd name="T38" fmla="*/ 22 w 32"/>
                <a:gd name="T39" fmla="*/ 0 h 46"/>
                <a:gd name="T40" fmla="*/ 20 w 32"/>
                <a:gd name="T41" fmla="*/ 0 h 46"/>
                <a:gd name="T42" fmla="*/ 20 w 32"/>
                <a:gd name="T43" fmla="*/ 0 h 46"/>
                <a:gd name="T44" fmla="*/ 14 w 32"/>
                <a:gd name="T45" fmla="*/ 0 h 46"/>
                <a:gd name="T46" fmla="*/ 10 w 32"/>
                <a:gd name="T47" fmla="*/ 6 h 46"/>
                <a:gd name="T48" fmla="*/ 10 w 32"/>
                <a:gd name="T49" fmla="*/ 6 h 46"/>
                <a:gd name="T50" fmla="*/ 6 w 32"/>
                <a:gd name="T51" fmla="*/ 16 h 46"/>
                <a:gd name="T52" fmla="*/ 2 w 32"/>
                <a:gd name="T53" fmla="*/ 26 h 46"/>
                <a:gd name="T54" fmla="*/ 0 w 32"/>
                <a:gd name="T55" fmla="*/ 40 h 46"/>
                <a:gd name="T56" fmla="*/ 0 w 32"/>
                <a:gd name="T57" fmla="*/ 40 h 4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2"/>
                <a:gd name="T88" fmla="*/ 0 h 46"/>
                <a:gd name="T89" fmla="*/ 32 w 32"/>
                <a:gd name="T90" fmla="*/ 46 h 4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2" h="46">
                  <a:moveTo>
                    <a:pt x="0" y="40"/>
                  </a:moveTo>
                  <a:lnTo>
                    <a:pt x="0" y="40"/>
                  </a:lnTo>
                  <a:lnTo>
                    <a:pt x="0" y="42"/>
                  </a:lnTo>
                  <a:lnTo>
                    <a:pt x="2" y="44"/>
                  </a:lnTo>
                  <a:lnTo>
                    <a:pt x="6" y="46"/>
                  </a:lnTo>
                  <a:lnTo>
                    <a:pt x="10" y="46"/>
                  </a:lnTo>
                  <a:lnTo>
                    <a:pt x="20" y="46"/>
                  </a:lnTo>
                  <a:lnTo>
                    <a:pt x="22" y="46"/>
                  </a:lnTo>
                  <a:lnTo>
                    <a:pt x="28" y="44"/>
                  </a:lnTo>
                  <a:lnTo>
                    <a:pt x="32" y="42"/>
                  </a:lnTo>
                  <a:lnTo>
                    <a:pt x="32" y="36"/>
                  </a:lnTo>
                  <a:lnTo>
                    <a:pt x="30" y="28"/>
                  </a:lnTo>
                  <a:lnTo>
                    <a:pt x="28" y="24"/>
                  </a:lnTo>
                  <a:lnTo>
                    <a:pt x="26" y="16"/>
                  </a:lnTo>
                  <a:lnTo>
                    <a:pt x="22" y="4"/>
                  </a:lnTo>
                  <a:lnTo>
                    <a:pt x="22" y="0"/>
                  </a:lnTo>
                  <a:lnTo>
                    <a:pt x="20" y="0"/>
                  </a:lnTo>
                  <a:lnTo>
                    <a:pt x="14" y="0"/>
                  </a:lnTo>
                  <a:lnTo>
                    <a:pt x="10" y="6"/>
                  </a:lnTo>
                  <a:lnTo>
                    <a:pt x="6" y="16"/>
                  </a:lnTo>
                  <a:lnTo>
                    <a:pt x="2" y="26"/>
                  </a:lnTo>
                  <a:lnTo>
                    <a:pt x="0" y="40"/>
                  </a:lnTo>
                  <a:close/>
                </a:path>
              </a:pathLst>
            </a:custGeom>
            <a:solidFill>
              <a:srgbClr val="EFD1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9" name="Freeform 287">
              <a:extLst>
                <a:ext uri="{FF2B5EF4-FFF2-40B4-BE49-F238E27FC236}">
                  <a16:creationId xmlns:a16="http://schemas.microsoft.com/office/drawing/2014/main" id="{9505E31E-51D9-458C-BBC4-3FACC3C98A84}"/>
                </a:ext>
              </a:extLst>
            </p:cNvPr>
            <p:cNvSpPr>
              <a:spLocks/>
            </p:cNvSpPr>
            <p:nvPr/>
          </p:nvSpPr>
          <p:spPr bwMode="auto">
            <a:xfrm>
              <a:off x="1434" y="2350"/>
              <a:ext cx="32" cy="46"/>
            </a:xfrm>
            <a:custGeom>
              <a:avLst/>
              <a:gdLst>
                <a:gd name="T0" fmla="*/ 0 w 32"/>
                <a:gd name="T1" fmla="*/ 40 h 46"/>
                <a:gd name="T2" fmla="*/ 0 w 32"/>
                <a:gd name="T3" fmla="*/ 40 h 46"/>
                <a:gd name="T4" fmla="*/ 2 w 32"/>
                <a:gd name="T5" fmla="*/ 44 h 46"/>
                <a:gd name="T6" fmla="*/ 2 w 32"/>
                <a:gd name="T7" fmla="*/ 44 h 46"/>
                <a:gd name="T8" fmla="*/ 6 w 32"/>
                <a:gd name="T9" fmla="*/ 46 h 46"/>
                <a:gd name="T10" fmla="*/ 10 w 32"/>
                <a:gd name="T11" fmla="*/ 46 h 46"/>
                <a:gd name="T12" fmla="*/ 20 w 32"/>
                <a:gd name="T13" fmla="*/ 46 h 46"/>
                <a:gd name="T14" fmla="*/ 22 w 32"/>
                <a:gd name="T15" fmla="*/ 46 h 46"/>
                <a:gd name="T16" fmla="*/ 22 w 32"/>
                <a:gd name="T17" fmla="*/ 46 h 46"/>
                <a:gd name="T18" fmla="*/ 28 w 32"/>
                <a:gd name="T19" fmla="*/ 44 h 46"/>
                <a:gd name="T20" fmla="*/ 32 w 32"/>
                <a:gd name="T21" fmla="*/ 42 h 46"/>
                <a:gd name="T22" fmla="*/ 32 w 32"/>
                <a:gd name="T23" fmla="*/ 42 h 46"/>
                <a:gd name="T24" fmla="*/ 32 w 32"/>
                <a:gd name="T25" fmla="*/ 36 h 46"/>
                <a:gd name="T26" fmla="*/ 30 w 32"/>
                <a:gd name="T27" fmla="*/ 30 h 46"/>
                <a:gd name="T28" fmla="*/ 28 w 32"/>
                <a:gd name="T29" fmla="*/ 24 h 46"/>
                <a:gd name="T30" fmla="*/ 26 w 32"/>
                <a:gd name="T31" fmla="*/ 16 h 46"/>
                <a:gd name="T32" fmla="*/ 22 w 32"/>
                <a:gd name="T33" fmla="*/ 4 h 46"/>
                <a:gd name="T34" fmla="*/ 22 w 32"/>
                <a:gd name="T35" fmla="*/ 4 h 46"/>
                <a:gd name="T36" fmla="*/ 22 w 32"/>
                <a:gd name="T37" fmla="*/ 2 h 46"/>
                <a:gd name="T38" fmla="*/ 20 w 32"/>
                <a:gd name="T39" fmla="*/ 0 h 46"/>
                <a:gd name="T40" fmla="*/ 20 w 32"/>
                <a:gd name="T41" fmla="*/ 0 h 46"/>
                <a:gd name="T42" fmla="*/ 14 w 32"/>
                <a:gd name="T43" fmla="*/ 2 h 46"/>
                <a:gd name="T44" fmla="*/ 10 w 32"/>
                <a:gd name="T45" fmla="*/ 6 h 46"/>
                <a:gd name="T46" fmla="*/ 10 w 32"/>
                <a:gd name="T47" fmla="*/ 6 h 46"/>
                <a:gd name="T48" fmla="*/ 6 w 32"/>
                <a:gd name="T49" fmla="*/ 16 h 46"/>
                <a:gd name="T50" fmla="*/ 4 w 32"/>
                <a:gd name="T51" fmla="*/ 26 h 46"/>
                <a:gd name="T52" fmla="*/ 0 w 32"/>
                <a:gd name="T53" fmla="*/ 40 h 46"/>
                <a:gd name="T54" fmla="*/ 0 w 32"/>
                <a:gd name="T55" fmla="*/ 40 h 4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2"/>
                <a:gd name="T85" fmla="*/ 0 h 46"/>
                <a:gd name="T86" fmla="*/ 32 w 32"/>
                <a:gd name="T87" fmla="*/ 46 h 4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2" h="46">
                  <a:moveTo>
                    <a:pt x="0" y="40"/>
                  </a:moveTo>
                  <a:lnTo>
                    <a:pt x="0" y="40"/>
                  </a:lnTo>
                  <a:lnTo>
                    <a:pt x="2" y="44"/>
                  </a:lnTo>
                  <a:lnTo>
                    <a:pt x="6" y="46"/>
                  </a:lnTo>
                  <a:lnTo>
                    <a:pt x="10" y="46"/>
                  </a:lnTo>
                  <a:lnTo>
                    <a:pt x="20" y="46"/>
                  </a:lnTo>
                  <a:lnTo>
                    <a:pt x="22" y="46"/>
                  </a:lnTo>
                  <a:lnTo>
                    <a:pt x="28" y="44"/>
                  </a:lnTo>
                  <a:lnTo>
                    <a:pt x="32" y="42"/>
                  </a:lnTo>
                  <a:lnTo>
                    <a:pt x="32" y="36"/>
                  </a:lnTo>
                  <a:lnTo>
                    <a:pt x="30" y="30"/>
                  </a:lnTo>
                  <a:lnTo>
                    <a:pt x="28" y="24"/>
                  </a:lnTo>
                  <a:lnTo>
                    <a:pt x="26" y="16"/>
                  </a:lnTo>
                  <a:lnTo>
                    <a:pt x="22" y="4"/>
                  </a:lnTo>
                  <a:lnTo>
                    <a:pt x="22" y="2"/>
                  </a:lnTo>
                  <a:lnTo>
                    <a:pt x="20" y="0"/>
                  </a:lnTo>
                  <a:lnTo>
                    <a:pt x="14" y="2"/>
                  </a:lnTo>
                  <a:lnTo>
                    <a:pt x="10" y="6"/>
                  </a:lnTo>
                  <a:lnTo>
                    <a:pt x="6" y="16"/>
                  </a:lnTo>
                  <a:lnTo>
                    <a:pt x="4" y="26"/>
                  </a:lnTo>
                  <a:lnTo>
                    <a:pt x="0" y="40"/>
                  </a:lnTo>
                  <a:close/>
                </a:path>
              </a:pathLst>
            </a:custGeom>
            <a:solidFill>
              <a:srgbClr val="EFD2B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0" name="Freeform 288">
              <a:extLst>
                <a:ext uri="{FF2B5EF4-FFF2-40B4-BE49-F238E27FC236}">
                  <a16:creationId xmlns:a16="http://schemas.microsoft.com/office/drawing/2014/main" id="{05BFE16E-A43C-423E-BB30-FBA3A8582F9E}"/>
                </a:ext>
              </a:extLst>
            </p:cNvPr>
            <p:cNvSpPr>
              <a:spLocks/>
            </p:cNvSpPr>
            <p:nvPr/>
          </p:nvSpPr>
          <p:spPr bwMode="auto">
            <a:xfrm>
              <a:off x="1436" y="2350"/>
              <a:ext cx="30" cy="46"/>
            </a:xfrm>
            <a:custGeom>
              <a:avLst/>
              <a:gdLst>
                <a:gd name="T0" fmla="*/ 0 w 30"/>
                <a:gd name="T1" fmla="*/ 40 h 46"/>
                <a:gd name="T2" fmla="*/ 0 w 30"/>
                <a:gd name="T3" fmla="*/ 40 h 46"/>
                <a:gd name="T4" fmla="*/ 0 w 30"/>
                <a:gd name="T5" fmla="*/ 44 h 46"/>
                <a:gd name="T6" fmla="*/ 0 w 30"/>
                <a:gd name="T7" fmla="*/ 44 h 46"/>
                <a:gd name="T8" fmla="*/ 4 w 30"/>
                <a:gd name="T9" fmla="*/ 46 h 46"/>
                <a:gd name="T10" fmla="*/ 8 w 30"/>
                <a:gd name="T11" fmla="*/ 46 h 46"/>
                <a:gd name="T12" fmla="*/ 18 w 30"/>
                <a:gd name="T13" fmla="*/ 46 h 46"/>
                <a:gd name="T14" fmla="*/ 20 w 30"/>
                <a:gd name="T15" fmla="*/ 46 h 46"/>
                <a:gd name="T16" fmla="*/ 20 w 30"/>
                <a:gd name="T17" fmla="*/ 46 h 46"/>
                <a:gd name="T18" fmla="*/ 26 w 30"/>
                <a:gd name="T19" fmla="*/ 44 h 46"/>
                <a:gd name="T20" fmla="*/ 30 w 30"/>
                <a:gd name="T21" fmla="*/ 42 h 46"/>
                <a:gd name="T22" fmla="*/ 30 w 30"/>
                <a:gd name="T23" fmla="*/ 42 h 46"/>
                <a:gd name="T24" fmla="*/ 30 w 30"/>
                <a:gd name="T25" fmla="*/ 36 h 46"/>
                <a:gd name="T26" fmla="*/ 28 w 30"/>
                <a:gd name="T27" fmla="*/ 30 h 46"/>
                <a:gd name="T28" fmla="*/ 26 w 30"/>
                <a:gd name="T29" fmla="*/ 24 h 46"/>
                <a:gd name="T30" fmla="*/ 24 w 30"/>
                <a:gd name="T31" fmla="*/ 16 h 46"/>
                <a:gd name="T32" fmla="*/ 20 w 30"/>
                <a:gd name="T33" fmla="*/ 4 h 46"/>
                <a:gd name="T34" fmla="*/ 20 w 30"/>
                <a:gd name="T35" fmla="*/ 4 h 46"/>
                <a:gd name="T36" fmla="*/ 20 w 30"/>
                <a:gd name="T37" fmla="*/ 2 h 46"/>
                <a:gd name="T38" fmla="*/ 18 w 30"/>
                <a:gd name="T39" fmla="*/ 0 h 46"/>
                <a:gd name="T40" fmla="*/ 18 w 30"/>
                <a:gd name="T41" fmla="*/ 0 h 46"/>
                <a:gd name="T42" fmla="*/ 12 w 30"/>
                <a:gd name="T43" fmla="*/ 2 h 46"/>
                <a:gd name="T44" fmla="*/ 8 w 30"/>
                <a:gd name="T45" fmla="*/ 8 h 46"/>
                <a:gd name="T46" fmla="*/ 8 w 30"/>
                <a:gd name="T47" fmla="*/ 8 h 46"/>
                <a:gd name="T48" fmla="*/ 4 w 30"/>
                <a:gd name="T49" fmla="*/ 16 h 46"/>
                <a:gd name="T50" fmla="*/ 2 w 30"/>
                <a:gd name="T51" fmla="*/ 26 h 46"/>
                <a:gd name="T52" fmla="*/ 0 w 30"/>
                <a:gd name="T53" fmla="*/ 40 h 46"/>
                <a:gd name="T54" fmla="*/ 0 w 30"/>
                <a:gd name="T55" fmla="*/ 40 h 4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0"/>
                <a:gd name="T85" fmla="*/ 0 h 46"/>
                <a:gd name="T86" fmla="*/ 30 w 30"/>
                <a:gd name="T87" fmla="*/ 46 h 4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0" h="46">
                  <a:moveTo>
                    <a:pt x="0" y="40"/>
                  </a:moveTo>
                  <a:lnTo>
                    <a:pt x="0" y="40"/>
                  </a:lnTo>
                  <a:lnTo>
                    <a:pt x="0" y="44"/>
                  </a:lnTo>
                  <a:lnTo>
                    <a:pt x="4" y="46"/>
                  </a:lnTo>
                  <a:lnTo>
                    <a:pt x="8" y="46"/>
                  </a:lnTo>
                  <a:lnTo>
                    <a:pt x="18" y="46"/>
                  </a:lnTo>
                  <a:lnTo>
                    <a:pt x="20" y="46"/>
                  </a:lnTo>
                  <a:lnTo>
                    <a:pt x="26" y="44"/>
                  </a:lnTo>
                  <a:lnTo>
                    <a:pt x="30" y="42"/>
                  </a:lnTo>
                  <a:lnTo>
                    <a:pt x="30" y="36"/>
                  </a:lnTo>
                  <a:lnTo>
                    <a:pt x="28" y="30"/>
                  </a:lnTo>
                  <a:lnTo>
                    <a:pt x="26" y="24"/>
                  </a:lnTo>
                  <a:lnTo>
                    <a:pt x="24" y="16"/>
                  </a:lnTo>
                  <a:lnTo>
                    <a:pt x="20" y="4"/>
                  </a:lnTo>
                  <a:lnTo>
                    <a:pt x="20" y="2"/>
                  </a:lnTo>
                  <a:lnTo>
                    <a:pt x="18" y="0"/>
                  </a:lnTo>
                  <a:lnTo>
                    <a:pt x="12" y="2"/>
                  </a:lnTo>
                  <a:lnTo>
                    <a:pt x="8" y="8"/>
                  </a:lnTo>
                  <a:lnTo>
                    <a:pt x="4" y="16"/>
                  </a:lnTo>
                  <a:lnTo>
                    <a:pt x="2" y="26"/>
                  </a:lnTo>
                  <a:lnTo>
                    <a:pt x="0" y="40"/>
                  </a:lnTo>
                  <a:close/>
                </a:path>
              </a:pathLst>
            </a:custGeom>
            <a:solidFill>
              <a:srgbClr val="EFD3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1" name="Freeform 289">
              <a:extLst>
                <a:ext uri="{FF2B5EF4-FFF2-40B4-BE49-F238E27FC236}">
                  <a16:creationId xmlns:a16="http://schemas.microsoft.com/office/drawing/2014/main" id="{A3233FA0-1EA6-40E7-9B73-988171854E89}"/>
                </a:ext>
              </a:extLst>
            </p:cNvPr>
            <p:cNvSpPr>
              <a:spLocks/>
            </p:cNvSpPr>
            <p:nvPr/>
          </p:nvSpPr>
          <p:spPr bwMode="auto">
            <a:xfrm>
              <a:off x="1436" y="2352"/>
              <a:ext cx="30" cy="44"/>
            </a:xfrm>
            <a:custGeom>
              <a:avLst/>
              <a:gdLst>
                <a:gd name="T0" fmla="*/ 0 w 30"/>
                <a:gd name="T1" fmla="*/ 38 h 44"/>
                <a:gd name="T2" fmla="*/ 0 w 30"/>
                <a:gd name="T3" fmla="*/ 38 h 44"/>
                <a:gd name="T4" fmla="*/ 2 w 30"/>
                <a:gd name="T5" fmla="*/ 42 h 44"/>
                <a:gd name="T6" fmla="*/ 2 w 30"/>
                <a:gd name="T7" fmla="*/ 42 h 44"/>
                <a:gd name="T8" fmla="*/ 4 w 30"/>
                <a:gd name="T9" fmla="*/ 44 h 44"/>
                <a:gd name="T10" fmla="*/ 8 w 30"/>
                <a:gd name="T11" fmla="*/ 44 h 44"/>
                <a:gd name="T12" fmla="*/ 18 w 30"/>
                <a:gd name="T13" fmla="*/ 44 h 44"/>
                <a:gd name="T14" fmla="*/ 20 w 30"/>
                <a:gd name="T15" fmla="*/ 44 h 44"/>
                <a:gd name="T16" fmla="*/ 20 w 30"/>
                <a:gd name="T17" fmla="*/ 44 h 44"/>
                <a:gd name="T18" fmla="*/ 26 w 30"/>
                <a:gd name="T19" fmla="*/ 42 h 44"/>
                <a:gd name="T20" fmla="*/ 30 w 30"/>
                <a:gd name="T21" fmla="*/ 40 h 44"/>
                <a:gd name="T22" fmla="*/ 30 w 30"/>
                <a:gd name="T23" fmla="*/ 40 h 44"/>
                <a:gd name="T24" fmla="*/ 30 w 30"/>
                <a:gd name="T25" fmla="*/ 34 h 44"/>
                <a:gd name="T26" fmla="*/ 28 w 30"/>
                <a:gd name="T27" fmla="*/ 28 h 44"/>
                <a:gd name="T28" fmla="*/ 26 w 30"/>
                <a:gd name="T29" fmla="*/ 22 h 44"/>
                <a:gd name="T30" fmla="*/ 24 w 30"/>
                <a:gd name="T31" fmla="*/ 14 h 44"/>
                <a:gd name="T32" fmla="*/ 20 w 30"/>
                <a:gd name="T33" fmla="*/ 4 h 44"/>
                <a:gd name="T34" fmla="*/ 20 w 30"/>
                <a:gd name="T35" fmla="*/ 4 h 44"/>
                <a:gd name="T36" fmla="*/ 18 w 30"/>
                <a:gd name="T37" fmla="*/ 0 h 44"/>
                <a:gd name="T38" fmla="*/ 18 w 30"/>
                <a:gd name="T39" fmla="*/ 0 h 44"/>
                <a:gd name="T40" fmla="*/ 14 w 30"/>
                <a:gd name="T41" fmla="*/ 2 h 44"/>
                <a:gd name="T42" fmla="*/ 10 w 30"/>
                <a:gd name="T43" fmla="*/ 6 h 44"/>
                <a:gd name="T44" fmla="*/ 10 w 30"/>
                <a:gd name="T45" fmla="*/ 6 h 44"/>
                <a:gd name="T46" fmla="*/ 4 w 30"/>
                <a:gd name="T47" fmla="*/ 14 h 44"/>
                <a:gd name="T48" fmla="*/ 2 w 30"/>
                <a:gd name="T49" fmla="*/ 24 h 44"/>
                <a:gd name="T50" fmla="*/ 0 w 30"/>
                <a:gd name="T51" fmla="*/ 38 h 44"/>
                <a:gd name="T52" fmla="*/ 0 w 30"/>
                <a:gd name="T53" fmla="*/ 38 h 4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0"/>
                <a:gd name="T82" fmla="*/ 0 h 44"/>
                <a:gd name="T83" fmla="*/ 30 w 30"/>
                <a:gd name="T84" fmla="*/ 44 h 4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0" h="44">
                  <a:moveTo>
                    <a:pt x="0" y="38"/>
                  </a:moveTo>
                  <a:lnTo>
                    <a:pt x="0" y="38"/>
                  </a:lnTo>
                  <a:lnTo>
                    <a:pt x="2" y="42"/>
                  </a:lnTo>
                  <a:lnTo>
                    <a:pt x="4" y="44"/>
                  </a:lnTo>
                  <a:lnTo>
                    <a:pt x="8" y="44"/>
                  </a:lnTo>
                  <a:lnTo>
                    <a:pt x="18" y="44"/>
                  </a:lnTo>
                  <a:lnTo>
                    <a:pt x="20" y="44"/>
                  </a:lnTo>
                  <a:lnTo>
                    <a:pt x="26" y="42"/>
                  </a:lnTo>
                  <a:lnTo>
                    <a:pt x="30" y="40"/>
                  </a:lnTo>
                  <a:lnTo>
                    <a:pt x="30" y="34"/>
                  </a:lnTo>
                  <a:lnTo>
                    <a:pt x="28" y="28"/>
                  </a:lnTo>
                  <a:lnTo>
                    <a:pt x="26" y="22"/>
                  </a:lnTo>
                  <a:lnTo>
                    <a:pt x="24" y="14"/>
                  </a:lnTo>
                  <a:lnTo>
                    <a:pt x="20" y="4"/>
                  </a:lnTo>
                  <a:lnTo>
                    <a:pt x="18" y="0"/>
                  </a:lnTo>
                  <a:lnTo>
                    <a:pt x="14" y="2"/>
                  </a:lnTo>
                  <a:lnTo>
                    <a:pt x="10" y="6"/>
                  </a:lnTo>
                  <a:lnTo>
                    <a:pt x="4" y="14"/>
                  </a:lnTo>
                  <a:lnTo>
                    <a:pt x="2" y="24"/>
                  </a:lnTo>
                  <a:lnTo>
                    <a:pt x="0" y="38"/>
                  </a:lnTo>
                  <a:close/>
                </a:path>
              </a:pathLst>
            </a:custGeom>
            <a:solidFill>
              <a:srgbClr val="F0D4B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2" name="Freeform 290">
              <a:extLst>
                <a:ext uri="{FF2B5EF4-FFF2-40B4-BE49-F238E27FC236}">
                  <a16:creationId xmlns:a16="http://schemas.microsoft.com/office/drawing/2014/main" id="{C1F4DEC5-EF54-44A6-9F6C-09A46009A27E}"/>
                </a:ext>
              </a:extLst>
            </p:cNvPr>
            <p:cNvSpPr>
              <a:spLocks/>
            </p:cNvSpPr>
            <p:nvPr/>
          </p:nvSpPr>
          <p:spPr bwMode="auto">
            <a:xfrm>
              <a:off x="1436" y="2352"/>
              <a:ext cx="30" cy="44"/>
            </a:xfrm>
            <a:custGeom>
              <a:avLst/>
              <a:gdLst>
                <a:gd name="T0" fmla="*/ 0 w 30"/>
                <a:gd name="T1" fmla="*/ 38 h 44"/>
                <a:gd name="T2" fmla="*/ 0 w 30"/>
                <a:gd name="T3" fmla="*/ 38 h 44"/>
                <a:gd name="T4" fmla="*/ 2 w 30"/>
                <a:gd name="T5" fmla="*/ 42 h 44"/>
                <a:gd name="T6" fmla="*/ 2 w 30"/>
                <a:gd name="T7" fmla="*/ 42 h 44"/>
                <a:gd name="T8" fmla="*/ 4 w 30"/>
                <a:gd name="T9" fmla="*/ 44 h 44"/>
                <a:gd name="T10" fmla="*/ 8 w 30"/>
                <a:gd name="T11" fmla="*/ 44 h 44"/>
                <a:gd name="T12" fmla="*/ 18 w 30"/>
                <a:gd name="T13" fmla="*/ 44 h 44"/>
                <a:gd name="T14" fmla="*/ 20 w 30"/>
                <a:gd name="T15" fmla="*/ 44 h 44"/>
                <a:gd name="T16" fmla="*/ 20 w 30"/>
                <a:gd name="T17" fmla="*/ 44 h 44"/>
                <a:gd name="T18" fmla="*/ 26 w 30"/>
                <a:gd name="T19" fmla="*/ 42 h 44"/>
                <a:gd name="T20" fmla="*/ 30 w 30"/>
                <a:gd name="T21" fmla="*/ 40 h 44"/>
                <a:gd name="T22" fmla="*/ 30 w 30"/>
                <a:gd name="T23" fmla="*/ 40 h 44"/>
                <a:gd name="T24" fmla="*/ 30 w 30"/>
                <a:gd name="T25" fmla="*/ 34 h 44"/>
                <a:gd name="T26" fmla="*/ 28 w 30"/>
                <a:gd name="T27" fmla="*/ 28 h 44"/>
                <a:gd name="T28" fmla="*/ 26 w 30"/>
                <a:gd name="T29" fmla="*/ 24 h 44"/>
                <a:gd name="T30" fmla="*/ 24 w 30"/>
                <a:gd name="T31" fmla="*/ 16 h 44"/>
                <a:gd name="T32" fmla="*/ 20 w 30"/>
                <a:gd name="T33" fmla="*/ 4 h 44"/>
                <a:gd name="T34" fmla="*/ 20 w 30"/>
                <a:gd name="T35" fmla="*/ 4 h 44"/>
                <a:gd name="T36" fmla="*/ 18 w 30"/>
                <a:gd name="T37" fmla="*/ 0 h 44"/>
                <a:gd name="T38" fmla="*/ 18 w 30"/>
                <a:gd name="T39" fmla="*/ 0 h 44"/>
                <a:gd name="T40" fmla="*/ 14 w 30"/>
                <a:gd name="T41" fmla="*/ 2 h 44"/>
                <a:gd name="T42" fmla="*/ 10 w 30"/>
                <a:gd name="T43" fmla="*/ 6 h 44"/>
                <a:gd name="T44" fmla="*/ 10 w 30"/>
                <a:gd name="T45" fmla="*/ 6 h 44"/>
                <a:gd name="T46" fmla="*/ 4 w 30"/>
                <a:gd name="T47" fmla="*/ 16 h 44"/>
                <a:gd name="T48" fmla="*/ 2 w 30"/>
                <a:gd name="T49" fmla="*/ 24 h 44"/>
                <a:gd name="T50" fmla="*/ 0 w 30"/>
                <a:gd name="T51" fmla="*/ 38 h 44"/>
                <a:gd name="T52" fmla="*/ 0 w 30"/>
                <a:gd name="T53" fmla="*/ 38 h 4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0"/>
                <a:gd name="T82" fmla="*/ 0 h 44"/>
                <a:gd name="T83" fmla="*/ 30 w 30"/>
                <a:gd name="T84" fmla="*/ 44 h 4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0" h="44">
                  <a:moveTo>
                    <a:pt x="0" y="38"/>
                  </a:moveTo>
                  <a:lnTo>
                    <a:pt x="0" y="38"/>
                  </a:lnTo>
                  <a:lnTo>
                    <a:pt x="2" y="42"/>
                  </a:lnTo>
                  <a:lnTo>
                    <a:pt x="4" y="44"/>
                  </a:lnTo>
                  <a:lnTo>
                    <a:pt x="8" y="44"/>
                  </a:lnTo>
                  <a:lnTo>
                    <a:pt x="18" y="44"/>
                  </a:lnTo>
                  <a:lnTo>
                    <a:pt x="20" y="44"/>
                  </a:lnTo>
                  <a:lnTo>
                    <a:pt x="26" y="42"/>
                  </a:lnTo>
                  <a:lnTo>
                    <a:pt x="30" y="40"/>
                  </a:lnTo>
                  <a:lnTo>
                    <a:pt x="30" y="34"/>
                  </a:lnTo>
                  <a:lnTo>
                    <a:pt x="28" y="28"/>
                  </a:lnTo>
                  <a:lnTo>
                    <a:pt x="26" y="24"/>
                  </a:lnTo>
                  <a:lnTo>
                    <a:pt x="24" y="16"/>
                  </a:lnTo>
                  <a:lnTo>
                    <a:pt x="20" y="4"/>
                  </a:lnTo>
                  <a:lnTo>
                    <a:pt x="18" y="0"/>
                  </a:lnTo>
                  <a:lnTo>
                    <a:pt x="14" y="2"/>
                  </a:lnTo>
                  <a:lnTo>
                    <a:pt x="10" y="6"/>
                  </a:lnTo>
                  <a:lnTo>
                    <a:pt x="4" y="16"/>
                  </a:lnTo>
                  <a:lnTo>
                    <a:pt x="2" y="24"/>
                  </a:lnTo>
                  <a:lnTo>
                    <a:pt x="0" y="38"/>
                  </a:lnTo>
                  <a:close/>
                </a:path>
              </a:pathLst>
            </a:custGeom>
            <a:solidFill>
              <a:srgbClr val="F0D5B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3" name="Freeform 291">
              <a:extLst>
                <a:ext uri="{FF2B5EF4-FFF2-40B4-BE49-F238E27FC236}">
                  <a16:creationId xmlns:a16="http://schemas.microsoft.com/office/drawing/2014/main" id="{5C7562BB-F122-491E-975F-2E8EF39EF441}"/>
                </a:ext>
              </a:extLst>
            </p:cNvPr>
            <p:cNvSpPr>
              <a:spLocks/>
            </p:cNvSpPr>
            <p:nvPr/>
          </p:nvSpPr>
          <p:spPr bwMode="auto">
            <a:xfrm>
              <a:off x="1436" y="2354"/>
              <a:ext cx="30" cy="42"/>
            </a:xfrm>
            <a:custGeom>
              <a:avLst/>
              <a:gdLst>
                <a:gd name="T0" fmla="*/ 0 w 30"/>
                <a:gd name="T1" fmla="*/ 36 h 42"/>
                <a:gd name="T2" fmla="*/ 0 w 30"/>
                <a:gd name="T3" fmla="*/ 36 h 42"/>
                <a:gd name="T4" fmla="*/ 2 w 30"/>
                <a:gd name="T5" fmla="*/ 40 h 42"/>
                <a:gd name="T6" fmla="*/ 2 w 30"/>
                <a:gd name="T7" fmla="*/ 40 h 42"/>
                <a:gd name="T8" fmla="*/ 6 w 30"/>
                <a:gd name="T9" fmla="*/ 42 h 42"/>
                <a:gd name="T10" fmla="*/ 10 w 30"/>
                <a:gd name="T11" fmla="*/ 42 h 42"/>
                <a:gd name="T12" fmla="*/ 18 w 30"/>
                <a:gd name="T13" fmla="*/ 42 h 42"/>
                <a:gd name="T14" fmla="*/ 20 w 30"/>
                <a:gd name="T15" fmla="*/ 42 h 42"/>
                <a:gd name="T16" fmla="*/ 20 w 30"/>
                <a:gd name="T17" fmla="*/ 42 h 42"/>
                <a:gd name="T18" fmla="*/ 26 w 30"/>
                <a:gd name="T19" fmla="*/ 40 h 42"/>
                <a:gd name="T20" fmla="*/ 30 w 30"/>
                <a:gd name="T21" fmla="*/ 36 h 42"/>
                <a:gd name="T22" fmla="*/ 30 w 30"/>
                <a:gd name="T23" fmla="*/ 36 h 42"/>
                <a:gd name="T24" fmla="*/ 30 w 30"/>
                <a:gd name="T25" fmla="*/ 32 h 42"/>
                <a:gd name="T26" fmla="*/ 28 w 30"/>
                <a:gd name="T27" fmla="*/ 26 h 42"/>
                <a:gd name="T28" fmla="*/ 26 w 30"/>
                <a:gd name="T29" fmla="*/ 22 h 42"/>
                <a:gd name="T30" fmla="*/ 24 w 30"/>
                <a:gd name="T31" fmla="*/ 14 h 42"/>
                <a:gd name="T32" fmla="*/ 20 w 30"/>
                <a:gd name="T33" fmla="*/ 2 h 42"/>
                <a:gd name="T34" fmla="*/ 20 w 30"/>
                <a:gd name="T35" fmla="*/ 2 h 42"/>
                <a:gd name="T36" fmla="*/ 18 w 30"/>
                <a:gd name="T37" fmla="*/ 0 h 42"/>
                <a:gd name="T38" fmla="*/ 18 w 30"/>
                <a:gd name="T39" fmla="*/ 0 h 42"/>
                <a:gd name="T40" fmla="*/ 14 w 30"/>
                <a:gd name="T41" fmla="*/ 0 h 42"/>
                <a:gd name="T42" fmla="*/ 10 w 30"/>
                <a:gd name="T43" fmla="*/ 6 h 42"/>
                <a:gd name="T44" fmla="*/ 10 w 30"/>
                <a:gd name="T45" fmla="*/ 6 h 42"/>
                <a:gd name="T46" fmla="*/ 6 w 30"/>
                <a:gd name="T47" fmla="*/ 14 h 42"/>
                <a:gd name="T48" fmla="*/ 2 w 30"/>
                <a:gd name="T49" fmla="*/ 22 h 42"/>
                <a:gd name="T50" fmla="*/ 0 w 30"/>
                <a:gd name="T51" fmla="*/ 36 h 42"/>
                <a:gd name="T52" fmla="*/ 0 w 30"/>
                <a:gd name="T53" fmla="*/ 36 h 4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0"/>
                <a:gd name="T82" fmla="*/ 0 h 42"/>
                <a:gd name="T83" fmla="*/ 30 w 30"/>
                <a:gd name="T84" fmla="*/ 42 h 4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0" h="42">
                  <a:moveTo>
                    <a:pt x="0" y="36"/>
                  </a:moveTo>
                  <a:lnTo>
                    <a:pt x="0" y="36"/>
                  </a:lnTo>
                  <a:lnTo>
                    <a:pt x="2" y="40"/>
                  </a:lnTo>
                  <a:lnTo>
                    <a:pt x="6" y="42"/>
                  </a:lnTo>
                  <a:lnTo>
                    <a:pt x="10" y="42"/>
                  </a:lnTo>
                  <a:lnTo>
                    <a:pt x="18" y="42"/>
                  </a:lnTo>
                  <a:lnTo>
                    <a:pt x="20" y="42"/>
                  </a:lnTo>
                  <a:lnTo>
                    <a:pt x="26" y="40"/>
                  </a:lnTo>
                  <a:lnTo>
                    <a:pt x="30" y="36"/>
                  </a:lnTo>
                  <a:lnTo>
                    <a:pt x="30" y="32"/>
                  </a:lnTo>
                  <a:lnTo>
                    <a:pt x="28" y="26"/>
                  </a:lnTo>
                  <a:lnTo>
                    <a:pt x="26" y="22"/>
                  </a:lnTo>
                  <a:lnTo>
                    <a:pt x="24" y="14"/>
                  </a:lnTo>
                  <a:lnTo>
                    <a:pt x="20" y="2"/>
                  </a:lnTo>
                  <a:lnTo>
                    <a:pt x="18" y="0"/>
                  </a:lnTo>
                  <a:lnTo>
                    <a:pt x="14" y="0"/>
                  </a:lnTo>
                  <a:lnTo>
                    <a:pt x="10" y="6"/>
                  </a:lnTo>
                  <a:lnTo>
                    <a:pt x="6" y="14"/>
                  </a:lnTo>
                  <a:lnTo>
                    <a:pt x="2" y="22"/>
                  </a:lnTo>
                  <a:lnTo>
                    <a:pt x="0" y="36"/>
                  </a:lnTo>
                  <a:close/>
                </a:path>
              </a:pathLst>
            </a:custGeom>
            <a:solidFill>
              <a:srgbClr val="F0D5B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4" name="Freeform 292">
              <a:extLst>
                <a:ext uri="{FF2B5EF4-FFF2-40B4-BE49-F238E27FC236}">
                  <a16:creationId xmlns:a16="http://schemas.microsoft.com/office/drawing/2014/main" id="{FCB97F64-8C95-4A2D-A732-A8BE565C18AA}"/>
                </a:ext>
              </a:extLst>
            </p:cNvPr>
            <p:cNvSpPr>
              <a:spLocks/>
            </p:cNvSpPr>
            <p:nvPr/>
          </p:nvSpPr>
          <p:spPr bwMode="auto">
            <a:xfrm>
              <a:off x="1438" y="2354"/>
              <a:ext cx="28" cy="42"/>
            </a:xfrm>
            <a:custGeom>
              <a:avLst/>
              <a:gdLst>
                <a:gd name="T0" fmla="*/ 0 w 28"/>
                <a:gd name="T1" fmla="*/ 36 h 42"/>
                <a:gd name="T2" fmla="*/ 0 w 28"/>
                <a:gd name="T3" fmla="*/ 36 h 42"/>
                <a:gd name="T4" fmla="*/ 0 w 28"/>
                <a:gd name="T5" fmla="*/ 40 h 42"/>
                <a:gd name="T6" fmla="*/ 0 w 28"/>
                <a:gd name="T7" fmla="*/ 40 h 42"/>
                <a:gd name="T8" fmla="*/ 4 w 28"/>
                <a:gd name="T9" fmla="*/ 40 h 42"/>
                <a:gd name="T10" fmla="*/ 8 w 28"/>
                <a:gd name="T11" fmla="*/ 42 h 42"/>
                <a:gd name="T12" fmla="*/ 16 w 28"/>
                <a:gd name="T13" fmla="*/ 42 h 42"/>
                <a:gd name="T14" fmla="*/ 16 w 28"/>
                <a:gd name="T15" fmla="*/ 40 h 42"/>
                <a:gd name="T16" fmla="*/ 16 w 28"/>
                <a:gd name="T17" fmla="*/ 40 h 42"/>
                <a:gd name="T18" fmla="*/ 24 w 28"/>
                <a:gd name="T19" fmla="*/ 40 h 42"/>
                <a:gd name="T20" fmla="*/ 26 w 28"/>
                <a:gd name="T21" fmla="*/ 36 h 42"/>
                <a:gd name="T22" fmla="*/ 26 w 28"/>
                <a:gd name="T23" fmla="*/ 36 h 42"/>
                <a:gd name="T24" fmla="*/ 28 w 28"/>
                <a:gd name="T25" fmla="*/ 32 h 42"/>
                <a:gd name="T26" fmla="*/ 26 w 28"/>
                <a:gd name="T27" fmla="*/ 26 h 42"/>
                <a:gd name="T28" fmla="*/ 24 w 28"/>
                <a:gd name="T29" fmla="*/ 22 h 42"/>
                <a:gd name="T30" fmla="*/ 22 w 28"/>
                <a:gd name="T31" fmla="*/ 14 h 42"/>
                <a:gd name="T32" fmla="*/ 18 w 28"/>
                <a:gd name="T33" fmla="*/ 4 h 42"/>
                <a:gd name="T34" fmla="*/ 18 w 28"/>
                <a:gd name="T35" fmla="*/ 4 h 42"/>
                <a:gd name="T36" fmla="*/ 16 w 28"/>
                <a:gd name="T37" fmla="*/ 0 h 42"/>
                <a:gd name="T38" fmla="*/ 16 w 28"/>
                <a:gd name="T39" fmla="*/ 0 h 42"/>
                <a:gd name="T40" fmla="*/ 12 w 28"/>
                <a:gd name="T41" fmla="*/ 2 h 42"/>
                <a:gd name="T42" fmla="*/ 8 w 28"/>
                <a:gd name="T43" fmla="*/ 6 h 42"/>
                <a:gd name="T44" fmla="*/ 8 w 28"/>
                <a:gd name="T45" fmla="*/ 6 h 42"/>
                <a:gd name="T46" fmla="*/ 4 w 28"/>
                <a:gd name="T47" fmla="*/ 14 h 42"/>
                <a:gd name="T48" fmla="*/ 0 w 28"/>
                <a:gd name="T49" fmla="*/ 22 h 42"/>
                <a:gd name="T50" fmla="*/ 0 w 28"/>
                <a:gd name="T51" fmla="*/ 36 h 42"/>
                <a:gd name="T52" fmla="*/ 0 w 28"/>
                <a:gd name="T53" fmla="*/ 36 h 4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8"/>
                <a:gd name="T82" fmla="*/ 0 h 42"/>
                <a:gd name="T83" fmla="*/ 28 w 28"/>
                <a:gd name="T84" fmla="*/ 42 h 4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8" h="42">
                  <a:moveTo>
                    <a:pt x="0" y="36"/>
                  </a:moveTo>
                  <a:lnTo>
                    <a:pt x="0" y="36"/>
                  </a:lnTo>
                  <a:lnTo>
                    <a:pt x="0" y="40"/>
                  </a:lnTo>
                  <a:lnTo>
                    <a:pt x="4" y="40"/>
                  </a:lnTo>
                  <a:lnTo>
                    <a:pt x="8" y="42"/>
                  </a:lnTo>
                  <a:lnTo>
                    <a:pt x="16" y="42"/>
                  </a:lnTo>
                  <a:lnTo>
                    <a:pt x="16" y="40"/>
                  </a:lnTo>
                  <a:lnTo>
                    <a:pt x="24" y="40"/>
                  </a:lnTo>
                  <a:lnTo>
                    <a:pt x="26" y="36"/>
                  </a:lnTo>
                  <a:lnTo>
                    <a:pt x="28" y="32"/>
                  </a:lnTo>
                  <a:lnTo>
                    <a:pt x="26" y="26"/>
                  </a:lnTo>
                  <a:lnTo>
                    <a:pt x="24" y="22"/>
                  </a:lnTo>
                  <a:lnTo>
                    <a:pt x="22" y="14"/>
                  </a:lnTo>
                  <a:lnTo>
                    <a:pt x="18" y="4"/>
                  </a:lnTo>
                  <a:lnTo>
                    <a:pt x="16" y="0"/>
                  </a:lnTo>
                  <a:lnTo>
                    <a:pt x="12" y="2"/>
                  </a:lnTo>
                  <a:lnTo>
                    <a:pt x="8" y="6"/>
                  </a:lnTo>
                  <a:lnTo>
                    <a:pt x="4" y="14"/>
                  </a:lnTo>
                  <a:lnTo>
                    <a:pt x="0" y="22"/>
                  </a:lnTo>
                  <a:lnTo>
                    <a:pt x="0" y="36"/>
                  </a:lnTo>
                  <a:close/>
                </a:path>
              </a:pathLst>
            </a:custGeom>
            <a:solidFill>
              <a:srgbClr val="F0D6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5" name="Freeform 293">
              <a:extLst>
                <a:ext uri="{FF2B5EF4-FFF2-40B4-BE49-F238E27FC236}">
                  <a16:creationId xmlns:a16="http://schemas.microsoft.com/office/drawing/2014/main" id="{517184AA-F455-4562-A2C9-A186903B58AE}"/>
                </a:ext>
              </a:extLst>
            </p:cNvPr>
            <p:cNvSpPr>
              <a:spLocks/>
            </p:cNvSpPr>
            <p:nvPr/>
          </p:nvSpPr>
          <p:spPr bwMode="auto">
            <a:xfrm>
              <a:off x="1438" y="2354"/>
              <a:ext cx="28" cy="42"/>
            </a:xfrm>
            <a:custGeom>
              <a:avLst/>
              <a:gdLst>
                <a:gd name="T0" fmla="*/ 0 w 28"/>
                <a:gd name="T1" fmla="*/ 36 h 42"/>
                <a:gd name="T2" fmla="*/ 0 w 28"/>
                <a:gd name="T3" fmla="*/ 36 h 42"/>
                <a:gd name="T4" fmla="*/ 0 w 28"/>
                <a:gd name="T5" fmla="*/ 40 h 42"/>
                <a:gd name="T6" fmla="*/ 0 w 28"/>
                <a:gd name="T7" fmla="*/ 40 h 42"/>
                <a:gd name="T8" fmla="*/ 8 w 28"/>
                <a:gd name="T9" fmla="*/ 42 h 42"/>
                <a:gd name="T10" fmla="*/ 16 w 28"/>
                <a:gd name="T11" fmla="*/ 40 h 42"/>
                <a:gd name="T12" fmla="*/ 16 w 28"/>
                <a:gd name="T13" fmla="*/ 40 h 42"/>
                <a:gd name="T14" fmla="*/ 16 w 28"/>
                <a:gd name="T15" fmla="*/ 40 h 42"/>
                <a:gd name="T16" fmla="*/ 24 w 28"/>
                <a:gd name="T17" fmla="*/ 40 h 42"/>
                <a:gd name="T18" fmla="*/ 26 w 28"/>
                <a:gd name="T19" fmla="*/ 36 h 42"/>
                <a:gd name="T20" fmla="*/ 26 w 28"/>
                <a:gd name="T21" fmla="*/ 36 h 42"/>
                <a:gd name="T22" fmla="*/ 28 w 28"/>
                <a:gd name="T23" fmla="*/ 32 h 42"/>
                <a:gd name="T24" fmla="*/ 24 w 28"/>
                <a:gd name="T25" fmla="*/ 26 h 42"/>
                <a:gd name="T26" fmla="*/ 24 w 28"/>
                <a:gd name="T27" fmla="*/ 22 h 42"/>
                <a:gd name="T28" fmla="*/ 22 w 28"/>
                <a:gd name="T29" fmla="*/ 14 h 42"/>
                <a:gd name="T30" fmla="*/ 18 w 28"/>
                <a:gd name="T31" fmla="*/ 4 h 42"/>
                <a:gd name="T32" fmla="*/ 18 w 28"/>
                <a:gd name="T33" fmla="*/ 4 h 42"/>
                <a:gd name="T34" fmla="*/ 16 w 28"/>
                <a:gd name="T35" fmla="*/ 0 h 42"/>
                <a:gd name="T36" fmla="*/ 16 w 28"/>
                <a:gd name="T37" fmla="*/ 0 h 42"/>
                <a:gd name="T38" fmla="*/ 12 w 28"/>
                <a:gd name="T39" fmla="*/ 2 h 42"/>
                <a:gd name="T40" fmla="*/ 8 w 28"/>
                <a:gd name="T41" fmla="*/ 6 h 42"/>
                <a:gd name="T42" fmla="*/ 8 w 28"/>
                <a:gd name="T43" fmla="*/ 6 h 42"/>
                <a:gd name="T44" fmla="*/ 4 w 28"/>
                <a:gd name="T45" fmla="*/ 14 h 42"/>
                <a:gd name="T46" fmla="*/ 2 w 28"/>
                <a:gd name="T47" fmla="*/ 22 h 42"/>
                <a:gd name="T48" fmla="*/ 0 w 28"/>
                <a:gd name="T49" fmla="*/ 36 h 42"/>
                <a:gd name="T50" fmla="*/ 0 w 28"/>
                <a:gd name="T51" fmla="*/ 36 h 4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8"/>
                <a:gd name="T79" fmla="*/ 0 h 42"/>
                <a:gd name="T80" fmla="*/ 28 w 28"/>
                <a:gd name="T81" fmla="*/ 42 h 4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8" h="42">
                  <a:moveTo>
                    <a:pt x="0" y="36"/>
                  </a:moveTo>
                  <a:lnTo>
                    <a:pt x="0" y="36"/>
                  </a:lnTo>
                  <a:lnTo>
                    <a:pt x="0" y="40"/>
                  </a:lnTo>
                  <a:lnTo>
                    <a:pt x="8" y="42"/>
                  </a:lnTo>
                  <a:lnTo>
                    <a:pt x="16" y="40"/>
                  </a:lnTo>
                  <a:lnTo>
                    <a:pt x="24" y="40"/>
                  </a:lnTo>
                  <a:lnTo>
                    <a:pt x="26" y="36"/>
                  </a:lnTo>
                  <a:lnTo>
                    <a:pt x="28" y="32"/>
                  </a:lnTo>
                  <a:lnTo>
                    <a:pt x="24" y="26"/>
                  </a:lnTo>
                  <a:lnTo>
                    <a:pt x="24" y="22"/>
                  </a:lnTo>
                  <a:lnTo>
                    <a:pt x="22" y="14"/>
                  </a:lnTo>
                  <a:lnTo>
                    <a:pt x="18" y="4"/>
                  </a:lnTo>
                  <a:lnTo>
                    <a:pt x="16" y="0"/>
                  </a:lnTo>
                  <a:lnTo>
                    <a:pt x="12" y="2"/>
                  </a:lnTo>
                  <a:lnTo>
                    <a:pt x="8" y="6"/>
                  </a:lnTo>
                  <a:lnTo>
                    <a:pt x="4" y="14"/>
                  </a:lnTo>
                  <a:lnTo>
                    <a:pt x="2" y="22"/>
                  </a:lnTo>
                  <a:lnTo>
                    <a:pt x="0" y="36"/>
                  </a:lnTo>
                  <a:close/>
                </a:path>
              </a:pathLst>
            </a:custGeom>
            <a:solidFill>
              <a:srgbClr val="F1D7B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 name="Freeform 294">
              <a:extLst>
                <a:ext uri="{FF2B5EF4-FFF2-40B4-BE49-F238E27FC236}">
                  <a16:creationId xmlns:a16="http://schemas.microsoft.com/office/drawing/2014/main" id="{08894AB3-BC07-454E-BABA-56D8BCA686CC}"/>
                </a:ext>
              </a:extLst>
            </p:cNvPr>
            <p:cNvSpPr>
              <a:spLocks/>
            </p:cNvSpPr>
            <p:nvPr/>
          </p:nvSpPr>
          <p:spPr bwMode="auto">
            <a:xfrm>
              <a:off x="1438" y="2356"/>
              <a:ext cx="26" cy="38"/>
            </a:xfrm>
            <a:custGeom>
              <a:avLst/>
              <a:gdLst>
                <a:gd name="T0" fmla="*/ 0 w 26"/>
                <a:gd name="T1" fmla="*/ 34 h 38"/>
                <a:gd name="T2" fmla="*/ 0 w 26"/>
                <a:gd name="T3" fmla="*/ 34 h 38"/>
                <a:gd name="T4" fmla="*/ 2 w 26"/>
                <a:gd name="T5" fmla="*/ 36 h 38"/>
                <a:gd name="T6" fmla="*/ 2 w 26"/>
                <a:gd name="T7" fmla="*/ 36 h 38"/>
                <a:gd name="T8" fmla="*/ 8 w 26"/>
                <a:gd name="T9" fmla="*/ 38 h 38"/>
                <a:gd name="T10" fmla="*/ 16 w 26"/>
                <a:gd name="T11" fmla="*/ 38 h 38"/>
                <a:gd name="T12" fmla="*/ 16 w 26"/>
                <a:gd name="T13" fmla="*/ 38 h 38"/>
                <a:gd name="T14" fmla="*/ 16 w 26"/>
                <a:gd name="T15" fmla="*/ 38 h 38"/>
                <a:gd name="T16" fmla="*/ 22 w 26"/>
                <a:gd name="T17" fmla="*/ 38 h 38"/>
                <a:gd name="T18" fmla="*/ 26 w 26"/>
                <a:gd name="T19" fmla="*/ 34 h 38"/>
                <a:gd name="T20" fmla="*/ 26 w 26"/>
                <a:gd name="T21" fmla="*/ 34 h 38"/>
                <a:gd name="T22" fmla="*/ 26 w 26"/>
                <a:gd name="T23" fmla="*/ 30 h 38"/>
                <a:gd name="T24" fmla="*/ 24 w 26"/>
                <a:gd name="T25" fmla="*/ 24 h 38"/>
                <a:gd name="T26" fmla="*/ 24 w 26"/>
                <a:gd name="T27" fmla="*/ 20 h 38"/>
                <a:gd name="T28" fmla="*/ 22 w 26"/>
                <a:gd name="T29" fmla="*/ 12 h 38"/>
                <a:gd name="T30" fmla="*/ 18 w 26"/>
                <a:gd name="T31" fmla="*/ 2 h 38"/>
                <a:gd name="T32" fmla="*/ 18 w 26"/>
                <a:gd name="T33" fmla="*/ 2 h 38"/>
                <a:gd name="T34" fmla="*/ 16 w 26"/>
                <a:gd name="T35" fmla="*/ 0 h 38"/>
                <a:gd name="T36" fmla="*/ 16 w 26"/>
                <a:gd name="T37" fmla="*/ 0 h 38"/>
                <a:gd name="T38" fmla="*/ 12 w 26"/>
                <a:gd name="T39" fmla="*/ 0 h 38"/>
                <a:gd name="T40" fmla="*/ 8 w 26"/>
                <a:gd name="T41" fmla="*/ 4 h 38"/>
                <a:gd name="T42" fmla="*/ 8 w 26"/>
                <a:gd name="T43" fmla="*/ 4 h 38"/>
                <a:gd name="T44" fmla="*/ 4 w 26"/>
                <a:gd name="T45" fmla="*/ 12 h 38"/>
                <a:gd name="T46" fmla="*/ 2 w 26"/>
                <a:gd name="T47" fmla="*/ 22 h 38"/>
                <a:gd name="T48" fmla="*/ 0 w 26"/>
                <a:gd name="T49" fmla="*/ 34 h 38"/>
                <a:gd name="T50" fmla="*/ 0 w 26"/>
                <a:gd name="T51" fmla="*/ 34 h 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6"/>
                <a:gd name="T79" fmla="*/ 0 h 38"/>
                <a:gd name="T80" fmla="*/ 26 w 26"/>
                <a:gd name="T81" fmla="*/ 38 h 3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6" h="38">
                  <a:moveTo>
                    <a:pt x="0" y="34"/>
                  </a:moveTo>
                  <a:lnTo>
                    <a:pt x="0" y="34"/>
                  </a:lnTo>
                  <a:lnTo>
                    <a:pt x="2" y="36"/>
                  </a:lnTo>
                  <a:lnTo>
                    <a:pt x="8" y="38"/>
                  </a:lnTo>
                  <a:lnTo>
                    <a:pt x="16" y="38"/>
                  </a:lnTo>
                  <a:lnTo>
                    <a:pt x="22" y="38"/>
                  </a:lnTo>
                  <a:lnTo>
                    <a:pt x="26" y="34"/>
                  </a:lnTo>
                  <a:lnTo>
                    <a:pt x="26" y="30"/>
                  </a:lnTo>
                  <a:lnTo>
                    <a:pt x="24" y="24"/>
                  </a:lnTo>
                  <a:lnTo>
                    <a:pt x="24" y="20"/>
                  </a:lnTo>
                  <a:lnTo>
                    <a:pt x="22" y="12"/>
                  </a:lnTo>
                  <a:lnTo>
                    <a:pt x="18" y="2"/>
                  </a:lnTo>
                  <a:lnTo>
                    <a:pt x="16" y="0"/>
                  </a:lnTo>
                  <a:lnTo>
                    <a:pt x="12" y="0"/>
                  </a:lnTo>
                  <a:lnTo>
                    <a:pt x="8" y="4"/>
                  </a:lnTo>
                  <a:lnTo>
                    <a:pt x="4" y="12"/>
                  </a:lnTo>
                  <a:lnTo>
                    <a:pt x="2" y="22"/>
                  </a:lnTo>
                  <a:lnTo>
                    <a:pt x="0" y="34"/>
                  </a:lnTo>
                  <a:close/>
                </a:path>
              </a:pathLst>
            </a:custGeom>
            <a:solidFill>
              <a:srgbClr val="F1D8B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 name="Freeform 295">
              <a:extLst>
                <a:ext uri="{FF2B5EF4-FFF2-40B4-BE49-F238E27FC236}">
                  <a16:creationId xmlns:a16="http://schemas.microsoft.com/office/drawing/2014/main" id="{19A552ED-743D-43A4-9BEC-ADB11354A1F7}"/>
                </a:ext>
              </a:extLst>
            </p:cNvPr>
            <p:cNvSpPr>
              <a:spLocks/>
            </p:cNvSpPr>
            <p:nvPr/>
          </p:nvSpPr>
          <p:spPr bwMode="auto">
            <a:xfrm>
              <a:off x="1438" y="2356"/>
              <a:ext cx="26" cy="38"/>
            </a:xfrm>
            <a:custGeom>
              <a:avLst/>
              <a:gdLst>
                <a:gd name="T0" fmla="*/ 0 w 26"/>
                <a:gd name="T1" fmla="*/ 34 h 38"/>
                <a:gd name="T2" fmla="*/ 0 w 26"/>
                <a:gd name="T3" fmla="*/ 34 h 38"/>
                <a:gd name="T4" fmla="*/ 2 w 26"/>
                <a:gd name="T5" fmla="*/ 36 h 38"/>
                <a:gd name="T6" fmla="*/ 2 w 26"/>
                <a:gd name="T7" fmla="*/ 36 h 38"/>
                <a:gd name="T8" fmla="*/ 8 w 26"/>
                <a:gd name="T9" fmla="*/ 38 h 38"/>
                <a:gd name="T10" fmla="*/ 16 w 26"/>
                <a:gd name="T11" fmla="*/ 38 h 38"/>
                <a:gd name="T12" fmla="*/ 16 w 26"/>
                <a:gd name="T13" fmla="*/ 38 h 38"/>
                <a:gd name="T14" fmla="*/ 16 w 26"/>
                <a:gd name="T15" fmla="*/ 38 h 38"/>
                <a:gd name="T16" fmla="*/ 22 w 26"/>
                <a:gd name="T17" fmla="*/ 38 h 38"/>
                <a:gd name="T18" fmla="*/ 26 w 26"/>
                <a:gd name="T19" fmla="*/ 34 h 38"/>
                <a:gd name="T20" fmla="*/ 26 w 26"/>
                <a:gd name="T21" fmla="*/ 34 h 38"/>
                <a:gd name="T22" fmla="*/ 26 w 26"/>
                <a:gd name="T23" fmla="*/ 30 h 38"/>
                <a:gd name="T24" fmla="*/ 24 w 26"/>
                <a:gd name="T25" fmla="*/ 24 h 38"/>
                <a:gd name="T26" fmla="*/ 22 w 26"/>
                <a:gd name="T27" fmla="*/ 20 h 38"/>
                <a:gd name="T28" fmla="*/ 22 w 26"/>
                <a:gd name="T29" fmla="*/ 14 h 38"/>
                <a:gd name="T30" fmla="*/ 18 w 26"/>
                <a:gd name="T31" fmla="*/ 4 h 38"/>
                <a:gd name="T32" fmla="*/ 18 w 26"/>
                <a:gd name="T33" fmla="*/ 4 h 38"/>
                <a:gd name="T34" fmla="*/ 16 w 26"/>
                <a:gd name="T35" fmla="*/ 0 h 38"/>
                <a:gd name="T36" fmla="*/ 16 w 26"/>
                <a:gd name="T37" fmla="*/ 0 h 38"/>
                <a:gd name="T38" fmla="*/ 12 w 26"/>
                <a:gd name="T39" fmla="*/ 2 h 38"/>
                <a:gd name="T40" fmla="*/ 8 w 26"/>
                <a:gd name="T41" fmla="*/ 6 h 38"/>
                <a:gd name="T42" fmla="*/ 8 w 26"/>
                <a:gd name="T43" fmla="*/ 6 h 38"/>
                <a:gd name="T44" fmla="*/ 4 w 26"/>
                <a:gd name="T45" fmla="*/ 14 h 38"/>
                <a:gd name="T46" fmla="*/ 2 w 26"/>
                <a:gd name="T47" fmla="*/ 22 h 38"/>
                <a:gd name="T48" fmla="*/ 0 w 26"/>
                <a:gd name="T49" fmla="*/ 34 h 38"/>
                <a:gd name="T50" fmla="*/ 0 w 26"/>
                <a:gd name="T51" fmla="*/ 34 h 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6"/>
                <a:gd name="T79" fmla="*/ 0 h 38"/>
                <a:gd name="T80" fmla="*/ 26 w 26"/>
                <a:gd name="T81" fmla="*/ 38 h 3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6" h="38">
                  <a:moveTo>
                    <a:pt x="0" y="34"/>
                  </a:moveTo>
                  <a:lnTo>
                    <a:pt x="0" y="34"/>
                  </a:lnTo>
                  <a:lnTo>
                    <a:pt x="2" y="36"/>
                  </a:lnTo>
                  <a:lnTo>
                    <a:pt x="8" y="38"/>
                  </a:lnTo>
                  <a:lnTo>
                    <a:pt x="16" y="38"/>
                  </a:lnTo>
                  <a:lnTo>
                    <a:pt x="22" y="38"/>
                  </a:lnTo>
                  <a:lnTo>
                    <a:pt x="26" y="34"/>
                  </a:lnTo>
                  <a:lnTo>
                    <a:pt x="26" y="30"/>
                  </a:lnTo>
                  <a:lnTo>
                    <a:pt x="24" y="24"/>
                  </a:lnTo>
                  <a:lnTo>
                    <a:pt x="22" y="20"/>
                  </a:lnTo>
                  <a:lnTo>
                    <a:pt x="22" y="14"/>
                  </a:lnTo>
                  <a:lnTo>
                    <a:pt x="18" y="4"/>
                  </a:lnTo>
                  <a:lnTo>
                    <a:pt x="16" y="0"/>
                  </a:lnTo>
                  <a:lnTo>
                    <a:pt x="12" y="2"/>
                  </a:lnTo>
                  <a:lnTo>
                    <a:pt x="8" y="6"/>
                  </a:lnTo>
                  <a:lnTo>
                    <a:pt x="4" y="14"/>
                  </a:lnTo>
                  <a:lnTo>
                    <a:pt x="2" y="22"/>
                  </a:lnTo>
                  <a:lnTo>
                    <a:pt x="0" y="34"/>
                  </a:lnTo>
                  <a:close/>
                </a:path>
              </a:pathLst>
            </a:custGeom>
            <a:solidFill>
              <a:srgbClr val="F1D9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8" name="Freeform 296">
              <a:extLst>
                <a:ext uri="{FF2B5EF4-FFF2-40B4-BE49-F238E27FC236}">
                  <a16:creationId xmlns:a16="http://schemas.microsoft.com/office/drawing/2014/main" id="{7E4D4DFC-935E-430B-A707-FB600F5D3695}"/>
                </a:ext>
              </a:extLst>
            </p:cNvPr>
            <p:cNvSpPr>
              <a:spLocks/>
            </p:cNvSpPr>
            <p:nvPr/>
          </p:nvSpPr>
          <p:spPr bwMode="auto">
            <a:xfrm>
              <a:off x="1438" y="2358"/>
              <a:ext cx="26" cy="36"/>
            </a:xfrm>
            <a:custGeom>
              <a:avLst/>
              <a:gdLst>
                <a:gd name="T0" fmla="*/ 0 w 26"/>
                <a:gd name="T1" fmla="*/ 32 h 36"/>
                <a:gd name="T2" fmla="*/ 0 w 26"/>
                <a:gd name="T3" fmla="*/ 32 h 36"/>
                <a:gd name="T4" fmla="*/ 2 w 26"/>
                <a:gd name="T5" fmla="*/ 34 h 36"/>
                <a:gd name="T6" fmla="*/ 2 w 26"/>
                <a:gd name="T7" fmla="*/ 34 h 36"/>
                <a:gd name="T8" fmla="*/ 8 w 26"/>
                <a:gd name="T9" fmla="*/ 36 h 36"/>
                <a:gd name="T10" fmla="*/ 16 w 26"/>
                <a:gd name="T11" fmla="*/ 36 h 36"/>
                <a:gd name="T12" fmla="*/ 16 w 26"/>
                <a:gd name="T13" fmla="*/ 36 h 36"/>
                <a:gd name="T14" fmla="*/ 16 w 26"/>
                <a:gd name="T15" fmla="*/ 36 h 36"/>
                <a:gd name="T16" fmla="*/ 22 w 26"/>
                <a:gd name="T17" fmla="*/ 34 h 36"/>
                <a:gd name="T18" fmla="*/ 26 w 26"/>
                <a:gd name="T19" fmla="*/ 32 h 36"/>
                <a:gd name="T20" fmla="*/ 26 w 26"/>
                <a:gd name="T21" fmla="*/ 32 h 36"/>
                <a:gd name="T22" fmla="*/ 26 w 26"/>
                <a:gd name="T23" fmla="*/ 28 h 36"/>
                <a:gd name="T24" fmla="*/ 24 w 26"/>
                <a:gd name="T25" fmla="*/ 22 h 36"/>
                <a:gd name="T26" fmla="*/ 22 w 26"/>
                <a:gd name="T27" fmla="*/ 18 h 36"/>
                <a:gd name="T28" fmla="*/ 22 w 26"/>
                <a:gd name="T29" fmla="*/ 12 h 36"/>
                <a:gd name="T30" fmla="*/ 18 w 26"/>
                <a:gd name="T31" fmla="*/ 2 h 36"/>
                <a:gd name="T32" fmla="*/ 18 w 26"/>
                <a:gd name="T33" fmla="*/ 2 h 36"/>
                <a:gd name="T34" fmla="*/ 16 w 26"/>
                <a:gd name="T35" fmla="*/ 0 h 36"/>
                <a:gd name="T36" fmla="*/ 16 w 26"/>
                <a:gd name="T37" fmla="*/ 0 h 36"/>
                <a:gd name="T38" fmla="*/ 12 w 26"/>
                <a:gd name="T39" fmla="*/ 0 h 36"/>
                <a:gd name="T40" fmla="*/ 8 w 26"/>
                <a:gd name="T41" fmla="*/ 4 h 36"/>
                <a:gd name="T42" fmla="*/ 8 w 26"/>
                <a:gd name="T43" fmla="*/ 4 h 36"/>
                <a:gd name="T44" fmla="*/ 4 w 26"/>
                <a:gd name="T45" fmla="*/ 12 h 36"/>
                <a:gd name="T46" fmla="*/ 2 w 26"/>
                <a:gd name="T47" fmla="*/ 20 h 36"/>
                <a:gd name="T48" fmla="*/ 0 w 26"/>
                <a:gd name="T49" fmla="*/ 32 h 36"/>
                <a:gd name="T50" fmla="*/ 0 w 26"/>
                <a:gd name="T51" fmla="*/ 32 h 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6"/>
                <a:gd name="T79" fmla="*/ 0 h 36"/>
                <a:gd name="T80" fmla="*/ 26 w 26"/>
                <a:gd name="T81" fmla="*/ 36 h 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6" h="36">
                  <a:moveTo>
                    <a:pt x="0" y="32"/>
                  </a:moveTo>
                  <a:lnTo>
                    <a:pt x="0" y="32"/>
                  </a:lnTo>
                  <a:lnTo>
                    <a:pt x="2" y="34"/>
                  </a:lnTo>
                  <a:lnTo>
                    <a:pt x="8" y="36"/>
                  </a:lnTo>
                  <a:lnTo>
                    <a:pt x="16" y="36"/>
                  </a:lnTo>
                  <a:lnTo>
                    <a:pt x="22" y="34"/>
                  </a:lnTo>
                  <a:lnTo>
                    <a:pt x="26" y="32"/>
                  </a:lnTo>
                  <a:lnTo>
                    <a:pt x="26" y="28"/>
                  </a:lnTo>
                  <a:lnTo>
                    <a:pt x="24" y="22"/>
                  </a:lnTo>
                  <a:lnTo>
                    <a:pt x="22" y="18"/>
                  </a:lnTo>
                  <a:lnTo>
                    <a:pt x="22" y="12"/>
                  </a:lnTo>
                  <a:lnTo>
                    <a:pt x="18" y="2"/>
                  </a:lnTo>
                  <a:lnTo>
                    <a:pt x="16" y="0"/>
                  </a:lnTo>
                  <a:lnTo>
                    <a:pt x="12" y="0"/>
                  </a:lnTo>
                  <a:lnTo>
                    <a:pt x="8" y="4"/>
                  </a:lnTo>
                  <a:lnTo>
                    <a:pt x="4" y="12"/>
                  </a:lnTo>
                  <a:lnTo>
                    <a:pt x="2" y="20"/>
                  </a:lnTo>
                  <a:lnTo>
                    <a:pt x="0" y="32"/>
                  </a:lnTo>
                  <a:close/>
                </a:path>
              </a:pathLst>
            </a:custGeom>
            <a:solidFill>
              <a:srgbClr val="F2DA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9" name="Freeform 297">
              <a:extLst>
                <a:ext uri="{FF2B5EF4-FFF2-40B4-BE49-F238E27FC236}">
                  <a16:creationId xmlns:a16="http://schemas.microsoft.com/office/drawing/2014/main" id="{20768057-0A55-444A-92EE-FBFAB104B308}"/>
                </a:ext>
              </a:extLst>
            </p:cNvPr>
            <p:cNvSpPr>
              <a:spLocks/>
            </p:cNvSpPr>
            <p:nvPr/>
          </p:nvSpPr>
          <p:spPr bwMode="auto">
            <a:xfrm>
              <a:off x="1440" y="2358"/>
              <a:ext cx="24" cy="36"/>
            </a:xfrm>
            <a:custGeom>
              <a:avLst/>
              <a:gdLst>
                <a:gd name="T0" fmla="*/ 0 w 24"/>
                <a:gd name="T1" fmla="*/ 32 h 36"/>
                <a:gd name="T2" fmla="*/ 0 w 24"/>
                <a:gd name="T3" fmla="*/ 32 h 36"/>
                <a:gd name="T4" fmla="*/ 0 w 24"/>
                <a:gd name="T5" fmla="*/ 34 h 36"/>
                <a:gd name="T6" fmla="*/ 0 w 24"/>
                <a:gd name="T7" fmla="*/ 34 h 36"/>
                <a:gd name="T8" fmla="*/ 6 w 24"/>
                <a:gd name="T9" fmla="*/ 36 h 36"/>
                <a:gd name="T10" fmla="*/ 14 w 24"/>
                <a:gd name="T11" fmla="*/ 36 h 36"/>
                <a:gd name="T12" fmla="*/ 14 w 24"/>
                <a:gd name="T13" fmla="*/ 36 h 36"/>
                <a:gd name="T14" fmla="*/ 14 w 24"/>
                <a:gd name="T15" fmla="*/ 36 h 36"/>
                <a:gd name="T16" fmla="*/ 20 w 24"/>
                <a:gd name="T17" fmla="*/ 34 h 36"/>
                <a:gd name="T18" fmla="*/ 24 w 24"/>
                <a:gd name="T19" fmla="*/ 32 h 36"/>
                <a:gd name="T20" fmla="*/ 24 w 24"/>
                <a:gd name="T21" fmla="*/ 32 h 36"/>
                <a:gd name="T22" fmla="*/ 24 w 24"/>
                <a:gd name="T23" fmla="*/ 28 h 36"/>
                <a:gd name="T24" fmla="*/ 22 w 24"/>
                <a:gd name="T25" fmla="*/ 22 h 36"/>
                <a:gd name="T26" fmla="*/ 20 w 24"/>
                <a:gd name="T27" fmla="*/ 18 h 36"/>
                <a:gd name="T28" fmla="*/ 18 w 24"/>
                <a:gd name="T29" fmla="*/ 12 h 36"/>
                <a:gd name="T30" fmla="*/ 16 w 24"/>
                <a:gd name="T31" fmla="*/ 4 h 36"/>
                <a:gd name="T32" fmla="*/ 16 w 24"/>
                <a:gd name="T33" fmla="*/ 4 h 36"/>
                <a:gd name="T34" fmla="*/ 14 w 24"/>
                <a:gd name="T35" fmla="*/ 0 h 36"/>
                <a:gd name="T36" fmla="*/ 14 w 24"/>
                <a:gd name="T37" fmla="*/ 0 h 36"/>
                <a:gd name="T38" fmla="*/ 10 w 24"/>
                <a:gd name="T39" fmla="*/ 2 h 36"/>
                <a:gd name="T40" fmla="*/ 6 w 24"/>
                <a:gd name="T41" fmla="*/ 4 h 36"/>
                <a:gd name="T42" fmla="*/ 6 w 24"/>
                <a:gd name="T43" fmla="*/ 4 h 36"/>
                <a:gd name="T44" fmla="*/ 4 w 24"/>
                <a:gd name="T45" fmla="*/ 12 h 36"/>
                <a:gd name="T46" fmla="*/ 0 w 24"/>
                <a:gd name="T47" fmla="*/ 20 h 36"/>
                <a:gd name="T48" fmla="*/ 0 w 24"/>
                <a:gd name="T49" fmla="*/ 32 h 36"/>
                <a:gd name="T50" fmla="*/ 0 w 24"/>
                <a:gd name="T51" fmla="*/ 32 h 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4"/>
                <a:gd name="T79" fmla="*/ 0 h 36"/>
                <a:gd name="T80" fmla="*/ 24 w 24"/>
                <a:gd name="T81" fmla="*/ 36 h 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4" h="36">
                  <a:moveTo>
                    <a:pt x="0" y="32"/>
                  </a:moveTo>
                  <a:lnTo>
                    <a:pt x="0" y="32"/>
                  </a:lnTo>
                  <a:lnTo>
                    <a:pt x="0" y="34"/>
                  </a:lnTo>
                  <a:lnTo>
                    <a:pt x="6" y="36"/>
                  </a:lnTo>
                  <a:lnTo>
                    <a:pt x="14" y="36"/>
                  </a:lnTo>
                  <a:lnTo>
                    <a:pt x="20" y="34"/>
                  </a:lnTo>
                  <a:lnTo>
                    <a:pt x="24" y="32"/>
                  </a:lnTo>
                  <a:lnTo>
                    <a:pt x="24" y="28"/>
                  </a:lnTo>
                  <a:lnTo>
                    <a:pt x="22" y="22"/>
                  </a:lnTo>
                  <a:lnTo>
                    <a:pt x="20" y="18"/>
                  </a:lnTo>
                  <a:lnTo>
                    <a:pt x="18" y="12"/>
                  </a:lnTo>
                  <a:lnTo>
                    <a:pt x="16" y="4"/>
                  </a:lnTo>
                  <a:lnTo>
                    <a:pt x="14" y="0"/>
                  </a:lnTo>
                  <a:lnTo>
                    <a:pt x="10" y="2"/>
                  </a:lnTo>
                  <a:lnTo>
                    <a:pt x="6" y="4"/>
                  </a:lnTo>
                  <a:lnTo>
                    <a:pt x="4" y="12"/>
                  </a:lnTo>
                  <a:lnTo>
                    <a:pt x="0" y="20"/>
                  </a:lnTo>
                  <a:lnTo>
                    <a:pt x="0" y="32"/>
                  </a:lnTo>
                  <a:close/>
                </a:path>
              </a:pathLst>
            </a:custGeom>
            <a:solidFill>
              <a:srgbClr val="F2DB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0" name="Freeform 298">
              <a:extLst>
                <a:ext uri="{FF2B5EF4-FFF2-40B4-BE49-F238E27FC236}">
                  <a16:creationId xmlns:a16="http://schemas.microsoft.com/office/drawing/2014/main" id="{0658C414-4E2C-4C9B-B465-5E566057B7BE}"/>
                </a:ext>
              </a:extLst>
            </p:cNvPr>
            <p:cNvSpPr>
              <a:spLocks/>
            </p:cNvSpPr>
            <p:nvPr/>
          </p:nvSpPr>
          <p:spPr bwMode="auto">
            <a:xfrm>
              <a:off x="1440" y="2358"/>
              <a:ext cx="24" cy="36"/>
            </a:xfrm>
            <a:custGeom>
              <a:avLst/>
              <a:gdLst>
                <a:gd name="T0" fmla="*/ 0 w 24"/>
                <a:gd name="T1" fmla="*/ 30 h 36"/>
                <a:gd name="T2" fmla="*/ 0 w 24"/>
                <a:gd name="T3" fmla="*/ 30 h 36"/>
                <a:gd name="T4" fmla="*/ 0 w 24"/>
                <a:gd name="T5" fmla="*/ 34 h 36"/>
                <a:gd name="T6" fmla="*/ 0 w 24"/>
                <a:gd name="T7" fmla="*/ 34 h 36"/>
                <a:gd name="T8" fmla="*/ 6 w 24"/>
                <a:gd name="T9" fmla="*/ 36 h 36"/>
                <a:gd name="T10" fmla="*/ 14 w 24"/>
                <a:gd name="T11" fmla="*/ 36 h 36"/>
                <a:gd name="T12" fmla="*/ 14 w 24"/>
                <a:gd name="T13" fmla="*/ 36 h 36"/>
                <a:gd name="T14" fmla="*/ 14 w 24"/>
                <a:gd name="T15" fmla="*/ 36 h 36"/>
                <a:gd name="T16" fmla="*/ 20 w 24"/>
                <a:gd name="T17" fmla="*/ 34 h 36"/>
                <a:gd name="T18" fmla="*/ 24 w 24"/>
                <a:gd name="T19" fmla="*/ 32 h 36"/>
                <a:gd name="T20" fmla="*/ 24 w 24"/>
                <a:gd name="T21" fmla="*/ 32 h 36"/>
                <a:gd name="T22" fmla="*/ 24 w 24"/>
                <a:gd name="T23" fmla="*/ 28 h 36"/>
                <a:gd name="T24" fmla="*/ 22 w 24"/>
                <a:gd name="T25" fmla="*/ 22 h 36"/>
                <a:gd name="T26" fmla="*/ 20 w 24"/>
                <a:gd name="T27" fmla="*/ 20 h 36"/>
                <a:gd name="T28" fmla="*/ 18 w 24"/>
                <a:gd name="T29" fmla="*/ 12 h 36"/>
                <a:gd name="T30" fmla="*/ 16 w 24"/>
                <a:gd name="T31" fmla="*/ 4 h 36"/>
                <a:gd name="T32" fmla="*/ 16 w 24"/>
                <a:gd name="T33" fmla="*/ 4 h 36"/>
                <a:gd name="T34" fmla="*/ 14 w 24"/>
                <a:gd name="T35" fmla="*/ 0 h 36"/>
                <a:gd name="T36" fmla="*/ 14 w 24"/>
                <a:gd name="T37" fmla="*/ 0 h 36"/>
                <a:gd name="T38" fmla="*/ 10 w 24"/>
                <a:gd name="T39" fmla="*/ 2 h 36"/>
                <a:gd name="T40" fmla="*/ 8 w 24"/>
                <a:gd name="T41" fmla="*/ 6 h 36"/>
                <a:gd name="T42" fmla="*/ 8 w 24"/>
                <a:gd name="T43" fmla="*/ 6 h 36"/>
                <a:gd name="T44" fmla="*/ 4 w 24"/>
                <a:gd name="T45" fmla="*/ 12 h 36"/>
                <a:gd name="T46" fmla="*/ 2 w 24"/>
                <a:gd name="T47" fmla="*/ 20 h 36"/>
                <a:gd name="T48" fmla="*/ 0 w 24"/>
                <a:gd name="T49" fmla="*/ 30 h 36"/>
                <a:gd name="T50" fmla="*/ 0 w 24"/>
                <a:gd name="T51" fmla="*/ 30 h 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4"/>
                <a:gd name="T79" fmla="*/ 0 h 36"/>
                <a:gd name="T80" fmla="*/ 24 w 24"/>
                <a:gd name="T81" fmla="*/ 36 h 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4" h="36">
                  <a:moveTo>
                    <a:pt x="0" y="30"/>
                  </a:moveTo>
                  <a:lnTo>
                    <a:pt x="0" y="30"/>
                  </a:lnTo>
                  <a:lnTo>
                    <a:pt x="0" y="34"/>
                  </a:lnTo>
                  <a:lnTo>
                    <a:pt x="6" y="36"/>
                  </a:lnTo>
                  <a:lnTo>
                    <a:pt x="14" y="36"/>
                  </a:lnTo>
                  <a:lnTo>
                    <a:pt x="20" y="34"/>
                  </a:lnTo>
                  <a:lnTo>
                    <a:pt x="24" y="32"/>
                  </a:lnTo>
                  <a:lnTo>
                    <a:pt x="24" y="28"/>
                  </a:lnTo>
                  <a:lnTo>
                    <a:pt x="22" y="22"/>
                  </a:lnTo>
                  <a:lnTo>
                    <a:pt x="20" y="20"/>
                  </a:lnTo>
                  <a:lnTo>
                    <a:pt x="18" y="12"/>
                  </a:lnTo>
                  <a:lnTo>
                    <a:pt x="16" y="4"/>
                  </a:lnTo>
                  <a:lnTo>
                    <a:pt x="14" y="0"/>
                  </a:lnTo>
                  <a:lnTo>
                    <a:pt x="10" y="2"/>
                  </a:lnTo>
                  <a:lnTo>
                    <a:pt x="8" y="6"/>
                  </a:lnTo>
                  <a:lnTo>
                    <a:pt x="4" y="12"/>
                  </a:lnTo>
                  <a:lnTo>
                    <a:pt x="2" y="20"/>
                  </a:lnTo>
                  <a:lnTo>
                    <a:pt x="0" y="30"/>
                  </a:lnTo>
                  <a:close/>
                </a:path>
              </a:pathLst>
            </a:custGeom>
            <a:solidFill>
              <a:srgbClr val="F2DCC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1" name="Freeform 299">
              <a:extLst>
                <a:ext uri="{FF2B5EF4-FFF2-40B4-BE49-F238E27FC236}">
                  <a16:creationId xmlns:a16="http://schemas.microsoft.com/office/drawing/2014/main" id="{F138082C-D0B3-4705-BAF1-796F7C79D9DD}"/>
                </a:ext>
              </a:extLst>
            </p:cNvPr>
            <p:cNvSpPr>
              <a:spLocks/>
            </p:cNvSpPr>
            <p:nvPr/>
          </p:nvSpPr>
          <p:spPr bwMode="auto">
            <a:xfrm>
              <a:off x="1440" y="2360"/>
              <a:ext cx="24" cy="34"/>
            </a:xfrm>
            <a:custGeom>
              <a:avLst/>
              <a:gdLst>
                <a:gd name="T0" fmla="*/ 0 w 24"/>
                <a:gd name="T1" fmla="*/ 28 h 34"/>
                <a:gd name="T2" fmla="*/ 0 w 24"/>
                <a:gd name="T3" fmla="*/ 28 h 34"/>
                <a:gd name="T4" fmla="*/ 2 w 24"/>
                <a:gd name="T5" fmla="*/ 32 h 34"/>
                <a:gd name="T6" fmla="*/ 2 w 24"/>
                <a:gd name="T7" fmla="*/ 32 h 34"/>
                <a:gd name="T8" fmla="*/ 6 w 24"/>
                <a:gd name="T9" fmla="*/ 34 h 34"/>
                <a:gd name="T10" fmla="*/ 14 w 24"/>
                <a:gd name="T11" fmla="*/ 34 h 34"/>
                <a:gd name="T12" fmla="*/ 14 w 24"/>
                <a:gd name="T13" fmla="*/ 34 h 34"/>
                <a:gd name="T14" fmla="*/ 14 w 24"/>
                <a:gd name="T15" fmla="*/ 34 h 34"/>
                <a:gd name="T16" fmla="*/ 20 w 24"/>
                <a:gd name="T17" fmla="*/ 32 h 34"/>
                <a:gd name="T18" fmla="*/ 22 w 24"/>
                <a:gd name="T19" fmla="*/ 30 h 34"/>
                <a:gd name="T20" fmla="*/ 22 w 24"/>
                <a:gd name="T21" fmla="*/ 30 h 34"/>
                <a:gd name="T22" fmla="*/ 24 w 24"/>
                <a:gd name="T23" fmla="*/ 26 h 34"/>
                <a:gd name="T24" fmla="*/ 22 w 24"/>
                <a:gd name="T25" fmla="*/ 20 h 34"/>
                <a:gd name="T26" fmla="*/ 20 w 24"/>
                <a:gd name="T27" fmla="*/ 18 h 34"/>
                <a:gd name="T28" fmla="*/ 18 w 24"/>
                <a:gd name="T29" fmla="*/ 12 h 34"/>
                <a:gd name="T30" fmla="*/ 16 w 24"/>
                <a:gd name="T31" fmla="*/ 2 h 34"/>
                <a:gd name="T32" fmla="*/ 16 w 24"/>
                <a:gd name="T33" fmla="*/ 2 h 34"/>
                <a:gd name="T34" fmla="*/ 14 w 24"/>
                <a:gd name="T35" fmla="*/ 0 h 34"/>
                <a:gd name="T36" fmla="*/ 14 w 24"/>
                <a:gd name="T37" fmla="*/ 0 h 34"/>
                <a:gd name="T38" fmla="*/ 10 w 24"/>
                <a:gd name="T39" fmla="*/ 0 h 34"/>
                <a:gd name="T40" fmla="*/ 8 w 24"/>
                <a:gd name="T41" fmla="*/ 4 h 34"/>
                <a:gd name="T42" fmla="*/ 8 w 24"/>
                <a:gd name="T43" fmla="*/ 4 h 34"/>
                <a:gd name="T44" fmla="*/ 4 w 24"/>
                <a:gd name="T45" fmla="*/ 10 h 34"/>
                <a:gd name="T46" fmla="*/ 2 w 24"/>
                <a:gd name="T47" fmla="*/ 18 h 34"/>
                <a:gd name="T48" fmla="*/ 0 w 24"/>
                <a:gd name="T49" fmla="*/ 28 h 34"/>
                <a:gd name="T50" fmla="*/ 0 w 24"/>
                <a:gd name="T51" fmla="*/ 28 h 3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4"/>
                <a:gd name="T79" fmla="*/ 0 h 34"/>
                <a:gd name="T80" fmla="*/ 24 w 24"/>
                <a:gd name="T81" fmla="*/ 34 h 3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4" h="34">
                  <a:moveTo>
                    <a:pt x="0" y="28"/>
                  </a:moveTo>
                  <a:lnTo>
                    <a:pt x="0" y="28"/>
                  </a:lnTo>
                  <a:lnTo>
                    <a:pt x="2" y="32"/>
                  </a:lnTo>
                  <a:lnTo>
                    <a:pt x="6" y="34"/>
                  </a:lnTo>
                  <a:lnTo>
                    <a:pt x="14" y="34"/>
                  </a:lnTo>
                  <a:lnTo>
                    <a:pt x="20" y="32"/>
                  </a:lnTo>
                  <a:lnTo>
                    <a:pt x="22" y="30"/>
                  </a:lnTo>
                  <a:lnTo>
                    <a:pt x="24" y="26"/>
                  </a:lnTo>
                  <a:lnTo>
                    <a:pt x="22" y="20"/>
                  </a:lnTo>
                  <a:lnTo>
                    <a:pt x="20" y="18"/>
                  </a:lnTo>
                  <a:lnTo>
                    <a:pt x="18" y="12"/>
                  </a:lnTo>
                  <a:lnTo>
                    <a:pt x="16" y="2"/>
                  </a:lnTo>
                  <a:lnTo>
                    <a:pt x="14" y="0"/>
                  </a:lnTo>
                  <a:lnTo>
                    <a:pt x="10" y="0"/>
                  </a:lnTo>
                  <a:lnTo>
                    <a:pt x="8" y="4"/>
                  </a:lnTo>
                  <a:lnTo>
                    <a:pt x="4" y="10"/>
                  </a:lnTo>
                  <a:lnTo>
                    <a:pt x="2" y="18"/>
                  </a:lnTo>
                  <a:lnTo>
                    <a:pt x="0" y="28"/>
                  </a:lnTo>
                  <a:close/>
                </a:path>
              </a:pathLst>
            </a:custGeom>
            <a:solidFill>
              <a:srgbClr val="F3DDC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2" name="Freeform 300">
              <a:extLst>
                <a:ext uri="{FF2B5EF4-FFF2-40B4-BE49-F238E27FC236}">
                  <a16:creationId xmlns:a16="http://schemas.microsoft.com/office/drawing/2014/main" id="{B2302CAC-47FB-4CA3-AECB-3FBB77DB80A0}"/>
                </a:ext>
              </a:extLst>
            </p:cNvPr>
            <p:cNvSpPr>
              <a:spLocks/>
            </p:cNvSpPr>
            <p:nvPr/>
          </p:nvSpPr>
          <p:spPr bwMode="auto">
            <a:xfrm>
              <a:off x="1440" y="2360"/>
              <a:ext cx="24" cy="34"/>
            </a:xfrm>
            <a:custGeom>
              <a:avLst/>
              <a:gdLst>
                <a:gd name="T0" fmla="*/ 0 w 24"/>
                <a:gd name="T1" fmla="*/ 28 h 34"/>
                <a:gd name="T2" fmla="*/ 0 w 24"/>
                <a:gd name="T3" fmla="*/ 28 h 34"/>
                <a:gd name="T4" fmla="*/ 2 w 24"/>
                <a:gd name="T5" fmla="*/ 32 h 34"/>
                <a:gd name="T6" fmla="*/ 2 w 24"/>
                <a:gd name="T7" fmla="*/ 32 h 34"/>
                <a:gd name="T8" fmla="*/ 8 w 24"/>
                <a:gd name="T9" fmla="*/ 34 h 34"/>
                <a:gd name="T10" fmla="*/ 14 w 24"/>
                <a:gd name="T11" fmla="*/ 34 h 34"/>
                <a:gd name="T12" fmla="*/ 14 w 24"/>
                <a:gd name="T13" fmla="*/ 34 h 34"/>
                <a:gd name="T14" fmla="*/ 14 w 24"/>
                <a:gd name="T15" fmla="*/ 34 h 34"/>
                <a:gd name="T16" fmla="*/ 20 w 24"/>
                <a:gd name="T17" fmla="*/ 32 h 34"/>
                <a:gd name="T18" fmla="*/ 22 w 24"/>
                <a:gd name="T19" fmla="*/ 30 h 34"/>
                <a:gd name="T20" fmla="*/ 22 w 24"/>
                <a:gd name="T21" fmla="*/ 30 h 34"/>
                <a:gd name="T22" fmla="*/ 24 w 24"/>
                <a:gd name="T23" fmla="*/ 26 h 34"/>
                <a:gd name="T24" fmla="*/ 22 w 24"/>
                <a:gd name="T25" fmla="*/ 20 h 34"/>
                <a:gd name="T26" fmla="*/ 20 w 24"/>
                <a:gd name="T27" fmla="*/ 18 h 34"/>
                <a:gd name="T28" fmla="*/ 18 w 24"/>
                <a:gd name="T29" fmla="*/ 12 h 34"/>
                <a:gd name="T30" fmla="*/ 16 w 24"/>
                <a:gd name="T31" fmla="*/ 4 h 34"/>
                <a:gd name="T32" fmla="*/ 16 w 24"/>
                <a:gd name="T33" fmla="*/ 4 h 34"/>
                <a:gd name="T34" fmla="*/ 14 w 24"/>
                <a:gd name="T35" fmla="*/ 0 h 34"/>
                <a:gd name="T36" fmla="*/ 14 w 24"/>
                <a:gd name="T37" fmla="*/ 0 h 34"/>
                <a:gd name="T38" fmla="*/ 10 w 24"/>
                <a:gd name="T39" fmla="*/ 2 h 34"/>
                <a:gd name="T40" fmla="*/ 8 w 24"/>
                <a:gd name="T41" fmla="*/ 4 h 34"/>
                <a:gd name="T42" fmla="*/ 8 w 24"/>
                <a:gd name="T43" fmla="*/ 4 h 34"/>
                <a:gd name="T44" fmla="*/ 4 w 24"/>
                <a:gd name="T45" fmla="*/ 12 h 34"/>
                <a:gd name="T46" fmla="*/ 2 w 24"/>
                <a:gd name="T47" fmla="*/ 18 h 34"/>
                <a:gd name="T48" fmla="*/ 0 w 24"/>
                <a:gd name="T49" fmla="*/ 28 h 34"/>
                <a:gd name="T50" fmla="*/ 0 w 24"/>
                <a:gd name="T51" fmla="*/ 28 h 3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4"/>
                <a:gd name="T79" fmla="*/ 0 h 34"/>
                <a:gd name="T80" fmla="*/ 24 w 24"/>
                <a:gd name="T81" fmla="*/ 34 h 3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4" h="34">
                  <a:moveTo>
                    <a:pt x="0" y="28"/>
                  </a:moveTo>
                  <a:lnTo>
                    <a:pt x="0" y="28"/>
                  </a:lnTo>
                  <a:lnTo>
                    <a:pt x="2" y="32"/>
                  </a:lnTo>
                  <a:lnTo>
                    <a:pt x="8" y="34"/>
                  </a:lnTo>
                  <a:lnTo>
                    <a:pt x="14" y="34"/>
                  </a:lnTo>
                  <a:lnTo>
                    <a:pt x="20" y="32"/>
                  </a:lnTo>
                  <a:lnTo>
                    <a:pt x="22" y="30"/>
                  </a:lnTo>
                  <a:lnTo>
                    <a:pt x="24" y="26"/>
                  </a:lnTo>
                  <a:lnTo>
                    <a:pt x="22" y="20"/>
                  </a:lnTo>
                  <a:lnTo>
                    <a:pt x="20" y="18"/>
                  </a:lnTo>
                  <a:lnTo>
                    <a:pt x="18" y="12"/>
                  </a:lnTo>
                  <a:lnTo>
                    <a:pt x="16" y="4"/>
                  </a:lnTo>
                  <a:lnTo>
                    <a:pt x="14" y="0"/>
                  </a:lnTo>
                  <a:lnTo>
                    <a:pt x="10" y="2"/>
                  </a:lnTo>
                  <a:lnTo>
                    <a:pt x="8" y="4"/>
                  </a:lnTo>
                  <a:lnTo>
                    <a:pt x="4" y="12"/>
                  </a:lnTo>
                  <a:lnTo>
                    <a:pt x="2" y="18"/>
                  </a:lnTo>
                  <a:lnTo>
                    <a:pt x="0" y="28"/>
                  </a:lnTo>
                  <a:close/>
                </a:path>
              </a:pathLst>
            </a:custGeom>
            <a:solidFill>
              <a:srgbClr val="F3DD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3" name="Freeform 301">
              <a:extLst>
                <a:ext uri="{FF2B5EF4-FFF2-40B4-BE49-F238E27FC236}">
                  <a16:creationId xmlns:a16="http://schemas.microsoft.com/office/drawing/2014/main" id="{DC56F69D-5CDA-4F80-A575-E9B7C0E1C7AA}"/>
                </a:ext>
              </a:extLst>
            </p:cNvPr>
            <p:cNvSpPr>
              <a:spLocks/>
            </p:cNvSpPr>
            <p:nvPr/>
          </p:nvSpPr>
          <p:spPr bwMode="auto">
            <a:xfrm>
              <a:off x="1440" y="2362"/>
              <a:ext cx="22" cy="32"/>
            </a:xfrm>
            <a:custGeom>
              <a:avLst/>
              <a:gdLst>
                <a:gd name="T0" fmla="*/ 0 w 22"/>
                <a:gd name="T1" fmla="*/ 26 h 32"/>
                <a:gd name="T2" fmla="*/ 0 w 22"/>
                <a:gd name="T3" fmla="*/ 26 h 32"/>
                <a:gd name="T4" fmla="*/ 2 w 22"/>
                <a:gd name="T5" fmla="*/ 30 h 32"/>
                <a:gd name="T6" fmla="*/ 2 w 22"/>
                <a:gd name="T7" fmla="*/ 30 h 32"/>
                <a:gd name="T8" fmla="*/ 8 w 22"/>
                <a:gd name="T9" fmla="*/ 32 h 32"/>
                <a:gd name="T10" fmla="*/ 14 w 22"/>
                <a:gd name="T11" fmla="*/ 30 h 32"/>
                <a:gd name="T12" fmla="*/ 14 w 22"/>
                <a:gd name="T13" fmla="*/ 30 h 32"/>
                <a:gd name="T14" fmla="*/ 14 w 22"/>
                <a:gd name="T15" fmla="*/ 30 h 32"/>
                <a:gd name="T16" fmla="*/ 20 w 22"/>
                <a:gd name="T17" fmla="*/ 30 h 32"/>
                <a:gd name="T18" fmla="*/ 22 w 22"/>
                <a:gd name="T19" fmla="*/ 28 h 32"/>
                <a:gd name="T20" fmla="*/ 22 w 22"/>
                <a:gd name="T21" fmla="*/ 28 h 32"/>
                <a:gd name="T22" fmla="*/ 22 w 22"/>
                <a:gd name="T23" fmla="*/ 24 h 32"/>
                <a:gd name="T24" fmla="*/ 22 w 22"/>
                <a:gd name="T25" fmla="*/ 20 h 32"/>
                <a:gd name="T26" fmla="*/ 20 w 22"/>
                <a:gd name="T27" fmla="*/ 16 h 32"/>
                <a:gd name="T28" fmla="*/ 18 w 22"/>
                <a:gd name="T29" fmla="*/ 10 h 32"/>
                <a:gd name="T30" fmla="*/ 16 w 22"/>
                <a:gd name="T31" fmla="*/ 2 h 32"/>
                <a:gd name="T32" fmla="*/ 16 w 22"/>
                <a:gd name="T33" fmla="*/ 2 h 32"/>
                <a:gd name="T34" fmla="*/ 14 w 22"/>
                <a:gd name="T35" fmla="*/ 0 h 32"/>
                <a:gd name="T36" fmla="*/ 14 w 22"/>
                <a:gd name="T37" fmla="*/ 0 h 32"/>
                <a:gd name="T38" fmla="*/ 10 w 22"/>
                <a:gd name="T39" fmla="*/ 0 h 32"/>
                <a:gd name="T40" fmla="*/ 8 w 22"/>
                <a:gd name="T41" fmla="*/ 4 h 32"/>
                <a:gd name="T42" fmla="*/ 8 w 22"/>
                <a:gd name="T43" fmla="*/ 4 h 32"/>
                <a:gd name="T44" fmla="*/ 4 w 22"/>
                <a:gd name="T45" fmla="*/ 10 h 32"/>
                <a:gd name="T46" fmla="*/ 2 w 22"/>
                <a:gd name="T47" fmla="*/ 16 h 32"/>
                <a:gd name="T48" fmla="*/ 0 w 22"/>
                <a:gd name="T49" fmla="*/ 26 h 32"/>
                <a:gd name="T50" fmla="*/ 0 w 22"/>
                <a:gd name="T51" fmla="*/ 26 h 3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2"/>
                <a:gd name="T79" fmla="*/ 0 h 32"/>
                <a:gd name="T80" fmla="*/ 22 w 22"/>
                <a:gd name="T81" fmla="*/ 32 h 3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2" h="32">
                  <a:moveTo>
                    <a:pt x="0" y="26"/>
                  </a:moveTo>
                  <a:lnTo>
                    <a:pt x="0" y="26"/>
                  </a:lnTo>
                  <a:lnTo>
                    <a:pt x="2" y="30"/>
                  </a:lnTo>
                  <a:lnTo>
                    <a:pt x="8" y="32"/>
                  </a:lnTo>
                  <a:lnTo>
                    <a:pt x="14" y="30"/>
                  </a:lnTo>
                  <a:lnTo>
                    <a:pt x="20" y="30"/>
                  </a:lnTo>
                  <a:lnTo>
                    <a:pt x="22" y="28"/>
                  </a:lnTo>
                  <a:lnTo>
                    <a:pt x="22" y="24"/>
                  </a:lnTo>
                  <a:lnTo>
                    <a:pt x="22" y="20"/>
                  </a:lnTo>
                  <a:lnTo>
                    <a:pt x="20" y="16"/>
                  </a:lnTo>
                  <a:lnTo>
                    <a:pt x="18" y="10"/>
                  </a:lnTo>
                  <a:lnTo>
                    <a:pt x="16" y="2"/>
                  </a:lnTo>
                  <a:lnTo>
                    <a:pt x="14" y="0"/>
                  </a:lnTo>
                  <a:lnTo>
                    <a:pt x="10" y="0"/>
                  </a:lnTo>
                  <a:lnTo>
                    <a:pt x="8" y="4"/>
                  </a:lnTo>
                  <a:lnTo>
                    <a:pt x="4" y="10"/>
                  </a:lnTo>
                  <a:lnTo>
                    <a:pt x="2" y="16"/>
                  </a:lnTo>
                  <a:lnTo>
                    <a:pt x="0" y="26"/>
                  </a:lnTo>
                  <a:close/>
                </a:path>
              </a:pathLst>
            </a:custGeom>
            <a:solidFill>
              <a:srgbClr val="F3DE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4" name="Freeform 302">
              <a:extLst>
                <a:ext uri="{FF2B5EF4-FFF2-40B4-BE49-F238E27FC236}">
                  <a16:creationId xmlns:a16="http://schemas.microsoft.com/office/drawing/2014/main" id="{8455AEAD-012E-444B-A996-F7713F4595E7}"/>
                </a:ext>
              </a:extLst>
            </p:cNvPr>
            <p:cNvSpPr>
              <a:spLocks/>
            </p:cNvSpPr>
            <p:nvPr/>
          </p:nvSpPr>
          <p:spPr bwMode="auto">
            <a:xfrm>
              <a:off x="1442" y="2362"/>
              <a:ext cx="20" cy="30"/>
            </a:xfrm>
            <a:custGeom>
              <a:avLst/>
              <a:gdLst>
                <a:gd name="T0" fmla="*/ 8 w 20"/>
                <a:gd name="T1" fmla="*/ 0 h 30"/>
                <a:gd name="T2" fmla="*/ 6 w 20"/>
                <a:gd name="T3" fmla="*/ 4 h 30"/>
                <a:gd name="T4" fmla="*/ 6 w 20"/>
                <a:gd name="T5" fmla="*/ 4 h 30"/>
                <a:gd name="T6" fmla="*/ 2 w 20"/>
                <a:gd name="T7" fmla="*/ 10 h 30"/>
                <a:gd name="T8" fmla="*/ 0 w 20"/>
                <a:gd name="T9" fmla="*/ 16 h 30"/>
                <a:gd name="T10" fmla="*/ 0 w 20"/>
                <a:gd name="T11" fmla="*/ 26 h 30"/>
                <a:gd name="T12" fmla="*/ 0 w 20"/>
                <a:gd name="T13" fmla="*/ 26 h 30"/>
                <a:gd name="T14" fmla="*/ 0 w 20"/>
                <a:gd name="T15" fmla="*/ 30 h 30"/>
                <a:gd name="T16" fmla="*/ 0 w 20"/>
                <a:gd name="T17" fmla="*/ 30 h 30"/>
                <a:gd name="T18" fmla="*/ 6 w 20"/>
                <a:gd name="T19" fmla="*/ 30 h 30"/>
                <a:gd name="T20" fmla="*/ 12 w 20"/>
                <a:gd name="T21" fmla="*/ 30 h 30"/>
                <a:gd name="T22" fmla="*/ 12 w 20"/>
                <a:gd name="T23" fmla="*/ 30 h 30"/>
                <a:gd name="T24" fmla="*/ 12 w 20"/>
                <a:gd name="T25" fmla="*/ 30 h 30"/>
                <a:gd name="T26" fmla="*/ 18 w 20"/>
                <a:gd name="T27" fmla="*/ 30 h 30"/>
                <a:gd name="T28" fmla="*/ 20 w 20"/>
                <a:gd name="T29" fmla="*/ 28 h 30"/>
                <a:gd name="T30" fmla="*/ 20 w 20"/>
                <a:gd name="T31" fmla="*/ 28 h 30"/>
                <a:gd name="T32" fmla="*/ 20 w 20"/>
                <a:gd name="T33" fmla="*/ 24 h 30"/>
                <a:gd name="T34" fmla="*/ 18 w 20"/>
                <a:gd name="T35" fmla="*/ 20 h 30"/>
                <a:gd name="T36" fmla="*/ 18 w 20"/>
                <a:gd name="T37" fmla="*/ 16 h 30"/>
                <a:gd name="T38" fmla="*/ 16 w 20"/>
                <a:gd name="T39" fmla="*/ 10 h 30"/>
                <a:gd name="T40" fmla="*/ 14 w 20"/>
                <a:gd name="T41" fmla="*/ 2 h 30"/>
                <a:gd name="T42" fmla="*/ 14 w 20"/>
                <a:gd name="T43" fmla="*/ 2 h 30"/>
                <a:gd name="T44" fmla="*/ 12 w 20"/>
                <a:gd name="T45" fmla="*/ 0 h 30"/>
                <a:gd name="T46" fmla="*/ 12 w 20"/>
                <a:gd name="T47" fmla="*/ 0 h 30"/>
                <a:gd name="T48" fmla="*/ 8 w 20"/>
                <a:gd name="T49" fmla="*/ 0 h 30"/>
                <a:gd name="T50" fmla="*/ 8 w 20"/>
                <a:gd name="T51" fmla="*/ 0 h 3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0"/>
                <a:gd name="T79" fmla="*/ 0 h 30"/>
                <a:gd name="T80" fmla="*/ 20 w 20"/>
                <a:gd name="T81" fmla="*/ 30 h 3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0" h="30">
                  <a:moveTo>
                    <a:pt x="8" y="0"/>
                  </a:moveTo>
                  <a:lnTo>
                    <a:pt x="6" y="4"/>
                  </a:lnTo>
                  <a:lnTo>
                    <a:pt x="2" y="10"/>
                  </a:lnTo>
                  <a:lnTo>
                    <a:pt x="0" y="16"/>
                  </a:lnTo>
                  <a:lnTo>
                    <a:pt x="0" y="26"/>
                  </a:lnTo>
                  <a:lnTo>
                    <a:pt x="0" y="30"/>
                  </a:lnTo>
                  <a:lnTo>
                    <a:pt x="6" y="30"/>
                  </a:lnTo>
                  <a:lnTo>
                    <a:pt x="12" y="30"/>
                  </a:lnTo>
                  <a:lnTo>
                    <a:pt x="18" y="30"/>
                  </a:lnTo>
                  <a:lnTo>
                    <a:pt x="20" y="28"/>
                  </a:lnTo>
                  <a:lnTo>
                    <a:pt x="20" y="24"/>
                  </a:lnTo>
                  <a:lnTo>
                    <a:pt x="18" y="20"/>
                  </a:lnTo>
                  <a:lnTo>
                    <a:pt x="18" y="16"/>
                  </a:lnTo>
                  <a:lnTo>
                    <a:pt x="16" y="10"/>
                  </a:lnTo>
                  <a:lnTo>
                    <a:pt x="14" y="2"/>
                  </a:lnTo>
                  <a:lnTo>
                    <a:pt x="12" y="0"/>
                  </a:lnTo>
                  <a:lnTo>
                    <a:pt x="8" y="0"/>
                  </a:lnTo>
                  <a:close/>
                </a:path>
              </a:pathLst>
            </a:custGeom>
            <a:solidFill>
              <a:srgbClr val="F3DFC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5" name="Freeform 303">
              <a:extLst>
                <a:ext uri="{FF2B5EF4-FFF2-40B4-BE49-F238E27FC236}">
                  <a16:creationId xmlns:a16="http://schemas.microsoft.com/office/drawing/2014/main" id="{13CF5D93-A1F1-4452-B4CD-B49B2C86B660}"/>
                </a:ext>
              </a:extLst>
            </p:cNvPr>
            <p:cNvSpPr>
              <a:spLocks/>
            </p:cNvSpPr>
            <p:nvPr/>
          </p:nvSpPr>
          <p:spPr bwMode="auto">
            <a:xfrm>
              <a:off x="1420" y="1860"/>
              <a:ext cx="228" cy="168"/>
            </a:xfrm>
            <a:custGeom>
              <a:avLst/>
              <a:gdLst>
                <a:gd name="T0" fmla="*/ 226 w 228"/>
                <a:gd name="T1" fmla="*/ 108 h 168"/>
                <a:gd name="T2" fmla="*/ 226 w 228"/>
                <a:gd name="T3" fmla="*/ 108 h 168"/>
                <a:gd name="T4" fmla="*/ 218 w 228"/>
                <a:gd name="T5" fmla="*/ 124 h 168"/>
                <a:gd name="T6" fmla="*/ 208 w 228"/>
                <a:gd name="T7" fmla="*/ 138 h 168"/>
                <a:gd name="T8" fmla="*/ 194 w 228"/>
                <a:gd name="T9" fmla="*/ 150 h 168"/>
                <a:gd name="T10" fmla="*/ 178 w 228"/>
                <a:gd name="T11" fmla="*/ 158 h 168"/>
                <a:gd name="T12" fmla="*/ 158 w 228"/>
                <a:gd name="T13" fmla="*/ 164 h 168"/>
                <a:gd name="T14" fmla="*/ 136 w 228"/>
                <a:gd name="T15" fmla="*/ 168 h 168"/>
                <a:gd name="T16" fmla="*/ 114 w 228"/>
                <a:gd name="T17" fmla="*/ 168 h 168"/>
                <a:gd name="T18" fmla="*/ 92 w 228"/>
                <a:gd name="T19" fmla="*/ 164 h 168"/>
                <a:gd name="T20" fmla="*/ 92 w 228"/>
                <a:gd name="T21" fmla="*/ 164 h 168"/>
                <a:gd name="T22" fmla="*/ 70 w 228"/>
                <a:gd name="T23" fmla="*/ 158 h 168"/>
                <a:gd name="T24" fmla="*/ 50 w 228"/>
                <a:gd name="T25" fmla="*/ 148 h 168"/>
                <a:gd name="T26" fmla="*/ 34 w 228"/>
                <a:gd name="T27" fmla="*/ 136 h 168"/>
                <a:gd name="T28" fmla="*/ 20 w 228"/>
                <a:gd name="T29" fmla="*/ 124 h 168"/>
                <a:gd name="T30" fmla="*/ 10 w 228"/>
                <a:gd name="T31" fmla="*/ 108 h 168"/>
                <a:gd name="T32" fmla="*/ 2 w 228"/>
                <a:gd name="T33" fmla="*/ 92 h 168"/>
                <a:gd name="T34" fmla="*/ 0 w 228"/>
                <a:gd name="T35" fmla="*/ 76 h 168"/>
                <a:gd name="T36" fmla="*/ 2 w 228"/>
                <a:gd name="T37" fmla="*/ 60 h 168"/>
                <a:gd name="T38" fmla="*/ 2 w 228"/>
                <a:gd name="T39" fmla="*/ 60 h 168"/>
                <a:gd name="T40" fmla="*/ 10 w 228"/>
                <a:gd name="T41" fmla="*/ 44 h 168"/>
                <a:gd name="T42" fmla="*/ 20 w 228"/>
                <a:gd name="T43" fmla="*/ 30 h 168"/>
                <a:gd name="T44" fmla="*/ 34 w 228"/>
                <a:gd name="T45" fmla="*/ 18 h 168"/>
                <a:gd name="T46" fmla="*/ 50 w 228"/>
                <a:gd name="T47" fmla="*/ 10 h 168"/>
                <a:gd name="T48" fmla="*/ 70 w 228"/>
                <a:gd name="T49" fmla="*/ 4 h 168"/>
                <a:gd name="T50" fmla="*/ 92 w 228"/>
                <a:gd name="T51" fmla="*/ 0 h 168"/>
                <a:gd name="T52" fmla="*/ 114 w 228"/>
                <a:gd name="T53" fmla="*/ 0 h 168"/>
                <a:gd name="T54" fmla="*/ 136 w 228"/>
                <a:gd name="T55" fmla="*/ 4 h 168"/>
                <a:gd name="T56" fmla="*/ 136 w 228"/>
                <a:gd name="T57" fmla="*/ 4 h 168"/>
                <a:gd name="T58" fmla="*/ 158 w 228"/>
                <a:gd name="T59" fmla="*/ 10 h 168"/>
                <a:gd name="T60" fmla="*/ 178 w 228"/>
                <a:gd name="T61" fmla="*/ 20 h 168"/>
                <a:gd name="T62" fmla="*/ 194 w 228"/>
                <a:gd name="T63" fmla="*/ 32 h 168"/>
                <a:gd name="T64" fmla="*/ 208 w 228"/>
                <a:gd name="T65" fmla="*/ 44 h 168"/>
                <a:gd name="T66" fmla="*/ 218 w 228"/>
                <a:gd name="T67" fmla="*/ 60 h 168"/>
                <a:gd name="T68" fmla="*/ 226 w 228"/>
                <a:gd name="T69" fmla="*/ 76 h 168"/>
                <a:gd name="T70" fmla="*/ 228 w 228"/>
                <a:gd name="T71" fmla="*/ 92 h 168"/>
                <a:gd name="T72" fmla="*/ 226 w 228"/>
                <a:gd name="T73" fmla="*/ 108 h 168"/>
                <a:gd name="T74" fmla="*/ 226 w 228"/>
                <a:gd name="T75" fmla="*/ 108 h 16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28"/>
                <a:gd name="T115" fmla="*/ 0 h 168"/>
                <a:gd name="T116" fmla="*/ 228 w 228"/>
                <a:gd name="T117" fmla="*/ 168 h 16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28" h="168">
                  <a:moveTo>
                    <a:pt x="226" y="108"/>
                  </a:moveTo>
                  <a:lnTo>
                    <a:pt x="226" y="108"/>
                  </a:lnTo>
                  <a:lnTo>
                    <a:pt x="218" y="124"/>
                  </a:lnTo>
                  <a:lnTo>
                    <a:pt x="208" y="138"/>
                  </a:lnTo>
                  <a:lnTo>
                    <a:pt x="194" y="150"/>
                  </a:lnTo>
                  <a:lnTo>
                    <a:pt x="178" y="158"/>
                  </a:lnTo>
                  <a:lnTo>
                    <a:pt x="158" y="164"/>
                  </a:lnTo>
                  <a:lnTo>
                    <a:pt x="136" y="168"/>
                  </a:lnTo>
                  <a:lnTo>
                    <a:pt x="114" y="168"/>
                  </a:lnTo>
                  <a:lnTo>
                    <a:pt x="92" y="164"/>
                  </a:lnTo>
                  <a:lnTo>
                    <a:pt x="70" y="158"/>
                  </a:lnTo>
                  <a:lnTo>
                    <a:pt x="50" y="148"/>
                  </a:lnTo>
                  <a:lnTo>
                    <a:pt x="34" y="136"/>
                  </a:lnTo>
                  <a:lnTo>
                    <a:pt x="20" y="124"/>
                  </a:lnTo>
                  <a:lnTo>
                    <a:pt x="10" y="108"/>
                  </a:lnTo>
                  <a:lnTo>
                    <a:pt x="2" y="92"/>
                  </a:lnTo>
                  <a:lnTo>
                    <a:pt x="0" y="76"/>
                  </a:lnTo>
                  <a:lnTo>
                    <a:pt x="2" y="60"/>
                  </a:lnTo>
                  <a:lnTo>
                    <a:pt x="10" y="44"/>
                  </a:lnTo>
                  <a:lnTo>
                    <a:pt x="20" y="30"/>
                  </a:lnTo>
                  <a:lnTo>
                    <a:pt x="34" y="18"/>
                  </a:lnTo>
                  <a:lnTo>
                    <a:pt x="50" y="10"/>
                  </a:lnTo>
                  <a:lnTo>
                    <a:pt x="70" y="4"/>
                  </a:lnTo>
                  <a:lnTo>
                    <a:pt x="92" y="0"/>
                  </a:lnTo>
                  <a:lnTo>
                    <a:pt x="114" y="0"/>
                  </a:lnTo>
                  <a:lnTo>
                    <a:pt x="136" y="4"/>
                  </a:lnTo>
                  <a:lnTo>
                    <a:pt x="158" y="10"/>
                  </a:lnTo>
                  <a:lnTo>
                    <a:pt x="178" y="20"/>
                  </a:lnTo>
                  <a:lnTo>
                    <a:pt x="194" y="32"/>
                  </a:lnTo>
                  <a:lnTo>
                    <a:pt x="208" y="44"/>
                  </a:lnTo>
                  <a:lnTo>
                    <a:pt x="218" y="60"/>
                  </a:lnTo>
                  <a:lnTo>
                    <a:pt x="226" y="76"/>
                  </a:lnTo>
                  <a:lnTo>
                    <a:pt x="228" y="92"/>
                  </a:lnTo>
                  <a:lnTo>
                    <a:pt x="226" y="108"/>
                  </a:lnTo>
                  <a:close/>
                </a:path>
              </a:pathLst>
            </a:custGeom>
            <a:solidFill>
              <a:srgbClr val="C2962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6" name="Freeform 304">
              <a:extLst>
                <a:ext uri="{FF2B5EF4-FFF2-40B4-BE49-F238E27FC236}">
                  <a16:creationId xmlns:a16="http://schemas.microsoft.com/office/drawing/2014/main" id="{6A2FDFB5-B94D-4544-B744-E962F9DAE878}"/>
                </a:ext>
              </a:extLst>
            </p:cNvPr>
            <p:cNvSpPr>
              <a:spLocks/>
            </p:cNvSpPr>
            <p:nvPr/>
          </p:nvSpPr>
          <p:spPr bwMode="auto">
            <a:xfrm>
              <a:off x="1424" y="1862"/>
              <a:ext cx="220" cy="164"/>
            </a:xfrm>
            <a:custGeom>
              <a:avLst/>
              <a:gdLst>
                <a:gd name="T0" fmla="*/ 218 w 220"/>
                <a:gd name="T1" fmla="*/ 106 h 164"/>
                <a:gd name="T2" fmla="*/ 218 w 220"/>
                <a:gd name="T3" fmla="*/ 106 h 164"/>
                <a:gd name="T4" fmla="*/ 212 w 220"/>
                <a:gd name="T5" fmla="*/ 122 h 164"/>
                <a:gd name="T6" fmla="*/ 202 w 220"/>
                <a:gd name="T7" fmla="*/ 134 h 164"/>
                <a:gd name="T8" fmla="*/ 188 w 220"/>
                <a:gd name="T9" fmla="*/ 146 h 164"/>
                <a:gd name="T10" fmla="*/ 172 w 220"/>
                <a:gd name="T11" fmla="*/ 154 h 164"/>
                <a:gd name="T12" fmla="*/ 152 w 220"/>
                <a:gd name="T13" fmla="*/ 160 h 164"/>
                <a:gd name="T14" fmla="*/ 132 w 220"/>
                <a:gd name="T15" fmla="*/ 164 h 164"/>
                <a:gd name="T16" fmla="*/ 110 w 220"/>
                <a:gd name="T17" fmla="*/ 164 h 164"/>
                <a:gd name="T18" fmla="*/ 88 w 220"/>
                <a:gd name="T19" fmla="*/ 160 h 164"/>
                <a:gd name="T20" fmla="*/ 88 w 220"/>
                <a:gd name="T21" fmla="*/ 160 h 164"/>
                <a:gd name="T22" fmla="*/ 68 w 220"/>
                <a:gd name="T23" fmla="*/ 154 h 164"/>
                <a:gd name="T24" fmla="*/ 48 w 220"/>
                <a:gd name="T25" fmla="*/ 144 h 164"/>
                <a:gd name="T26" fmla="*/ 32 w 220"/>
                <a:gd name="T27" fmla="*/ 134 h 164"/>
                <a:gd name="T28" fmla="*/ 18 w 220"/>
                <a:gd name="T29" fmla="*/ 120 h 164"/>
                <a:gd name="T30" fmla="*/ 8 w 220"/>
                <a:gd name="T31" fmla="*/ 106 h 164"/>
                <a:gd name="T32" fmla="*/ 2 w 220"/>
                <a:gd name="T33" fmla="*/ 90 h 164"/>
                <a:gd name="T34" fmla="*/ 0 w 220"/>
                <a:gd name="T35" fmla="*/ 74 h 164"/>
                <a:gd name="T36" fmla="*/ 2 w 220"/>
                <a:gd name="T37" fmla="*/ 58 h 164"/>
                <a:gd name="T38" fmla="*/ 2 w 220"/>
                <a:gd name="T39" fmla="*/ 58 h 164"/>
                <a:gd name="T40" fmla="*/ 8 w 220"/>
                <a:gd name="T41" fmla="*/ 42 h 164"/>
                <a:gd name="T42" fmla="*/ 18 w 220"/>
                <a:gd name="T43" fmla="*/ 30 h 164"/>
                <a:gd name="T44" fmla="*/ 32 w 220"/>
                <a:gd name="T45" fmla="*/ 18 h 164"/>
                <a:gd name="T46" fmla="*/ 48 w 220"/>
                <a:gd name="T47" fmla="*/ 10 h 164"/>
                <a:gd name="T48" fmla="*/ 68 w 220"/>
                <a:gd name="T49" fmla="*/ 4 h 164"/>
                <a:gd name="T50" fmla="*/ 88 w 220"/>
                <a:gd name="T51" fmla="*/ 0 h 164"/>
                <a:gd name="T52" fmla="*/ 110 w 220"/>
                <a:gd name="T53" fmla="*/ 0 h 164"/>
                <a:gd name="T54" fmla="*/ 132 w 220"/>
                <a:gd name="T55" fmla="*/ 4 h 164"/>
                <a:gd name="T56" fmla="*/ 132 w 220"/>
                <a:gd name="T57" fmla="*/ 4 h 164"/>
                <a:gd name="T58" fmla="*/ 152 w 220"/>
                <a:gd name="T59" fmla="*/ 10 h 164"/>
                <a:gd name="T60" fmla="*/ 172 w 220"/>
                <a:gd name="T61" fmla="*/ 20 h 164"/>
                <a:gd name="T62" fmla="*/ 188 w 220"/>
                <a:gd name="T63" fmla="*/ 30 h 164"/>
                <a:gd name="T64" fmla="*/ 202 w 220"/>
                <a:gd name="T65" fmla="*/ 44 h 164"/>
                <a:gd name="T66" fmla="*/ 212 w 220"/>
                <a:gd name="T67" fmla="*/ 58 h 164"/>
                <a:gd name="T68" fmla="*/ 218 w 220"/>
                <a:gd name="T69" fmla="*/ 74 h 164"/>
                <a:gd name="T70" fmla="*/ 220 w 220"/>
                <a:gd name="T71" fmla="*/ 90 h 164"/>
                <a:gd name="T72" fmla="*/ 218 w 220"/>
                <a:gd name="T73" fmla="*/ 106 h 164"/>
                <a:gd name="T74" fmla="*/ 218 w 220"/>
                <a:gd name="T75" fmla="*/ 106 h 16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20"/>
                <a:gd name="T115" fmla="*/ 0 h 164"/>
                <a:gd name="T116" fmla="*/ 220 w 220"/>
                <a:gd name="T117" fmla="*/ 164 h 16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20" h="164">
                  <a:moveTo>
                    <a:pt x="218" y="106"/>
                  </a:moveTo>
                  <a:lnTo>
                    <a:pt x="218" y="106"/>
                  </a:lnTo>
                  <a:lnTo>
                    <a:pt x="212" y="122"/>
                  </a:lnTo>
                  <a:lnTo>
                    <a:pt x="202" y="134"/>
                  </a:lnTo>
                  <a:lnTo>
                    <a:pt x="188" y="146"/>
                  </a:lnTo>
                  <a:lnTo>
                    <a:pt x="172" y="154"/>
                  </a:lnTo>
                  <a:lnTo>
                    <a:pt x="152" y="160"/>
                  </a:lnTo>
                  <a:lnTo>
                    <a:pt x="132" y="164"/>
                  </a:lnTo>
                  <a:lnTo>
                    <a:pt x="110" y="164"/>
                  </a:lnTo>
                  <a:lnTo>
                    <a:pt x="88" y="160"/>
                  </a:lnTo>
                  <a:lnTo>
                    <a:pt x="68" y="154"/>
                  </a:lnTo>
                  <a:lnTo>
                    <a:pt x="48" y="144"/>
                  </a:lnTo>
                  <a:lnTo>
                    <a:pt x="32" y="134"/>
                  </a:lnTo>
                  <a:lnTo>
                    <a:pt x="18" y="120"/>
                  </a:lnTo>
                  <a:lnTo>
                    <a:pt x="8" y="106"/>
                  </a:lnTo>
                  <a:lnTo>
                    <a:pt x="2" y="90"/>
                  </a:lnTo>
                  <a:lnTo>
                    <a:pt x="0" y="74"/>
                  </a:lnTo>
                  <a:lnTo>
                    <a:pt x="2" y="58"/>
                  </a:lnTo>
                  <a:lnTo>
                    <a:pt x="8" y="42"/>
                  </a:lnTo>
                  <a:lnTo>
                    <a:pt x="18" y="30"/>
                  </a:lnTo>
                  <a:lnTo>
                    <a:pt x="32" y="18"/>
                  </a:lnTo>
                  <a:lnTo>
                    <a:pt x="48" y="10"/>
                  </a:lnTo>
                  <a:lnTo>
                    <a:pt x="68" y="4"/>
                  </a:lnTo>
                  <a:lnTo>
                    <a:pt x="88" y="0"/>
                  </a:lnTo>
                  <a:lnTo>
                    <a:pt x="110" y="0"/>
                  </a:lnTo>
                  <a:lnTo>
                    <a:pt x="132" y="4"/>
                  </a:lnTo>
                  <a:lnTo>
                    <a:pt x="152" y="10"/>
                  </a:lnTo>
                  <a:lnTo>
                    <a:pt x="172" y="20"/>
                  </a:lnTo>
                  <a:lnTo>
                    <a:pt x="188" y="30"/>
                  </a:lnTo>
                  <a:lnTo>
                    <a:pt x="202" y="44"/>
                  </a:lnTo>
                  <a:lnTo>
                    <a:pt x="212" y="58"/>
                  </a:lnTo>
                  <a:lnTo>
                    <a:pt x="218" y="74"/>
                  </a:lnTo>
                  <a:lnTo>
                    <a:pt x="220" y="90"/>
                  </a:lnTo>
                  <a:lnTo>
                    <a:pt x="218" y="106"/>
                  </a:lnTo>
                  <a:close/>
                </a:path>
              </a:pathLst>
            </a:custGeom>
            <a:solidFill>
              <a:srgbClr val="C3972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 name="Freeform 305">
              <a:extLst>
                <a:ext uri="{FF2B5EF4-FFF2-40B4-BE49-F238E27FC236}">
                  <a16:creationId xmlns:a16="http://schemas.microsoft.com/office/drawing/2014/main" id="{687B7AAE-7B47-4184-AD84-D3A4C65C5351}"/>
                </a:ext>
              </a:extLst>
            </p:cNvPr>
            <p:cNvSpPr>
              <a:spLocks/>
            </p:cNvSpPr>
            <p:nvPr/>
          </p:nvSpPr>
          <p:spPr bwMode="auto">
            <a:xfrm>
              <a:off x="1428" y="1866"/>
              <a:ext cx="212" cy="156"/>
            </a:xfrm>
            <a:custGeom>
              <a:avLst/>
              <a:gdLst>
                <a:gd name="T0" fmla="*/ 210 w 212"/>
                <a:gd name="T1" fmla="*/ 102 h 156"/>
                <a:gd name="T2" fmla="*/ 210 w 212"/>
                <a:gd name="T3" fmla="*/ 102 h 156"/>
                <a:gd name="T4" fmla="*/ 204 w 212"/>
                <a:gd name="T5" fmla="*/ 116 h 156"/>
                <a:gd name="T6" fmla="*/ 194 w 212"/>
                <a:gd name="T7" fmla="*/ 128 h 156"/>
                <a:gd name="T8" fmla="*/ 182 w 212"/>
                <a:gd name="T9" fmla="*/ 140 h 156"/>
                <a:gd name="T10" fmla="*/ 166 w 212"/>
                <a:gd name="T11" fmla="*/ 148 h 156"/>
                <a:gd name="T12" fmla="*/ 148 w 212"/>
                <a:gd name="T13" fmla="*/ 154 h 156"/>
                <a:gd name="T14" fmla="*/ 128 w 212"/>
                <a:gd name="T15" fmla="*/ 156 h 156"/>
                <a:gd name="T16" fmla="*/ 106 w 212"/>
                <a:gd name="T17" fmla="*/ 156 h 156"/>
                <a:gd name="T18" fmla="*/ 86 w 212"/>
                <a:gd name="T19" fmla="*/ 154 h 156"/>
                <a:gd name="T20" fmla="*/ 86 w 212"/>
                <a:gd name="T21" fmla="*/ 154 h 156"/>
                <a:gd name="T22" fmla="*/ 64 w 212"/>
                <a:gd name="T23" fmla="*/ 148 h 156"/>
                <a:gd name="T24" fmla="*/ 46 w 212"/>
                <a:gd name="T25" fmla="*/ 138 h 156"/>
                <a:gd name="T26" fmla="*/ 30 w 212"/>
                <a:gd name="T27" fmla="*/ 128 h 156"/>
                <a:gd name="T28" fmla="*/ 18 w 212"/>
                <a:gd name="T29" fmla="*/ 116 h 156"/>
                <a:gd name="T30" fmla="*/ 8 w 212"/>
                <a:gd name="T31" fmla="*/ 102 h 156"/>
                <a:gd name="T32" fmla="*/ 2 w 212"/>
                <a:gd name="T33" fmla="*/ 86 h 156"/>
                <a:gd name="T34" fmla="*/ 0 w 212"/>
                <a:gd name="T35" fmla="*/ 70 h 156"/>
                <a:gd name="T36" fmla="*/ 2 w 212"/>
                <a:gd name="T37" fmla="*/ 54 h 156"/>
                <a:gd name="T38" fmla="*/ 2 w 212"/>
                <a:gd name="T39" fmla="*/ 54 h 156"/>
                <a:gd name="T40" fmla="*/ 8 w 212"/>
                <a:gd name="T41" fmla="*/ 40 h 156"/>
                <a:gd name="T42" fmla="*/ 18 w 212"/>
                <a:gd name="T43" fmla="*/ 28 h 156"/>
                <a:gd name="T44" fmla="*/ 30 w 212"/>
                <a:gd name="T45" fmla="*/ 16 h 156"/>
                <a:gd name="T46" fmla="*/ 46 w 212"/>
                <a:gd name="T47" fmla="*/ 8 h 156"/>
                <a:gd name="T48" fmla="*/ 64 w 212"/>
                <a:gd name="T49" fmla="*/ 2 h 156"/>
                <a:gd name="T50" fmla="*/ 84 w 212"/>
                <a:gd name="T51" fmla="*/ 0 h 156"/>
                <a:gd name="T52" fmla="*/ 106 w 212"/>
                <a:gd name="T53" fmla="*/ 0 h 156"/>
                <a:gd name="T54" fmla="*/ 126 w 212"/>
                <a:gd name="T55" fmla="*/ 2 h 156"/>
                <a:gd name="T56" fmla="*/ 126 w 212"/>
                <a:gd name="T57" fmla="*/ 2 h 156"/>
                <a:gd name="T58" fmla="*/ 148 w 212"/>
                <a:gd name="T59" fmla="*/ 8 h 156"/>
                <a:gd name="T60" fmla="*/ 166 w 212"/>
                <a:gd name="T61" fmla="*/ 18 h 156"/>
                <a:gd name="T62" fmla="*/ 182 w 212"/>
                <a:gd name="T63" fmla="*/ 28 h 156"/>
                <a:gd name="T64" fmla="*/ 194 w 212"/>
                <a:gd name="T65" fmla="*/ 40 h 156"/>
                <a:gd name="T66" fmla="*/ 204 w 212"/>
                <a:gd name="T67" fmla="*/ 54 h 156"/>
                <a:gd name="T68" fmla="*/ 210 w 212"/>
                <a:gd name="T69" fmla="*/ 70 h 156"/>
                <a:gd name="T70" fmla="*/ 212 w 212"/>
                <a:gd name="T71" fmla="*/ 86 h 156"/>
                <a:gd name="T72" fmla="*/ 210 w 212"/>
                <a:gd name="T73" fmla="*/ 102 h 156"/>
                <a:gd name="T74" fmla="*/ 210 w 212"/>
                <a:gd name="T75" fmla="*/ 102 h 15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2"/>
                <a:gd name="T115" fmla="*/ 0 h 156"/>
                <a:gd name="T116" fmla="*/ 212 w 212"/>
                <a:gd name="T117" fmla="*/ 156 h 15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2" h="156">
                  <a:moveTo>
                    <a:pt x="210" y="102"/>
                  </a:moveTo>
                  <a:lnTo>
                    <a:pt x="210" y="102"/>
                  </a:lnTo>
                  <a:lnTo>
                    <a:pt x="204" y="116"/>
                  </a:lnTo>
                  <a:lnTo>
                    <a:pt x="194" y="128"/>
                  </a:lnTo>
                  <a:lnTo>
                    <a:pt x="182" y="140"/>
                  </a:lnTo>
                  <a:lnTo>
                    <a:pt x="166" y="148"/>
                  </a:lnTo>
                  <a:lnTo>
                    <a:pt x="148" y="154"/>
                  </a:lnTo>
                  <a:lnTo>
                    <a:pt x="128" y="156"/>
                  </a:lnTo>
                  <a:lnTo>
                    <a:pt x="106" y="156"/>
                  </a:lnTo>
                  <a:lnTo>
                    <a:pt x="86" y="154"/>
                  </a:lnTo>
                  <a:lnTo>
                    <a:pt x="64" y="148"/>
                  </a:lnTo>
                  <a:lnTo>
                    <a:pt x="46" y="138"/>
                  </a:lnTo>
                  <a:lnTo>
                    <a:pt x="30" y="128"/>
                  </a:lnTo>
                  <a:lnTo>
                    <a:pt x="18" y="116"/>
                  </a:lnTo>
                  <a:lnTo>
                    <a:pt x="8" y="102"/>
                  </a:lnTo>
                  <a:lnTo>
                    <a:pt x="2" y="86"/>
                  </a:lnTo>
                  <a:lnTo>
                    <a:pt x="0" y="70"/>
                  </a:lnTo>
                  <a:lnTo>
                    <a:pt x="2" y="54"/>
                  </a:lnTo>
                  <a:lnTo>
                    <a:pt x="8" y="40"/>
                  </a:lnTo>
                  <a:lnTo>
                    <a:pt x="18" y="28"/>
                  </a:lnTo>
                  <a:lnTo>
                    <a:pt x="30" y="16"/>
                  </a:lnTo>
                  <a:lnTo>
                    <a:pt x="46" y="8"/>
                  </a:lnTo>
                  <a:lnTo>
                    <a:pt x="64" y="2"/>
                  </a:lnTo>
                  <a:lnTo>
                    <a:pt x="84" y="0"/>
                  </a:lnTo>
                  <a:lnTo>
                    <a:pt x="106" y="0"/>
                  </a:lnTo>
                  <a:lnTo>
                    <a:pt x="126" y="2"/>
                  </a:lnTo>
                  <a:lnTo>
                    <a:pt x="148" y="8"/>
                  </a:lnTo>
                  <a:lnTo>
                    <a:pt x="166" y="18"/>
                  </a:lnTo>
                  <a:lnTo>
                    <a:pt x="182" y="28"/>
                  </a:lnTo>
                  <a:lnTo>
                    <a:pt x="194" y="40"/>
                  </a:lnTo>
                  <a:lnTo>
                    <a:pt x="204" y="54"/>
                  </a:lnTo>
                  <a:lnTo>
                    <a:pt x="210" y="70"/>
                  </a:lnTo>
                  <a:lnTo>
                    <a:pt x="212" y="86"/>
                  </a:lnTo>
                  <a:lnTo>
                    <a:pt x="210" y="102"/>
                  </a:lnTo>
                  <a:close/>
                </a:path>
              </a:pathLst>
            </a:custGeom>
            <a:solidFill>
              <a:srgbClr val="C4993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8" name="Freeform 306">
              <a:extLst>
                <a:ext uri="{FF2B5EF4-FFF2-40B4-BE49-F238E27FC236}">
                  <a16:creationId xmlns:a16="http://schemas.microsoft.com/office/drawing/2014/main" id="{CBED9691-3E23-4FE8-B599-9ACE19A0C99B}"/>
                </a:ext>
              </a:extLst>
            </p:cNvPr>
            <p:cNvSpPr>
              <a:spLocks/>
            </p:cNvSpPr>
            <p:nvPr/>
          </p:nvSpPr>
          <p:spPr bwMode="auto">
            <a:xfrm>
              <a:off x="1430" y="1868"/>
              <a:ext cx="208" cy="152"/>
            </a:xfrm>
            <a:custGeom>
              <a:avLst/>
              <a:gdLst>
                <a:gd name="T0" fmla="*/ 206 w 208"/>
                <a:gd name="T1" fmla="*/ 98 h 152"/>
                <a:gd name="T2" fmla="*/ 206 w 208"/>
                <a:gd name="T3" fmla="*/ 98 h 152"/>
                <a:gd name="T4" fmla="*/ 200 w 208"/>
                <a:gd name="T5" fmla="*/ 112 h 152"/>
                <a:gd name="T6" fmla="*/ 190 w 208"/>
                <a:gd name="T7" fmla="*/ 126 h 152"/>
                <a:gd name="T8" fmla="*/ 176 w 208"/>
                <a:gd name="T9" fmla="*/ 136 h 152"/>
                <a:gd name="T10" fmla="*/ 162 w 208"/>
                <a:gd name="T11" fmla="*/ 144 h 152"/>
                <a:gd name="T12" fmla="*/ 144 w 208"/>
                <a:gd name="T13" fmla="*/ 150 h 152"/>
                <a:gd name="T14" fmla="*/ 124 w 208"/>
                <a:gd name="T15" fmla="*/ 152 h 152"/>
                <a:gd name="T16" fmla="*/ 104 w 208"/>
                <a:gd name="T17" fmla="*/ 152 h 152"/>
                <a:gd name="T18" fmla="*/ 84 w 208"/>
                <a:gd name="T19" fmla="*/ 150 h 152"/>
                <a:gd name="T20" fmla="*/ 84 w 208"/>
                <a:gd name="T21" fmla="*/ 150 h 152"/>
                <a:gd name="T22" fmla="*/ 64 w 208"/>
                <a:gd name="T23" fmla="*/ 144 h 152"/>
                <a:gd name="T24" fmla="*/ 46 w 208"/>
                <a:gd name="T25" fmla="*/ 134 h 152"/>
                <a:gd name="T26" fmla="*/ 30 w 208"/>
                <a:gd name="T27" fmla="*/ 124 h 152"/>
                <a:gd name="T28" fmla="*/ 18 w 208"/>
                <a:gd name="T29" fmla="*/ 112 h 152"/>
                <a:gd name="T30" fmla="*/ 8 w 208"/>
                <a:gd name="T31" fmla="*/ 98 h 152"/>
                <a:gd name="T32" fmla="*/ 2 w 208"/>
                <a:gd name="T33" fmla="*/ 84 h 152"/>
                <a:gd name="T34" fmla="*/ 0 w 208"/>
                <a:gd name="T35" fmla="*/ 68 h 152"/>
                <a:gd name="T36" fmla="*/ 2 w 208"/>
                <a:gd name="T37" fmla="*/ 54 h 152"/>
                <a:gd name="T38" fmla="*/ 2 w 208"/>
                <a:gd name="T39" fmla="*/ 54 h 152"/>
                <a:gd name="T40" fmla="*/ 8 w 208"/>
                <a:gd name="T41" fmla="*/ 40 h 152"/>
                <a:gd name="T42" fmla="*/ 18 w 208"/>
                <a:gd name="T43" fmla="*/ 26 h 152"/>
                <a:gd name="T44" fmla="*/ 32 w 208"/>
                <a:gd name="T45" fmla="*/ 16 h 152"/>
                <a:gd name="T46" fmla="*/ 46 w 208"/>
                <a:gd name="T47" fmla="*/ 8 h 152"/>
                <a:gd name="T48" fmla="*/ 64 w 208"/>
                <a:gd name="T49" fmla="*/ 2 h 152"/>
                <a:gd name="T50" fmla="*/ 84 w 208"/>
                <a:gd name="T51" fmla="*/ 0 h 152"/>
                <a:gd name="T52" fmla="*/ 104 w 208"/>
                <a:gd name="T53" fmla="*/ 0 h 152"/>
                <a:gd name="T54" fmla="*/ 124 w 208"/>
                <a:gd name="T55" fmla="*/ 2 h 152"/>
                <a:gd name="T56" fmla="*/ 124 w 208"/>
                <a:gd name="T57" fmla="*/ 2 h 152"/>
                <a:gd name="T58" fmla="*/ 144 w 208"/>
                <a:gd name="T59" fmla="*/ 8 h 152"/>
                <a:gd name="T60" fmla="*/ 162 w 208"/>
                <a:gd name="T61" fmla="*/ 18 h 152"/>
                <a:gd name="T62" fmla="*/ 178 w 208"/>
                <a:gd name="T63" fmla="*/ 28 h 152"/>
                <a:gd name="T64" fmla="*/ 190 w 208"/>
                <a:gd name="T65" fmla="*/ 40 h 152"/>
                <a:gd name="T66" fmla="*/ 200 w 208"/>
                <a:gd name="T67" fmla="*/ 54 h 152"/>
                <a:gd name="T68" fmla="*/ 206 w 208"/>
                <a:gd name="T69" fmla="*/ 68 h 152"/>
                <a:gd name="T70" fmla="*/ 208 w 208"/>
                <a:gd name="T71" fmla="*/ 84 h 152"/>
                <a:gd name="T72" fmla="*/ 206 w 208"/>
                <a:gd name="T73" fmla="*/ 98 h 152"/>
                <a:gd name="T74" fmla="*/ 206 w 208"/>
                <a:gd name="T75" fmla="*/ 98 h 15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08"/>
                <a:gd name="T115" fmla="*/ 0 h 152"/>
                <a:gd name="T116" fmla="*/ 208 w 208"/>
                <a:gd name="T117" fmla="*/ 152 h 15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08" h="152">
                  <a:moveTo>
                    <a:pt x="206" y="98"/>
                  </a:moveTo>
                  <a:lnTo>
                    <a:pt x="206" y="98"/>
                  </a:lnTo>
                  <a:lnTo>
                    <a:pt x="200" y="112"/>
                  </a:lnTo>
                  <a:lnTo>
                    <a:pt x="190" y="126"/>
                  </a:lnTo>
                  <a:lnTo>
                    <a:pt x="176" y="136"/>
                  </a:lnTo>
                  <a:lnTo>
                    <a:pt x="162" y="144"/>
                  </a:lnTo>
                  <a:lnTo>
                    <a:pt x="144" y="150"/>
                  </a:lnTo>
                  <a:lnTo>
                    <a:pt x="124" y="152"/>
                  </a:lnTo>
                  <a:lnTo>
                    <a:pt x="104" y="152"/>
                  </a:lnTo>
                  <a:lnTo>
                    <a:pt x="84" y="150"/>
                  </a:lnTo>
                  <a:lnTo>
                    <a:pt x="64" y="144"/>
                  </a:lnTo>
                  <a:lnTo>
                    <a:pt x="46" y="134"/>
                  </a:lnTo>
                  <a:lnTo>
                    <a:pt x="30" y="124"/>
                  </a:lnTo>
                  <a:lnTo>
                    <a:pt x="18" y="112"/>
                  </a:lnTo>
                  <a:lnTo>
                    <a:pt x="8" y="98"/>
                  </a:lnTo>
                  <a:lnTo>
                    <a:pt x="2" y="84"/>
                  </a:lnTo>
                  <a:lnTo>
                    <a:pt x="0" y="68"/>
                  </a:lnTo>
                  <a:lnTo>
                    <a:pt x="2" y="54"/>
                  </a:lnTo>
                  <a:lnTo>
                    <a:pt x="8" y="40"/>
                  </a:lnTo>
                  <a:lnTo>
                    <a:pt x="18" y="26"/>
                  </a:lnTo>
                  <a:lnTo>
                    <a:pt x="32" y="16"/>
                  </a:lnTo>
                  <a:lnTo>
                    <a:pt x="46" y="8"/>
                  </a:lnTo>
                  <a:lnTo>
                    <a:pt x="64" y="2"/>
                  </a:lnTo>
                  <a:lnTo>
                    <a:pt x="84" y="0"/>
                  </a:lnTo>
                  <a:lnTo>
                    <a:pt x="104" y="0"/>
                  </a:lnTo>
                  <a:lnTo>
                    <a:pt x="124" y="2"/>
                  </a:lnTo>
                  <a:lnTo>
                    <a:pt x="144" y="8"/>
                  </a:lnTo>
                  <a:lnTo>
                    <a:pt x="162" y="18"/>
                  </a:lnTo>
                  <a:lnTo>
                    <a:pt x="178" y="28"/>
                  </a:lnTo>
                  <a:lnTo>
                    <a:pt x="190" y="40"/>
                  </a:lnTo>
                  <a:lnTo>
                    <a:pt x="200" y="54"/>
                  </a:lnTo>
                  <a:lnTo>
                    <a:pt x="206" y="68"/>
                  </a:lnTo>
                  <a:lnTo>
                    <a:pt x="208" y="84"/>
                  </a:lnTo>
                  <a:lnTo>
                    <a:pt x="206" y="98"/>
                  </a:lnTo>
                  <a:close/>
                </a:path>
              </a:pathLst>
            </a:custGeom>
            <a:solidFill>
              <a:srgbClr val="C59A3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9" name="Freeform 307">
              <a:extLst>
                <a:ext uri="{FF2B5EF4-FFF2-40B4-BE49-F238E27FC236}">
                  <a16:creationId xmlns:a16="http://schemas.microsoft.com/office/drawing/2014/main" id="{641CA0B1-A308-4408-90D3-CD5FF840ECB0}"/>
                </a:ext>
              </a:extLst>
            </p:cNvPr>
            <p:cNvSpPr>
              <a:spLocks/>
            </p:cNvSpPr>
            <p:nvPr/>
          </p:nvSpPr>
          <p:spPr bwMode="auto">
            <a:xfrm>
              <a:off x="1434" y="1870"/>
              <a:ext cx="200" cy="148"/>
            </a:xfrm>
            <a:custGeom>
              <a:avLst/>
              <a:gdLst>
                <a:gd name="T0" fmla="*/ 198 w 200"/>
                <a:gd name="T1" fmla="*/ 96 h 148"/>
                <a:gd name="T2" fmla="*/ 198 w 200"/>
                <a:gd name="T3" fmla="*/ 96 h 148"/>
                <a:gd name="T4" fmla="*/ 192 w 200"/>
                <a:gd name="T5" fmla="*/ 110 h 148"/>
                <a:gd name="T6" fmla="*/ 182 w 200"/>
                <a:gd name="T7" fmla="*/ 122 h 148"/>
                <a:gd name="T8" fmla="*/ 170 w 200"/>
                <a:gd name="T9" fmla="*/ 132 h 148"/>
                <a:gd name="T10" fmla="*/ 156 w 200"/>
                <a:gd name="T11" fmla="*/ 140 h 148"/>
                <a:gd name="T12" fmla="*/ 138 w 200"/>
                <a:gd name="T13" fmla="*/ 146 h 148"/>
                <a:gd name="T14" fmla="*/ 120 w 200"/>
                <a:gd name="T15" fmla="*/ 148 h 148"/>
                <a:gd name="T16" fmla="*/ 100 w 200"/>
                <a:gd name="T17" fmla="*/ 148 h 148"/>
                <a:gd name="T18" fmla="*/ 80 w 200"/>
                <a:gd name="T19" fmla="*/ 146 h 148"/>
                <a:gd name="T20" fmla="*/ 80 w 200"/>
                <a:gd name="T21" fmla="*/ 146 h 148"/>
                <a:gd name="T22" fmla="*/ 62 w 200"/>
                <a:gd name="T23" fmla="*/ 140 h 148"/>
                <a:gd name="T24" fmla="*/ 44 w 200"/>
                <a:gd name="T25" fmla="*/ 132 h 148"/>
                <a:gd name="T26" fmla="*/ 28 w 200"/>
                <a:gd name="T27" fmla="*/ 120 h 148"/>
                <a:gd name="T28" fmla="*/ 16 w 200"/>
                <a:gd name="T29" fmla="*/ 108 h 148"/>
                <a:gd name="T30" fmla="*/ 8 w 200"/>
                <a:gd name="T31" fmla="*/ 96 h 148"/>
                <a:gd name="T32" fmla="*/ 2 w 200"/>
                <a:gd name="T33" fmla="*/ 82 h 148"/>
                <a:gd name="T34" fmla="*/ 0 w 200"/>
                <a:gd name="T35" fmla="*/ 68 h 148"/>
                <a:gd name="T36" fmla="*/ 2 w 200"/>
                <a:gd name="T37" fmla="*/ 52 h 148"/>
                <a:gd name="T38" fmla="*/ 2 w 200"/>
                <a:gd name="T39" fmla="*/ 52 h 148"/>
                <a:gd name="T40" fmla="*/ 8 w 200"/>
                <a:gd name="T41" fmla="*/ 38 h 148"/>
                <a:gd name="T42" fmla="*/ 18 w 200"/>
                <a:gd name="T43" fmla="*/ 26 h 148"/>
                <a:gd name="T44" fmla="*/ 30 w 200"/>
                <a:gd name="T45" fmla="*/ 16 h 148"/>
                <a:gd name="T46" fmla="*/ 44 w 200"/>
                <a:gd name="T47" fmla="*/ 8 h 148"/>
                <a:gd name="T48" fmla="*/ 62 w 200"/>
                <a:gd name="T49" fmla="*/ 2 h 148"/>
                <a:gd name="T50" fmla="*/ 80 w 200"/>
                <a:gd name="T51" fmla="*/ 0 h 148"/>
                <a:gd name="T52" fmla="*/ 100 w 200"/>
                <a:gd name="T53" fmla="*/ 0 h 148"/>
                <a:gd name="T54" fmla="*/ 120 w 200"/>
                <a:gd name="T55" fmla="*/ 2 h 148"/>
                <a:gd name="T56" fmla="*/ 120 w 200"/>
                <a:gd name="T57" fmla="*/ 2 h 148"/>
                <a:gd name="T58" fmla="*/ 138 w 200"/>
                <a:gd name="T59" fmla="*/ 8 h 148"/>
                <a:gd name="T60" fmla="*/ 156 w 200"/>
                <a:gd name="T61" fmla="*/ 18 h 148"/>
                <a:gd name="T62" fmla="*/ 172 w 200"/>
                <a:gd name="T63" fmla="*/ 28 h 148"/>
                <a:gd name="T64" fmla="*/ 184 w 200"/>
                <a:gd name="T65" fmla="*/ 40 h 148"/>
                <a:gd name="T66" fmla="*/ 192 w 200"/>
                <a:gd name="T67" fmla="*/ 52 h 148"/>
                <a:gd name="T68" fmla="*/ 198 w 200"/>
                <a:gd name="T69" fmla="*/ 66 h 148"/>
                <a:gd name="T70" fmla="*/ 200 w 200"/>
                <a:gd name="T71" fmla="*/ 80 h 148"/>
                <a:gd name="T72" fmla="*/ 198 w 200"/>
                <a:gd name="T73" fmla="*/ 96 h 148"/>
                <a:gd name="T74" fmla="*/ 198 w 200"/>
                <a:gd name="T75" fmla="*/ 96 h 14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00"/>
                <a:gd name="T115" fmla="*/ 0 h 148"/>
                <a:gd name="T116" fmla="*/ 200 w 200"/>
                <a:gd name="T117" fmla="*/ 148 h 14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00" h="148">
                  <a:moveTo>
                    <a:pt x="198" y="96"/>
                  </a:moveTo>
                  <a:lnTo>
                    <a:pt x="198" y="96"/>
                  </a:lnTo>
                  <a:lnTo>
                    <a:pt x="192" y="110"/>
                  </a:lnTo>
                  <a:lnTo>
                    <a:pt x="182" y="122"/>
                  </a:lnTo>
                  <a:lnTo>
                    <a:pt x="170" y="132"/>
                  </a:lnTo>
                  <a:lnTo>
                    <a:pt x="156" y="140"/>
                  </a:lnTo>
                  <a:lnTo>
                    <a:pt x="138" y="146"/>
                  </a:lnTo>
                  <a:lnTo>
                    <a:pt x="120" y="148"/>
                  </a:lnTo>
                  <a:lnTo>
                    <a:pt x="100" y="148"/>
                  </a:lnTo>
                  <a:lnTo>
                    <a:pt x="80" y="146"/>
                  </a:lnTo>
                  <a:lnTo>
                    <a:pt x="62" y="140"/>
                  </a:lnTo>
                  <a:lnTo>
                    <a:pt x="44" y="132"/>
                  </a:lnTo>
                  <a:lnTo>
                    <a:pt x="28" y="120"/>
                  </a:lnTo>
                  <a:lnTo>
                    <a:pt x="16" y="108"/>
                  </a:lnTo>
                  <a:lnTo>
                    <a:pt x="8" y="96"/>
                  </a:lnTo>
                  <a:lnTo>
                    <a:pt x="2" y="82"/>
                  </a:lnTo>
                  <a:lnTo>
                    <a:pt x="0" y="68"/>
                  </a:lnTo>
                  <a:lnTo>
                    <a:pt x="2" y="52"/>
                  </a:lnTo>
                  <a:lnTo>
                    <a:pt x="8" y="38"/>
                  </a:lnTo>
                  <a:lnTo>
                    <a:pt x="18" y="26"/>
                  </a:lnTo>
                  <a:lnTo>
                    <a:pt x="30" y="16"/>
                  </a:lnTo>
                  <a:lnTo>
                    <a:pt x="44" y="8"/>
                  </a:lnTo>
                  <a:lnTo>
                    <a:pt x="62" y="2"/>
                  </a:lnTo>
                  <a:lnTo>
                    <a:pt x="80" y="0"/>
                  </a:lnTo>
                  <a:lnTo>
                    <a:pt x="100" y="0"/>
                  </a:lnTo>
                  <a:lnTo>
                    <a:pt x="120" y="2"/>
                  </a:lnTo>
                  <a:lnTo>
                    <a:pt x="138" y="8"/>
                  </a:lnTo>
                  <a:lnTo>
                    <a:pt x="156" y="18"/>
                  </a:lnTo>
                  <a:lnTo>
                    <a:pt x="172" y="28"/>
                  </a:lnTo>
                  <a:lnTo>
                    <a:pt x="184" y="40"/>
                  </a:lnTo>
                  <a:lnTo>
                    <a:pt x="192" y="52"/>
                  </a:lnTo>
                  <a:lnTo>
                    <a:pt x="198" y="66"/>
                  </a:lnTo>
                  <a:lnTo>
                    <a:pt x="200" y="80"/>
                  </a:lnTo>
                  <a:lnTo>
                    <a:pt x="198" y="96"/>
                  </a:lnTo>
                  <a:close/>
                </a:path>
              </a:pathLst>
            </a:custGeom>
            <a:solidFill>
              <a:srgbClr val="C79C3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0" name="Freeform 308">
              <a:extLst>
                <a:ext uri="{FF2B5EF4-FFF2-40B4-BE49-F238E27FC236}">
                  <a16:creationId xmlns:a16="http://schemas.microsoft.com/office/drawing/2014/main" id="{34CEE496-CE84-4494-9610-9621A315B646}"/>
                </a:ext>
              </a:extLst>
            </p:cNvPr>
            <p:cNvSpPr>
              <a:spLocks/>
            </p:cNvSpPr>
            <p:nvPr/>
          </p:nvSpPr>
          <p:spPr bwMode="auto">
            <a:xfrm>
              <a:off x="1438" y="1872"/>
              <a:ext cx="192" cy="144"/>
            </a:xfrm>
            <a:custGeom>
              <a:avLst/>
              <a:gdLst>
                <a:gd name="T0" fmla="*/ 190 w 192"/>
                <a:gd name="T1" fmla="*/ 94 h 144"/>
                <a:gd name="T2" fmla="*/ 190 w 192"/>
                <a:gd name="T3" fmla="*/ 94 h 144"/>
                <a:gd name="T4" fmla="*/ 186 w 192"/>
                <a:gd name="T5" fmla="*/ 106 h 144"/>
                <a:gd name="T6" fmla="*/ 176 w 192"/>
                <a:gd name="T7" fmla="*/ 118 h 144"/>
                <a:gd name="T8" fmla="*/ 164 w 192"/>
                <a:gd name="T9" fmla="*/ 128 h 144"/>
                <a:gd name="T10" fmla="*/ 150 w 192"/>
                <a:gd name="T11" fmla="*/ 136 h 144"/>
                <a:gd name="T12" fmla="*/ 134 w 192"/>
                <a:gd name="T13" fmla="*/ 140 h 144"/>
                <a:gd name="T14" fmla="*/ 116 w 192"/>
                <a:gd name="T15" fmla="*/ 144 h 144"/>
                <a:gd name="T16" fmla="*/ 96 w 192"/>
                <a:gd name="T17" fmla="*/ 144 h 144"/>
                <a:gd name="T18" fmla="*/ 78 w 192"/>
                <a:gd name="T19" fmla="*/ 140 h 144"/>
                <a:gd name="T20" fmla="*/ 78 w 192"/>
                <a:gd name="T21" fmla="*/ 140 h 144"/>
                <a:gd name="T22" fmla="*/ 58 w 192"/>
                <a:gd name="T23" fmla="*/ 136 h 144"/>
                <a:gd name="T24" fmla="*/ 42 w 192"/>
                <a:gd name="T25" fmla="*/ 128 h 144"/>
                <a:gd name="T26" fmla="*/ 28 w 192"/>
                <a:gd name="T27" fmla="*/ 118 h 144"/>
                <a:gd name="T28" fmla="*/ 16 w 192"/>
                <a:gd name="T29" fmla="*/ 106 h 144"/>
                <a:gd name="T30" fmla="*/ 6 w 192"/>
                <a:gd name="T31" fmla="*/ 94 h 144"/>
                <a:gd name="T32" fmla="*/ 2 w 192"/>
                <a:gd name="T33" fmla="*/ 80 h 144"/>
                <a:gd name="T34" fmla="*/ 0 w 192"/>
                <a:gd name="T35" fmla="*/ 66 h 144"/>
                <a:gd name="T36" fmla="*/ 2 w 192"/>
                <a:gd name="T37" fmla="*/ 50 h 144"/>
                <a:gd name="T38" fmla="*/ 2 w 192"/>
                <a:gd name="T39" fmla="*/ 50 h 144"/>
                <a:gd name="T40" fmla="*/ 6 w 192"/>
                <a:gd name="T41" fmla="*/ 38 h 144"/>
                <a:gd name="T42" fmla="*/ 16 w 192"/>
                <a:gd name="T43" fmla="*/ 26 h 144"/>
                <a:gd name="T44" fmla="*/ 28 w 192"/>
                <a:gd name="T45" fmla="*/ 16 h 144"/>
                <a:gd name="T46" fmla="*/ 42 w 192"/>
                <a:gd name="T47" fmla="*/ 8 h 144"/>
                <a:gd name="T48" fmla="*/ 58 w 192"/>
                <a:gd name="T49" fmla="*/ 4 h 144"/>
                <a:gd name="T50" fmla="*/ 76 w 192"/>
                <a:gd name="T51" fmla="*/ 0 h 144"/>
                <a:gd name="T52" fmla="*/ 96 w 192"/>
                <a:gd name="T53" fmla="*/ 0 h 144"/>
                <a:gd name="T54" fmla="*/ 114 w 192"/>
                <a:gd name="T55" fmla="*/ 4 h 144"/>
                <a:gd name="T56" fmla="*/ 114 w 192"/>
                <a:gd name="T57" fmla="*/ 4 h 144"/>
                <a:gd name="T58" fmla="*/ 134 w 192"/>
                <a:gd name="T59" fmla="*/ 8 h 144"/>
                <a:gd name="T60" fmla="*/ 150 w 192"/>
                <a:gd name="T61" fmla="*/ 16 h 144"/>
                <a:gd name="T62" fmla="*/ 164 w 192"/>
                <a:gd name="T63" fmla="*/ 26 h 144"/>
                <a:gd name="T64" fmla="*/ 176 w 192"/>
                <a:gd name="T65" fmla="*/ 38 h 144"/>
                <a:gd name="T66" fmla="*/ 186 w 192"/>
                <a:gd name="T67" fmla="*/ 52 h 144"/>
                <a:gd name="T68" fmla="*/ 190 w 192"/>
                <a:gd name="T69" fmla="*/ 64 h 144"/>
                <a:gd name="T70" fmla="*/ 192 w 192"/>
                <a:gd name="T71" fmla="*/ 78 h 144"/>
                <a:gd name="T72" fmla="*/ 190 w 192"/>
                <a:gd name="T73" fmla="*/ 94 h 144"/>
                <a:gd name="T74" fmla="*/ 190 w 192"/>
                <a:gd name="T75" fmla="*/ 94 h 14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92"/>
                <a:gd name="T115" fmla="*/ 0 h 144"/>
                <a:gd name="T116" fmla="*/ 192 w 192"/>
                <a:gd name="T117" fmla="*/ 144 h 14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92" h="144">
                  <a:moveTo>
                    <a:pt x="190" y="94"/>
                  </a:moveTo>
                  <a:lnTo>
                    <a:pt x="190" y="94"/>
                  </a:lnTo>
                  <a:lnTo>
                    <a:pt x="186" y="106"/>
                  </a:lnTo>
                  <a:lnTo>
                    <a:pt x="176" y="118"/>
                  </a:lnTo>
                  <a:lnTo>
                    <a:pt x="164" y="128"/>
                  </a:lnTo>
                  <a:lnTo>
                    <a:pt x="150" y="136"/>
                  </a:lnTo>
                  <a:lnTo>
                    <a:pt x="134" y="140"/>
                  </a:lnTo>
                  <a:lnTo>
                    <a:pt x="116" y="144"/>
                  </a:lnTo>
                  <a:lnTo>
                    <a:pt x="96" y="144"/>
                  </a:lnTo>
                  <a:lnTo>
                    <a:pt x="78" y="140"/>
                  </a:lnTo>
                  <a:lnTo>
                    <a:pt x="58" y="136"/>
                  </a:lnTo>
                  <a:lnTo>
                    <a:pt x="42" y="128"/>
                  </a:lnTo>
                  <a:lnTo>
                    <a:pt x="28" y="118"/>
                  </a:lnTo>
                  <a:lnTo>
                    <a:pt x="16" y="106"/>
                  </a:lnTo>
                  <a:lnTo>
                    <a:pt x="6" y="94"/>
                  </a:lnTo>
                  <a:lnTo>
                    <a:pt x="2" y="80"/>
                  </a:lnTo>
                  <a:lnTo>
                    <a:pt x="0" y="66"/>
                  </a:lnTo>
                  <a:lnTo>
                    <a:pt x="2" y="50"/>
                  </a:lnTo>
                  <a:lnTo>
                    <a:pt x="6" y="38"/>
                  </a:lnTo>
                  <a:lnTo>
                    <a:pt x="16" y="26"/>
                  </a:lnTo>
                  <a:lnTo>
                    <a:pt x="28" y="16"/>
                  </a:lnTo>
                  <a:lnTo>
                    <a:pt x="42" y="8"/>
                  </a:lnTo>
                  <a:lnTo>
                    <a:pt x="58" y="4"/>
                  </a:lnTo>
                  <a:lnTo>
                    <a:pt x="76" y="0"/>
                  </a:lnTo>
                  <a:lnTo>
                    <a:pt x="96" y="0"/>
                  </a:lnTo>
                  <a:lnTo>
                    <a:pt x="114" y="4"/>
                  </a:lnTo>
                  <a:lnTo>
                    <a:pt x="134" y="8"/>
                  </a:lnTo>
                  <a:lnTo>
                    <a:pt x="150" y="16"/>
                  </a:lnTo>
                  <a:lnTo>
                    <a:pt x="164" y="26"/>
                  </a:lnTo>
                  <a:lnTo>
                    <a:pt x="176" y="38"/>
                  </a:lnTo>
                  <a:lnTo>
                    <a:pt x="186" y="52"/>
                  </a:lnTo>
                  <a:lnTo>
                    <a:pt x="190" y="64"/>
                  </a:lnTo>
                  <a:lnTo>
                    <a:pt x="192" y="78"/>
                  </a:lnTo>
                  <a:lnTo>
                    <a:pt x="190" y="94"/>
                  </a:lnTo>
                  <a:close/>
                </a:path>
              </a:pathLst>
            </a:custGeom>
            <a:solidFill>
              <a:srgbClr val="C89D3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1" name="Freeform 309">
              <a:extLst>
                <a:ext uri="{FF2B5EF4-FFF2-40B4-BE49-F238E27FC236}">
                  <a16:creationId xmlns:a16="http://schemas.microsoft.com/office/drawing/2014/main" id="{56E978F2-7A23-4BCE-8A84-F8C8C965232A}"/>
                </a:ext>
              </a:extLst>
            </p:cNvPr>
            <p:cNvSpPr>
              <a:spLocks/>
            </p:cNvSpPr>
            <p:nvPr/>
          </p:nvSpPr>
          <p:spPr bwMode="auto">
            <a:xfrm>
              <a:off x="1440" y="1874"/>
              <a:ext cx="188" cy="140"/>
            </a:xfrm>
            <a:custGeom>
              <a:avLst/>
              <a:gdLst>
                <a:gd name="T0" fmla="*/ 186 w 188"/>
                <a:gd name="T1" fmla="*/ 90 h 140"/>
                <a:gd name="T2" fmla="*/ 186 w 188"/>
                <a:gd name="T3" fmla="*/ 90 h 140"/>
                <a:gd name="T4" fmla="*/ 180 w 188"/>
                <a:gd name="T5" fmla="*/ 104 h 140"/>
                <a:gd name="T6" fmla="*/ 172 w 188"/>
                <a:gd name="T7" fmla="*/ 114 h 140"/>
                <a:gd name="T8" fmla="*/ 160 w 188"/>
                <a:gd name="T9" fmla="*/ 124 h 140"/>
                <a:gd name="T10" fmla="*/ 146 w 188"/>
                <a:gd name="T11" fmla="*/ 132 h 140"/>
                <a:gd name="T12" fmla="*/ 130 w 188"/>
                <a:gd name="T13" fmla="*/ 136 h 140"/>
                <a:gd name="T14" fmla="*/ 112 w 188"/>
                <a:gd name="T15" fmla="*/ 140 h 140"/>
                <a:gd name="T16" fmla="*/ 94 w 188"/>
                <a:gd name="T17" fmla="*/ 140 h 140"/>
                <a:gd name="T18" fmla="*/ 76 w 188"/>
                <a:gd name="T19" fmla="*/ 136 h 140"/>
                <a:gd name="T20" fmla="*/ 76 w 188"/>
                <a:gd name="T21" fmla="*/ 136 h 140"/>
                <a:gd name="T22" fmla="*/ 58 w 188"/>
                <a:gd name="T23" fmla="*/ 132 h 140"/>
                <a:gd name="T24" fmla="*/ 42 w 188"/>
                <a:gd name="T25" fmla="*/ 124 h 140"/>
                <a:gd name="T26" fmla="*/ 28 w 188"/>
                <a:gd name="T27" fmla="*/ 114 h 140"/>
                <a:gd name="T28" fmla="*/ 16 w 188"/>
                <a:gd name="T29" fmla="*/ 102 h 140"/>
                <a:gd name="T30" fmla="*/ 8 w 188"/>
                <a:gd name="T31" fmla="*/ 90 h 140"/>
                <a:gd name="T32" fmla="*/ 2 w 188"/>
                <a:gd name="T33" fmla="*/ 78 h 140"/>
                <a:gd name="T34" fmla="*/ 0 w 188"/>
                <a:gd name="T35" fmla="*/ 64 h 140"/>
                <a:gd name="T36" fmla="*/ 2 w 188"/>
                <a:gd name="T37" fmla="*/ 50 h 140"/>
                <a:gd name="T38" fmla="*/ 2 w 188"/>
                <a:gd name="T39" fmla="*/ 50 h 140"/>
                <a:gd name="T40" fmla="*/ 8 w 188"/>
                <a:gd name="T41" fmla="*/ 36 h 140"/>
                <a:gd name="T42" fmla="*/ 16 w 188"/>
                <a:gd name="T43" fmla="*/ 26 h 140"/>
                <a:gd name="T44" fmla="*/ 28 w 188"/>
                <a:gd name="T45" fmla="*/ 16 h 140"/>
                <a:gd name="T46" fmla="*/ 42 w 188"/>
                <a:gd name="T47" fmla="*/ 8 h 140"/>
                <a:gd name="T48" fmla="*/ 58 w 188"/>
                <a:gd name="T49" fmla="*/ 4 h 140"/>
                <a:gd name="T50" fmla="*/ 76 w 188"/>
                <a:gd name="T51" fmla="*/ 0 h 140"/>
                <a:gd name="T52" fmla="*/ 94 w 188"/>
                <a:gd name="T53" fmla="*/ 0 h 140"/>
                <a:gd name="T54" fmla="*/ 112 w 188"/>
                <a:gd name="T55" fmla="*/ 4 h 140"/>
                <a:gd name="T56" fmla="*/ 112 w 188"/>
                <a:gd name="T57" fmla="*/ 4 h 140"/>
                <a:gd name="T58" fmla="*/ 130 w 188"/>
                <a:gd name="T59" fmla="*/ 10 h 140"/>
                <a:gd name="T60" fmla="*/ 146 w 188"/>
                <a:gd name="T61" fmla="*/ 16 h 140"/>
                <a:gd name="T62" fmla="*/ 160 w 188"/>
                <a:gd name="T63" fmla="*/ 26 h 140"/>
                <a:gd name="T64" fmla="*/ 172 w 188"/>
                <a:gd name="T65" fmla="*/ 38 h 140"/>
                <a:gd name="T66" fmla="*/ 180 w 188"/>
                <a:gd name="T67" fmla="*/ 50 h 140"/>
                <a:gd name="T68" fmla="*/ 186 w 188"/>
                <a:gd name="T69" fmla="*/ 62 h 140"/>
                <a:gd name="T70" fmla="*/ 188 w 188"/>
                <a:gd name="T71" fmla="*/ 76 h 140"/>
                <a:gd name="T72" fmla="*/ 186 w 188"/>
                <a:gd name="T73" fmla="*/ 90 h 140"/>
                <a:gd name="T74" fmla="*/ 186 w 188"/>
                <a:gd name="T75" fmla="*/ 90 h 14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88"/>
                <a:gd name="T115" fmla="*/ 0 h 140"/>
                <a:gd name="T116" fmla="*/ 188 w 188"/>
                <a:gd name="T117" fmla="*/ 140 h 14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88" h="140">
                  <a:moveTo>
                    <a:pt x="186" y="90"/>
                  </a:moveTo>
                  <a:lnTo>
                    <a:pt x="186" y="90"/>
                  </a:lnTo>
                  <a:lnTo>
                    <a:pt x="180" y="104"/>
                  </a:lnTo>
                  <a:lnTo>
                    <a:pt x="172" y="114"/>
                  </a:lnTo>
                  <a:lnTo>
                    <a:pt x="160" y="124"/>
                  </a:lnTo>
                  <a:lnTo>
                    <a:pt x="146" y="132"/>
                  </a:lnTo>
                  <a:lnTo>
                    <a:pt x="130" y="136"/>
                  </a:lnTo>
                  <a:lnTo>
                    <a:pt x="112" y="140"/>
                  </a:lnTo>
                  <a:lnTo>
                    <a:pt x="94" y="140"/>
                  </a:lnTo>
                  <a:lnTo>
                    <a:pt x="76" y="136"/>
                  </a:lnTo>
                  <a:lnTo>
                    <a:pt x="58" y="132"/>
                  </a:lnTo>
                  <a:lnTo>
                    <a:pt x="42" y="124"/>
                  </a:lnTo>
                  <a:lnTo>
                    <a:pt x="28" y="114"/>
                  </a:lnTo>
                  <a:lnTo>
                    <a:pt x="16" y="102"/>
                  </a:lnTo>
                  <a:lnTo>
                    <a:pt x="8" y="90"/>
                  </a:lnTo>
                  <a:lnTo>
                    <a:pt x="2" y="78"/>
                  </a:lnTo>
                  <a:lnTo>
                    <a:pt x="0" y="64"/>
                  </a:lnTo>
                  <a:lnTo>
                    <a:pt x="2" y="50"/>
                  </a:lnTo>
                  <a:lnTo>
                    <a:pt x="8" y="36"/>
                  </a:lnTo>
                  <a:lnTo>
                    <a:pt x="16" y="26"/>
                  </a:lnTo>
                  <a:lnTo>
                    <a:pt x="28" y="16"/>
                  </a:lnTo>
                  <a:lnTo>
                    <a:pt x="42" y="8"/>
                  </a:lnTo>
                  <a:lnTo>
                    <a:pt x="58" y="4"/>
                  </a:lnTo>
                  <a:lnTo>
                    <a:pt x="76" y="0"/>
                  </a:lnTo>
                  <a:lnTo>
                    <a:pt x="94" y="0"/>
                  </a:lnTo>
                  <a:lnTo>
                    <a:pt x="112" y="4"/>
                  </a:lnTo>
                  <a:lnTo>
                    <a:pt x="130" y="10"/>
                  </a:lnTo>
                  <a:lnTo>
                    <a:pt x="146" y="16"/>
                  </a:lnTo>
                  <a:lnTo>
                    <a:pt x="160" y="26"/>
                  </a:lnTo>
                  <a:lnTo>
                    <a:pt x="172" y="38"/>
                  </a:lnTo>
                  <a:lnTo>
                    <a:pt x="180" y="50"/>
                  </a:lnTo>
                  <a:lnTo>
                    <a:pt x="186" y="62"/>
                  </a:lnTo>
                  <a:lnTo>
                    <a:pt x="188" y="76"/>
                  </a:lnTo>
                  <a:lnTo>
                    <a:pt x="186" y="90"/>
                  </a:lnTo>
                  <a:close/>
                </a:path>
              </a:pathLst>
            </a:custGeom>
            <a:solidFill>
              <a:srgbClr val="C89E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2" name="Freeform 310">
              <a:extLst>
                <a:ext uri="{FF2B5EF4-FFF2-40B4-BE49-F238E27FC236}">
                  <a16:creationId xmlns:a16="http://schemas.microsoft.com/office/drawing/2014/main" id="{74F78BC6-04A3-4CFE-9187-0DE9F652C3AA}"/>
                </a:ext>
              </a:extLst>
            </p:cNvPr>
            <p:cNvSpPr>
              <a:spLocks/>
            </p:cNvSpPr>
            <p:nvPr/>
          </p:nvSpPr>
          <p:spPr bwMode="auto">
            <a:xfrm>
              <a:off x="1444" y="1878"/>
              <a:ext cx="180" cy="132"/>
            </a:xfrm>
            <a:custGeom>
              <a:avLst/>
              <a:gdLst>
                <a:gd name="T0" fmla="*/ 178 w 180"/>
                <a:gd name="T1" fmla="*/ 86 h 132"/>
                <a:gd name="T2" fmla="*/ 178 w 180"/>
                <a:gd name="T3" fmla="*/ 86 h 132"/>
                <a:gd name="T4" fmla="*/ 172 w 180"/>
                <a:gd name="T5" fmla="*/ 98 h 132"/>
                <a:gd name="T6" fmla="*/ 164 w 180"/>
                <a:gd name="T7" fmla="*/ 110 h 132"/>
                <a:gd name="T8" fmla="*/ 154 w 180"/>
                <a:gd name="T9" fmla="*/ 118 h 132"/>
                <a:gd name="T10" fmla="*/ 140 w 180"/>
                <a:gd name="T11" fmla="*/ 126 h 132"/>
                <a:gd name="T12" fmla="*/ 124 w 180"/>
                <a:gd name="T13" fmla="*/ 130 h 132"/>
                <a:gd name="T14" fmla="*/ 108 w 180"/>
                <a:gd name="T15" fmla="*/ 132 h 132"/>
                <a:gd name="T16" fmla="*/ 90 w 180"/>
                <a:gd name="T17" fmla="*/ 132 h 132"/>
                <a:gd name="T18" fmla="*/ 72 w 180"/>
                <a:gd name="T19" fmla="*/ 130 h 132"/>
                <a:gd name="T20" fmla="*/ 72 w 180"/>
                <a:gd name="T21" fmla="*/ 130 h 132"/>
                <a:gd name="T22" fmla="*/ 56 w 180"/>
                <a:gd name="T23" fmla="*/ 124 h 132"/>
                <a:gd name="T24" fmla="*/ 40 w 180"/>
                <a:gd name="T25" fmla="*/ 118 h 132"/>
                <a:gd name="T26" fmla="*/ 26 w 180"/>
                <a:gd name="T27" fmla="*/ 108 h 132"/>
                <a:gd name="T28" fmla="*/ 16 w 180"/>
                <a:gd name="T29" fmla="*/ 98 h 132"/>
                <a:gd name="T30" fmla="*/ 6 w 180"/>
                <a:gd name="T31" fmla="*/ 86 h 132"/>
                <a:gd name="T32" fmla="*/ 2 w 180"/>
                <a:gd name="T33" fmla="*/ 72 h 132"/>
                <a:gd name="T34" fmla="*/ 0 w 180"/>
                <a:gd name="T35" fmla="*/ 60 h 132"/>
                <a:gd name="T36" fmla="*/ 2 w 180"/>
                <a:gd name="T37" fmla="*/ 46 h 132"/>
                <a:gd name="T38" fmla="*/ 2 w 180"/>
                <a:gd name="T39" fmla="*/ 46 h 132"/>
                <a:gd name="T40" fmla="*/ 8 w 180"/>
                <a:gd name="T41" fmla="*/ 34 h 132"/>
                <a:gd name="T42" fmla="*/ 16 w 180"/>
                <a:gd name="T43" fmla="*/ 22 h 132"/>
                <a:gd name="T44" fmla="*/ 26 w 180"/>
                <a:gd name="T45" fmla="*/ 14 h 132"/>
                <a:gd name="T46" fmla="*/ 40 w 180"/>
                <a:gd name="T47" fmla="*/ 6 h 132"/>
                <a:gd name="T48" fmla="*/ 56 w 180"/>
                <a:gd name="T49" fmla="*/ 2 h 132"/>
                <a:gd name="T50" fmla="*/ 72 w 180"/>
                <a:gd name="T51" fmla="*/ 0 h 132"/>
                <a:gd name="T52" fmla="*/ 90 w 180"/>
                <a:gd name="T53" fmla="*/ 0 h 132"/>
                <a:gd name="T54" fmla="*/ 108 w 180"/>
                <a:gd name="T55" fmla="*/ 2 h 132"/>
                <a:gd name="T56" fmla="*/ 108 w 180"/>
                <a:gd name="T57" fmla="*/ 2 h 132"/>
                <a:gd name="T58" fmla="*/ 124 w 180"/>
                <a:gd name="T59" fmla="*/ 8 h 132"/>
                <a:gd name="T60" fmla="*/ 140 w 180"/>
                <a:gd name="T61" fmla="*/ 14 h 132"/>
                <a:gd name="T62" fmla="*/ 154 w 180"/>
                <a:gd name="T63" fmla="*/ 24 h 132"/>
                <a:gd name="T64" fmla="*/ 164 w 180"/>
                <a:gd name="T65" fmla="*/ 34 h 132"/>
                <a:gd name="T66" fmla="*/ 174 w 180"/>
                <a:gd name="T67" fmla="*/ 46 h 132"/>
                <a:gd name="T68" fmla="*/ 178 w 180"/>
                <a:gd name="T69" fmla="*/ 60 h 132"/>
                <a:gd name="T70" fmla="*/ 180 w 180"/>
                <a:gd name="T71" fmla="*/ 72 h 132"/>
                <a:gd name="T72" fmla="*/ 178 w 180"/>
                <a:gd name="T73" fmla="*/ 86 h 132"/>
                <a:gd name="T74" fmla="*/ 178 w 180"/>
                <a:gd name="T75" fmla="*/ 86 h 1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80"/>
                <a:gd name="T115" fmla="*/ 0 h 132"/>
                <a:gd name="T116" fmla="*/ 180 w 180"/>
                <a:gd name="T117" fmla="*/ 132 h 13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80" h="132">
                  <a:moveTo>
                    <a:pt x="178" y="86"/>
                  </a:moveTo>
                  <a:lnTo>
                    <a:pt x="178" y="86"/>
                  </a:lnTo>
                  <a:lnTo>
                    <a:pt x="172" y="98"/>
                  </a:lnTo>
                  <a:lnTo>
                    <a:pt x="164" y="110"/>
                  </a:lnTo>
                  <a:lnTo>
                    <a:pt x="154" y="118"/>
                  </a:lnTo>
                  <a:lnTo>
                    <a:pt x="140" y="126"/>
                  </a:lnTo>
                  <a:lnTo>
                    <a:pt x="124" y="130"/>
                  </a:lnTo>
                  <a:lnTo>
                    <a:pt x="108" y="132"/>
                  </a:lnTo>
                  <a:lnTo>
                    <a:pt x="90" y="132"/>
                  </a:lnTo>
                  <a:lnTo>
                    <a:pt x="72" y="130"/>
                  </a:lnTo>
                  <a:lnTo>
                    <a:pt x="56" y="124"/>
                  </a:lnTo>
                  <a:lnTo>
                    <a:pt x="40" y="118"/>
                  </a:lnTo>
                  <a:lnTo>
                    <a:pt x="26" y="108"/>
                  </a:lnTo>
                  <a:lnTo>
                    <a:pt x="16" y="98"/>
                  </a:lnTo>
                  <a:lnTo>
                    <a:pt x="6" y="86"/>
                  </a:lnTo>
                  <a:lnTo>
                    <a:pt x="2" y="72"/>
                  </a:lnTo>
                  <a:lnTo>
                    <a:pt x="0" y="60"/>
                  </a:lnTo>
                  <a:lnTo>
                    <a:pt x="2" y="46"/>
                  </a:lnTo>
                  <a:lnTo>
                    <a:pt x="8" y="34"/>
                  </a:lnTo>
                  <a:lnTo>
                    <a:pt x="16" y="22"/>
                  </a:lnTo>
                  <a:lnTo>
                    <a:pt x="26" y="14"/>
                  </a:lnTo>
                  <a:lnTo>
                    <a:pt x="40" y="6"/>
                  </a:lnTo>
                  <a:lnTo>
                    <a:pt x="56" y="2"/>
                  </a:lnTo>
                  <a:lnTo>
                    <a:pt x="72" y="0"/>
                  </a:lnTo>
                  <a:lnTo>
                    <a:pt x="90" y="0"/>
                  </a:lnTo>
                  <a:lnTo>
                    <a:pt x="108" y="2"/>
                  </a:lnTo>
                  <a:lnTo>
                    <a:pt x="124" y="8"/>
                  </a:lnTo>
                  <a:lnTo>
                    <a:pt x="140" y="14"/>
                  </a:lnTo>
                  <a:lnTo>
                    <a:pt x="154" y="24"/>
                  </a:lnTo>
                  <a:lnTo>
                    <a:pt x="164" y="34"/>
                  </a:lnTo>
                  <a:lnTo>
                    <a:pt x="174" y="46"/>
                  </a:lnTo>
                  <a:lnTo>
                    <a:pt x="178" y="60"/>
                  </a:lnTo>
                  <a:lnTo>
                    <a:pt x="180" y="72"/>
                  </a:lnTo>
                  <a:lnTo>
                    <a:pt x="178" y="86"/>
                  </a:lnTo>
                  <a:close/>
                </a:path>
              </a:pathLst>
            </a:custGeom>
            <a:solidFill>
              <a:srgbClr val="C9A04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3" name="Freeform 311">
              <a:extLst>
                <a:ext uri="{FF2B5EF4-FFF2-40B4-BE49-F238E27FC236}">
                  <a16:creationId xmlns:a16="http://schemas.microsoft.com/office/drawing/2014/main" id="{E7C076D5-0A89-48E8-B20D-6F513B60E4B2}"/>
                </a:ext>
              </a:extLst>
            </p:cNvPr>
            <p:cNvSpPr>
              <a:spLocks/>
            </p:cNvSpPr>
            <p:nvPr/>
          </p:nvSpPr>
          <p:spPr bwMode="auto">
            <a:xfrm>
              <a:off x="1448" y="1880"/>
              <a:ext cx="172" cy="128"/>
            </a:xfrm>
            <a:custGeom>
              <a:avLst/>
              <a:gdLst>
                <a:gd name="T0" fmla="*/ 172 w 172"/>
                <a:gd name="T1" fmla="*/ 82 h 128"/>
                <a:gd name="T2" fmla="*/ 172 w 172"/>
                <a:gd name="T3" fmla="*/ 82 h 128"/>
                <a:gd name="T4" fmla="*/ 166 w 172"/>
                <a:gd name="T5" fmla="*/ 96 h 128"/>
                <a:gd name="T6" fmla="*/ 158 w 172"/>
                <a:gd name="T7" fmla="*/ 106 h 128"/>
                <a:gd name="T8" fmla="*/ 148 w 172"/>
                <a:gd name="T9" fmla="*/ 114 h 128"/>
                <a:gd name="T10" fmla="*/ 134 w 172"/>
                <a:gd name="T11" fmla="*/ 122 h 128"/>
                <a:gd name="T12" fmla="*/ 120 w 172"/>
                <a:gd name="T13" fmla="*/ 126 h 128"/>
                <a:gd name="T14" fmla="*/ 104 w 172"/>
                <a:gd name="T15" fmla="*/ 128 h 128"/>
                <a:gd name="T16" fmla="*/ 86 w 172"/>
                <a:gd name="T17" fmla="*/ 128 h 128"/>
                <a:gd name="T18" fmla="*/ 70 w 172"/>
                <a:gd name="T19" fmla="*/ 126 h 128"/>
                <a:gd name="T20" fmla="*/ 70 w 172"/>
                <a:gd name="T21" fmla="*/ 126 h 128"/>
                <a:gd name="T22" fmla="*/ 52 w 172"/>
                <a:gd name="T23" fmla="*/ 120 h 128"/>
                <a:gd name="T24" fmla="*/ 38 w 172"/>
                <a:gd name="T25" fmla="*/ 114 h 128"/>
                <a:gd name="T26" fmla="*/ 24 w 172"/>
                <a:gd name="T27" fmla="*/ 104 h 128"/>
                <a:gd name="T28" fmla="*/ 14 w 172"/>
                <a:gd name="T29" fmla="*/ 94 h 128"/>
                <a:gd name="T30" fmla="*/ 6 w 172"/>
                <a:gd name="T31" fmla="*/ 82 h 128"/>
                <a:gd name="T32" fmla="*/ 2 w 172"/>
                <a:gd name="T33" fmla="*/ 70 h 128"/>
                <a:gd name="T34" fmla="*/ 0 w 172"/>
                <a:gd name="T35" fmla="*/ 58 h 128"/>
                <a:gd name="T36" fmla="*/ 0 w 172"/>
                <a:gd name="T37" fmla="*/ 46 h 128"/>
                <a:gd name="T38" fmla="*/ 0 w 172"/>
                <a:gd name="T39" fmla="*/ 46 h 128"/>
                <a:gd name="T40" fmla="*/ 6 w 172"/>
                <a:gd name="T41" fmla="*/ 34 h 128"/>
                <a:gd name="T42" fmla="*/ 14 w 172"/>
                <a:gd name="T43" fmla="*/ 22 h 128"/>
                <a:gd name="T44" fmla="*/ 24 w 172"/>
                <a:gd name="T45" fmla="*/ 14 h 128"/>
                <a:gd name="T46" fmla="*/ 38 w 172"/>
                <a:gd name="T47" fmla="*/ 6 h 128"/>
                <a:gd name="T48" fmla="*/ 52 w 172"/>
                <a:gd name="T49" fmla="*/ 2 h 128"/>
                <a:gd name="T50" fmla="*/ 68 w 172"/>
                <a:gd name="T51" fmla="*/ 0 h 128"/>
                <a:gd name="T52" fmla="*/ 86 w 172"/>
                <a:gd name="T53" fmla="*/ 0 h 128"/>
                <a:gd name="T54" fmla="*/ 102 w 172"/>
                <a:gd name="T55" fmla="*/ 2 h 128"/>
                <a:gd name="T56" fmla="*/ 102 w 172"/>
                <a:gd name="T57" fmla="*/ 2 h 128"/>
                <a:gd name="T58" fmla="*/ 120 w 172"/>
                <a:gd name="T59" fmla="*/ 8 h 128"/>
                <a:gd name="T60" fmla="*/ 134 w 172"/>
                <a:gd name="T61" fmla="*/ 14 h 128"/>
                <a:gd name="T62" fmla="*/ 148 w 172"/>
                <a:gd name="T63" fmla="*/ 24 h 128"/>
                <a:gd name="T64" fmla="*/ 158 w 172"/>
                <a:gd name="T65" fmla="*/ 34 h 128"/>
                <a:gd name="T66" fmla="*/ 166 w 172"/>
                <a:gd name="T67" fmla="*/ 46 h 128"/>
                <a:gd name="T68" fmla="*/ 170 w 172"/>
                <a:gd name="T69" fmla="*/ 58 h 128"/>
                <a:gd name="T70" fmla="*/ 172 w 172"/>
                <a:gd name="T71" fmla="*/ 70 h 128"/>
                <a:gd name="T72" fmla="*/ 172 w 172"/>
                <a:gd name="T73" fmla="*/ 82 h 128"/>
                <a:gd name="T74" fmla="*/ 172 w 172"/>
                <a:gd name="T75" fmla="*/ 82 h 1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72"/>
                <a:gd name="T115" fmla="*/ 0 h 128"/>
                <a:gd name="T116" fmla="*/ 172 w 172"/>
                <a:gd name="T117" fmla="*/ 128 h 12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72" h="128">
                  <a:moveTo>
                    <a:pt x="172" y="82"/>
                  </a:moveTo>
                  <a:lnTo>
                    <a:pt x="172" y="82"/>
                  </a:lnTo>
                  <a:lnTo>
                    <a:pt x="166" y="96"/>
                  </a:lnTo>
                  <a:lnTo>
                    <a:pt x="158" y="106"/>
                  </a:lnTo>
                  <a:lnTo>
                    <a:pt x="148" y="114"/>
                  </a:lnTo>
                  <a:lnTo>
                    <a:pt x="134" y="122"/>
                  </a:lnTo>
                  <a:lnTo>
                    <a:pt x="120" y="126"/>
                  </a:lnTo>
                  <a:lnTo>
                    <a:pt x="104" y="128"/>
                  </a:lnTo>
                  <a:lnTo>
                    <a:pt x="86" y="128"/>
                  </a:lnTo>
                  <a:lnTo>
                    <a:pt x="70" y="126"/>
                  </a:lnTo>
                  <a:lnTo>
                    <a:pt x="52" y="120"/>
                  </a:lnTo>
                  <a:lnTo>
                    <a:pt x="38" y="114"/>
                  </a:lnTo>
                  <a:lnTo>
                    <a:pt x="24" y="104"/>
                  </a:lnTo>
                  <a:lnTo>
                    <a:pt x="14" y="94"/>
                  </a:lnTo>
                  <a:lnTo>
                    <a:pt x="6" y="82"/>
                  </a:lnTo>
                  <a:lnTo>
                    <a:pt x="2" y="70"/>
                  </a:lnTo>
                  <a:lnTo>
                    <a:pt x="0" y="58"/>
                  </a:lnTo>
                  <a:lnTo>
                    <a:pt x="0" y="46"/>
                  </a:lnTo>
                  <a:lnTo>
                    <a:pt x="6" y="34"/>
                  </a:lnTo>
                  <a:lnTo>
                    <a:pt x="14" y="22"/>
                  </a:lnTo>
                  <a:lnTo>
                    <a:pt x="24" y="14"/>
                  </a:lnTo>
                  <a:lnTo>
                    <a:pt x="38" y="6"/>
                  </a:lnTo>
                  <a:lnTo>
                    <a:pt x="52" y="2"/>
                  </a:lnTo>
                  <a:lnTo>
                    <a:pt x="68" y="0"/>
                  </a:lnTo>
                  <a:lnTo>
                    <a:pt x="86" y="0"/>
                  </a:lnTo>
                  <a:lnTo>
                    <a:pt x="102" y="2"/>
                  </a:lnTo>
                  <a:lnTo>
                    <a:pt x="120" y="8"/>
                  </a:lnTo>
                  <a:lnTo>
                    <a:pt x="134" y="14"/>
                  </a:lnTo>
                  <a:lnTo>
                    <a:pt x="148" y="24"/>
                  </a:lnTo>
                  <a:lnTo>
                    <a:pt x="158" y="34"/>
                  </a:lnTo>
                  <a:lnTo>
                    <a:pt x="166" y="46"/>
                  </a:lnTo>
                  <a:lnTo>
                    <a:pt x="170" y="58"/>
                  </a:lnTo>
                  <a:lnTo>
                    <a:pt x="172" y="70"/>
                  </a:lnTo>
                  <a:lnTo>
                    <a:pt x="172" y="82"/>
                  </a:lnTo>
                  <a:close/>
                </a:path>
              </a:pathLst>
            </a:custGeom>
            <a:solidFill>
              <a:srgbClr val="CAA14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4" name="Freeform 312">
              <a:extLst>
                <a:ext uri="{FF2B5EF4-FFF2-40B4-BE49-F238E27FC236}">
                  <a16:creationId xmlns:a16="http://schemas.microsoft.com/office/drawing/2014/main" id="{0A2515BB-C102-4D7E-ACE7-1E03E631727C}"/>
                </a:ext>
              </a:extLst>
            </p:cNvPr>
            <p:cNvSpPr>
              <a:spLocks/>
            </p:cNvSpPr>
            <p:nvPr/>
          </p:nvSpPr>
          <p:spPr bwMode="auto">
            <a:xfrm>
              <a:off x="1450" y="1882"/>
              <a:ext cx="168" cy="124"/>
            </a:xfrm>
            <a:custGeom>
              <a:avLst/>
              <a:gdLst>
                <a:gd name="T0" fmla="*/ 166 w 168"/>
                <a:gd name="T1" fmla="*/ 80 h 124"/>
                <a:gd name="T2" fmla="*/ 166 w 168"/>
                <a:gd name="T3" fmla="*/ 80 h 124"/>
                <a:gd name="T4" fmla="*/ 160 w 168"/>
                <a:gd name="T5" fmla="*/ 92 h 124"/>
                <a:gd name="T6" fmla="*/ 154 w 168"/>
                <a:gd name="T7" fmla="*/ 102 h 124"/>
                <a:gd name="T8" fmla="*/ 142 w 168"/>
                <a:gd name="T9" fmla="*/ 110 h 124"/>
                <a:gd name="T10" fmla="*/ 130 w 168"/>
                <a:gd name="T11" fmla="*/ 118 h 124"/>
                <a:gd name="T12" fmla="*/ 116 w 168"/>
                <a:gd name="T13" fmla="*/ 122 h 124"/>
                <a:gd name="T14" fmla="*/ 100 w 168"/>
                <a:gd name="T15" fmla="*/ 124 h 124"/>
                <a:gd name="T16" fmla="*/ 84 w 168"/>
                <a:gd name="T17" fmla="*/ 124 h 124"/>
                <a:gd name="T18" fmla="*/ 68 w 168"/>
                <a:gd name="T19" fmla="*/ 122 h 124"/>
                <a:gd name="T20" fmla="*/ 68 w 168"/>
                <a:gd name="T21" fmla="*/ 122 h 124"/>
                <a:gd name="T22" fmla="*/ 52 w 168"/>
                <a:gd name="T23" fmla="*/ 116 h 124"/>
                <a:gd name="T24" fmla="*/ 38 w 168"/>
                <a:gd name="T25" fmla="*/ 110 h 124"/>
                <a:gd name="T26" fmla="*/ 24 w 168"/>
                <a:gd name="T27" fmla="*/ 102 h 124"/>
                <a:gd name="T28" fmla="*/ 14 w 168"/>
                <a:gd name="T29" fmla="*/ 92 h 124"/>
                <a:gd name="T30" fmla="*/ 8 w 168"/>
                <a:gd name="T31" fmla="*/ 80 h 124"/>
                <a:gd name="T32" fmla="*/ 2 w 168"/>
                <a:gd name="T33" fmla="*/ 68 h 124"/>
                <a:gd name="T34" fmla="*/ 0 w 168"/>
                <a:gd name="T35" fmla="*/ 56 h 124"/>
                <a:gd name="T36" fmla="*/ 2 w 168"/>
                <a:gd name="T37" fmla="*/ 44 h 124"/>
                <a:gd name="T38" fmla="*/ 2 w 168"/>
                <a:gd name="T39" fmla="*/ 44 h 124"/>
                <a:gd name="T40" fmla="*/ 8 w 168"/>
                <a:gd name="T41" fmla="*/ 32 h 124"/>
                <a:gd name="T42" fmla="*/ 16 w 168"/>
                <a:gd name="T43" fmla="*/ 22 h 124"/>
                <a:gd name="T44" fmla="*/ 26 w 168"/>
                <a:gd name="T45" fmla="*/ 14 h 124"/>
                <a:gd name="T46" fmla="*/ 38 w 168"/>
                <a:gd name="T47" fmla="*/ 6 h 124"/>
                <a:gd name="T48" fmla="*/ 52 w 168"/>
                <a:gd name="T49" fmla="*/ 2 h 124"/>
                <a:gd name="T50" fmla="*/ 68 w 168"/>
                <a:gd name="T51" fmla="*/ 0 h 124"/>
                <a:gd name="T52" fmla="*/ 84 w 168"/>
                <a:gd name="T53" fmla="*/ 0 h 124"/>
                <a:gd name="T54" fmla="*/ 100 w 168"/>
                <a:gd name="T55" fmla="*/ 2 h 124"/>
                <a:gd name="T56" fmla="*/ 100 w 168"/>
                <a:gd name="T57" fmla="*/ 2 h 124"/>
                <a:gd name="T58" fmla="*/ 116 w 168"/>
                <a:gd name="T59" fmla="*/ 8 h 124"/>
                <a:gd name="T60" fmla="*/ 130 w 168"/>
                <a:gd name="T61" fmla="*/ 14 h 124"/>
                <a:gd name="T62" fmla="*/ 144 w 168"/>
                <a:gd name="T63" fmla="*/ 22 h 124"/>
                <a:gd name="T64" fmla="*/ 154 w 168"/>
                <a:gd name="T65" fmla="*/ 32 h 124"/>
                <a:gd name="T66" fmla="*/ 160 w 168"/>
                <a:gd name="T67" fmla="*/ 44 h 124"/>
                <a:gd name="T68" fmla="*/ 166 w 168"/>
                <a:gd name="T69" fmla="*/ 56 h 124"/>
                <a:gd name="T70" fmla="*/ 168 w 168"/>
                <a:gd name="T71" fmla="*/ 68 h 124"/>
                <a:gd name="T72" fmla="*/ 166 w 168"/>
                <a:gd name="T73" fmla="*/ 80 h 124"/>
                <a:gd name="T74" fmla="*/ 166 w 168"/>
                <a:gd name="T75" fmla="*/ 80 h 12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68"/>
                <a:gd name="T115" fmla="*/ 0 h 124"/>
                <a:gd name="T116" fmla="*/ 168 w 168"/>
                <a:gd name="T117" fmla="*/ 124 h 12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68" h="124">
                  <a:moveTo>
                    <a:pt x="166" y="80"/>
                  </a:moveTo>
                  <a:lnTo>
                    <a:pt x="166" y="80"/>
                  </a:lnTo>
                  <a:lnTo>
                    <a:pt x="160" y="92"/>
                  </a:lnTo>
                  <a:lnTo>
                    <a:pt x="154" y="102"/>
                  </a:lnTo>
                  <a:lnTo>
                    <a:pt x="142" y="110"/>
                  </a:lnTo>
                  <a:lnTo>
                    <a:pt x="130" y="118"/>
                  </a:lnTo>
                  <a:lnTo>
                    <a:pt x="116" y="122"/>
                  </a:lnTo>
                  <a:lnTo>
                    <a:pt x="100" y="124"/>
                  </a:lnTo>
                  <a:lnTo>
                    <a:pt x="84" y="124"/>
                  </a:lnTo>
                  <a:lnTo>
                    <a:pt x="68" y="122"/>
                  </a:lnTo>
                  <a:lnTo>
                    <a:pt x="52" y="116"/>
                  </a:lnTo>
                  <a:lnTo>
                    <a:pt x="38" y="110"/>
                  </a:lnTo>
                  <a:lnTo>
                    <a:pt x="24" y="102"/>
                  </a:lnTo>
                  <a:lnTo>
                    <a:pt x="14" y="92"/>
                  </a:lnTo>
                  <a:lnTo>
                    <a:pt x="8" y="80"/>
                  </a:lnTo>
                  <a:lnTo>
                    <a:pt x="2" y="68"/>
                  </a:lnTo>
                  <a:lnTo>
                    <a:pt x="0" y="56"/>
                  </a:lnTo>
                  <a:lnTo>
                    <a:pt x="2" y="44"/>
                  </a:lnTo>
                  <a:lnTo>
                    <a:pt x="8" y="32"/>
                  </a:lnTo>
                  <a:lnTo>
                    <a:pt x="16" y="22"/>
                  </a:lnTo>
                  <a:lnTo>
                    <a:pt x="26" y="14"/>
                  </a:lnTo>
                  <a:lnTo>
                    <a:pt x="38" y="6"/>
                  </a:lnTo>
                  <a:lnTo>
                    <a:pt x="52" y="2"/>
                  </a:lnTo>
                  <a:lnTo>
                    <a:pt x="68" y="0"/>
                  </a:lnTo>
                  <a:lnTo>
                    <a:pt x="84" y="0"/>
                  </a:lnTo>
                  <a:lnTo>
                    <a:pt x="100" y="2"/>
                  </a:lnTo>
                  <a:lnTo>
                    <a:pt x="116" y="8"/>
                  </a:lnTo>
                  <a:lnTo>
                    <a:pt x="130" y="14"/>
                  </a:lnTo>
                  <a:lnTo>
                    <a:pt x="144" y="22"/>
                  </a:lnTo>
                  <a:lnTo>
                    <a:pt x="154" y="32"/>
                  </a:lnTo>
                  <a:lnTo>
                    <a:pt x="160" y="44"/>
                  </a:lnTo>
                  <a:lnTo>
                    <a:pt x="166" y="56"/>
                  </a:lnTo>
                  <a:lnTo>
                    <a:pt x="168" y="68"/>
                  </a:lnTo>
                  <a:lnTo>
                    <a:pt x="166" y="80"/>
                  </a:lnTo>
                  <a:close/>
                </a:path>
              </a:pathLst>
            </a:custGeom>
            <a:solidFill>
              <a:srgbClr val="CBA24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5" name="Freeform 313">
              <a:extLst>
                <a:ext uri="{FF2B5EF4-FFF2-40B4-BE49-F238E27FC236}">
                  <a16:creationId xmlns:a16="http://schemas.microsoft.com/office/drawing/2014/main" id="{BF86CDF7-0FDB-4D96-A9F2-AA7BF885D77B}"/>
                </a:ext>
              </a:extLst>
            </p:cNvPr>
            <p:cNvSpPr>
              <a:spLocks/>
            </p:cNvSpPr>
            <p:nvPr/>
          </p:nvSpPr>
          <p:spPr bwMode="auto">
            <a:xfrm>
              <a:off x="1454" y="1884"/>
              <a:ext cx="160" cy="120"/>
            </a:xfrm>
            <a:custGeom>
              <a:avLst/>
              <a:gdLst>
                <a:gd name="T0" fmla="*/ 158 w 160"/>
                <a:gd name="T1" fmla="*/ 78 h 120"/>
                <a:gd name="T2" fmla="*/ 158 w 160"/>
                <a:gd name="T3" fmla="*/ 78 h 120"/>
                <a:gd name="T4" fmla="*/ 154 w 160"/>
                <a:gd name="T5" fmla="*/ 88 h 120"/>
                <a:gd name="T6" fmla="*/ 146 w 160"/>
                <a:gd name="T7" fmla="*/ 98 h 120"/>
                <a:gd name="T8" fmla="*/ 136 w 160"/>
                <a:gd name="T9" fmla="*/ 106 h 120"/>
                <a:gd name="T10" fmla="*/ 124 w 160"/>
                <a:gd name="T11" fmla="*/ 112 h 120"/>
                <a:gd name="T12" fmla="*/ 110 w 160"/>
                <a:gd name="T13" fmla="*/ 118 h 120"/>
                <a:gd name="T14" fmla="*/ 96 w 160"/>
                <a:gd name="T15" fmla="*/ 120 h 120"/>
                <a:gd name="T16" fmla="*/ 80 w 160"/>
                <a:gd name="T17" fmla="*/ 120 h 120"/>
                <a:gd name="T18" fmla="*/ 64 w 160"/>
                <a:gd name="T19" fmla="*/ 118 h 120"/>
                <a:gd name="T20" fmla="*/ 64 w 160"/>
                <a:gd name="T21" fmla="*/ 118 h 120"/>
                <a:gd name="T22" fmla="*/ 48 w 160"/>
                <a:gd name="T23" fmla="*/ 112 h 120"/>
                <a:gd name="T24" fmla="*/ 36 w 160"/>
                <a:gd name="T25" fmla="*/ 106 h 120"/>
                <a:gd name="T26" fmla="*/ 24 w 160"/>
                <a:gd name="T27" fmla="*/ 98 h 120"/>
                <a:gd name="T28" fmla="*/ 14 w 160"/>
                <a:gd name="T29" fmla="*/ 88 h 120"/>
                <a:gd name="T30" fmla="*/ 6 w 160"/>
                <a:gd name="T31" fmla="*/ 78 h 120"/>
                <a:gd name="T32" fmla="*/ 2 w 160"/>
                <a:gd name="T33" fmla="*/ 66 h 120"/>
                <a:gd name="T34" fmla="*/ 0 w 160"/>
                <a:gd name="T35" fmla="*/ 54 h 120"/>
                <a:gd name="T36" fmla="*/ 2 w 160"/>
                <a:gd name="T37" fmla="*/ 42 h 120"/>
                <a:gd name="T38" fmla="*/ 2 w 160"/>
                <a:gd name="T39" fmla="*/ 42 h 120"/>
                <a:gd name="T40" fmla="*/ 6 w 160"/>
                <a:gd name="T41" fmla="*/ 32 h 120"/>
                <a:gd name="T42" fmla="*/ 14 w 160"/>
                <a:gd name="T43" fmla="*/ 22 h 120"/>
                <a:gd name="T44" fmla="*/ 24 w 160"/>
                <a:gd name="T45" fmla="*/ 14 h 120"/>
                <a:gd name="T46" fmla="*/ 36 w 160"/>
                <a:gd name="T47" fmla="*/ 8 h 120"/>
                <a:gd name="T48" fmla="*/ 50 w 160"/>
                <a:gd name="T49" fmla="*/ 2 h 120"/>
                <a:gd name="T50" fmla="*/ 64 w 160"/>
                <a:gd name="T51" fmla="*/ 0 h 120"/>
                <a:gd name="T52" fmla="*/ 80 w 160"/>
                <a:gd name="T53" fmla="*/ 0 h 120"/>
                <a:gd name="T54" fmla="*/ 96 w 160"/>
                <a:gd name="T55" fmla="*/ 2 h 120"/>
                <a:gd name="T56" fmla="*/ 96 w 160"/>
                <a:gd name="T57" fmla="*/ 2 h 120"/>
                <a:gd name="T58" fmla="*/ 112 w 160"/>
                <a:gd name="T59" fmla="*/ 8 h 120"/>
                <a:gd name="T60" fmla="*/ 124 w 160"/>
                <a:gd name="T61" fmla="*/ 14 h 120"/>
                <a:gd name="T62" fmla="*/ 136 w 160"/>
                <a:gd name="T63" fmla="*/ 22 h 120"/>
                <a:gd name="T64" fmla="*/ 146 w 160"/>
                <a:gd name="T65" fmla="*/ 32 h 120"/>
                <a:gd name="T66" fmla="*/ 154 w 160"/>
                <a:gd name="T67" fmla="*/ 42 h 120"/>
                <a:gd name="T68" fmla="*/ 158 w 160"/>
                <a:gd name="T69" fmla="*/ 54 h 120"/>
                <a:gd name="T70" fmla="*/ 160 w 160"/>
                <a:gd name="T71" fmla="*/ 66 h 120"/>
                <a:gd name="T72" fmla="*/ 158 w 160"/>
                <a:gd name="T73" fmla="*/ 78 h 120"/>
                <a:gd name="T74" fmla="*/ 158 w 160"/>
                <a:gd name="T75" fmla="*/ 78 h 12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60"/>
                <a:gd name="T115" fmla="*/ 0 h 120"/>
                <a:gd name="T116" fmla="*/ 160 w 160"/>
                <a:gd name="T117" fmla="*/ 120 h 12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60" h="120">
                  <a:moveTo>
                    <a:pt x="158" y="78"/>
                  </a:moveTo>
                  <a:lnTo>
                    <a:pt x="158" y="78"/>
                  </a:lnTo>
                  <a:lnTo>
                    <a:pt x="154" y="88"/>
                  </a:lnTo>
                  <a:lnTo>
                    <a:pt x="146" y="98"/>
                  </a:lnTo>
                  <a:lnTo>
                    <a:pt x="136" y="106"/>
                  </a:lnTo>
                  <a:lnTo>
                    <a:pt x="124" y="112"/>
                  </a:lnTo>
                  <a:lnTo>
                    <a:pt x="110" y="118"/>
                  </a:lnTo>
                  <a:lnTo>
                    <a:pt x="96" y="120"/>
                  </a:lnTo>
                  <a:lnTo>
                    <a:pt x="80" y="120"/>
                  </a:lnTo>
                  <a:lnTo>
                    <a:pt x="64" y="118"/>
                  </a:lnTo>
                  <a:lnTo>
                    <a:pt x="48" y="112"/>
                  </a:lnTo>
                  <a:lnTo>
                    <a:pt x="36" y="106"/>
                  </a:lnTo>
                  <a:lnTo>
                    <a:pt x="24" y="98"/>
                  </a:lnTo>
                  <a:lnTo>
                    <a:pt x="14" y="88"/>
                  </a:lnTo>
                  <a:lnTo>
                    <a:pt x="6" y="78"/>
                  </a:lnTo>
                  <a:lnTo>
                    <a:pt x="2" y="66"/>
                  </a:lnTo>
                  <a:lnTo>
                    <a:pt x="0" y="54"/>
                  </a:lnTo>
                  <a:lnTo>
                    <a:pt x="2" y="42"/>
                  </a:lnTo>
                  <a:lnTo>
                    <a:pt x="6" y="32"/>
                  </a:lnTo>
                  <a:lnTo>
                    <a:pt x="14" y="22"/>
                  </a:lnTo>
                  <a:lnTo>
                    <a:pt x="24" y="14"/>
                  </a:lnTo>
                  <a:lnTo>
                    <a:pt x="36" y="8"/>
                  </a:lnTo>
                  <a:lnTo>
                    <a:pt x="50" y="2"/>
                  </a:lnTo>
                  <a:lnTo>
                    <a:pt x="64" y="0"/>
                  </a:lnTo>
                  <a:lnTo>
                    <a:pt x="80" y="0"/>
                  </a:lnTo>
                  <a:lnTo>
                    <a:pt x="96" y="2"/>
                  </a:lnTo>
                  <a:lnTo>
                    <a:pt x="112" y="8"/>
                  </a:lnTo>
                  <a:lnTo>
                    <a:pt x="124" y="14"/>
                  </a:lnTo>
                  <a:lnTo>
                    <a:pt x="136" y="22"/>
                  </a:lnTo>
                  <a:lnTo>
                    <a:pt x="146" y="32"/>
                  </a:lnTo>
                  <a:lnTo>
                    <a:pt x="154" y="42"/>
                  </a:lnTo>
                  <a:lnTo>
                    <a:pt x="158" y="54"/>
                  </a:lnTo>
                  <a:lnTo>
                    <a:pt x="160" y="66"/>
                  </a:lnTo>
                  <a:lnTo>
                    <a:pt x="158" y="78"/>
                  </a:lnTo>
                  <a:close/>
                </a:path>
              </a:pathLst>
            </a:custGeom>
            <a:solidFill>
              <a:srgbClr val="CCA44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6" name="Freeform 314">
              <a:extLst>
                <a:ext uri="{FF2B5EF4-FFF2-40B4-BE49-F238E27FC236}">
                  <a16:creationId xmlns:a16="http://schemas.microsoft.com/office/drawing/2014/main" id="{0A2E69EB-A476-44E8-80CC-2E22B61910EA}"/>
                </a:ext>
              </a:extLst>
            </p:cNvPr>
            <p:cNvSpPr>
              <a:spLocks/>
            </p:cNvSpPr>
            <p:nvPr/>
          </p:nvSpPr>
          <p:spPr bwMode="auto">
            <a:xfrm>
              <a:off x="1458" y="1886"/>
              <a:ext cx="152" cy="116"/>
            </a:xfrm>
            <a:custGeom>
              <a:avLst/>
              <a:gdLst>
                <a:gd name="T0" fmla="*/ 152 w 152"/>
                <a:gd name="T1" fmla="*/ 74 h 116"/>
                <a:gd name="T2" fmla="*/ 152 w 152"/>
                <a:gd name="T3" fmla="*/ 74 h 116"/>
                <a:gd name="T4" fmla="*/ 146 w 152"/>
                <a:gd name="T5" fmla="*/ 86 h 116"/>
                <a:gd name="T6" fmla="*/ 140 w 152"/>
                <a:gd name="T7" fmla="*/ 94 h 116"/>
                <a:gd name="T8" fmla="*/ 130 w 152"/>
                <a:gd name="T9" fmla="*/ 102 h 116"/>
                <a:gd name="T10" fmla="*/ 118 w 152"/>
                <a:gd name="T11" fmla="*/ 108 h 116"/>
                <a:gd name="T12" fmla="*/ 106 w 152"/>
                <a:gd name="T13" fmla="*/ 114 h 116"/>
                <a:gd name="T14" fmla="*/ 92 w 152"/>
                <a:gd name="T15" fmla="*/ 116 h 116"/>
                <a:gd name="T16" fmla="*/ 76 w 152"/>
                <a:gd name="T17" fmla="*/ 116 h 116"/>
                <a:gd name="T18" fmla="*/ 62 w 152"/>
                <a:gd name="T19" fmla="*/ 114 h 116"/>
                <a:gd name="T20" fmla="*/ 62 w 152"/>
                <a:gd name="T21" fmla="*/ 114 h 116"/>
                <a:gd name="T22" fmla="*/ 46 w 152"/>
                <a:gd name="T23" fmla="*/ 108 h 116"/>
                <a:gd name="T24" fmla="*/ 32 w 152"/>
                <a:gd name="T25" fmla="*/ 102 h 116"/>
                <a:gd name="T26" fmla="*/ 22 w 152"/>
                <a:gd name="T27" fmla="*/ 94 h 116"/>
                <a:gd name="T28" fmla="*/ 12 w 152"/>
                <a:gd name="T29" fmla="*/ 86 h 116"/>
                <a:gd name="T30" fmla="*/ 6 w 152"/>
                <a:gd name="T31" fmla="*/ 74 h 116"/>
                <a:gd name="T32" fmla="*/ 0 w 152"/>
                <a:gd name="T33" fmla="*/ 64 h 116"/>
                <a:gd name="T34" fmla="*/ 0 w 152"/>
                <a:gd name="T35" fmla="*/ 52 h 116"/>
                <a:gd name="T36" fmla="*/ 0 w 152"/>
                <a:gd name="T37" fmla="*/ 42 h 116"/>
                <a:gd name="T38" fmla="*/ 0 w 152"/>
                <a:gd name="T39" fmla="*/ 42 h 116"/>
                <a:gd name="T40" fmla="*/ 6 w 152"/>
                <a:gd name="T41" fmla="*/ 30 h 116"/>
                <a:gd name="T42" fmla="*/ 12 w 152"/>
                <a:gd name="T43" fmla="*/ 22 h 116"/>
                <a:gd name="T44" fmla="*/ 22 w 152"/>
                <a:gd name="T45" fmla="*/ 14 h 116"/>
                <a:gd name="T46" fmla="*/ 34 w 152"/>
                <a:gd name="T47" fmla="*/ 8 h 116"/>
                <a:gd name="T48" fmla="*/ 46 w 152"/>
                <a:gd name="T49" fmla="*/ 2 h 116"/>
                <a:gd name="T50" fmla="*/ 60 w 152"/>
                <a:gd name="T51" fmla="*/ 0 h 116"/>
                <a:gd name="T52" fmla="*/ 76 w 152"/>
                <a:gd name="T53" fmla="*/ 0 h 116"/>
                <a:gd name="T54" fmla="*/ 90 w 152"/>
                <a:gd name="T55" fmla="*/ 2 h 116"/>
                <a:gd name="T56" fmla="*/ 90 w 152"/>
                <a:gd name="T57" fmla="*/ 2 h 116"/>
                <a:gd name="T58" fmla="*/ 106 w 152"/>
                <a:gd name="T59" fmla="*/ 8 h 116"/>
                <a:gd name="T60" fmla="*/ 120 w 152"/>
                <a:gd name="T61" fmla="*/ 14 h 116"/>
                <a:gd name="T62" fmla="*/ 130 w 152"/>
                <a:gd name="T63" fmla="*/ 22 h 116"/>
                <a:gd name="T64" fmla="*/ 140 w 152"/>
                <a:gd name="T65" fmla="*/ 30 h 116"/>
                <a:gd name="T66" fmla="*/ 146 w 152"/>
                <a:gd name="T67" fmla="*/ 42 h 116"/>
                <a:gd name="T68" fmla="*/ 152 w 152"/>
                <a:gd name="T69" fmla="*/ 52 h 116"/>
                <a:gd name="T70" fmla="*/ 152 w 152"/>
                <a:gd name="T71" fmla="*/ 64 h 116"/>
                <a:gd name="T72" fmla="*/ 152 w 152"/>
                <a:gd name="T73" fmla="*/ 74 h 116"/>
                <a:gd name="T74" fmla="*/ 152 w 152"/>
                <a:gd name="T75" fmla="*/ 74 h 11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52"/>
                <a:gd name="T115" fmla="*/ 0 h 116"/>
                <a:gd name="T116" fmla="*/ 152 w 152"/>
                <a:gd name="T117" fmla="*/ 116 h 11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52" h="116">
                  <a:moveTo>
                    <a:pt x="152" y="74"/>
                  </a:moveTo>
                  <a:lnTo>
                    <a:pt x="152" y="74"/>
                  </a:lnTo>
                  <a:lnTo>
                    <a:pt x="146" y="86"/>
                  </a:lnTo>
                  <a:lnTo>
                    <a:pt x="140" y="94"/>
                  </a:lnTo>
                  <a:lnTo>
                    <a:pt x="130" y="102"/>
                  </a:lnTo>
                  <a:lnTo>
                    <a:pt x="118" y="108"/>
                  </a:lnTo>
                  <a:lnTo>
                    <a:pt x="106" y="114"/>
                  </a:lnTo>
                  <a:lnTo>
                    <a:pt x="92" y="116"/>
                  </a:lnTo>
                  <a:lnTo>
                    <a:pt x="76" y="116"/>
                  </a:lnTo>
                  <a:lnTo>
                    <a:pt x="62" y="114"/>
                  </a:lnTo>
                  <a:lnTo>
                    <a:pt x="46" y="108"/>
                  </a:lnTo>
                  <a:lnTo>
                    <a:pt x="32" y="102"/>
                  </a:lnTo>
                  <a:lnTo>
                    <a:pt x="22" y="94"/>
                  </a:lnTo>
                  <a:lnTo>
                    <a:pt x="12" y="86"/>
                  </a:lnTo>
                  <a:lnTo>
                    <a:pt x="6" y="74"/>
                  </a:lnTo>
                  <a:lnTo>
                    <a:pt x="0" y="64"/>
                  </a:lnTo>
                  <a:lnTo>
                    <a:pt x="0" y="52"/>
                  </a:lnTo>
                  <a:lnTo>
                    <a:pt x="0" y="42"/>
                  </a:lnTo>
                  <a:lnTo>
                    <a:pt x="6" y="30"/>
                  </a:lnTo>
                  <a:lnTo>
                    <a:pt x="12" y="22"/>
                  </a:lnTo>
                  <a:lnTo>
                    <a:pt x="22" y="14"/>
                  </a:lnTo>
                  <a:lnTo>
                    <a:pt x="34" y="8"/>
                  </a:lnTo>
                  <a:lnTo>
                    <a:pt x="46" y="2"/>
                  </a:lnTo>
                  <a:lnTo>
                    <a:pt x="60" y="0"/>
                  </a:lnTo>
                  <a:lnTo>
                    <a:pt x="76" y="0"/>
                  </a:lnTo>
                  <a:lnTo>
                    <a:pt x="90" y="2"/>
                  </a:lnTo>
                  <a:lnTo>
                    <a:pt x="106" y="8"/>
                  </a:lnTo>
                  <a:lnTo>
                    <a:pt x="120" y="14"/>
                  </a:lnTo>
                  <a:lnTo>
                    <a:pt x="130" y="22"/>
                  </a:lnTo>
                  <a:lnTo>
                    <a:pt x="140" y="30"/>
                  </a:lnTo>
                  <a:lnTo>
                    <a:pt x="146" y="42"/>
                  </a:lnTo>
                  <a:lnTo>
                    <a:pt x="152" y="52"/>
                  </a:lnTo>
                  <a:lnTo>
                    <a:pt x="152" y="64"/>
                  </a:lnTo>
                  <a:lnTo>
                    <a:pt x="152" y="74"/>
                  </a:lnTo>
                  <a:close/>
                </a:path>
              </a:pathLst>
            </a:custGeom>
            <a:solidFill>
              <a:srgbClr val="CDA54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7" name="Freeform 315">
              <a:extLst>
                <a:ext uri="{FF2B5EF4-FFF2-40B4-BE49-F238E27FC236}">
                  <a16:creationId xmlns:a16="http://schemas.microsoft.com/office/drawing/2014/main" id="{A7B55302-9785-44A2-8014-DC27892CFC94}"/>
                </a:ext>
              </a:extLst>
            </p:cNvPr>
            <p:cNvSpPr>
              <a:spLocks/>
            </p:cNvSpPr>
            <p:nvPr/>
          </p:nvSpPr>
          <p:spPr bwMode="auto">
            <a:xfrm>
              <a:off x="1460" y="1890"/>
              <a:ext cx="148" cy="108"/>
            </a:xfrm>
            <a:custGeom>
              <a:avLst/>
              <a:gdLst>
                <a:gd name="T0" fmla="*/ 146 w 148"/>
                <a:gd name="T1" fmla="*/ 70 h 108"/>
                <a:gd name="T2" fmla="*/ 146 w 148"/>
                <a:gd name="T3" fmla="*/ 70 h 108"/>
                <a:gd name="T4" fmla="*/ 142 w 148"/>
                <a:gd name="T5" fmla="*/ 80 h 108"/>
                <a:gd name="T6" fmla="*/ 134 w 148"/>
                <a:gd name="T7" fmla="*/ 90 h 108"/>
                <a:gd name="T8" fmla="*/ 126 w 148"/>
                <a:gd name="T9" fmla="*/ 96 h 108"/>
                <a:gd name="T10" fmla="*/ 114 w 148"/>
                <a:gd name="T11" fmla="*/ 102 h 108"/>
                <a:gd name="T12" fmla="*/ 102 w 148"/>
                <a:gd name="T13" fmla="*/ 106 h 108"/>
                <a:gd name="T14" fmla="*/ 88 w 148"/>
                <a:gd name="T15" fmla="*/ 108 h 108"/>
                <a:gd name="T16" fmla="*/ 74 w 148"/>
                <a:gd name="T17" fmla="*/ 108 h 108"/>
                <a:gd name="T18" fmla="*/ 60 w 148"/>
                <a:gd name="T19" fmla="*/ 106 h 108"/>
                <a:gd name="T20" fmla="*/ 60 w 148"/>
                <a:gd name="T21" fmla="*/ 106 h 108"/>
                <a:gd name="T22" fmla="*/ 46 w 148"/>
                <a:gd name="T23" fmla="*/ 102 h 108"/>
                <a:gd name="T24" fmla="*/ 32 w 148"/>
                <a:gd name="T25" fmla="*/ 96 h 108"/>
                <a:gd name="T26" fmla="*/ 22 w 148"/>
                <a:gd name="T27" fmla="*/ 88 h 108"/>
                <a:gd name="T28" fmla="*/ 14 w 148"/>
                <a:gd name="T29" fmla="*/ 80 h 108"/>
                <a:gd name="T30" fmla="*/ 6 w 148"/>
                <a:gd name="T31" fmla="*/ 70 h 108"/>
                <a:gd name="T32" fmla="*/ 2 w 148"/>
                <a:gd name="T33" fmla="*/ 60 h 108"/>
                <a:gd name="T34" fmla="*/ 0 w 148"/>
                <a:gd name="T35" fmla="*/ 48 h 108"/>
                <a:gd name="T36" fmla="*/ 2 w 148"/>
                <a:gd name="T37" fmla="*/ 38 h 108"/>
                <a:gd name="T38" fmla="*/ 2 w 148"/>
                <a:gd name="T39" fmla="*/ 38 h 108"/>
                <a:gd name="T40" fmla="*/ 6 w 148"/>
                <a:gd name="T41" fmla="*/ 28 h 108"/>
                <a:gd name="T42" fmla="*/ 14 w 148"/>
                <a:gd name="T43" fmla="*/ 18 h 108"/>
                <a:gd name="T44" fmla="*/ 22 w 148"/>
                <a:gd name="T45" fmla="*/ 12 h 108"/>
                <a:gd name="T46" fmla="*/ 34 w 148"/>
                <a:gd name="T47" fmla="*/ 6 h 108"/>
                <a:gd name="T48" fmla="*/ 46 w 148"/>
                <a:gd name="T49" fmla="*/ 2 h 108"/>
                <a:gd name="T50" fmla="*/ 60 w 148"/>
                <a:gd name="T51" fmla="*/ 0 h 108"/>
                <a:gd name="T52" fmla="*/ 74 w 148"/>
                <a:gd name="T53" fmla="*/ 0 h 108"/>
                <a:gd name="T54" fmla="*/ 88 w 148"/>
                <a:gd name="T55" fmla="*/ 2 h 108"/>
                <a:gd name="T56" fmla="*/ 88 w 148"/>
                <a:gd name="T57" fmla="*/ 2 h 108"/>
                <a:gd name="T58" fmla="*/ 102 w 148"/>
                <a:gd name="T59" fmla="*/ 6 h 108"/>
                <a:gd name="T60" fmla="*/ 116 w 148"/>
                <a:gd name="T61" fmla="*/ 12 h 108"/>
                <a:gd name="T62" fmla="*/ 126 w 148"/>
                <a:gd name="T63" fmla="*/ 20 h 108"/>
                <a:gd name="T64" fmla="*/ 134 w 148"/>
                <a:gd name="T65" fmla="*/ 28 h 108"/>
                <a:gd name="T66" fmla="*/ 142 w 148"/>
                <a:gd name="T67" fmla="*/ 38 h 108"/>
                <a:gd name="T68" fmla="*/ 146 w 148"/>
                <a:gd name="T69" fmla="*/ 48 h 108"/>
                <a:gd name="T70" fmla="*/ 148 w 148"/>
                <a:gd name="T71" fmla="*/ 60 h 108"/>
                <a:gd name="T72" fmla="*/ 146 w 148"/>
                <a:gd name="T73" fmla="*/ 70 h 108"/>
                <a:gd name="T74" fmla="*/ 146 w 148"/>
                <a:gd name="T75" fmla="*/ 70 h 10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8"/>
                <a:gd name="T115" fmla="*/ 0 h 108"/>
                <a:gd name="T116" fmla="*/ 148 w 148"/>
                <a:gd name="T117" fmla="*/ 108 h 10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8" h="108">
                  <a:moveTo>
                    <a:pt x="146" y="70"/>
                  </a:moveTo>
                  <a:lnTo>
                    <a:pt x="146" y="70"/>
                  </a:lnTo>
                  <a:lnTo>
                    <a:pt x="142" y="80"/>
                  </a:lnTo>
                  <a:lnTo>
                    <a:pt x="134" y="90"/>
                  </a:lnTo>
                  <a:lnTo>
                    <a:pt x="126" y="96"/>
                  </a:lnTo>
                  <a:lnTo>
                    <a:pt x="114" y="102"/>
                  </a:lnTo>
                  <a:lnTo>
                    <a:pt x="102" y="106"/>
                  </a:lnTo>
                  <a:lnTo>
                    <a:pt x="88" y="108"/>
                  </a:lnTo>
                  <a:lnTo>
                    <a:pt x="74" y="108"/>
                  </a:lnTo>
                  <a:lnTo>
                    <a:pt x="60" y="106"/>
                  </a:lnTo>
                  <a:lnTo>
                    <a:pt x="46" y="102"/>
                  </a:lnTo>
                  <a:lnTo>
                    <a:pt x="32" y="96"/>
                  </a:lnTo>
                  <a:lnTo>
                    <a:pt x="22" y="88"/>
                  </a:lnTo>
                  <a:lnTo>
                    <a:pt x="14" y="80"/>
                  </a:lnTo>
                  <a:lnTo>
                    <a:pt x="6" y="70"/>
                  </a:lnTo>
                  <a:lnTo>
                    <a:pt x="2" y="60"/>
                  </a:lnTo>
                  <a:lnTo>
                    <a:pt x="0" y="48"/>
                  </a:lnTo>
                  <a:lnTo>
                    <a:pt x="2" y="38"/>
                  </a:lnTo>
                  <a:lnTo>
                    <a:pt x="6" y="28"/>
                  </a:lnTo>
                  <a:lnTo>
                    <a:pt x="14" y="18"/>
                  </a:lnTo>
                  <a:lnTo>
                    <a:pt x="22" y="12"/>
                  </a:lnTo>
                  <a:lnTo>
                    <a:pt x="34" y="6"/>
                  </a:lnTo>
                  <a:lnTo>
                    <a:pt x="46" y="2"/>
                  </a:lnTo>
                  <a:lnTo>
                    <a:pt x="60" y="0"/>
                  </a:lnTo>
                  <a:lnTo>
                    <a:pt x="74" y="0"/>
                  </a:lnTo>
                  <a:lnTo>
                    <a:pt x="88" y="2"/>
                  </a:lnTo>
                  <a:lnTo>
                    <a:pt x="102" y="6"/>
                  </a:lnTo>
                  <a:lnTo>
                    <a:pt x="116" y="12"/>
                  </a:lnTo>
                  <a:lnTo>
                    <a:pt x="126" y="20"/>
                  </a:lnTo>
                  <a:lnTo>
                    <a:pt x="134" y="28"/>
                  </a:lnTo>
                  <a:lnTo>
                    <a:pt x="142" y="38"/>
                  </a:lnTo>
                  <a:lnTo>
                    <a:pt x="146" y="48"/>
                  </a:lnTo>
                  <a:lnTo>
                    <a:pt x="148" y="60"/>
                  </a:lnTo>
                  <a:lnTo>
                    <a:pt x="146" y="70"/>
                  </a:lnTo>
                  <a:close/>
                </a:path>
              </a:pathLst>
            </a:custGeom>
            <a:solidFill>
              <a:srgbClr val="CEA6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8" name="Freeform 316">
              <a:extLst>
                <a:ext uri="{FF2B5EF4-FFF2-40B4-BE49-F238E27FC236}">
                  <a16:creationId xmlns:a16="http://schemas.microsoft.com/office/drawing/2014/main" id="{57733452-C7D7-441A-8FB0-BCAB66016B34}"/>
                </a:ext>
              </a:extLst>
            </p:cNvPr>
            <p:cNvSpPr>
              <a:spLocks/>
            </p:cNvSpPr>
            <p:nvPr/>
          </p:nvSpPr>
          <p:spPr bwMode="auto">
            <a:xfrm>
              <a:off x="1464" y="1892"/>
              <a:ext cx="140" cy="104"/>
            </a:xfrm>
            <a:custGeom>
              <a:avLst/>
              <a:gdLst>
                <a:gd name="T0" fmla="*/ 138 w 140"/>
                <a:gd name="T1" fmla="*/ 68 h 104"/>
                <a:gd name="T2" fmla="*/ 138 w 140"/>
                <a:gd name="T3" fmla="*/ 68 h 104"/>
                <a:gd name="T4" fmla="*/ 134 w 140"/>
                <a:gd name="T5" fmla="*/ 78 h 104"/>
                <a:gd name="T6" fmla="*/ 128 w 140"/>
                <a:gd name="T7" fmla="*/ 86 h 104"/>
                <a:gd name="T8" fmla="*/ 120 w 140"/>
                <a:gd name="T9" fmla="*/ 94 h 104"/>
                <a:gd name="T10" fmla="*/ 108 w 140"/>
                <a:gd name="T11" fmla="*/ 98 h 104"/>
                <a:gd name="T12" fmla="*/ 98 w 140"/>
                <a:gd name="T13" fmla="*/ 102 h 104"/>
                <a:gd name="T14" fmla="*/ 84 w 140"/>
                <a:gd name="T15" fmla="*/ 104 h 104"/>
                <a:gd name="T16" fmla="*/ 70 w 140"/>
                <a:gd name="T17" fmla="*/ 104 h 104"/>
                <a:gd name="T18" fmla="*/ 56 w 140"/>
                <a:gd name="T19" fmla="*/ 102 h 104"/>
                <a:gd name="T20" fmla="*/ 56 w 140"/>
                <a:gd name="T21" fmla="*/ 102 h 104"/>
                <a:gd name="T22" fmla="*/ 42 w 140"/>
                <a:gd name="T23" fmla="*/ 98 h 104"/>
                <a:gd name="T24" fmla="*/ 30 w 140"/>
                <a:gd name="T25" fmla="*/ 92 h 104"/>
                <a:gd name="T26" fmla="*/ 20 w 140"/>
                <a:gd name="T27" fmla="*/ 86 h 104"/>
                <a:gd name="T28" fmla="*/ 12 w 140"/>
                <a:gd name="T29" fmla="*/ 76 h 104"/>
                <a:gd name="T30" fmla="*/ 6 w 140"/>
                <a:gd name="T31" fmla="*/ 68 h 104"/>
                <a:gd name="T32" fmla="*/ 2 w 140"/>
                <a:gd name="T33" fmla="*/ 58 h 104"/>
                <a:gd name="T34" fmla="*/ 0 w 140"/>
                <a:gd name="T35" fmla="*/ 48 h 104"/>
                <a:gd name="T36" fmla="*/ 2 w 140"/>
                <a:gd name="T37" fmla="*/ 36 h 104"/>
                <a:gd name="T38" fmla="*/ 2 w 140"/>
                <a:gd name="T39" fmla="*/ 36 h 104"/>
                <a:gd name="T40" fmla="*/ 6 w 140"/>
                <a:gd name="T41" fmla="*/ 26 h 104"/>
                <a:gd name="T42" fmla="*/ 12 w 140"/>
                <a:gd name="T43" fmla="*/ 18 h 104"/>
                <a:gd name="T44" fmla="*/ 20 w 140"/>
                <a:gd name="T45" fmla="*/ 12 h 104"/>
                <a:gd name="T46" fmla="*/ 32 w 140"/>
                <a:gd name="T47" fmla="*/ 6 h 104"/>
                <a:gd name="T48" fmla="*/ 42 w 140"/>
                <a:gd name="T49" fmla="*/ 2 h 104"/>
                <a:gd name="T50" fmla="*/ 56 w 140"/>
                <a:gd name="T51" fmla="*/ 0 h 104"/>
                <a:gd name="T52" fmla="*/ 70 w 140"/>
                <a:gd name="T53" fmla="*/ 0 h 104"/>
                <a:gd name="T54" fmla="*/ 84 w 140"/>
                <a:gd name="T55" fmla="*/ 2 h 104"/>
                <a:gd name="T56" fmla="*/ 84 w 140"/>
                <a:gd name="T57" fmla="*/ 2 h 104"/>
                <a:gd name="T58" fmla="*/ 98 w 140"/>
                <a:gd name="T59" fmla="*/ 6 h 104"/>
                <a:gd name="T60" fmla="*/ 110 w 140"/>
                <a:gd name="T61" fmla="*/ 12 h 104"/>
                <a:gd name="T62" fmla="*/ 120 w 140"/>
                <a:gd name="T63" fmla="*/ 18 h 104"/>
                <a:gd name="T64" fmla="*/ 128 w 140"/>
                <a:gd name="T65" fmla="*/ 28 h 104"/>
                <a:gd name="T66" fmla="*/ 134 w 140"/>
                <a:gd name="T67" fmla="*/ 36 h 104"/>
                <a:gd name="T68" fmla="*/ 138 w 140"/>
                <a:gd name="T69" fmla="*/ 46 h 104"/>
                <a:gd name="T70" fmla="*/ 140 w 140"/>
                <a:gd name="T71" fmla="*/ 56 h 104"/>
                <a:gd name="T72" fmla="*/ 138 w 140"/>
                <a:gd name="T73" fmla="*/ 68 h 104"/>
                <a:gd name="T74" fmla="*/ 138 w 140"/>
                <a:gd name="T75" fmla="*/ 68 h 10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0"/>
                <a:gd name="T115" fmla="*/ 0 h 104"/>
                <a:gd name="T116" fmla="*/ 140 w 140"/>
                <a:gd name="T117" fmla="*/ 104 h 10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0" h="104">
                  <a:moveTo>
                    <a:pt x="138" y="68"/>
                  </a:moveTo>
                  <a:lnTo>
                    <a:pt x="138" y="68"/>
                  </a:lnTo>
                  <a:lnTo>
                    <a:pt x="134" y="78"/>
                  </a:lnTo>
                  <a:lnTo>
                    <a:pt x="128" y="86"/>
                  </a:lnTo>
                  <a:lnTo>
                    <a:pt x="120" y="94"/>
                  </a:lnTo>
                  <a:lnTo>
                    <a:pt x="108" y="98"/>
                  </a:lnTo>
                  <a:lnTo>
                    <a:pt x="98" y="102"/>
                  </a:lnTo>
                  <a:lnTo>
                    <a:pt x="84" y="104"/>
                  </a:lnTo>
                  <a:lnTo>
                    <a:pt x="70" y="104"/>
                  </a:lnTo>
                  <a:lnTo>
                    <a:pt x="56" y="102"/>
                  </a:lnTo>
                  <a:lnTo>
                    <a:pt x="42" y="98"/>
                  </a:lnTo>
                  <a:lnTo>
                    <a:pt x="30" y="92"/>
                  </a:lnTo>
                  <a:lnTo>
                    <a:pt x="20" y="86"/>
                  </a:lnTo>
                  <a:lnTo>
                    <a:pt x="12" y="76"/>
                  </a:lnTo>
                  <a:lnTo>
                    <a:pt x="6" y="68"/>
                  </a:lnTo>
                  <a:lnTo>
                    <a:pt x="2" y="58"/>
                  </a:lnTo>
                  <a:lnTo>
                    <a:pt x="0" y="48"/>
                  </a:lnTo>
                  <a:lnTo>
                    <a:pt x="2" y="36"/>
                  </a:lnTo>
                  <a:lnTo>
                    <a:pt x="6" y="26"/>
                  </a:lnTo>
                  <a:lnTo>
                    <a:pt x="12" y="18"/>
                  </a:lnTo>
                  <a:lnTo>
                    <a:pt x="20" y="12"/>
                  </a:lnTo>
                  <a:lnTo>
                    <a:pt x="32" y="6"/>
                  </a:lnTo>
                  <a:lnTo>
                    <a:pt x="42" y="2"/>
                  </a:lnTo>
                  <a:lnTo>
                    <a:pt x="56" y="0"/>
                  </a:lnTo>
                  <a:lnTo>
                    <a:pt x="70" y="0"/>
                  </a:lnTo>
                  <a:lnTo>
                    <a:pt x="84" y="2"/>
                  </a:lnTo>
                  <a:lnTo>
                    <a:pt x="98" y="6"/>
                  </a:lnTo>
                  <a:lnTo>
                    <a:pt x="110" y="12"/>
                  </a:lnTo>
                  <a:lnTo>
                    <a:pt x="120" y="18"/>
                  </a:lnTo>
                  <a:lnTo>
                    <a:pt x="128" y="28"/>
                  </a:lnTo>
                  <a:lnTo>
                    <a:pt x="134" y="36"/>
                  </a:lnTo>
                  <a:lnTo>
                    <a:pt x="138" y="46"/>
                  </a:lnTo>
                  <a:lnTo>
                    <a:pt x="140" y="56"/>
                  </a:lnTo>
                  <a:lnTo>
                    <a:pt x="138" y="68"/>
                  </a:lnTo>
                  <a:close/>
                </a:path>
              </a:pathLst>
            </a:custGeom>
            <a:solidFill>
              <a:srgbClr val="CFA85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 name="Freeform 317">
              <a:extLst>
                <a:ext uri="{FF2B5EF4-FFF2-40B4-BE49-F238E27FC236}">
                  <a16:creationId xmlns:a16="http://schemas.microsoft.com/office/drawing/2014/main" id="{422466DC-AA35-4708-A04E-78DBB9240BFF}"/>
                </a:ext>
              </a:extLst>
            </p:cNvPr>
            <p:cNvSpPr>
              <a:spLocks/>
            </p:cNvSpPr>
            <p:nvPr/>
          </p:nvSpPr>
          <p:spPr bwMode="auto">
            <a:xfrm>
              <a:off x="1468" y="1894"/>
              <a:ext cx="132" cy="100"/>
            </a:xfrm>
            <a:custGeom>
              <a:avLst/>
              <a:gdLst>
                <a:gd name="T0" fmla="*/ 132 w 132"/>
                <a:gd name="T1" fmla="*/ 64 h 100"/>
                <a:gd name="T2" fmla="*/ 132 w 132"/>
                <a:gd name="T3" fmla="*/ 64 h 100"/>
                <a:gd name="T4" fmla="*/ 128 w 132"/>
                <a:gd name="T5" fmla="*/ 74 h 100"/>
                <a:gd name="T6" fmla="*/ 122 w 132"/>
                <a:gd name="T7" fmla="*/ 82 h 100"/>
                <a:gd name="T8" fmla="*/ 112 w 132"/>
                <a:gd name="T9" fmla="*/ 90 h 100"/>
                <a:gd name="T10" fmla="*/ 104 w 132"/>
                <a:gd name="T11" fmla="*/ 94 h 100"/>
                <a:gd name="T12" fmla="*/ 92 w 132"/>
                <a:gd name="T13" fmla="*/ 98 h 100"/>
                <a:gd name="T14" fmla="*/ 80 w 132"/>
                <a:gd name="T15" fmla="*/ 100 h 100"/>
                <a:gd name="T16" fmla="*/ 66 w 132"/>
                <a:gd name="T17" fmla="*/ 100 h 100"/>
                <a:gd name="T18" fmla="*/ 54 w 132"/>
                <a:gd name="T19" fmla="*/ 98 h 100"/>
                <a:gd name="T20" fmla="*/ 54 w 132"/>
                <a:gd name="T21" fmla="*/ 98 h 100"/>
                <a:gd name="T22" fmla="*/ 40 w 132"/>
                <a:gd name="T23" fmla="*/ 94 h 100"/>
                <a:gd name="T24" fmla="*/ 28 w 132"/>
                <a:gd name="T25" fmla="*/ 88 h 100"/>
                <a:gd name="T26" fmla="*/ 18 w 132"/>
                <a:gd name="T27" fmla="*/ 82 h 100"/>
                <a:gd name="T28" fmla="*/ 10 w 132"/>
                <a:gd name="T29" fmla="*/ 74 h 100"/>
                <a:gd name="T30" fmla="*/ 4 w 132"/>
                <a:gd name="T31" fmla="*/ 64 h 100"/>
                <a:gd name="T32" fmla="*/ 0 w 132"/>
                <a:gd name="T33" fmla="*/ 56 h 100"/>
                <a:gd name="T34" fmla="*/ 0 w 132"/>
                <a:gd name="T35" fmla="*/ 46 h 100"/>
                <a:gd name="T36" fmla="*/ 0 w 132"/>
                <a:gd name="T37" fmla="*/ 36 h 100"/>
                <a:gd name="T38" fmla="*/ 0 w 132"/>
                <a:gd name="T39" fmla="*/ 36 h 100"/>
                <a:gd name="T40" fmla="*/ 4 w 132"/>
                <a:gd name="T41" fmla="*/ 26 h 100"/>
                <a:gd name="T42" fmla="*/ 10 w 132"/>
                <a:gd name="T43" fmla="*/ 18 h 100"/>
                <a:gd name="T44" fmla="*/ 20 w 132"/>
                <a:gd name="T45" fmla="*/ 10 h 100"/>
                <a:gd name="T46" fmla="*/ 30 w 132"/>
                <a:gd name="T47" fmla="*/ 6 h 100"/>
                <a:gd name="T48" fmla="*/ 40 w 132"/>
                <a:gd name="T49" fmla="*/ 2 h 100"/>
                <a:gd name="T50" fmla="*/ 52 w 132"/>
                <a:gd name="T51" fmla="*/ 0 h 100"/>
                <a:gd name="T52" fmla="*/ 66 w 132"/>
                <a:gd name="T53" fmla="*/ 0 h 100"/>
                <a:gd name="T54" fmla="*/ 78 w 132"/>
                <a:gd name="T55" fmla="*/ 2 h 100"/>
                <a:gd name="T56" fmla="*/ 78 w 132"/>
                <a:gd name="T57" fmla="*/ 2 h 100"/>
                <a:gd name="T58" fmla="*/ 92 w 132"/>
                <a:gd name="T59" fmla="*/ 6 h 100"/>
                <a:gd name="T60" fmla="*/ 104 w 132"/>
                <a:gd name="T61" fmla="*/ 12 h 100"/>
                <a:gd name="T62" fmla="*/ 114 w 132"/>
                <a:gd name="T63" fmla="*/ 18 h 100"/>
                <a:gd name="T64" fmla="*/ 122 w 132"/>
                <a:gd name="T65" fmla="*/ 26 h 100"/>
                <a:gd name="T66" fmla="*/ 128 w 132"/>
                <a:gd name="T67" fmla="*/ 36 h 100"/>
                <a:gd name="T68" fmla="*/ 132 w 132"/>
                <a:gd name="T69" fmla="*/ 44 h 100"/>
                <a:gd name="T70" fmla="*/ 132 w 132"/>
                <a:gd name="T71" fmla="*/ 54 h 100"/>
                <a:gd name="T72" fmla="*/ 132 w 132"/>
                <a:gd name="T73" fmla="*/ 64 h 100"/>
                <a:gd name="T74" fmla="*/ 132 w 132"/>
                <a:gd name="T75" fmla="*/ 64 h 10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32"/>
                <a:gd name="T115" fmla="*/ 0 h 100"/>
                <a:gd name="T116" fmla="*/ 132 w 132"/>
                <a:gd name="T117" fmla="*/ 100 h 10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32" h="100">
                  <a:moveTo>
                    <a:pt x="132" y="64"/>
                  </a:moveTo>
                  <a:lnTo>
                    <a:pt x="132" y="64"/>
                  </a:lnTo>
                  <a:lnTo>
                    <a:pt x="128" y="74"/>
                  </a:lnTo>
                  <a:lnTo>
                    <a:pt x="122" y="82"/>
                  </a:lnTo>
                  <a:lnTo>
                    <a:pt x="112" y="90"/>
                  </a:lnTo>
                  <a:lnTo>
                    <a:pt x="104" y="94"/>
                  </a:lnTo>
                  <a:lnTo>
                    <a:pt x="92" y="98"/>
                  </a:lnTo>
                  <a:lnTo>
                    <a:pt x="80" y="100"/>
                  </a:lnTo>
                  <a:lnTo>
                    <a:pt x="66" y="100"/>
                  </a:lnTo>
                  <a:lnTo>
                    <a:pt x="54" y="98"/>
                  </a:lnTo>
                  <a:lnTo>
                    <a:pt x="40" y="94"/>
                  </a:lnTo>
                  <a:lnTo>
                    <a:pt x="28" y="88"/>
                  </a:lnTo>
                  <a:lnTo>
                    <a:pt x="18" y="82"/>
                  </a:lnTo>
                  <a:lnTo>
                    <a:pt x="10" y="74"/>
                  </a:lnTo>
                  <a:lnTo>
                    <a:pt x="4" y="64"/>
                  </a:lnTo>
                  <a:lnTo>
                    <a:pt x="0" y="56"/>
                  </a:lnTo>
                  <a:lnTo>
                    <a:pt x="0" y="46"/>
                  </a:lnTo>
                  <a:lnTo>
                    <a:pt x="0" y="36"/>
                  </a:lnTo>
                  <a:lnTo>
                    <a:pt x="4" y="26"/>
                  </a:lnTo>
                  <a:lnTo>
                    <a:pt x="10" y="18"/>
                  </a:lnTo>
                  <a:lnTo>
                    <a:pt x="20" y="10"/>
                  </a:lnTo>
                  <a:lnTo>
                    <a:pt x="30" y="6"/>
                  </a:lnTo>
                  <a:lnTo>
                    <a:pt x="40" y="2"/>
                  </a:lnTo>
                  <a:lnTo>
                    <a:pt x="52" y="0"/>
                  </a:lnTo>
                  <a:lnTo>
                    <a:pt x="66" y="0"/>
                  </a:lnTo>
                  <a:lnTo>
                    <a:pt x="78" y="2"/>
                  </a:lnTo>
                  <a:lnTo>
                    <a:pt x="92" y="6"/>
                  </a:lnTo>
                  <a:lnTo>
                    <a:pt x="104" y="12"/>
                  </a:lnTo>
                  <a:lnTo>
                    <a:pt x="114" y="18"/>
                  </a:lnTo>
                  <a:lnTo>
                    <a:pt x="122" y="26"/>
                  </a:lnTo>
                  <a:lnTo>
                    <a:pt x="128" y="36"/>
                  </a:lnTo>
                  <a:lnTo>
                    <a:pt x="132" y="44"/>
                  </a:lnTo>
                  <a:lnTo>
                    <a:pt x="132" y="54"/>
                  </a:lnTo>
                  <a:lnTo>
                    <a:pt x="132" y="64"/>
                  </a:lnTo>
                  <a:close/>
                </a:path>
              </a:pathLst>
            </a:custGeom>
            <a:solidFill>
              <a:srgbClr val="D0A95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 name="Freeform 318">
              <a:extLst>
                <a:ext uri="{FF2B5EF4-FFF2-40B4-BE49-F238E27FC236}">
                  <a16:creationId xmlns:a16="http://schemas.microsoft.com/office/drawing/2014/main" id="{9672F414-C963-4FBD-8AC3-4A2BF2A66CBC}"/>
                </a:ext>
              </a:extLst>
            </p:cNvPr>
            <p:cNvSpPr>
              <a:spLocks/>
            </p:cNvSpPr>
            <p:nvPr/>
          </p:nvSpPr>
          <p:spPr bwMode="auto">
            <a:xfrm>
              <a:off x="1470" y="1896"/>
              <a:ext cx="128" cy="96"/>
            </a:xfrm>
            <a:custGeom>
              <a:avLst/>
              <a:gdLst>
                <a:gd name="T0" fmla="*/ 126 w 128"/>
                <a:gd name="T1" fmla="*/ 62 h 96"/>
                <a:gd name="T2" fmla="*/ 126 w 128"/>
                <a:gd name="T3" fmla="*/ 62 h 96"/>
                <a:gd name="T4" fmla="*/ 122 w 128"/>
                <a:gd name="T5" fmla="*/ 72 h 96"/>
                <a:gd name="T6" fmla="*/ 116 w 128"/>
                <a:gd name="T7" fmla="*/ 78 h 96"/>
                <a:gd name="T8" fmla="*/ 108 w 128"/>
                <a:gd name="T9" fmla="*/ 86 h 96"/>
                <a:gd name="T10" fmla="*/ 100 w 128"/>
                <a:gd name="T11" fmla="*/ 90 h 96"/>
                <a:gd name="T12" fmla="*/ 88 w 128"/>
                <a:gd name="T13" fmla="*/ 94 h 96"/>
                <a:gd name="T14" fmla="*/ 76 w 128"/>
                <a:gd name="T15" fmla="*/ 96 h 96"/>
                <a:gd name="T16" fmla="*/ 64 w 128"/>
                <a:gd name="T17" fmla="*/ 96 h 96"/>
                <a:gd name="T18" fmla="*/ 52 w 128"/>
                <a:gd name="T19" fmla="*/ 94 h 96"/>
                <a:gd name="T20" fmla="*/ 52 w 128"/>
                <a:gd name="T21" fmla="*/ 94 h 96"/>
                <a:gd name="T22" fmla="*/ 40 w 128"/>
                <a:gd name="T23" fmla="*/ 90 h 96"/>
                <a:gd name="T24" fmla="*/ 28 w 128"/>
                <a:gd name="T25" fmla="*/ 84 h 96"/>
                <a:gd name="T26" fmla="*/ 20 w 128"/>
                <a:gd name="T27" fmla="*/ 78 h 96"/>
                <a:gd name="T28" fmla="*/ 12 w 128"/>
                <a:gd name="T29" fmla="*/ 70 h 96"/>
                <a:gd name="T30" fmla="*/ 6 w 128"/>
                <a:gd name="T31" fmla="*/ 62 h 96"/>
                <a:gd name="T32" fmla="*/ 2 w 128"/>
                <a:gd name="T33" fmla="*/ 52 h 96"/>
                <a:gd name="T34" fmla="*/ 0 w 128"/>
                <a:gd name="T35" fmla="*/ 44 h 96"/>
                <a:gd name="T36" fmla="*/ 2 w 128"/>
                <a:gd name="T37" fmla="*/ 34 h 96"/>
                <a:gd name="T38" fmla="*/ 2 w 128"/>
                <a:gd name="T39" fmla="*/ 34 h 96"/>
                <a:gd name="T40" fmla="*/ 6 w 128"/>
                <a:gd name="T41" fmla="*/ 26 h 96"/>
                <a:gd name="T42" fmla="*/ 12 w 128"/>
                <a:gd name="T43" fmla="*/ 18 h 96"/>
                <a:gd name="T44" fmla="*/ 20 w 128"/>
                <a:gd name="T45" fmla="*/ 10 h 96"/>
                <a:gd name="T46" fmla="*/ 28 w 128"/>
                <a:gd name="T47" fmla="*/ 6 h 96"/>
                <a:gd name="T48" fmla="*/ 40 w 128"/>
                <a:gd name="T49" fmla="*/ 2 h 96"/>
                <a:gd name="T50" fmla="*/ 52 w 128"/>
                <a:gd name="T51" fmla="*/ 0 h 96"/>
                <a:gd name="T52" fmla="*/ 64 w 128"/>
                <a:gd name="T53" fmla="*/ 0 h 96"/>
                <a:gd name="T54" fmla="*/ 76 w 128"/>
                <a:gd name="T55" fmla="*/ 2 h 96"/>
                <a:gd name="T56" fmla="*/ 76 w 128"/>
                <a:gd name="T57" fmla="*/ 2 h 96"/>
                <a:gd name="T58" fmla="*/ 88 w 128"/>
                <a:gd name="T59" fmla="*/ 6 h 96"/>
                <a:gd name="T60" fmla="*/ 100 w 128"/>
                <a:gd name="T61" fmla="*/ 12 h 96"/>
                <a:gd name="T62" fmla="*/ 108 w 128"/>
                <a:gd name="T63" fmla="*/ 18 h 96"/>
                <a:gd name="T64" fmla="*/ 116 w 128"/>
                <a:gd name="T65" fmla="*/ 26 h 96"/>
                <a:gd name="T66" fmla="*/ 122 w 128"/>
                <a:gd name="T67" fmla="*/ 34 h 96"/>
                <a:gd name="T68" fmla="*/ 126 w 128"/>
                <a:gd name="T69" fmla="*/ 44 h 96"/>
                <a:gd name="T70" fmla="*/ 128 w 128"/>
                <a:gd name="T71" fmla="*/ 52 h 96"/>
                <a:gd name="T72" fmla="*/ 126 w 128"/>
                <a:gd name="T73" fmla="*/ 62 h 96"/>
                <a:gd name="T74" fmla="*/ 126 w 128"/>
                <a:gd name="T75" fmla="*/ 62 h 9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28"/>
                <a:gd name="T115" fmla="*/ 0 h 96"/>
                <a:gd name="T116" fmla="*/ 128 w 128"/>
                <a:gd name="T117" fmla="*/ 96 h 9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28" h="96">
                  <a:moveTo>
                    <a:pt x="126" y="62"/>
                  </a:moveTo>
                  <a:lnTo>
                    <a:pt x="126" y="62"/>
                  </a:lnTo>
                  <a:lnTo>
                    <a:pt x="122" y="72"/>
                  </a:lnTo>
                  <a:lnTo>
                    <a:pt x="116" y="78"/>
                  </a:lnTo>
                  <a:lnTo>
                    <a:pt x="108" y="86"/>
                  </a:lnTo>
                  <a:lnTo>
                    <a:pt x="100" y="90"/>
                  </a:lnTo>
                  <a:lnTo>
                    <a:pt x="88" y="94"/>
                  </a:lnTo>
                  <a:lnTo>
                    <a:pt x="76" y="96"/>
                  </a:lnTo>
                  <a:lnTo>
                    <a:pt x="64" y="96"/>
                  </a:lnTo>
                  <a:lnTo>
                    <a:pt x="52" y="94"/>
                  </a:lnTo>
                  <a:lnTo>
                    <a:pt x="40" y="90"/>
                  </a:lnTo>
                  <a:lnTo>
                    <a:pt x="28" y="84"/>
                  </a:lnTo>
                  <a:lnTo>
                    <a:pt x="20" y="78"/>
                  </a:lnTo>
                  <a:lnTo>
                    <a:pt x="12" y="70"/>
                  </a:lnTo>
                  <a:lnTo>
                    <a:pt x="6" y="62"/>
                  </a:lnTo>
                  <a:lnTo>
                    <a:pt x="2" y="52"/>
                  </a:lnTo>
                  <a:lnTo>
                    <a:pt x="0" y="44"/>
                  </a:lnTo>
                  <a:lnTo>
                    <a:pt x="2" y="34"/>
                  </a:lnTo>
                  <a:lnTo>
                    <a:pt x="6" y="26"/>
                  </a:lnTo>
                  <a:lnTo>
                    <a:pt x="12" y="18"/>
                  </a:lnTo>
                  <a:lnTo>
                    <a:pt x="20" y="10"/>
                  </a:lnTo>
                  <a:lnTo>
                    <a:pt x="28" y="6"/>
                  </a:lnTo>
                  <a:lnTo>
                    <a:pt x="40" y="2"/>
                  </a:lnTo>
                  <a:lnTo>
                    <a:pt x="52" y="0"/>
                  </a:lnTo>
                  <a:lnTo>
                    <a:pt x="64" y="0"/>
                  </a:lnTo>
                  <a:lnTo>
                    <a:pt x="76" y="2"/>
                  </a:lnTo>
                  <a:lnTo>
                    <a:pt x="88" y="6"/>
                  </a:lnTo>
                  <a:lnTo>
                    <a:pt x="100" y="12"/>
                  </a:lnTo>
                  <a:lnTo>
                    <a:pt x="108" y="18"/>
                  </a:lnTo>
                  <a:lnTo>
                    <a:pt x="116" y="26"/>
                  </a:lnTo>
                  <a:lnTo>
                    <a:pt x="122" y="34"/>
                  </a:lnTo>
                  <a:lnTo>
                    <a:pt x="126" y="44"/>
                  </a:lnTo>
                  <a:lnTo>
                    <a:pt x="128" y="52"/>
                  </a:lnTo>
                  <a:lnTo>
                    <a:pt x="126" y="62"/>
                  </a:lnTo>
                  <a:close/>
                </a:path>
              </a:pathLst>
            </a:custGeom>
            <a:solidFill>
              <a:srgbClr val="D1AB5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1" name="Freeform 319">
              <a:extLst>
                <a:ext uri="{FF2B5EF4-FFF2-40B4-BE49-F238E27FC236}">
                  <a16:creationId xmlns:a16="http://schemas.microsoft.com/office/drawing/2014/main" id="{9AB6A5E5-C99E-4442-B750-C639EDCA835C}"/>
                </a:ext>
              </a:extLst>
            </p:cNvPr>
            <p:cNvSpPr>
              <a:spLocks/>
            </p:cNvSpPr>
            <p:nvPr/>
          </p:nvSpPr>
          <p:spPr bwMode="auto">
            <a:xfrm>
              <a:off x="1474" y="1898"/>
              <a:ext cx="120" cy="92"/>
            </a:xfrm>
            <a:custGeom>
              <a:avLst/>
              <a:gdLst>
                <a:gd name="T0" fmla="*/ 118 w 120"/>
                <a:gd name="T1" fmla="*/ 60 h 92"/>
                <a:gd name="T2" fmla="*/ 118 w 120"/>
                <a:gd name="T3" fmla="*/ 60 h 92"/>
                <a:gd name="T4" fmla="*/ 116 w 120"/>
                <a:gd name="T5" fmla="*/ 68 h 92"/>
                <a:gd name="T6" fmla="*/ 110 w 120"/>
                <a:gd name="T7" fmla="*/ 76 h 92"/>
                <a:gd name="T8" fmla="*/ 102 w 120"/>
                <a:gd name="T9" fmla="*/ 82 h 92"/>
                <a:gd name="T10" fmla="*/ 94 w 120"/>
                <a:gd name="T11" fmla="*/ 86 h 92"/>
                <a:gd name="T12" fmla="*/ 84 w 120"/>
                <a:gd name="T13" fmla="*/ 90 h 92"/>
                <a:gd name="T14" fmla="*/ 72 w 120"/>
                <a:gd name="T15" fmla="*/ 92 h 92"/>
                <a:gd name="T16" fmla="*/ 60 w 120"/>
                <a:gd name="T17" fmla="*/ 92 h 92"/>
                <a:gd name="T18" fmla="*/ 48 w 120"/>
                <a:gd name="T19" fmla="*/ 90 h 92"/>
                <a:gd name="T20" fmla="*/ 48 w 120"/>
                <a:gd name="T21" fmla="*/ 90 h 92"/>
                <a:gd name="T22" fmla="*/ 36 w 120"/>
                <a:gd name="T23" fmla="*/ 86 h 92"/>
                <a:gd name="T24" fmla="*/ 26 w 120"/>
                <a:gd name="T25" fmla="*/ 82 h 92"/>
                <a:gd name="T26" fmla="*/ 18 w 120"/>
                <a:gd name="T27" fmla="*/ 74 h 92"/>
                <a:gd name="T28" fmla="*/ 10 w 120"/>
                <a:gd name="T29" fmla="*/ 68 h 92"/>
                <a:gd name="T30" fmla="*/ 4 w 120"/>
                <a:gd name="T31" fmla="*/ 60 h 92"/>
                <a:gd name="T32" fmla="*/ 2 w 120"/>
                <a:gd name="T33" fmla="*/ 50 h 92"/>
                <a:gd name="T34" fmla="*/ 0 w 120"/>
                <a:gd name="T35" fmla="*/ 42 h 92"/>
                <a:gd name="T36" fmla="*/ 2 w 120"/>
                <a:gd name="T37" fmla="*/ 32 h 92"/>
                <a:gd name="T38" fmla="*/ 2 w 120"/>
                <a:gd name="T39" fmla="*/ 32 h 92"/>
                <a:gd name="T40" fmla="*/ 4 w 120"/>
                <a:gd name="T41" fmla="*/ 24 h 92"/>
                <a:gd name="T42" fmla="*/ 10 w 120"/>
                <a:gd name="T43" fmla="*/ 16 h 92"/>
                <a:gd name="T44" fmla="*/ 18 w 120"/>
                <a:gd name="T45" fmla="*/ 10 h 92"/>
                <a:gd name="T46" fmla="*/ 26 w 120"/>
                <a:gd name="T47" fmla="*/ 6 h 92"/>
                <a:gd name="T48" fmla="*/ 36 w 120"/>
                <a:gd name="T49" fmla="*/ 2 h 92"/>
                <a:gd name="T50" fmla="*/ 48 w 120"/>
                <a:gd name="T51" fmla="*/ 0 h 92"/>
                <a:gd name="T52" fmla="*/ 60 w 120"/>
                <a:gd name="T53" fmla="*/ 0 h 92"/>
                <a:gd name="T54" fmla="*/ 72 w 120"/>
                <a:gd name="T55" fmla="*/ 2 h 92"/>
                <a:gd name="T56" fmla="*/ 72 w 120"/>
                <a:gd name="T57" fmla="*/ 2 h 92"/>
                <a:gd name="T58" fmla="*/ 84 w 120"/>
                <a:gd name="T59" fmla="*/ 6 h 92"/>
                <a:gd name="T60" fmla="*/ 94 w 120"/>
                <a:gd name="T61" fmla="*/ 12 h 92"/>
                <a:gd name="T62" fmla="*/ 102 w 120"/>
                <a:gd name="T63" fmla="*/ 18 h 92"/>
                <a:gd name="T64" fmla="*/ 110 w 120"/>
                <a:gd name="T65" fmla="*/ 24 h 92"/>
                <a:gd name="T66" fmla="*/ 116 w 120"/>
                <a:gd name="T67" fmla="*/ 32 h 92"/>
                <a:gd name="T68" fmla="*/ 118 w 120"/>
                <a:gd name="T69" fmla="*/ 42 h 92"/>
                <a:gd name="T70" fmla="*/ 120 w 120"/>
                <a:gd name="T71" fmla="*/ 50 h 92"/>
                <a:gd name="T72" fmla="*/ 118 w 120"/>
                <a:gd name="T73" fmla="*/ 60 h 92"/>
                <a:gd name="T74" fmla="*/ 118 w 120"/>
                <a:gd name="T75" fmla="*/ 60 h 9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20"/>
                <a:gd name="T115" fmla="*/ 0 h 92"/>
                <a:gd name="T116" fmla="*/ 120 w 120"/>
                <a:gd name="T117" fmla="*/ 92 h 9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20" h="92">
                  <a:moveTo>
                    <a:pt x="118" y="60"/>
                  </a:moveTo>
                  <a:lnTo>
                    <a:pt x="118" y="60"/>
                  </a:lnTo>
                  <a:lnTo>
                    <a:pt x="116" y="68"/>
                  </a:lnTo>
                  <a:lnTo>
                    <a:pt x="110" y="76"/>
                  </a:lnTo>
                  <a:lnTo>
                    <a:pt x="102" y="82"/>
                  </a:lnTo>
                  <a:lnTo>
                    <a:pt x="94" y="86"/>
                  </a:lnTo>
                  <a:lnTo>
                    <a:pt x="84" y="90"/>
                  </a:lnTo>
                  <a:lnTo>
                    <a:pt x="72" y="92"/>
                  </a:lnTo>
                  <a:lnTo>
                    <a:pt x="60" y="92"/>
                  </a:lnTo>
                  <a:lnTo>
                    <a:pt x="48" y="90"/>
                  </a:lnTo>
                  <a:lnTo>
                    <a:pt x="36" y="86"/>
                  </a:lnTo>
                  <a:lnTo>
                    <a:pt x="26" y="82"/>
                  </a:lnTo>
                  <a:lnTo>
                    <a:pt x="18" y="74"/>
                  </a:lnTo>
                  <a:lnTo>
                    <a:pt x="10" y="68"/>
                  </a:lnTo>
                  <a:lnTo>
                    <a:pt x="4" y="60"/>
                  </a:lnTo>
                  <a:lnTo>
                    <a:pt x="2" y="50"/>
                  </a:lnTo>
                  <a:lnTo>
                    <a:pt x="0" y="42"/>
                  </a:lnTo>
                  <a:lnTo>
                    <a:pt x="2" y="32"/>
                  </a:lnTo>
                  <a:lnTo>
                    <a:pt x="4" y="24"/>
                  </a:lnTo>
                  <a:lnTo>
                    <a:pt x="10" y="16"/>
                  </a:lnTo>
                  <a:lnTo>
                    <a:pt x="18" y="10"/>
                  </a:lnTo>
                  <a:lnTo>
                    <a:pt x="26" y="6"/>
                  </a:lnTo>
                  <a:lnTo>
                    <a:pt x="36" y="2"/>
                  </a:lnTo>
                  <a:lnTo>
                    <a:pt x="48" y="0"/>
                  </a:lnTo>
                  <a:lnTo>
                    <a:pt x="60" y="0"/>
                  </a:lnTo>
                  <a:lnTo>
                    <a:pt x="72" y="2"/>
                  </a:lnTo>
                  <a:lnTo>
                    <a:pt x="84" y="6"/>
                  </a:lnTo>
                  <a:lnTo>
                    <a:pt x="94" y="12"/>
                  </a:lnTo>
                  <a:lnTo>
                    <a:pt x="102" y="18"/>
                  </a:lnTo>
                  <a:lnTo>
                    <a:pt x="110" y="24"/>
                  </a:lnTo>
                  <a:lnTo>
                    <a:pt x="116" y="32"/>
                  </a:lnTo>
                  <a:lnTo>
                    <a:pt x="118" y="42"/>
                  </a:lnTo>
                  <a:lnTo>
                    <a:pt x="120" y="50"/>
                  </a:lnTo>
                  <a:lnTo>
                    <a:pt x="118" y="60"/>
                  </a:lnTo>
                  <a:close/>
                </a:path>
              </a:pathLst>
            </a:custGeom>
            <a:solidFill>
              <a:srgbClr val="D2AD5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2" name="Freeform 320">
              <a:extLst>
                <a:ext uri="{FF2B5EF4-FFF2-40B4-BE49-F238E27FC236}">
                  <a16:creationId xmlns:a16="http://schemas.microsoft.com/office/drawing/2014/main" id="{68B6ABED-C670-4BFB-BD32-83A6DE221653}"/>
                </a:ext>
              </a:extLst>
            </p:cNvPr>
            <p:cNvSpPr>
              <a:spLocks/>
            </p:cNvSpPr>
            <p:nvPr/>
          </p:nvSpPr>
          <p:spPr bwMode="auto">
            <a:xfrm>
              <a:off x="1478" y="1900"/>
              <a:ext cx="112" cy="88"/>
            </a:xfrm>
            <a:custGeom>
              <a:avLst/>
              <a:gdLst>
                <a:gd name="T0" fmla="*/ 112 w 112"/>
                <a:gd name="T1" fmla="*/ 56 h 88"/>
                <a:gd name="T2" fmla="*/ 112 w 112"/>
                <a:gd name="T3" fmla="*/ 56 h 88"/>
                <a:gd name="T4" fmla="*/ 108 w 112"/>
                <a:gd name="T5" fmla="*/ 64 h 88"/>
                <a:gd name="T6" fmla="*/ 102 w 112"/>
                <a:gd name="T7" fmla="*/ 72 h 88"/>
                <a:gd name="T8" fmla="*/ 96 w 112"/>
                <a:gd name="T9" fmla="*/ 78 h 88"/>
                <a:gd name="T10" fmla="*/ 88 w 112"/>
                <a:gd name="T11" fmla="*/ 82 h 88"/>
                <a:gd name="T12" fmla="*/ 78 w 112"/>
                <a:gd name="T13" fmla="*/ 86 h 88"/>
                <a:gd name="T14" fmla="*/ 68 w 112"/>
                <a:gd name="T15" fmla="*/ 88 h 88"/>
                <a:gd name="T16" fmla="*/ 56 w 112"/>
                <a:gd name="T17" fmla="*/ 88 h 88"/>
                <a:gd name="T18" fmla="*/ 46 w 112"/>
                <a:gd name="T19" fmla="*/ 86 h 88"/>
                <a:gd name="T20" fmla="*/ 46 w 112"/>
                <a:gd name="T21" fmla="*/ 86 h 88"/>
                <a:gd name="T22" fmla="*/ 34 w 112"/>
                <a:gd name="T23" fmla="*/ 82 h 88"/>
                <a:gd name="T24" fmla="*/ 24 w 112"/>
                <a:gd name="T25" fmla="*/ 78 h 88"/>
                <a:gd name="T26" fmla="*/ 16 w 112"/>
                <a:gd name="T27" fmla="*/ 72 h 88"/>
                <a:gd name="T28" fmla="*/ 10 w 112"/>
                <a:gd name="T29" fmla="*/ 64 h 88"/>
                <a:gd name="T30" fmla="*/ 4 w 112"/>
                <a:gd name="T31" fmla="*/ 56 h 88"/>
                <a:gd name="T32" fmla="*/ 0 w 112"/>
                <a:gd name="T33" fmla="*/ 48 h 88"/>
                <a:gd name="T34" fmla="*/ 0 w 112"/>
                <a:gd name="T35" fmla="*/ 40 h 88"/>
                <a:gd name="T36" fmla="*/ 0 w 112"/>
                <a:gd name="T37" fmla="*/ 32 h 88"/>
                <a:gd name="T38" fmla="*/ 0 w 112"/>
                <a:gd name="T39" fmla="*/ 32 h 88"/>
                <a:gd name="T40" fmla="*/ 4 w 112"/>
                <a:gd name="T41" fmla="*/ 24 h 88"/>
                <a:gd name="T42" fmla="*/ 10 w 112"/>
                <a:gd name="T43" fmla="*/ 16 h 88"/>
                <a:gd name="T44" fmla="*/ 16 w 112"/>
                <a:gd name="T45" fmla="*/ 10 h 88"/>
                <a:gd name="T46" fmla="*/ 24 w 112"/>
                <a:gd name="T47" fmla="*/ 6 h 88"/>
                <a:gd name="T48" fmla="*/ 34 w 112"/>
                <a:gd name="T49" fmla="*/ 2 h 88"/>
                <a:gd name="T50" fmla="*/ 44 w 112"/>
                <a:gd name="T51" fmla="*/ 2 h 88"/>
                <a:gd name="T52" fmla="*/ 56 w 112"/>
                <a:gd name="T53" fmla="*/ 0 h 88"/>
                <a:gd name="T54" fmla="*/ 68 w 112"/>
                <a:gd name="T55" fmla="*/ 2 h 88"/>
                <a:gd name="T56" fmla="*/ 68 w 112"/>
                <a:gd name="T57" fmla="*/ 2 h 88"/>
                <a:gd name="T58" fmla="*/ 78 w 112"/>
                <a:gd name="T59" fmla="*/ 6 h 88"/>
                <a:gd name="T60" fmla="*/ 88 w 112"/>
                <a:gd name="T61" fmla="*/ 10 h 88"/>
                <a:gd name="T62" fmla="*/ 96 w 112"/>
                <a:gd name="T63" fmla="*/ 16 h 88"/>
                <a:gd name="T64" fmla="*/ 102 w 112"/>
                <a:gd name="T65" fmla="*/ 24 h 88"/>
                <a:gd name="T66" fmla="*/ 108 w 112"/>
                <a:gd name="T67" fmla="*/ 32 h 88"/>
                <a:gd name="T68" fmla="*/ 112 w 112"/>
                <a:gd name="T69" fmla="*/ 40 h 88"/>
                <a:gd name="T70" fmla="*/ 112 w 112"/>
                <a:gd name="T71" fmla="*/ 48 h 88"/>
                <a:gd name="T72" fmla="*/ 112 w 112"/>
                <a:gd name="T73" fmla="*/ 56 h 88"/>
                <a:gd name="T74" fmla="*/ 112 w 112"/>
                <a:gd name="T75" fmla="*/ 56 h 8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12"/>
                <a:gd name="T115" fmla="*/ 0 h 88"/>
                <a:gd name="T116" fmla="*/ 112 w 112"/>
                <a:gd name="T117" fmla="*/ 88 h 8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12" h="88">
                  <a:moveTo>
                    <a:pt x="112" y="56"/>
                  </a:moveTo>
                  <a:lnTo>
                    <a:pt x="112" y="56"/>
                  </a:lnTo>
                  <a:lnTo>
                    <a:pt x="108" y="64"/>
                  </a:lnTo>
                  <a:lnTo>
                    <a:pt x="102" y="72"/>
                  </a:lnTo>
                  <a:lnTo>
                    <a:pt x="96" y="78"/>
                  </a:lnTo>
                  <a:lnTo>
                    <a:pt x="88" y="82"/>
                  </a:lnTo>
                  <a:lnTo>
                    <a:pt x="78" y="86"/>
                  </a:lnTo>
                  <a:lnTo>
                    <a:pt x="68" y="88"/>
                  </a:lnTo>
                  <a:lnTo>
                    <a:pt x="56" y="88"/>
                  </a:lnTo>
                  <a:lnTo>
                    <a:pt x="46" y="86"/>
                  </a:lnTo>
                  <a:lnTo>
                    <a:pt x="34" y="82"/>
                  </a:lnTo>
                  <a:lnTo>
                    <a:pt x="24" y="78"/>
                  </a:lnTo>
                  <a:lnTo>
                    <a:pt x="16" y="72"/>
                  </a:lnTo>
                  <a:lnTo>
                    <a:pt x="10" y="64"/>
                  </a:lnTo>
                  <a:lnTo>
                    <a:pt x="4" y="56"/>
                  </a:lnTo>
                  <a:lnTo>
                    <a:pt x="0" y="48"/>
                  </a:lnTo>
                  <a:lnTo>
                    <a:pt x="0" y="40"/>
                  </a:lnTo>
                  <a:lnTo>
                    <a:pt x="0" y="32"/>
                  </a:lnTo>
                  <a:lnTo>
                    <a:pt x="4" y="24"/>
                  </a:lnTo>
                  <a:lnTo>
                    <a:pt x="10" y="16"/>
                  </a:lnTo>
                  <a:lnTo>
                    <a:pt x="16" y="10"/>
                  </a:lnTo>
                  <a:lnTo>
                    <a:pt x="24" y="6"/>
                  </a:lnTo>
                  <a:lnTo>
                    <a:pt x="34" y="2"/>
                  </a:lnTo>
                  <a:lnTo>
                    <a:pt x="44" y="2"/>
                  </a:lnTo>
                  <a:lnTo>
                    <a:pt x="56" y="0"/>
                  </a:lnTo>
                  <a:lnTo>
                    <a:pt x="68" y="2"/>
                  </a:lnTo>
                  <a:lnTo>
                    <a:pt x="78" y="6"/>
                  </a:lnTo>
                  <a:lnTo>
                    <a:pt x="88" y="10"/>
                  </a:lnTo>
                  <a:lnTo>
                    <a:pt x="96" y="16"/>
                  </a:lnTo>
                  <a:lnTo>
                    <a:pt x="102" y="24"/>
                  </a:lnTo>
                  <a:lnTo>
                    <a:pt x="108" y="32"/>
                  </a:lnTo>
                  <a:lnTo>
                    <a:pt x="112" y="40"/>
                  </a:lnTo>
                  <a:lnTo>
                    <a:pt x="112" y="48"/>
                  </a:lnTo>
                  <a:lnTo>
                    <a:pt x="112" y="56"/>
                  </a:lnTo>
                  <a:close/>
                </a:path>
              </a:pathLst>
            </a:custGeom>
            <a:solidFill>
              <a:srgbClr val="D3AE6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3" name="Freeform 321">
              <a:extLst>
                <a:ext uri="{FF2B5EF4-FFF2-40B4-BE49-F238E27FC236}">
                  <a16:creationId xmlns:a16="http://schemas.microsoft.com/office/drawing/2014/main" id="{FCD53B74-004C-46F0-85BC-6FD2406E5EF2}"/>
                </a:ext>
              </a:extLst>
            </p:cNvPr>
            <p:cNvSpPr>
              <a:spLocks/>
            </p:cNvSpPr>
            <p:nvPr/>
          </p:nvSpPr>
          <p:spPr bwMode="auto">
            <a:xfrm>
              <a:off x="1480" y="1904"/>
              <a:ext cx="108" cy="80"/>
            </a:xfrm>
            <a:custGeom>
              <a:avLst/>
              <a:gdLst>
                <a:gd name="T0" fmla="*/ 106 w 108"/>
                <a:gd name="T1" fmla="*/ 52 h 80"/>
                <a:gd name="T2" fmla="*/ 106 w 108"/>
                <a:gd name="T3" fmla="*/ 52 h 80"/>
                <a:gd name="T4" fmla="*/ 102 w 108"/>
                <a:gd name="T5" fmla="*/ 60 h 80"/>
                <a:gd name="T6" fmla="*/ 98 w 108"/>
                <a:gd name="T7" fmla="*/ 66 h 80"/>
                <a:gd name="T8" fmla="*/ 92 w 108"/>
                <a:gd name="T9" fmla="*/ 72 h 80"/>
                <a:gd name="T10" fmla="*/ 84 w 108"/>
                <a:gd name="T11" fmla="*/ 76 h 80"/>
                <a:gd name="T12" fmla="*/ 74 w 108"/>
                <a:gd name="T13" fmla="*/ 80 h 80"/>
                <a:gd name="T14" fmla="*/ 64 w 108"/>
                <a:gd name="T15" fmla="*/ 80 h 80"/>
                <a:gd name="T16" fmla="*/ 54 w 108"/>
                <a:gd name="T17" fmla="*/ 80 h 80"/>
                <a:gd name="T18" fmla="*/ 44 w 108"/>
                <a:gd name="T19" fmla="*/ 80 h 80"/>
                <a:gd name="T20" fmla="*/ 44 w 108"/>
                <a:gd name="T21" fmla="*/ 80 h 80"/>
                <a:gd name="T22" fmla="*/ 34 w 108"/>
                <a:gd name="T23" fmla="*/ 76 h 80"/>
                <a:gd name="T24" fmla="*/ 24 w 108"/>
                <a:gd name="T25" fmla="*/ 72 h 80"/>
                <a:gd name="T26" fmla="*/ 16 w 108"/>
                <a:gd name="T27" fmla="*/ 66 h 80"/>
                <a:gd name="T28" fmla="*/ 10 w 108"/>
                <a:gd name="T29" fmla="*/ 60 h 80"/>
                <a:gd name="T30" fmla="*/ 4 w 108"/>
                <a:gd name="T31" fmla="*/ 52 h 80"/>
                <a:gd name="T32" fmla="*/ 2 w 108"/>
                <a:gd name="T33" fmla="*/ 44 h 80"/>
                <a:gd name="T34" fmla="*/ 0 w 108"/>
                <a:gd name="T35" fmla="*/ 36 h 80"/>
                <a:gd name="T36" fmla="*/ 2 w 108"/>
                <a:gd name="T37" fmla="*/ 28 h 80"/>
                <a:gd name="T38" fmla="*/ 2 w 108"/>
                <a:gd name="T39" fmla="*/ 28 h 80"/>
                <a:gd name="T40" fmla="*/ 6 w 108"/>
                <a:gd name="T41" fmla="*/ 20 h 80"/>
                <a:gd name="T42" fmla="*/ 10 w 108"/>
                <a:gd name="T43" fmla="*/ 14 h 80"/>
                <a:gd name="T44" fmla="*/ 16 w 108"/>
                <a:gd name="T45" fmla="*/ 8 h 80"/>
                <a:gd name="T46" fmla="*/ 24 w 108"/>
                <a:gd name="T47" fmla="*/ 4 h 80"/>
                <a:gd name="T48" fmla="*/ 34 w 108"/>
                <a:gd name="T49" fmla="*/ 0 h 80"/>
                <a:gd name="T50" fmla="*/ 44 w 108"/>
                <a:gd name="T51" fmla="*/ 0 h 80"/>
                <a:gd name="T52" fmla="*/ 54 w 108"/>
                <a:gd name="T53" fmla="*/ 0 h 80"/>
                <a:gd name="T54" fmla="*/ 64 w 108"/>
                <a:gd name="T55" fmla="*/ 0 h 80"/>
                <a:gd name="T56" fmla="*/ 64 w 108"/>
                <a:gd name="T57" fmla="*/ 0 h 80"/>
                <a:gd name="T58" fmla="*/ 74 w 108"/>
                <a:gd name="T59" fmla="*/ 4 h 80"/>
                <a:gd name="T60" fmla="*/ 84 w 108"/>
                <a:gd name="T61" fmla="*/ 8 h 80"/>
                <a:gd name="T62" fmla="*/ 92 w 108"/>
                <a:gd name="T63" fmla="*/ 14 h 80"/>
                <a:gd name="T64" fmla="*/ 98 w 108"/>
                <a:gd name="T65" fmla="*/ 20 h 80"/>
                <a:gd name="T66" fmla="*/ 104 w 108"/>
                <a:gd name="T67" fmla="*/ 28 h 80"/>
                <a:gd name="T68" fmla="*/ 106 w 108"/>
                <a:gd name="T69" fmla="*/ 36 h 80"/>
                <a:gd name="T70" fmla="*/ 108 w 108"/>
                <a:gd name="T71" fmla="*/ 44 h 80"/>
                <a:gd name="T72" fmla="*/ 106 w 108"/>
                <a:gd name="T73" fmla="*/ 52 h 80"/>
                <a:gd name="T74" fmla="*/ 106 w 108"/>
                <a:gd name="T75" fmla="*/ 52 h 8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08"/>
                <a:gd name="T115" fmla="*/ 0 h 80"/>
                <a:gd name="T116" fmla="*/ 108 w 108"/>
                <a:gd name="T117" fmla="*/ 80 h 8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08" h="80">
                  <a:moveTo>
                    <a:pt x="106" y="52"/>
                  </a:moveTo>
                  <a:lnTo>
                    <a:pt x="106" y="52"/>
                  </a:lnTo>
                  <a:lnTo>
                    <a:pt x="102" y="60"/>
                  </a:lnTo>
                  <a:lnTo>
                    <a:pt x="98" y="66"/>
                  </a:lnTo>
                  <a:lnTo>
                    <a:pt x="92" y="72"/>
                  </a:lnTo>
                  <a:lnTo>
                    <a:pt x="84" y="76"/>
                  </a:lnTo>
                  <a:lnTo>
                    <a:pt x="74" y="80"/>
                  </a:lnTo>
                  <a:lnTo>
                    <a:pt x="64" y="80"/>
                  </a:lnTo>
                  <a:lnTo>
                    <a:pt x="54" y="80"/>
                  </a:lnTo>
                  <a:lnTo>
                    <a:pt x="44" y="80"/>
                  </a:lnTo>
                  <a:lnTo>
                    <a:pt x="34" y="76"/>
                  </a:lnTo>
                  <a:lnTo>
                    <a:pt x="24" y="72"/>
                  </a:lnTo>
                  <a:lnTo>
                    <a:pt x="16" y="66"/>
                  </a:lnTo>
                  <a:lnTo>
                    <a:pt x="10" y="60"/>
                  </a:lnTo>
                  <a:lnTo>
                    <a:pt x="4" y="52"/>
                  </a:lnTo>
                  <a:lnTo>
                    <a:pt x="2" y="44"/>
                  </a:lnTo>
                  <a:lnTo>
                    <a:pt x="0" y="36"/>
                  </a:lnTo>
                  <a:lnTo>
                    <a:pt x="2" y="28"/>
                  </a:lnTo>
                  <a:lnTo>
                    <a:pt x="6" y="20"/>
                  </a:lnTo>
                  <a:lnTo>
                    <a:pt x="10" y="14"/>
                  </a:lnTo>
                  <a:lnTo>
                    <a:pt x="16" y="8"/>
                  </a:lnTo>
                  <a:lnTo>
                    <a:pt x="24" y="4"/>
                  </a:lnTo>
                  <a:lnTo>
                    <a:pt x="34" y="0"/>
                  </a:lnTo>
                  <a:lnTo>
                    <a:pt x="44" y="0"/>
                  </a:lnTo>
                  <a:lnTo>
                    <a:pt x="54" y="0"/>
                  </a:lnTo>
                  <a:lnTo>
                    <a:pt x="64" y="0"/>
                  </a:lnTo>
                  <a:lnTo>
                    <a:pt x="74" y="4"/>
                  </a:lnTo>
                  <a:lnTo>
                    <a:pt x="84" y="8"/>
                  </a:lnTo>
                  <a:lnTo>
                    <a:pt x="92" y="14"/>
                  </a:lnTo>
                  <a:lnTo>
                    <a:pt x="98" y="20"/>
                  </a:lnTo>
                  <a:lnTo>
                    <a:pt x="104" y="28"/>
                  </a:lnTo>
                  <a:lnTo>
                    <a:pt x="106" y="36"/>
                  </a:lnTo>
                  <a:lnTo>
                    <a:pt x="108" y="44"/>
                  </a:lnTo>
                  <a:lnTo>
                    <a:pt x="106" y="52"/>
                  </a:lnTo>
                  <a:close/>
                </a:path>
              </a:pathLst>
            </a:custGeom>
            <a:solidFill>
              <a:srgbClr val="D4AF6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4" name="Freeform 322">
              <a:extLst>
                <a:ext uri="{FF2B5EF4-FFF2-40B4-BE49-F238E27FC236}">
                  <a16:creationId xmlns:a16="http://schemas.microsoft.com/office/drawing/2014/main" id="{AA27D825-1167-4456-A439-12FC5002C753}"/>
                </a:ext>
              </a:extLst>
            </p:cNvPr>
            <p:cNvSpPr>
              <a:spLocks/>
            </p:cNvSpPr>
            <p:nvPr/>
          </p:nvSpPr>
          <p:spPr bwMode="auto">
            <a:xfrm>
              <a:off x="1484" y="1906"/>
              <a:ext cx="100" cy="76"/>
            </a:xfrm>
            <a:custGeom>
              <a:avLst/>
              <a:gdLst>
                <a:gd name="T0" fmla="*/ 98 w 100"/>
                <a:gd name="T1" fmla="*/ 50 h 76"/>
                <a:gd name="T2" fmla="*/ 98 w 100"/>
                <a:gd name="T3" fmla="*/ 50 h 76"/>
                <a:gd name="T4" fmla="*/ 96 w 100"/>
                <a:gd name="T5" fmla="*/ 56 h 76"/>
                <a:gd name="T6" fmla="*/ 92 w 100"/>
                <a:gd name="T7" fmla="*/ 62 h 76"/>
                <a:gd name="T8" fmla="*/ 86 w 100"/>
                <a:gd name="T9" fmla="*/ 68 h 76"/>
                <a:gd name="T10" fmla="*/ 78 w 100"/>
                <a:gd name="T11" fmla="*/ 72 h 76"/>
                <a:gd name="T12" fmla="*/ 70 w 100"/>
                <a:gd name="T13" fmla="*/ 74 h 76"/>
                <a:gd name="T14" fmla="*/ 60 w 100"/>
                <a:gd name="T15" fmla="*/ 76 h 76"/>
                <a:gd name="T16" fmla="*/ 50 w 100"/>
                <a:gd name="T17" fmla="*/ 76 h 76"/>
                <a:gd name="T18" fmla="*/ 40 w 100"/>
                <a:gd name="T19" fmla="*/ 74 h 76"/>
                <a:gd name="T20" fmla="*/ 40 w 100"/>
                <a:gd name="T21" fmla="*/ 74 h 76"/>
                <a:gd name="T22" fmla="*/ 30 w 100"/>
                <a:gd name="T23" fmla="*/ 72 h 76"/>
                <a:gd name="T24" fmla="*/ 22 w 100"/>
                <a:gd name="T25" fmla="*/ 68 h 76"/>
                <a:gd name="T26" fmla="*/ 14 w 100"/>
                <a:gd name="T27" fmla="*/ 62 h 76"/>
                <a:gd name="T28" fmla="*/ 8 w 100"/>
                <a:gd name="T29" fmla="*/ 56 h 76"/>
                <a:gd name="T30" fmla="*/ 4 w 100"/>
                <a:gd name="T31" fmla="*/ 50 h 76"/>
                <a:gd name="T32" fmla="*/ 2 w 100"/>
                <a:gd name="T33" fmla="*/ 42 h 76"/>
                <a:gd name="T34" fmla="*/ 0 w 100"/>
                <a:gd name="T35" fmla="*/ 34 h 76"/>
                <a:gd name="T36" fmla="*/ 2 w 100"/>
                <a:gd name="T37" fmla="*/ 26 h 76"/>
                <a:gd name="T38" fmla="*/ 2 w 100"/>
                <a:gd name="T39" fmla="*/ 26 h 76"/>
                <a:gd name="T40" fmla="*/ 4 w 100"/>
                <a:gd name="T41" fmla="*/ 20 h 76"/>
                <a:gd name="T42" fmla="*/ 8 w 100"/>
                <a:gd name="T43" fmla="*/ 14 h 76"/>
                <a:gd name="T44" fmla="*/ 14 w 100"/>
                <a:gd name="T45" fmla="*/ 8 h 76"/>
                <a:gd name="T46" fmla="*/ 22 w 100"/>
                <a:gd name="T47" fmla="*/ 4 h 76"/>
                <a:gd name="T48" fmla="*/ 30 w 100"/>
                <a:gd name="T49" fmla="*/ 2 h 76"/>
                <a:gd name="T50" fmla="*/ 40 w 100"/>
                <a:gd name="T51" fmla="*/ 0 h 76"/>
                <a:gd name="T52" fmla="*/ 50 w 100"/>
                <a:gd name="T53" fmla="*/ 0 h 76"/>
                <a:gd name="T54" fmla="*/ 60 w 100"/>
                <a:gd name="T55" fmla="*/ 2 h 76"/>
                <a:gd name="T56" fmla="*/ 60 w 100"/>
                <a:gd name="T57" fmla="*/ 2 h 76"/>
                <a:gd name="T58" fmla="*/ 70 w 100"/>
                <a:gd name="T59" fmla="*/ 4 h 76"/>
                <a:gd name="T60" fmla="*/ 78 w 100"/>
                <a:gd name="T61" fmla="*/ 8 h 76"/>
                <a:gd name="T62" fmla="*/ 86 w 100"/>
                <a:gd name="T63" fmla="*/ 14 h 76"/>
                <a:gd name="T64" fmla="*/ 92 w 100"/>
                <a:gd name="T65" fmla="*/ 20 h 76"/>
                <a:gd name="T66" fmla="*/ 96 w 100"/>
                <a:gd name="T67" fmla="*/ 26 h 76"/>
                <a:gd name="T68" fmla="*/ 98 w 100"/>
                <a:gd name="T69" fmla="*/ 34 h 76"/>
                <a:gd name="T70" fmla="*/ 100 w 100"/>
                <a:gd name="T71" fmla="*/ 42 h 76"/>
                <a:gd name="T72" fmla="*/ 98 w 100"/>
                <a:gd name="T73" fmla="*/ 50 h 76"/>
                <a:gd name="T74" fmla="*/ 98 w 100"/>
                <a:gd name="T75" fmla="*/ 50 h 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00"/>
                <a:gd name="T115" fmla="*/ 0 h 76"/>
                <a:gd name="T116" fmla="*/ 100 w 100"/>
                <a:gd name="T117" fmla="*/ 76 h 7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00" h="76">
                  <a:moveTo>
                    <a:pt x="98" y="50"/>
                  </a:moveTo>
                  <a:lnTo>
                    <a:pt x="98" y="50"/>
                  </a:lnTo>
                  <a:lnTo>
                    <a:pt x="96" y="56"/>
                  </a:lnTo>
                  <a:lnTo>
                    <a:pt x="92" y="62"/>
                  </a:lnTo>
                  <a:lnTo>
                    <a:pt x="86" y="68"/>
                  </a:lnTo>
                  <a:lnTo>
                    <a:pt x="78" y="72"/>
                  </a:lnTo>
                  <a:lnTo>
                    <a:pt x="70" y="74"/>
                  </a:lnTo>
                  <a:lnTo>
                    <a:pt x="60" y="76"/>
                  </a:lnTo>
                  <a:lnTo>
                    <a:pt x="50" y="76"/>
                  </a:lnTo>
                  <a:lnTo>
                    <a:pt x="40" y="74"/>
                  </a:lnTo>
                  <a:lnTo>
                    <a:pt x="30" y="72"/>
                  </a:lnTo>
                  <a:lnTo>
                    <a:pt x="22" y="68"/>
                  </a:lnTo>
                  <a:lnTo>
                    <a:pt x="14" y="62"/>
                  </a:lnTo>
                  <a:lnTo>
                    <a:pt x="8" y="56"/>
                  </a:lnTo>
                  <a:lnTo>
                    <a:pt x="4" y="50"/>
                  </a:lnTo>
                  <a:lnTo>
                    <a:pt x="2" y="42"/>
                  </a:lnTo>
                  <a:lnTo>
                    <a:pt x="0" y="34"/>
                  </a:lnTo>
                  <a:lnTo>
                    <a:pt x="2" y="26"/>
                  </a:lnTo>
                  <a:lnTo>
                    <a:pt x="4" y="20"/>
                  </a:lnTo>
                  <a:lnTo>
                    <a:pt x="8" y="14"/>
                  </a:lnTo>
                  <a:lnTo>
                    <a:pt x="14" y="8"/>
                  </a:lnTo>
                  <a:lnTo>
                    <a:pt x="22" y="4"/>
                  </a:lnTo>
                  <a:lnTo>
                    <a:pt x="30" y="2"/>
                  </a:lnTo>
                  <a:lnTo>
                    <a:pt x="40" y="0"/>
                  </a:lnTo>
                  <a:lnTo>
                    <a:pt x="50" y="0"/>
                  </a:lnTo>
                  <a:lnTo>
                    <a:pt x="60" y="2"/>
                  </a:lnTo>
                  <a:lnTo>
                    <a:pt x="70" y="4"/>
                  </a:lnTo>
                  <a:lnTo>
                    <a:pt x="78" y="8"/>
                  </a:lnTo>
                  <a:lnTo>
                    <a:pt x="86" y="14"/>
                  </a:lnTo>
                  <a:lnTo>
                    <a:pt x="92" y="20"/>
                  </a:lnTo>
                  <a:lnTo>
                    <a:pt x="96" y="26"/>
                  </a:lnTo>
                  <a:lnTo>
                    <a:pt x="98" y="34"/>
                  </a:lnTo>
                  <a:lnTo>
                    <a:pt x="100" y="42"/>
                  </a:lnTo>
                  <a:lnTo>
                    <a:pt x="98" y="50"/>
                  </a:lnTo>
                  <a:close/>
                </a:path>
              </a:pathLst>
            </a:custGeom>
            <a:solidFill>
              <a:srgbClr val="D5B1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5" name="Freeform 323">
              <a:extLst>
                <a:ext uri="{FF2B5EF4-FFF2-40B4-BE49-F238E27FC236}">
                  <a16:creationId xmlns:a16="http://schemas.microsoft.com/office/drawing/2014/main" id="{67B7446F-77EB-46CD-9B5F-40CF3276C954}"/>
                </a:ext>
              </a:extLst>
            </p:cNvPr>
            <p:cNvSpPr>
              <a:spLocks/>
            </p:cNvSpPr>
            <p:nvPr/>
          </p:nvSpPr>
          <p:spPr bwMode="auto">
            <a:xfrm>
              <a:off x="1488" y="1908"/>
              <a:ext cx="92" cy="72"/>
            </a:xfrm>
            <a:custGeom>
              <a:avLst/>
              <a:gdLst>
                <a:gd name="T0" fmla="*/ 92 w 92"/>
                <a:gd name="T1" fmla="*/ 46 h 72"/>
                <a:gd name="T2" fmla="*/ 92 w 92"/>
                <a:gd name="T3" fmla="*/ 46 h 72"/>
                <a:gd name="T4" fmla="*/ 88 w 92"/>
                <a:gd name="T5" fmla="*/ 54 h 72"/>
                <a:gd name="T6" fmla="*/ 84 w 92"/>
                <a:gd name="T7" fmla="*/ 60 h 72"/>
                <a:gd name="T8" fmla="*/ 78 w 92"/>
                <a:gd name="T9" fmla="*/ 64 h 72"/>
                <a:gd name="T10" fmla="*/ 72 w 92"/>
                <a:gd name="T11" fmla="*/ 68 h 72"/>
                <a:gd name="T12" fmla="*/ 64 w 92"/>
                <a:gd name="T13" fmla="*/ 70 h 72"/>
                <a:gd name="T14" fmla="*/ 56 w 92"/>
                <a:gd name="T15" fmla="*/ 72 h 72"/>
                <a:gd name="T16" fmla="*/ 46 w 92"/>
                <a:gd name="T17" fmla="*/ 72 h 72"/>
                <a:gd name="T18" fmla="*/ 36 w 92"/>
                <a:gd name="T19" fmla="*/ 70 h 72"/>
                <a:gd name="T20" fmla="*/ 36 w 92"/>
                <a:gd name="T21" fmla="*/ 70 h 72"/>
                <a:gd name="T22" fmla="*/ 28 w 92"/>
                <a:gd name="T23" fmla="*/ 68 h 72"/>
                <a:gd name="T24" fmla="*/ 20 w 92"/>
                <a:gd name="T25" fmla="*/ 64 h 72"/>
                <a:gd name="T26" fmla="*/ 14 w 92"/>
                <a:gd name="T27" fmla="*/ 58 h 72"/>
                <a:gd name="T28" fmla="*/ 8 w 92"/>
                <a:gd name="T29" fmla="*/ 52 h 72"/>
                <a:gd name="T30" fmla="*/ 4 w 92"/>
                <a:gd name="T31" fmla="*/ 46 h 72"/>
                <a:gd name="T32" fmla="*/ 0 w 92"/>
                <a:gd name="T33" fmla="*/ 40 h 72"/>
                <a:gd name="T34" fmla="*/ 0 w 92"/>
                <a:gd name="T35" fmla="*/ 32 h 72"/>
                <a:gd name="T36" fmla="*/ 0 w 92"/>
                <a:gd name="T37" fmla="*/ 26 h 72"/>
                <a:gd name="T38" fmla="*/ 0 w 92"/>
                <a:gd name="T39" fmla="*/ 26 h 72"/>
                <a:gd name="T40" fmla="*/ 4 w 92"/>
                <a:gd name="T41" fmla="*/ 18 h 72"/>
                <a:gd name="T42" fmla="*/ 8 w 92"/>
                <a:gd name="T43" fmla="*/ 12 h 72"/>
                <a:gd name="T44" fmla="*/ 14 w 92"/>
                <a:gd name="T45" fmla="*/ 8 h 72"/>
                <a:gd name="T46" fmla="*/ 20 w 92"/>
                <a:gd name="T47" fmla="*/ 4 h 72"/>
                <a:gd name="T48" fmla="*/ 28 w 92"/>
                <a:gd name="T49" fmla="*/ 2 h 72"/>
                <a:gd name="T50" fmla="*/ 36 w 92"/>
                <a:gd name="T51" fmla="*/ 0 h 72"/>
                <a:gd name="T52" fmla="*/ 46 w 92"/>
                <a:gd name="T53" fmla="*/ 0 h 72"/>
                <a:gd name="T54" fmla="*/ 56 w 92"/>
                <a:gd name="T55" fmla="*/ 2 h 72"/>
                <a:gd name="T56" fmla="*/ 56 w 92"/>
                <a:gd name="T57" fmla="*/ 2 h 72"/>
                <a:gd name="T58" fmla="*/ 64 w 92"/>
                <a:gd name="T59" fmla="*/ 4 h 72"/>
                <a:gd name="T60" fmla="*/ 72 w 92"/>
                <a:gd name="T61" fmla="*/ 8 h 72"/>
                <a:gd name="T62" fmla="*/ 78 w 92"/>
                <a:gd name="T63" fmla="*/ 14 h 72"/>
                <a:gd name="T64" fmla="*/ 84 w 92"/>
                <a:gd name="T65" fmla="*/ 20 h 72"/>
                <a:gd name="T66" fmla="*/ 88 w 92"/>
                <a:gd name="T67" fmla="*/ 26 h 72"/>
                <a:gd name="T68" fmla="*/ 92 w 92"/>
                <a:gd name="T69" fmla="*/ 32 h 72"/>
                <a:gd name="T70" fmla="*/ 92 w 92"/>
                <a:gd name="T71" fmla="*/ 40 h 72"/>
                <a:gd name="T72" fmla="*/ 92 w 92"/>
                <a:gd name="T73" fmla="*/ 46 h 72"/>
                <a:gd name="T74" fmla="*/ 92 w 92"/>
                <a:gd name="T75" fmla="*/ 46 h 7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2"/>
                <a:gd name="T115" fmla="*/ 0 h 72"/>
                <a:gd name="T116" fmla="*/ 92 w 92"/>
                <a:gd name="T117" fmla="*/ 72 h 7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2" h="72">
                  <a:moveTo>
                    <a:pt x="92" y="46"/>
                  </a:moveTo>
                  <a:lnTo>
                    <a:pt x="92" y="46"/>
                  </a:lnTo>
                  <a:lnTo>
                    <a:pt x="88" y="54"/>
                  </a:lnTo>
                  <a:lnTo>
                    <a:pt x="84" y="60"/>
                  </a:lnTo>
                  <a:lnTo>
                    <a:pt x="78" y="64"/>
                  </a:lnTo>
                  <a:lnTo>
                    <a:pt x="72" y="68"/>
                  </a:lnTo>
                  <a:lnTo>
                    <a:pt x="64" y="70"/>
                  </a:lnTo>
                  <a:lnTo>
                    <a:pt x="56" y="72"/>
                  </a:lnTo>
                  <a:lnTo>
                    <a:pt x="46" y="72"/>
                  </a:lnTo>
                  <a:lnTo>
                    <a:pt x="36" y="70"/>
                  </a:lnTo>
                  <a:lnTo>
                    <a:pt x="28" y="68"/>
                  </a:lnTo>
                  <a:lnTo>
                    <a:pt x="20" y="64"/>
                  </a:lnTo>
                  <a:lnTo>
                    <a:pt x="14" y="58"/>
                  </a:lnTo>
                  <a:lnTo>
                    <a:pt x="8" y="52"/>
                  </a:lnTo>
                  <a:lnTo>
                    <a:pt x="4" y="46"/>
                  </a:lnTo>
                  <a:lnTo>
                    <a:pt x="0" y="40"/>
                  </a:lnTo>
                  <a:lnTo>
                    <a:pt x="0" y="32"/>
                  </a:lnTo>
                  <a:lnTo>
                    <a:pt x="0" y="26"/>
                  </a:lnTo>
                  <a:lnTo>
                    <a:pt x="4" y="18"/>
                  </a:lnTo>
                  <a:lnTo>
                    <a:pt x="8" y="12"/>
                  </a:lnTo>
                  <a:lnTo>
                    <a:pt x="14" y="8"/>
                  </a:lnTo>
                  <a:lnTo>
                    <a:pt x="20" y="4"/>
                  </a:lnTo>
                  <a:lnTo>
                    <a:pt x="28" y="2"/>
                  </a:lnTo>
                  <a:lnTo>
                    <a:pt x="36" y="0"/>
                  </a:lnTo>
                  <a:lnTo>
                    <a:pt x="46" y="0"/>
                  </a:lnTo>
                  <a:lnTo>
                    <a:pt x="56" y="2"/>
                  </a:lnTo>
                  <a:lnTo>
                    <a:pt x="64" y="4"/>
                  </a:lnTo>
                  <a:lnTo>
                    <a:pt x="72" y="8"/>
                  </a:lnTo>
                  <a:lnTo>
                    <a:pt x="78" y="14"/>
                  </a:lnTo>
                  <a:lnTo>
                    <a:pt x="84" y="20"/>
                  </a:lnTo>
                  <a:lnTo>
                    <a:pt x="88" y="26"/>
                  </a:lnTo>
                  <a:lnTo>
                    <a:pt x="92" y="32"/>
                  </a:lnTo>
                  <a:lnTo>
                    <a:pt x="92" y="40"/>
                  </a:lnTo>
                  <a:lnTo>
                    <a:pt x="92" y="46"/>
                  </a:lnTo>
                  <a:close/>
                </a:path>
              </a:pathLst>
            </a:custGeom>
            <a:solidFill>
              <a:srgbClr val="D6B36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6" name="Freeform 324">
              <a:extLst>
                <a:ext uri="{FF2B5EF4-FFF2-40B4-BE49-F238E27FC236}">
                  <a16:creationId xmlns:a16="http://schemas.microsoft.com/office/drawing/2014/main" id="{36A53B47-20F2-4B8D-8833-8B8772CABFFA}"/>
                </a:ext>
              </a:extLst>
            </p:cNvPr>
            <p:cNvSpPr>
              <a:spLocks/>
            </p:cNvSpPr>
            <p:nvPr/>
          </p:nvSpPr>
          <p:spPr bwMode="auto">
            <a:xfrm>
              <a:off x="1490" y="1910"/>
              <a:ext cx="88" cy="68"/>
            </a:xfrm>
            <a:custGeom>
              <a:avLst/>
              <a:gdLst>
                <a:gd name="T0" fmla="*/ 86 w 88"/>
                <a:gd name="T1" fmla="*/ 44 h 68"/>
                <a:gd name="T2" fmla="*/ 86 w 88"/>
                <a:gd name="T3" fmla="*/ 44 h 68"/>
                <a:gd name="T4" fmla="*/ 84 w 88"/>
                <a:gd name="T5" fmla="*/ 50 h 68"/>
                <a:gd name="T6" fmla="*/ 80 w 88"/>
                <a:gd name="T7" fmla="*/ 56 h 68"/>
                <a:gd name="T8" fmla="*/ 74 w 88"/>
                <a:gd name="T9" fmla="*/ 60 h 68"/>
                <a:gd name="T10" fmla="*/ 68 w 88"/>
                <a:gd name="T11" fmla="*/ 64 h 68"/>
                <a:gd name="T12" fmla="*/ 60 w 88"/>
                <a:gd name="T13" fmla="*/ 66 h 68"/>
                <a:gd name="T14" fmla="*/ 52 w 88"/>
                <a:gd name="T15" fmla="*/ 68 h 68"/>
                <a:gd name="T16" fmla="*/ 44 w 88"/>
                <a:gd name="T17" fmla="*/ 68 h 68"/>
                <a:gd name="T18" fmla="*/ 36 w 88"/>
                <a:gd name="T19" fmla="*/ 66 h 68"/>
                <a:gd name="T20" fmla="*/ 36 w 88"/>
                <a:gd name="T21" fmla="*/ 66 h 68"/>
                <a:gd name="T22" fmla="*/ 28 w 88"/>
                <a:gd name="T23" fmla="*/ 64 h 68"/>
                <a:gd name="T24" fmla="*/ 20 w 88"/>
                <a:gd name="T25" fmla="*/ 60 h 68"/>
                <a:gd name="T26" fmla="*/ 14 w 88"/>
                <a:gd name="T27" fmla="*/ 56 h 68"/>
                <a:gd name="T28" fmla="*/ 8 w 88"/>
                <a:gd name="T29" fmla="*/ 50 h 68"/>
                <a:gd name="T30" fmla="*/ 4 w 88"/>
                <a:gd name="T31" fmla="*/ 44 h 68"/>
                <a:gd name="T32" fmla="*/ 2 w 88"/>
                <a:gd name="T33" fmla="*/ 38 h 68"/>
                <a:gd name="T34" fmla="*/ 0 w 88"/>
                <a:gd name="T35" fmla="*/ 30 h 68"/>
                <a:gd name="T36" fmla="*/ 2 w 88"/>
                <a:gd name="T37" fmla="*/ 24 h 68"/>
                <a:gd name="T38" fmla="*/ 2 w 88"/>
                <a:gd name="T39" fmla="*/ 24 h 68"/>
                <a:gd name="T40" fmla="*/ 4 w 88"/>
                <a:gd name="T41" fmla="*/ 18 h 68"/>
                <a:gd name="T42" fmla="*/ 8 w 88"/>
                <a:gd name="T43" fmla="*/ 12 h 68"/>
                <a:gd name="T44" fmla="*/ 14 w 88"/>
                <a:gd name="T45" fmla="*/ 8 h 68"/>
                <a:gd name="T46" fmla="*/ 20 w 88"/>
                <a:gd name="T47" fmla="*/ 4 h 68"/>
                <a:gd name="T48" fmla="*/ 28 w 88"/>
                <a:gd name="T49" fmla="*/ 2 h 68"/>
                <a:gd name="T50" fmla="*/ 36 w 88"/>
                <a:gd name="T51" fmla="*/ 0 h 68"/>
                <a:gd name="T52" fmla="*/ 44 w 88"/>
                <a:gd name="T53" fmla="*/ 0 h 68"/>
                <a:gd name="T54" fmla="*/ 52 w 88"/>
                <a:gd name="T55" fmla="*/ 2 h 68"/>
                <a:gd name="T56" fmla="*/ 52 w 88"/>
                <a:gd name="T57" fmla="*/ 2 h 68"/>
                <a:gd name="T58" fmla="*/ 60 w 88"/>
                <a:gd name="T59" fmla="*/ 4 h 68"/>
                <a:gd name="T60" fmla="*/ 68 w 88"/>
                <a:gd name="T61" fmla="*/ 8 h 68"/>
                <a:gd name="T62" fmla="*/ 74 w 88"/>
                <a:gd name="T63" fmla="*/ 12 h 68"/>
                <a:gd name="T64" fmla="*/ 80 w 88"/>
                <a:gd name="T65" fmla="*/ 18 h 68"/>
                <a:gd name="T66" fmla="*/ 84 w 88"/>
                <a:gd name="T67" fmla="*/ 24 h 68"/>
                <a:gd name="T68" fmla="*/ 86 w 88"/>
                <a:gd name="T69" fmla="*/ 30 h 68"/>
                <a:gd name="T70" fmla="*/ 88 w 88"/>
                <a:gd name="T71" fmla="*/ 38 h 68"/>
                <a:gd name="T72" fmla="*/ 86 w 88"/>
                <a:gd name="T73" fmla="*/ 44 h 68"/>
                <a:gd name="T74" fmla="*/ 86 w 88"/>
                <a:gd name="T75" fmla="*/ 44 h 6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8"/>
                <a:gd name="T115" fmla="*/ 0 h 68"/>
                <a:gd name="T116" fmla="*/ 88 w 88"/>
                <a:gd name="T117" fmla="*/ 68 h 6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8" h="68">
                  <a:moveTo>
                    <a:pt x="86" y="44"/>
                  </a:moveTo>
                  <a:lnTo>
                    <a:pt x="86" y="44"/>
                  </a:lnTo>
                  <a:lnTo>
                    <a:pt x="84" y="50"/>
                  </a:lnTo>
                  <a:lnTo>
                    <a:pt x="80" y="56"/>
                  </a:lnTo>
                  <a:lnTo>
                    <a:pt x="74" y="60"/>
                  </a:lnTo>
                  <a:lnTo>
                    <a:pt x="68" y="64"/>
                  </a:lnTo>
                  <a:lnTo>
                    <a:pt x="60" y="66"/>
                  </a:lnTo>
                  <a:lnTo>
                    <a:pt x="52" y="68"/>
                  </a:lnTo>
                  <a:lnTo>
                    <a:pt x="44" y="68"/>
                  </a:lnTo>
                  <a:lnTo>
                    <a:pt x="36" y="66"/>
                  </a:lnTo>
                  <a:lnTo>
                    <a:pt x="28" y="64"/>
                  </a:lnTo>
                  <a:lnTo>
                    <a:pt x="20" y="60"/>
                  </a:lnTo>
                  <a:lnTo>
                    <a:pt x="14" y="56"/>
                  </a:lnTo>
                  <a:lnTo>
                    <a:pt x="8" y="50"/>
                  </a:lnTo>
                  <a:lnTo>
                    <a:pt x="4" y="44"/>
                  </a:lnTo>
                  <a:lnTo>
                    <a:pt x="2" y="38"/>
                  </a:lnTo>
                  <a:lnTo>
                    <a:pt x="0" y="30"/>
                  </a:lnTo>
                  <a:lnTo>
                    <a:pt x="2" y="24"/>
                  </a:lnTo>
                  <a:lnTo>
                    <a:pt x="4" y="18"/>
                  </a:lnTo>
                  <a:lnTo>
                    <a:pt x="8" y="12"/>
                  </a:lnTo>
                  <a:lnTo>
                    <a:pt x="14" y="8"/>
                  </a:lnTo>
                  <a:lnTo>
                    <a:pt x="20" y="4"/>
                  </a:lnTo>
                  <a:lnTo>
                    <a:pt x="28" y="2"/>
                  </a:lnTo>
                  <a:lnTo>
                    <a:pt x="36" y="0"/>
                  </a:lnTo>
                  <a:lnTo>
                    <a:pt x="44" y="0"/>
                  </a:lnTo>
                  <a:lnTo>
                    <a:pt x="52" y="2"/>
                  </a:lnTo>
                  <a:lnTo>
                    <a:pt x="60" y="4"/>
                  </a:lnTo>
                  <a:lnTo>
                    <a:pt x="68" y="8"/>
                  </a:lnTo>
                  <a:lnTo>
                    <a:pt x="74" y="12"/>
                  </a:lnTo>
                  <a:lnTo>
                    <a:pt x="80" y="18"/>
                  </a:lnTo>
                  <a:lnTo>
                    <a:pt x="84" y="24"/>
                  </a:lnTo>
                  <a:lnTo>
                    <a:pt x="86" y="30"/>
                  </a:lnTo>
                  <a:lnTo>
                    <a:pt x="88" y="38"/>
                  </a:lnTo>
                  <a:lnTo>
                    <a:pt x="86" y="44"/>
                  </a:lnTo>
                  <a:close/>
                </a:path>
              </a:pathLst>
            </a:custGeom>
            <a:solidFill>
              <a:srgbClr val="D7B46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 name="Freeform 325">
              <a:extLst>
                <a:ext uri="{FF2B5EF4-FFF2-40B4-BE49-F238E27FC236}">
                  <a16:creationId xmlns:a16="http://schemas.microsoft.com/office/drawing/2014/main" id="{72D5A274-E944-4410-98D2-50B89A36E08E}"/>
                </a:ext>
              </a:extLst>
            </p:cNvPr>
            <p:cNvSpPr>
              <a:spLocks/>
            </p:cNvSpPr>
            <p:nvPr/>
          </p:nvSpPr>
          <p:spPr bwMode="auto">
            <a:xfrm>
              <a:off x="1494" y="1912"/>
              <a:ext cx="80" cy="64"/>
            </a:xfrm>
            <a:custGeom>
              <a:avLst/>
              <a:gdLst>
                <a:gd name="T0" fmla="*/ 78 w 80"/>
                <a:gd name="T1" fmla="*/ 42 h 64"/>
                <a:gd name="T2" fmla="*/ 78 w 80"/>
                <a:gd name="T3" fmla="*/ 42 h 64"/>
                <a:gd name="T4" fmla="*/ 76 w 80"/>
                <a:gd name="T5" fmla="*/ 48 h 64"/>
                <a:gd name="T6" fmla="*/ 72 w 80"/>
                <a:gd name="T7" fmla="*/ 52 h 64"/>
                <a:gd name="T8" fmla="*/ 68 w 80"/>
                <a:gd name="T9" fmla="*/ 56 h 64"/>
                <a:gd name="T10" fmla="*/ 62 w 80"/>
                <a:gd name="T11" fmla="*/ 60 h 64"/>
                <a:gd name="T12" fmla="*/ 56 w 80"/>
                <a:gd name="T13" fmla="*/ 62 h 64"/>
                <a:gd name="T14" fmla="*/ 48 w 80"/>
                <a:gd name="T15" fmla="*/ 64 h 64"/>
                <a:gd name="T16" fmla="*/ 40 w 80"/>
                <a:gd name="T17" fmla="*/ 64 h 64"/>
                <a:gd name="T18" fmla="*/ 32 w 80"/>
                <a:gd name="T19" fmla="*/ 62 h 64"/>
                <a:gd name="T20" fmla="*/ 32 w 80"/>
                <a:gd name="T21" fmla="*/ 62 h 64"/>
                <a:gd name="T22" fmla="*/ 24 w 80"/>
                <a:gd name="T23" fmla="*/ 60 h 64"/>
                <a:gd name="T24" fmla="*/ 18 w 80"/>
                <a:gd name="T25" fmla="*/ 56 h 64"/>
                <a:gd name="T26" fmla="*/ 12 w 80"/>
                <a:gd name="T27" fmla="*/ 52 h 64"/>
                <a:gd name="T28" fmla="*/ 6 w 80"/>
                <a:gd name="T29" fmla="*/ 46 h 64"/>
                <a:gd name="T30" fmla="*/ 4 w 80"/>
                <a:gd name="T31" fmla="*/ 42 h 64"/>
                <a:gd name="T32" fmla="*/ 2 w 80"/>
                <a:gd name="T33" fmla="*/ 36 h 64"/>
                <a:gd name="T34" fmla="*/ 0 w 80"/>
                <a:gd name="T35" fmla="*/ 30 h 64"/>
                <a:gd name="T36" fmla="*/ 2 w 80"/>
                <a:gd name="T37" fmla="*/ 22 h 64"/>
                <a:gd name="T38" fmla="*/ 2 w 80"/>
                <a:gd name="T39" fmla="*/ 22 h 64"/>
                <a:gd name="T40" fmla="*/ 4 w 80"/>
                <a:gd name="T41" fmla="*/ 18 h 64"/>
                <a:gd name="T42" fmla="*/ 8 w 80"/>
                <a:gd name="T43" fmla="*/ 12 h 64"/>
                <a:gd name="T44" fmla="*/ 12 w 80"/>
                <a:gd name="T45" fmla="*/ 8 h 64"/>
                <a:gd name="T46" fmla="*/ 18 w 80"/>
                <a:gd name="T47" fmla="*/ 4 h 64"/>
                <a:gd name="T48" fmla="*/ 24 w 80"/>
                <a:gd name="T49" fmla="*/ 2 h 64"/>
                <a:gd name="T50" fmla="*/ 32 w 80"/>
                <a:gd name="T51" fmla="*/ 0 h 64"/>
                <a:gd name="T52" fmla="*/ 40 w 80"/>
                <a:gd name="T53" fmla="*/ 0 h 64"/>
                <a:gd name="T54" fmla="*/ 48 w 80"/>
                <a:gd name="T55" fmla="*/ 2 h 64"/>
                <a:gd name="T56" fmla="*/ 48 w 80"/>
                <a:gd name="T57" fmla="*/ 2 h 64"/>
                <a:gd name="T58" fmla="*/ 56 w 80"/>
                <a:gd name="T59" fmla="*/ 4 h 64"/>
                <a:gd name="T60" fmla="*/ 62 w 80"/>
                <a:gd name="T61" fmla="*/ 8 h 64"/>
                <a:gd name="T62" fmla="*/ 68 w 80"/>
                <a:gd name="T63" fmla="*/ 12 h 64"/>
                <a:gd name="T64" fmla="*/ 74 w 80"/>
                <a:gd name="T65" fmla="*/ 18 h 64"/>
                <a:gd name="T66" fmla="*/ 76 w 80"/>
                <a:gd name="T67" fmla="*/ 22 h 64"/>
                <a:gd name="T68" fmla="*/ 78 w 80"/>
                <a:gd name="T69" fmla="*/ 28 h 64"/>
                <a:gd name="T70" fmla="*/ 80 w 80"/>
                <a:gd name="T71" fmla="*/ 34 h 64"/>
                <a:gd name="T72" fmla="*/ 78 w 80"/>
                <a:gd name="T73" fmla="*/ 42 h 64"/>
                <a:gd name="T74" fmla="*/ 78 w 80"/>
                <a:gd name="T75" fmla="*/ 42 h 6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0"/>
                <a:gd name="T115" fmla="*/ 0 h 64"/>
                <a:gd name="T116" fmla="*/ 80 w 80"/>
                <a:gd name="T117" fmla="*/ 64 h 6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0" h="64">
                  <a:moveTo>
                    <a:pt x="78" y="42"/>
                  </a:moveTo>
                  <a:lnTo>
                    <a:pt x="78" y="42"/>
                  </a:lnTo>
                  <a:lnTo>
                    <a:pt x="76" y="48"/>
                  </a:lnTo>
                  <a:lnTo>
                    <a:pt x="72" y="52"/>
                  </a:lnTo>
                  <a:lnTo>
                    <a:pt x="68" y="56"/>
                  </a:lnTo>
                  <a:lnTo>
                    <a:pt x="62" y="60"/>
                  </a:lnTo>
                  <a:lnTo>
                    <a:pt x="56" y="62"/>
                  </a:lnTo>
                  <a:lnTo>
                    <a:pt x="48" y="64"/>
                  </a:lnTo>
                  <a:lnTo>
                    <a:pt x="40" y="64"/>
                  </a:lnTo>
                  <a:lnTo>
                    <a:pt x="32" y="62"/>
                  </a:lnTo>
                  <a:lnTo>
                    <a:pt x="24" y="60"/>
                  </a:lnTo>
                  <a:lnTo>
                    <a:pt x="18" y="56"/>
                  </a:lnTo>
                  <a:lnTo>
                    <a:pt x="12" y="52"/>
                  </a:lnTo>
                  <a:lnTo>
                    <a:pt x="6" y="46"/>
                  </a:lnTo>
                  <a:lnTo>
                    <a:pt x="4" y="42"/>
                  </a:lnTo>
                  <a:lnTo>
                    <a:pt x="2" y="36"/>
                  </a:lnTo>
                  <a:lnTo>
                    <a:pt x="0" y="30"/>
                  </a:lnTo>
                  <a:lnTo>
                    <a:pt x="2" y="22"/>
                  </a:lnTo>
                  <a:lnTo>
                    <a:pt x="4" y="18"/>
                  </a:lnTo>
                  <a:lnTo>
                    <a:pt x="8" y="12"/>
                  </a:lnTo>
                  <a:lnTo>
                    <a:pt x="12" y="8"/>
                  </a:lnTo>
                  <a:lnTo>
                    <a:pt x="18" y="4"/>
                  </a:lnTo>
                  <a:lnTo>
                    <a:pt x="24" y="2"/>
                  </a:lnTo>
                  <a:lnTo>
                    <a:pt x="32" y="0"/>
                  </a:lnTo>
                  <a:lnTo>
                    <a:pt x="40" y="0"/>
                  </a:lnTo>
                  <a:lnTo>
                    <a:pt x="48" y="2"/>
                  </a:lnTo>
                  <a:lnTo>
                    <a:pt x="56" y="4"/>
                  </a:lnTo>
                  <a:lnTo>
                    <a:pt x="62" y="8"/>
                  </a:lnTo>
                  <a:lnTo>
                    <a:pt x="68" y="12"/>
                  </a:lnTo>
                  <a:lnTo>
                    <a:pt x="74" y="18"/>
                  </a:lnTo>
                  <a:lnTo>
                    <a:pt x="76" y="22"/>
                  </a:lnTo>
                  <a:lnTo>
                    <a:pt x="78" y="28"/>
                  </a:lnTo>
                  <a:lnTo>
                    <a:pt x="80" y="34"/>
                  </a:lnTo>
                  <a:lnTo>
                    <a:pt x="78" y="42"/>
                  </a:lnTo>
                  <a:close/>
                </a:path>
              </a:pathLst>
            </a:custGeom>
            <a:solidFill>
              <a:srgbClr val="D7B66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8" name="Freeform 326">
              <a:extLst>
                <a:ext uri="{FF2B5EF4-FFF2-40B4-BE49-F238E27FC236}">
                  <a16:creationId xmlns:a16="http://schemas.microsoft.com/office/drawing/2014/main" id="{EE6F4B86-04FF-4093-AF90-1CAD497116FB}"/>
                </a:ext>
              </a:extLst>
            </p:cNvPr>
            <p:cNvSpPr>
              <a:spLocks/>
            </p:cNvSpPr>
            <p:nvPr/>
          </p:nvSpPr>
          <p:spPr bwMode="auto">
            <a:xfrm>
              <a:off x="1498" y="1916"/>
              <a:ext cx="72" cy="56"/>
            </a:xfrm>
            <a:custGeom>
              <a:avLst/>
              <a:gdLst>
                <a:gd name="T0" fmla="*/ 72 w 72"/>
                <a:gd name="T1" fmla="*/ 36 h 56"/>
                <a:gd name="T2" fmla="*/ 72 w 72"/>
                <a:gd name="T3" fmla="*/ 36 h 56"/>
                <a:gd name="T4" fmla="*/ 70 w 72"/>
                <a:gd name="T5" fmla="*/ 42 h 56"/>
                <a:gd name="T6" fmla="*/ 66 w 72"/>
                <a:gd name="T7" fmla="*/ 46 h 56"/>
                <a:gd name="T8" fmla="*/ 62 w 72"/>
                <a:gd name="T9" fmla="*/ 50 h 56"/>
                <a:gd name="T10" fmla="*/ 56 w 72"/>
                <a:gd name="T11" fmla="*/ 54 h 56"/>
                <a:gd name="T12" fmla="*/ 44 w 72"/>
                <a:gd name="T13" fmla="*/ 56 h 56"/>
                <a:gd name="T14" fmla="*/ 28 w 72"/>
                <a:gd name="T15" fmla="*/ 56 h 56"/>
                <a:gd name="T16" fmla="*/ 28 w 72"/>
                <a:gd name="T17" fmla="*/ 56 h 56"/>
                <a:gd name="T18" fmla="*/ 16 w 72"/>
                <a:gd name="T19" fmla="*/ 50 h 56"/>
                <a:gd name="T20" fmla="*/ 6 w 72"/>
                <a:gd name="T21" fmla="*/ 42 h 56"/>
                <a:gd name="T22" fmla="*/ 2 w 72"/>
                <a:gd name="T23" fmla="*/ 36 h 56"/>
                <a:gd name="T24" fmla="*/ 0 w 72"/>
                <a:gd name="T25" fmla="*/ 32 h 56"/>
                <a:gd name="T26" fmla="*/ 0 w 72"/>
                <a:gd name="T27" fmla="*/ 26 h 56"/>
                <a:gd name="T28" fmla="*/ 0 w 72"/>
                <a:gd name="T29" fmla="*/ 20 h 56"/>
                <a:gd name="T30" fmla="*/ 0 w 72"/>
                <a:gd name="T31" fmla="*/ 20 h 56"/>
                <a:gd name="T32" fmla="*/ 2 w 72"/>
                <a:gd name="T33" fmla="*/ 14 h 56"/>
                <a:gd name="T34" fmla="*/ 6 w 72"/>
                <a:gd name="T35" fmla="*/ 10 h 56"/>
                <a:gd name="T36" fmla="*/ 10 w 72"/>
                <a:gd name="T37" fmla="*/ 6 h 56"/>
                <a:gd name="T38" fmla="*/ 16 w 72"/>
                <a:gd name="T39" fmla="*/ 2 h 56"/>
                <a:gd name="T40" fmla="*/ 28 w 72"/>
                <a:gd name="T41" fmla="*/ 0 h 56"/>
                <a:gd name="T42" fmla="*/ 44 w 72"/>
                <a:gd name="T43" fmla="*/ 0 h 56"/>
                <a:gd name="T44" fmla="*/ 44 w 72"/>
                <a:gd name="T45" fmla="*/ 0 h 56"/>
                <a:gd name="T46" fmla="*/ 56 w 72"/>
                <a:gd name="T47" fmla="*/ 6 h 56"/>
                <a:gd name="T48" fmla="*/ 66 w 72"/>
                <a:gd name="T49" fmla="*/ 14 h 56"/>
                <a:gd name="T50" fmla="*/ 70 w 72"/>
                <a:gd name="T51" fmla="*/ 20 h 56"/>
                <a:gd name="T52" fmla="*/ 72 w 72"/>
                <a:gd name="T53" fmla="*/ 26 h 56"/>
                <a:gd name="T54" fmla="*/ 72 w 72"/>
                <a:gd name="T55" fmla="*/ 30 h 56"/>
                <a:gd name="T56" fmla="*/ 72 w 72"/>
                <a:gd name="T57" fmla="*/ 36 h 56"/>
                <a:gd name="T58" fmla="*/ 72 w 72"/>
                <a:gd name="T59" fmla="*/ 36 h 5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72"/>
                <a:gd name="T91" fmla="*/ 0 h 56"/>
                <a:gd name="T92" fmla="*/ 72 w 72"/>
                <a:gd name="T93" fmla="*/ 56 h 5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72" h="56">
                  <a:moveTo>
                    <a:pt x="72" y="36"/>
                  </a:moveTo>
                  <a:lnTo>
                    <a:pt x="72" y="36"/>
                  </a:lnTo>
                  <a:lnTo>
                    <a:pt x="70" y="42"/>
                  </a:lnTo>
                  <a:lnTo>
                    <a:pt x="66" y="46"/>
                  </a:lnTo>
                  <a:lnTo>
                    <a:pt x="62" y="50"/>
                  </a:lnTo>
                  <a:lnTo>
                    <a:pt x="56" y="54"/>
                  </a:lnTo>
                  <a:lnTo>
                    <a:pt x="44" y="56"/>
                  </a:lnTo>
                  <a:lnTo>
                    <a:pt x="28" y="56"/>
                  </a:lnTo>
                  <a:lnTo>
                    <a:pt x="16" y="50"/>
                  </a:lnTo>
                  <a:lnTo>
                    <a:pt x="6" y="42"/>
                  </a:lnTo>
                  <a:lnTo>
                    <a:pt x="2" y="36"/>
                  </a:lnTo>
                  <a:lnTo>
                    <a:pt x="0" y="32"/>
                  </a:lnTo>
                  <a:lnTo>
                    <a:pt x="0" y="26"/>
                  </a:lnTo>
                  <a:lnTo>
                    <a:pt x="0" y="20"/>
                  </a:lnTo>
                  <a:lnTo>
                    <a:pt x="2" y="14"/>
                  </a:lnTo>
                  <a:lnTo>
                    <a:pt x="6" y="10"/>
                  </a:lnTo>
                  <a:lnTo>
                    <a:pt x="10" y="6"/>
                  </a:lnTo>
                  <a:lnTo>
                    <a:pt x="16" y="2"/>
                  </a:lnTo>
                  <a:lnTo>
                    <a:pt x="28" y="0"/>
                  </a:lnTo>
                  <a:lnTo>
                    <a:pt x="44" y="0"/>
                  </a:lnTo>
                  <a:lnTo>
                    <a:pt x="56" y="6"/>
                  </a:lnTo>
                  <a:lnTo>
                    <a:pt x="66" y="14"/>
                  </a:lnTo>
                  <a:lnTo>
                    <a:pt x="70" y="20"/>
                  </a:lnTo>
                  <a:lnTo>
                    <a:pt x="72" y="26"/>
                  </a:lnTo>
                  <a:lnTo>
                    <a:pt x="72" y="30"/>
                  </a:lnTo>
                  <a:lnTo>
                    <a:pt x="72" y="36"/>
                  </a:lnTo>
                  <a:close/>
                </a:path>
              </a:pathLst>
            </a:custGeom>
            <a:solidFill>
              <a:srgbClr val="D8B77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9" name="Freeform 327">
              <a:extLst>
                <a:ext uri="{FF2B5EF4-FFF2-40B4-BE49-F238E27FC236}">
                  <a16:creationId xmlns:a16="http://schemas.microsoft.com/office/drawing/2014/main" id="{12B198CA-6169-486E-A0CE-1DE0C6C1D042}"/>
                </a:ext>
              </a:extLst>
            </p:cNvPr>
            <p:cNvSpPr>
              <a:spLocks/>
            </p:cNvSpPr>
            <p:nvPr/>
          </p:nvSpPr>
          <p:spPr bwMode="auto">
            <a:xfrm>
              <a:off x="1500" y="1918"/>
              <a:ext cx="68" cy="52"/>
            </a:xfrm>
            <a:custGeom>
              <a:avLst/>
              <a:gdLst>
                <a:gd name="T0" fmla="*/ 66 w 68"/>
                <a:gd name="T1" fmla="*/ 34 h 52"/>
                <a:gd name="T2" fmla="*/ 66 w 68"/>
                <a:gd name="T3" fmla="*/ 34 h 52"/>
                <a:gd name="T4" fmla="*/ 64 w 68"/>
                <a:gd name="T5" fmla="*/ 38 h 52"/>
                <a:gd name="T6" fmla="*/ 62 w 68"/>
                <a:gd name="T7" fmla="*/ 44 h 52"/>
                <a:gd name="T8" fmla="*/ 52 w 68"/>
                <a:gd name="T9" fmla="*/ 50 h 52"/>
                <a:gd name="T10" fmla="*/ 40 w 68"/>
                <a:gd name="T11" fmla="*/ 52 h 52"/>
                <a:gd name="T12" fmla="*/ 28 w 68"/>
                <a:gd name="T13" fmla="*/ 52 h 52"/>
                <a:gd name="T14" fmla="*/ 28 w 68"/>
                <a:gd name="T15" fmla="*/ 52 h 52"/>
                <a:gd name="T16" fmla="*/ 16 w 68"/>
                <a:gd name="T17" fmla="*/ 46 h 52"/>
                <a:gd name="T18" fmla="*/ 6 w 68"/>
                <a:gd name="T19" fmla="*/ 38 h 52"/>
                <a:gd name="T20" fmla="*/ 2 w 68"/>
                <a:gd name="T21" fmla="*/ 28 h 52"/>
                <a:gd name="T22" fmla="*/ 0 w 68"/>
                <a:gd name="T23" fmla="*/ 24 h 52"/>
                <a:gd name="T24" fmla="*/ 2 w 68"/>
                <a:gd name="T25" fmla="*/ 18 h 52"/>
                <a:gd name="T26" fmla="*/ 2 w 68"/>
                <a:gd name="T27" fmla="*/ 18 h 52"/>
                <a:gd name="T28" fmla="*/ 4 w 68"/>
                <a:gd name="T29" fmla="*/ 14 h 52"/>
                <a:gd name="T30" fmla="*/ 6 w 68"/>
                <a:gd name="T31" fmla="*/ 10 h 52"/>
                <a:gd name="T32" fmla="*/ 16 w 68"/>
                <a:gd name="T33" fmla="*/ 2 h 52"/>
                <a:gd name="T34" fmla="*/ 28 w 68"/>
                <a:gd name="T35" fmla="*/ 0 h 52"/>
                <a:gd name="T36" fmla="*/ 40 w 68"/>
                <a:gd name="T37" fmla="*/ 0 h 52"/>
                <a:gd name="T38" fmla="*/ 40 w 68"/>
                <a:gd name="T39" fmla="*/ 0 h 52"/>
                <a:gd name="T40" fmla="*/ 52 w 68"/>
                <a:gd name="T41" fmla="*/ 6 h 52"/>
                <a:gd name="T42" fmla="*/ 62 w 68"/>
                <a:gd name="T43" fmla="*/ 14 h 52"/>
                <a:gd name="T44" fmla="*/ 66 w 68"/>
                <a:gd name="T45" fmla="*/ 24 h 52"/>
                <a:gd name="T46" fmla="*/ 68 w 68"/>
                <a:gd name="T47" fmla="*/ 28 h 52"/>
                <a:gd name="T48" fmla="*/ 66 w 68"/>
                <a:gd name="T49" fmla="*/ 34 h 52"/>
                <a:gd name="T50" fmla="*/ 66 w 68"/>
                <a:gd name="T51" fmla="*/ 34 h 5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8"/>
                <a:gd name="T79" fmla="*/ 0 h 52"/>
                <a:gd name="T80" fmla="*/ 68 w 68"/>
                <a:gd name="T81" fmla="*/ 52 h 5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8" h="52">
                  <a:moveTo>
                    <a:pt x="66" y="34"/>
                  </a:moveTo>
                  <a:lnTo>
                    <a:pt x="66" y="34"/>
                  </a:lnTo>
                  <a:lnTo>
                    <a:pt x="64" y="38"/>
                  </a:lnTo>
                  <a:lnTo>
                    <a:pt x="62" y="44"/>
                  </a:lnTo>
                  <a:lnTo>
                    <a:pt x="52" y="50"/>
                  </a:lnTo>
                  <a:lnTo>
                    <a:pt x="40" y="52"/>
                  </a:lnTo>
                  <a:lnTo>
                    <a:pt x="28" y="52"/>
                  </a:lnTo>
                  <a:lnTo>
                    <a:pt x="16" y="46"/>
                  </a:lnTo>
                  <a:lnTo>
                    <a:pt x="6" y="38"/>
                  </a:lnTo>
                  <a:lnTo>
                    <a:pt x="2" y="28"/>
                  </a:lnTo>
                  <a:lnTo>
                    <a:pt x="0" y="24"/>
                  </a:lnTo>
                  <a:lnTo>
                    <a:pt x="2" y="18"/>
                  </a:lnTo>
                  <a:lnTo>
                    <a:pt x="4" y="14"/>
                  </a:lnTo>
                  <a:lnTo>
                    <a:pt x="6" y="10"/>
                  </a:lnTo>
                  <a:lnTo>
                    <a:pt x="16" y="2"/>
                  </a:lnTo>
                  <a:lnTo>
                    <a:pt x="28" y="0"/>
                  </a:lnTo>
                  <a:lnTo>
                    <a:pt x="40" y="0"/>
                  </a:lnTo>
                  <a:lnTo>
                    <a:pt x="52" y="6"/>
                  </a:lnTo>
                  <a:lnTo>
                    <a:pt x="62" y="14"/>
                  </a:lnTo>
                  <a:lnTo>
                    <a:pt x="66" y="24"/>
                  </a:lnTo>
                  <a:lnTo>
                    <a:pt x="68" y="28"/>
                  </a:lnTo>
                  <a:lnTo>
                    <a:pt x="66" y="34"/>
                  </a:lnTo>
                  <a:close/>
                </a:path>
              </a:pathLst>
            </a:custGeom>
            <a:solidFill>
              <a:srgbClr val="D9B87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0" name="Freeform 328">
              <a:extLst>
                <a:ext uri="{FF2B5EF4-FFF2-40B4-BE49-F238E27FC236}">
                  <a16:creationId xmlns:a16="http://schemas.microsoft.com/office/drawing/2014/main" id="{20017A11-DAAA-40A6-8B4F-38808B58715A}"/>
                </a:ext>
              </a:extLst>
            </p:cNvPr>
            <p:cNvSpPr>
              <a:spLocks/>
            </p:cNvSpPr>
            <p:nvPr/>
          </p:nvSpPr>
          <p:spPr bwMode="auto">
            <a:xfrm>
              <a:off x="1504" y="1920"/>
              <a:ext cx="60" cy="48"/>
            </a:xfrm>
            <a:custGeom>
              <a:avLst/>
              <a:gdLst>
                <a:gd name="T0" fmla="*/ 60 w 60"/>
                <a:gd name="T1" fmla="*/ 32 h 48"/>
                <a:gd name="T2" fmla="*/ 60 w 60"/>
                <a:gd name="T3" fmla="*/ 32 h 48"/>
                <a:gd name="T4" fmla="*/ 58 w 60"/>
                <a:gd name="T5" fmla="*/ 36 h 48"/>
                <a:gd name="T6" fmla="*/ 54 w 60"/>
                <a:gd name="T7" fmla="*/ 40 h 48"/>
                <a:gd name="T8" fmla="*/ 46 w 60"/>
                <a:gd name="T9" fmla="*/ 46 h 48"/>
                <a:gd name="T10" fmla="*/ 36 w 60"/>
                <a:gd name="T11" fmla="*/ 48 h 48"/>
                <a:gd name="T12" fmla="*/ 24 w 60"/>
                <a:gd name="T13" fmla="*/ 48 h 48"/>
                <a:gd name="T14" fmla="*/ 24 w 60"/>
                <a:gd name="T15" fmla="*/ 48 h 48"/>
                <a:gd name="T16" fmla="*/ 14 w 60"/>
                <a:gd name="T17" fmla="*/ 42 h 48"/>
                <a:gd name="T18" fmla="*/ 6 w 60"/>
                <a:gd name="T19" fmla="*/ 36 h 48"/>
                <a:gd name="T20" fmla="*/ 0 w 60"/>
                <a:gd name="T21" fmla="*/ 26 h 48"/>
                <a:gd name="T22" fmla="*/ 0 w 60"/>
                <a:gd name="T23" fmla="*/ 22 h 48"/>
                <a:gd name="T24" fmla="*/ 0 w 60"/>
                <a:gd name="T25" fmla="*/ 16 h 48"/>
                <a:gd name="T26" fmla="*/ 0 w 60"/>
                <a:gd name="T27" fmla="*/ 16 h 48"/>
                <a:gd name="T28" fmla="*/ 2 w 60"/>
                <a:gd name="T29" fmla="*/ 12 h 48"/>
                <a:gd name="T30" fmla="*/ 6 w 60"/>
                <a:gd name="T31" fmla="*/ 8 h 48"/>
                <a:gd name="T32" fmla="*/ 14 w 60"/>
                <a:gd name="T33" fmla="*/ 2 h 48"/>
                <a:gd name="T34" fmla="*/ 24 w 60"/>
                <a:gd name="T35" fmla="*/ 0 h 48"/>
                <a:gd name="T36" fmla="*/ 36 w 60"/>
                <a:gd name="T37" fmla="*/ 0 h 48"/>
                <a:gd name="T38" fmla="*/ 36 w 60"/>
                <a:gd name="T39" fmla="*/ 0 h 48"/>
                <a:gd name="T40" fmla="*/ 46 w 60"/>
                <a:gd name="T41" fmla="*/ 6 h 48"/>
                <a:gd name="T42" fmla="*/ 54 w 60"/>
                <a:gd name="T43" fmla="*/ 12 h 48"/>
                <a:gd name="T44" fmla="*/ 60 w 60"/>
                <a:gd name="T45" fmla="*/ 22 h 48"/>
                <a:gd name="T46" fmla="*/ 60 w 60"/>
                <a:gd name="T47" fmla="*/ 26 h 48"/>
                <a:gd name="T48" fmla="*/ 60 w 60"/>
                <a:gd name="T49" fmla="*/ 32 h 48"/>
                <a:gd name="T50" fmla="*/ 60 w 60"/>
                <a:gd name="T51" fmla="*/ 32 h 4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0"/>
                <a:gd name="T79" fmla="*/ 0 h 48"/>
                <a:gd name="T80" fmla="*/ 60 w 60"/>
                <a:gd name="T81" fmla="*/ 48 h 4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0" h="48">
                  <a:moveTo>
                    <a:pt x="60" y="32"/>
                  </a:moveTo>
                  <a:lnTo>
                    <a:pt x="60" y="32"/>
                  </a:lnTo>
                  <a:lnTo>
                    <a:pt x="58" y="36"/>
                  </a:lnTo>
                  <a:lnTo>
                    <a:pt x="54" y="40"/>
                  </a:lnTo>
                  <a:lnTo>
                    <a:pt x="46" y="46"/>
                  </a:lnTo>
                  <a:lnTo>
                    <a:pt x="36" y="48"/>
                  </a:lnTo>
                  <a:lnTo>
                    <a:pt x="24" y="48"/>
                  </a:lnTo>
                  <a:lnTo>
                    <a:pt x="14" y="42"/>
                  </a:lnTo>
                  <a:lnTo>
                    <a:pt x="6" y="36"/>
                  </a:lnTo>
                  <a:lnTo>
                    <a:pt x="0" y="26"/>
                  </a:lnTo>
                  <a:lnTo>
                    <a:pt x="0" y="22"/>
                  </a:lnTo>
                  <a:lnTo>
                    <a:pt x="0" y="16"/>
                  </a:lnTo>
                  <a:lnTo>
                    <a:pt x="2" y="12"/>
                  </a:lnTo>
                  <a:lnTo>
                    <a:pt x="6" y="8"/>
                  </a:lnTo>
                  <a:lnTo>
                    <a:pt x="14" y="2"/>
                  </a:lnTo>
                  <a:lnTo>
                    <a:pt x="24" y="0"/>
                  </a:lnTo>
                  <a:lnTo>
                    <a:pt x="36" y="0"/>
                  </a:lnTo>
                  <a:lnTo>
                    <a:pt x="46" y="6"/>
                  </a:lnTo>
                  <a:lnTo>
                    <a:pt x="54" y="12"/>
                  </a:lnTo>
                  <a:lnTo>
                    <a:pt x="60" y="22"/>
                  </a:lnTo>
                  <a:lnTo>
                    <a:pt x="60" y="26"/>
                  </a:lnTo>
                  <a:lnTo>
                    <a:pt x="60" y="32"/>
                  </a:lnTo>
                  <a:close/>
                </a:path>
              </a:pathLst>
            </a:custGeom>
            <a:solidFill>
              <a:srgbClr val="DABA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1" name="Freeform 329">
              <a:extLst>
                <a:ext uri="{FF2B5EF4-FFF2-40B4-BE49-F238E27FC236}">
                  <a16:creationId xmlns:a16="http://schemas.microsoft.com/office/drawing/2014/main" id="{709D5106-6951-42C8-A14D-65A9DAAF95B3}"/>
                </a:ext>
              </a:extLst>
            </p:cNvPr>
            <p:cNvSpPr>
              <a:spLocks/>
            </p:cNvSpPr>
            <p:nvPr/>
          </p:nvSpPr>
          <p:spPr bwMode="auto">
            <a:xfrm>
              <a:off x="1508" y="1922"/>
              <a:ext cx="52" cy="44"/>
            </a:xfrm>
            <a:custGeom>
              <a:avLst/>
              <a:gdLst>
                <a:gd name="T0" fmla="*/ 52 w 52"/>
                <a:gd name="T1" fmla="*/ 28 h 44"/>
                <a:gd name="T2" fmla="*/ 52 w 52"/>
                <a:gd name="T3" fmla="*/ 28 h 44"/>
                <a:gd name="T4" fmla="*/ 48 w 52"/>
                <a:gd name="T5" fmla="*/ 36 h 44"/>
                <a:gd name="T6" fmla="*/ 40 w 52"/>
                <a:gd name="T7" fmla="*/ 42 h 44"/>
                <a:gd name="T8" fmla="*/ 32 w 52"/>
                <a:gd name="T9" fmla="*/ 44 h 44"/>
                <a:gd name="T10" fmla="*/ 20 w 52"/>
                <a:gd name="T11" fmla="*/ 42 h 44"/>
                <a:gd name="T12" fmla="*/ 20 w 52"/>
                <a:gd name="T13" fmla="*/ 42 h 44"/>
                <a:gd name="T14" fmla="*/ 12 w 52"/>
                <a:gd name="T15" fmla="*/ 38 h 44"/>
                <a:gd name="T16" fmla="*/ 4 w 52"/>
                <a:gd name="T17" fmla="*/ 32 h 44"/>
                <a:gd name="T18" fmla="*/ 0 w 52"/>
                <a:gd name="T19" fmla="*/ 24 h 44"/>
                <a:gd name="T20" fmla="*/ 0 w 52"/>
                <a:gd name="T21" fmla="*/ 16 h 44"/>
                <a:gd name="T22" fmla="*/ 0 w 52"/>
                <a:gd name="T23" fmla="*/ 16 h 44"/>
                <a:gd name="T24" fmla="*/ 4 w 52"/>
                <a:gd name="T25" fmla="*/ 8 h 44"/>
                <a:gd name="T26" fmla="*/ 12 w 52"/>
                <a:gd name="T27" fmla="*/ 2 h 44"/>
                <a:gd name="T28" fmla="*/ 20 w 52"/>
                <a:gd name="T29" fmla="*/ 0 h 44"/>
                <a:gd name="T30" fmla="*/ 32 w 52"/>
                <a:gd name="T31" fmla="*/ 2 h 44"/>
                <a:gd name="T32" fmla="*/ 32 w 52"/>
                <a:gd name="T33" fmla="*/ 2 h 44"/>
                <a:gd name="T34" fmla="*/ 40 w 52"/>
                <a:gd name="T35" fmla="*/ 6 h 44"/>
                <a:gd name="T36" fmla="*/ 48 w 52"/>
                <a:gd name="T37" fmla="*/ 12 h 44"/>
                <a:gd name="T38" fmla="*/ 52 w 52"/>
                <a:gd name="T39" fmla="*/ 20 h 44"/>
                <a:gd name="T40" fmla="*/ 52 w 52"/>
                <a:gd name="T41" fmla="*/ 28 h 44"/>
                <a:gd name="T42" fmla="*/ 52 w 52"/>
                <a:gd name="T43" fmla="*/ 28 h 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44"/>
                <a:gd name="T68" fmla="*/ 52 w 52"/>
                <a:gd name="T69" fmla="*/ 44 h 4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44">
                  <a:moveTo>
                    <a:pt x="52" y="28"/>
                  </a:moveTo>
                  <a:lnTo>
                    <a:pt x="52" y="28"/>
                  </a:lnTo>
                  <a:lnTo>
                    <a:pt x="48" y="36"/>
                  </a:lnTo>
                  <a:lnTo>
                    <a:pt x="40" y="42"/>
                  </a:lnTo>
                  <a:lnTo>
                    <a:pt x="32" y="44"/>
                  </a:lnTo>
                  <a:lnTo>
                    <a:pt x="20" y="42"/>
                  </a:lnTo>
                  <a:lnTo>
                    <a:pt x="12" y="38"/>
                  </a:lnTo>
                  <a:lnTo>
                    <a:pt x="4" y="32"/>
                  </a:lnTo>
                  <a:lnTo>
                    <a:pt x="0" y="24"/>
                  </a:lnTo>
                  <a:lnTo>
                    <a:pt x="0" y="16"/>
                  </a:lnTo>
                  <a:lnTo>
                    <a:pt x="4" y="8"/>
                  </a:lnTo>
                  <a:lnTo>
                    <a:pt x="12" y="2"/>
                  </a:lnTo>
                  <a:lnTo>
                    <a:pt x="20" y="0"/>
                  </a:lnTo>
                  <a:lnTo>
                    <a:pt x="32" y="2"/>
                  </a:lnTo>
                  <a:lnTo>
                    <a:pt x="40" y="6"/>
                  </a:lnTo>
                  <a:lnTo>
                    <a:pt x="48" y="12"/>
                  </a:lnTo>
                  <a:lnTo>
                    <a:pt x="52" y="20"/>
                  </a:lnTo>
                  <a:lnTo>
                    <a:pt x="52" y="28"/>
                  </a:lnTo>
                  <a:close/>
                </a:path>
              </a:pathLst>
            </a:custGeom>
            <a:solidFill>
              <a:srgbClr val="DCBC7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2" name="Freeform 330">
              <a:extLst>
                <a:ext uri="{FF2B5EF4-FFF2-40B4-BE49-F238E27FC236}">
                  <a16:creationId xmlns:a16="http://schemas.microsoft.com/office/drawing/2014/main" id="{A2943E4C-7065-482C-A4D9-F3B77D49572D}"/>
                </a:ext>
              </a:extLst>
            </p:cNvPr>
            <p:cNvSpPr>
              <a:spLocks/>
            </p:cNvSpPr>
            <p:nvPr/>
          </p:nvSpPr>
          <p:spPr bwMode="auto">
            <a:xfrm>
              <a:off x="1504" y="1920"/>
              <a:ext cx="60" cy="48"/>
            </a:xfrm>
            <a:custGeom>
              <a:avLst/>
              <a:gdLst>
                <a:gd name="T0" fmla="*/ 60 w 60"/>
                <a:gd name="T1" fmla="*/ 32 h 48"/>
                <a:gd name="T2" fmla="*/ 60 w 60"/>
                <a:gd name="T3" fmla="*/ 32 h 48"/>
                <a:gd name="T4" fmla="*/ 58 w 60"/>
                <a:gd name="T5" fmla="*/ 36 h 48"/>
                <a:gd name="T6" fmla="*/ 54 w 60"/>
                <a:gd name="T7" fmla="*/ 40 h 48"/>
                <a:gd name="T8" fmla="*/ 46 w 60"/>
                <a:gd name="T9" fmla="*/ 46 h 48"/>
                <a:gd name="T10" fmla="*/ 36 w 60"/>
                <a:gd name="T11" fmla="*/ 48 h 48"/>
                <a:gd name="T12" fmla="*/ 24 w 60"/>
                <a:gd name="T13" fmla="*/ 48 h 48"/>
                <a:gd name="T14" fmla="*/ 24 w 60"/>
                <a:gd name="T15" fmla="*/ 48 h 48"/>
                <a:gd name="T16" fmla="*/ 14 w 60"/>
                <a:gd name="T17" fmla="*/ 42 h 48"/>
                <a:gd name="T18" fmla="*/ 6 w 60"/>
                <a:gd name="T19" fmla="*/ 36 h 48"/>
                <a:gd name="T20" fmla="*/ 0 w 60"/>
                <a:gd name="T21" fmla="*/ 26 h 48"/>
                <a:gd name="T22" fmla="*/ 0 w 60"/>
                <a:gd name="T23" fmla="*/ 22 h 48"/>
                <a:gd name="T24" fmla="*/ 0 w 60"/>
                <a:gd name="T25" fmla="*/ 16 h 48"/>
                <a:gd name="T26" fmla="*/ 0 w 60"/>
                <a:gd name="T27" fmla="*/ 16 h 48"/>
                <a:gd name="T28" fmla="*/ 2 w 60"/>
                <a:gd name="T29" fmla="*/ 12 h 48"/>
                <a:gd name="T30" fmla="*/ 6 w 60"/>
                <a:gd name="T31" fmla="*/ 8 h 48"/>
                <a:gd name="T32" fmla="*/ 14 w 60"/>
                <a:gd name="T33" fmla="*/ 2 h 48"/>
                <a:gd name="T34" fmla="*/ 24 w 60"/>
                <a:gd name="T35" fmla="*/ 0 h 48"/>
                <a:gd name="T36" fmla="*/ 36 w 60"/>
                <a:gd name="T37" fmla="*/ 0 h 48"/>
                <a:gd name="T38" fmla="*/ 36 w 60"/>
                <a:gd name="T39" fmla="*/ 0 h 48"/>
                <a:gd name="T40" fmla="*/ 46 w 60"/>
                <a:gd name="T41" fmla="*/ 6 h 48"/>
                <a:gd name="T42" fmla="*/ 54 w 60"/>
                <a:gd name="T43" fmla="*/ 12 h 48"/>
                <a:gd name="T44" fmla="*/ 60 w 60"/>
                <a:gd name="T45" fmla="*/ 22 h 48"/>
                <a:gd name="T46" fmla="*/ 60 w 60"/>
                <a:gd name="T47" fmla="*/ 26 h 48"/>
                <a:gd name="T48" fmla="*/ 60 w 60"/>
                <a:gd name="T49" fmla="*/ 32 h 48"/>
                <a:gd name="T50" fmla="*/ 60 w 60"/>
                <a:gd name="T51" fmla="*/ 32 h 4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0"/>
                <a:gd name="T79" fmla="*/ 0 h 48"/>
                <a:gd name="T80" fmla="*/ 60 w 60"/>
                <a:gd name="T81" fmla="*/ 48 h 4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0" h="48">
                  <a:moveTo>
                    <a:pt x="60" y="32"/>
                  </a:moveTo>
                  <a:lnTo>
                    <a:pt x="60" y="32"/>
                  </a:lnTo>
                  <a:lnTo>
                    <a:pt x="58" y="36"/>
                  </a:lnTo>
                  <a:lnTo>
                    <a:pt x="54" y="40"/>
                  </a:lnTo>
                  <a:lnTo>
                    <a:pt x="46" y="46"/>
                  </a:lnTo>
                  <a:lnTo>
                    <a:pt x="36" y="48"/>
                  </a:lnTo>
                  <a:lnTo>
                    <a:pt x="24" y="48"/>
                  </a:lnTo>
                  <a:lnTo>
                    <a:pt x="14" y="42"/>
                  </a:lnTo>
                  <a:lnTo>
                    <a:pt x="6" y="36"/>
                  </a:lnTo>
                  <a:lnTo>
                    <a:pt x="0" y="26"/>
                  </a:lnTo>
                  <a:lnTo>
                    <a:pt x="0" y="22"/>
                  </a:lnTo>
                  <a:lnTo>
                    <a:pt x="0" y="16"/>
                  </a:lnTo>
                  <a:lnTo>
                    <a:pt x="2" y="12"/>
                  </a:lnTo>
                  <a:lnTo>
                    <a:pt x="6" y="8"/>
                  </a:lnTo>
                  <a:lnTo>
                    <a:pt x="14" y="2"/>
                  </a:lnTo>
                  <a:lnTo>
                    <a:pt x="24" y="0"/>
                  </a:lnTo>
                  <a:lnTo>
                    <a:pt x="36" y="0"/>
                  </a:lnTo>
                  <a:lnTo>
                    <a:pt x="46" y="6"/>
                  </a:lnTo>
                  <a:lnTo>
                    <a:pt x="54" y="12"/>
                  </a:lnTo>
                  <a:lnTo>
                    <a:pt x="60" y="22"/>
                  </a:lnTo>
                  <a:lnTo>
                    <a:pt x="60" y="26"/>
                  </a:lnTo>
                  <a:lnTo>
                    <a:pt x="60" y="32"/>
                  </a:lnTo>
                  <a:close/>
                </a:path>
              </a:pathLst>
            </a:custGeom>
            <a:solidFill>
              <a:srgbClr val="DABA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3" name="Freeform 331">
              <a:extLst>
                <a:ext uri="{FF2B5EF4-FFF2-40B4-BE49-F238E27FC236}">
                  <a16:creationId xmlns:a16="http://schemas.microsoft.com/office/drawing/2014/main" id="{7E9896EE-47AC-406F-9780-D1FFA9C16ED2}"/>
                </a:ext>
              </a:extLst>
            </p:cNvPr>
            <p:cNvSpPr>
              <a:spLocks/>
            </p:cNvSpPr>
            <p:nvPr/>
          </p:nvSpPr>
          <p:spPr bwMode="auto">
            <a:xfrm>
              <a:off x="1500" y="1918"/>
              <a:ext cx="68" cy="52"/>
            </a:xfrm>
            <a:custGeom>
              <a:avLst/>
              <a:gdLst>
                <a:gd name="T0" fmla="*/ 66 w 68"/>
                <a:gd name="T1" fmla="*/ 34 h 52"/>
                <a:gd name="T2" fmla="*/ 66 w 68"/>
                <a:gd name="T3" fmla="*/ 34 h 52"/>
                <a:gd name="T4" fmla="*/ 64 w 68"/>
                <a:gd name="T5" fmla="*/ 38 h 52"/>
                <a:gd name="T6" fmla="*/ 62 w 68"/>
                <a:gd name="T7" fmla="*/ 44 h 52"/>
                <a:gd name="T8" fmla="*/ 52 w 68"/>
                <a:gd name="T9" fmla="*/ 50 h 52"/>
                <a:gd name="T10" fmla="*/ 40 w 68"/>
                <a:gd name="T11" fmla="*/ 52 h 52"/>
                <a:gd name="T12" fmla="*/ 28 w 68"/>
                <a:gd name="T13" fmla="*/ 52 h 52"/>
                <a:gd name="T14" fmla="*/ 28 w 68"/>
                <a:gd name="T15" fmla="*/ 52 h 52"/>
                <a:gd name="T16" fmla="*/ 16 w 68"/>
                <a:gd name="T17" fmla="*/ 46 h 52"/>
                <a:gd name="T18" fmla="*/ 6 w 68"/>
                <a:gd name="T19" fmla="*/ 38 h 52"/>
                <a:gd name="T20" fmla="*/ 2 w 68"/>
                <a:gd name="T21" fmla="*/ 28 h 52"/>
                <a:gd name="T22" fmla="*/ 0 w 68"/>
                <a:gd name="T23" fmla="*/ 24 h 52"/>
                <a:gd name="T24" fmla="*/ 2 w 68"/>
                <a:gd name="T25" fmla="*/ 18 h 52"/>
                <a:gd name="T26" fmla="*/ 2 w 68"/>
                <a:gd name="T27" fmla="*/ 18 h 52"/>
                <a:gd name="T28" fmla="*/ 4 w 68"/>
                <a:gd name="T29" fmla="*/ 14 h 52"/>
                <a:gd name="T30" fmla="*/ 6 w 68"/>
                <a:gd name="T31" fmla="*/ 10 h 52"/>
                <a:gd name="T32" fmla="*/ 16 w 68"/>
                <a:gd name="T33" fmla="*/ 2 h 52"/>
                <a:gd name="T34" fmla="*/ 28 w 68"/>
                <a:gd name="T35" fmla="*/ 0 h 52"/>
                <a:gd name="T36" fmla="*/ 40 w 68"/>
                <a:gd name="T37" fmla="*/ 0 h 52"/>
                <a:gd name="T38" fmla="*/ 40 w 68"/>
                <a:gd name="T39" fmla="*/ 0 h 52"/>
                <a:gd name="T40" fmla="*/ 52 w 68"/>
                <a:gd name="T41" fmla="*/ 6 h 52"/>
                <a:gd name="T42" fmla="*/ 62 w 68"/>
                <a:gd name="T43" fmla="*/ 14 h 52"/>
                <a:gd name="T44" fmla="*/ 66 w 68"/>
                <a:gd name="T45" fmla="*/ 24 h 52"/>
                <a:gd name="T46" fmla="*/ 68 w 68"/>
                <a:gd name="T47" fmla="*/ 28 h 52"/>
                <a:gd name="T48" fmla="*/ 66 w 68"/>
                <a:gd name="T49" fmla="*/ 34 h 52"/>
                <a:gd name="T50" fmla="*/ 66 w 68"/>
                <a:gd name="T51" fmla="*/ 34 h 5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8"/>
                <a:gd name="T79" fmla="*/ 0 h 52"/>
                <a:gd name="T80" fmla="*/ 68 w 68"/>
                <a:gd name="T81" fmla="*/ 52 h 5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8" h="52">
                  <a:moveTo>
                    <a:pt x="66" y="34"/>
                  </a:moveTo>
                  <a:lnTo>
                    <a:pt x="66" y="34"/>
                  </a:lnTo>
                  <a:lnTo>
                    <a:pt x="64" y="38"/>
                  </a:lnTo>
                  <a:lnTo>
                    <a:pt x="62" y="44"/>
                  </a:lnTo>
                  <a:lnTo>
                    <a:pt x="52" y="50"/>
                  </a:lnTo>
                  <a:lnTo>
                    <a:pt x="40" y="52"/>
                  </a:lnTo>
                  <a:lnTo>
                    <a:pt x="28" y="52"/>
                  </a:lnTo>
                  <a:lnTo>
                    <a:pt x="16" y="46"/>
                  </a:lnTo>
                  <a:lnTo>
                    <a:pt x="6" y="38"/>
                  </a:lnTo>
                  <a:lnTo>
                    <a:pt x="2" y="28"/>
                  </a:lnTo>
                  <a:lnTo>
                    <a:pt x="0" y="24"/>
                  </a:lnTo>
                  <a:lnTo>
                    <a:pt x="2" y="18"/>
                  </a:lnTo>
                  <a:lnTo>
                    <a:pt x="4" y="14"/>
                  </a:lnTo>
                  <a:lnTo>
                    <a:pt x="6" y="10"/>
                  </a:lnTo>
                  <a:lnTo>
                    <a:pt x="16" y="2"/>
                  </a:lnTo>
                  <a:lnTo>
                    <a:pt x="28" y="0"/>
                  </a:lnTo>
                  <a:lnTo>
                    <a:pt x="40" y="0"/>
                  </a:lnTo>
                  <a:lnTo>
                    <a:pt x="52" y="6"/>
                  </a:lnTo>
                  <a:lnTo>
                    <a:pt x="62" y="14"/>
                  </a:lnTo>
                  <a:lnTo>
                    <a:pt x="66" y="24"/>
                  </a:lnTo>
                  <a:lnTo>
                    <a:pt x="68" y="28"/>
                  </a:lnTo>
                  <a:lnTo>
                    <a:pt x="66" y="34"/>
                  </a:lnTo>
                  <a:close/>
                </a:path>
              </a:pathLst>
            </a:custGeom>
            <a:solidFill>
              <a:srgbClr val="D9B87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4" name="Freeform 332">
              <a:extLst>
                <a:ext uri="{FF2B5EF4-FFF2-40B4-BE49-F238E27FC236}">
                  <a16:creationId xmlns:a16="http://schemas.microsoft.com/office/drawing/2014/main" id="{2D13ACE0-E18D-4452-8B0E-5603285AC364}"/>
                </a:ext>
              </a:extLst>
            </p:cNvPr>
            <p:cNvSpPr>
              <a:spLocks/>
            </p:cNvSpPr>
            <p:nvPr/>
          </p:nvSpPr>
          <p:spPr bwMode="auto">
            <a:xfrm>
              <a:off x="1498" y="1916"/>
              <a:ext cx="72" cy="56"/>
            </a:xfrm>
            <a:custGeom>
              <a:avLst/>
              <a:gdLst>
                <a:gd name="T0" fmla="*/ 72 w 72"/>
                <a:gd name="T1" fmla="*/ 36 h 56"/>
                <a:gd name="T2" fmla="*/ 72 w 72"/>
                <a:gd name="T3" fmla="*/ 36 h 56"/>
                <a:gd name="T4" fmla="*/ 70 w 72"/>
                <a:gd name="T5" fmla="*/ 42 h 56"/>
                <a:gd name="T6" fmla="*/ 66 w 72"/>
                <a:gd name="T7" fmla="*/ 46 h 56"/>
                <a:gd name="T8" fmla="*/ 62 w 72"/>
                <a:gd name="T9" fmla="*/ 50 h 56"/>
                <a:gd name="T10" fmla="*/ 56 w 72"/>
                <a:gd name="T11" fmla="*/ 54 h 56"/>
                <a:gd name="T12" fmla="*/ 44 w 72"/>
                <a:gd name="T13" fmla="*/ 56 h 56"/>
                <a:gd name="T14" fmla="*/ 28 w 72"/>
                <a:gd name="T15" fmla="*/ 56 h 56"/>
                <a:gd name="T16" fmla="*/ 28 w 72"/>
                <a:gd name="T17" fmla="*/ 56 h 56"/>
                <a:gd name="T18" fmla="*/ 16 w 72"/>
                <a:gd name="T19" fmla="*/ 50 h 56"/>
                <a:gd name="T20" fmla="*/ 6 w 72"/>
                <a:gd name="T21" fmla="*/ 42 h 56"/>
                <a:gd name="T22" fmla="*/ 2 w 72"/>
                <a:gd name="T23" fmla="*/ 36 h 56"/>
                <a:gd name="T24" fmla="*/ 0 w 72"/>
                <a:gd name="T25" fmla="*/ 32 h 56"/>
                <a:gd name="T26" fmla="*/ 0 w 72"/>
                <a:gd name="T27" fmla="*/ 26 h 56"/>
                <a:gd name="T28" fmla="*/ 0 w 72"/>
                <a:gd name="T29" fmla="*/ 20 h 56"/>
                <a:gd name="T30" fmla="*/ 0 w 72"/>
                <a:gd name="T31" fmla="*/ 20 h 56"/>
                <a:gd name="T32" fmla="*/ 2 w 72"/>
                <a:gd name="T33" fmla="*/ 14 h 56"/>
                <a:gd name="T34" fmla="*/ 6 w 72"/>
                <a:gd name="T35" fmla="*/ 10 h 56"/>
                <a:gd name="T36" fmla="*/ 10 w 72"/>
                <a:gd name="T37" fmla="*/ 6 h 56"/>
                <a:gd name="T38" fmla="*/ 16 w 72"/>
                <a:gd name="T39" fmla="*/ 2 h 56"/>
                <a:gd name="T40" fmla="*/ 28 w 72"/>
                <a:gd name="T41" fmla="*/ 0 h 56"/>
                <a:gd name="T42" fmla="*/ 44 w 72"/>
                <a:gd name="T43" fmla="*/ 0 h 56"/>
                <a:gd name="T44" fmla="*/ 44 w 72"/>
                <a:gd name="T45" fmla="*/ 0 h 56"/>
                <a:gd name="T46" fmla="*/ 56 w 72"/>
                <a:gd name="T47" fmla="*/ 6 h 56"/>
                <a:gd name="T48" fmla="*/ 66 w 72"/>
                <a:gd name="T49" fmla="*/ 14 h 56"/>
                <a:gd name="T50" fmla="*/ 70 w 72"/>
                <a:gd name="T51" fmla="*/ 20 h 56"/>
                <a:gd name="T52" fmla="*/ 72 w 72"/>
                <a:gd name="T53" fmla="*/ 26 h 56"/>
                <a:gd name="T54" fmla="*/ 72 w 72"/>
                <a:gd name="T55" fmla="*/ 30 h 56"/>
                <a:gd name="T56" fmla="*/ 72 w 72"/>
                <a:gd name="T57" fmla="*/ 36 h 56"/>
                <a:gd name="T58" fmla="*/ 72 w 72"/>
                <a:gd name="T59" fmla="*/ 36 h 5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72"/>
                <a:gd name="T91" fmla="*/ 0 h 56"/>
                <a:gd name="T92" fmla="*/ 72 w 72"/>
                <a:gd name="T93" fmla="*/ 56 h 5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72" h="56">
                  <a:moveTo>
                    <a:pt x="72" y="36"/>
                  </a:moveTo>
                  <a:lnTo>
                    <a:pt x="72" y="36"/>
                  </a:lnTo>
                  <a:lnTo>
                    <a:pt x="70" y="42"/>
                  </a:lnTo>
                  <a:lnTo>
                    <a:pt x="66" y="46"/>
                  </a:lnTo>
                  <a:lnTo>
                    <a:pt x="62" y="50"/>
                  </a:lnTo>
                  <a:lnTo>
                    <a:pt x="56" y="54"/>
                  </a:lnTo>
                  <a:lnTo>
                    <a:pt x="44" y="56"/>
                  </a:lnTo>
                  <a:lnTo>
                    <a:pt x="28" y="56"/>
                  </a:lnTo>
                  <a:lnTo>
                    <a:pt x="16" y="50"/>
                  </a:lnTo>
                  <a:lnTo>
                    <a:pt x="6" y="42"/>
                  </a:lnTo>
                  <a:lnTo>
                    <a:pt x="2" y="36"/>
                  </a:lnTo>
                  <a:lnTo>
                    <a:pt x="0" y="32"/>
                  </a:lnTo>
                  <a:lnTo>
                    <a:pt x="0" y="26"/>
                  </a:lnTo>
                  <a:lnTo>
                    <a:pt x="0" y="20"/>
                  </a:lnTo>
                  <a:lnTo>
                    <a:pt x="2" y="14"/>
                  </a:lnTo>
                  <a:lnTo>
                    <a:pt x="6" y="10"/>
                  </a:lnTo>
                  <a:lnTo>
                    <a:pt x="10" y="6"/>
                  </a:lnTo>
                  <a:lnTo>
                    <a:pt x="16" y="2"/>
                  </a:lnTo>
                  <a:lnTo>
                    <a:pt x="28" y="0"/>
                  </a:lnTo>
                  <a:lnTo>
                    <a:pt x="44" y="0"/>
                  </a:lnTo>
                  <a:lnTo>
                    <a:pt x="56" y="6"/>
                  </a:lnTo>
                  <a:lnTo>
                    <a:pt x="66" y="14"/>
                  </a:lnTo>
                  <a:lnTo>
                    <a:pt x="70" y="20"/>
                  </a:lnTo>
                  <a:lnTo>
                    <a:pt x="72" y="26"/>
                  </a:lnTo>
                  <a:lnTo>
                    <a:pt x="72" y="30"/>
                  </a:lnTo>
                  <a:lnTo>
                    <a:pt x="72" y="36"/>
                  </a:lnTo>
                  <a:close/>
                </a:path>
              </a:pathLst>
            </a:custGeom>
            <a:solidFill>
              <a:srgbClr val="D8B77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5" name="Freeform 333">
              <a:extLst>
                <a:ext uri="{FF2B5EF4-FFF2-40B4-BE49-F238E27FC236}">
                  <a16:creationId xmlns:a16="http://schemas.microsoft.com/office/drawing/2014/main" id="{B0E94397-0673-4818-9484-697B9521273E}"/>
                </a:ext>
              </a:extLst>
            </p:cNvPr>
            <p:cNvSpPr>
              <a:spLocks/>
            </p:cNvSpPr>
            <p:nvPr/>
          </p:nvSpPr>
          <p:spPr bwMode="auto">
            <a:xfrm>
              <a:off x="1494" y="1912"/>
              <a:ext cx="80" cy="64"/>
            </a:xfrm>
            <a:custGeom>
              <a:avLst/>
              <a:gdLst>
                <a:gd name="T0" fmla="*/ 78 w 80"/>
                <a:gd name="T1" fmla="*/ 42 h 64"/>
                <a:gd name="T2" fmla="*/ 78 w 80"/>
                <a:gd name="T3" fmla="*/ 42 h 64"/>
                <a:gd name="T4" fmla="*/ 76 w 80"/>
                <a:gd name="T5" fmla="*/ 48 h 64"/>
                <a:gd name="T6" fmla="*/ 72 w 80"/>
                <a:gd name="T7" fmla="*/ 52 h 64"/>
                <a:gd name="T8" fmla="*/ 68 w 80"/>
                <a:gd name="T9" fmla="*/ 56 h 64"/>
                <a:gd name="T10" fmla="*/ 62 w 80"/>
                <a:gd name="T11" fmla="*/ 60 h 64"/>
                <a:gd name="T12" fmla="*/ 56 w 80"/>
                <a:gd name="T13" fmla="*/ 62 h 64"/>
                <a:gd name="T14" fmla="*/ 48 w 80"/>
                <a:gd name="T15" fmla="*/ 64 h 64"/>
                <a:gd name="T16" fmla="*/ 40 w 80"/>
                <a:gd name="T17" fmla="*/ 64 h 64"/>
                <a:gd name="T18" fmla="*/ 32 w 80"/>
                <a:gd name="T19" fmla="*/ 62 h 64"/>
                <a:gd name="T20" fmla="*/ 32 w 80"/>
                <a:gd name="T21" fmla="*/ 62 h 64"/>
                <a:gd name="T22" fmla="*/ 24 w 80"/>
                <a:gd name="T23" fmla="*/ 60 h 64"/>
                <a:gd name="T24" fmla="*/ 18 w 80"/>
                <a:gd name="T25" fmla="*/ 56 h 64"/>
                <a:gd name="T26" fmla="*/ 12 w 80"/>
                <a:gd name="T27" fmla="*/ 52 h 64"/>
                <a:gd name="T28" fmla="*/ 6 w 80"/>
                <a:gd name="T29" fmla="*/ 46 h 64"/>
                <a:gd name="T30" fmla="*/ 4 w 80"/>
                <a:gd name="T31" fmla="*/ 42 h 64"/>
                <a:gd name="T32" fmla="*/ 2 w 80"/>
                <a:gd name="T33" fmla="*/ 36 h 64"/>
                <a:gd name="T34" fmla="*/ 0 w 80"/>
                <a:gd name="T35" fmla="*/ 30 h 64"/>
                <a:gd name="T36" fmla="*/ 2 w 80"/>
                <a:gd name="T37" fmla="*/ 22 h 64"/>
                <a:gd name="T38" fmla="*/ 2 w 80"/>
                <a:gd name="T39" fmla="*/ 22 h 64"/>
                <a:gd name="T40" fmla="*/ 4 w 80"/>
                <a:gd name="T41" fmla="*/ 18 h 64"/>
                <a:gd name="T42" fmla="*/ 8 w 80"/>
                <a:gd name="T43" fmla="*/ 12 h 64"/>
                <a:gd name="T44" fmla="*/ 12 w 80"/>
                <a:gd name="T45" fmla="*/ 8 h 64"/>
                <a:gd name="T46" fmla="*/ 18 w 80"/>
                <a:gd name="T47" fmla="*/ 4 h 64"/>
                <a:gd name="T48" fmla="*/ 24 w 80"/>
                <a:gd name="T49" fmla="*/ 2 h 64"/>
                <a:gd name="T50" fmla="*/ 32 w 80"/>
                <a:gd name="T51" fmla="*/ 0 h 64"/>
                <a:gd name="T52" fmla="*/ 40 w 80"/>
                <a:gd name="T53" fmla="*/ 0 h 64"/>
                <a:gd name="T54" fmla="*/ 48 w 80"/>
                <a:gd name="T55" fmla="*/ 2 h 64"/>
                <a:gd name="T56" fmla="*/ 48 w 80"/>
                <a:gd name="T57" fmla="*/ 2 h 64"/>
                <a:gd name="T58" fmla="*/ 56 w 80"/>
                <a:gd name="T59" fmla="*/ 4 h 64"/>
                <a:gd name="T60" fmla="*/ 62 w 80"/>
                <a:gd name="T61" fmla="*/ 8 h 64"/>
                <a:gd name="T62" fmla="*/ 68 w 80"/>
                <a:gd name="T63" fmla="*/ 12 h 64"/>
                <a:gd name="T64" fmla="*/ 74 w 80"/>
                <a:gd name="T65" fmla="*/ 18 h 64"/>
                <a:gd name="T66" fmla="*/ 76 w 80"/>
                <a:gd name="T67" fmla="*/ 22 h 64"/>
                <a:gd name="T68" fmla="*/ 78 w 80"/>
                <a:gd name="T69" fmla="*/ 28 h 64"/>
                <a:gd name="T70" fmla="*/ 80 w 80"/>
                <a:gd name="T71" fmla="*/ 34 h 64"/>
                <a:gd name="T72" fmla="*/ 78 w 80"/>
                <a:gd name="T73" fmla="*/ 42 h 64"/>
                <a:gd name="T74" fmla="*/ 78 w 80"/>
                <a:gd name="T75" fmla="*/ 42 h 6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0"/>
                <a:gd name="T115" fmla="*/ 0 h 64"/>
                <a:gd name="T116" fmla="*/ 80 w 80"/>
                <a:gd name="T117" fmla="*/ 64 h 6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0" h="64">
                  <a:moveTo>
                    <a:pt x="78" y="42"/>
                  </a:moveTo>
                  <a:lnTo>
                    <a:pt x="78" y="42"/>
                  </a:lnTo>
                  <a:lnTo>
                    <a:pt x="76" y="48"/>
                  </a:lnTo>
                  <a:lnTo>
                    <a:pt x="72" y="52"/>
                  </a:lnTo>
                  <a:lnTo>
                    <a:pt x="68" y="56"/>
                  </a:lnTo>
                  <a:lnTo>
                    <a:pt x="62" y="60"/>
                  </a:lnTo>
                  <a:lnTo>
                    <a:pt x="56" y="62"/>
                  </a:lnTo>
                  <a:lnTo>
                    <a:pt x="48" y="64"/>
                  </a:lnTo>
                  <a:lnTo>
                    <a:pt x="40" y="64"/>
                  </a:lnTo>
                  <a:lnTo>
                    <a:pt x="32" y="62"/>
                  </a:lnTo>
                  <a:lnTo>
                    <a:pt x="24" y="60"/>
                  </a:lnTo>
                  <a:lnTo>
                    <a:pt x="18" y="56"/>
                  </a:lnTo>
                  <a:lnTo>
                    <a:pt x="12" y="52"/>
                  </a:lnTo>
                  <a:lnTo>
                    <a:pt x="6" y="46"/>
                  </a:lnTo>
                  <a:lnTo>
                    <a:pt x="4" y="42"/>
                  </a:lnTo>
                  <a:lnTo>
                    <a:pt x="2" y="36"/>
                  </a:lnTo>
                  <a:lnTo>
                    <a:pt x="0" y="30"/>
                  </a:lnTo>
                  <a:lnTo>
                    <a:pt x="2" y="22"/>
                  </a:lnTo>
                  <a:lnTo>
                    <a:pt x="4" y="18"/>
                  </a:lnTo>
                  <a:lnTo>
                    <a:pt x="8" y="12"/>
                  </a:lnTo>
                  <a:lnTo>
                    <a:pt x="12" y="8"/>
                  </a:lnTo>
                  <a:lnTo>
                    <a:pt x="18" y="4"/>
                  </a:lnTo>
                  <a:lnTo>
                    <a:pt x="24" y="2"/>
                  </a:lnTo>
                  <a:lnTo>
                    <a:pt x="32" y="0"/>
                  </a:lnTo>
                  <a:lnTo>
                    <a:pt x="40" y="0"/>
                  </a:lnTo>
                  <a:lnTo>
                    <a:pt x="48" y="2"/>
                  </a:lnTo>
                  <a:lnTo>
                    <a:pt x="56" y="4"/>
                  </a:lnTo>
                  <a:lnTo>
                    <a:pt x="62" y="8"/>
                  </a:lnTo>
                  <a:lnTo>
                    <a:pt x="68" y="12"/>
                  </a:lnTo>
                  <a:lnTo>
                    <a:pt x="74" y="18"/>
                  </a:lnTo>
                  <a:lnTo>
                    <a:pt x="76" y="22"/>
                  </a:lnTo>
                  <a:lnTo>
                    <a:pt x="78" y="28"/>
                  </a:lnTo>
                  <a:lnTo>
                    <a:pt x="80" y="34"/>
                  </a:lnTo>
                  <a:lnTo>
                    <a:pt x="78" y="42"/>
                  </a:lnTo>
                  <a:close/>
                </a:path>
              </a:pathLst>
            </a:custGeom>
            <a:solidFill>
              <a:srgbClr val="D7B66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6" name="Freeform 334">
              <a:extLst>
                <a:ext uri="{FF2B5EF4-FFF2-40B4-BE49-F238E27FC236}">
                  <a16:creationId xmlns:a16="http://schemas.microsoft.com/office/drawing/2014/main" id="{8B2BBC22-1AC4-4D1B-8EEC-1EDD895B7950}"/>
                </a:ext>
              </a:extLst>
            </p:cNvPr>
            <p:cNvSpPr>
              <a:spLocks/>
            </p:cNvSpPr>
            <p:nvPr/>
          </p:nvSpPr>
          <p:spPr bwMode="auto">
            <a:xfrm>
              <a:off x="1490" y="1910"/>
              <a:ext cx="88" cy="68"/>
            </a:xfrm>
            <a:custGeom>
              <a:avLst/>
              <a:gdLst>
                <a:gd name="T0" fmla="*/ 86 w 88"/>
                <a:gd name="T1" fmla="*/ 44 h 68"/>
                <a:gd name="T2" fmla="*/ 86 w 88"/>
                <a:gd name="T3" fmla="*/ 44 h 68"/>
                <a:gd name="T4" fmla="*/ 84 w 88"/>
                <a:gd name="T5" fmla="*/ 50 h 68"/>
                <a:gd name="T6" fmla="*/ 80 w 88"/>
                <a:gd name="T7" fmla="*/ 56 h 68"/>
                <a:gd name="T8" fmla="*/ 74 w 88"/>
                <a:gd name="T9" fmla="*/ 60 h 68"/>
                <a:gd name="T10" fmla="*/ 68 w 88"/>
                <a:gd name="T11" fmla="*/ 64 h 68"/>
                <a:gd name="T12" fmla="*/ 60 w 88"/>
                <a:gd name="T13" fmla="*/ 66 h 68"/>
                <a:gd name="T14" fmla="*/ 52 w 88"/>
                <a:gd name="T15" fmla="*/ 68 h 68"/>
                <a:gd name="T16" fmla="*/ 44 w 88"/>
                <a:gd name="T17" fmla="*/ 68 h 68"/>
                <a:gd name="T18" fmla="*/ 36 w 88"/>
                <a:gd name="T19" fmla="*/ 66 h 68"/>
                <a:gd name="T20" fmla="*/ 36 w 88"/>
                <a:gd name="T21" fmla="*/ 66 h 68"/>
                <a:gd name="T22" fmla="*/ 28 w 88"/>
                <a:gd name="T23" fmla="*/ 64 h 68"/>
                <a:gd name="T24" fmla="*/ 20 w 88"/>
                <a:gd name="T25" fmla="*/ 60 h 68"/>
                <a:gd name="T26" fmla="*/ 14 w 88"/>
                <a:gd name="T27" fmla="*/ 56 h 68"/>
                <a:gd name="T28" fmla="*/ 8 w 88"/>
                <a:gd name="T29" fmla="*/ 50 h 68"/>
                <a:gd name="T30" fmla="*/ 4 w 88"/>
                <a:gd name="T31" fmla="*/ 44 h 68"/>
                <a:gd name="T32" fmla="*/ 2 w 88"/>
                <a:gd name="T33" fmla="*/ 38 h 68"/>
                <a:gd name="T34" fmla="*/ 0 w 88"/>
                <a:gd name="T35" fmla="*/ 30 h 68"/>
                <a:gd name="T36" fmla="*/ 2 w 88"/>
                <a:gd name="T37" fmla="*/ 24 h 68"/>
                <a:gd name="T38" fmla="*/ 2 w 88"/>
                <a:gd name="T39" fmla="*/ 24 h 68"/>
                <a:gd name="T40" fmla="*/ 4 w 88"/>
                <a:gd name="T41" fmla="*/ 18 h 68"/>
                <a:gd name="T42" fmla="*/ 8 w 88"/>
                <a:gd name="T43" fmla="*/ 12 h 68"/>
                <a:gd name="T44" fmla="*/ 14 w 88"/>
                <a:gd name="T45" fmla="*/ 8 h 68"/>
                <a:gd name="T46" fmla="*/ 20 w 88"/>
                <a:gd name="T47" fmla="*/ 4 h 68"/>
                <a:gd name="T48" fmla="*/ 28 w 88"/>
                <a:gd name="T49" fmla="*/ 2 h 68"/>
                <a:gd name="T50" fmla="*/ 36 w 88"/>
                <a:gd name="T51" fmla="*/ 0 h 68"/>
                <a:gd name="T52" fmla="*/ 44 w 88"/>
                <a:gd name="T53" fmla="*/ 0 h 68"/>
                <a:gd name="T54" fmla="*/ 52 w 88"/>
                <a:gd name="T55" fmla="*/ 2 h 68"/>
                <a:gd name="T56" fmla="*/ 52 w 88"/>
                <a:gd name="T57" fmla="*/ 2 h 68"/>
                <a:gd name="T58" fmla="*/ 60 w 88"/>
                <a:gd name="T59" fmla="*/ 4 h 68"/>
                <a:gd name="T60" fmla="*/ 68 w 88"/>
                <a:gd name="T61" fmla="*/ 8 h 68"/>
                <a:gd name="T62" fmla="*/ 74 w 88"/>
                <a:gd name="T63" fmla="*/ 12 h 68"/>
                <a:gd name="T64" fmla="*/ 80 w 88"/>
                <a:gd name="T65" fmla="*/ 18 h 68"/>
                <a:gd name="T66" fmla="*/ 84 w 88"/>
                <a:gd name="T67" fmla="*/ 24 h 68"/>
                <a:gd name="T68" fmla="*/ 86 w 88"/>
                <a:gd name="T69" fmla="*/ 30 h 68"/>
                <a:gd name="T70" fmla="*/ 88 w 88"/>
                <a:gd name="T71" fmla="*/ 38 h 68"/>
                <a:gd name="T72" fmla="*/ 86 w 88"/>
                <a:gd name="T73" fmla="*/ 44 h 68"/>
                <a:gd name="T74" fmla="*/ 86 w 88"/>
                <a:gd name="T75" fmla="*/ 44 h 6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8"/>
                <a:gd name="T115" fmla="*/ 0 h 68"/>
                <a:gd name="T116" fmla="*/ 88 w 88"/>
                <a:gd name="T117" fmla="*/ 68 h 6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8" h="68">
                  <a:moveTo>
                    <a:pt x="86" y="44"/>
                  </a:moveTo>
                  <a:lnTo>
                    <a:pt x="86" y="44"/>
                  </a:lnTo>
                  <a:lnTo>
                    <a:pt x="84" y="50"/>
                  </a:lnTo>
                  <a:lnTo>
                    <a:pt x="80" y="56"/>
                  </a:lnTo>
                  <a:lnTo>
                    <a:pt x="74" y="60"/>
                  </a:lnTo>
                  <a:lnTo>
                    <a:pt x="68" y="64"/>
                  </a:lnTo>
                  <a:lnTo>
                    <a:pt x="60" y="66"/>
                  </a:lnTo>
                  <a:lnTo>
                    <a:pt x="52" y="68"/>
                  </a:lnTo>
                  <a:lnTo>
                    <a:pt x="44" y="68"/>
                  </a:lnTo>
                  <a:lnTo>
                    <a:pt x="36" y="66"/>
                  </a:lnTo>
                  <a:lnTo>
                    <a:pt x="28" y="64"/>
                  </a:lnTo>
                  <a:lnTo>
                    <a:pt x="20" y="60"/>
                  </a:lnTo>
                  <a:lnTo>
                    <a:pt x="14" y="56"/>
                  </a:lnTo>
                  <a:lnTo>
                    <a:pt x="8" y="50"/>
                  </a:lnTo>
                  <a:lnTo>
                    <a:pt x="4" y="44"/>
                  </a:lnTo>
                  <a:lnTo>
                    <a:pt x="2" y="38"/>
                  </a:lnTo>
                  <a:lnTo>
                    <a:pt x="0" y="30"/>
                  </a:lnTo>
                  <a:lnTo>
                    <a:pt x="2" y="24"/>
                  </a:lnTo>
                  <a:lnTo>
                    <a:pt x="4" y="18"/>
                  </a:lnTo>
                  <a:lnTo>
                    <a:pt x="8" y="12"/>
                  </a:lnTo>
                  <a:lnTo>
                    <a:pt x="14" y="8"/>
                  </a:lnTo>
                  <a:lnTo>
                    <a:pt x="20" y="4"/>
                  </a:lnTo>
                  <a:lnTo>
                    <a:pt x="28" y="2"/>
                  </a:lnTo>
                  <a:lnTo>
                    <a:pt x="36" y="0"/>
                  </a:lnTo>
                  <a:lnTo>
                    <a:pt x="44" y="0"/>
                  </a:lnTo>
                  <a:lnTo>
                    <a:pt x="52" y="2"/>
                  </a:lnTo>
                  <a:lnTo>
                    <a:pt x="60" y="4"/>
                  </a:lnTo>
                  <a:lnTo>
                    <a:pt x="68" y="8"/>
                  </a:lnTo>
                  <a:lnTo>
                    <a:pt x="74" y="12"/>
                  </a:lnTo>
                  <a:lnTo>
                    <a:pt x="80" y="18"/>
                  </a:lnTo>
                  <a:lnTo>
                    <a:pt x="84" y="24"/>
                  </a:lnTo>
                  <a:lnTo>
                    <a:pt x="86" y="30"/>
                  </a:lnTo>
                  <a:lnTo>
                    <a:pt x="88" y="38"/>
                  </a:lnTo>
                  <a:lnTo>
                    <a:pt x="86" y="44"/>
                  </a:lnTo>
                  <a:close/>
                </a:path>
              </a:pathLst>
            </a:custGeom>
            <a:solidFill>
              <a:srgbClr val="D7B46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7" name="Freeform 335">
              <a:extLst>
                <a:ext uri="{FF2B5EF4-FFF2-40B4-BE49-F238E27FC236}">
                  <a16:creationId xmlns:a16="http://schemas.microsoft.com/office/drawing/2014/main" id="{B896F2B4-8FBB-4BE8-94C6-840B13C0839E}"/>
                </a:ext>
              </a:extLst>
            </p:cNvPr>
            <p:cNvSpPr>
              <a:spLocks/>
            </p:cNvSpPr>
            <p:nvPr/>
          </p:nvSpPr>
          <p:spPr bwMode="auto">
            <a:xfrm>
              <a:off x="1488" y="1908"/>
              <a:ext cx="92" cy="72"/>
            </a:xfrm>
            <a:custGeom>
              <a:avLst/>
              <a:gdLst>
                <a:gd name="T0" fmla="*/ 92 w 92"/>
                <a:gd name="T1" fmla="*/ 46 h 72"/>
                <a:gd name="T2" fmla="*/ 92 w 92"/>
                <a:gd name="T3" fmla="*/ 46 h 72"/>
                <a:gd name="T4" fmla="*/ 88 w 92"/>
                <a:gd name="T5" fmla="*/ 54 h 72"/>
                <a:gd name="T6" fmla="*/ 84 w 92"/>
                <a:gd name="T7" fmla="*/ 60 h 72"/>
                <a:gd name="T8" fmla="*/ 78 w 92"/>
                <a:gd name="T9" fmla="*/ 64 h 72"/>
                <a:gd name="T10" fmla="*/ 72 w 92"/>
                <a:gd name="T11" fmla="*/ 68 h 72"/>
                <a:gd name="T12" fmla="*/ 64 w 92"/>
                <a:gd name="T13" fmla="*/ 70 h 72"/>
                <a:gd name="T14" fmla="*/ 56 w 92"/>
                <a:gd name="T15" fmla="*/ 72 h 72"/>
                <a:gd name="T16" fmla="*/ 46 w 92"/>
                <a:gd name="T17" fmla="*/ 72 h 72"/>
                <a:gd name="T18" fmla="*/ 36 w 92"/>
                <a:gd name="T19" fmla="*/ 70 h 72"/>
                <a:gd name="T20" fmla="*/ 36 w 92"/>
                <a:gd name="T21" fmla="*/ 70 h 72"/>
                <a:gd name="T22" fmla="*/ 28 w 92"/>
                <a:gd name="T23" fmla="*/ 68 h 72"/>
                <a:gd name="T24" fmla="*/ 20 w 92"/>
                <a:gd name="T25" fmla="*/ 64 h 72"/>
                <a:gd name="T26" fmla="*/ 14 w 92"/>
                <a:gd name="T27" fmla="*/ 58 h 72"/>
                <a:gd name="T28" fmla="*/ 8 w 92"/>
                <a:gd name="T29" fmla="*/ 52 h 72"/>
                <a:gd name="T30" fmla="*/ 4 w 92"/>
                <a:gd name="T31" fmla="*/ 46 h 72"/>
                <a:gd name="T32" fmla="*/ 0 w 92"/>
                <a:gd name="T33" fmla="*/ 40 h 72"/>
                <a:gd name="T34" fmla="*/ 0 w 92"/>
                <a:gd name="T35" fmla="*/ 32 h 72"/>
                <a:gd name="T36" fmla="*/ 0 w 92"/>
                <a:gd name="T37" fmla="*/ 26 h 72"/>
                <a:gd name="T38" fmla="*/ 0 w 92"/>
                <a:gd name="T39" fmla="*/ 26 h 72"/>
                <a:gd name="T40" fmla="*/ 4 w 92"/>
                <a:gd name="T41" fmla="*/ 18 h 72"/>
                <a:gd name="T42" fmla="*/ 8 w 92"/>
                <a:gd name="T43" fmla="*/ 12 h 72"/>
                <a:gd name="T44" fmla="*/ 14 w 92"/>
                <a:gd name="T45" fmla="*/ 8 h 72"/>
                <a:gd name="T46" fmla="*/ 20 w 92"/>
                <a:gd name="T47" fmla="*/ 4 h 72"/>
                <a:gd name="T48" fmla="*/ 28 w 92"/>
                <a:gd name="T49" fmla="*/ 2 h 72"/>
                <a:gd name="T50" fmla="*/ 36 w 92"/>
                <a:gd name="T51" fmla="*/ 0 h 72"/>
                <a:gd name="T52" fmla="*/ 46 w 92"/>
                <a:gd name="T53" fmla="*/ 0 h 72"/>
                <a:gd name="T54" fmla="*/ 56 w 92"/>
                <a:gd name="T55" fmla="*/ 2 h 72"/>
                <a:gd name="T56" fmla="*/ 56 w 92"/>
                <a:gd name="T57" fmla="*/ 2 h 72"/>
                <a:gd name="T58" fmla="*/ 64 w 92"/>
                <a:gd name="T59" fmla="*/ 4 h 72"/>
                <a:gd name="T60" fmla="*/ 72 w 92"/>
                <a:gd name="T61" fmla="*/ 8 h 72"/>
                <a:gd name="T62" fmla="*/ 78 w 92"/>
                <a:gd name="T63" fmla="*/ 14 h 72"/>
                <a:gd name="T64" fmla="*/ 84 w 92"/>
                <a:gd name="T65" fmla="*/ 20 h 72"/>
                <a:gd name="T66" fmla="*/ 88 w 92"/>
                <a:gd name="T67" fmla="*/ 26 h 72"/>
                <a:gd name="T68" fmla="*/ 92 w 92"/>
                <a:gd name="T69" fmla="*/ 32 h 72"/>
                <a:gd name="T70" fmla="*/ 92 w 92"/>
                <a:gd name="T71" fmla="*/ 40 h 72"/>
                <a:gd name="T72" fmla="*/ 92 w 92"/>
                <a:gd name="T73" fmla="*/ 46 h 72"/>
                <a:gd name="T74" fmla="*/ 92 w 92"/>
                <a:gd name="T75" fmla="*/ 46 h 7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2"/>
                <a:gd name="T115" fmla="*/ 0 h 72"/>
                <a:gd name="T116" fmla="*/ 92 w 92"/>
                <a:gd name="T117" fmla="*/ 72 h 7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2" h="72">
                  <a:moveTo>
                    <a:pt x="92" y="46"/>
                  </a:moveTo>
                  <a:lnTo>
                    <a:pt x="92" y="46"/>
                  </a:lnTo>
                  <a:lnTo>
                    <a:pt x="88" y="54"/>
                  </a:lnTo>
                  <a:lnTo>
                    <a:pt x="84" y="60"/>
                  </a:lnTo>
                  <a:lnTo>
                    <a:pt x="78" y="64"/>
                  </a:lnTo>
                  <a:lnTo>
                    <a:pt x="72" y="68"/>
                  </a:lnTo>
                  <a:lnTo>
                    <a:pt x="64" y="70"/>
                  </a:lnTo>
                  <a:lnTo>
                    <a:pt x="56" y="72"/>
                  </a:lnTo>
                  <a:lnTo>
                    <a:pt x="46" y="72"/>
                  </a:lnTo>
                  <a:lnTo>
                    <a:pt x="36" y="70"/>
                  </a:lnTo>
                  <a:lnTo>
                    <a:pt x="28" y="68"/>
                  </a:lnTo>
                  <a:lnTo>
                    <a:pt x="20" y="64"/>
                  </a:lnTo>
                  <a:lnTo>
                    <a:pt x="14" y="58"/>
                  </a:lnTo>
                  <a:lnTo>
                    <a:pt x="8" y="52"/>
                  </a:lnTo>
                  <a:lnTo>
                    <a:pt x="4" y="46"/>
                  </a:lnTo>
                  <a:lnTo>
                    <a:pt x="0" y="40"/>
                  </a:lnTo>
                  <a:lnTo>
                    <a:pt x="0" y="32"/>
                  </a:lnTo>
                  <a:lnTo>
                    <a:pt x="0" y="26"/>
                  </a:lnTo>
                  <a:lnTo>
                    <a:pt x="4" y="18"/>
                  </a:lnTo>
                  <a:lnTo>
                    <a:pt x="8" y="12"/>
                  </a:lnTo>
                  <a:lnTo>
                    <a:pt x="14" y="8"/>
                  </a:lnTo>
                  <a:lnTo>
                    <a:pt x="20" y="4"/>
                  </a:lnTo>
                  <a:lnTo>
                    <a:pt x="28" y="2"/>
                  </a:lnTo>
                  <a:lnTo>
                    <a:pt x="36" y="0"/>
                  </a:lnTo>
                  <a:lnTo>
                    <a:pt x="46" y="0"/>
                  </a:lnTo>
                  <a:lnTo>
                    <a:pt x="56" y="2"/>
                  </a:lnTo>
                  <a:lnTo>
                    <a:pt x="64" y="4"/>
                  </a:lnTo>
                  <a:lnTo>
                    <a:pt x="72" y="8"/>
                  </a:lnTo>
                  <a:lnTo>
                    <a:pt x="78" y="14"/>
                  </a:lnTo>
                  <a:lnTo>
                    <a:pt x="84" y="20"/>
                  </a:lnTo>
                  <a:lnTo>
                    <a:pt x="88" y="26"/>
                  </a:lnTo>
                  <a:lnTo>
                    <a:pt x="92" y="32"/>
                  </a:lnTo>
                  <a:lnTo>
                    <a:pt x="92" y="40"/>
                  </a:lnTo>
                  <a:lnTo>
                    <a:pt x="92" y="46"/>
                  </a:lnTo>
                  <a:close/>
                </a:path>
              </a:pathLst>
            </a:custGeom>
            <a:solidFill>
              <a:srgbClr val="D6B36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8" name="Freeform 336">
              <a:extLst>
                <a:ext uri="{FF2B5EF4-FFF2-40B4-BE49-F238E27FC236}">
                  <a16:creationId xmlns:a16="http://schemas.microsoft.com/office/drawing/2014/main" id="{45716676-465E-43BB-B5E1-F2767C541475}"/>
                </a:ext>
              </a:extLst>
            </p:cNvPr>
            <p:cNvSpPr>
              <a:spLocks/>
            </p:cNvSpPr>
            <p:nvPr/>
          </p:nvSpPr>
          <p:spPr bwMode="auto">
            <a:xfrm>
              <a:off x="1484" y="1906"/>
              <a:ext cx="100" cy="76"/>
            </a:xfrm>
            <a:custGeom>
              <a:avLst/>
              <a:gdLst>
                <a:gd name="T0" fmla="*/ 98 w 100"/>
                <a:gd name="T1" fmla="*/ 50 h 76"/>
                <a:gd name="T2" fmla="*/ 98 w 100"/>
                <a:gd name="T3" fmla="*/ 50 h 76"/>
                <a:gd name="T4" fmla="*/ 96 w 100"/>
                <a:gd name="T5" fmla="*/ 56 h 76"/>
                <a:gd name="T6" fmla="*/ 92 w 100"/>
                <a:gd name="T7" fmla="*/ 62 h 76"/>
                <a:gd name="T8" fmla="*/ 86 w 100"/>
                <a:gd name="T9" fmla="*/ 68 h 76"/>
                <a:gd name="T10" fmla="*/ 78 w 100"/>
                <a:gd name="T11" fmla="*/ 72 h 76"/>
                <a:gd name="T12" fmla="*/ 70 w 100"/>
                <a:gd name="T13" fmla="*/ 74 h 76"/>
                <a:gd name="T14" fmla="*/ 60 w 100"/>
                <a:gd name="T15" fmla="*/ 76 h 76"/>
                <a:gd name="T16" fmla="*/ 50 w 100"/>
                <a:gd name="T17" fmla="*/ 76 h 76"/>
                <a:gd name="T18" fmla="*/ 40 w 100"/>
                <a:gd name="T19" fmla="*/ 74 h 76"/>
                <a:gd name="T20" fmla="*/ 40 w 100"/>
                <a:gd name="T21" fmla="*/ 74 h 76"/>
                <a:gd name="T22" fmla="*/ 30 w 100"/>
                <a:gd name="T23" fmla="*/ 72 h 76"/>
                <a:gd name="T24" fmla="*/ 22 w 100"/>
                <a:gd name="T25" fmla="*/ 68 h 76"/>
                <a:gd name="T26" fmla="*/ 14 w 100"/>
                <a:gd name="T27" fmla="*/ 62 h 76"/>
                <a:gd name="T28" fmla="*/ 8 w 100"/>
                <a:gd name="T29" fmla="*/ 56 h 76"/>
                <a:gd name="T30" fmla="*/ 4 w 100"/>
                <a:gd name="T31" fmla="*/ 50 h 76"/>
                <a:gd name="T32" fmla="*/ 2 w 100"/>
                <a:gd name="T33" fmla="*/ 42 h 76"/>
                <a:gd name="T34" fmla="*/ 0 w 100"/>
                <a:gd name="T35" fmla="*/ 34 h 76"/>
                <a:gd name="T36" fmla="*/ 2 w 100"/>
                <a:gd name="T37" fmla="*/ 26 h 76"/>
                <a:gd name="T38" fmla="*/ 2 w 100"/>
                <a:gd name="T39" fmla="*/ 26 h 76"/>
                <a:gd name="T40" fmla="*/ 4 w 100"/>
                <a:gd name="T41" fmla="*/ 20 h 76"/>
                <a:gd name="T42" fmla="*/ 8 w 100"/>
                <a:gd name="T43" fmla="*/ 14 h 76"/>
                <a:gd name="T44" fmla="*/ 14 w 100"/>
                <a:gd name="T45" fmla="*/ 8 h 76"/>
                <a:gd name="T46" fmla="*/ 22 w 100"/>
                <a:gd name="T47" fmla="*/ 4 h 76"/>
                <a:gd name="T48" fmla="*/ 30 w 100"/>
                <a:gd name="T49" fmla="*/ 2 h 76"/>
                <a:gd name="T50" fmla="*/ 40 w 100"/>
                <a:gd name="T51" fmla="*/ 0 h 76"/>
                <a:gd name="T52" fmla="*/ 50 w 100"/>
                <a:gd name="T53" fmla="*/ 0 h 76"/>
                <a:gd name="T54" fmla="*/ 60 w 100"/>
                <a:gd name="T55" fmla="*/ 2 h 76"/>
                <a:gd name="T56" fmla="*/ 60 w 100"/>
                <a:gd name="T57" fmla="*/ 2 h 76"/>
                <a:gd name="T58" fmla="*/ 70 w 100"/>
                <a:gd name="T59" fmla="*/ 4 h 76"/>
                <a:gd name="T60" fmla="*/ 78 w 100"/>
                <a:gd name="T61" fmla="*/ 8 h 76"/>
                <a:gd name="T62" fmla="*/ 86 w 100"/>
                <a:gd name="T63" fmla="*/ 14 h 76"/>
                <a:gd name="T64" fmla="*/ 92 w 100"/>
                <a:gd name="T65" fmla="*/ 20 h 76"/>
                <a:gd name="T66" fmla="*/ 96 w 100"/>
                <a:gd name="T67" fmla="*/ 26 h 76"/>
                <a:gd name="T68" fmla="*/ 98 w 100"/>
                <a:gd name="T69" fmla="*/ 34 h 76"/>
                <a:gd name="T70" fmla="*/ 100 w 100"/>
                <a:gd name="T71" fmla="*/ 42 h 76"/>
                <a:gd name="T72" fmla="*/ 98 w 100"/>
                <a:gd name="T73" fmla="*/ 50 h 76"/>
                <a:gd name="T74" fmla="*/ 98 w 100"/>
                <a:gd name="T75" fmla="*/ 50 h 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00"/>
                <a:gd name="T115" fmla="*/ 0 h 76"/>
                <a:gd name="T116" fmla="*/ 100 w 100"/>
                <a:gd name="T117" fmla="*/ 76 h 7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00" h="76">
                  <a:moveTo>
                    <a:pt x="98" y="50"/>
                  </a:moveTo>
                  <a:lnTo>
                    <a:pt x="98" y="50"/>
                  </a:lnTo>
                  <a:lnTo>
                    <a:pt x="96" y="56"/>
                  </a:lnTo>
                  <a:lnTo>
                    <a:pt x="92" y="62"/>
                  </a:lnTo>
                  <a:lnTo>
                    <a:pt x="86" y="68"/>
                  </a:lnTo>
                  <a:lnTo>
                    <a:pt x="78" y="72"/>
                  </a:lnTo>
                  <a:lnTo>
                    <a:pt x="70" y="74"/>
                  </a:lnTo>
                  <a:lnTo>
                    <a:pt x="60" y="76"/>
                  </a:lnTo>
                  <a:lnTo>
                    <a:pt x="50" y="76"/>
                  </a:lnTo>
                  <a:lnTo>
                    <a:pt x="40" y="74"/>
                  </a:lnTo>
                  <a:lnTo>
                    <a:pt x="30" y="72"/>
                  </a:lnTo>
                  <a:lnTo>
                    <a:pt x="22" y="68"/>
                  </a:lnTo>
                  <a:lnTo>
                    <a:pt x="14" y="62"/>
                  </a:lnTo>
                  <a:lnTo>
                    <a:pt x="8" y="56"/>
                  </a:lnTo>
                  <a:lnTo>
                    <a:pt x="4" y="50"/>
                  </a:lnTo>
                  <a:lnTo>
                    <a:pt x="2" y="42"/>
                  </a:lnTo>
                  <a:lnTo>
                    <a:pt x="0" y="34"/>
                  </a:lnTo>
                  <a:lnTo>
                    <a:pt x="2" y="26"/>
                  </a:lnTo>
                  <a:lnTo>
                    <a:pt x="4" y="20"/>
                  </a:lnTo>
                  <a:lnTo>
                    <a:pt x="8" y="14"/>
                  </a:lnTo>
                  <a:lnTo>
                    <a:pt x="14" y="8"/>
                  </a:lnTo>
                  <a:lnTo>
                    <a:pt x="22" y="4"/>
                  </a:lnTo>
                  <a:lnTo>
                    <a:pt x="30" y="2"/>
                  </a:lnTo>
                  <a:lnTo>
                    <a:pt x="40" y="0"/>
                  </a:lnTo>
                  <a:lnTo>
                    <a:pt x="50" y="0"/>
                  </a:lnTo>
                  <a:lnTo>
                    <a:pt x="60" y="2"/>
                  </a:lnTo>
                  <a:lnTo>
                    <a:pt x="70" y="4"/>
                  </a:lnTo>
                  <a:lnTo>
                    <a:pt x="78" y="8"/>
                  </a:lnTo>
                  <a:lnTo>
                    <a:pt x="86" y="14"/>
                  </a:lnTo>
                  <a:lnTo>
                    <a:pt x="92" y="20"/>
                  </a:lnTo>
                  <a:lnTo>
                    <a:pt x="96" y="26"/>
                  </a:lnTo>
                  <a:lnTo>
                    <a:pt x="98" y="34"/>
                  </a:lnTo>
                  <a:lnTo>
                    <a:pt x="100" y="42"/>
                  </a:lnTo>
                  <a:lnTo>
                    <a:pt x="98" y="50"/>
                  </a:lnTo>
                  <a:close/>
                </a:path>
              </a:pathLst>
            </a:custGeom>
            <a:solidFill>
              <a:srgbClr val="D5B1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9" name="Freeform 337">
              <a:extLst>
                <a:ext uri="{FF2B5EF4-FFF2-40B4-BE49-F238E27FC236}">
                  <a16:creationId xmlns:a16="http://schemas.microsoft.com/office/drawing/2014/main" id="{8BC88D4C-DE35-47D9-ABD6-779780B579ED}"/>
                </a:ext>
              </a:extLst>
            </p:cNvPr>
            <p:cNvSpPr>
              <a:spLocks/>
            </p:cNvSpPr>
            <p:nvPr/>
          </p:nvSpPr>
          <p:spPr bwMode="auto">
            <a:xfrm>
              <a:off x="1480" y="1904"/>
              <a:ext cx="108" cy="80"/>
            </a:xfrm>
            <a:custGeom>
              <a:avLst/>
              <a:gdLst>
                <a:gd name="T0" fmla="*/ 106 w 108"/>
                <a:gd name="T1" fmla="*/ 52 h 80"/>
                <a:gd name="T2" fmla="*/ 106 w 108"/>
                <a:gd name="T3" fmla="*/ 52 h 80"/>
                <a:gd name="T4" fmla="*/ 102 w 108"/>
                <a:gd name="T5" fmla="*/ 60 h 80"/>
                <a:gd name="T6" fmla="*/ 98 w 108"/>
                <a:gd name="T7" fmla="*/ 66 h 80"/>
                <a:gd name="T8" fmla="*/ 92 w 108"/>
                <a:gd name="T9" fmla="*/ 72 h 80"/>
                <a:gd name="T10" fmla="*/ 84 w 108"/>
                <a:gd name="T11" fmla="*/ 76 h 80"/>
                <a:gd name="T12" fmla="*/ 74 w 108"/>
                <a:gd name="T13" fmla="*/ 80 h 80"/>
                <a:gd name="T14" fmla="*/ 64 w 108"/>
                <a:gd name="T15" fmla="*/ 80 h 80"/>
                <a:gd name="T16" fmla="*/ 54 w 108"/>
                <a:gd name="T17" fmla="*/ 80 h 80"/>
                <a:gd name="T18" fmla="*/ 44 w 108"/>
                <a:gd name="T19" fmla="*/ 80 h 80"/>
                <a:gd name="T20" fmla="*/ 44 w 108"/>
                <a:gd name="T21" fmla="*/ 80 h 80"/>
                <a:gd name="T22" fmla="*/ 34 w 108"/>
                <a:gd name="T23" fmla="*/ 76 h 80"/>
                <a:gd name="T24" fmla="*/ 24 w 108"/>
                <a:gd name="T25" fmla="*/ 72 h 80"/>
                <a:gd name="T26" fmla="*/ 16 w 108"/>
                <a:gd name="T27" fmla="*/ 66 h 80"/>
                <a:gd name="T28" fmla="*/ 10 w 108"/>
                <a:gd name="T29" fmla="*/ 60 h 80"/>
                <a:gd name="T30" fmla="*/ 4 w 108"/>
                <a:gd name="T31" fmla="*/ 52 h 80"/>
                <a:gd name="T32" fmla="*/ 2 w 108"/>
                <a:gd name="T33" fmla="*/ 44 h 80"/>
                <a:gd name="T34" fmla="*/ 0 w 108"/>
                <a:gd name="T35" fmla="*/ 36 h 80"/>
                <a:gd name="T36" fmla="*/ 2 w 108"/>
                <a:gd name="T37" fmla="*/ 28 h 80"/>
                <a:gd name="T38" fmla="*/ 2 w 108"/>
                <a:gd name="T39" fmla="*/ 28 h 80"/>
                <a:gd name="T40" fmla="*/ 6 w 108"/>
                <a:gd name="T41" fmla="*/ 20 h 80"/>
                <a:gd name="T42" fmla="*/ 10 w 108"/>
                <a:gd name="T43" fmla="*/ 14 h 80"/>
                <a:gd name="T44" fmla="*/ 16 w 108"/>
                <a:gd name="T45" fmla="*/ 8 h 80"/>
                <a:gd name="T46" fmla="*/ 24 w 108"/>
                <a:gd name="T47" fmla="*/ 4 h 80"/>
                <a:gd name="T48" fmla="*/ 34 w 108"/>
                <a:gd name="T49" fmla="*/ 0 h 80"/>
                <a:gd name="T50" fmla="*/ 44 w 108"/>
                <a:gd name="T51" fmla="*/ 0 h 80"/>
                <a:gd name="T52" fmla="*/ 54 w 108"/>
                <a:gd name="T53" fmla="*/ 0 h 80"/>
                <a:gd name="T54" fmla="*/ 64 w 108"/>
                <a:gd name="T55" fmla="*/ 0 h 80"/>
                <a:gd name="T56" fmla="*/ 64 w 108"/>
                <a:gd name="T57" fmla="*/ 0 h 80"/>
                <a:gd name="T58" fmla="*/ 74 w 108"/>
                <a:gd name="T59" fmla="*/ 4 h 80"/>
                <a:gd name="T60" fmla="*/ 84 w 108"/>
                <a:gd name="T61" fmla="*/ 8 h 80"/>
                <a:gd name="T62" fmla="*/ 92 w 108"/>
                <a:gd name="T63" fmla="*/ 14 h 80"/>
                <a:gd name="T64" fmla="*/ 98 w 108"/>
                <a:gd name="T65" fmla="*/ 20 h 80"/>
                <a:gd name="T66" fmla="*/ 104 w 108"/>
                <a:gd name="T67" fmla="*/ 28 h 80"/>
                <a:gd name="T68" fmla="*/ 106 w 108"/>
                <a:gd name="T69" fmla="*/ 36 h 80"/>
                <a:gd name="T70" fmla="*/ 108 w 108"/>
                <a:gd name="T71" fmla="*/ 44 h 80"/>
                <a:gd name="T72" fmla="*/ 106 w 108"/>
                <a:gd name="T73" fmla="*/ 52 h 80"/>
                <a:gd name="T74" fmla="*/ 106 w 108"/>
                <a:gd name="T75" fmla="*/ 52 h 8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08"/>
                <a:gd name="T115" fmla="*/ 0 h 80"/>
                <a:gd name="T116" fmla="*/ 108 w 108"/>
                <a:gd name="T117" fmla="*/ 80 h 8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08" h="80">
                  <a:moveTo>
                    <a:pt x="106" y="52"/>
                  </a:moveTo>
                  <a:lnTo>
                    <a:pt x="106" y="52"/>
                  </a:lnTo>
                  <a:lnTo>
                    <a:pt x="102" y="60"/>
                  </a:lnTo>
                  <a:lnTo>
                    <a:pt x="98" y="66"/>
                  </a:lnTo>
                  <a:lnTo>
                    <a:pt x="92" y="72"/>
                  </a:lnTo>
                  <a:lnTo>
                    <a:pt x="84" y="76"/>
                  </a:lnTo>
                  <a:lnTo>
                    <a:pt x="74" y="80"/>
                  </a:lnTo>
                  <a:lnTo>
                    <a:pt x="64" y="80"/>
                  </a:lnTo>
                  <a:lnTo>
                    <a:pt x="54" y="80"/>
                  </a:lnTo>
                  <a:lnTo>
                    <a:pt x="44" y="80"/>
                  </a:lnTo>
                  <a:lnTo>
                    <a:pt x="34" y="76"/>
                  </a:lnTo>
                  <a:lnTo>
                    <a:pt x="24" y="72"/>
                  </a:lnTo>
                  <a:lnTo>
                    <a:pt x="16" y="66"/>
                  </a:lnTo>
                  <a:lnTo>
                    <a:pt x="10" y="60"/>
                  </a:lnTo>
                  <a:lnTo>
                    <a:pt x="4" y="52"/>
                  </a:lnTo>
                  <a:lnTo>
                    <a:pt x="2" y="44"/>
                  </a:lnTo>
                  <a:lnTo>
                    <a:pt x="0" y="36"/>
                  </a:lnTo>
                  <a:lnTo>
                    <a:pt x="2" y="28"/>
                  </a:lnTo>
                  <a:lnTo>
                    <a:pt x="6" y="20"/>
                  </a:lnTo>
                  <a:lnTo>
                    <a:pt x="10" y="14"/>
                  </a:lnTo>
                  <a:lnTo>
                    <a:pt x="16" y="8"/>
                  </a:lnTo>
                  <a:lnTo>
                    <a:pt x="24" y="4"/>
                  </a:lnTo>
                  <a:lnTo>
                    <a:pt x="34" y="0"/>
                  </a:lnTo>
                  <a:lnTo>
                    <a:pt x="44" y="0"/>
                  </a:lnTo>
                  <a:lnTo>
                    <a:pt x="54" y="0"/>
                  </a:lnTo>
                  <a:lnTo>
                    <a:pt x="64" y="0"/>
                  </a:lnTo>
                  <a:lnTo>
                    <a:pt x="74" y="4"/>
                  </a:lnTo>
                  <a:lnTo>
                    <a:pt x="84" y="8"/>
                  </a:lnTo>
                  <a:lnTo>
                    <a:pt x="92" y="14"/>
                  </a:lnTo>
                  <a:lnTo>
                    <a:pt x="98" y="20"/>
                  </a:lnTo>
                  <a:lnTo>
                    <a:pt x="104" y="28"/>
                  </a:lnTo>
                  <a:lnTo>
                    <a:pt x="106" y="36"/>
                  </a:lnTo>
                  <a:lnTo>
                    <a:pt x="108" y="44"/>
                  </a:lnTo>
                  <a:lnTo>
                    <a:pt x="106" y="52"/>
                  </a:lnTo>
                  <a:close/>
                </a:path>
              </a:pathLst>
            </a:custGeom>
            <a:solidFill>
              <a:srgbClr val="D4AF6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0" name="Freeform 338">
              <a:extLst>
                <a:ext uri="{FF2B5EF4-FFF2-40B4-BE49-F238E27FC236}">
                  <a16:creationId xmlns:a16="http://schemas.microsoft.com/office/drawing/2014/main" id="{DBCD2139-3DE6-46CD-B119-248CE9EC0571}"/>
                </a:ext>
              </a:extLst>
            </p:cNvPr>
            <p:cNvSpPr>
              <a:spLocks/>
            </p:cNvSpPr>
            <p:nvPr/>
          </p:nvSpPr>
          <p:spPr bwMode="auto">
            <a:xfrm>
              <a:off x="1478" y="1900"/>
              <a:ext cx="112" cy="88"/>
            </a:xfrm>
            <a:custGeom>
              <a:avLst/>
              <a:gdLst>
                <a:gd name="T0" fmla="*/ 112 w 112"/>
                <a:gd name="T1" fmla="*/ 56 h 88"/>
                <a:gd name="T2" fmla="*/ 112 w 112"/>
                <a:gd name="T3" fmla="*/ 56 h 88"/>
                <a:gd name="T4" fmla="*/ 108 w 112"/>
                <a:gd name="T5" fmla="*/ 64 h 88"/>
                <a:gd name="T6" fmla="*/ 102 w 112"/>
                <a:gd name="T7" fmla="*/ 72 h 88"/>
                <a:gd name="T8" fmla="*/ 96 w 112"/>
                <a:gd name="T9" fmla="*/ 78 h 88"/>
                <a:gd name="T10" fmla="*/ 88 w 112"/>
                <a:gd name="T11" fmla="*/ 82 h 88"/>
                <a:gd name="T12" fmla="*/ 78 w 112"/>
                <a:gd name="T13" fmla="*/ 86 h 88"/>
                <a:gd name="T14" fmla="*/ 68 w 112"/>
                <a:gd name="T15" fmla="*/ 88 h 88"/>
                <a:gd name="T16" fmla="*/ 56 w 112"/>
                <a:gd name="T17" fmla="*/ 88 h 88"/>
                <a:gd name="T18" fmla="*/ 46 w 112"/>
                <a:gd name="T19" fmla="*/ 86 h 88"/>
                <a:gd name="T20" fmla="*/ 46 w 112"/>
                <a:gd name="T21" fmla="*/ 86 h 88"/>
                <a:gd name="T22" fmla="*/ 34 w 112"/>
                <a:gd name="T23" fmla="*/ 82 h 88"/>
                <a:gd name="T24" fmla="*/ 24 w 112"/>
                <a:gd name="T25" fmla="*/ 78 h 88"/>
                <a:gd name="T26" fmla="*/ 16 w 112"/>
                <a:gd name="T27" fmla="*/ 72 h 88"/>
                <a:gd name="T28" fmla="*/ 10 w 112"/>
                <a:gd name="T29" fmla="*/ 64 h 88"/>
                <a:gd name="T30" fmla="*/ 4 w 112"/>
                <a:gd name="T31" fmla="*/ 56 h 88"/>
                <a:gd name="T32" fmla="*/ 0 w 112"/>
                <a:gd name="T33" fmla="*/ 48 h 88"/>
                <a:gd name="T34" fmla="*/ 0 w 112"/>
                <a:gd name="T35" fmla="*/ 40 h 88"/>
                <a:gd name="T36" fmla="*/ 0 w 112"/>
                <a:gd name="T37" fmla="*/ 32 h 88"/>
                <a:gd name="T38" fmla="*/ 0 w 112"/>
                <a:gd name="T39" fmla="*/ 32 h 88"/>
                <a:gd name="T40" fmla="*/ 4 w 112"/>
                <a:gd name="T41" fmla="*/ 24 h 88"/>
                <a:gd name="T42" fmla="*/ 10 w 112"/>
                <a:gd name="T43" fmla="*/ 16 h 88"/>
                <a:gd name="T44" fmla="*/ 16 w 112"/>
                <a:gd name="T45" fmla="*/ 10 h 88"/>
                <a:gd name="T46" fmla="*/ 24 w 112"/>
                <a:gd name="T47" fmla="*/ 6 h 88"/>
                <a:gd name="T48" fmla="*/ 34 w 112"/>
                <a:gd name="T49" fmla="*/ 2 h 88"/>
                <a:gd name="T50" fmla="*/ 44 w 112"/>
                <a:gd name="T51" fmla="*/ 2 h 88"/>
                <a:gd name="T52" fmla="*/ 56 w 112"/>
                <a:gd name="T53" fmla="*/ 0 h 88"/>
                <a:gd name="T54" fmla="*/ 68 w 112"/>
                <a:gd name="T55" fmla="*/ 2 h 88"/>
                <a:gd name="T56" fmla="*/ 68 w 112"/>
                <a:gd name="T57" fmla="*/ 2 h 88"/>
                <a:gd name="T58" fmla="*/ 78 w 112"/>
                <a:gd name="T59" fmla="*/ 6 h 88"/>
                <a:gd name="T60" fmla="*/ 88 w 112"/>
                <a:gd name="T61" fmla="*/ 10 h 88"/>
                <a:gd name="T62" fmla="*/ 96 w 112"/>
                <a:gd name="T63" fmla="*/ 16 h 88"/>
                <a:gd name="T64" fmla="*/ 102 w 112"/>
                <a:gd name="T65" fmla="*/ 24 h 88"/>
                <a:gd name="T66" fmla="*/ 108 w 112"/>
                <a:gd name="T67" fmla="*/ 32 h 88"/>
                <a:gd name="T68" fmla="*/ 112 w 112"/>
                <a:gd name="T69" fmla="*/ 40 h 88"/>
                <a:gd name="T70" fmla="*/ 112 w 112"/>
                <a:gd name="T71" fmla="*/ 48 h 88"/>
                <a:gd name="T72" fmla="*/ 112 w 112"/>
                <a:gd name="T73" fmla="*/ 56 h 88"/>
                <a:gd name="T74" fmla="*/ 112 w 112"/>
                <a:gd name="T75" fmla="*/ 56 h 8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12"/>
                <a:gd name="T115" fmla="*/ 0 h 88"/>
                <a:gd name="T116" fmla="*/ 112 w 112"/>
                <a:gd name="T117" fmla="*/ 88 h 8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12" h="88">
                  <a:moveTo>
                    <a:pt x="112" y="56"/>
                  </a:moveTo>
                  <a:lnTo>
                    <a:pt x="112" y="56"/>
                  </a:lnTo>
                  <a:lnTo>
                    <a:pt x="108" y="64"/>
                  </a:lnTo>
                  <a:lnTo>
                    <a:pt x="102" y="72"/>
                  </a:lnTo>
                  <a:lnTo>
                    <a:pt x="96" y="78"/>
                  </a:lnTo>
                  <a:lnTo>
                    <a:pt x="88" y="82"/>
                  </a:lnTo>
                  <a:lnTo>
                    <a:pt x="78" y="86"/>
                  </a:lnTo>
                  <a:lnTo>
                    <a:pt x="68" y="88"/>
                  </a:lnTo>
                  <a:lnTo>
                    <a:pt x="56" y="88"/>
                  </a:lnTo>
                  <a:lnTo>
                    <a:pt x="46" y="86"/>
                  </a:lnTo>
                  <a:lnTo>
                    <a:pt x="34" y="82"/>
                  </a:lnTo>
                  <a:lnTo>
                    <a:pt x="24" y="78"/>
                  </a:lnTo>
                  <a:lnTo>
                    <a:pt x="16" y="72"/>
                  </a:lnTo>
                  <a:lnTo>
                    <a:pt x="10" y="64"/>
                  </a:lnTo>
                  <a:lnTo>
                    <a:pt x="4" y="56"/>
                  </a:lnTo>
                  <a:lnTo>
                    <a:pt x="0" y="48"/>
                  </a:lnTo>
                  <a:lnTo>
                    <a:pt x="0" y="40"/>
                  </a:lnTo>
                  <a:lnTo>
                    <a:pt x="0" y="32"/>
                  </a:lnTo>
                  <a:lnTo>
                    <a:pt x="4" y="24"/>
                  </a:lnTo>
                  <a:lnTo>
                    <a:pt x="10" y="16"/>
                  </a:lnTo>
                  <a:lnTo>
                    <a:pt x="16" y="10"/>
                  </a:lnTo>
                  <a:lnTo>
                    <a:pt x="24" y="6"/>
                  </a:lnTo>
                  <a:lnTo>
                    <a:pt x="34" y="2"/>
                  </a:lnTo>
                  <a:lnTo>
                    <a:pt x="44" y="2"/>
                  </a:lnTo>
                  <a:lnTo>
                    <a:pt x="56" y="0"/>
                  </a:lnTo>
                  <a:lnTo>
                    <a:pt x="68" y="2"/>
                  </a:lnTo>
                  <a:lnTo>
                    <a:pt x="78" y="6"/>
                  </a:lnTo>
                  <a:lnTo>
                    <a:pt x="88" y="10"/>
                  </a:lnTo>
                  <a:lnTo>
                    <a:pt x="96" y="16"/>
                  </a:lnTo>
                  <a:lnTo>
                    <a:pt x="102" y="24"/>
                  </a:lnTo>
                  <a:lnTo>
                    <a:pt x="108" y="32"/>
                  </a:lnTo>
                  <a:lnTo>
                    <a:pt x="112" y="40"/>
                  </a:lnTo>
                  <a:lnTo>
                    <a:pt x="112" y="48"/>
                  </a:lnTo>
                  <a:lnTo>
                    <a:pt x="112" y="56"/>
                  </a:lnTo>
                  <a:close/>
                </a:path>
              </a:pathLst>
            </a:custGeom>
            <a:solidFill>
              <a:srgbClr val="D3AE6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1" name="Freeform 339">
              <a:extLst>
                <a:ext uri="{FF2B5EF4-FFF2-40B4-BE49-F238E27FC236}">
                  <a16:creationId xmlns:a16="http://schemas.microsoft.com/office/drawing/2014/main" id="{889E8FD2-41D8-4D8F-9928-F24AC3CBF3E0}"/>
                </a:ext>
              </a:extLst>
            </p:cNvPr>
            <p:cNvSpPr>
              <a:spLocks/>
            </p:cNvSpPr>
            <p:nvPr/>
          </p:nvSpPr>
          <p:spPr bwMode="auto">
            <a:xfrm>
              <a:off x="1474" y="1898"/>
              <a:ext cx="120" cy="92"/>
            </a:xfrm>
            <a:custGeom>
              <a:avLst/>
              <a:gdLst>
                <a:gd name="T0" fmla="*/ 118 w 120"/>
                <a:gd name="T1" fmla="*/ 60 h 92"/>
                <a:gd name="T2" fmla="*/ 118 w 120"/>
                <a:gd name="T3" fmla="*/ 60 h 92"/>
                <a:gd name="T4" fmla="*/ 116 w 120"/>
                <a:gd name="T5" fmla="*/ 68 h 92"/>
                <a:gd name="T6" fmla="*/ 110 w 120"/>
                <a:gd name="T7" fmla="*/ 76 h 92"/>
                <a:gd name="T8" fmla="*/ 102 w 120"/>
                <a:gd name="T9" fmla="*/ 82 h 92"/>
                <a:gd name="T10" fmla="*/ 94 w 120"/>
                <a:gd name="T11" fmla="*/ 86 h 92"/>
                <a:gd name="T12" fmla="*/ 84 w 120"/>
                <a:gd name="T13" fmla="*/ 90 h 92"/>
                <a:gd name="T14" fmla="*/ 72 w 120"/>
                <a:gd name="T15" fmla="*/ 92 h 92"/>
                <a:gd name="T16" fmla="*/ 60 w 120"/>
                <a:gd name="T17" fmla="*/ 92 h 92"/>
                <a:gd name="T18" fmla="*/ 48 w 120"/>
                <a:gd name="T19" fmla="*/ 90 h 92"/>
                <a:gd name="T20" fmla="*/ 48 w 120"/>
                <a:gd name="T21" fmla="*/ 90 h 92"/>
                <a:gd name="T22" fmla="*/ 36 w 120"/>
                <a:gd name="T23" fmla="*/ 86 h 92"/>
                <a:gd name="T24" fmla="*/ 26 w 120"/>
                <a:gd name="T25" fmla="*/ 82 h 92"/>
                <a:gd name="T26" fmla="*/ 18 w 120"/>
                <a:gd name="T27" fmla="*/ 74 h 92"/>
                <a:gd name="T28" fmla="*/ 10 w 120"/>
                <a:gd name="T29" fmla="*/ 68 h 92"/>
                <a:gd name="T30" fmla="*/ 4 w 120"/>
                <a:gd name="T31" fmla="*/ 60 h 92"/>
                <a:gd name="T32" fmla="*/ 2 w 120"/>
                <a:gd name="T33" fmla="*/ 50 h 92"/>
                <a:gd name="T34" fmla="*/ 0 w 120"/>
                <a:gd name="T35" fmla="*/ 42 h 92"/>
                <a:gd name="T36" fmla="*/ 2 w 120"/>
                <a:gd name="T37" fmla="*/ 32 h 92"/>
                <a:gd name="T38" fmla="*/ 2 w 120"/>
                <a:gd name="T39" fmla="*/ 32 h 92"/>
                <a:gd name="T40" fmla="*/ 4 w 120"/>
                <a:gd name="T41" fmla="*/ 24 h 92"/>
                <a:gd name="T42" fmla="*/ 10 w 120"/>
                <a:gd name="T43" fmla="*/ 16 h 92"/>
                <a:gd name="T44" fmla="*/ 18 w 120"/>
                <a:gd name="T45" fmla="*/ 10 h 92"/>
                <a:gd name="T46" fmla="*/ 26 w 120"/>
                <a:gd name="T47" fmla="*/ 6 h 92"/>
                <a:gd name="T48" fmla="*/ 36 w 120"/>
                <a:gd name="T49" fmla="*/ 2 h 92"/>
                <a:gd name="T50" fmla="*/ 48 w 120"/>
                <a:gd name="T51" fmla="*/ 0 h 92"/>
                <a:gd name="T52" fmla="*/ 60 w 120"/>
                <a:gd name="T53" fmla="*/ 0 h 92"/>
                <a:gd name="T54" fmla="*/ 72 w 120"/>
                <a:gd name="T55" fmla="*/ 2 h 92"/>
                <a:gd name="T56" fmla="*/ 72 w 120"/>
                <a:gd name="T57" fmla="*/ 2 h 92"/>
                <a:gd name="T58" fmla="*/ 84 w 120"/>
                <a:gd name="T59" fmla="*/ 6 h 92"/>
                <a:gd name="T60" fmla="*/ 94 w 120"/>
                <a:gd name="T61" fmla="*/ 12 h 92"/>
                <a:gd name="T62" fmla="*/ 102 w 120"/>
                <a:gd name="T63" fmla="*/ 18 h 92"/>
                <a:gd name="T64" fmla="*/ 110 w 120"/>
                <a:gd name="T65" fmla="*/ 24 h 92"/>
                <a:gd name="T66" fmla="*/ 116 w 120"/>
                <a:gd name="T67" fmla="*/ 32 h 92"/>
                <a:gd name="T68" fmla="*/ 118 w 120"/>
                <a:gd name="T69" fmla="*/ 42 h 92"/>
                <a:gd name="T70" fmla="*/ 120 w 120"/>
                <a:gd name="T71" fmla="*/ 50 h 92"/>
                <a:gd name="T72" fmla="*/ 118 w 120"/>
                <a:gd name="T73" fmla="*/ 60 h 92"/>
                <a:gd name="T74" fmla="*/ 118 w 120"/>
                <a:gd name="T75" fmla="*/ 60 h 9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20"/>
                <a:gd name="T115" fmla="*/ 0 h 92"/>
                <a:gd name="T116" fmla="*/ 120 w 120"/>
                <a:gd name="T117" fmla="*/ 92 h 9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20" h="92">
                  <a:moveTo>
                    <a:pt x="118" y="60"/>
                  </a:moveTo>
                  <a:lnTo>
                    <a:pt x="118" y="60"/>
                  </a:lnTo>
                  <a:lnTo>
                    <a:pt x="116" y="68"/>
                  </a:lnTo>
                  <a:lnTo>
                    <a:pt x="110" y="76"/>
                  </a:lnTo>
                  <a:lnTo>
                    <a:pt x="102" y="82"/>
                  </a:lnTo>
                  <a:lnTo>
                    <a:pt x="94" y="86"/>
                  </a:lnTo>
                  <a:lnTo>
                    <a:pt x="84" y="90"/>
                  </a:lnTo>
                  <a:lnTo>
                    <a:pt x="72" y="92"/>
                  </a:lnTo>
                  <a:lnTo>
                    <a:pt x="60" y="92"/>
                  </a:lnTo>
                  <a:lnTo>
                    <a:pt x="48" y="90"/>
                  </a:lnTo>
                  <a:lnTo>
                    <a:pt x="36" y="86"/>
                  </a:lnTo>
                  <a:lnTo>
                    <a:pt x="26" y="82"/>
                  </a:lnTo>
                  <a:lnTo>
                    <a:pt x="18" y="74"/>
                  </a:lnTo>
                  <a:lnTo>
                    <a:pt x="10" y="68"/>
                  </a:lnTo>
                  <a:lnTo>
                    <a:pt x="4" y="60"/>
                  </a:lnTo>
                  <a:lnTo>
                    <a:pt x="2" y="50"/>
                  </a:lnTo>
                  <a:lnTo>
                    <a:pt x="0" y="42"/>
                  </a:lnTo>
                  <a:lnTo>
                    <a:pt x="2" y="32"/>
                  </a:lnTo>
                  <a:lnTo>
                    <a:pt x="4" y="24"/>
                  </a:lnTo>
                  <a:lnTo>
                    <a:pt x="10" y="16"/>
                  </a:lnTo>
                  <a:lnTo>
                    <a:pt x="18" y="10"/>
                  </a:lnTo>
                  <a:lnTo>
                    <a:pt x="26" y="6"/>
                  </a:lnTo>
                  <a:lnTo>
                    <a:pt x="36" y="2"/>
                  </a:lnTo>
                  <a:lnTo>
                    <a:pt x="48" y="0"/>
                  </a:lnTo>
                  <a:lnTo>
                    <a:pt x="60" y="0"/>
                  </a:lnTo>
                  <a:lnTo>
                    <a:pt x="72" y="2"/>
                  </a:lnTo>
                  <a:lnTo>
                    <a:pt x="84" y="6"/>
                  </a:lnTo>
                  <a:lnTo>
                    <a:pt x="94" y="12"/>
                  </a:lnTo>
                  <a:lnTo>
                    <a:pt x="102" y="18"/>
                  </a:lnTo>
                  <a:lnTo>
                    <a:pt x="110" y="24"/>
                  </a:lnTo>
                  <a:lnTo>
                    <a:pt x="116" y="32"/>
                  </a:lnTo>
                  <a:lnTo>
                    <a:pt x="118" y="42"/>
                  </a:lnTo>
                  <a:lnTo>
                    <a:pt x="120" y="50"/>
                  </a:lnTo>
                  <a:lnTo>
                    <a:pt x="118" y="60"/>
                  </a:lnTo>
                  <a:close/>
                </a:path>
              </a:pathLst>
            </a:custGeom>
            <a:solidFill>
              <a:srgbClr val="D2AD5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2" name="Freeform 340">
              <a:extLst>
                <a:ext uri="{FF2B5EF4-FFF2-40B4-BE49-F238E27FC236}">
                  <a16:creationId xmlns:a16="http://schemas.microsoft.com/office/drawing/2014/main" id="{67C2F104-B1F0-486A-8342-406AC95A3153}"/>
                </a:ext>
              </a:extLst>
            </p:cNvPr>
            <p:cNvSpPr>
              <a:spLocks/>
            </p:cNvSpPr>
            <p:nvPr/>
          </p:nvSpPr>
          <p:spPr bwMode="auto">
            <a:xfrm>
              <a:off x="1470" y="1896"/>
              <a:ext cx="128" cy="96"/>
            </a:xfrm>
            <a:custGeom>
              <a:avLst/>
              <a:gdLst>
                <a:gd name="T0" fmla="*/ 126 w 128"/>
                <a:gd name="T1" fmla="*/ 62 h 96"/>
                <a:gd name="T2" fmla="*/ 126 w 128"/>
                <a:gd name="T3" fmla="*/ 62 h 96"/>
                <a:gd name="T4" fmla="*/ 122 w 128"/>
                <a:gd name="T5" fmla="*/ 72 h 96"/>
                <a:gd name="T6" fmla="*/ 116 w 128"/>
                <a:gd name="T7" fmla="*/ 78 h 96"/>
                <a:gd name="T8" fmla="*/ 108 w 128"/>
                <a:gd name="T9" fmla="*/ 86 h 96"/>
                <a:gd name="T10" fmla="*/ 100 w 128"/>
                <a:gd name="T11" fmla="*/ 90 h 96"/>
                <a:gd name="T12" fmla="*/ 88 w 128"/>
                <a:gd name="T13" fmla="*/ 94 h 96"/>
                <a:gd name="T14" fmla="*/ 76 w 128"/>
                <a:gd name="T15" fmla="*/ 96 h 96"/>
                <a:gd name="T16" fmla="*/ 64 w 128"/>
                <a:gd name="T17" fmla="*/ 96 h 96"/>
                <a:gd name="T18" fmla="*/ 52 w 128"/>
                <a:gd name="T19" fmla="*/ 94 h 96"/>
                <a:gd name="T20" fmla="*/ 52 w 128"/>
                <a:gd name="T21" fmla="*/ 94 h 96"/>
                <a:gd name="T22" fmla="*/ 40 w 128"/>
                <a:gd name="T23" fmla="*/ 90 h 96"/>
                <a:gd name="T24" fmla="*/ 28 w 128"/>
                <a:gd name="T25" fmla="*/ 84 h 96"/>
                <a:gd name="T26" fmla="*/ 20 w 128"/>
                <a:gd name="T27" fmla="*/ 78 h 96"/>
                <a:gd name="T28" fmla="*/ 12 w 128"/>
                <a:gd name="T29" fmla="*/ 70 h 96"/>
                <a:gd name="T30" fmla="*/ 6 w 128"/>
                <a:gd name="T31" fmla="*/ 62 h 96"/>
                <a:gd name="T32" fmla="*/ 2 w 128"/>
                <a:gd name="T33" fmla="*/ 52 h 96"/>
                <a:gd name="T34" fmla="*/ 0 w 128"/>
                <a:gd name="T35" fmla="*/ 44 h 96"/>
                <a:gd name="T36" fmla="*/ 2 w 128"/>
                <a:gd name="T37" fmla="*/ 34 h 96"/>
                <a:gd name="T38" fmla="*/ 2 w 128"/>
                <a:gd name="T39" fmla="*/ 34 h 96"/>
                <a:gd name="T40" fmla="*/ 6 w 128"/>
                <a:gd name="T41" fmla="*/ 26 h 96"/>
                <a:gd name="T42" fmla="*/ 12 w 128"/>
                <a:gd name="T43" fmla="*/ 18 h 96"/>
                <a:gd name="T44" fmla="*/ 20 w 128"/>
                <a:gd name="T45" fmla="*/ 10 h 96"/>
                <a:gd name="T46" fmla="*/ 28 w 128"/>
                <a:gd name="T47" fmla="*/ 6 h 96"/>
                <a:gd name="T48" fmla="*/ 40 w 128"/>
                <a:gd name="T49" fmla="*/ 2 h 96"/>
                <a:gd name="T50" fmla="*/ 52 w 128"/>
                <a:gd name="T51" fmla="*/ 0 h 96"/>
                <a:gd name="T52" fmla="*/ 64 w 128"/>
                <a:gd name="T53" fmla="*/ 0 h 96"/>
                <a:gd name="T54" fmla="*/ 76 w 128"/>
                <a:gd name="T55" fmla="*/ 2 h 96"/>
                <a:gd name="T56" fmla="*/ 76 w 128"/>
                <a:gd name="T57" fmla="*/ 2 h 96"/>
                <a:gd name="T58" fmla="*/ 88 w 128"/>
                <a:gd name="T59" fmla="*/ 6 h 96"/>
                <a:gd name="T60" fmla="*/ 100 w 128"/>
                <a:gd name="T61" fmla="*/ 12 h 96"/>
                <a:gd name="T62" fmla="*/ 108 w 128"/>
                <a:gd name="T63" fmla="*/ 18 h 96"/>
                <a:gd name="T64" fmla="*/ 116 w 128"/>
                <a:gd name="T65" fmla="*/ 26 h 96"/>
                <a:gd name="T66" fmla="*/ 122 w 128"/>
                <a:gd name="T67" fmla="*/ 34 h 96"/>
                <a:gd name="T68" fmla="*/ 126 w 128"/>
                <a:gd name="T69" fmla="*/ 44 h 96"/>
                <a:gd name="T70" fmla="*/ 128 w 128"/>
                <a:gd name="T71" fmla="*/ 52 h 96"/>
                <a:gd name="T72" fmla="*/ 126 w 128"/>
                <a:gd name="T73" fmla="*/ 62 h 96"/>
                <a:gd name="T74" fmla="*/ 126 w 128"/>
                <a:gd name="T75" fmla="*/ 62 h 9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28"/>
                <a:gd name="T115" fmla="*/ 0 h 96"/>
                <a:gd name="T116" fmla="*/ 128 w 128"/>
                <a:gd name="T117" fmla="*/ 96 h 9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28" h="96">
                  <a:moveTo>
                    <a:pt x="126" y="62"/>
                  </a:moveTo>
                  <a:lnTo>
                    <a:pt x="126" y="62"/>
                  </a:lnTo>
                  <a:lnTo>
                    <a:pt x="122" y="72"/>
                  </a:lnTo>
                  <a:lnTo>
                    <a:pt x="116" y="78"/>
                  </a:lnTo>
                  <a:lnTo>
                    <a:pt x="108" y="86"/>
                  </a:lnTo>
                  <a:lnTo>
                    <a:pt x="100" y="90"/>
                  </a:lnTo>
                  <a:lnTo>
                    <a:pt x="88" y="94"/>
                  </a:lnTo>
                  <a:lnTo>
                    <a:pt x="76" y="96"/>
                  </a:lnTo>
                  <a:lnTo>
                    <a:pt x="64" y="96"/>
                  </a:lnTo>
                  <a:lnTo>
                    <a:pt x="52" y="94"/>
                  </a:lnTo>
                  <a:lnTo>
                    <a:pt x="40" y="90"/>
                  </a:lnTo>
                  <a:lnTo>
                    <a:pt x="28" y="84"/>
                  </a:lnTo>
                  <a:lnTo>
                    <a:pt x="20" y="78"/>
                  </a:lnTo>
                  <a:lnTo>
                    <a:pt x="12" y="70"/>
                  </a:lnTo>
                  <a:lnTo>
                    <a:pt x="6" y="62"/>
                  </a:lnTo>
                  <a:lnTo>
                    <a:pt x="2" y="52"/>
                  </a:lnTo>
                  <a:lnTo>
                    <a:pt x="0" y="44"/>
                  </a:lnTo>
                  <a:lnTo>
                    <a:pt x="2" y="34"/>
                  </a:lnTo>
                  <a:lnTo>
                    <a:pt x="6" y="26"/>
                  </a:lnTo>
                  <a:lnTo>
                    <a:pt x="12" y="18"/>
                  </a:lnTo>
                  <a:lnTo>
                    <a:pt x="20" y="10"/>
                  </a:lnTo>
                  <a:lnTo>
                    <a:pt x="28" y="6"/>
                  </a:lnTo>
                  <a:lnTo>
                    <a:pt x="40" y="2"/>
                  </a:lnTo>
                  <a:lnTo>
                    <a:pt x="52" y="0"/>
                  </a:lnTo>
                  <a:lnTo>
                    <a:pt x="64" y="0"/>
                  </a:lnTo>
                  <a:lnTo>
                    <a:pt x="76" y="2"/>
                  </a:lnTo>
                  <a:lnTo>
                    <a:pt x="88" y="6"/>
                  </a:lnTo>
                  <a:lnTo>
                    <a:pt x="100" y="12"/>
                  </a:lnTo>
                  <a:lnTo>
                    <a:pt x="108" y="18"/>
                  </a:lnTo>
                  <a:lnTo>
                    <a:pt x="116" y="26"/>
                  </a:lnTo>
                  <a:lnTo>
                    <a:pt x="122" y="34"/>
                  </a:lnTo>
                  <a:lnTo>
                    <a:pt x="126" y="44"/>
                  </a:lnTo>
                  <a:lnTo>
                    <a:pt x="128" y="52"/>
                  </a:lnTo>
                  <a:lnTo>
                    <a:pt x="126" y="62"/>
                  </a:lnTo>
                  <a:close/>
                </a:path>
              </a:pathLst>
            </a:custGeom>
            <a:solidFill>
              <a:srgbClr val="D1AB5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3" name="Freeform 341">
              <a:extLst>
                <a:ext uri="{FF2B5EF4-FFF2-40B4-BE49-F238E27FC236}">
                  <a16:creationId xmlns:a16="http://schemas.microsoft.com/office/drawing/2014/main" id="{308BE14C-CC37-4667-AB71-62ACB3358C9A}"/>
                </a:ext>
              </a:extLst>
            </p:cNvPr>
            <p:cNvSpPr>
              <a:spLocks/>
            </p:cNvSpPr>
            <p:nvPr/>
          </p:nvSpPr>
          <p:spPr bwMode="auto">
            <a:xfrm>
              <a:off x="1468" y="1894"/>
              <a:ext cx="132" cy="100"/>
            </a:xfrm>
            <a:custGeom>
              <a:avLst/>
              <a:gdLst>
                <a:gd name="T0" fmla="*/ 132 w 132"/>
                <a:gd name="T1" fmla="*/ 64 h 100"/>
                <a:gd name="T2" fmla="*/ 132 w 132"/>
                <a:gd name="T3" fmla="*/ 64 h 100"/>
                <a:gd name="T4" fmla="*/ 128 w 132"/>
                <a:gd name="T5" fmla="*/ 74 h 100"/>
                <a:gd name="T6" fmla="*/ 122 w 132"/>
                <a:gd name="T7" fmla="*/ 82 h 100"/>
                <a:gd name="T8" fmla="*/ 112 w 132"/>
                <a:gd name="T9" fmla="*/ 90 h 100"/>
                <a:gd name="T10" fmla="*/ 104 w 132"/>
                <a:gd name="T11" fmla="*/ 94 h 100"/>
                <a:gd name="T12" fmla="*/ 92 w 132"/>
                <a:gd name="T13" fmla="*/ 98 h 100"/>
                <a:gd name="T14" fmla="*/ 80 w 132"/>
                <a:gd name="T15" fmla="*/ 100 h 100"/>
                <a:gd name="T16" fmla="*/ 66 w 132"/>
                <a:gd name="T17" fmla="*/ 100 h 100"/>
                <a:gd name="T18" fmla="*/ 54 w 132"/>
                <a:gd name="T19" fmla="*/ 98 h 100"/>
                <a:gd name="T20" fmla="*/ 54 w 132"/>
                <a:gd name="T21" fmla="*/ 98 h 100"/>
                <a:gd name="T22" fmla="*/ 40 w 132"/>
                <a:gd name="T23" fmla="*/ 94 h 100"/>
                <a:gd name="T24" fmla="*/ 28 w 132"/>
                <a:gd name="T25" fmla="*/ 88 h 100"/>
                <a:gd name="T26" fmla="*/ 18 w 132"/>
                <a:gd name="T27" fmla="*/ 82 h 100"/>
                <a:gd name="T28" fmla="*/ 10 w 132"/>
                <a:gd name="T29" fmla="*/ 74 h 100"/>
                <a:gd name="T30" fmla="*/ 4 w 132"/>
                <a:gd name="T31" fmla="*/ 64 h 100"/>
                <a:gd name="T32" fmla="*/ 0 w 132"/>
                <a:gd name="T33" fmla="*/ 56 h 100"/>
                <a:gd name="T34" fmla="*/ 0 w 132"/>
                <a:gd name="T35" fmla="*/ 46 h 100"/>
                <a:gd name="T36" fmla="*/ 0 w 132"/>
                <a:gd name="T37" fmla="*/ 36 h 100"/>
                <a:gd name="T38" fmla="*/ 0 w 132"/>
                <a:gd name="T39" fmla="*/ 36 h 100"/>
                <a:gd name="T40" fmla="*/ 4 w 132"/>
                <a:gd name="T41" fmla="*/ 26 h 100"/>
                <a:gd name="T42" fmla="*/ 10 w 132"/>
                <a:gd name="T43" fmla="*/ 18 h 100"/>
                <a:gd name="T44" fmla="*/ 20 w 132"/>
                <a:gd name="T45" fmla="*/ 10 h 100"/>
                <a:gd name="T46" fmla="*/ 30 w 132"/>
                <a:gd name="T47" fmla="*/ 6 h 100"/>
                <a:gd name="T48" fmla="*/ 40 w 132"/>
                <a:gd name="T49" fmla="*/ 2 h 100"/>
                <a:gd name="T50" fmla="*/ 52 w 132"/>
                <a:gd name="T51" fmla="*/ 0 h 100"/>
                <a:gd name="T52" fmla="*/ 66 w 132"/>
                <a:gd name="T53" fmla="*/ 0 h 100"/>
                <a:gd name="T54" fmla="*/ 78 w 132"/>
                <a:gd name="T55" fmla="*/ 2 h 100"/>
                <a:gd name="T56" fmla="*/ 78 w 132"/>
                <a:gd name="T57" fmla="*/ 2 h 100"/>
                <a:gd name="T58" fmla="*/ 92 w 132"/>
                <a:gd name="T59" fmla="*/ 6 h 100"/>
                <a:gd name="T60" fmla="*/ 104 w 132"/>
                <a:gd name="T61" fmla="*/ 12 h 100"/>
                <a:gd name="T62" fmla="*/ 114 w 132"/>
                <a:gd name="T63" fmla="*/ 18 h 100"/>
                <a:gd name="T64" fmla="*/ 122 w 132"/>
                <a:gd name="T65" fmla="*/ 26 h 100"/>
                <a:gd name="T66" fmla="*/ 128 w 132"/>
                <a:gd name="T67" fmla="*/ 36 h 100"/>
                <a:gd name="T68" fmla="*/ 132 w 132"/>
                <a:gd name="T69" fmla="*/ 44 h 100"/>
                <a:gd name="T70" fmla="*/ 132 w 132"/>
                <a:gd name="T71" fmla="*/ 54 h 100"/>
                <a:gd name="T72" fmla="*/ 132 w 132"/>
                <a:gd name="T73" fmla="*/ 64 h 100"/>
                <a:gd name="T74" fmla="*/ 132 w 132"/>
                <a:gd name="T75" fmla="*/ 64 h 10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32"/>
                <a:gd name="T115" fmla="*/ 0 h 100"/>
                <a:gd name="T116" fmla="*/ 132 w 132"/>
                <a:gd name="T117" fmla="*/ 100 h 10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32" h="100">
                  <a:moveTo>
                    <a:pt x="132" y="64"/>
                  </a:moveTo>
                  <a:lnTo>
                    <a:pt x="132" y="64"/>
                  </a:lnTo>
                  <a:lnTo>
                    <a:pt x="128" y="74"/>
                  </a:lnTo>
                  <a:lnTo>
                    <a:pt x="122" y="82"/>
                  </a:lnTo>
                  <a:lnTo>
                    <a:pt x="112" y="90"/>
                  </a:lnTo>
                  <a:lnTo>
                    <a:pt x="104" y="94"/>
                  </a:lnTo>
                  <a:lnTo>
                    <a:pt x="92" y="98"/>
                  </a:lnTo>
                  <a:lnTo>
                    <a:pt x="80" y="100"/>
                  </a:lnTo>
                  <a:lnTo>
                    <a:pt x="66" y="100"/>
                  </a:lnTo>
                  <a:lnTo>
                    <a:pt x="54" y="98"/>
                  </a:lnTo>
                  <a:lnTo>
                    <a:pt x="40" y="94"/>
                  </a:lnTo>
                  <a:lnTo>
                    <a:pt x="28" y="88"/>
                  </a:lnTo>
                  <a:lnTo>
                    <a:pt x="18" y="82"/>
                  </a:lnTo>
                  <a:lnTo>
                    <a:pt x="10" y="74"/>
                  </a:lnTo>
                  <a:lnTo>
                    <a:pt x="4" y="64"/>
                  </a:lnTo>
                  <a:lnTo>
                    <a:pt x="0" y="56"/>
                  </a:lnTo>
                  <a:lnTo>
                    <a:pt x="0" y="46"/>
                  </a:lnTo>
                  <a:lnTo>
                    <a:pt x="0" y="36"/>
                  </a:lnTo>
                  <a:lnTo>
                    <a:pt x="4" y="26"/>
                  </a:lnTo>
                  <a:lnTo>
                    <a:pt x="10" y="18"/>
                  </a:lnTo>
                  <a:lnTo>
                    <a:pt x="20" y="10"/>
                  </a:lnTo>
                  <a:lnTo>
                    <a:pt x="30" y="6"/>
                  </a:lnTo>
                  <a:lnTo>
                    <a:pt x="40" y="2"/>
                  </a:lnTo>
                  <a:lnTo>
                    <a:pt x="52" y="0"/>
                  </a:lnTo>
                  <a:lnTo>
                    <a:pt x="66" y="0"/>
                  </a:lnTo>
                  <a:lnTo>
                    <a:pt x="78" y="2"/>
                  </a:lnTo>
                  <a:lnTo>
                    <a:pt x="92" y="6"/>
                  </a:lnTo>
                  <a:lnTo>
                    <a:pt x="104" y="12"/>
                  </a:lnTo>
                  <a:lnTo>
                    <a:pt x="114" y="18"/>
                  </a:lnTo>
                  <a:lnTo>
                    <a:pt x="122" y="26"/>
                  </a:lnTo>
                  <a:lnTo>
                    <a:pt x="128" y="36"/>
                  </a:lnTo>
                  <a:lnTo>
                    <a:pt x="132" y="44"/>
                  </a:lnTo>
                  <a:lnTo>
                    <a:pt x="132" y="54"/>
                  </a:lnTo>
                  <a:lnTo>
                    <a:pt x="132" y="64"/>
                  </a:lnTo>
                  <a:close/>
                </a:path>
              </a:pathLst>
            </a:custGeom>
            <a:solidFill>
              <a:srgbClr val="D0A95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4" name="Freeform 342">
              <a:extLst>
                <a:ext uri="{FF2B5EF4-FFF2-40B4-BE49-F238E27FC236}">
                  <a16:creationId xmlns:a16="http://schemas.microsoft.com/office/drawing/2014/main" id="{74C62A79-8522-46A4-910B-C546805D788D}"/>
                </a:ext>
              </a:extLst>
            </p:cNvPr>
            <p:cNvSpPr>
              <a:spLocks/>
            </p:cNvSpPr>
            <p:nvPr/>
          </p:nvSpPr>
          <p:spPr bwMode="auto">
            <a:xfrm>
              <a:off x="1464" y="1892"/>
              <a:ext cx="140" cy="104"/>
            </a:xfrm>
            <a:custGeom>
              <a:avLst/>
              <a:gdLst>
                <a:gd name="T0" fmla="*/ 138 w 140"/>
                <a:gd name="T1" fmla="*/ 68 h 104"/>
                <a:gd name="T2" fmla="*/ 138 w 140"/>
                <a:gd name="T3" fmla="*/ 68 h 104"/>
                <a:gd name="T4" fmla="*/ 134 w 140"/>
                <a:gd name="T5" fmla="*/ 78 h 104"/>
                <a:gd name="T6" fmla="*/ 128 w 140"/>
                <a:gd name="T7" fmla="*/ 86 h 104"/>
                <a:gd name="T8" fmla="*/ 120 w 140"/>
                <a:gd name="T9" fmla="*/ 94 h 104"/>
                <a:gd name="T10" fmla="*/ 108 w 140"/>
                <a:gd name="T11" fmla="*/ 98 h 104"/>
                <a:gd name="T12" fmla="*/ 98 w 140"/>
                <a:gd name="T13" fmla="*/ 102 h 104"/>
                <a:gd name="T14" fmla="*/ 84 w 140"/>
                <a:gd name="T15" fmla="*/ 104 h 104"/>
                <a:gd name="T16" fmla="*/ 70 w 140"/>
                <a:gd name="T17" fmla="*/ 104 h 104"/>
                <a:gd name="T18" fmla="*/ 56 w 140"/>
                <a:gd name="T19" fmla="*/ 102 h 104"/>
                <a:gd name="T20" fmla="*/ 56 w 140"/>
                <a:gd name="T21" fmla="*/ 102 h 104"/>
                <a:gd name="T22" fmla="*/ 42 w 140"/>
                <a:gd name="T23" fmla="*/ 98 h 104"/>
                <a:gd name="T24" fmla="*/ 30 w 140"/>
                <a:gd name="T25" fmla="*/ 92 h 104"/>
                <a:gd name="T26" fmla="*/ 20 w 140"/>
                <a:gd name="T27" fmla="*/ 86 h 104"/>
                <a:gd name="T28" fmla="*/ 12 w 140"/>
                <a:gd name="T29" fmla="*/ 76 h 104"/>
                <a:gd name="T30" fmla="*/ 6 w 140"/>
                <a:gd name="T31" fmla="*/ 68 h 104"/>
                <a:gd name="T32" fmla="*/ 2 w 140"/>
                <a:gd name="T33" fmla="*/ 58 h 104"/>
                <a:gd name="T34" fmla="*/ 0 w 140"/>
                <a:gd name="T35" fmla="*/ 48 h 104"/>
                <a:gd name="T36" fmla="*/ 2 w 140"/>
                <a:gd name="T37" fmla="*/ 36 h 104"/>
                <a:gd name="T38" fmla="*/ 2 w 140"/>
                <a:gd name="T39" fmla="*/ 36 h 104"/>
                <a:gd name="T40" fmla="*/ 6 w 140"/>
                <a:gd name="T41" fmla="*/ 26 h 104"/>
                <a:gd name="T42" fmla="*/ 12 w 140"/>
                <a:gd name="T43" fmla="*/ 18 h 104"/>
                <a:gd name="T44" fmla="*/ 20 w 140"/>
                <a:gd name="T45" fmla="*/ 12 h 104"/>
                <a:gd name="T46" fmla="*/ 32 w 140"/>
                <a:gd name="T47" fmla="*/ 6 h 104"/>
                <a:gd name="T48" fmla="*/ 42 w 140"/>
                <a:gd name="T49" fmla="*/ 2 h 104"/>
                <a:gd name="T50" fmla="*/ 56 w 140"/>
                <a:gd name="T51" fmla="*/ 0 h 104"/>
                <a:gd name="T52" fmla="*/ 70 w 140"/>
                <a:gd name="T53" fmla="*/ 0 h 104"/>
                <a:gd name="T54" fmla="*/ 84 w 140"/>
                <a:gd name="T55" fmla="*/ 2 h 104"/>
                <a:gd name="T56" fmla="*/ 84 w 140"/>
                <a:gd name="T57" fmla="*/ 2 h 104"/>
                <a:gd name="T58" fmla="*/ 98 w 140"/>
                <a:gd name="T59" fmla="*/ 6 h 104"/>
                <a:gd name="T60" fmla="*/ 110 w 140"/>
                <a:gd name="T61" fmla="*/ 12 h 104"/>
                <a:gd name="T62" fmla="*/ 120 w 140"/>
                <a:gd name="T63" fmla="*/ 18 h 104"/>
                <a:gd name="T64" fmla="*/ 128 w 140"/>
                <a:gd name="T65" fmla="*/ 28 h 104"/>
                <a:gd name="T66" fmla="*/ 134 w 140"/>
                <a:gd name="T67" fmla="*/ 36 h 104"/>
                <a:gd name="T68" fmla="*/ 138 w 140"/>
                <a:gd name="T69" fmla="*/ 46 h 104"/>
                <a:gd name="T70" fmla="*/ 140 w 140"/>
                <a:gd name="T71" fmla="*/ 56 h 104"/>
                <a:gd name="T72" fmla="*/ 138 w 140"/>
                <a:gd name="T73" fmla="*/ 68 h 104"/>
                <a:gd name="T74" fmla="*/ 138 w 140"/>
                <a:gd name="T75" fmla="*/ 68 h 10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0"/>
                <a:gd name="T115" fmla="*/ 0 h 104"/>
                <a:gd name="T116" fmla="*/ 140 w 140"/>
                <a:gd name="T117" fmla="*/ 104 h 10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0" h="104">
                  <a:moveTo>
                    <a:pt x="138" y="68"/>
                  </a:moveTo>
                  <a:lnTo>
                    <a:pt x="138" y="68"/>
                  </a:lnTo>
                  <a:lnTo>
                    <a:pt x="134" y="78"/>
                  </a:lnTo>
                  <a:lnTo>
                    <a:pt x="128" y="86"/>
                  </a:lnTo>
                  <a:lnTo>
                    <a:pt x="120" y="94"/>
                  </a:lnTo>
                  <a:lnTo>
                    <a:pt x="108" y="98"/>
                  </a:lnTo>
                  <a:lnTo>
                    <a:pt x="98" y="102"/>
                  </a:lnTo>
                  <a:lnTo>
                    <a:pt x="84" y="104"/>
                  </a:lnTo>
                  <a:lnTo>
                    <a:pt x="70" y="104"/>
                  </a:lnTo>
                  <a:lnTo>
                    <a:pt x="56" y="102"/>
                  </a:lnTo>
                  <a:lnTo>
                    <a:pt x="42" y="98"/>
                  </a:lnTo>
                  <a:lnTo>
                    <a:pt x="30" y="92"/>
                  </a:lnTo>
                  <a:lnTo>
                    <a:pt x="20" y="86"/>
                  </a:lnTo>
                  <a:lnTo>
                    <a:pt x="12" y="76"/>
                  </a:lnTo>
                  <a:lnTo>
                    <a:pt x="6" y="68"/>
                  </a:lnTo>
                  <a:lnTo>
                    <a:pt x="2" y="58"/>
                  </a:lnTo>
                  <a:lnTo>
                    <a:pt x="0" y="48"/>
                  </a:lnTo>
                  <a:lnTo>
                    <a:pt x="2" y="36"/>
                  </a:lnTo>
                  <a:lnTo>
                    <a:pt x="6" y="26"/>
                  </a:lnTo>
                  <a:lnTo>
                    <a:pt x="12" y="18"/>
                  </a:lnTo>
                  <a:lnTo>
                    <a:pt x="20" y="12"/>
                  </a:lnTo>
                  <a:lnTo>
                    <a:pt x="32" y="6"/>
                  </a:lnTo>
                  <a:lnTo>
                    <a:pt x="42" y="2"/>
                  </a:lnTo>
                  <a:lnTo>
                    <a:pt x="56" y="0"/>
                  </a:lnTo>
                  <a:lnTo>
                    <a:pt x="70" y="0"/>
                  </a:lnTo>
                  <a:lnTo>
                    <a:pt x="84" y="2"/>
                  </a:lnTo>
                  <a:lnTo>
                    <a:pt x="98" y="6"/>
                  </a:lnTo>
                  <a:lnTo>
                    <a:pt x="110" y="12"/>
                  </a:lnTo>
                  <a:lnTo>
                    <a:pt x="120" y="18"/>
                  </a:lnTo>
                  <a:lnTo>
                    <a:pt x="128" y="28"/>
                  </a:lnTo>
                  <a:lnTo>
                    <a:pt x="134" y="36"/>
                  </a:lnTo>
                  <a:lnTo>
                    <a:pt x="138" y="46"/>
                  </a:lnTo>
                  <a:lnTo>
                    <a:pt x="140" y="56"/>
                  </a:lnTo>
                  <a:lnTo>
                    <a:pt x="138" y="68"/>
                  </a:lnTo>
                  <a:close/>
                </a:path>
              </a:pathLst>
            </a:custGeom>
            <a:solidFill>
              <a:srgbClr val="CFA85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5" name="Freeform 343">
              <a:extLst>
                <a:ext uri="{FF2B5EF4-FFF2-40B4-BE49-F238E27FC236}">
                  <a16:creationId xmlns:a16="http://schemas.microsoft.com/office/drawing/2014/main" id="{2E7D4467-9E9E-4671-8AFD-06A79458E2CC}"/>
                </a:ext>
              </a:extLst>
            </p:cNvPr>
            <p:cNvSpPr>
              <a:spLocks/>
            </p:cNvSpPr>
            <p:nvPr/>
          </p:nvSpPr>
          <p:spPr bwMode="auto">
            <a:xfrm>
              <a:off x="1460" y="1890"/>
              <a:ext cx="148" cy="108"/>
            </a:xfrm>
            <a:custGeom>
              <a:avLst/>
              <a:gdLst>
                <a:gd name="T0" fmla="*/ 146 w 148"/>
                <a:gd name="T1" fmla="*/ 70 h 108"/>
                <a:gd name="T2" fmla="*/ 146 w 148"/>
                <a:gd name="T3" fmla="*/ 70 h 108"/>
                <a:gd name="T4" fmla="*/ 142 w 148"/>
                <a:gd name="T5" fmla="*/ 80 h 108"/>
                <a:gd name="T6" fmla="*/ 134 w 148"/>
                <a:gd name="T7" fmla="*/ 90 h 108"/>
                <a:gd name="T8" fmla="*/ 126 w 148"/>
                <a:gd name="T9" fmla="*/ 96 h 108"/>
                <a:gd name="T10" fmla="*/ 114 w 148"/>
                <a:gd name="T11" fmla="*/ 102 h 108"/>
                <a:gd name="T12" fmla="*/ 102 w 148"/>
                <a:gd name="T13" fmla="*/ 106 h 108"/>
                <a:gd name="T14" fmla="*/ 88 w 148"/>
                <a:gd name="T15" fmla="*/ 108 h 108"/>
                <a:gd name="T16" fmla="*/ 74 w 148"/>
                <a:gd name="T17" fmla="*/ 108 h 108"/>
                <a:gd name="T18" fmla="*/ 60 w 148"/>
                <a:gd name="T19" fmla="*/ 106 h 108"/>
                <a:gd name="T20" fmla="*/ 60 w 148"/>
                <a:gd name="T21" fmla="*/ 106 h 108"/>
                <a:gd name="T22" fmla="*/ 46 w 148"/>
                <a:gd name="T23" fmla="*/ 102 h 108"/>
                <a:gd name="T24" fmla="*/ 32 w 148"/>
                <a:gd name="T25" fmla="*/ 96 h 108"/>
                <a:gd name="T26" fmla="*/ 22 w 148"/>
                <a:gd name="T27" fmla="*/ 88 h 108"/>
                <a:gd name="T28" fmla="*/ 14 w 148"/>
                <a:gd name="T29" fmla="*/ 80 h 108"/>
                <a:gd name="T30" fmla="*/ 6 w 148"/>
                <a:gd name="T31" fmla="*/ 70 h 108"/>
                <a:gd name="T32" fmla="*/ 2 w 148"/>
                <a:gd name="T33" fmla="*/ 60 h 108"/>
                <a:gd name="T34" fmla="*/ 0 w 148"/>
                <a:gd name="T35" fmla="*/ 48 h 108"/>
                <a:gd name="T36" fmla="*/ 2 w 148"/>
                <a:gd name="T37" fmla="*/ 38 h 108"/>
                <a:gd name="T38" fmla="*/ 2 w 148"/>
                <a:gd name="T39" fmla="*/ 38 h 108"/>
                <a:gd name="T40" fmla="*/ 6 w 148"/>
                <a:gd name="T41" fmla="*/ 28 h 108"/>
                <a:gd name="T42" fmla="*/ 14 w 148"/>
                <a:gd name="T43" fmla="*/ 18 h 108"/>
                <a:gd name="T44" fmla="*/ 22 w 148"/>
                <a:gd name="T45" fmla="*/ 12 h 108"/>
                <a:gd name="T46" fmla="*/ 34 w 148"/>
                <a:gd name="T47" fmla="*/ 6 h 108"/>
                <a:gd name="T48" fmla="*/ 46 w 148"/>
                <a:gd name="T49" fmla="*/ 2 h 108"/>
                <a:gd name="T50" fmla="*/ 60 w 148"/>
                <a:gd name="T51" fmla="*/ 0 h 108"/>
                <a:gd name="T52" fmla="*/ 74 w 148"/>
                <a:gd name="T53" fmla="*/ 0 h 108"/>
                <a:gd name="T54" fmla="*/ 88 w 148"/>
                <a:gd name="T55" fmla="*/ 2 h 108"/>
                <a:gd name="T56" fmla="*/ 88 w 148"/>
                <a:gd name="T57" fmla="*/ 2 h 108"/>
                <a:gd name="T58" fmla="*/ 102 w 148"/>
                <a:gd name="T59" fmla="*/ 6 h 108"/>
                <a:gd name="T60" fmla="*/ 116 w 148"/>
                <a:gd name="T61" fmla="*/ 12 h 108"/>
                <a:gd name="T62" fmla="*/ 126 w 148"/>
                <a:gd name="T63" fmla="*/ 20 h 108"/>
                <a:gd name="T64" fmla="*/ 134 w 148"/>
                <a:gd name="T65" fmla="*/ 28 h 108"/>
                <a:gd name="T66" fmla="*/ 142 w 148"/>
                <a:gd name="T67" fmla="*/ 38 h 108"/>
                <a:gd name="T68" fmla="*/ 146 w 148"/>
                <a:gd name="T69" fmla="*/ 48 h 108"/>
                <a:gd name="T70" fmla="*/ 148 w 148"/>
                <a:gd name="T71" fmla="*/ 60 h 108"/>
                <a:gd name="T72" fmla="*/ 146 w 148"/>
                <a:gd name="T73" fmla="*/ 70 h 108"/>
                <a:gd name="T74" fmla="*/ 146 w 148"/>
                <a:gd name="T75" fmla="*/ 70 h 10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8"/>
                <a:gd name="T115" fmla="*/ 0 h 108"/>
                <a:gd name="T116" fmla="*/ 148 w 148"/>
                <a:gd name="T117" fmla="*/ 108 h 10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8" h="108">
                  <a:moveTo>
                    <a:pt x="146" y="70"/>
                  </a:moveTo>
                  <a:lnTo>
                    <a:pt x="146" y="70"/>
                  </a:lnTo>
                  <a:lnTo>
                    <a:pt x="142" y="80"/>
                  </a:lnTo>
                  <a:lnTo>
                    <a:pt x="134" y="90"/>
                  </a:lnTo>
                  <a:lnTo>
                    <a:pt x="126" y="96"/>
                  </a:lnTo>
                  <a:lnTo>
                    <a:pt x="114" y="102"/>
                  </a:lnTo>
                  <a:lnTo>
                    <a:pt x="102" y="106"/>
                  </a:lnTo>
                  <a:lnTo>
                    <a:pt x="88" y="108"/>
                  </a:lnTo>
                  <a:lnTo>
                    <a:pt x="74" y="108"/>
                  </a:lnTo>
                  <a:lnTo>
                    <a:pt x="60" y="106"/>
                  </a:lnTo>
                  <a:lnTo>
                    <a:pt x="46" y="102"/>
                  </a:lnTo>
                  <a:lnTo>
                    <a:pt x="32" y="96"/>
                  </a:lnTo>
                  <a:lnTo>
                    <a:pt x="22" y="88"/>
                  </a:lnTo>
                  <a:lnTo>
                    <a:pt x="14" y="80"/>
                  </a:lnTo>
                  <a:lnTo>
                    <a:pt x="6" y="70"/>
                  </a:lnTo>
                  <a:lnTo>
                    <a:pt x="2" y="60"/>
                  </a:lnTo>
                  <a:lnTo>
                    <a:pt x="0" y="48"/>
                  </a:lnTo>
                  <a:lnTo>
                    <a:pt x="2" y="38"/>
                  </a:lnTo>
                  <a:lnTo>
                    <a:pt x="6" y="28"/>
                  </a:lnTo>
                  <a:lnTo>
                    <a:pt x="14" y="18"/>
                  </a:lnTo>
                  <a:lnTo>
                    <a:pt x="22" y="12"/>
                  </a:lnTo>
                  <a:lnTo>
                    <a:pt x="34" y="6"/>
                  </a:lnTo>
                  <a:lnTo>
                    <a:pt x="46" y="2"/>
                  </a:lnTo>
                  <a:lnTo>
                    <a:pt x="60" y="0"/>
                  </a:lnTo>
                  <a:lnTo>
                    <a:pt x="74" y="0"/>
                  </a:lnTo>
                  <a:lnTo>
                    <a:pt x="88" y="2"/>
                  </a:lnTo>
                  <a:lnTo>
                    <a:pt x="102" y="6"/>
                  </a:lnTo>
                  <a:lnTo>
                    <a:pt x="116" y="12"/>
                  </a:lnTo>
                  <a:lnTo>
                    <a:pt x="126" y="20"/>
                  </a:lnTo>
                  <a:lnTo>
                    <a:pt x="134" y="28"/>
                  </a:lnTo>
                  <a:lnTo>
                    <a:pt x="142" y="38"/>
                  </a:lnTo>
                  <a:lnTo>
                    <a:pt x="146" y="48"/>
                  </a:lnTo>
                  <a:lnTo>
                    <a:pt x="148" y="60"/>
                  </a:lnTo>
                  <a:lnTo>
                    <a:pt x="146" y="70"/>
                  </a:lnTo>
                  <a:close/>
                </a:path>
              </a:pathLst>
            </a:custGeom>
            <a:solidFill>
              <a:srgbClr val="CEA6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6" name="Freeform 344">
              <a:extLst>
                <a:ext uri="{FF2B5EF4-FFF2-40B4-BE49-F238E27FC236}">
                  <a16:creationId xmlns:a16="http://schemas.microsoft.com/office/drawing/2014/main" id="{6B4A4AEF-B304-42DE-918D-98FB0E677467}"/>
                </a:ext>
              </a:extLst>
            </p:cNvPr>
            <p:cNvSpPr>
              <a:spLocks/>
            </p:cNvSpPr>
            <p:nvPr/>
          </p:nvSpPr>
          <p:spPr bwMode="auto">
            <a:xfrm>
              <a:off x="1458" y="1886"/>
              <a:ext cx="152" cy="116"/>
            </a:xfrm>
            <a:custGeom>
              <a:avLst/>
              <a:gdLst>
                <a:gd name="T0" fmla="*/ 152 w 152"/>
                <a:gd name="T1" fmla="*/ 74 h 116"/>
                <a:gd name="T2" fmla="*/ 152 w 152"/>
                <a:gd name="T3" fmla="*/ 74 h 116"/>
                <a:gd name="T4" fmla="*/ 146 w 152"/>
                <a:gd name="T5" fmla="*/ 86 h 116"/>
                <a:gd name="T6" fmla="*/ 140 w 152"/>
                <a:gd name="T7" fmla="*/ 94 h 116"/>
                <a:gd name="T8" fmla="*/ 130 w 152"/>
                <a:gd name="T9" fmla="*/ 102 h 116"/>
                <a:gd name="T10" fmla="*/ 118 w 152"/>
                <a:gd name="T11" fmla="*/ 108 h 116"/>
                <a:gd name="T12" fmla="*/ 106 w 152"/>
                <a:gd name="T13" fmla="*/ 114 h 116"/>
                <a:gd name="T14" fmla="*/ 92 w 152"/>
                <a:gd name="T15" fmla="*/ 116 h 116"/>
                <a:gd name="T16" fmla="*/ 76 w 152"/>
                <a:gd name="T17" fmla="*/ 116 h 116"/>
                <a:gd name="T18" fmla="*/ 62 w 152"/>
                <a:gd name="T19" fmla="*/ 114 h 116"/>
                <a:gd name="T20" fmla="*/ 62 w 152"/>
                <a:gd name="T21" fmla="*/ 114 h 116"/>
                <a:gd name="T22" fmla="*/ 46 w 152"/>
                <a:gd name="T23" fmla="*/ 108 h 116"/>
                <a:gd name="T24" fmla="*/ 34 w 152"/>
                <a:gd name="T25" fmla="*/ 102 h 116"/>
                <a:gd name="T26" fmla="*/ 22 w 152"/>
                <a:gd name="T27" fmla="*/ 94 h 116"/>
                <a:gd name="T28" fmla="*/ 12 w 152"/>
                <a:gd name="T29" fmla="*/ 86 h 116"/>
                <a:gd name="T30" fmla="*/ 6 w 152"/>
                <a:gd name="T31" fmla="*/ 74 h 116"/>
                <a:gd name="T32" fmla="*/ 0 w 152"/>
                <a:gd name="T33" fmla="*/ 64 h 116"/>
                <a:gd name="T34" fmla="*/ 0 w 152"/>
                <a:gd name="T35" fmla="*/ 52 h 116"/>
                <a:gd name="T36" fmla="*/ 0 w 152"/>
                <a:gd name="T37" fmla="*/ 42 h 116"/>
                <a:gd name="T38" fmla="*/ 0 w 152"/>
                <a:gd name="T39" fmla="*/ 42 h 116"/>
                <a:gd name="T40" fmla="*/ 6 w 152"/>
                <a:gd name="T41" fmla="*/ 30 h 116"/>
                <a:gd name="T42" fmla="*/ 12 w 152"/>
                <a:gd name="T43" fmla="*/ 22 h 116"/>
                <a:gd name="T44" fmla="*/ 22 w 152"/>
                <a:gd name="T45" fmla="*/ 14 h 116"/>
                <a:gd name="T46" fmla="*/ 34 w 152"/>
                <a:gd name="T47" fmla="*/ 8 h 116"/>
                <a:gd name="T48" fmla="*/ 46 w 152"/>
                <a:gd name="T49" fmla="*/ 2 h 116"/>
                <a:gd name="T50" fmla="*/ 60 w 152"/>
                <a:gd name="T51" fmla="*/ 0 h 116"/>
                <a:gd name="T52" fmla="*/ 76 w 152"/>
                <a:gd name="T53" fmla="*/ 0 h 116"/>
                <a:gd name="T54" fmla="*/ 90 w 152"/>
                <a:gd name="T55" fmla="*/ 2 h 116"/>
                <a:gd name="T56" fmla="*/ 90 w 152"/>
                <a:gd name="T57" fmla="*/ 2 h 116"/>
                <a:gd name="T58" fmla="*/ 106 w 152"/>
                <a:gd name="T59" fmla="*/ 8 h 116"/>
                <a:gd name="T60" fmla="*/ 120 w 152"/>
                <a:gd name="T61" fmla="*/ 14 h 116"/>
                <a:gd name="T62" fmla="*/ 130 w 152"/>
                <a:gd name="T63" fmla="*/ 22 h 116"/>
                <a:gd name="T64" fmla="*/ 140 w 152"/>
                <a:gd name="T65" fmla="*/ 32 h 116"/>
                <a:gd name="T66" fmla="*/ 146 w 152"/>
                <a:gd name="T67" fmla="*/ 42 h 116"/>
                <a:gd name="T68" fmla="*/ 152 w 152"/>
                <a:gd name="T69" fmla="*/ 52 h 116"/>
                <a:gd name="T70" fmla="*/ 152 w 152"/>
                <a:gd name="T71" fmla="*/ 64 h 116"/>
                <a:gd name="T72" fmla="*/ 152 w 152"/>
                <a:gd name="T73" fmla="*/ 74 h 116"/>
                <a:gd name="T74" fmla="*/ 152 w 152"/>
                <a:gd name="T75" fmla="*/ 74 h 11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52"/>
                <a:gd name="T115" fmla="*/ 0 h 116"/>
                <a:gd name="T116" fmla="*/ 152 w 152"/>
                <a:gd name="T117" fmla="*/ 116 h 11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52" h="116">
                  <a:moveTo>
                    <a:pt x="152" y="74"/>
                  </a:moveTo>
                  <a:lnTo>
                    <a:pt x="152" y="74"/>
                  </a:lnTo>
                  <a:lnTo>
                    <a:pt x="146" y="86"/>
                  </a:lnTo>
                  <a:lnTo>
                    <a:pt x="140" y="94"/>
                  </a:lnTo>
                  <a:lnTo>
                    <a:pt x="130" y="102"/>
                  </a:lnTo>
                  <a:lnTo>
                    <a:pt x="118" y="108"/>
                  </a:lnTo>
                  <a:lnTo>
                    <a:pt x="106" y="114"/>
                  </a:lnTo>
                  <a:lnTo>
                    <a:pt x="92" y="116"/>
                  </a:lnTo>
                  <a:lnTo>
                    <a:pt x="76" y="116"/>
                  </a:lnTo>
                  <a:lnTo>
                    <a:pt x="62" y="114"/>
                  </a:lnTo>
                  <a:lnTo>
                    <a:pt x="46" y="108"/>
                  </a:lnTo>
                  <a:lnTo>
                    <a:pt x="34" y="102"/>
                  </a:lnTo>
                  <a:lnTo>
                    <a:pt x="22" y="94"/>
                  </a:lnTo>
                  <a:lnTo>
                    <a:pt x="12" y="86"/>
                  </a:lnTo>
                  <a:lnTo>
                    <a:pt x="6" y="74"/>
                  </a:lnTo>
                  <a:lnTo>
                    <a:pt x="0" y="64"/>
                  </a:lnTo>
                  <a:lnTo>
                    <a:pt x="0" y="52"/>
                  </a:lnTo>
                  <a:lnTo>
                    <a:pt x="0" y="42"/>
                  </a:lnTo>
                  <a:lnTo>
                    <a:pt x="6" y="30"/>
                  </a:lnTo>
                  <a:lnTo>
                    <a:pt x="12" y="22"/>
                  </a:lnTo>
                  <a:lnTo>
                    <a:pt x="22" y="14"/>
                  </a:lnTo>
                  <a:lnTo>
                    <a:pt x="34" y="8"/>
                  </a:lnTo>
                  <a:lnTo>
                    <a:pt x="46" y="2"/>
                  </a:lnTo>
                  <a:lnTo>
                    <a:pt x="60" y="0"/>
                  </a:lnTo>
                  <a:lnTo>
                    <a:pt x="76" y="0"/>
                  </a:lnTo>
                  <a:lnTo>
                    <a:pt x="90" y="2"/>
                  </a:lnTo>
                  <a:lnTo>
                    <a:pt x="106" y="8"/>
                  </a:lnTo>
                  <a:lnTo>
                    <a:pt x="120" y="14"/>
                  </a:lnTo>
                  <a:lnTo>
                    <a:pt x="130" y="22"/>
                  </a:lnTo>
                  <a:lnTo>
                    <a:pt x="140" y="32"/>
                  </a:lnTo>
                  <a:lnTo>
                    <a:pt x="146" y="42"/>
                  </a:lnTo>
                  <a:lnTo>
                    <a:pt x="152" y="52"/>
                  </a:lnTo>
                  <a:lnTo>
                    <a:pt x="152" y="64"/>
                  </a:lnTo>
                  <a:lnTo>
                    <a:pt x="152" y="74"/>
                  </a:lnTo>
                  <a:close/>
                </a:path>
              </a:pathLst>
            </a:custGeom>
            <a:solidFill>
              <a:srgbClr val="CDA54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7" name="Freeform 345">
              <a:extLst>
                <a:ext uri="{FF2B5EF4-FFF2-40B4-BE49-F238E27FC236}">
                  <a16:creationId xmlns:a16="http://schemas.microsoft.com/office/drawing/2014/main" id="{06396249-EC52-458D-BC58-3A14DAE08218}"/>
                </a:ext>
              </a:extLst>
            </p:cNvPr>
            <p:cNvSpPr>
              <a:spLocks/>
            </p:cNvSpPr>
            <p:nvPr/>
          </p:nvSpPr>
          <p:spPr bwMode="auto">
            <a:xfrm>
              <a:off x="1454" y="1884"/>
              <a:ext cx="160" cy="120"/>
            </a:xfrm>
            <a:custGeom>
              <a:avLst/>
              <a:gdLst>
                <a:gd name="T0" fmla="*/ 158 w 160"/>
                <a:gd name="T1" fmla="*/ 78 h 120"/>
                <a:gd name="T2" fmla="*/ 158 w 160"/>
                <a:gd name="T3" fmla="*/ 78 h 120"/>
                <a:gd name="T4" fmla="*/ 154 w 160"/>
                <a:gd name="T5" fmla="*/ 88 h 120"/>
                <a:gd name="T6" fmla="*/ 146 w 160"/>
                <a:gd name="T7" fmla="*/ 98 h 120"/>
                <a:gd name="T8" fmla="*/ 136 w 160"/>
                <a:gd name="T9" fmla="*/ 106 h 120"/>
                <a:gd name="T10" fmla="*/ 124 w 160"/>
                <a:gd name="T11" fmla="*/ 112 h 120"/>
                <a:gd name="T12" fmla="*/ 110 w 160"/>
                <a:gd name="T13" fmla="*/ 118 h 120"/>
                <a:gd name="T14" fmla="*/ 96 w 160"/>
                <a:gd name="T15" fmla="*/ 120 h 120"/>
                <a:gd name="T16" fmla="*/ 80 w 160"/>
                <a:gd name="T17" fmla="*/ 120 h 120"/>
                <a:gd name="T18" fmla="*/ 64 w 160"/>
                <a:gd name="T19" fmla="*/ 118 h 120"/>
                <a:gd name="T20" fmla="*/ 64 w 160"/>
                <a:gd name="T21" fmla="*/ 118 h 120"/>
                <a:gd name="T22" fmla="*/ 48 w 160"/>
                <a:gd name="T23" fmla="*/ 112 h 120"/>
                <a:gd name="T24" fmla="*/ 36 w 160"/>
                <a:gd name="T25" fmla="*/ 106 h 120"/>
                <a:gd name="T26" fmla="*/ 24 w 160"/>
                <a:gd name="T27" fmla="*/ 98 h 120"/>
                <a:gd name="T28" fmla="*/ 14 w 160"/>
                <a:gd name="T29" fmla="*/ 88 h 120"/>
                <a:gd name="T30" fmla="*/ 6 w 160"/>
                <a:gd name="T31" fmla="*/ 78 h 120"/>
                <a:gd name="T32" fmla="*/ 2 w 160"/>
                <a:gd name="T33" fmla="*/ 66 h 120"/>
                <a:gd name="T34" fmla="*/ 0 w 160"/>
                <a:gd name="T35" fmla="*/ 54 h 120"/>
                <a:gd name="T36" fmla="*/ 2 w 160"/>
                <a:gd name="T37" fmla="*/ 42 h 120"/>
                <a:gd name="T38" fmla="*/ 2 w 160"/>
                <a:gd name="T39" fmla="*/ 42 h 120"/>
                <a:gd name="T40" fmla="*/ 6 w 160"/>
                <a:gd name="T41" fmla="*/ 32 h 120"/>
                <a:gd name="T42" fmla="*/ 14 w 160"/>
                <a:gd name="T43" fmla="*/ 22 h 120"/>
                <a:gd name="T44" fmla="*/ 24 w 160"/>
                <a:gd name="T45" fmla="*/ 14 h 120"/>
                <a:gd name="T46" fmla="*/ 36 w 160"/>
                <a:gd name="T47" fmla="*/ 8 h 120"/>
                <a:gd name="T48" fmla="*/ 50 w 160"/>
                <a:gd name="T49" fmla="*/ 2 h 120"/>
                <a:gd name="T50" fmla="*/ 64 w 160"/>
                <a:gd name="T51" fmla="*/ 0 h 120"/>
                <a:gd name="T52" fmla="*/ 80 w 160"/>
                <a:gd name="T53" fmla="*/ 0 h 120"/>
                <a:gd name="T54" fmla="*/ 96 w 160"/>
                <a:gd name="T55" fmla="*/ 2 h 120"/>
                <a:gd name="T56" fmla="*/ 96 w 160"/>
                <a:gd name="T57" fmla="*/ 2 h 120"/>
                <a:gd name="T58" fmla="*/ 112 w 160"/>
                <a:gd name="T59" fmla="*/ 8 h 120"/>
                <a:gd name="T60" fmla="*/ 124 w 160"/>
                <a:gd name="T61" fmla="*/ 14 h 120"/>
                <a:gd name="T62" fmla="*/ 136 w 160"/>
                <a:gd name="T63" fmla="*/ 22 h 120"/>
                <a:gd name="T64" fmla="*/ 146 w 160"/>
                <a:gd name="T65" fmla="*/ 32 h 120"/>
                <a:gd name="T66" fmla="*/ 154 w 160"/>
                <a:gd name="T67" fmla="*/ 42 h 120"/>
                <a:gd name="T68" fmla="*/ 158 w 160"/>
                <a:gd name="T69" fmla="*/ 54 h 120"/>
                <a:gd name="T70" fmla="*/ 160 w 160"/>
                <a:gd name="T71" fmla="*/ 66 h 120"/>
                <a:gd name="T72" fmla="*/ 158 w 160"/>
                <a:gd name="T73" fmla="*/ 78 h 120"/>
                <a:gd name="T74" fmla="*/ 158 w 160"/>
                <a:gd name="T75" fmla="*/ 78 h 12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60"/>
                <a:gd name="T115" fmla="*/ 0 h 120"/>
                <a:gd name="T116" fmla="*/ 160 w 160"/>
                <a:gd name="T117" fmla="*/ 120 h 12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60" h="120">
                  <a:moveTo>
                    <a:pt x="158" y="78"/>
                  </a:moveTo>
                  <a:lnTo>
                    <a:pt x="158" y="78"/>
                  </a:lnTo>
                  <a:lnTo>
                    <a:pt x="154" y="88"/>
                  </a:lnTo>
                  <a:lnTo>
                    <a:pt x="146" y="98"/>
                  </a:lnTo>
                  <a:lnTo>
                    <a:pt x="136" y="106"/>
                  </a:lnTo>
                  <a:lnTo>
                    <a:pt x="124" y="112"/>
                  </a:lnTo>
                  <a:lnTo>
                    <a:pt x="110" y="118"/>
                  </a:lnTo>
                  <a:lnTo>
                    <a:pt x="96" y="120"/>
                  </a:lnTo>
                  <a:lnTo>
                    <a:pt x="80" y="120"/>
                  </a:lnTo>
                  <a:lnTo>
                    <a:pt x="64" y="118"/>
                  </a:lnTo>
                  <a:lnTo>
                    <a:pt x="48" y="112"/>
                  </a:lnTo>
                  <a:lnTo>
                    <a:pt x="36" y="106"/>
                  </a:lnTo>
                  <a:lnTo>
                    <a:pt x="24" y="98"/>
                  </a:lnTo>
                  <a:lnTo>
                    <a:pt x="14" y="88"/>
                  </a:lnTo>
                  <a:lnTo>
                    <a:pt x="6" y="78"/>
                  </a:lnTo>
                  <a:lnTo>
                    <a:pt x="2" y="66"/>
                  </a:lnTo>
                  <a:lnTo>
                    <a:pt x="0" y="54"/>
                  </a:lnTo>
                  <a:lnTo>
                    <a:pt x="2" y="42"/>
                  </a:lnTo>
                  <a:lnTo>
                    <a:pt x="6" y="32"/>
                  </a:lnTo>
                  <a:lnTo>
                    <a:pt x="14" y="22"/>
                  </a:lnTo>
                  <a:lnTo>
                    <a:pt x="24" y="14"/>
                  </a:lnTo>
                  <a:lnTo>
                    <a:pt x="36" y="8"/>
                  </a:lnTo>
                  <a:lnTo>
                    <a:pt x="50" y="2"/>
                  </a:lnTo>
                  <a:lnTo>
                    <a:pt x="64" y="0"/>
                  </a:lnTo>
                  <a:lnTo>
                    <a:pt x="80" y="0"/>
                  </a:lnTo>
                  <a:lnTo>
                    <a:pt x="96" y="2"/>
                  </a:lnTo>
                  <a:lnTo>
                    <a:pt x="112" y="8"/>
                  </a:lnTo>
                  <a:lnTo>
                    <a:pt x="124" y="14"/>
                  </a:lnTo>
                  <a:lnTo>
                    <a:pt x="136" y="22"/>
                  </a:lnTo>
                  <a:lnTo>
                    <a:pt x="146" y="32"/>
                  </a:lnTo>
                  <a:lnTo>
                    <a:pt x="154" y="42"/>
                  </a:lnTo>
                  <a:lnTo>
                    <a:pt x="158" y="54"/>
                  </a:lnTo>
                  <a:lnTo>
                    <a:pt x="160" y="66"/>
                  </a:lnTo>
                  <a:lnTo>
                    <a:pt x="158" y="78"/>
                  </a:lnTo>
                  <a:close/>
                </a:path>
              </a:pathLst>
            </a:custGeom>
            <a:solidFill>
              <a:srgbClr val="CCA44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8" name="Freeform 346">
              <a:extLst>
                <a:ext uri="{FF2B5EF4-FFF2-40B4-BE49-F238E27FC236}">
                  <a16:creationId xmlns:a16="http://schemas.microsoft.com/office/drawing/2014/main" id="{3DBB6267-B1D1-469C-8487-698DCB0CDD81}"/>
                </a:ext>
              </a:extLst>
            </p:cNvPr>
            <p:cNvSpPr>
              <a:spLocks/>
            </p:cNvSpPr>
            <p:nvPr/>
          </p:nvSpPr>
          <p:spPr bwMode="auto">
            <a:xfrm>
              <a:off x="1450" y="1882"/>
              <a:ext cx="168" cy="124"/>
            </a:xfrm>
            <a:custGeom>
              <a:avLst/>
              <a:gdLst>
                <a:gd name="T0" fmla="*/ 166 w 168"/>
                <a:gd name="T1" fmla="*/ 80 h 124"/>
                <a:gd name="T2" fmla="*/ 166 w 168"/>
                <a:gd name="T3" fmla="*/ 80 h 124"/>
                <a:gd name="T4" fmla="*/ 160 w 168"/>
                <a:gd name="T5" fmla="*/ 92 h 124"/>
                <a:gd name="T6" fmla="*/ 154 w 168"/>
                <a:gd name="T7" fmla="*/ 102 h 124"/>
                <a:gd name="T8" fmla="*/ 142 w 168"/>
                <a:gd name="T9" fmla="*/ 110 h 124"/>
                <a:gd name="T10" fmla="*/ 130 w 168"/>
                <a:gd name="T11" fmla="*/ 118 h 124"/>
                <a:gd name="T12" fmla="*/ 116 w 168"/>
                <a:gd name="T13" fmla="*/ 122 h 124"/>
                <a:gd name="T14" fmla="*/ 100 w 168"/>
                <a:gd name="T15" fmla="*/ 124 h 124"/>
                <a:gd name="T16" fmla="*/ 84 w 168"/>
                <a:gd name="T17" fmla="*/ 124 h 124"/>
                <a:gd name="T18" fmla="*/ 68 w 168"/>
                <a:gd name="T19" fmla="*/ 122 h 124"/>
                <a:gd name="T20" fmla="*/ 68 w 168"/>
                <a:gd name="T21" fmla="*/ 122 h 124"/>
                <a:gd name="T22" fmla="*/ 52 w 168"/>
                <a:gd name="T23" fmla="*/ 116 h 124"/>
                <a:gd name="T24" fmla="*/ 38 w 168"/>
                <a:gd name="T25" fmla="*/ 110 h 124"/>
                <a:gd name="T26" fmla="*/ 24 w 168"/>
                <a:gd name="T27" fmla="*/ 102 h 124"/>
                <a:gd name="T28" fmla="*/ 14 w 168"/>
                <a:gd name="T29" fmla="*/ 92 h 124"/>
                <a:gd name="T30" fmla="*/ 8 w 168"/>
                <a:gd name="T31" fmla="*/ 80 h 124"/>
                <a:gd name="T32" fmla="*/ 2 w 168"/>
                <a:gd name="T33" fmla="*/ 68 h 124"/>
                <a:gd name="T34" fmla="*/ 0 w 168"/>
                <a:gd name="T35" fmla="*/ 56 h 124"/>
                <a:gd name="T36" fmla="*/ 2 w 168"/>
                <a:gd name="T37" fmla="*/ 44 h 124"/>
                <a:gd name="T38" fmla="*/ 2 w 168"/>
                <a:gd name="T39" fmla="*/ 44 h 124"/>
                <a:gd name="T40" fmla="*/ 8 w 168"/>
                <a:gd name="T41" fmla="*/ 32 h 124"/>
                <a:gd name="T42" fmla="*/ 16 w 168"/>
                <a:gd name="T43" fmla="*/ 22 h 124"/>
                <a:gd name="T44" fmla="*/ 26 w 168"/>
                <a:gd name="T45" fmla="*/ 14 h 124"/>
                <a:gd name="T46" fmla="*/ 38 w 168"/>
                <a:gd name="T47" fmla="*/ 6 h 124"/>
                <a:gd name="T48" fmla="*/ 52 w 168"/>
                <a:gd name="T49" fmla="*/ 2 h 124"/>
                <a:gd name="T50" fmla="*/ 68 w 168"/>
                <a:gd name="T51" fmla="*/ 0 h 124"/>
                <a:gd name="T52" fmla="*/ 84 w 168"/>
                <a:gd name="T53" fmla="*/ 0 h 124"/>
                <a:gd name="T54" fmla="*/ 100 w 168"/>
                <a:gd name="T55" fmla="*/ 2 h 124"/>
                <a:gd name="T56" fmla="*/ 100 w 168"/>
                <a:gd name="T57" fmla="*/ 2 h 124"/>
                <a:gd name="T58" fmla="*/ 116 w 168"/>
                <a:gd name="T59" fmla="*/ 8 h 124"/>
                <a:gd name="T60" fmla="*/ 130 w 168"/>
                <a:gd name="T61" fmla="*/ 14 h 124"/>
                <a:gd name="T62" fmla="*/ 144 w 168"/>
                <a:gd name="T63" fmla="*/ 22 h 124"/>
                <a:gd name="T64" fmla="*/ 154 w 168"/>
                <a:gd name="T65" fmla="*/ 32 h 124"/>
                <a:gd name="T66" fmla="*/ 160 w 168"/>
                <a:gd name="T67" fmla="*/ 44 h 124"/>
                <a:gd name="T68" fmla="*/ 166 w 168"/>
                <a:gd name="T69" fmla="*/ 56 h 124"/>
                <a:gd name="T70" fmla="*/ 168 w 168"/>
                <a:gd name="T71" fmla="*/ 68 h 124"/>
                <a:gd name="T72" fmla="*/ 166 w 168"/>
                <a:gd name="T73" fmla="*/ 80 h 124"/>
                <a:gd name="T74" fmla="*/ 166 w 168"/>
                <a:gd name="T75" fmla="*/ 80 h 12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68"/>
                <a:gd name="T115" fmla="*/ 0 h 124"/>
                <a:gd name="T116" fmla="*/ 168 w 168"/>
                <a:gd name="T117" fmla="*/ 124 h 12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68" h="124">
                  <a:moveTo>
                    <a:pt x="166" y="80"/>
                  </a:moveTo>
                  <a:lnTo>
                    <a:pt x="166" y="80"/>
                  </a:lnTo>
                  <a:lnTo>
                    <a:pt x="160" y="92"/>
                  </a:lnTo>
                  <a:lnTo>
                    <a:pt x="154" y="102"/>
                  </a:lnTo>
                  <a:lnTo>
                    <a:pt x="142" y="110"/>
                  </a:lnTo>
                  <a:lnTo>
                    <a:pt x="130" y="118"/>
                  </a:lnTo>
                  <a:lnTo>
                    <a:pt x="116" y="122"/>
                  </a:lnTo>
                  <a:lnTo>
                    <a:pt x="100" y="124"/>
                  </a:lnTo>
                  <a:lnTo>
                    <a:pt x="84" y="124"/>
                  </a:lnTo>
                  <a:lnTo>
                    <a:pt x="68" y="122"/>
                  </a:lnTo>
                  <a:lnTo>
                    <a:pt x="52" y="116"/>
                  </a:lnTo>
                  <a:lnTo>
                    <a:pt x="38" y="110"/>
                  </a:lnTo>
                  <a:lnTo>
                    <a:pt x="24" y="102"/>
                  </a:lnTo>
                  <a:lnTo>
                    <a:pt x="14" y="92"/>
                  </a:lnTo>
                  <a:lnTo>
                    <a:pt x="8" y="80"/>
                  </a:lnTo>
                  <a:lnTo>
                    <a:pt x="2" y="68"/>
                  </a:lnTo>
                  <a:lnTo>
                    <a:pt x="0" y="56"/>
                  </a:lnTo>
                  <a:lnTo>
                    <a:pt x="2" y="44"/>
                  </a:lnTo>
                  <a:lnTo>
                    <a:pt x="8" y="32"/>
                  </a:lnTo>
                  <a:lnTo>
                    <a:pt x="16" y="22"/>
                  </a:lnTo>
                  <a:lnTo>
                    <a:pt x="26" y="14"/>
                  </a:lnTo>
                  <a:lnTo>
                    <a:pt x="38" y="6"/>
                  </a:lnTo>
                  <a:lnTo>
                    <a:pt x="52" y="2"/>
                  </a:lnTo>
                  <a:lnTo>
                    <a:pt x="68" y="0"/>
                  </a:lnTo>
                  <a:lnTo>
                    <a:pt x="84" y="0"/>
                  </a:lnTo>
                  <a:lnTo>
                    <a:pt x="100" y="2"/>
                  </a:lnTo>
                  <a:lnTo>
                    <a:pt x="116" y="8"/>
                  </a:lnTo>
                  <a:lnTo>
                    <a:pt x="130" y="14"/>
                  </a:lnTo>
                  <a:lnTo>
                    <a:pt x="144" y="22"/>
                  </a:lnTo>
                  <a:lnTo>
                    <a:pt x="154" y="32"/>
                  </a:lnTo>
                  <a:lnTo>
                    <a:pt x="160" y="44"/>
                  </a:lnTo>
                  <a:lnTo>
                    <a:pt x="166" y="56"/>
                  </a:lnTo>
                  <a:lnTo>
                    <a:pt x="168" y="68"/>
                  </a:lnTo>
                  <a:lnTo>
                    <a:pt x="166" y="80"/>
                  </a:lnTo>
                  <a:close/>
                </a:path>
              </a:pathLst>
            </a:custGeom>
            <a:solidFill>
              <a:srgbClr val="CBA24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9" name="Freeform 347">
              <a:extLst>
                <a:ext uri="{FF2B5EF4-FFF2-40B4-BE49-F238E27FC236}">
                  <a16:creationId xmlns:a16="http://schemas.microsoft.com/office/drawing/2014/main" id="{44EC8940-82C3-4765-A1FC-041C0AE351B7}"/>
                </a:ext>
              </a:extLst>
            </p:cNvPr>
            <p:cNvSpPr>
              <a:spLocks/>
            </p:cNvSpPr>
            <p:nvPr/>
          </p:nvSpPr>
          <p:spPr bwMode="auto">
            <a:xfrm>
              <a:off x="1448" y="1880"/>
              <a:ext cx="172" cy="128"/>
            </a:xfrm>
            <a:custGeom>
              <a:avLst/>
              <a:gdLst>
                <a:gd name="T0" fmla="*/ 172 w 172"/>
                <a:gd name="T1" fmla="*/ 82 h 128"/>
                <a:gd name="T2" fmla="*/ 172 w 172"/>
                <a:gd name="T3" fmla="*/ 82 h 128"/>
                <a:gd name="T4" fmla="*/ 166 w 172"/>
                <a:gd name="T5" fmla="*/ 96 h 128"/>
                <a:gd name="T6" fmla="*/ 158 w 172"/>
                <a:gd name="T7" fmla="*/ 106 h 128"/>
                <a:gd name="T8" fmla="*/ 148 w 172"/>
                <a:gd name="T9" fmla="*/ 114 h 128"/>
                <a:gd name="T10" fmla="*/ 134 w 172"/>
                <a:gd name="T11" fmla="*/ 122 h 128"/>
                <a:gd name="T12" fmla="*/ 120 w 172"/>
                <a:gd name="T13" fmla="*/ 126 h 128"/>
                <a:gd name="T14" fmla="*/ 104 w 172"/>
                <a:gd name="T15" fmla="*/ 128 h 128"/>
                <a:gd name="T16" fmla="*/ 86 w 172"/>
                <a:gd name="T17" fmla="*/ 128 h 128"/>
                <a:gd name="T18" fmla="*/ 70 w 172"/>
                <a:gd name="T19" fmla="*/ 126 h 128"/>
                <a:gd name="T20" fmla="*/ 70 w 172"/>
                <a:gd name="T21" fmla="*/ 126 h 128"/>
                <a:gd name="T22" fmla="*/ 52 w 172"/>
                <a:gd name="T23" fmla="*/ 120 h 128"/>
                <a:gd name="T24" fmla="*/ 38 w 172"/>
                <a:gd name="T25" fmla="*/ 114 h 128"/>
                <a:gd name="T26" fmla="*/ 24 w 172"/>
                <a:gd name="T27" fmla="*/ 104 h 128"/>
                <a:gd name="T28" fmla="*/ 14 w 172"/>
                <a:gd name="T29" fmla="*/ 94 h 128"/>
                <a:gd name="T30" fmla="*/ 6 w 172"/>
                <a:gd name="T31" fmla="*/ 82 h 128"/>
                <a:gd name="T32" fmla="*/ 2 w 172"/>
                <a:gd name="T33" fmla="*/ 70 h 128"/>
                <a:gd name="T34" fmla="*/ 0 w 172"/>
                <a:gd name="T35" fmla="*/ 58 h 128"/>
                <a:gd name="T36" fmla="*/ 0 w 172"/>
                <a:gd name="T37" fmla="*/ 46 h 128"/>
                <a:gd name="T38" fmla="*/ 0 w 172"/>
                <a:gd name="T39" fmla="*/ 46 h 128"/>
                <a:gd name="T40" fmla="*/ 6 w 172"/>
                <a:gd name="T41" fmla="*/ 34 h 128"/>
                <a:gd name="T42" fmla="*/ 14 w 172"/>
                <a:gd name="T43" fmla="*/ 22 h 128"/>
                <a:gd name="T44" fmla="*/ 24 w 172"/>
                <a:gd name="T45" fmla="*/ 14 h 128"/>
                <a:gd name="T46" fmla="*/ 38 w 172"/>
                <a:gd name="T47" fmla="*/ 6 h 128"/>
                <a:gd name="T48" fmla="*/ 52 w 172"/>
                <a:gd name="T49" fmla="*/ 2 h 128"/>
                <a:gd name="T50" fmla="*/ 68 w 172"/>
                <a:gd name="T51" fmla="*/ 0 h 128"/>
                <a:gd name="T52" fmla="*/ 86 w 172"/>
                <a:gd name="T53" fmla="*/ 0 h 128"/>
                <a:gd name="T54" fmla="*/ 102 w 172"/>
                <a:gd name="T55" fmla="*/ 2 h 128"/>
                <a:gd name="T56" fmla="*/ 102 w 172"/>
                <a:gd name="T57" fmla="*/ 2 h 128"/>
                <a:gd name="T58" fmla="*/ 120 w 172"/>
                <a:gd name="T59" fmla="*/ 8 h 128"/>
                <a:gd name="T60" fmla="*/ 134 w 172"/>
                <a:gd name="T61" fmla="*/ 14 h 128"/>
                <a:gd name="T62" fmla="*/ 148 w 172"/>
                <a:gd name="T63" fmla="*/ 24 h 128"/>
                <a:gd name="T64" fmla="*/ 158 w 172"/>
                <a:gd name="T65" fmla="*/ 34 h 128"/>
                <a:gd name="T66" fmla="*/ 166 w 172"/>
                <a:gd name="T67" fmla="*/ 46 h 128"/>
                <a:gd name="T68" fmla="*/ 170 w 172"/>
                <a:gd name="T69" fmla="*/ 58 h 128"/>
                <a:gd name="T70" fmla="*/ 172 w 172"/>
                <a:gd name="T71" fmla="*/ 70 h 128"/>
                <a:gd name="T72" fmla="*/ 172 w 172"/>
                <a:gd name="T73" fmla="*/ 82 h 128"/>
                <a:gd name="T74" fmla="*/ 172 w 172"/>
                <a:gd name="T75" fmla="*/ 82 h 1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72"/>
                <a:gd name="T115" fmla="*/ 0 h 128"/>
                <a:gd name="T116" fmla="*/ 172 w 172"/>
                <a:gd name="T117" fmla="*/ 128 h 12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72" h="128">
                  <a:moveTo>
                    <a:pt x="172" y="82"/>
                  </a:moveTo>
                  <a:lnTo>
                    <a:pt x="172" y="82"/>
                  </a:lnTo>
                  <a:lnTo>
                    <a:pt x="166" y="96"/>
                  </a:lnTo>
                  <a:lnTo>
                    <a:pt x="158" y="106"/>
                  </a:lnTo>
                  <a:lnTo>
                    <a:pt x="148" y="114"/>
                  </a:lnTo>
                  <a:lnTo>
                    <a:pt x="134" y="122"/>
                  </a:lnTo>
                  <a:lnTo>
                    <a:pt x="120" y="126"/>
                  </a:lnTo>
                  <a:lnTo>
                    <a:pt x="104" y="128"/>
                  </a:lnTo>
                  <a:lnTo>
                    <a:pt x="86" y="128"/>
                  </a:lnTo>
                  <a:lnTo>
                    <a:pt x="70" y="126"/>
                  </a:lnTo>
                  <a:lnTo>
                    <a:pt x="52" y="120"/>
                  </a:lnTo>
                  <a:lnTo>
                    <a:pt x="38" y="114"/>
                  </a:lnTo>
                  <a:lnTo>
                    <a:pt x="24" y="104"/>
                  </a:lnTo>
                  <a:lnTo>
                    <a:pt x="14" y="94"/>
                  </a:lnTo>
                  <a:lnTo>
                    <a:pt x="6" y="82"/>
                  </a:lnTo>
                  <a:lnTo>
                    <a:pt x="2" y="70"/>
                  </a:lnTo>
                  <a:lnTo>
                    <a:pt x="0" y="58"/>
                  </a:lnTo>
                  <a:lnTo>
                    <a:pt x="0" y="46"/>
                  </a:lnTo>
                  <a:lnTo>
                    <a:pt x="6" y="34"/>
                  </a:lnTo>
                  <a:lnTo>
                    <a:pt x="14" y="22"/>
                  </a:lnTo>
                  <a:lnTo>
                    <a:pt x="24" y="14"/>
                  </a:lnTo>
                  <a:lnTo>
                    <a:pt x="38" y="6"/>
                  </a:lnTo>
                  <a:lnTo>
                    <a:pt x="52" y="2"/>
                  </a:lnTo>
                  <a:lnTo>
                    <a:pt x="68" y="0"/>
                  </a:lnTo>
                  <a:lnTo>
                    <a:pt x="86" y="0"/>
                  </a:lnTo>
                  <a:lnTo>
                    <a:pt x="102" y="2"/>
                  </a:lnTo>
                  <a:lnTo>
                    <a:pt x="120" y="8"/>
                  </a:lnTo>
                  <a:lnTo>
                    <a:pt x="134" y="14"/>
                  </a:lnTo>
                  <a:lnTo>
                    <a:pt x="148" y="24"/>
                  </a:lnTo>
                  <a:lnTo>
                    <a:pt x="158" y="34"/>
                  </a:lnTo>
                  <a:lnTo>
                    <a:pt x="166" y="46"/>
                  </a:lnTo>
                  <a:lnTo>
                    <a:pt x="170" y="58"/>
                  </a:lnTo>
                  <a:lnTo>
                    <a:pt x="172" y="70"/>
                  </a:lnTo>
                  <a:lnTo>
                    <a:pt x="172" y="82"/>
                  </a:lnTo>
                  <a:close/>
                </a:path>
              </a:pathLst>
            </a:custGeom>
            <a:solidFill>
              <a:srgbClr val="CAA14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0" name="Freeform 348">
              <a:extLst>
                <a:ext uri="{FF2B5EF4-FFF2-40B4-BE49-F238E27FC236}">
                  <a16:creationId xmlns:a16="http://schemas.microsoft.com/office/drawing/2014/main" id="{0FD5C787-EB0F-4E07-A398-7379956159C3}"/>
                </a:ext>
              </a:extLst>
            </p:cNvPr>
            <p:cNvSpPr>
              <a:spLocks/>
            </p:cNvSpPr>
            <p:nvPr/>
          </p:nvSpPr>
          <p:spPr bwMode="auto">
            <a:xfrm>
              <a:off x="1444" y="1878"/>
              <a:ext cx="180" cy="132"/>
            </a:xfrm>
            <a:custGeom>
              <a:avLst/>
              <a:gdLst>
                <a:gd name="T0" fmla="*/ 178 w 180"/>
                <a:gd name="T1" fmla="*/ 86 h 132"/>
                <a:gd name="T2" fmla="*/ 178 w 180"/>
                <a:gd name="T3" fmla="*/ 86 h 132"/>
                <a:gd name="T4" fmla="*/ 174 w 180"/>
                <a:gd name="T5" fmla="*/ 98 h 132"/>
                <a:gd name="T6" fmla="*/ 164 w 180"/>
                <a:gd name="T7" fmla="*/ 110 h 132"/>
                <a:gd name="T8" fmla="*/ 154 w 180"/>
                <a:gd name="T9" fmla="*/ 118 h 132"/>
                <a:gd name="T10" fmla="*/ 140 w 180"/>
                <a:gd name="T11" fmla="*/ 126 h 132"/>
                <a:gd name="T12" fmla="*/ 124 w 180"/>
                <a:gd name="T13" fmla="*/ 130 h 132"/>
                <a:gd name="T14" fmla="*/ 108 w 180"/>
                <a:gd name="T15" fmla="*/ 132 h 132"/>
                <a:gd name="T16" fmla="*/ 90 w 180"/>
                <a:gd name="T17" fmla="*/ 132 h 132"/>
                <a:gd name="T18" fmla="*/ 72 w 180"/>
                <a:gd name="T19" fmla="*/ 130 h 132"/>
                <a:gd name="T20" fmla="*/ 72 w 180"/>
                <a:gd name="T21" fmla="*/ 130 h 132"/>
                <a:gd name="T22" fmla="*/ 56 w 180"/>
                <a:gd name="T23" fmla="*/ 124 h 132"/>
                <a:gd name="T24" fmla="*/ 40 w 180"/>
                <a:gd name="T25" fmla="*/ 118 h 132"/>
                <a:gd name="T26" fmla="*/ 26 w 180"/>
                <a:gd name="T27" fmla="*/ 108 h 132"/>
                <a:gd name="T28" fmla="*/ 16 w 180"/>
                <a:gd name="T29" fmla="*/ 98 h 132"/>
                <a:gd name="T30" fmla="*/ 6 w 180"/>
                <a:gd name="T31" fmla="*/ 86 h 132"/>
                <a:gd name="T32" fmla="*/ 2 w 180"/>
                <a:gd name="T33" fmla="*/ 72 h 132"/>
                <a:gd name="T34" fmla="*/ 0 w 180"/>
                <a:gd name="T35" fmla="*/ 60 h 132"/>
                <a:gd name="T36" fmla="*/ 2 w 180"/>
                <a:gd name="T37" fmla="*/ 46 h 132"/>
                <a:gd name="T38" fmla="*/ 2 w 180"/>
                <a:gd name="T39" fmla="*/ 46 h 132"/>
                <a:gd name="T40" fmla="*/ 8 w 180"/>
                <a:gd name="T41" fmla="*/ 34 h 132"/>
                <a:gd name="T42" fmla="*/ 16 w 180"/>
                <a:gd name="T43" fmla="*/ 22 h 132"/>
                <a:gd name="T44" fmla="*/ 26 w 180"/>
                <a:gd name="T45" fmla="*/ 14 h 132"/>
                <a:gd name="T46" fmla="*/ 40 w 180"/>
                <a:gd name="T47" fmla="*/ 6 h 132"/>
                <a:gd name="T48" fmla="*/ 56 w 180"/>
                <a:gd name="T49" fmla="*/ 2 h 132"/>
                <a:gd name="T50" fmla="*/ 72 w 180"/>
                <a:gd name="T51" fmla="*/ 0 h 132"/>
                <a:gd name="T52" fmla="*/ 90 w 180"/>
                <a:gd name="T53" fmla="*/ 0 h 132"/>
                <a:gd name="T54" fmla="*/ 108 w 180"/>
                <a:gd name="T55" fmla="*/ 2 h 132"/>
                <a:gd name="T56" fmla="*/ 108 w 180"/>
                <a:gd name="T57" fmla="*/ 2 h 132"/>
                <a:gd name="T58" fmla="*/ 124 w 180"/>
                <a:gd name="T59" fmla="*/ 8 h 132"/>
                <a:gd name="T60" fmla="*/ 140 w 180"/>
                <a:gd name="T61" fmla="*/ 14 h 132"/>
                <a:gd name="T62" fmla="*/ 154 w 180"/>
                <a:gd name="T63" fmla="*/ 24 h 132"/>
                <a:gd name="T64" fmla="*/ 164 w 180"/>
                <a:gd name="T65" fmla="*/ 34 h 132"/>
                <a:gd name="T66" fmla="*/ 174 w 180"/>
                <a:gd name="T67" fmla="*/ 46 h 132"/>
                <a:gd name="T68" fmla="*/ 178 w 180"/>
                <a:gd name="T69" fmla="*/ 60 h 132"/>
                <a:gd name="T70" fmla="*/ 180 w 180"/>
                <a:gd name="T71" fmla="*/ 72 h 132"/>
                <a:gd name="T72" fmla="*/ 178 w 180"/>
                <a:gd name="T73" fmla="*/ 86 h 132"/>
                <a:gd name="T74" fmla="*/ 178 w 180"/>
                <a:gd name="T75" fmla="*/ 86 h 1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80"/>
                <a:gd name="T115" fmla="*/ 0 h 132"/>
                <a:gd name="T116" fmla="*/ 180 w 180"/>
                <a:gd name="T117" fmla="*/ 132 h 13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80" h="132">
                  <a:moveTo>
                    <a:pt x="178" y="86"/>
                  </a:moveTo>
                  <a:lnTo>
                    <a:pt x="178" y="86"/>
                  </a:lnTo>
                  <a:lnTo>
                    <a:pt x="174" y="98"/>
                  </a:lnTo>
                  <a:lnTo>
                    <a:pt x="164" y="110"/>
                  </a:lnTo>
                  <a:lnTo>
                    <a:pt x="154" y="118"/>
                  </a:lnTo>
                  <a:lnTo>
                    <a:pt x="140" y="126"/>
                  </a:lnTo>
                  <a:lnTo>
                    <a:pt x="124" y="130"/>
                  </a:lnTo>
                  <a:lnTo>
                    <a:pt x="108" y="132"/>
                  </a:lnTo>
                  <a:lnTo>
                    <a:pt x="90" y="132"/>
                  </a:lnTo>
                  <a:lnTo>
                    <a:pt x="72" y="130"/>
                  </a:lnTo>
                  <a:lnTo>
                    <a:pt x="56" y="124"/>
                  </a:lnTo>
                  <a:lnTo>
                    <a:pt x="40" y="118"/>
                  </a:lnTo>
                  <a:lnTo>
                    <a:pt x="26" y="108"/>
                  </a:lnTo>
                  <a:lnTo>
                    <a:pt x="16" y="98"/>
                  </a:lnTo>
                  <a:lnTo>
                    <a:pt x="6" y="86"/>
                  </a:lnTo>
                  <a:lnTo>
                    <a:pt x="2" y="72"/>
                  </a:lnTo>
                  <a:lnTo>
                    <a:pt x="0" y="60"/>
                  </a:lnTo>
                  <a:lnTo>
                    <a:pt x="2" y="46"/>
                  </a:lnTo>
                  <a:lnTo>
                    <a:pt x="8" y="34"/>
                  </a:lnTo>
                  <a:lnTo>
                    <a:pt x="16" y="22"/>
                  </a:lnTo>
                  <a:lnTo>
                    <a:pt x="26" y="14"/>
                  </a:lnTo>
                  <a:lnTo>
                    <a:pt x="40" y="6"/>
                  </a:lnTo>
                  <a:lnTo>
                    <a:pt x="56" y="2"/>
                  </a:lnTo>
                  <a:lnTo>
                    <a:pt x="72" y="0"/>
                  </a:lnTo>
                  <a:lnTo>
                    <a:pt x="90" y="0"/>
                  </a:lnTo>
                  <a:lnTo>
                    <a:pt x="108" y="2"/>
                  </a:lnTo>
                  <a:lnTo>
                    <a:pt x="124" y="8"/>
                  </a:lnTo>
                  <a:lnTo>
                    <a:pt x="140" y="14"/>
                  </a:lnTo>
                  <a:lnTo>
                    <a:pt x="154" y="24"/>
                  </a:lnTo>
                  <a:lnTo>
                    <a:pt x="164" y="34"/>
                  </a:lnTo>
                  <a:lnTo>
                    <a:pt x="174" y="46"/>
                  </a:lnTo>
                  <a:lnTo>
                    <a:pt x="178" y="60"/>
                  </a:lnTo>
                  <a:lnTo>
                    <a:pt x="180" y="72"/>
                  </a:lnTo>
                  <a:lnTo>
                    <a:pt x="178" y="86"/>
                  </a:lnTo>
                  <a:close/>
                </a:path>
              </a:pathLst>
            </a:custGeom>
            <a:solidFill>
              <a:srgbClr val="C9A04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1" name="Freeform 349">
              <a:extLst>
                <a:ext uri="{FF2B5EF4-FFF2-40B4-BE49-F238E27FC236}">
                  <a16:creationId xmlns:a16="http://schemas.microsoft.com/office/drawing/2014/main" id="{6C0A7D33-4A1D-4DDD-9CC3-0EC71095F192}"/>
                </a:ext>
              </a:extLst>
            </p:cNvPr>
            <p:cNvSpPr>
              <a:spLocks/>
            </p:cNvSpPr>
            <p:nvPr/>
          </p:nvSpPr>
          <p:spPr bwMode="auto">
            <a:xfrm>
              <a:off x="1440" y="1874"/>
              <a:ext cx="188" cy="140"/>
            </a:xfrm>
            <a:custGeom>
              <a:avLst/>
              <a:gdLst>
                <a:gd name="T0" fmla="*/ 186 w 188"/>
                <a:gd name="T1" fmla="*/ 90 h 140"/>
                <a:gd name="T2" fmla="*/ 186 w 188"/>
                <a:gd name="T3" fmla="*/ 90 h 140"/>
                <a:gd name="T4" fmla="*/ 180 w 188"/>
                <a:gd name="T5" fmla="*/ 104 h 140"/>
                <a:gd name="T6" fmla="*/ 172 w 188"/>
                <a:gd name="T7" fmla="*/ 114 h 140"/>
                <a:gd name="T8" fmla="*/ 160 w 188"/>
                <a:gd name="T9" fmla="*/ 124 h 140"/>
                <a:gd name="T10" fmla="*/ 146 w 188"/>
                <a:gd name="T11" fmla="*/ 132 h 140"/>
                <a:gd name="T12" fmla="*/ 130 w 188"/>
                <a:gd name="T13" fmla="*/ 136 h 140"/>
                <a:gd name="T14" fmla="*/ 112 w 188"/>
                <a:gd name="T15" fmla="*/ 140 h 140"/>
                <a:gd name="T16" fmla="*/ 94 w 188"/>
                <a:gd name="T17" fmla="*/ 140 h 140"/>
                <a:gd name="T18" fmla="*/ 76 w 188"/>
                <a:gd name="T19" fmla="*/ 136 h 140"/>
                <a:gd name="T20" fmla="*/ 76 w 188"/>
                <a:gd name="T21" fmla="*/ 136 h 140"/>
                <a:gd name="T22" fmla="*/ 58 w 188"/>
                <a:gd name="T23" fmla="*/ 132 h 140"/>
                <a:gd name="T24" fmla="*/ 42 w 188"/>
                <a:gd name="T25" fmla="*/ 124 h 140"/>
                <a:gd name="T26" fmla="*/ 28 w 188"/>
                <a:gd name="T27" fmla="*/ 114 h 140"/>
                <a:gd name="T28" fmla="*/ 16 w 188"/>
                <a:gd name="T29" fmla="*/ 102 h 140"/>
                <a:gd name="T30" fmla="*/ 8 w 188"/>
                <a:gd name="T31" fmla="*/ 90 h 140"/>
                <a:gd name="T32" fmla="*/ 2 w 188"/>
                <a:gd name="T33" fmla="*/ 78 h 140"/>
                <a:gd name="T34" fmla="*/ 0 w 188"/>
                <a:gd name="T35" fmla="*/ 64 h 140"/>
                <a:gd name="T36" fmla="*/ 2 w 188"/>
                <a:gd name="T37" fmla="*/ 50 h 140"/>
                <a:gd name="T38" fmla="*/ 2 w 188"/>
                <a:gd name="T39" fmla="*/ 50 h 140"/>
                <a:gd name="T40" fmla="*/ 8 w 188"/>
                <a:gd name="T41" fmla="*/ 36 h 140"/>
                <a:gd name="T42" fmla="*/ 16 w 188"/>
                <a:gd name="T43" fmla="*/ 26 h 140"/>
                <a:gd name="T44" fmla="*/ 28 w 188"/>
                <a:gd name="T45" fmla="*/ 16 h 140"/>
                <a:gd name="T46" fmla="*/ 42 w 188"/>
                <a:gd name="T47" fmla="*/ 8 h 140"/>
                <a:gd name="T48" fmla="*/ 58 w 188"/>
                <a:gd name="T49" fmla="*/ 4 h 140"/>
                <a:gd name="T50" fmla="*/ 76 w 188"/>
                <a:gd name="T51" fmla="*/ 0 h 140"/>
                <a:gd name="T52" fmla="*/ 94 w 188"/>
                <a:gd name="T53" fmla="*/ 0 h 140"/>
                <a:gd name="T54" fmla="*/ 112 w 188"/>
                <a:gd name="T55" fmla="*/ 4 h 140"/>
                <a:gd name="T56" fmla="*/ 112 w 188"/>
                <a:gd name="T57" fmla="*/ 4 h 140"/>
                <a:gd name="T58" fmla="*/ 130 w 188"/>
                <a:gd name="T59" fmla="*/ 10 h 140"/>
                <a:gd name="T60" fmla="*/ 146 w 188"/>
                <a:gd name="T61" fmla="*/ 16 h 140"/>
                <a:gd name="T62" fmla="*/ 160 w 188"/>
                <a:gd name="T63" fmla="*/ 26 h 140"/>
                <a:gd name="T64" fmla="*/ 172 w 188"/>
                <a:gd name="T65" fmla="*/ 38 h 140"/>
                <a:gd name="T66" fmla="*/ 180 w 188"/>
                <a:gd name="T67" fmla="*/ 50 h 140"/>
                <a:gd name="T68" fmla="*/ 186 w 188"/>
                <a:gd name="T69" fmla="*/ 62 h 140"/>
                <a:gd name="T70" fmla="*/ 188 w 188"/>
                <a:gd name="T71" fmla="*/ 76 h 140"/>
                <a:gd name="T72" fmla="*/ 186 w 188"/>
                <a:gd name="T73" fmla="*/ 90 h 140"/>
                <a:gd name="T74" fmla="*/ 186 w 188"/>
                <a:gd name="T75" fmla="*/ 90 h 14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88"/>
                <a:gd name="T115" fmla="*/ 0 h 140"/>
                <a:gd name="T116" fmla="*/ 188 w 188"/>
                <a:gd name="T117" fmla="*/ 140 h 14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88" h="140">
                  <a:moveTo>
                    <a:pt x="186" y="90"/>
                  </a:moveTo>
                  <a:lnTo>
                    <a:pt x="186" y="90"/>
                  </a:lnTo>
                  <a:lnTo>
                    <a:pt x="180" y="104"/>
                  </a:lnTo>
                  <a:lnTo>
                    <a:pt x="172" y="114"/>
                  </a:lnTo>
                  <a:lnTo>
                    <a:pt x="160" y="124"/>
                  </a:lnTo>
                  <a:lnTo>
                    <a:pt x="146" y="132"/>
                  </a:lnTo>
                  <a:lnTo>
                    <a:pt x="130" y="136"/>
                  </a:lnTo>
                  <a:lnTo>
                    <a:pt x="112" y="140"/>
                  </a:lnTo>
                  <a:lnTo>
                    <a:pt x="94" y="140"/>
                  </a:lnTo>
                  <a:lnTo>
                    <a:pt x="76" y="136"/>
                  </a:lnTo>
                  <a:lnTo>
                    <a:pt x="58" y="132"/>
                  </a:lnTo>
                  <a:lnTo>
                    <a:pt x="42" y="124"/>
                  </a:lnTo>
                  <a:lnTo>
                    <a:pt x="28" y="114"/>
                  </a:lnTo>
                  <a:lnTo>
                    <a:pt x="16" y="102"/>
                  </a:lnTo>
                  <a:lnTo>
                    <a:pt x="8" y="90"/>
                  </a:lnTo>
                  <a:lnTo>
                    <a:pt x="2" y="78"/>
                  </a:lnTo>
                  <a:lnTo>
                    <a:pt x="0" y="64"/>
                  </a:lnTo>
                  <a:lnTo>
                    <a:pt x="2" y="50"/>
                  </a:lnTo>
                  <a:lnTo>
                    <a:pt x="8" y="36"/>
                  </a:lnTo>
                  <a:lnTo>
                    <a:pt x="16" y="26"/>
                  </a:lnTo>
                  <a:lnTo>
                    <a:pt x="28" y="16"/>
                  </a:lnTo>
                  <a:lnTo>
                    <a:pt x="42" y="8"/>
                  </a:lnTo>
                  <a:lnTo>
                    <a:pt x="58" y="4"/>
                  </a:lnTo>
                  <a:lnTo>
                    <a:pt x="76" y="0"/>
                  </a:lnTo>
                  <a:lnTo>
                    <a:pt x="94" y="0"/>
                  </a:lnTo>
                  <a:lnTo>
                    <a:pt x="112" y="4"/>
                  </a:lnTo>
                  <a:lnTo>
                    <a:pt x="130" y="10"/>
                  </a:lnTo>
                  <a:lnTo>
                    <a:pt x="146" y="16"/>
                  </a:lnTo>
                  <a:lnTo>
                    <a:pt x="160" y="26"/>
                  </a:lnTo>
                  <a:lnTo>
                    <a:pt x="172" y="38"/>
                  </a:lnTo>
                  <a:lnTo>
                    <a:pt x="180" y="50"/>
                  </a:lnTo>
                  <a:lnTo>
                    <a:pt x="186" y="62"/>
                  </a:lnTo>
                  <a:lnTo>
                    <a:pt x="188" y="76"/>
                  </a:lnTo>
                  <a:lnTo>
                    <a:pt x="186" y="90"/>
                  </a:lnTo>
                  <a:close/>
                </a:path>
              </a:pathLst>
            </a:custGeom>
            <a:solidFill>
              <a:srgbClr val="C89E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2" name="Freeform 350">
              <a:extLst>
                <a:ext uri="{FF2B5EF4-FFF2-40B4-BE49-F238E27FC236}">
                  <a16:creationId xmlns:a16="http://schemas.microsoft.com/office/drawing/2014/main" id="{F2680CFB-73C1-43DB-A47D-AAED15287812}"/>
                </a:ext>
              </a:extLst>
            </p:cNvPr>
            <p:cNvSpPr>
              <a:spLocks/>
            </p:cNvSpPr>
            <p:nvPr/>
          </p:nvSpPr>
          <p:spPr bwMode="auto">
            <a:xfrm>
              <a:off x="1438" y="1872"/>
              <a:ext cx="192" cy="144"/>
            </a:xfrm>
            <a:custGeom>
              <a:avLst/>
              <a:gdLst>
                <a:gd name="T0" fmla="*/ 190 w 192"/>
                <a:gd name="T1" fmla="*/ 94 h 144"/>
                <a:gd name="T2" fmla="*/ 190 w 192"/>
                <a:gd name="T3" fmla="*/ 94 h 144"/>
                <a:gd name="T4" fmla="*/ 186 w 192"/>
                <a:gd name="T5" fmla="*/ 106 h 144"/>
                <a:gd name="T6" fmla="*/ 176 w 192"/>
                <a:gd name="T7" fmla="*/ 118 h 144"/>
                <a:gd name="T8" fmla="*/ 164 w 192"/>
                <a:gd name="T9" fmla="*/ 128 h 144"/>
                <a:gd name="T10" fmla="*/ 150 w 192"/>
                <a:gd name="T11" fmla="*/ 136 h 144"/>
                <a:gd name="T12" fmla="*/ 134 w 192"/>
                <a:gd name="T13" fmla="*/ 140 h 144"/>
                <a:gd name="T14" fmla="*/ 116 w 192"/>
                <a:gd name="T15" fmla="*/ 144 h 144"/>
                <a:gd name="T16" fmla="*/ 96 w 192"/>
                <a:gd name="T17" fmla="*/ 144 h 144"/>
                <a:gd name="T18" fmla="*/ 78 w 192"/>
                <a:gd name="T19" fmla="*/ 140 h 144"/>
                <a:gd name="T20" fmla="*/ 78 w 192"/>
                <a:gd name="T21" fmla="*/ 140 h 144"/>
                <a:gd name="T22" fmla="*/ 58 w 192"/>
                <a:gd name="T23" fmla="*/ 136 h 144"/>
                <a:gd name="T24" fmla="*/ 42 w 192"/>
                <a:gd name="T25" fmla="*/ 128 h 144"/>
                <a:gd name="T26" fmla="*/ 28 w 192"/>
                <a:gd name="T27" fmla="*/ 118 h 144"/>
                <a:gd name="T28" fmla="*/ 16 w 192"/>
                <a:gd name="T29" fmla="*/ 106 h 144"/>
                <a:gd name="T30" fmla="*/ 6 w 192"/>
                <a:gd name="T31" fmla="*/ 94 h 144"/>
                <a:gd name="T32" fmla="*/ 2 w 192"/>
                <a:gd name="T33" fmla="*/ 80 h 144"/>
                <a:gd name="T34" fmla="*/ 0 w 192"/>
                <a:gd name="T35" fmla="*/ 66 h 144"/>
                <a:gd name="T36" fmla="*/ 2 w 192"/>
                <a:gd name="T37" fmla="*/ 50 h 144"/>
                <a:gd name="T38" fmla="*/ 2 w 192"/>
                <a:gd name="T39" fmla="*/ 50 h 144"/>
                <a:gd name="T40" fmla="*/ 6 w 192"/>
                <a:gd name="T41" fmla="*/ 38 h 144"/>
                <a:gd name="T42" fmla="*/ 16 w 192"/>
                <a:gd name="T43" fmla="*/ 26 h 144"/>
                <a:gd name="T44" fmla="*/ 28 w 192"/>
                <a:gd name="T45" fmla="*/ 16 h 144"/>
                <a:gd name="T46" fmla="*/ 42 w 192"/>
                <a:gd name="T47" fmla="*/ 8 h 144"/>
                <a:gd name="T48" fmla="*/ 58 w 192"/>
                <a:gd name="T49" fmla="*/ 4 h 144"/>
                <a:gd name="T50" fmla="*/ 76 w 192"/>
                <a:gd name="T51" fmla="*/ 0 h 144"/>
                <a:gd name="T52" fmla="*/ 96 w 192"/>
                <a:gd name="T53" fmla="*/ 0 h 144"/>
                <a:gd name="T54" fmla="*/ 114 w 192"/>
                <a:gd name="T55" fmla="*/ 4 h 144"/>
                <a:gd name="T56" fmla="*/ 114 w 192"/>
                <a:gd name="T57" fmla="*/ 4 h 144"/>
                <a:gd name="T58" fmla="*/ 134 w 192"/>
                <a:gd name="T59" fmla="*/ 8 h 144"/>
                <a:gd name="T60" fmla="*/ 150 w 192"/>
                <a:gd name="T61" fmla="*/ 16 h 144"/>
                <a:gd name="T62" fmla="*/ 164 w 192"/>
                <a:gd name="T63" fmla="*/ 26 h 144"/>
                <a:gd name="T64" fmla="*/ 176 w 192"/>
                <a:gd name="T65" fmla="*/ 38 h 144"/>
                <a:gd name="T66" fmla="*/ 186 w 192"/>
                <a:gd name="T67" fmla="*/ 52 h 144"/>
                <a:gd name="T68" fmla="*/ 190 w 192"/>
                <a:gd name="T69" fmla="*/ 64 h 144"/>
                <a:gd name="T70" fmla="*/ 192 w 192"/>
                <a:gd name="T71" fmla="*/ 78 h 144"/>
                <a:gd name="T72" fmla="*/ 190 w 192"/>
                <a:gd name="T73" fmla="*/ 94 h 144"/>
                <a:gd name="T74" fmla="*/ 190 w 192"/>
                <a:gd name="T75" fmla="*/ 94 h 14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92"/>
                <a:gd name="T115" fmla="*/ 0 h 144"/>
                <a:gd name="T116" fmla="*/ 192 w 192"/>
                <a:gd name="T117" fmla="*/ 144 h 14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92" h="144">
                  <a:moveTo>
                    <a:pt x="190" y="94"/>
                  </a:moveTo>
                  <a:lnTo>
                    <a:pt x="190" y="94"/>
                  </a:lnTo>
                  <a:lnTo>
                    <a:pt x="186" y="106"/>
                  </a:lnTo>
                  <a:lnTo>
                    <a:pt x="176" y="118"/>
                  </a:lnTo>
                  <a:lnTo>
                    <a:pt x="164" y="128"/>
                  </a:lnTo>
                  <a:lnTo>
                    <a:pt x="150" y="136"/>
                  </a:lnTo>
                  <a:lnTo>
                    <a:pt x="134" y="140"/>
                  </a:lnTo>
                  <a:lnTo>
                    <a:pt x="116" y="144"/>
                  </a:lnTo>
                  <a:lnTo>
                    <a:pt x="96" y="144"/>
                  </a:lnTo>
                  <a:lnTo>
                    <a:pt x="78" y="140"/>
                  </a:lnTo>
                  <a:lnTo>
                    <a:pt x="58" y="136"/>
                  </a:lnTo>
                  <a:lnTo>
                    <a:pt x="42" y="128"/>
                  </a:lnTo>
                  <a:lnTo>
                    <a:pt x="28" y="118"/>
                  </a:lnTo>
                  <a:lnTo>
                    <a:pt x="16" y="106"/>
                  </a:lnTo>
                  <a:lnTo>
                    <a:pt x="6" y="94"/>
                  </a:lnTo>
                  <a:lnTo>
                    <a:pt x="2" y="80"/>
                  </a:lnTo>
                  <a:lnTo>
                    <a:pt x="0" y="66"/>
                  </a:lnTo>
                  <a:lnTo>
                    <a:pt x="2" y="50"/>
                  </a:lnTo>
                  <a:lnTo>
                    <a:pt x="6" y="38"/>
                  </a:lnTo>
                  <a:lnTo>
                    <a:pt x="16" y="26"/>
                  </a:lnTo>
                  <a:lnTo>
                    <a:pt x="28" y="16"/>
                  </a:lnTo>
                  <a:lnTo>
                    <a:pt x="42" y="8"/>
                  </a:lnTo>
                  <a:lnTo>
                    <a:pt x="58" y="4"/>
                  </a:lnTo>
                  <a:lnTo>
                    <a:pt x="76" y="0"/>
                  </a:lnTo>
                  <a:lnTo>
                    <a:pt x="96" y="0"/>
                  </a:lnTo>
                  <a:lnTo>
                    <a:pt x="114" y="4"/>
                  </a:lnTo>
                  <a:lnTo>
                    <a:pt x="134" y="8"/>
                  </a:lnTo>
                  <a:lnTo>
                    <a:pt x="150" y="16"/>
                  </a:lnTo>
                  <a:lnTo>
                    <a:pt x="164" y="26"/>
                  </a:lnTo>
                  <a:lnTo>
                    <a:pt x="176" y="38"/>
                  </a:lnTo>
                  <a:lnTo>
                    <a:pt x="186" y="52"/>
                  </a:lnTo>
                  <a:lnTo>
                    <a:pt x="190" y="64"/>
                  </a:lnTo>
                  <a:lnTo>
                    <a:pt x="192" y="78"/>
                  </a:lnTo>
                  <a:lnTo>
                    <a:pt x="190" y="94"/>
                  </a:lnTo>
                  <a:close/>
                </a:path>
              </a:pathLst>
            </a:custGeom>
            <a:solidFill>
              <a:srgbClr val="C89D3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3" name="Freeform 351">
              <a:extLst>
                <a:ext uri="{FF2B5EF4-FFF2-40B4-BE49-F238E27FC236}">
                  <a16:creationId xmlns:a16="http://schemas.microsoft.com/office/drawing/2014/main" id="{ACDACB49-7680-4286-AE7C-CF3FE6603F7B}"/>
                </a:ext>
              </a:extLst>
            </p:cNvPr>
            <p:cNvSpPr>
              <a:spLocks/>
            </p:cNvSpPr>
            <p:nvPr/>
          </p:nvSpPr>
          <p:spPr bwMode="auto">
            <a:xfrm>
              <a:off x="1434" y="1870"/>
              <a:ext cx="200" cy="148"/>
            </a:xfrm>
            <a:custGeom>
              <a:avLst/>
              <a:gdLst>
                <a:gd name="T0" fmla="*/ 198 w 200"/>
                <a:gd name="T1" fmla="*/ 96 h 148"/>
                <a:gd name="T2" fmla="*/ 198 w 200"/>
                <a:gd name="T3" fmla="*/ 96 h 148"/>
                <a:gd name="T4" fmla="*/ 192 w 200"/>
                <a:gd name="T5" fmla="*/ 110 h 148"/>
                <a:gd name="T6" fmla="*/ 182 w 200"/>
                <a:gd name="T7" fmla="*/ 122 h 148"/>
                <a:gd name="T8" fmla="*/ 170 w 200"/>
                <a:gd name="T9" fmla="*/ 132 h 148"/>
                <a:gd name="T10" fmla="*/ 156 w 200"/>
                <a:gd name="T11" fmla="*/ 140 h 148"/>
                <a:gd name="T12" fmla="*/ 138 w 200"/>
                <a:gd name="T13" fmla="*/ 146 h 148"/>
                <a:gd name="T14" fmla="*/ 120 w 200"/>
                <a:gd name="T15" fmla="*/ 148 h 148"/>
                <a:gd name="T16" fmla="*/ 100 w 200"/>
                <a:gd name="T17" fmla="*/ 148 h 148"/>
                <a:gd name="T18" fmla="*/ 80 w 200"/>
                <a:gd name="T19" fmla="*/ 146 h 148"/>
                <a:gd name="T20" fmla="*/ 80 w 200"/>
                <a:gd name="T21" fmla="*/ 146 h 148"/>
                <a:gd name="T22" fmla="*/ 62 w 200"/>
                <a:gd name="T23" fmla="*/ 140 h 148"/>
                <a:gd name="T24" fmla="*/ 44 w 200"/>
                <a:gd name="T25" fmla="*/ 132 h 148"/>
                <a:gd name="T26" fmla="*/ 28 w 200"/>
                <a:gd name="T27" fmla="*/ 120 h 148"/>
                <a:gd name="T28" fmla="*/ 16 w 200"/>
                <a:gd name="T29" fmla="*/ 108 h 148"/>
                <a:gd name="T30" fmla="*/ 8 w 200"/>
                <a:gd name="T31" fmla="*/ 96 h 148"/>
                <a:gd name="T32" fmla="*/ 2 w 200"/>
                <a:gd name="T33" fmla="*/ 82 h 148"/>
                <a:gd name="T34" fmla="*/ 0 w 200"/>
                <a:gd name="T35" fmla="*/ 68 h 148"/>
                <a:gd name="T36" fmla="*/ 2 w 200"/>
                <a:gd name="T37" fmla="*/ 52 h 148"/>
                <a:gd name="T38" fmla="*/ 2 w 200"/>
                <a:gd name="T39" fmla="*/ 52 h 148"/>
                <a:gd name="T40" fmla="*/ 8 w 200"/>
                <a:gd name="T41" fmla="*/ 38 h 148"/>
                <a:gd name="T42" fmla="*/ 18 w 200"/>
                <a:gd name="T43" fmla="*/ 26 h 148"/>
                <a:gd name="T44" fmla="*/ 30 w 200"/>
                <a:gd name="T45" fmla="*/ 16 h 148"/>
                <a:gd name="T46" fmla="*/ 44 w 200"/>
                <a:gd name="T47" fmla="*/ 8 h 148"/>
                <a:gd name="T48" fmla="*/ 62 w 200"/>
                <a:gd name="T49" fmla="*/ 2 h 148"/>
                <a:gd name="T50" fmla="*/ 80 w 200"/>
                <a:gd name="T51" fmla="*/ 0 h 148"/>
                <a:gd name="T52" fmla="*/ 100 w 200"/>
                <a:gd name="T53" fmla="*/ 0 h 148"/>
                <a:gd name="T54" fmla="*/ 120 w 200"/>
                <a:gd name="T55" fmla="*/ 2 h 148"/>
                <a:gd name="T56" fmla="*/ 120 w 200"/>
                <a:gd name="T57" fmla="*/ 2 h 148"/>
                <a:gd name="T58" fmla="*/ 138 w 200"/>
                <a:gd name="T59" fmla="*/ 8 h 148"/>
                <a:gd name="T60" fmla="*/ 156 w 200"/>
                <a:gd name="T61" fmla="*/ 18 h 148"/>
                <a:gd name="T62" fmla="*/ 172 w 200"/>
                <a:gd name="T63" fmla="*/ 28 h 148"/>
                <a:gd name="T64" fmla="*/ 184 w 200"/>
                <a:gd name="T65" fmla="*/ 40 h 148"/>
                <a:gd name="T66" fmla="*/ 192 w 200"/>
                <a:gd name="T67" fmla="*/ 52 h 148"/>
                <a:gd name="T68" fmla="*/ 198 w 200"/>
                <a:gd name="T69" fmla="*/ 66 h 148"/>
                <a:gd name="T70" fmla="*/ 200 w 200"/>
                <a:gd name="T71" fmla="*/ 80 h 148"/>
                <a:gd name="T72" fmla="*/ 198 w 200"/>
                <a:gd name="T73" fmla="*/ 96 h 148"/>
                <a:gd name="T74" fmla="*/ 198 w 200"/>
                <a:gd name="T75" fmla="*/ 96 h 14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00"/>
                <a:gd name="T115" fmla="*/ 0 h 148"/>
                <a:gd name="T116" fmla="*/ 200 w 200"/>
                <a:gd name="T117" fmla="*/ 148 h 14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00" h="148">
                  <a:moveTo>
                    <a:pt x="198" y="96"/>
                  </a:moveTo>
                  <a:lnTo>
                    <a:pt x="198" y="96"/>
                  </a:lnTo>
                  <a:lnTo>
                    <a:pt x="192" y="110"/>
                  </a:lnTo>
                  <a:lnTo>
                    <a:pt x="182" y="122"/>
                  </a:lnTo>
                  <a:lnTo>
                    <a:pt x="170" y="132"/>
                  </a:lnTo>
                  <a:lnTo>
                    <a:pt x="156" y="140"/>
                  </a:lnTo>
                  <a:lnTo>
                    <a:pt x="138" y="146"/>
                  </a:lnTo>
                  <a:lnTo>
                    <a:pt x="120" y="148"/>
                  </a:lnTo>
                  <a:lnTo>
                    <a:pt x="100" y="148"/>
                  </a:lnTo>
                  <a:lnTo>
                    <a:pt x="80" y="146"/>
                  </a:lnTo>
                  <a:lnTo>
                    <a:pt x="62" y="140"/>
                  </a:lnTo>
                  <a:lnTo>
                    <a:pt x="44" y="132"/>
                  </a:lnTo>
                  <a:lnTo>
                    <a:pt x="28" y="120"/>
                  </a:lnTo>
                  <a:lnTo>
                    <a:pt x="16" y="108"/>
                  </a:lnTo>
                  <a:lnTo>
                    <a:pt x="8" y="96"/>
                  </a:lnTo>
                  <a:lnTo>
                    <a:pt x="2" y="82"/>
                  </a:lnTo>
                  <a:lnTo>
                    <a:pt x="0" y="68"/>
                  </a:lnTo>
                  <a:lnTo>
                    <a:pt x="2" y="52"/>
                  </a:lnTo>
                  <a:lnTo>
                    <a:pt x="8" y="38"/>
                  </a:lnTo>
                  <a:lnTo>
                    <a:pt x="18" y="26"/>
                  </a:lnTo>
                  <a:lnTo>
                    <a:pt x="30" y="16"/>
                  </a:lnTo>
                  <a:lnTo>
                    <a:pt x="44" y="8"/>
                  </a:lnTo>
                  <a:lnTo>
                    <a:pt x="62" y="2"/>
                  </a:lnTo>
                  <a:lnTo>
                    <a:pt x="80" y="0"/>
                  </a:lnTo>
                  <a:lnTo>
                    <a:pt x="100" y="0"/>
                  </a:lnTo>
                  <a:lnTo>
                    <a:pt x="120" y="2"/>
                  </a:lnTo>
                  <a:lnTo>
                    <a:pt x="138" y="8"/>
                  </a:lnTo>
                  <a:lnTo>
                    <a:pt x="156" y="18"/>
                  </a:lnTo>
                  <a:lnTo>
                    <a:pt x="172" y="28"/>
                  </a:lnTo>
                  <a:lnTo>
                    <a:pt x="184" y="40"/>
                  </a:lnTo>
                  <a:lnTo>
                    <a:pt x="192" y="52"/>
                  </a:lnTo>
                  <a:lnTo>
                    <a:pt x="198" y="66"/>
                  </a:lnTo>
                  <a:lnTo>
                    <a:pt x="200" y="80"/>
                  </a:lnTo>
                  <a:lnTo>
                    <a:pt x="198" y="96"/>
                  </a:lnTo>
                  <a:close/>
                </a:path>
              </a:pathLst>
            </a:custGeom>
            <a:solidFill>
              <a:srgbClr val="C79C3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4" name="Freeform 352">
              <a:extLst>
                <a:ext uri="{FF2B5EF4-FFF2-40B4-BE49-F238E27FC236}">
                  <a16:creationId xmlns:a16="http://schemas.microsoft.com/office/drawing/2014/main" id="{ECC112CF-A271-4D79-89D4-A72F7112CC42}"/>
                </a:ext>
              </a:extLst>
            </p:cNvPr>
            <p:cNvSpPr>
              <a:spLocks/>
            </p:cNvSpPr>
            <p:nvPr/>
          </p:nvSpPr>
          <p:spPr bwMode="auto">
            <a:xfrm>
              <a:off x="1430" y="1868"/>
              <a:ext cx="208" cy="152"/>
            </a:xfrm>
            <a:custGeom>
              <a:avLst/>
              <a:gdLst>
                <a:gd name="T0" fmla="*/ 206 w 208"/>
                <a:gd name="T1" fmla="*/ 98 h 152"/>
                <a:gd name="T2" fmla="*/ 206 w 208"/>
                <a:gd name="T3" fmla="*/ 98 h 152"/>
                <a:gd name="T4" fmla="*/ 200 w 208"/>
                <a:gd name="T5" fmla="*/ 112 h 152"/>
                <a:gd name="T6" fmla="*/ 190 w 208"/>
                <a:gd name="T7" fmla="*/ 126 h 152"/>
                <a:gd name="T8" fmla="*/ 176 w 208"/>
                <a:gd name="T9" fmla="*/ 136 h 152"/>
                <a:gd name="T10" fmla="*/ 162 w 208"/>
                <a:gd name="T11" fmla="*/ 144 h 152"/>
                <a:gd name="T12" fmla="*/ 144 w 208"/>
                <a:gd name="T13" fmla="*/ 150 h 152"/>
                <a:gd name="T14" fmla="*/ 124 w 208"/>
                <a:gd name="T15" fmla="*/ 152 h 152"/>
                <a:gd name="T16" fmla="*/ 104 w 208"/>
                <a:gd name="T17" fmla="*/ 152 h 152"/>
                <a:gd name="T18" fmla="*/ 84 w 208"/>
                <a:gd name="T19" fmla="*/ 150 h 152"/>
                <a:gd name="T20" fmla="*/ 84 w 208"/>
                <a:gd name="T21" fmla="*/ 150 h 152"/>
                <a:gd name="T22" fmla="*/ 64 w 208"/>
                <a:gd name="T23" fmla="*/ 144 h 152"/>
                <a:gd name="T24" fmla="*/ 46 w 208"/>
                <a:gd name="T25" fmla="*/ 134 h 152"/>
                <a:gd name="T26" fmla="*/ 30 w 208"/>
                <a:gd name="T27" fmla="*/ 124 h 152"/>
                <a:gd name="T28" fmla="*/ 18 w 208"/>
                <a:gd name="T29" fmla="*/ 112 h 152"/>
                <a:gd name="T30" fmla="*/ 8 w 208"/>
                <a:gd name="T31" fmla="*/ 98 h 152"/>
                <a:gd name="T32" fmla="*/ 2 w 208"/>
                <a:gd name="T33" fmla="*/ 84 h 152"/>
                <a:gd name="T34" fmla="*/ 0 w 208"/>
                <a:gd name="T35" fmla="*/ 68 h 152"/>
                <a:gd name="T36" fmla="*/ 2 w 208"/>
                <a:gd name="T37" fmla="*/ 54 h 152"/>
                <a:gd name="T38" fmla="*/ 2 w 208"/>
                <a:gd name="T39" fmla="*/ 54 h 152"/>
                <a:gd name="T40" fmla="*/ 8 w 208"/>
                <a:gd name="T41" fmla="*/ 40 h 152"/>
                <a:gd name="T42" fmla="*/ 18 w 208"/>
                <a:gd name="T43" fmla="*/ 26 h 152"/>
                <a:gd name="T44" fmla="*/ 32 w 208"/>
                <a:gd name="T45" fmla="*/ 16 h 152"/>
                <a:gd name="T46" fmla="*/ 46 w 208"/>
                <a:gd name="T47" fmla="*/ 8 h 152"/>
                <a:gd name="T48" fmla="*/ 64 w 208"/>
                <a:gd name="T49" fmla="*/ 2 h 152"/>
                <a:gd name="T50" fmla="*/ 84 w 208"/>
                <a:gd name="T51" fmla="*/ 0 h 152"/>
                <a:gd name="T52" fmla="*/ 104 w 208"/>
                <a:gd name="T53" fmla="*/ 0 h 152"/>
                <a:gd name="T54" fmla="*/ 124 w 208"/>
                <a:gd name="T55" fmla="*/ 2 h 152"/>
                <a:gd name="T56" fmla="*/ 124 w 208"/>
                <a:gd name="T57" fmla="*/ 2 h 152"/>
                <a:gd name="T58" fmla="*/ 144 w 208"/>
                <a:gd name="T59" fmla="*/ 8 h 152"/>
                <a:gd name="T60" fmla="*/ 162 w 208"/>
                <a:gd name="T61" fmla="*/ 18 h 152"/>
                <a:gd name="T62" fmla="*/ 178 w 208"/>
                <a:gd name="T63" fmla="*/ 28 h 152"/>
                <a:gd name="T64" fmla="*/ 190 w 208"/>
                <a:gd name="T65" fmla="*/ 40 h 152"/>
                <a:gd name="T66" fmla="*/ 200 w 208"/>
                <a:gd name="T67" fmla="*/ 54 h 152"/>
                <a:gd name="T68" fmla="*/ 206 w 208"/>
                <a:gd name="T69" fmla="*/ 68 h 152"/>
                <a:gd name="T70" fmla="*/ 208 w 208"/>
                <a:gd name="T71" fmla="*/ 84 h 152"/>
                <a:gd name="T72" fmla="*/ 206 w 208"/>
                <a:gd name="T73" fmla="*/ 98 h 152"/>
                <a:gd name="T74" fmla="*/ 206 w 208"/>
                <a:gd name="T75" fmla="*/ 98 h 15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08"/>
                <a:gd name="T115" fmla="*/ 0 h 152"/>
                <a:gd name="T116" fmla="*/ 208 w 208"/>
                <a:gd name="T117" fmla="*/ 152 h 15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08" h="152">
                  <a:moveTo>
                    <a:pt x="206" y="98"/>
                  </a:moveTo>
                  <a:lnTo>
                    <a:pt x="206" y="98"/>
                  </a:lnTo>
                  <a:lnTo>
                    <a:pt x="200" y="112"/>
                  </a:lnTo>
                  <a:lnTo>
                    <a:pt x="190" y="126"/>
                  </a:lnTo>
                  <a:lnTo>
                    <a:pt x="176" y="136"/>
                  </a:lnTo>
                  <a:lnTo>
                    <a:pt x="162" y="144"/>
                  </a:lnTo>
                  <a:lnTo>
                    <a:pt x="144" y="150"/>
                  </a:lnTo>
                  <a:lnTo>
                    <a:pt x="124" y="152"/>
                  </a:lnTo>
                  <a:lnTo>
                    <a:pt x="104" y="152"/>
                  </a:lnTo>
                  <a:lnTo>
                    <a:pt x="84" y="150"/>
                  </a:lnTo>
                  <a:lnTo>
                    <a:pt x="64" y="144"/>
                  </a:lnTo>
                  <a:lnTo>
                    <a:pt x="46" y="134"/>
                  </a:lnTo>
                  <a:lnTo>
                    <a:pt x="30" y="124"/>
                  </a:lnTo>
                  <a:lnTo>
                    <a:pt x="18" y="112"/>
                  </a:lnTo>
                  <a:lnTo>
                    <a:pt x="8" y="98"/>
                  </a:lnTo>
                  <a:lnTo>
                    <a:pt x="2" y="84"/>
                  </a:lnTo>
                  <a:lnTo>
                    <a:pt x="0" y="68"/>
                  </a:lnTo>
                  <a:lnTo>
                    <a:pt x="2" y="54"/>
                  </a:lnTo>
                  <a:lnTo>
                    <a:pt x="8" y="40"/>
                  </a:lnTo>
                  <a:lnTo>
                    <a:pt x="18" y="26"/>
                  </a:lnTo>
                  <a:lnTo>
                    <a:pt x="32" y="16"/>
                  </a:lnTo>
                  <a:lnTo>
                    <a:pt x="46" y="8"/>
                  </a:lnTo>
                  <a:lnTo>
                    <a:pt x="64" y="2"/>
                  </a:lnTo>
                  <a:lnTo>
                    <a:pt x="84" y="0"/>
                  </a:lnTo>
                  <a:lnTo>
                    <a:pt x="104" y="0"/>
                  </a:lnTo>
                  <a:lnTo>
                    <a:pt x="124" y="2"/>
                  </a:lnTo>
                  <a:lnTo>
                    <a:pt x="144" y="8"/>
                  </a:lnTo>
                  <a:lnTo>
                    <a:pt x="162" y="18"/>
                  </a:lnTo>
                  <a:lnTo>
                    <a:pt x="178" y="28"/>
                  </a:lnTo>
                  <a:lnTo>
                    <a:pt x="190" y="40"/>
                  </a:lnTo>
                  <a:lnTo>
                    <a:pt x="200" y="54"/>
                  </a:lnTo>
                  <a:lnTo>
                    <a:pt x="206" y="68"/>
                  </a:lnTo>
                  <a:lnTo>
                    <a:pt x="208" y="84"/>
                  </a:lnTo>
                  <a:lnTo>
                    <a:pt x="206" y="98"/>
                  </a:lnTo>
                  <a:close/>
                </a:path>
              </a:pathLst>
            </a:custGeom>
            <a:solidFill>
              <a:srgbClr val="C59A3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5" name="Freeform 353">
              <a:extLst>
                <a:ext uri="{FF2B5EF4-FFF2-40B4-BE49-F238E27FC236}">
                  <a16:creationId xmlns:a16="http://schemas.microsoft.com/office/drawing/2014/main" id="{8265F575-8CCB-4F03-8479-D03CD613B69B}"/>
                </a:ext>
              </a:extLst>
            </p:cNvPr>
            <p:cNvSpPr>
              <a:spLocks/>
            </p:cNvSpPr>
            <p:nvPr/>
          </p:nvSpPr>
          <p:spPr bwMode="auto">
            <a:xfrm>
              <a:off x="1428" y="1866"/>
              <a:ext cx="212" cy="156"/>
            </a:xfrm>
            <a:custGeom>
              <a:avLst/>
              <a:gdLst>
                <a:gd name="T0" fmla="*/ 210 w 212"/>
                <a:gd name="T1" fmla="*/ 102 h 156"/>
                <a:gd name="T2" fmla="*/ 210 w 212"/>
                <a:gd name="T3" fmla="*/ 102 h 156"/>
                <a:gd name="T4" fmla="*/ 204 w 212"/>
                <a:gd name="T5" fmla="*/ 116 h 156"/>
                <a:gd name="T6" fmla="*/ 194 w 212"/>
                <a:gd name="T7" fmla="*/ 128 h 156"/>
                <a:gd name="T8" fmla="*/ 182 w 212"/>
                <a:gd name="T9" fmla="*/ 140 h 156"/>
                <a:gd name="T10" fmla="*/ 166 w 212"/>
                <a:gd name="T11" fmla="*/ 148 h 156"/>
                <a:gd name="T12" fmla="*/ 148 w 212"/>
                <a:gd name="T13" fmla="*/ 154 h 156"/>
                <a:gd name="T14" fmla="*/ 128 w 212"/>
                <a:gd name="T15" fmla="*/ 156 h 156"/>
                <a:gd name="T16" fmla="*/ 106 w 212"/>
                <a:gd name="T17" fmla="*/ 156 h 156"/>
                <a:gd name="T18" fmla="*/ 86 w 212"/>
                <a:gd name="T19" fmla="*/ 154 h 156"/>
                <a:gd name="T20" fmla="*/ 86 w 212"/>
                <a:gd name="T21" fmla="*/ 154 h 156"/>
                <a:gd name="T22" fmla="*/ 64 w 212"/>
                <a:gd name="T23" fmla="*/ 148 h 156"/>
                <a:gd name="T24" fmla="*/ 46 w 212"/>
                <a:gd name="T25" fmla="*/ 138 h 156"/>
                <a:gd name="T26" fmla="*/ 30 w 212"/>
                <a:gd name="T27" fmla="*/ 128 h 156"/>
                <a:gd name="T28" fmla="*/ 18 w 212"/>
                <a:gd name="T29" fmla="*/ 116 h 156"/>
                <a:gd name="T30" fmla="*/ 8 w 212"/>
                <a:gd name="T31" fmla="*/ 102 h 156"/>
                <a:gd name="T32" fmla="*/ 2 w 212"/>
                <a:gd name="T33" fmla="*/ 86 h 156"/>
                <a:gd name="T34" fmla="*/ 0 w 212"/>
                <a:gd name="T35" fmla="*/ 70 h 156"/>
                <a:gd name="T36" fmla="*/ 2 w 212"/>
                <a:gd name="T37" fmla="*/ 54 h 156"/>
                <a:gd name="T38" fmla="*/ 2 w 212"/>
                <a:gd name="T39" fmla="*/ 54 h 156"/>
                <a:gd name="T40" fmla="*/ 8 w 212"/>
                <a:gd name="T41" fmla="*/ 40 h 156"/>
                <a:gd name="T42" fmla="*/ 18 w 212"/>
                <a:gd name="T43" fmla="*/ 28 h 156"/>
                <a:gd name="T44" fmla="*/ 30 w 212"/>
                <a:gd name="T45" fmla="*/ 16 h 156"/>
                <a:gd name="T46" fmla="*/ 46 w 212"/>
                <a:gd name="T47" fmla="*/ 8 h 156"/>
                <a:gd name="T48" fmla="*/ 64 w 212"/>
                <a:gd name="T49" fmla="*/ 2 h 156"/>
                <a:gd name="T50" fmla="*/ 84 w 212"/>
                <a:gd name="T51" fmla="*/ 0 h 156"/>
                <a:gd name="T52" fmla="*/ 106 w 212"/>
                <a:gd name="T53" fmla="*/ 0 h 156"/>
                <a:gd name="T54" fmla="*/ 126 w 212"/>
                <a:gd name="T55" fmla="*/ 2 h 156"/>
                <a:gd name="T56" fmla="*/ 126 w 212"/>
                <a:gd name="T57" fmla="*/ 2 h 156"/>
                <a:gd name="T58" fmla="*/ 148 w 212"/>
                <a:gd name="T59" fmla="*/ 8 h 156"/>
                <a:gd name="T60" fmla="*/ 166 w 212"/>
                <a:gd name="T61" fmla="*/ 18 h 156"/>
                <a:gd name="T62" fmla="*/ 182 w 212"/>
                <a:gd name="T63" fmla="*/ 28 h 156"/>
                <a:gd name="T64" fmla="*/ 194 w 212"/>
                <a:gd name="T65" fmla="*/ 40 h 156"/>
                <a:gd name="T66" fmla="*/ 204 w 212"/>
                <a:gd name="T67" fmla="*/ 54 h 156"/>
                <a:gd name="T68" fmla="*/ 210 w 212"/>
                <a:gd name="T69" fmla="*/ 70 h 156"/>
                <a:gd name="T70" fmla="*/ 212 w 212"/>
                <a:gd name="T71" fmla="*/ 86 h 156"/>
                <a:gd name="T72" fmla="*/ 210 w 212"/>
                <a:gd name="T73" fmla="*/ 102 h 156"/>
                <a:gd name="T74" fmla="*/ 210 w 212"/>
                <a:gd name="T75" fmla="*/ 102 h 15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2"/>
                <a:gd name="T115" fmla="*/ 0 h 156"/>
                <a:gd name="T116" fmla="*/ 212 w 212"/>
                <a:gd name="T117" fmla="*/ 156 h 15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2" h="156">
                  <a:moveTo>
                    <a:pt x="210" y="102"/>
                  </a:moveTo>
                  <a:lnTo>
                    <a:pt x="210" y="102"/>
                  </a:lnTo>
                  <a:lnTo>
                    <a:pt x="204" y="116"/>
                  </a:lnTo>
                  <a:lnTo>
                    <a:pt x="194" y="128"/>
                  </a:lnTo>
                  <a:lnTo>
                    <a:pt x="182" y="140"/>
                  </a:lnTo>
                  <a:lnTo>
                    <a:pt x="166" y="148"/>
                  </a:lnTo>
                  <a:lnTo>
                    <a:pt x="148" y="154"/>
                  </a:lnTo>
                  <a:lnTo>
                    <a:pt x="128" y="156"/>
                  </a:lnTo>
                  <a:lnTo>
                    <a:pt x="106" y="156"/>
                  </a:lnTo>
                  <a:lnTo>
                    <a:pt x="86" y="154"/>
                  </a:lnTo>
                  <a:lnTo>
                    <a:pt x="64" y="148"/>
                  </a:lnTo>
                  <a:lnTo>
                    <a:pt x="46" y="138"/>
                  </a:lnTo>
                  <a:lnTo>
                    <a:pt x="30" y="128"/>
                  </a:lnTo>
                  <a:lnTo>
                    <a:pt x="18" y="116"/>
                  </a:lnTo>
                  <a:lnTo>
                    <a:pt x="8" y="102"/>
                  </a:lnTo>
                  <a:lnTo>
                    <a:pt x="2" y="86"/>
                  </a:lnTo>
                  <a:lnTo>
                    <a:pt x="0" y="70"/>
                  </a:lnTo>
                  <a:lnTo>
                    <a:pt x="2" y="54"/>
                  </a:lnTo>
                  <a:lnTo>
                    <a:pt x="8" y="40"/>
                  </a:lnTo>
                  <a:lnTo>
                    <a:pt x="18" y="28"/>
                  </a:lnTo>
                  <a:lnTo>
                    <a:pt x="30" y="16"/>
                  </a:lnTo>
                  <a:lnTo>
                    <a:pt x="46" y="8"/>
                  </a:lnTo>
                  <a:lnTo>
                    <a:pt x="64" y="2"/>
                  </a:lnTo>
                  <a:lnTo>
                    <a:pt x="84" y="0"/>
                  </a:lnTo>
                  <a:lnTo>
                    <a:pt x="106" y="0"/>
                  </a:lnTo>
                  <a:lnTo>
                    <a:pt x="126" y="2"/>
                  </a:lnTo>
                  <a:lnTo>
                    <a:pt x="148" y="8"/>
                  </a:lnTo>
                  <a:lnTo>
                    <a:pt x="166" y="18"/>
                  </a:lnTo>
                  <a:lnTo>
                    <a:pt x="182" y="28"/>
                  </a:lnTo>
                  <a:lnTo>
                    <a:pt x="194" y="40"/>
                  </a:lnTo>
                  <a:lnTo>
                    <a:pt x="204" y="54"/>
                  </a:lnTo>
                  <a:lnTo>
                    <a:pt x="210" y="70"/>
                  </a:lnTo>
                  <a:lnTo>
                    <a:pt x="212" y="86"/>
                  </a:lnTo>
                  <a:lnTo>
                    <a:pt x="210" y="102"/>
                  </a:lnTo>
                  <a:close/>
                </a:path>
              </a:pathLst>
            </a:custGeom>
            <a:solidFill>
              <a:srgbClr val="C4993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6" name="Freeform 354">
              <a:extLst>
                <a:ext uri="{FF2B5EF4-FFF2-40B4-BE49-F238E27FC236}">
                  <a16:creationId xmlns:a16="http://schemas.microsoft.com/office/drawing/2014/main" id="{76B7CE21-93A1-48B3-B635-0F901413A5DA}"/>
                </a:ext>
              </a:extLst>
            </p:cNvPr>
            <p:cNvSpPr>
              <a:spLocks/>
            </p:cNvSpPr>
            <p:nvPr/>
          </p:nvSpPr>
          <p:spPr bwMode="auto">
            <a:xfrm>
              <a:off x="1424" y="1862"/>
              <a:ext cx="220" cy="164"/>
            </a:xfrm>
            <a:custGeom>
              <a:avLst/>
              <a:gdLst>
                <a:gd name="T0" fmla="*/ 218 w 220"/>
                <a:gd name="T1" fmla="*/ 106 h 164"/>
                <a:gd name="T2" fmla="*/ 218 w 220"/>
                <a:gd name="T3" fmla="*/ 106 h 164"/>
                <a:gd name="T4" fmla="*/ 212 w 220"/>
                <a:gd name="T5" fmla="*/ 122 h 164"/>
                <a:gd name="T6" fmla="*/ 202 w 220"/>
                <a:gd name="T7" fmla="*/ 134 h 164"/>
                <a:gd name="T8" fmla="*/ 188 w 220"/>
                <a:gd name="T9" fmla="*/ 146 h 164"/>
                <a:gd name="T10" fmla="*/ 172 w 220"/>
                <a:gd name="T11" fmla="*/ 154 h 164"/>
                <a:gd name="T12" fmla="*/ 152 w 220"/>
                <a:gd name="T13" fmla="*/ 160 h 164"/>
                <a:gd name="T14" fmla="*/ 132 w 220"/>
                <a:gd name="T15" fmla="*/ 164 h 164"/>
                <a:gd name="T16" fmla="*/ 110 w 220"/>
                <a:gd name="T17" fmla="*/ 164 h 164"/>
                <a:gd name="T18" fmla="*/ 88 w 220"/>
                <a:gd name="T19" fmla="*/ 160 h 164"/>
                <a:gd name="T20" fmla="*/ 88 w 220"/>
                <a:gd name="T21" fmla="*/ 160 h 164"/>
                <a:gd name="T22" fmla="*/ 68 w 220"/>
                <a:gd name="T23" fmla="*/ 154 h 164"/>
                <a:gd name="T24" fmla="*/ 48 w 220"/>
                <a:gd name="T25" fmla="*/ 144 h 164"/>
                <a:gd name="T26" fmla="*/ 32 w 220"/>
                <a:gd name="T27" fmla="*/ 134 h 164"/>
                <a:gd name="T28" fmla="*/ 18 w 220"/>
                <a:gd name="T29" fmla="*/ 120 h 164"/>
                <a:gd name="T30" fmla="*/ 8 w 220"/>
                <a:gd name="T31" fmla="*/ 106 h 164"/>
                <a:gd name="T32" fmla="*/ 2 w 220"/>
                <a:gd name="T33" fmla="*/ 90 h 164"/>
                <a:gd name="T34" fmla="*/ 0 w 220"/>
                <a:gd name="T35" fmla="*/ 74 h 164"/>
                <a:gd name="T36" fmla="*/ 2 w 220"/>
                <a:gd name="T37" fmla="*/ 58 h 164"/>
                <a:gd name="T38" fmla="*/ 2 w 220"/>
                <a:gd name="T39" fmla="*/ 58 h 164"/>
                <a:gd name="T40" fmla="*/ 8 w 220"/>
                <a:gd name="T41" fmla="*/ 42 h 164"/>
                <a:gd name="T42" fmla="*/ 18 w 220"/>
                <a:gd name="T43" fmla="*/ 30 h 164"/>
                <a:gd name="T44" fmla="*/ 32 w 220"/>
                <a:gd name="T45" fmla="*/ 18 h 164"/>
                <a:gd name="T46" fmla="*/ 48 w 220"/>
                <a:gd name="T47" fmla="*/ 10 h 164"/>
                <a:gd name="T48" fmla="*/ 68 w 220"/>
                <a:gd name="T49" fmla="*/ 4 h 164"/>
                <a:gd name="T50" fmla="*/ 88 w 220"/>
                <a:gd name="T51" fmla="*/ 0 h 164"/>
                <a:gd name="T52" fmla="*/ 110 w 220"/>
                <a:gd name="T53" fmla="*/ 0 h 164"/>
                <a:gd name="T54" fmla="*/ 132 w 220"/>
                <a:gd name="T55" fmla="*/ 4 h 164"/>
                <a:gd name="T56" fmla="*/ 132 w 220"/>
                <a:gd name="T57" fmla="*/ 4 h 164"/>
                <a:gd name="T58" fmla="*/ 152 w 220"/>
                <a:gd name="T59" fmla="*/ 10 h 164"/>
                <a:gd name="T60" fmla="*/ 172 w 220"/>
                <a:gd name="T61" fmla="*/ 20 h 164"/>
                <a:gd name="T62" fmla="*/ 188 w 220"/>
                <a:gd name="T63" fmla="*/ 30 h 164"/>
                <a:gd name="T64" fmla="*/ 202 w 220"/>
                <a:gd name="T65" fmla="*/ 44 h 164"/>
                <a:gd name="T66" fmla="*/ 212 w 220"/>
                <a:gd name="T67" fmla="*/ 58 h 164"/>
                <a:gd name="T68" fmla="*/ 218 w 220"/>
                <a:gd name="T69" fmla="*/ 74 h 164"/>
                <a:gd name="T70" fmla="*/ 220 w 220"/>
                <a:gd name="T71" fmla="*/ 90 h 164"/>
                <a:gd name="T72" fmla="*/ 218 w 220"/>
                <a:gd name="T73" fmla="*/ 106 h 164"/>
                <a:gd name="T74" fmla="*/ 218 w 220"/>
                <a:gd name="T75" fmla="*/ 106 h 16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20"/>
                <a:gd name="T115" fmla="*/ 0 h 164"/>
                <a:gd name="T116" fmla="*/ 220 w 220"/>
                <a:gd name="T117" fmla="*/ 164 h 16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20" h="164">
                  <a:moveTo>
                    <a:pt x="218" y="106"/>
                  </a:moveTo>
                  <a:lnTo>
                    <a:pt x="218" y="106"/>
                  </a:lnTo>
                  <a:lnTo>
                    <a:pt x="212" y="122"/>
                  </a:lnTo>
                  <a:lnTo>
                    <a:pt x="202" y="134"/>
                  </a:lnTo>
                  <a:lnTo>
                    <a:pt x="188" y="146"/>
                  </a:lnTo>
                  <a:lnTo>
                    <a:pt x="172" y="154"/>
                  </a:lnTo>
                  <a:lnTo>
                    <a:pt x="152" y="160"/>
                  </a:lnTo>
                  <a:lnTo>
                    <a:pt x="132" y="164"/>
                  </a:lnTo>
                  <a:lnTo>
                    <a:pt x="110" y="164"/>
                  </a:lnTo>
                  <a:lnTo>
                    <a:pt x="88" y="160"/>
                  </a:lnTo>
                  <a:lnTo>
                    <a:pt x="68" y="154"/>
                  </a:lnTo>
                  <a:lnTo>
                    <a:pt x="48" y="144"/>
                  </a:lnTo>
                  <a:lnTo>
                    <a:pt x="32" y="134"/>
                  </a:lnTo>
                  <a:lnTo>
                    <a:pt x="18" y="120"/>
                  </a:lnTo>
                  <a:lnTo>
                    <a:pt x="8" y="106"/>
                  </a:lnTo>
                  <a:lnTo>
                    <a:pt x="2" y="90"/>
                  </a:lnTo>
                  <a:lnTo>
                    <a:pt x="0" y="74"/>
                  </a:lnTo>
                  <a:lnTo>
                    <a:pt x="2" y="58"/>
                  </a:lnTo>
                  <a:lnTo>
                    <a:pt x="8" y="42"/>
                  </a:lnTo>
                  <a:lnTo>
                    <a:pt x="18" y="30"/>
                  </a:lnTo>
                  <a:lnTo>
                    <a:pt x="32" y="18"/>
                  </a:lnTo>
                  <a:lnTo>
                    <a:pt x="48" y="10"/>
                  </a:lnTo>
                  <a:lnTo>
                    <a:pt x="68" y="4"/>
                  </a:lnTo>
                  <a:lnTo>
                    <a:pt x="88" y="0"/>
                  </a:lnTo>
                  <a:lnTo>
                    <a:pt x="110" y="0"/>
                  </a:lnTo>
                  <a:lnTo>
                    <a:pt x="132" y="4"/>
                  </a:lnTo>
                  <a:lnTo>
                    <a:pt x="152" y="10"/>
                  </a:lnTo>
                  <a:lnTo>
                    <a:pt x="172" y="20"/>
                  </a:lnTo>
                  <a:lnTo>
                    <a:pt x="188" y="30"/>
                  </a:lnTo>
                  <a:lnTo>
                    <a:pt x="202" y="44"/>
                  </a:lnTo>
                  <a:lnTo>
                    <a:pt x="212" y="58"/>
                  </a:lnTo>
                  <a:lnTo>
                    <a:pt x="218" y="74"/>
                  </a:lnTo>
                  <a:lnTo>
                    <a:pt x="220" y="90"/>
                  </a:lnTo>
                  <a:lnTo>
                    <a:pt x="218" y="106"/>
                  </a:lnTo>
                  <a:close/>
                </a:path>
              </a:pathLst>
            </a:custGeom>
            <a:solidFill>
              <a:srgbClr val="C3972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7" name="Freeform 355">
              <a:extLst>
                <a:ext uri="{FF2B5EF4-FFF2-40B4-BE49-F238E27FC236}">
                  <a16:creationId xmlns:a16="http://schemas.microsoft.com/office/drawing/2014/main" id="{3A29F813-C639-465B-B34A-03119CCD3FEC}"/>
                </a:ext>
              </a:extLst>
            </p:cNvPr>
            <p:cNvSpPr>
              <a:spLocks/>
            </p:cNvSpPr>
            <p:nvPr/>
          </p:nvSpPr>
          <p:spPr bwMode="auto">
            <a:xfrm>
              <a:off x="1420" y="1860"/>
              <a:ext cx="228" cy="168"/>
            </a:xfrm>
            <a:custGeom>
              <a:avLst/>
              <a:gdLst>
                <a:gd name="T0" fmla="*/ 226 w 228"/>
                <a:gd name="T1" fmla="*/ 108 h 168"/>
                <a:gd name="T2" fmla="*/ 226 w 228"/>
                <a:gd name="T3" fmla="*/ 108 h 168"/>
                <a:gd name="T4" fmla="*/ 218 w 228"/>
                <a:gd name="T5" fmla="*/ 124 h 168"/>
                <a:gd name="T6" fmla="*/ 208 w 228"/>
                <a:gd name="T7" fmla="*/ 138 h 168"/>
                <a:gd name="T8" fmla="*/ 194 w 228"/>
                <a:gd name="T9" fmla="*/ 150 h 168"/>
                <a:gd name="T10" fmla="*/ 178 w 228"/>
                <a:gd name="T11" fmla="*/ 158 h 168"/>
                <a:gd name="T12" fmla="*/ 158 w 228"/>
                <a:gd name="T13" fmla="*/ 164 h 168"/>
                <a:gd name="T14" fmla="*/ 136 w 228"/>
                <a:gd name="T15" fmla="*/ 168 h 168"/>
                <a:gd name="T16" fmla="*/ 114 w 228"/>
                <a:gd name="T17" fmla="*/ 168 h 168"/>
                <a:gd name="T18" fmla="*/ 92 w 228"/>
                <a:gd name="T19" fmla="*/ 164 h 168"/>
                <a:gd name="T20" fmla="*/ 92 w 228"/>
                <a:gd name="T21" fmla="*/ 164 h 168"/>
                <a:gd name="T22" fmla="*/ 70 w 228"/>
                <a:gd name="T23" fmla="*/ 158 h 168"/>
                <a:gd name="T24" fmla="*/ 50 w 228"/>
                <a:gd name="T25" fmla="*/ 148 h 168"/>
                <a:gd name="T26" fmla="*/ 34 w 228"/>
                <a:gd name="T27" fmla="*/ 136 h 168"/>
                <a:gd name="T28" fmla="*/ 20 w 228"/>
                <a:gd name="T29" fmla="*/ 124 h 168"/>
                <a:gd name="T30" fmla="*/ 10 w 228"/>
                <a:gd name="T31" fmla="*/ 108 h 168"/>
                <a:gd name="T32" fmla="*/ 2 w 228"/>
                <a:gd name="T33" fmla="*/ 92 h 168"/>
                <a:gd name="T34" fmla="*/ 0 w 228"/>
                <a:gd name="T35" fmla="*/ 76 h 168"/>
                <a:gd name="T36" fmla="*/ 2 w 228"/>
                <a:gd name="T37" fmla="*/ 60 h 168"/>
                <a:gd name="T38" fmla="*/ 2 w 228"/>
                <a:gd name="T39" fmla="*/ 60 h 168"/>
                <a:gd name="T40" fmla="*/ 10 w 228"/>
                <a:gd name="T41" fmla="*/ 44 h 168"/>
                <a:gd name="T42" fmla="*/ 20 w 228"/>
                <a:gd name="T43" fmla="*/ 30 h 168"/>
                <a:gd name="T44" fmla="*/ 34 w 228"/>
                <a:gd name="T45" fmla="*/ 18 h 168"/>
                <a:gd name="T46" fmla="*/ 50 w 228"/>
                <a:gd name="T47" fmla="*/ 10 h 168"/>
                <a:gd name="T48" fmla="*/ 70 w 228"/>
                <a:gd name="T49" fmla="*/ 4 h 168"/>
                <a:gd name="T50" fmla="*/ 92 w 228"/>
                <a:gd name="T51" fmla="*/ 0 h 168"/>
                <a:gd name="T52" fmla="*/ 114 w 228"/>
                <a:gd name="T53" fmla="*/ 0 h 168"/>
                <a:gd name="T54" fmla="*/ 136 w 228"/>
                <a:gd name="T55" fmla="*/ 4 h 168"/>
                <a:gd name="T56" fmla="*/ 136 w 228"/>
                <a:gd name="T57" fmla="*/ 4 h 168"/>
                <a:gd name="T58" fmla="*/ 158 w 228"/>
                <a:gd name="T59" fmla="*/ 10 h 168"/>
                <a:gd name="T60" fmla="*/ 178 w 228"/>
                <a:gd name="T61" fmla="*/ 20 h 168"/>
                <a:gd name="T62" fmla="*/ 194 w 228"/>
                <a:gd name="T63" fmla="*/ 32 h 168"/>
                <a:gd name="T64" fmla="*/ 208 w 228"/>
                <a:gd name="T65" fmla="*/ 44 h 168"/>
                <a:gd name="T66" fmla="*/ 218 w 228"/>
                <a:gd name="T67" fmla="*/ 60 h 168"/>
                <a:gd name="T68" fmla="*/ 226 w 228"/>
                <a:gd name="T69" fmla="*/ 76 h 168"/>
                <a:gd name="T70" fmla="*/ 228 w 228"/>
                <a:gd name="T71" fmla="*/ 92 h 168"/>
                <a:gd name="T72" fmla="*/ 226 w 228"/>
                <a:gd name="T73" fmla="*/ 108 h 168"/>
                <a:gd name="T74" fmla="*/ 226 w 228"/>
                <a:gd name="T75" fmla="*/ 108 h 16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28"/>
                <a:gd name="T115" fmla="*/ 0 h 168"/>
                <a:gd name="T116" fmla="*/ 228 w 228"/>
                <a:gd name="T117" fmla="*/ 168 h 16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28" h="168">
                  <a:moveTo>
                    <a:pt x="226" y="108"/>
                  </a:moveTo>
                  <a:lnTo>
                    <a:pt x="226" y="108"/>
                  </a:lnTo>
                  <a:lnTo>
                    <a:pt x="218" y="124"/>
                  </a:lnTo>
                  <a:lnTo>
                    <a:pt x="208" y="138"/>
                  </a:lnTo>
                  <a:lnTo>
                    <a:pt x="194" y="150"/>
                  </a:lnTo>
                  <a:lnTo>
                    <a:pt x="178" y="158"/>
                  </a:lnTo>
                  <a:lnTo>
                    <a:pt x="158" y="164"/>
                  </a:lnTo>
                  <a:lnTo>
                    <a:pt x="136" y="168"/>
                  </a:lnTo>
                  <a:lnTo>
                    <a:pt x="114" y="168"/>
                  </a:lnTo>
                  <a:lnTo>
                    <a:pt x="92" y="164"/>
                  </a:lnTo>
                  <a:lnTo>
                    <a:pt x="70" y="158"/>
                  </a:lnTo>
                  <a:lnTo>
                    <a:pt x="50" y="148"/>
                  </a:lnTo>
                  <a:lnTo>
                    <a:pt x="34" y="136"/>
                  </a:lnTo>
                  <a:lnTo>
                    <a:pt x="20" y="124"/>
                  </a:lnTo>
                  <a:lnTo>
                    <a:pt x="10" y="108"/>
                  </a:lnTo>
                  <a:lnTo>
                    <a:pt x="2" y="92"/>
                  </a:lnTo>
                  <a:lnTo>
                    <a:pt x="0" y="76"/>
                  </a:lnTo>
                  <a:lnTo>
                    <a:pt x="2" y="60"/>
                  </a:lnTo>
                  <a:lnTo>
                    <a:pt x="10" y="44"/>
                  </a:lnTo>
                  <a:lnTo>
                    <a:pt x="20" y="30"/>
                  </a:lnTo>
                  <a:lnTo>
                    <a:pt x="34" y="18"/>
                  </a:lnTo>
                  <a:lnTo>
                    <a:pt x="50" y="10"/>
                  </a:lnTo>
                  <a:lnTo>
                    <a:pt x="70" y="4"/>
                  </a:lnTo>
                  <a:lnTo>
                    <a:pt x="92" y="0"/>
                  </a:lnTo>
                  <a:lnTo>
                    <a:pt x="114" y="0"/>
                  </a:lnTo>
                  <a:lnTo>
                    <a:pt x="136" y="4"/>
                  </a:lnTo>
                  <a:lnTo>
                    <a:pt x="158" y="10"/>
                  </a:lnTo>
                  <a:lnTo>
                    <a:pt x="178" y="20"/>
                  </a:lnTo>
                  <a:lnTo>
                    <a:pt x="194" y="32"/>
                  </a:lnTo>
                  <a:lnTo>
                    <a:pt x="208" y="44"/>
                  </a:lnTo>
                  <a:lnTo>
                    <a:pt x="218" y="60"/>
                  </a:lnTo>
                  <a:lnTo>
                    <a:pt x="226" y="76"/>
                  </a:lnTo>
                  <a:lnTo>
                    <a:pt x="228" y="92"/>
                  </a:lnTo>
                  <a:lnTo>
                    <a:pt x="226" y="108"/>
                  </a:lnTo>
                  <a:close/>
                </a:path>
              </a:pathLst>
            </a:custGeom>
            <a:solidFill>
              <a:srgbClr val="C2962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8" name="Freeform 356">
              <a:extLst>
                <a:ext uri="{FF2B5EF4-FFF2-40B4-BE49-F238E27FC236}">
                  <a16:creationId xmlns:a16="http://schemas.microsoft.com/office/drawing/2014/main" id="{78EA7ABC-B0F9-471F-88DD-C25059A66600}"/>
                </a:ext>
              </a:extLst>
            </p:cNvPr>
            <p:cNvSpPr>
              <a:spLocks/>
            </p:cNvSpPr>
            <p:nvPr/>
          </p:nvSpPr>
          <p:spPr bwMode="auto">
            <a:xfrm>
              <a:off x="1424" y="1862"/>
              <a:ext cx="220" cy="162"/>
            </a:xfrm>
            <a:custGeom>
              <a:avLst/>
              <a:gdLst>
                <a:gd name="T0" fmla="*/ 218 w 220"/>
                <a:gd name="T1" fmla="*/ 106 h 162"/>
                <a:gd name="T2" fmla="*/ 218 w 220"/>
                <a:gd name="T3" fmla="*/ 106 h 162"/>
                <a:gd name="T4" fmla="*/ 212 w 220"/>
                <a:gd name="T5" fmla="*/ 120 h 162"/>
                <a:gd name="T6" fmla="*/ 202 w 220"/>
                <a:gd name="T7" fmla="*/ 134 h 162"/>
                <a:gd name="T8" fmla="*/ 188 w 220"/>
                <a:gd name="T9" fmla="*/ 144 h 162"/>
                <a:gd name="T10" fmla="*/ 172 w 220"/>
                <a:gd name="T11" fmla="*/ 154 h 162"/>
                <a:gd name="T12" fmla="*/ 154 w 220"/>
                <a:gd name="T13" fmla="*/ 160 h 162"/>
                <a:gd name="T14" fmla="*/ 132 w 220"/>
                <a:gd name="T15" fmla="*/ 162 h 162"/>
                <a:gd name="T16" fmla="*/ 112 w 220"/>
                <a:gd name="T17" fmla="*/ 162 h 162"/>
                <a:gd name="T18" fmla="*/ 90 w 220"/>
                <a:gd name="T19" fmla="*/ 160 h 162"/>
                <a:gd name="T20" fmla="*/ 90 w 220"/>
                <a:gd name="T21" fmla="*/ 160 h 162"/>
                <a:gd name="T22" fmla="*/ 68 w 220"/>
                <a:gd name="T23" fmla="*/ 152 h 162"/>
                <a:gd name="T24" fmla="*/ 48 w 220"/>
                <a:gd name="T25" fmla="*/ 144 h 162"/>
                <a:gd name="T26" fmla="*/ 32 w 220"/>
                <a:gd name="T27" fmla="*/ 132 h 162"/>
                <a:gd name="T28" fmla="*/ 18 w 220"/>
                <a:gd name="T29" fmla="*/ 120 h 162"/>
                <a:gd name="T30" fmla="*/ 8 w 220"/>
                <a:gd name="T31" fmla="*/ 106 h 162"/>
                <a:gd name="T32" fmla="*/ 2 w 220"/>
                <a:gd name="T33" fmla="*/ 90 h 162"/>
                <a:gd name="T34" fmla="*/ 0 w 220"/>
                <a:gd name="T35" fmla="*/ 74 h 162"/>
                <a:gd name="T36" fmla="*/ 2 w 220"/>
                <a:gd name="T37" fmla="*/ 58 h 162"/>
                <a:gd name="T38" fmla="*/ 2 w 220"/>
                <a:gd name="T39" fmla="*/ 58 h 162"/>
                <a:gd name="T40" fmla="*/ 8 w 220"/>
                <a:gd name="T41" fmla="*/ 42 h 162"/>
                <a:gd name="T42" fmla="*/ 20 w 220"/>
                <a:gd name="T43" fmla="*/ 28 h 162"/>
                <a:gd name="T44" fmla="*/ 32 w 220"/>
                <a:gd name="T45" fmla="*/ 18 h 162"/>
                <a:gd name="T46" fmla="*/ 50 w 220"/>
                <a:gd name="T47" fmla="*/ 10 h 162"/>
                <a:gd name="T48" fmla="*/ 68 w 220"/>
                <a:gd name="T49" fmla="*/ 4 h 162"/>
                <a:gd name="T50" fmla="*/ 88 w 220"/>
                <a:gd name="T51" fmla="*/ 0 h 162"/>
                <a:gd name="T52" fmla="*/ 110 w 220"/>
                <a:gd name="T53" fmla="*/ 0 h 162"/>
                <a:gd name="T54" fmla="*/ 132 w 220"/>
                <a:gd name="T55" fmla="*/ 4 h 162"/>
                <a:gd name="T56" fmla="*/ 132 w 220"/>
                <a:gd name="T57" fmla="*/ 4 h 162"/>
                <a:gd name="T58" fmla="*/ 154 w 220"/>
                <a:gd name="T59" fmla="*/ 10 h 162"/>
                <a:gd name="T60" fmla="*/ 172 w 220"/>
                <a:gd name="T61" fmla="*/ 18 h 162"/>
                <a:gd name="T62" fmla="*/ 188 w 220"/>
                <a:gd name="T63" fmla="*/ 30 h 162"/>
                <a:gd name="T64" fmla="*/ 202 w 220"/>
                <a:gd name="T65" fmla="*/ 42 h 162"/>
                <a:gd name="T66" fmla="*/ 212 w 220"/>
                <a:gd name="T67" fmla="*/ 58 h 162"/>
                <a:gd name="T68" fmla="*/ 218 w 220"/>
                <a:gd name="T69" fmla="*/ 72 h 162"/>
                <a:gd name="T70" fmla="*/ 220 w 220"/>
                <a:gd name="T71" fmla="*/ 88 h 162"/>
                <a:gd name="T72" fmla="*/ 218 w 220"/>
                <a:gd name="T73" fmla="*/ 106 h 162"/>
                <a:gd name="T74" fmla="*/ 218 w 220"/>
                <a:gd name="T75" fmla="*/ 106 h 16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20"/>
                <a:gd name="T115" fmla="*/ 0 h 162"/>
                <a:gd name="T116" fmla="*/ 220 w 220"/>
                <a:gd name="T117" fmla="*/ 162 h 16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20" h="162">
                  <a:moveTo>
                    <a:pt x="218" y="106"/>
                  </a:moveTo>
                  <a:lnTo>
                    <a:pt x="218" y="106"/>
                  </a:lnTo>
                  <a:lnTo>
                    <a:pt x="212" y="120"/>
                  </a:lnTo>
                  <a:lnTo>
                    <a:pt x="202" y="134"/>
                  </a:lnTo>
                  <a:lnTo>
                    <a:pt x="188" y="144"/>
                  </a:lnTo>
                  <a:lnTo>
                    <a:pt x="172" y="154"/>
                  </a:lnTo>
                  <a:lnTo>
                    <a:pt x="154" y="160"/>
                  </a:lnTo>
                  <a:lnTo>
                    <a:pt x="132" y="162"/>
                  </a:lnTo>
                  <a:lnTo>
                    <a:pt x="112" y="162"/>
                  </a:lnTo>
                  <a:lnTo>
                    <a:pt x="90" y="160"/>
                  </a:lnTo>
                  <a:lnTo>
                    <a:pt x="68" y="152"/>
                  </a:lnTo>
                  <a:lnTo>
                    <a:pt x="48" y="144"/>
                  </a:lnTo>
                  <a:lnTo>
                    <a:pt x="32" y="132"/>
                  </a:lnTo>
                  <a:lnTo>
                    <a:pt x="18" y="120"/>
                  </a:lnTo>
                  <a:lnTo>
                    <a:pt x="8" y="106"/>
                  </a:lnTo>
                  <a:lnTo>
                    <a:pt x="2" y="90"/>
                  </a:lnTo>
                  <a:lnTo>
                    <a:pt x="0" y="74"/>
                  </a:lnTo>
                  <a:lnTo>
                    <a:pt x="2" y="58"/>
                  </a:lnTo>
                  <a:lnTo>
                    <a:pt x="8" y="42"/>
                  </a:lnTo>
                  <a:lnTo>
                    <a:pt x="20" y="28"/>
                  </a:lnTo>
                  <a:lnTo>
                    <a:pt x="32" y="18"/>
                  </a:lnTo>
                  <a:lnTo>
                    <a:pt x="50" y="10"/>
                  </a:lnTo>
                  <a:lnTo>
                    <a:pt x="68" y="4"/>
                  </a:lnTo>
                  <a:lnTo>
                    <a:pt x="88" y="0"/>
                  </a:lnTo>
                  <a:lnTo>
                    <a:pt x="110" y="0"/>
                  </a:lnTo>
                  <a:lnTo>
                    <a:pt x="132" y="4"/>
                  </a:lnTo>
                  <a:lnTo>
                    <a:pt x="154" y="10"/>
                  </a:lnTo>
                  <a:lnTo>
                    <a:pt x="172" y="18"/>
                  </a:lnTo>
                  <a:lnTo>
                    <a:pt x="188" y="30"/>
                  </a:lnTo>
                  <a:lnTo>
                    <a:pt x="202" y="42"/>
                  </a:lnTo>
                  <a:lnTo>
                    <a:pt x="212" y="58"/>
                  </a:lnTo>
                  <a:lnTo>
                    <a:pt x="218" y="72"/>
                  </a:lnTo>
                  <a:lnTo>
                    <a:pt x="220" y="88"/>
                  </a:lnTo>
                  <a:lnTo>
                    <a:pt x="218" y="106"/>
                  </a:lnTo>
                  <a:close/>
                </a:path>
              </a:pathLst>
            </a:custGeom>
            <a:solidFill>
              <a:srgbClr val="C3972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9" name="Freeform 357">
              <a:extLst>
                <a:ext uri="{FF2B5EF4-FFF2-40B4-BE49-F238E27FC236}">
                  <a16:creationId xmlns:a16="http://schemas.microsoft.com/office/drawing/2014/main" id="{20177606-F72D-4089-A4E9-1FD1DA457A44}"/>
                </a:ext>
              </a:extLst>
            </p:cNvPr>
            <p:cNvSpPr>
              <a:spLocks/>
            </p:cNvSpPr>
            <p:nvPr/>
          </p:nvSpPr>
          <p:spPr bwMode="auto">
            <a:xfrm>
              <a:off x="1428" y="1864"/>
              <a:ext cx="214" cy="158"/>
            </a:xfrm>
            <a:custGeom>
              <a:avLst/>
              <a:gdLst>
                <a:gd name="T0" fmla="*/ 212 w 214"/>
                <a:gd name="T1" fmla="*/ 102 h 158"/>
                <a:gd name="T2" fmla="*/ 212 w 214"/>
                <a:gd name="T3" fmla="*/ 102 h 158"/>
                <a:gd name="T4" fmla="*/ 206 w 214"/>
                <a:gd name="T5" fmla="*/ 116 h 158"/>
                <a:gd name="T6" fmla="*/ 196 w 214"/>
                <a:gd name="T7" fmla="*/ 130 h 158"/>
                <a:gd name="T8" fmla="*/ 182 w 214"/>
                <a:gd name="T9" fmla="*/ 140 h 158"/>
                <a:gd name="T10" fmla="*/ 166 w 214"/>
                <a:gd name="T11" fmla="*/ 148 h 158"/>
                <a:gd name="T12" fmla="*/ 148 w 214"/>
                <a:gd name="T13" fmla="*/ 154 h 158"/>
                <a:gd name="T14" fmla="*/ 128 w 214"/>
                <a:gd name="T15" fmla="*/ 158 h 158"/>
                <a:gd name="T16" fmla="*/ 108 w 214"/>
                <a:gd name="T17" fmla="*/ 158 h 158"/>
                <a:gd name="T18" fmla="*/ 86 w 214"/>
                <a:gd name="T19" fmla="*/ 154 h 158"/>
                <a:gd name="T20" fmla="*/ 86 w 214"/>
                <a:gd name="T21" fmla="*/ 154 h 158"/>
                <a:gd name="T22" fmla="*/ 66 w 214"/>
                <a:gd name="T23" fmla="*/ 148 h 158"/>
                <a:gd name="T24" fmla="*/ 48 w 214"/>
                <a:gd name="T25" fmla="*/ 140 h 158"/>
                <a:gd name="T26" fmla="*/ 32 w 214"/>
                <a:gd name="T27" fmla="*/ 128 h 158"/>
                <a:gd name="T28" fmla="*/ 18 w 214"/>
                <a:gd name="T29" fmla="*/ 116 h 158"/>
                <a:gd name="T30" fmla="*/ 8 w 214"/>
                <a:gd name="T31" fmla="*/ 102 h 158"/>
                <a:gd name="T32" fmla="*/ 2 w 214"/>
                <a:gd name="T33" fmla="*/ 86 h 158"/>
                <a:gd name="T34" fmla="*/ 0 w 214"/>
                <a:gd name="T35" fmla="*/ 70 h 158"/>
                <a:gd name="T36" fmla="*/ 2 w 214"/>
                <a:gd name="T37" fmla="*/ 56 h 158"/>
                <a:gd name="T38" fmla="*/ 2 w 214"/>
                <a:gd name="T39" fmla="*/ 56 h 158"/>
                <a:gd name="T40" fmla="*/ 8 w 214"/>
                <a:gd name="T41" fmla="*/ 40 h 158"/>
                <a:gd name="T42" fmla="*/ 18 w 214"/>
                <a:gd name="T43" fmla="*/ 28 h 158"/>
                <a:gd name="T44" fmla="*/ 32 w 214"/>
                <a:gd name="T45" fmla="*/ 16 h 158"/>
                <a:gd name="T46" fmla="*/ 48 w 214"/>
                <a:gd name="T47" fmla="*/ 8 h 158"/>
                <a:gd name="T48" fmla="*/ 66 w 214"/>
                <a:gd name="T49" fmla="*/ 2 h 158"/>
                <a:gd name="T50" fmla="*/ 86 w 214"/>
                <a:gd name="T51" fmla="*/ 0 h 158"/>
                <a:gd name="T52" fmla="*/ 106 w 214"/>
                <a:gd name="T53" fmla="*/ 0 h 158"/>
                <a:gd name="T54" fmla="*/ 128 w 214"/>
                <a:gd name="T55" fmla="*/ 2 h 158"/>
                <a:gd name="T56" fmla="*/ 128 w 214"/>
                <a:gd name="T57" fmla="*/ 2 h 158"/>
                <a:gd name="T58" fmla="*/ 148 w 214"/>
                <a:gd name="T59" fmla="*/ 8 h 158"/>
                <a:gd name="T60" fmla="*/ 166 w 214"/>
                <a:gd name="T61" fmla="*/ 18 h 158"/>
                <a:gd name="T62" fmla="*/ 182 w 214"/>
                <a:gd name="T63" fmla="*/ 28 h 158"/>
                <a:gd name="T64" fmla="*/ 196 w 214"/>
                <a:gd name="T65" fmla="*/ 42 h 158"/>
                <a:gd name="T66" fmla="*/ 206 w 214"/>
                <a:gd name="T67" fmla="*/ 56 h 158"/>
                <a:gd name="T68" fmla="*/ 212 w 214"/>
                <a:gd name="T69" fmla="*/ 70 h 158"/>
                <a:gd name="T70" fmla="*/ 214 w 214"/>
                <a:gd name="T71" fmla="*/ 86 h 158"/>
                <a:gd name="T72" fmla="*/ 212 w 214"/>
                <a:gd name="T73" fmla="*/ 102 h 158"/>
                <a:gd name="T74" fmla="*/ 212 w 214"/>
                <a:gd name="T75" fmla="*/ 102 h 15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4"/>
                <a:gd name="T115" fmla="*/ 0 h 158"/>
                <a:gd name="T116" fmla="*/ 214 w 214"/>
                <a:gd name="T117" fmla="*/ 158 h 15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4" h="158">
                  <a:moveTo>
                    <a:pt x="212" y="102"/>
                  </a:moveTo>
                  <a:lnTo>
                    <a:pt x="212" y="102"/>
                  </a:lnTo>
                  <a:lnTo>
                    <a:pt x="206" y="116"/>
                  </a:lnTo>
                  <a:lnTo>
                    <a:pt x="196" y="130"/>
                  </a:lnTo>
                  <a:lnTo>
                    <a:pt x="182" y="140"/>
                  </a:lnTo>
                  <a:lnTo>
                    <a:pt x="166" y="148"/>
                  </a:lnTo>
                  <a:lnTo>
                    <a:pt x="148" y="154"/>
                  </a:lnTo>
                  <a:lnTo>
                    <a:pt x="128" y="158"/>
                  </a:lnTo>
                  <a:lnTo>
                    <a:pt x="108" y="158"/>
                  </a:lnTo>
                  <a:lnTo>
                    <a:pt x="86" y="154"/>
                  </a:lnTo>
                  <a:lnTo>
                    <a:pt x="66" y="148"/>
                  </a:lnTo>
                  <a:lnTo>
                    <a:pt x="48" y="140"/>
                  </a:lnTo>
                  <a:lnTo>
                    <a:pt x="32" y="128"/>
                  </a:lnTo>
                  <a:lnTo>
                    <a:pt x="18" y="116"/>
                  </a:lnTo>
                  <a:lnTo>
                    <a:pt x="8" y="102"/>
                  </a:lnTo>
                  <a:lnTo>
                    <a:pt x="2" y="86"/>
                  </a:lnTo>
                  <a:lnTo>
                    <a:pt x="0" y="70"/>
                  </a:lnTo>
                  <a:lnTo>
                    <a:pt x="2" y="56"/>
                  </a:lnTo>
                  <a:lnTo>
                    <a:pt x="8" y="40"/>
                  </a:lnTo>
                  <a:lnTo>
                    <a:pt x="18" y="28"/>
                  </a:lnTo>
                  <a:lnTo>
                    <a:pt x="32" y="16"/>
                  </a:lnTo>
                  <a:lnTo>
                    <a:pt x="48" y="8"/>
                  </a:lnTo>
                  <a:lnTo>
                    <a:pt x="66" y="2"/>
                  </a:lnTo>
                  <a:lnTo>
                    <a:pt x="86" y="0"/>
                  </a:lnTo>
                  <a:lnTo>
                    <a:pt x="106" y="0"/>
                  </a:lnTo>
                  <a:lnTo>
                    <a:pt x="128" y="2"/>
                  </a:lnTo>
                  <a:lnTo>
                    <a:pt x="148" y="8"/>
                  </a:lnTo>
                  <a:lnTo>
                    <a:pt x="166" y="18"/>
                  </a:lnTo>
                  <a:lnTo>
                    <a:pt x="182" y="28"/>
                  </a:lnTo>
                  <a:lnTo>
                    <a:pt x="196" y="42"/>
                  </a:lnTo>
                  <a:lnTo>
                    <a:pt x="206" y="56"/>
                  </a:lnTo>
                  <a:lnTo>
                    <a:pt x="212" y="70"/>
                  </a:lnTo>
                  <a:lnTo>
                    <a:pt x="214" y="86"/>
                  </a:lnTo>
                  <a:lnTo>
                    <a:pt x="212" y="102"/>
                  </a:lnTo>
                  <a:close/>
                </a:path>
              </a:pathLst>
            </a:custGeom>
            <a:solidFill>
              <a:srgbClr val="C4993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0" name="Freeform 358">
              <a:extLst>
                <a:ext uri="{FF2B5EF4-FFF2-40B4-BE49-F238E27FC236}">
                  <a16:creationId xmlns:a16="http://schemas.microsoft.com/office/drawing/2014/main" id="{9EA6804C-7267-467E-BC40-8B2A46EE7D2C}"/>
                </a:ext>
              </a:extLst>
            </p:cNvPr>
            <p:cNvSpPr>
              <a:spLocks/>
            </p:cNvSpPr>
            <p:nvPr/>
          </p:nvSpPr>
          <p:spPr bwMode="auto">
            <a:xfrm>
              <a:off x="1432" y="1866"/>
              <a:ext cx="206" cy="152"/>
            </a:xfrm>
            <a:custGeom>
              <a:avLst/>
              <a:gdLst>
                <a:gd name="T0" fmla="*/ 204 w 206"/>
                <a:gd name="T1" fmla="*/ 98 h 152"/>
                <a:gd name="T2" fmla="*/ 204 w 206"/>
                <a:gd name="T3" fmla="*/ 98 h 152"/>
                <a:gd name="T4" fmla="*/ 198 w 206"/>
                <a:gd name="T5" fmla="*/ 112 h 152"/>
                <a:gd name="T6" fmla="*/ 190 w 206"/>
                <a:gd name="T7" fmla="*/ 124 h 152"/>
                <a:gd name="T8" fmla="*/ 176 w 206"/>
                <a:gd name="T9" fmla="*/ 136 h 152"/>
                <a:gd name="T10" fmla="*/ 162 w 206"/>
                <a:gd name="T11" fmla="*/ 144 h 152"/>
                <a:gd name="T12" fmla="*/ 144 w 206"/>
                <a:gd name="T13" fmla="*/ 148 h 152"/>
                <a:gd name="T14" fmla="*/ 124 w 206"/>
                <a:gd name="T15" fmla="*/ 152 h 152"/>
                <a:gd name="T16" fmla="*/ 104 w 206"/>
                <a:gd name="T17" fmla="*/ 152 h 152"/>
                <a:gd name="T18" fmla="*/ 84 w 206"/>
                <a:gd name="T19" fmla="*/ 148 h 152"/>
                <a:gd name="T20" fmla="*/ 84 w 206"/>
                <a:gd name="T21" fmla="*/ 148 h 152"/>
                <a:gd name="T22" fmla="*/ 64 w 206"/>
                <a:gd name="T23" fmla="*/ 142 h 152"/>
                <a:gd name="T24" fmla="*/ 46 w 206"/>
                <a:gd name="T25" fmla="*/ 134 h 152"/>
                <a:gd name="T26" fmla="*/ 30 w 206"/>
                <a:gd name="T27" fmla="*/ 124 h 152"/>
                <a:gd name="T28" fmla="*/ 18 w 206"/>
                <a:gd name="T29" fmla="*/ 112 h 152"/>
                <a:gd name="T30" fmla="*/ 8 w 206"/>
                <a:gd name="T31" fmla="*/ 98 h 152"/>
                <a:gd name="T32" fmla="*/ 2 w 206"/>
                <a:gd name="T33" fmla="*/ 84 h 152"/>
                <a:gd name="T34" fmla="*/ 0 w 206"/>
                <a:gd name="T35" fmla="*/ 68 h 152"/>
                <a:gd name="T36" fmla="*/ 2 w 206"/>
                <a:gd name="T37" fmla="*/ 54 h 152"/>
                <a:gd name="T38" fmla="*/ 2 w 206"/>
                <a:gd name="T39" fmla="*/ 54 h 152"/>
                <a:gd name="T40" fmla="*/ 8 w 206"/>
                <a:gd name="T41" fmla="*/ 38 h 152"/>
                <a:gd name="T42" fmla="*/ 18 w 206"/>
                <a:gd name="T43" fmla="*/ 26 h 152"/>
                <a:gd name="T44" fmla="*/ 30 w 206"/>
                <a:gd name="T45" fmla="*/ 16 h 152"/>
                <a:gd name="T46" fmla="*/ 46 w 206"/>
                <a:gd name="T47" fmla="*/ 8 h 152"/>
                <a:gd name="T48" fmla="*/ 64 w 206"/>
                <a:gd name="T49" fmla="*/ 2 h 152"/>
                <a:gd name="T50" fmla="*/ 82 w 206"/>
                <a:gd name="T51" fmla="*/ 0 h 152"/>
                <a:gd name="T52" fmla="*/ 102 w 206"/>
                <a:gd name="T53" fmla="*/ 0 h 152"/>
                <a:gd name="T54" fmla="*/ 124 w 206"/>
                <a:gd name="T55" fmla="*/ 2 h 152"/>
                <a:gd name="T56" fmla="*/ 124 w 206"/>
                <a:gd name="T57" fmla="*/ 2 h 152"/>
                <a:gd name="T58" fmla="*/ 144 w 206"/>
                <a:gd name="T59" fmla="*/ 8 h 152"/>
                <a:gd name="T60" fmla="*/ 162 w 206"/>
                <a:gd name="T61" fmla="*/ 16 h 152"/>
                <a:gd name="T62" fmla="*/ 176 w 206"/>
                <a:gd name="T63" fmla="*/ 28 h 152"/>
                <a:gd name="T64" fmla="*/ 190 w 206"/>
                <a:gd name="T65" fmla="*/ 40 h 152"/>
                <a:gd name="T66" fmla="*/ 198 w 206"/>
                <a:gd name="T67" fmla="*/ 54 h 152"/>
                <a:gd name="T68" fmla="*/ 204 w 206"/>
                <a:gd name="T69" fmla="*/ 68 h 152"/>
                <a:gd name="T70" fmla="*/ 206 w 206"/>
                <a:gd name="T71" fmla="*/ 82 h 152"/>
                <a:gd name="T72" fmla="*/ 204 w 206"/>
                <a:gd name="T73" fmla="*/ 98 h 152"/>
                <a:gd name="T74" fmla="*/ 204 w 206"/>
                <a:gd name="T75" fmla="*/ 98 h 15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06"/>
                <a:gd name="T115" fmla="*/ 0 h 152"/>
                <a:gd name="T116" fmla="*/ 206 w 206"/>
                <a:gd name="T117" fmla="*/ 152 h 15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06" h="152">
                  <a:moveTo>
                    <a:pt x="204" y="98"/>
                  </a:moveTo>
                  <a:lnTo>
                    <a:pt x="204" y="98"/>
                  </a:lnTo>
                  <a:lnTo>
                    <a:pt x="198" y="112"/>
                  </a:lnTo>
                  <a:lnTo>
                    <a:pt x="190" y="124"/>
                  </a:lnTo>
                  <a:lnTo>
                    <a:pt x="176" y="136"/>
                  </a:lnTo>
                  <a:lnTo>
                    <a:pt x="162" y="144"/>
                  </a:lnTo>
                  <a:lnTo>
                    <a:pt x="144" y="148"/>
                  </a:lnTo>
                  <a:lnTo>
                    <a:pt x="124" y="152"/>
                  </a:lnTo>
                  <a:lnTo>
                    <a:pt x="104" y="152"/>
                  </a:lnTo>
                  <a:lnTo>
                    <a:pt x="84" y="148"/>
                  </a:lnTo>
                  <a:lnTo>
                    <a:pt x="64" y="142"/>
                  </a:lnTo>
                  <a:lnTo>
                    <a:pt x="46" y="134"/>
                  </a:lnTo>
                  <a:lnTo>
                    <a:pt x="30" y="124"/>
                  </a:lnTo>
                  <a:lnTo>
                    <a:pt x="18" y="112"/>
                  </a:lnTo>
                  <a:lnTo>
                    <a:pt x="8" y="98"/>
                  </a:lnTo>
                  <a:lnTo>
                    <a:pt x="2" y="84"/>
                  </a:lnTo>
                  <a:lnTo>
                    <a:pt x="0" y="68"/>
                  </a:lnTo>
                  <a:lnTo>
                    <a:pt x="2" y="54"/>
                  </a:lnTo>
                  <a:lnTo>
                    <a:pt x="8" y="38"/>
                  </a:lnTo>
                  <a:lnTo>
                    <a:pt x="18" y="26"/>
                  </a:lnTo>
                  <a:lnTo>
                    <a:pt x="30" y="16"/>
                  </a:lnTo>
                  <a:lnTo>
                    <a:pt x="46" y="8"/>
                  </a:lnTo>
                  <a:lnTo>
                    <a:pt x="64" y="2"/>
                  </a:lnTo>
                  <a:lnTo>
                    <a:pt x="82" y="0"/>
                  </a:lnTo>
                  <a:lnTo>
                    <a:pt x="102" y="0"/>
                  </a:lnTo>
                  <a:lnTo>
                    <a:pt x="124" y="2"/>
                  </a:lnTo>
                  <a:lnTo>
                    <a:pt x="144" y="8"/>
                  </a:lnTo>
                  <a:lnTo>
                    <a:pt x="162" y="16"/>
                  </a:lnTo>
                  <a:lnTo>
                    <a:pt x="176" y="28"/>
                  </a:lnTo>
                  <a:lnTo>
                    <a:pt x="190" y="40"/>
                  </a:lnTo>
                  <a:lnTo>
                    <a:pt x="198" y="54"/>
                  </a:lnTo>
                  <a:lnTo>
                    <a:pt x="204" y="68"/>
                  </a:lnTo>
                  <a:lnTo>
                    <a:pt x="206" y="82"/>
                  </a:lnTo>
                  <a:lnTo>
                    <a:pt x="204" y="98"/>
                  </a:lnTo>
                  <a:close/>
                </a:path>
              </a:pathLst>
            </a:custGeom>
            <a:solidFill>
              <a:srgbClr val="C59A3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1" name="Freeform 359">
              <a:extLst>
                <a:ext uri="{FF2B5EF4-FFF2-40B4-BE49-F238E27FC236}">
                  <a16:creationId xmlns:a16="http://schemas.microsoft.com/office/drawing/2014/main" id="{89C2A5E5-BB11-4A45-8723-08F7246FF4A7}"/>
                </a:ext>
              </a:extLst>
            </p:cNvPr>
            <p:cNvSpPr>
              <a:spLocks/>
            </p:cNvSpPr>
            <p:nvPr/>
          </p:nvSpPr>
          <p:spPr bwMode="auto">
            <a:xfrm>
              <a:off x="1436" y="1866"/>
              <a:ext cx="200" cy="148"/>
            </a:xfrm>
            <a:custGeom>
              <a:avLst/>
              <a:gdLst>
                <a:gd name="T0" fmla="*/ 198 w 200"/>
                <a:gd name="T1" fmla="*/ 96 h 148"/>
                <a:gd name="T2" fmla="*/ 198 w 200"/>
                <a:gd name="T3" fmla="*/ 96 h 148"/>
                <a:gd name="T4" fmla="*/ 192 w 200"/>
                <a:gd name="T5" fmla="*/ 110 h 148"/>
                <a:gd name="T6" fmla="*/ 182 w 200"/>
                <a:gd name="T7" fmla="*/ 122 h 148"/>
                <a:gd name="T8" fmla="*/ 170 w 200"/>
                <a:gd name="T9" fmla="*/ 132 h 148"/>
                <a:gd name="T10" fmla="*/ 156 w 200"/>
                <a:gd name="T11" fmla="*/ 140 h 148"/>
                <a:gd name="T12" fmla="*/ 138 w 200"/>
                <a:gd name="T13" fmla="*/ 146 h 148"/>
                <a:gd name="T14" fmla="*/ 120 w 200"/>
                <a:gd name="T15" fmla="*/ 148 h 148"/>
                <a:gd name="T16" fmla="*/ 100 w 200"/>
                <a:gd name="T17" fmla="*/ 148 h 148"/>
                <a:gd name="T18" fmla="*/ 80 w 200"/>
                <a:gd name="T19" fmla="*/ 146 h 148"/>
                <a:gd name="T20" fmla="*/ 80 w 200"/>
                <a:gd name="T21" fmla="*/ 146 h 148"/>
                <a:gd name="T22" fmla="*/ 62 w 200"/>
                <a:gd name="T23" fmla="*/ 140 h 148"/>
                <a:gd name="T24" fmla="*/ 44 w 200"/>
                <a:gd name="T25" fmla="*/ 132 h 148"/>
                <a:gd name="T26" fmla="*/ 28 w 200"/>
                <a:gd name="T27" fmla="*/ 122 h 148"/>
                <a:gd name="T28" fmla="*/ 16 w 200"/>
                <a:gd name="T29" fmla="*/ 110 h 148"/>
                <a:gd name="T30" fmla="*/ 8 w 200"/>
                <a:gd name="T31" fmla="*/ 96 h 148"/>
                <a:gd name="T32" fmla="*/ 2 w 200"/>
                <a:gd name="T33" fmla="*/ 82 h 148"/>
                <a:gd name="T34" fmla="*/ 0 w 200"/>
                <a:gd name="T35" fmla="*/ 68 h 148"/>
                <a:gd name="T36" fmla="*/ 2 w 200"/>
                <a:gd name="T37" fmla="*/ 54 h 148"/>
                <a:gd name="T38" fmla="*/ 2 w 200"/>
                <a:gd name="T39" fmla="*/ 54 h 148"/>
                <a:gd name="T40" fmla="*/ 8 w 200"/>
                <a:gd name="T41" fmla="*/ 40 h 148"/>
                <a:gd name="T42" fmla="*/ 18 w 200"/>
                <a:gd name="T43" fmla="*/ 28 h 148"/>
                <a:gd name="T44" fmla="*/ 30 w 200"/>
                <a:gd name="T45" fmla="*/ 18 h 148"/>
                <a:gd name="T46" fmla="*/ 44 w 200"/>
                <a:gd name="T47" fmla="*/ 10 h 148"/>
                <a:gd name="T48" fmla="*/ 62 w 200"/>
                <a:gd name="T49" fmla="*/ 4 h 148"/>
                <a:gd name="T50" fmla="*/ 80 w 200"/>
                <a:gd name="T51" fmla="*/ 0 h 148"/>
                <a:gd name="T52" fmla="*/ 100 w 200"/>
                <a:gd name="T53" fmla="*/ 0 h 148"/>
                <a:gd name="T54" fmla="*/ 120 w 200"/>
                <a:gd name="T55" fmla="*/ 4 h 148"/>
                <a:gd name="T56" fmla="*/ 120 w 200"/>
                <a:gd name="T57" fmla="*/ 4 h 148"/>
                <a:gd name="T58" fmla="*/ 138 w 200"/>
                <a:gd name="T59" fmla="*/ 10 h 148"/>
                <a:gd name="T60" fmla="*/ 156 w 200"/>
                <a:gd name="T61" fmla="*/ 18 h 148"/>
                <a:gd name="T62" fmla="*/ 172 w 200"/>
                <a:gd name="T63" fmla="*/ 28 h 148"/>
                <a:gd name="T64" fmla="*/ 184 w 200"/>
                <a:gd name="T65" fmla="*/ 40 h 148"/>
                <a:gd name="T66" fmla="*/ 192 w 200"/>
                <a:gd name="T67" fmla="*/ 54 h 148"/>
                <a:gd name="T68" fmla="*/ 198 w 200"/>
                <a:gd name="T69" fmla="*/ 68 h 148"/>
                <a:gd name="T70" fmla="*/ 200 w 200"/>
                <a:gd name="T71" fmla="*/ 82 h 148"/>
                <a:gd name="T72" fmla="*/ 198 w 200"/>
                <a:gd name="T73" fmla="*/ 96 h 148"/>
                <a:gd name="T74" fmla="*/ 198 w 200"/>
                <a:gd name="T75" fmla="*/ 96 h 14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00"/>
                <a:gd name="T115" fmla="*/ 0 h 148"/>
                <a:gd name="T116" fmla="*/ 200 w 200"/>
                <a:gd name="T117" fmla="*/ 148 h 14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00" h="148">
                  <a:moveTo>
                    <a:pt x="198" y="96"/>
                  </a:moveTo>
                  <a:lnTo>
                    <a:pt x="198" y="96"/>
                  </a:lnTo>
                  <a:lnTo>
                    <a:pt x="192" y="110"/>
                  </a:lnTo>
                  <a:lnTo>
                    <a:pt x="182" y="122"/>
                  </a:lnTo>
                  <a:lnTo>
                    <a:pt x="170" y="132"/>
                  </a:lnTo>
                  <a:lnTo>
                    <a:pt x="156" y="140"/>
                  </a:lnTo>
                  <a:lnTo>
                    <a:pt x="138" y="146"/>
                  </a:lnTo>
                  <a:lnTo>
                    <a:pt x="120" y="148"/>
                  </a:lnTo>
                  <a:lnTo>
                    <a:pt x="100" y="148"/>
                  </a:lnTo>
                  <a:lnTo>
                    <a:pt x="80" y="146"/>
                  </a:lnTo>
                  <a:lnTo>
                    <a:pt x="62" y="140"/>
                  </a:lnTo>
                  <a:lnTo>
                    <a:pt x="44" y="132"/>
                  </a:lnTo>
                  <a:lnTo>
                    <a:pt x="28" y="122"/>
                  </a:lnTo>
                  <a:lnTo>
                    <a:pt x="16" y="110"/>
                  </a:lnTo>
                  <a:lnTo>
                    <a:pt x="8" y="96"/>
                  </a:lnTo>
                  <a:lnTo>
                    <a:pt x="2" y="82"/>
                  </a:lnTo>
                  <a:lnTo>
                    <a:pt x="0" y="68"/>
                  </a:lnTo>
                  <a:lnTo>
                    <a:pt x="2" y="54"/>
                  </a:lnTo>
                  <a:lnTo>
                    <a:pt x="8" y="40"/>
                  </a:lnTo>
                  <a:lnTo>
                    <a:pt x="18" y="28"/>
                  </a:lnTo>
                  <a:lnTo>
                    <a:pt x="30" y="18"/>
                  </a:lnTo>
                  <a:lnTo>
                    <a:pt x="44" y="10"/>
                  </a:lnTo>
                  <a:lnTo>
                    <a:pt x="62" y="4"/>
                  </a:lnTo>
                  <a:lnTo>
                    <a:pt x="80" y="0"/>
                  </a:lnTo>
                  <a:lnTo>
                    <a:pt x="100" y="0"/>
                  </a:lnTo>
                  <a:lnTo>
                    <a:pt x="120" y="4"/>
                  </a:lnTo>
                  <a:lnTo>
                    <a:pt x="138" y="10"/>
                  </a:lnTo>
                  <a:lnTo>
                    <a:pt x="156" y="18"/>
                  </a:lnTo>
                  <a:lnTo>
                    <a:pt x="172" y="28"/>
                  </a:lnTo>
                  <a:lnTo>
                    <a:pt x="184" y="40"/>
                  </a:lnTo>
                  <a:lnTo>
                    <a:pt x="192" y="54"/>
                  </a:lnTo>
                  <a:lnTo>
                    <a:pt x="198" y="68"/>
                  </a:lnTo>
                  <a:lnTo>
                    <a:pt x="200" y="82"/>
                  </a:lnTo>
                  <a:lnTo>
                    <a:pt x="198" y="96"/>
                  </a:lnTo>
                  <a:close/>
                </a:path>
              </a:pathLst>
            </a:custGeom>
            <a:solidFill>
              <a:srgbClr val="C79C3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2" name="Freeform 360">
              <a:extLst>
                <a:ext uri="{FF2B5EF4-FFF2-40B4-BE49-F238E27FC236}">
                  <a16:creationId xmlns:a16="http://schemas.microsoft.com/office/drawing/2014/main" id="{BE0F5268-4FD1-42D7-983A-03E35CDF8B82}"/>
                </a:ext>
              </a:extLst>
            </p:cNvPr>
            <p:cNvSpPr>
              <a:spLocks/>
            </p:cNvSpPr>
            <p:nvPr/>
          </p:nvSpPr>
          <p:spPr bwMode="auto">
            <a:xfrm>
              <a:off x="1440" y="1868"/>
              <a:ext cx="194" cy="144"/>
            </a:xfrm>
            <a:custGeom>
              <a:avLst/>
              <a:gdLst>
                <a:gd name="T0" fmla="*/ 192 w 194"/>
                <a:gd name="T1" fmla="*/ 92 h 144"/>
                <a:gd name="T2" fmla="*/ 192 w 194"/>
                <a:gd name="T3" fmla="*/ 92 h 144"/>
                <a:gd name="T4" fmla="*/ 186 w 194"/>
                <a:gd name="T5" fmla="*/ 106 h 144"/>
                <a:gd name="T6" fmla="*/ 176 w 194"/>
                <a:gd name="T7" fmla="*/ 118 h 144"/>
                <a:gd name="T8" fmla="*/ 164 w 194"/>
                <a:gd name="T9" fmla="*/ 128 h 144"/>
                <a:gd name="T10" fmla="*/ 150 w 194"/>
                <a:gd name="T11" fmla="*/ 136 h 144"/>
                <a:gd name="T12" fmla="*/ 134 w 194"/>
                <a:gd name="T13" fmla="*/ 140 h 144"/>
                <a:gd name="T14" fmla="*/ 116 w 194"/>
                <a:gd name="T15" fmla="*/ 144 h 144"/>
                <a:gd name="T16" fmla="*/ 98 w 194"/>
                <a:gd name="T17" fmla="*/ 144 h 144"/>
                <a:gd name="T18" fmla="*/ 78 w 194"/>
                <a:gd name="T19" fmla="*/ 140 h 144"/>
                <a:gd name="T20" fmla="*/ 78 w 194"/>
                <a:gd name="T21" fmla="*/ 140 h 144"/>
                <a:gd name="T22" fmla="*/ 58 w 194"/>
                <a:gd name="T23" fmla="*/ 136 h 144"/>
                <a:gd name="T24" fmla="*/ 42 w 194"/>
                <a:gd name="T25" fmla="*/ 128 h 144"/>
                <a:gd name="T26" fmla="*/ 28 w 194"/>
                <a:gd name="T27" fmla="*/ 118 h 144"/>
                <a:gd name="T28" fmla="*/ 16 w 194"/>
                <a:gd name="T29" fmla="*/ 106 h 144"/>
                <a:gd name="T30" fmla="*/ 8 w 194"/>
                <a:gd name="T31" fmla="*/ 92 h 144"/>
                <a:gd name="T32" fmla="*/ 2 w 194"/>
                <a:gd name="T33" fmla="*/ 80 h 144"/>
                <a:gd name="T34" fmla="*/ 0 w 194"/>
                <a:gd name="T35" fmla="*/ 66 h 144"/>
                <a:gd name="T36" fmla="*/ 2 w 194"/>
                <a:gd name="T37" fmla="*/ 50 h 144"/>
                <a:gd name="T38" fmla="*/ 2 w 194"/>
                <a:gd name="T39" fmla="*/ 50 h 144"/>
                <a:gd name="T40" fmla="*/ 8 w 194"/>
                <a:gd name="T41" fmla="*/ 38 h 144"/>
                <a:gd name="T42" fmla="*/ 16 w 194"/>
                <a:gd name="T43" fmla="*/ 26 h 144"/>
                <a:gd name="T44" fmla="*/ 28 w 194"/>
                <a:gd name="T45" fmla="*/ 16 h 144"/>
                <a:gd name="T46" fmla="*/ 42 w 194"/>
                <a:gd name="T47" fmla="*/ 8 h 144"/>
                <a:gd name="T48" fmla="*/ 60 w 194"/>
                <a:gd name="T49" fmla="*/ 4 h 144"/>
                <a:gd name="T50" fmla="*/ 76 w 194"/>
                <a:gd name="T51" fmla="*/ 0 h 144"/>
                <a:gd name="T52" fmla="*/ 96 w 194"/>
                <a:gd name="T53" fmla="*/ 0 h 144"/>
                <a:gd name="T54" fmla="*/ 116 w 194"/>
                <a:gd name="T55" fmla="*/ 4 h 144"/>
                <a:gd name="T56" fmla="*/ 116 w 194"/>
                <a:gd name="T57" fmla="*/ 4 h 144"/>
                <a:gd name="T58" fmla="*/ 134 w 194"/>
                <a:gd name="T59" fmla="*/ 8 h 144"/>
                <a:gd name="T60" fmla="*/ 150 w 194"/>
                <a:gd name="T61" fmla="*/ 16 h 144"/>
                <a:gd name="T62" fmla="*/ 166 w 194"/>
                <a:gd name="T63" fmla="*/ 26 h 144"/>
                <a:gd name="T64" fmla="*/ 176 w 194"/>
                <a:gd name="T65" fmla="*/ 38 h 144"/>
                <a:gd name="T66" fmla="*/ 186 w 194"/>
                <a:gd name="T67" fmla="*/ 50 h 144"/>
                <a:gd name="T68" fmla="*/ 192 w 194"/>
                <a:gd name="T69" fmla="*/ 64 h 144"/>
                <a:gd name="T70" fmla="*/ 194 w 194"/>
                <a:gd name="T71" fmla="*/ 78 h 144"/>
                <a:gd name="T72" fmla="*/ 192 w 194"/>
                <a:gd name="T73" fmla="*/ 92 h 144"/>
                <a:gd name="T74" fmla="*/ 192 w 194"/>
                <a:gd name="T75" fmla="*/ 92 h 14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94"/>
                <a:gd name="T115" fmla="*/ 0 h 144"/>
                <a:gd name="T116" fmla="*/ 194 w 194"/>
                <a:gd name="T117" fmla="*/ 144 h 14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94" h="144">
                  <a:moveTo>
                    <a:pt x="192" y="92"/>
                  </a:moveTo>
                  <a:lnTo>
                    <a:pt x="192" y="92"/>
                  </a:lnTo>
                  <a:lnTo>
                    <a:pt x="186" y="106"/>
                  </a:lnTo>
                  <a:lnTo>
                    <a:pt x="176" y="118"/>
                  </a:lnTo>
                  <a:lnTo>
                    <a:pt x="164" y="128"/>
                  </a:lnTo>
                  <a:lnTo>
                    <a:pt x="150" y="136"/>
                  </a:lnTo>
                  <a:lnTo>
                    <a:pt x="134" y="140"/>
                  </a:lnTo>
                  <a:lnTo>
                    <a:pt x="116" y="144"/>
                  </a:lnTo>
                  <a:lnTo>
                    <a:pt x="98" y="144"/>
                  </a:lnTo>
                  <a:lnTo>
                    <a:pt x="78" y="140"/>
                  </a:lnTo>
                  <a:lnTo>
                    <a:pt x="58" y="136"/>
                  </a:lnTo>
                  <a:lnTo>
                    <a:pt x="42" y="128"/>
                  </a:lnTo>
                  <a:lnTo>
                    <a:pt x="28" y="118"/>
                  </a:lnTo>
                  <a:lnTo>
                    <a:pt x="16" y="106"/>
                  </a:lnTo>
                  <a:lnTo>
                    <a:pt x="8" y="92"/>
                  </a:lnTo>
                  <a:lnTo>
                    <a:pt x="2" y="80"/>
                  </a:lnTo>
                  <a:lnTo>
                    <a:pt x="0" y="66"/>
                  </a:lnTo>
                  <a:lnTo>
                    <a:pt x="2" y="50"/>
                  </a:lnTo>
                  <a:lnTo>
                    <a:pt x="8" y="38"/>
                  </a:lnTo>
                  <a:lnTo>
                    <a:pt x="16" y="26"/>
                  </a:lnTo>
                  <a:lnTo>
                    <a:pt x="28" y="16"/>
                  </a:lnTo>
                  <a:lnTo>
                    <a:pt x="42" y="8"/>
                  </a:lnTo>
                  <a:lnTo>
                    <a:pt x="60" y="4"/>
                  </a:lnTo>
                  <a:lnTo>
                    <a:pt x="76" y="0"/>
                  </a:lnTo>
                  <a:lnTo>
                    <a:pt x="96" y="0"/>
                  </a:lnTo>
                  <a:lnTo>
                    <a:pt x="116" y="4"/>
                  </a:lnTo>
                  <a:lnTo>
                    <a:pt x="134" y="8"/>
                  </a:lnTo>
                  <a:lnTo>
                    <a:pt x="150" y="16"/>
                  </a:lnTo>
                  <a:lnTo>
                    <a:pt x="166" y="26"/>
                  </a:lnTo>
                  <a:lnTo>
                    <a:pt x="176" y="38"/>
                  </a:lnTo>
                  <a:lnTo>
                    <a:pt x="186" y="50"/>
                  </a:lnTo>
                  <a:lnTo>
                    <a:pt x="192" y="64"/>
                  </a:lnTo>
                  <a:lnTo>
                    <a:pt x="194" y="78"/>
                  </a:lnTo>
                  <a:lnTo>
                    <a:pt x="192" y="92"/>
                  </a:lnTo>
                  <a:close/>
                </a:path>
              </a:pathLst>
            </a:custGeom>
            <a:solidFill>
              <a:srgbClr val="C89D3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3" name="Freeform 361">
              <a:extLst>
                <a:ext uri="{FF2B5EF4-FFF2-40B4-BE49-F238E27FC236}">
                  <a16:creationId xmlns:a16="http://schemas.microsoft.com/office/drawing/2014/main" id="{5515C40F-9D2E-4DAB-9BA8-E47B6015F57D}"/>
                </a:ext>
              </a:extLst>
            </p:cNvPr>
            <p:cNvSpPr>
              <a:spLocks/>
            </p:cNvSpPr>
            <p:nvPr/>
          </p:nvSpPr>
          <p:spPr bwMode="auto">
            <a:xfrm>
              <a:off x="1444" y="1870"/>
              <a:ext cx="186" cy="138"/>
            </a:xfrm>
            <a:custGeom>
              <a:avLst/>
              <a:gdLst>
                <a:gd name="T0" fmla="*/ 184 w 186"/>
                <a:gd name="T1" fmla="*/ 90 h 138"/>
                <a:gd name="T2" fmla="*/ 184 w 186"/>
                <a:gd name="T3" fmla="*/ 90 h 138"/>
                <a:gd name="T4" fmla="*/ 180 w 186"/>
                <a:gd name="T5" fmla="*/ 102 h 138"/>
                <a:gd name="T6" fmla="*/ 170 w 186"/>
                <a:gd name="T7" fmla="*/ 114 h 138"/>
                <a:gd name="T8" fmla="*/ 158 w 186"/>
                <a:gd name="T9" fmla="*/ 124 h 138"/>
                <a:gd name="T10" fmla="*/ 144 w 186"/>
                <a:gd name="T11" fmla="*/ 130 h 138"/>
                <a:gd name="T12" fmla="*/ 130 w 186"/>
                <a:gd name="T13" fmla="*/ 136 h 138"/>
                <a:gd name="T14" fmla="*/ 112 w 186"/>
                <a:gd name="T15" fmla="*/ 138 h 138"/>
                <a:gd name="T16" fmla="*/ 94 w 186"/>
                <a:gd name="T17" fmla="*/ 138 h 138"/>
                <a:gd name="T18" fmla="*/ 74 w 186"/>
                <a:gd name="T19" fmla="*/ 136 h 138"/>
                <a:gd name="T20" fmla="*/ 74 w 186"/>
                <a:gd name="T21" fmla="*/ 136 h 138"/>
                <a:gd name="T22" fmla="*/ 56 w 186"/>
                <a:gd name="T23" fmla="*/ 130 h 138"/>
                <a:gd name="T24" fmla="*/ 40 w 186"/>
                <a:gd name="T25" fmla="*/ 122 h 138"/>
                <a:gd name="T26" fmla="*/ 26 w 186"/>
                <a:gd name="T27" fmla="*/ 112 h 138"/>
                <a:gd name="T28" fmla="*/ 16 w 186"/>
                <a:gd name="T29" fmla="*/ 102 h 138"/>
                <a:gd name="T30" fmla="*/ 6 w 186"/>
                <a:gd name="T31" fmla="*/ 90 h 138"/>
                <a:gd name="T32" fmla="*/ 2 w 186"/>
                <a:gd name="T33" fmla="*/ 76 h 138"/>
                <a:gd name="T34" fmla="*/ 0 w 186"/>
                <a:gd name="T35" fmla="*/ 62 h 138"/>
                <a:gd name="T36" fmla="*/ 2 w 186"/>
                <a:gd name="T37" fmla="*/ 48 h 138"/>
                <a:gd name="T38" fmla="*/ 2 w 186"/>
                <a:gd name="T39" fmla="*/ 48 h 138"/>
                <a:gd name="T40" fmla="*/ 6 w 186"/>
                <a:gd name="T41" fmla="*/ 36 h 138"/>
                <a:gd name="T42" fmla="*/ 16 w 186"/>
                <a:gd name="T43" fmla="*/ 24 h 138"/>
                <a:gd name="T44" fmla="*/ 28 w 186"/>
                <a:gd name="T45" fmla="*/ 16 h 138"/>
                <a:gd name="T46" fmla="*/ 42 w 186"/>
                <a:gd name="T47" fmla="*/ 8 h 138"/>
                <a:gd name="T48" fmla="*/ 56 w 186"/>
                <a:gd name="T49" fmla="*/ 2 h 138"/>
                <a:gd name="T50" fmla="*/ 74 w 186"/>
                <a:gd name="T51" fmla="*/ 0 h 138"/>
                <a:gd name="T52" fmla="*/ 92 w 186"/>
                <a:gd name="T53" fmla="*/ 0 h 138"/>
                <a:gd name="T54" fmla="*/ 112 w 186"/>
                <a:gd name="T55" fmla="*/ 2 h 138"/>
                <a:gd name="T56" fmla="*/ 112 w 186"/>
                <a:gd name="T57" fmla="*/ 2 h 138"/>
                <a:gd name="T58" fmla="*/ 130 w 186"/>
                <a:gd name="T59" fmla="*/ 8 h 138"/>
                <a:gd name="T60" fmla="*/ 146 w 186"/>
                <a:gd name="T61" fmla="*/ 16 h 138"/>
                <a:gd name="T62" fmla="*/ 160 w 186"/>
                <a:gd name="T63" fmla="*/ 26 h 138"/>
                <a:gd name="T64" fmla="*/ 170 w 186"/>
                <a:gd name="T65" fmla="*/ 36 h 138"/>
                <a:gd name="T66" fmla="*/ 180 w 186"/>
                <a:gd name="T67" fmla="*/ 48 h 138"/>
                <a:gd name="T68" fmla="*/ 184 w 186"/>
                <a:gd name="T69" fmla="*/ 62 h 138"/>
                <a:gd name="T70" fmla="*/ 186 w 186"/>
                <a:gd name="T71" fmla="*/ 76 h 138"/>
                <a:gd name="T72" fmla="*/ 184 w 186"/>
                <a:gd name="T73" fmla="*/ 90 h 138"/>
                <a:gd name="T74" fmla="*/ 184 w 186"/>
                <a:gd name="T75" fmla="*/ 90 h 13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86"/>
                <a:gd name="T115" fmla="*/ 0 h 138"/>
                <a:gd name="T116" fmla="*/ 186 w 186"/>
                <a:gd name="T117" fmla="*/ 138 h 13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86" h="138">
                  <a:moveTo>
                    <a:pt x="184" y="90"/>
                  </a:moveTo>
                  <a:lnTo>
                    <a:pt x="184" y="90"/>
                  </a:lnTo>
                  <a:lnTo>
                    <a:pt x="180" y="102"/>
                  </a:lnTo>
                  <a:lnTo>
                    <a:pt x="170" y="114"/>
                  </a:lnTo>
                  <a:lnTo>
                    <a:pt x="158" y="124"/>
                  </a:lnTo>
                  <a:lnTo>
                    <a:pt x="144" y="130"/>
                  </a:lnTo>
                  <a:lnTo>
                    <a:pt x="130" y="136"/>
                  </a:lnTo>
                  <a:lnTo>
                    <a:pt x="112" y="138"/>
                  </a:lnTo>
                  <a:lnTo>
                    <a:pt x="94" y="138"/>
                  </a:lnTo>
                  <a:lnTo>
                    <a:pt x="74" y="136"/>
                  </a:lnTo>
                  <a:lnTo>
                    <a:pt x="56" y="130"/>
                  </a:lnTo>
                  <a:lnTo>
                    <a:pt x="40" y="122"/>
                  </a:lnTo>
                  <a:lnTo>
                    <a:pt x="26" y="112"/>
                  </a:lnTo>
                  <a:lnTo>
                    <a:pt x="16" y="102"/>
                  </a:lnTo>
                  <a:lnTo>
                    <a:pt x="6" y="90"/>
                  </a:lnTo>
                  <a:lnTo>
                    <a:pt x="2" y="76"/>
                  </a:lnTo>
                  <a:lnTo>
                    <a:pt x="0" y="62"/>
                  </a:lnTo>
                  <a:lnTo>
                    <a:pt x="2" y="48"/>
                  </a:lnTo>
                  <a:lnTo>
                    <a:pt x="6" y="36"/>
                  </a:lnTo>
                  <a:lnTo>
                    <a:pt x="16" y="24"/>
                  </a:lnTo>
                  <a:lnTo>
                    <a:pt x="28" y="16"/>
                  </a:lnTo>
                  <a:lnTo>
                    <a:pt x="42" y="8"/>
                  </a:lnTo>
                  <a:lnTo>
                    <a:pt x="56" y="2"/>
                  </a:lnTo>
                  <a:lnTo>
                    <a:pt x="74" y="0"/>
                  </a:lnTo>
                  <a:lnTo>
                    <a:pt x="92" y="0"/>
                  </a:lnTo>
                  <a:lnTo>
                    <a:pt x="112" y="2"/>
                  </a:lnTo>
                  <a:lnTo>
                    <a:pt x="130" y="8"/>
                  </a:lnTo>
                  <a:lnTo>
                    <a:pt x="146" y="16"/>
                  </a:lnTo>
                  <a:lnTo>
                    <a:pt x="160" y="26"/>
                  </a:lnTo>
                  <a:lnTo>
                    <a:pt x="170" y="36"/>
                  </a:lnTo>
                  <a:lnTo>
                    <a:pt x="180" y="48"/>
                  </a:lnTo>
                  <a:lnTo>
                    <a:pt x="184" y="62"/>
                  </a:lnTo>
                  <a:lnTo>
                    <a:pt x="186" y="76"/>
                  </a:lnTo>
                  <a:lnTo>
                    <a:pt x="184" y="90"/>
                  </a:lnTo>
                  <a:close/>
                </a:path>
              </a:pathLst>
            </a:custGeom>
            <a:solidFill>
              <a:srgbClr val="C89E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4" name="Freeform 362">
              <a:extLst>
                <a:ext uri="{FF2B5EF4-FFF2-40B4-BE49-F238E27FC236}">
                  <a16:creationId xmlns:a16="http://schemas.microsoft.com/office/drawing/2014/main" id="{CC27EE34-17D5-419A-BA1F-6104A40FCC1C}"/>
                </a:ext>
              </a:extLst>
            </p:cNvPr>
            <p:cNvSpPr>
              <a:spLocks/>
            </p:cNvSpPr>
            <p:nvPr/>
          </p:nvSpPr>
          <p:spPr bwMode="auto">
            <a:xfrm>
              <a:off x="1448" y="1872"/>
              <a:ext cx="180" cy="134"/>
            </a:xfrm>
            <a:custGeom>
              <a:avLst/>
              <a:gdLst>
                <a:gd name="T0" fmla="*/ 178 w 180"/>
                <a:gd name="T1" fmla="*/ 86 h 134"/>
                <a:gd name="T2" fmla="*/ 178 w 180"/>
                <a:gd name="T3" fmla="*/ 86 h 134"/>
                <a:gd name="T4" fmla="*/ 172 w 180"/>
                <a:gd name="T5" fmla="*/ 98 h 134"/>
                <a:gd name="T6" fmla="*/ 164 w 180"/>
                <a:gd name="T7" fmla="*/ 110 h 134"/>
                <a:gd name="T8" fmla="*/ 152 w 180"/>
                <a:gd name="T9" fmla="*/ 118 h 134"/>
                <a:gd name="T10" fmla="*/ 140 w 180"/>
                <a:gd name="T11" fmla="*/ 126 h 134"/>
                <a:gd name="T12" fmla="*/ 124 w 180"/>
                <a:gd name="T13" fmla="*/ 130 h 134"/>
                <a:gd name="T14" fmla="*/ 108 w 180"/>
                <a:gd name="T15" fmla="*/ 134 h 134"/>
                <a:gd name="T16" fmla="*/ 90 w 180"/>
                <a:gd name="T17" fmla="*/ 134 h 134"/>
                <a:gd name="T18" fmla="*/ 72 w 180"/>
                <a:gd name="T19" fmla="*/ 130 h 134"/>
                <a:gd name="T20" fmla="*/ 72 w 180"/>
                <a:gd name="T21" fmla="*/ 130 h 134"/>
                <a:gd name="T22" fmla="*/ 54 w 180"/>
                <a:gd name="T23" fmla="*/ 126 h 134"/>
                <a:gd name="T24" fmla="*/ 38 w 180"/>
                <a:gd name="T25" fmla="*/ 118 h 134"/>
                <a:gd name="T26" fmla="*/ 26 w 180"/>
                <a:gd name="T27" fmla="*/ 108 h 134"/>
                <a:gd name="T28" fmla="*/ 14 w 180"/>
                <a:gd name="T29" fmla="*/ 98 h 134"/>
                <a:gd name="T30" fmla="*/ 6 w 180"/>
                <a:gd name="T31" fmla="*/ 86 h 134"/>
                <a:gd name="T32" fmla="*/ 2 w 180"/>
                <a:gd name="T33" fmla="*/ 74 h 134"/>
                <a:gd name="T34" fmla="*/ 0 w 180"/>
                <a:gd name="T35" fmla="*/ 60 h 134"/>
                <a:gd name="T36" fmla="*/ 2 w 180"/>
                <a:gd name="T37" fmla="*/ 46 h 134"/>
                <a:gd name="T38" fmla="*/ 2 w 180"/>
                <a:gd name="T39" fmla="*/ 46 h 134"/>
                <a:gd name="T40" fmla="*/ 6 w 180"/>
                <a:gd name="T41" fmla="*/ 34 h 134"/>
                <a:gd name="T42" fmla="*/ 14 w 180"/>
                <a:gd name="T43" fmla="*/ 24 h 134"/>
                <a:gd name="T44" fmla="*/ 26 w 180"/>
                <a:gd name="T45" fmla="*/ 14 h 134"/>
                <a:gd name="T46" fmla="*/ 40 w 180"/>
                <a:gd name="T47" fmla="*/ 8 h 134"/>
                <a:gd name="T48" fmla="*/ 54 w 180"/>
                <a:gd name="T49" fmla="*/ 2 h 134"/>
                <a:gd name="T50" fmla="*/ 72 w 180"/>
                <a:gd name="T51" fmla="*/ 0 h 134"/>
                <a:gd name="T52" fmla="*/ 88 w 180"/>
                <a:gd name="T53" fmla="*/ 0 h 134"/>
                <a:gd name="T54" fmla="*/ 108 w 180"/>
                <a:gd name="T55" fmla="*/ 2 h 134"/>
                <a:gd name="T56" fmla="*/ 108 w 180"/>
                <a:gd name="T57" fmla="*/ 2 h 134"/>
                <a:gd name="T58" fmla="*/ 124 w 180"/>
                <a:gd name="T59" fmla="*/ 8 h 134"/>
                <a:gd name="T60" fmla="*/ 140 w 180"/>
                <a:gd name="T61" fmla="*/ 14 h 134"/>
                <a:gd name="T62" fmla="*/ 154 w 180"/>
                <a:gd name="T63" fmla="*/ 24 h 134"/>
                <a:gd name="T64" fmla="*/ 164 w 180"/>
                <a:gd name="T65" fmla="*/ 34 h 134"/>
                <a:gd name="T66" fmla="*/ 172 w 180"/>
                <a:gd name="T67" fmla="*/ 46 h 134"/>
                <a:gd name="T68" fmla="*/ 178 w 180"/>
                <a:gd name="T69" fmla="*/ 60 h 134"/>
                <a:gd name="T70" fmla="*/ 180 w 180"/>
                <a:gd name="T71" fmla="*/ 72 h 134"/>
                <a:gd name="T72" fmla="*/ 178 w 180"/>
                <a:gd name="T73" fmla="*/ 86 h 134"/>
                <a:gd name="T74" fmla="*/ 178 w 180"/>
                <a:gd name="T75" fmla="*/ 86 h 13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80"/>
                <a:gd name="T115" fmla="*/ 0 h 134"/>
                <a:gd name="T116" fmla="*/ 180 w 180"/>
                <a:gd name="T117" fmla="*/ 134 h 13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80" h="134">
                  <a:moveTo>
                    <a:pt x="178" y="86"/>
                  </a:moveTo>
                  <a:lnTo>
                    <a:pt x="178" y="86"/>
                  </a:lnTo>
                  <a:lnTo>
                    <a:pt x="172" y="98"/>
                  </a:lnTo>
                  <a:lnTo>
                    <a:pt x="164" y="110"/>
                  </a:lnTo>
                  <a:lnTo>
                    <a:pt x="152" y="118"/>
                  </a:lnTo>
                  <a:lnTo>
                    <a:pt x="140" y="126"/>
                  </a:lnTo>
                  <a:lnTo>
                    <a:pt x="124" y="130"/>
                  </a:lnTo>
                  <a:lnTo>
                    <a:pt x="108" y="134"/>
                  </a:lnTo>
                  <a:lnTo>
                    <a:pt x="90" y="134"/>
                  </a:lnTo>
                  <a:lnTo>
                    <a:pt x="72" y="130"/>
                  </a:lnTo>
                  <a:lnTo>
                    <a:pt x="54" y="126"/>
                  </a:lnTo>
                  <a:lnTo>
                    <a:pt x="38" y="118"/>
                  </a:lnTo>
                  <a:lnTo>
                    <a:pt x="26" y="108"/>
                  </a:lnTo>
                  <a:lnTo>
                    <a:pt x="14" y="98"/>
                  </a:lnTo>
                  <a:lnTo>
                    <a:pt x="6" y="86"/>
                  </a:lnTo>
                  <a:lnTo>
                    <a:pt x="2" y="74"/>
                  </a:lnTo>
                  <a:lnTo>
                    <a:pt x="0" y="60"/>
                  </a:lnTo>
                  <a:lnTo>
                    <a:pt x="2" y="46"/>
                  </a:lnTo>
                  <a:lnTo>
                    <a:pt x="6" y="34"/>
                  </a:lnTo>
                  <a:lnTo>
                    <a:pt x="14" y="24"/>
                  </a:lnTo>
                  <a:lnTo>
                    <a:pt x="26" y="14"/>
                  </a:lnTo>
                  <a:lnTo>
                    <a:pt x="40" y="8"/>
                  </a:lnTo>
                  <a:lnTo>
                    <a:pt x="54" y="2"/>
                  </a:lnTo>
                  <a:lnTo>
                    <a:pt x="72" y="0"/>
                  </a:lnTo>
                  <a:lnTo>
                    <a:pt x="88" y="0"/>
                  </a:lnTo>
                  <a:lnTo>
                    <a:pt x="108" y="2"/>
                  </a:lnTo>
                  <a:lnTo>
                    <a:pt x="124" y="8"/>
                  </a:lnTo>
                  <a:lnTo>
                    <a:pt x="140" y="14"/>
                  </a:lnTo>
                  <a:lnTo>
                    <a:pt x="154" y="24"/>
                  </a:lnTo>
                  <a:lnTo>
                    <a:pt x="164" y="34"/>
                  </a:lnTo>
                  <a:lnTo>
                    <a:pt x="172" y="46"/>
                  </a:lnTo>
                  <a:lnTo>
                    <a:pt x="178" y="60"/>
                  </a:lnTo>
                  <a:lnTo>
                    <a:pt x="180" y="72"/>
                  </a:lnTo>
                  <a:lnTo>
                    <a:pt x="178" y="86"/>
                  </a:lnTo>
                  <a:close/>
                </a:path>
              </a:pathLst>
            </a:custGeom>
            <a:solidFill>
              <a:srgbClr val="C9A04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5" name="Freeform 363">
              <a:extLst>
                <a:ext uri="{FF2B5EF4-FFF2-40B4-BE49-F238E27FC236}">
                  <a16:creationId xmlns:a16="http://schemas.microsoft.com/office/drawing/2014/main" id="{28AD5C02-BF06-4158-A691-03FB1E3BCA90}"/>
                </a:ext>
              </a:extLst>
            </p:cNvPr>
            <p:cNvSpPr>
              <a:spLocks/>
            </p:cNvSpPr>
            <p:nvPr/>
          </p:nvSpPr>
          <p:spPr bwMode="auto">
            <a:xfrm>
              <a:off x="1452" y="1874"/>
              <a:ext cx="172" cy="128"/>
            </a:xfrm>
            <a:custGeom>
              <a:avLst/>
              <a:gdLst>
                <a:gd name="T0" fmla="*/ 172 w 172"/>
                <a:gd name="T1" fmla="*/ 82 h 128"/>
                <a:gd name="T2" fmla="*/ 172 w 172"/>
                <a:gd name="T3" fmla="*/ 82 h 128"/>
                <a:gd name="T4" fmla="*/ 166 w 172"/>
                <a:gd name="T5" fmla="*/ 94 h 128"/>
                <a:gd name="T6" fmla="*/ 158 w 172"/>
                <a:gd name="T7" fmla="*/ 106 h 128"/>
                <a:gd name="T8" fmla="*/ 148 w 172"/>
                <a:gd name="T9" fmla="*/ 114 h 128"/>
                <a:gd name="T10" fmla="*/ 134 w 172"/>
                <a:gd name="T11" fmla="*/ 120 h 128"/>
                <a:gd name="T12" fmla="*/ 120 w 172"/>
                <a:gd name="T13" fmla="*/ 126 h 128"/>
                <a:gd name="T14" fmla="*/ 104 w 172"/>
                <a:gd name="T15" fmla="*/ 128 h 128"/>
                <a:gd name="T16" fmla="*/ 86 w 172"/>
                <a:gd name="T17" fmla="*/ 128 h 128"/>
                <a:gd name="T18" fmla="*/ 70 w 172"/>
                <a:gd name="T19" fmla="*/ 126 h 128"/>
                <a:gd name="T20" fmla="*/ 70 w 172"/>
                <a:gd name="T21" fmla="*/ 126 h 128"/>
                <a:gd name="T22" fmla="*/ 52 w 172"/>
                <a:gd name="T23" fmla="*/ 120 h 128"/>
                <a:gd name="T24" fmla="*/ 38 w 172"/>
                <a:gd name="T25" fmla="*/ 114 h 128"/>
                <a:gd name="T26" fmla="*/ 24 w 172"/>
                <a:gd name="T27" fmla="*/ 104 h 128"/>
                <a:gd name="T28" fmla="*/ 14 w 172"/>
                <a:gd name="T29" fmla="*/ 94 h 128"/>
                <a:gd name="T30" fmla="*/ 6 w 172"/>
                <a:gd name="T31" fmla="*/ 82 h 128"/>
                <a:gd name="T32" fmla="*/ 2 w 172"/>
                <a:gd name="T33" fmla="*/ 70 h 128"/>
                <a:gd name="T34" fmla="*/ 0 w 172"/>
                <a:gd name="T35" fmla="*/ 58 h 128"/>
                <a:gd name="T36" fmla="*/ 2 w 172"/>
                <a:gd name="T37" fmla="*/ 44 h 128"/>
                <a:gd name="T38" fmla="*/ 2 w 172"/>
                <a:gd name="T39" fmla="*/ 44 h 128"/>
                <a:gd name="T40" fmla="*/ 6 w 172"/>
                <a:gd name="T41" fmla="*/ 32 h 128"/>
                <a:gd name="T42" fmla="*/ 14 w 172"/>
                <a:gd name="T43" fmla="*/ 22 h 128"/>
                <a:gd name="T44" fmla="*/ 24 w 172"/>
                <a:gd name="T45" fmla="*/ 14 h 128"/>
                <a:gd name="T46" fmla="*/ 38 w 172"/>
                <a:gd name="T47" fmla="*/ 6 h 128"/>
                <a:gd name="T48" fmla="*/ 52 w 172"/>
                <a:gd name="T49" fmla="*/ 2 h 128"/>
                <a:gd name="T50" fmla="*/ 68 w 172"/>
                <a:gd name="T51" fmla="*/ 0 h 128"/>
                <a:gd name="T52" fmla="*/ 86 w 172"/>
                <a:gd name="T53" fmla="*/ 0 h 128"/>
                <a:gd name="T54" fmla="*/ 102 w 172"/>
                <a:gd name="T55" fmla="*/ 2 h 128"/>
                <a:gd name="T56" fmla="*/ 102 w 172"/>
                <a:gd name="T57" fmla="*/ 2 h 128"/>
                <a:gd name="T58" fmla="*/ 120 w 172"/>
                <a:gd name="T59" fmla="*/ 6 h 128"/>
                <a:gd name="T60" fmla="*/ 134 w 172"/>
                <a:gd name="T61" fmla="*/ 14 h 128"/>
                <a:gd name="T62" fmla="*/ 148 w 172"/>
                <a:gd name="T63" fmla="*/ 22 h 128"/>
                <a:gd name="T64" fmla="*/ 158 w 172"/>
                <a:gd name="T65" fmla="*/ 34 h 128"/>
                <a:gd name="T66" fmla="*/ 166 w 172"/>
                <a:gd name="T67" fmla="*/ 44 h 128"/>
                <a:gd name="T68" fmla="*/ 170 w 172"/>
                <a:gd name="T69" fmla="*/ 56 h 128"/>
                <a:gd name="T70" fmla="*/ 172 w 172"/>
                <a:gd name="T71" fmla="*/ 70 h 128"/>
                <a:gd name="T72" fmla="*/ 172 w 172"/>
                <a:gd name="T73" fmla="*/ 82 h 128"/>
                <a:gd name="T74" fmla="*/ 172 w 172"/>
                <a:gd name="T75" fmla="*/ 82 h 1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72"/>
                <a:gd name="T115" fmla="*/ 0 h 128"/>
                <a:gd name="T116" fmla="*/ 172 w 172"/>
                <a:gd name="T117" fmla="*/ 128 h 12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72" h="128">
                  <a:moveTo>
                    <a:pt x="172" y="82"/>
                  </a:moveTo>
                  <a:lnTo>
                    <a:pt x="172" y="82"/>
                  </a:lnTo>
                  <a:lnTo>
                    <a:pt x="166" y="94"/>
                  </a:lnTo>
                  <a:lnTo>
                    <a:pt x="158" y="106"/>
                  </a:lnTo>
                  <a:lnTo>
                    <a:pt x="148" y="114"/>
                  </a:lnTo>
                  <a:lnTo>
                    <a:pt x="134" y="120"/>
                  </a:lnTo>
                  <a:lnTo>
                    <a:pt x="120" y="126"/>
                  </a:lnTo>
                  <a:lnTo>
                    <a:pt x="104" y="128"/>
                  </a:lnTo>
                  <a:lnTo>
                    <a:pt x="86" y="128"/>
                  </a:lnTo>
                  <a:lnTo>
                    <a:pt x="70" y="126"/>
                  </a:lnTo>
                  <a:lnTo>
                    <a:pt x="52" y="120"/>
                  </a:lnTo>
                  <a:lnTo>
                    <a:pt x="38" y="114"/>
                  </a:lnTo>
                  <a:lnTo>
                    <a:pt x="24" y="104"/>
                  </a:lnTo>
                  <a:lnTo>
                    <a:pt x="14" y="94"/>
                  </a:lnTo>
                  <a:lnTo>
                    <a:pt x="6" y="82"/>
                  </a:lnTo>
                  <a:lnTo>
                    <a:pt x="2" y="70"/>
                  </a:lnTo>
                  <a:lnTo>
                    <a:pt x="0" y="58"/>
                  </a:lnTo>
                  <a:lnTo>
                    <a:pt x="2" y="44"/>
                  </a:lnTo>
                  <a:lnTo>
                    <a:pt x="6" y="32"/>
                  </a:lnTo>
                  <a:lnTo>
                    <a:pt x="14" y="22"/>
                  </a:lnTo>
                  <a:lnTo>
                    <a:pt x="24" y="14"/>
                  </a:lnTo>
                  <a:lnTo>
                    <a:pt x="38" y="6"/>
                  </a:lnTo>
                  <a:lnTo>
                    <a:pt x="52" y="2"/>
                  </a:lnTo>
                  <a:lnTo>
                    <a:pt x="68" y="0"/>
                  </a:lnTo>
                  <a:lnTo>
                    <a:pt x="86" y="0"/>
                  </a:lnTo>
                  <a:lnTo>
                    <a:pt x="102" y="2"/>
                  </a:lnTo>
                  <a:lnTo>
                    <a:pt x="120" y="6"/>
                  </a:lnTo>
                  <a:lnTo>
                    <a:pt x="134" y="14"/>
                  </a:lnTo>
                  <a:lnTo>
                    <a:pt x="148" y="22"/>
                  </a:lnTo>
                  <a:lnTo>
                    <a:pt x="158" y="34"/>
                  </a:lnTo>
                  <a:lnTo>
                    <a:pt x="166" y="44"/>
                  </a:lnTo>
                  <a:lnTo>
                    <a:pt x="170" y="56"/>
                  </a:lnTo>
                  <a:lnTo>
                    <a:pt x="172" y="70"/>
                  </a:lnTo>
                  <a:lnTo>
                    <a:pt x="172" y="82"/>
                  </a:lnTo>
                  <a:close/>
                </a:path>
              </a:pathLst>
            </a:custGeom>
            <a:solidFill>
              <a:srgbClr val="CAA14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6" name="Freeform 364">
              <a:extLst>
                <a:ext uri="{FF2B5EF4-FFF2-40B4-BE49-F238E27FC236}">
                  <a16:creationId xmlns:a16="http://schemas.microsoft.com/office/drawing/2014/main" id="{FC072CC0-7128-4101-B3CE-BD7AFDB49D80}"/>
                </a:ext>
              </a:extLst>
            </p:cNvPr>
            <p:cNvSpPr>
              <a:spLocks/>
            </p:cNvSpPr>
            <p:nvPr/>
          </p:nvSpPr>
          <p:spPr bwMode="auto">
            <a:xfrm>
              <a:off x="1456" y="1874"/>
              <a:ext cx="166" cy="124"/>
            </a:xfrm>
            <a:custGeom>
              <a:avLst/>
              <a:gdLst>
                <a:gd name="T0" fmla="*/ 164 w 166"/>
                <a:gd name="T1" fmla="*/ 80 h 124"/>
                <a:gd name="T2" fmla="*/ 164 w 166"/>
                <a:gd name="T3" fmla="*/ 80 h 124"/>
                <a:gd name="T4" fmla="*/ 160 w 166"/>
                <a:gd name="T5" fmla="*/ 92 h 124"/>
                <a:gd name="T6" fmla="*/ 152 w 166"/>
                <a:gd name="T7" fmla="*/ 102 h 124"/>
                <a:gd name="T8" fmla="*/ 142 w 166"/>
                <a:gd name="T9" fmla="*/ 112 h 124"/>
                <a:gd name="T10" fmla="*/ 128 w 166"/>
                <a:gd name="T11" fmla="*/ 118 h 124"/>
                <a:gd name="T12" fmla="*/ 114 w 166"/>
                <a:gd name="T13" fmla="*/ 122 h 124"/>
                <a:gd name="T14" fmla="*/ 100 w 166"/>
                <a:gd name="T15" fmla="*/ 124 h 124"/>
                <a:gd name="T16" fmla="*/ 84 w 166"/>
                <a:gd name="T17" fmla="*/ 124 h 124"/>
                <a:gd name="T18" fmla="*/ 66 w 166"/>
                <a:gd name="T19" fmla="*/ 122 h 124"/>
                <a:gd name="T20" fmla="*/ 66 w 166"/>
                <a:gd name="T21" fmla="*/ 122 h 124"/>
                <a:gd name="T22" fmla="*/ 50 w 166"/>
                <a:gd name="T23" fmla="*/ 118 h 124"/>
                <a:gd name="T24" fmla="*/ 36 w 166"/>
                <a:gd name="T25" fmla="*/ 110 h 124"/>
                <a:gd name="T26" fmla="*/ 24 w 166"/>
                <a:gd name="T27" fmla="*/ 102 h 124"/>
                <a:gd name="T28" fmla="*/ 14 w 166"/>
                <a:gd name="T29" fmla="*/ 92 h 124"/>
                <a:gd name="T30" fmla="*/ 6 w 166"/>
                <a:gd name="T31" fmla="*/ 80 h 124"/>
                <a:gd name="T32" fmla="*/ 0 w 166"/>
                <a:gd name="T33" fmla="*/ 70 h 124"/>
                <a:gd name="T34" fmla="*/ 0 w 166"/>
                <a:gd name="T35" fmla="*/ 56 h 124"/>
                <a:gd name="T36" fmla="*/ 0 w 166"/>
                <a:gd name="T37" fmla="*/ 44 h 124"/>
                <a:gd name="T38" fmla="*/ 0 w 166"/>
                <a:gd name="T39" fmla="*/ 44 h 124"/>
                <a:gd name="T40" fmla="*/ 6 w 166"/>
                <a:gd name="T41" fmla="*/ 32 h 124"/>
                <a:gd name="T42" fmla="*/ 14 w 166"/>
                <a:gd name="T43" fmla="*/ 22 h 124"/>
                <a:gd name="T44" fmla="*/ 24 w 166"/>
                <a:gd name="T45" fmla="*/ 14 h 124"/>
                <a:gd name="T46" fmla="*/ 36 w 166"/>
                <a:gd name="T47" fmla="*/ 8 h 124"/>
                <a:gd name="T48" fmla="*/ 50 w 166"/>
                <a:gd name="T49" fmla="*/ 4 h 124"/>
                <a:gd name="T50" fmla="*/ 66 w 166"/>
                <a:gd name="T51" fmla="*/ 0 h 124"/>
                <a:gd name="T52" fmla="*/ 82 w 166"/>
                <a:gd name="T53" fmla="*/ 0 h 124"/>
                <a:gd name="T54" fmla="*/ 98 w 166"/>
                <a:gd name="T55" fmla="*/ 4 h 124"/>
                <a:gd name="T56" fmla="*/ 98 w 166"/>
                <a:gd name="T57" fmla="*/ 4 h 124"/>
                <a:gd name="T58" fmla="*/ 114 w 166"/>
                <a:gd name="T59" fmla="*/ 8 h 124"/>
                <a:gd name="T60" fmla="*/ 130 w 166"/>
                <a:gd name="T61" fmla="*/ 14 h 124"/>
                <a:gd name="T62" fmla="*/ 142 w 166"/>
                <a:gd name="T63" fmla="*/ 24 h 124"/>
                <a:gd name="T64" fmla="*/ 152 w 166"/>
                <a:gd name="T65" fmla="*/ 34 h 124"/>
                <a:gd name="T66" fmla="*/ 160 w 166"/>
                <a:gd name="T67" fmla="*/ 44 h 124"/>
                <a:gd name="T68" fmla="*/ 164 w 166"/>
                <a:gd name="T69" fmla="*/ 56 h 124"/>
                <a:gd name="T70" fmla="*/ 166 w 166"/>
                <a:gd name="T71" fmla="*/ 68 h 124"/>
                <a:gd name="T72" fmla="*/ 164 w 166"/>
                <a:gd name="T73" fmla="*/ 80 h 124"/>
                <a:gd name="T74" fmla="*/ 164 w 166"/>
                <a:gd name="T75" fmla="*/ 80 h 12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66"/>
                <a:gd name="T115" fmla="*/ 0 h 124"/>
                <a:gd name="T116" fmla="*/ 166 w 166"/>
                <a:gd name="T117" fmla="*/ 124 h 12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66" h="124">
                  <a:moveTo>
                    <a:pt x="164" y="80"/>
                  </a:moveTo>
                  <a:lnTo>
                    <a:pt x="164" y="80"/>
                  </a:lnTo>
                  <a:lnTo>
                    <a:pt x="160" y="92"/>
                  </a:lnTo>
                  <a:lnTo>
                    <a:pt x="152" y="102"/>
                  </a:lnTo>
                  <a:lnTo>
                    <a:pt x="142" y="112"/>
                  </a:lnTo>
                  <a:lnTo>
                    <a:pt x="128" y="118"/>
                  </a:lnTo>
                  <a:lnTo>
                    <a:pt x="114" y="122"/>
                  </a:lnTo>
                  <a:lnTo>
                    <a:pt x="100" y="124"/>
                  </a:lnTo>
                  <a:lnTo>
                    <a:pt x="84" y="124"/>
                  </a:lnTo>
                  <a:lnTo>
                    <a:pt x="66" y="122"/>
                  </a:lnTo>
                  <a:lnTo>
                    <a:pt x="50" y="118"/>
                  </a:lnTo>
                  <a:lnTo>
                    <a:pt x="36" y="110"/>
                  </a:lnTo>
                  <a:lnTo>
                    <a:pt x="24" y="102"/>
                  </a:lnTo>
                  <a:lnTo>
                    <a:pt x="14" y="92"/>
                  </a:lnTo>
                  <a:lnTo>
                    <a:pt x="6" y="80"/>
                  </a:lnTo>
                  <a:lnTo>
                    <a:pt x="0" y="70"/>
                  </a:lnTo>
                  <a:lnTo>
                    <a:pt x="0" y="56"/>
                  </a:lnTo>
                  <a:lnTo>
                    <a:pt x="0" y="44"/>
                  </a:lnTo>
                  <a:lnTo>
                    <a:pt x="6" y="32"/>
                  </a:lnTo>
                  <a:lnTo>
                    <a:pt x="14" y="22"/>
                  </a:lnTo>
                  <a:lnTo>
                    <a:pt x="24" y="14"/>
                  </a:lnTo>
                  <a:lnTo>
                    <a:pt x="36" y="8"/>
                  </a:lnTo>
                  <a:lnTo>
                    <a:pt x="50" y="4"/>
                  </a:lnTo>
                  <a:lnTo>
                    <a:pt x="66" y="0"/>
                  </a:lnTo>
                  <a:lnTo>
                    <a:pt x="82" y="0"/>
                  </a:lnTo>
                  <a:lnTo>
                    <a:pt x="98" y="4"/>
                  </a:lnTo>
                  <a:lnTo>
                    <a:pt x="114" y="8"/>
                  </a:lnTo>
                  <a:lnTo>
                    <a:pt x="130" y="14"/>
                  </a:lnTo>
                  <a:lnTo>
                    <a:pt x="142" y="24"/>
                  </a:lnTo>
                  <a:lnTo>
                    <a:pt x="152" y="34"/>
                  </a:lnTo>
                  <a:lnTo>
                    <a:pt x="160" y="44"/>
                  </a:lnTo>
                  <a:lnTo>
                    <a:pt x="164" y="56"/>
                  </a:lnTo>
                  <a:lnTo>
                    <a:pt x="166" y="68"/>
                  </a:lnTo>
                  <a:lnTo>
                    <a:pt x="164" y="80"/>
                  </a:lnTo>
                  <a:close/>
                </a:path>
              </a:pathLst>
            </a:custGeom>
            <a:solidFill>
              <a:srgbClr val="CBA24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7" name="Freeform 365">
              <a:extLst>
                <a:ext uri="{FF2B5EF4-FFF2-40B4-BE49-F238E27FC236}">
                  <a16:creationId xmlns:a16="http://schemas.microsoft.com/office/drawing/2014/main" id="{37E8EBDB-0F7A-479F-AB62-C7F75B177BA4}"/>
                </a:ext>
              </a:extLst>
            </p:cNvPr>
            <p:cNvSpPr>
              <a:spLocks/>
            </p:cNvSpPr>
            <p:nvPr/>
          </p:nvSpPr>
          <p:spPr bwMode="auto">
            <a:xfrm>
              <a:off x="1460" y="1876"/>
              <a:ext cx="160" cy="120"/>
            </a:xfrm>
            <a:custGeom>
              <a:avLst/>
              <a:gdLst>
                <a:gd name="T0" fmla="*/ 158 w 160"/>
                <a:gd name="T1" fmla="*/ 78 h 120"/>
                <a:gd name="T2" fmla="*/ 158 w 160"/>
                <a:gd name="T3" fmla="*/ 78 h 120"/>
                <a:gd name="T4" fmla="*/ 152 w 160"/>
                <a:gd name="T5" fmla="*/ 88 h 120"/>
                <a:gd name="T6" fmla="*/ 146 w 160"/>
                <a:gd name="T7" fmla="*/ 98 h 120"/>
                <a:gd name="T8" fmla="*/ 136 w 160"/>
                <a:gd name="T9" fmla="*/ 106 h 120"/>
                <a:gd name="T10" fmla="*/ 124 w 160"/>
                <a:gd name="T11" fmla="*/ 112 h 120"/>
                <a:gd name="T12" fmla="*/ 110 w 160"/>
                <a:gd name="T13" fmla="*/ 118 h 120"/>
                <a:gd name="T14" fmla="*/ 96 w 160"/>
                <a:gd name="T15" fmla="*/ 120 h 120"/>
                <a:gd name="T16" fmla="*/ 80 w 160"/>
                <a:gd name="T17" fmla="*/ 120 h 120"/>
                <a:gd name="T18" fmla="*/ 64 w 160"/>
                <a:gd name="T19" fmla="*/ 118 h 120"/>
                <a:gd name="T20" fmla="*/ 64 w 160"/>
                <a:gd name="T21" fmla="*/ 118 h 120"/>
                <a:gd name="T22" fmla="*/ 48 w 160"/>
                <a:gd name="T23" fmla="*/ 112 h 120"/>
                <a:gd name="T24" fmla="*/ 34 w 160"/>
                <a:gd name="T25" fmla="*/ 106 h 120"/>
                <a:gd name="T26" fmla="*/ 22 w 160"/>
                <a:gd name="T27" fmla="*/ 98 h 120"/>
                <a:gd name="T28" fmla="*/ 12 w 160"/>
                <a:gd name="T29" fmla="*/ 88 h 120"/>
                <a:gd name="T30" fmla="*/ 6 w 160"/>
                <a:gd name="T31" fmla="*/ 78 h 120"/>
                <a:gd name="T32" fmla="*/ 0 w 160"/>
                <a:gd name="T33" fmla="*/ 66 h 120"/>
                <a:gd name="T34" fmla="*/ 0 w 160"/>
                <a:gd name="T35" fmla="*/ 54 h 120"/>
                <a:gd name="T36" fmla="*/ 0 w 160"/>
                <a:gd name="T37" fmla="*/ 42 h 120"/>
                <a:gd name="T38" fmla="*/ 0 w 160"/>
                <a:gd name="T39" fmla="*/ 42 h 120"/>
                <a:gd name="T40" fmla="*/ 6 w 160"/>
                <a:gd name="T41" fmla="*/ 32 h 120"/>
                <a:gd name="T42" fmla="*/ 12 w 160"/>
                <a:gd name="T43" fmla="*/ 22 h 120"/>
                <a:gd name="T44" fmla="*/ 22 w 160"/>
                <a:gd name="T45" fmla="*/ 14 h 120"/>
                <a:gd name="T46" fmla="*/ 34 w 160"/>
                <a:gd name="T47" fmla="*/ 6 h 120"/>
                <a:gd name="T48" fmla="*/ 48 w 160"/>
                <a:gd name="T49" fmla="*/ 2 h 120"/>
                <a:gd name="T50" fmla="*/ 62 w 160"/>
                <a:gd name="T51" fmla="*/ 0 h 120"/>
                <a:gd name="T52" fmla="*/ 78 w 160"/>
                <a:gd name="T53" fmla="*/ 0 h 120"/>
                <a:gd name="T54" fmla="*/ 94 w 160"/>
                <a:gd name="T55" fmla="*/ 2 h 120"/>
                <a:gd name="T56" fmla="*/ 94 w 160"/>
                <a:gd name="T57" fmla="*/ 2 h 120"/>
                <a:gd name="T58" fmla="*/ 110 w 160"/>
                <a:gd name="T59" fmla="*/ 8 h 120"/>
                <a:gd name="T60" fmla="*/ 124 w 160"/>
                <a:gd name="T61" fmla="*/ 14 h 120"/>
                <a:gd name="T62" fmla="*/ 136 w 160"/>
                <a:gd name="T63" fmla="*/ 22 h 120"/>
                <a:gd name="T64" fmla="*/ 146 w 160"/>
                <a:gd name="T65" fmla="*/ 32 h 120"/>
                <a:gd name="T66" fmla="*/ 152 w 160"/>
                <a:gd name="T67" fmla="*/ 42 h 120"/>
                <a:gd name="T68" fmla="*/ 158 w 160"/>
                <a:gd name="T69" fmla="*/ 54 h 120"/>
                <a:gd name="T70" fmla="*/ 160 w 160"/>
                <a:gd name="T71" fmla="*/ 66 h 120"/>
                <a:gd name="T72" fmla="*/ 158 w 160"/>
                <a:gd name="T73" fmla="*/ 78 h 120"/>
                <a:gd name="T74" fmla="*/ 158 w 160"/>
                <a:gd name="T75" fmla="*/ 78 h 12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60"/>
                <a:gd name="T115" fmla="*/ 0 h 120"/>
                <a:gd name="T116" fmla="*/ 160 w 160"/>
                <a:gd name="T117" fmla="*/ 120 h 12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60" h="120">
                  <a:moveTo>
                    <a:pt x="158" y="78"/>
                  </a:moveTo>
                  <a:lnTo>
                    <a:pt x="158" y="78"/>
                  </a:lnTo>
                  <a:lnTo>
                    <a:pt x="152" y="88"/>
                  </a:lnTo>
                  <a:lnTo>
                    <a:pt x="146" y="98"/>
                  </a:lnTo>
                  <a:lnTo>
                    <a:pt x="136" y="106"/>
                  </a:lnTo>
                  <a:lnTo>
                    <a:pt x="124" y="112"/>
                  </a:lnTo>
                  <a:lnTo>
                    <a:pt x="110" y="118"/>
                  </a:lnTo>
                  <a:lnTo>
                    <a:pt x="96" y="120"/>
                  </a:lnTo>
                  <a:lnTo>
                    <a:pt x="80" y="120"/>
                  </a:lnTo>
                  <a:lnTo>
                    <a:pt x="64" y="118"/>
                  </a:lnTo>
                  <a:lnTo>
                    <a:pt x="48" y="112"/>
                  </a:lnTo>
                  <a:lnTo>
                    <a:pt x="34" y="106"/>
                  </a:lnTo>
                  <a:lnTo>
                    <a:pt x="22" y="98"/>
                  </a:lnTo>
                  <a:lnTo>
                    <a:pt x="12" y="88"/>
                  </a:lnTo>
                  <a:lnTo>
                    <a:pt x="6" y="78"/>
                  </a:lnTo>
                  <a:lnTo>
                    <a:pt x="0" y="66"/>
                  </a:lnTo>
                  <a:lnTo>
                    <a:pt x="0" y="54"/>
                  </a:lnTo>
                  <a:lnTo>
                    <a:pt x="0" y="42"/>
                  </a:lnTo>
                  <a:lnTo>
                    <a:pt x="6" y="32"/>
                  </a:lnTo>
                  <a:lnTo>
                    <a:pt x="12" y="22"/>
                  </a:lnTo>
                  <a:lnTo>
                    <a:pt x="22" y="14"/>
                  </a:lnTo>
                  <a:lnTo>
                    <a:pt x="34" y="6"/>
                  </a:lnTo>
                  <a:lnTo>
                    <a:pt x="48" y="2"/>
                  </a:lnTo>
                  <a:lnTo>
                    <a:pt x="62" y="0"/>
                  </a:lnTo>
                  <a:lnTo>
                    <a:pt x="78" y="0"/>
                  </a:lnTo>
                  <a:lnTo>
                    <a:pt x="94" y="2"/>
                  </a:lnTo>
                  <a:lnTo>
                    <a:pt x="110" y="8"/>
                  </a:lnTo>
                  <a:lnTo>
                    <a:pt x="124" y="14"/>
                  </a:lnTo>
                  <a:lnTo>
                    <a:pt x="136" y="22"/>
                  </a:lnTo>
                  <a:lnTo>
                    <a:pt x="146" y="32"/>
                  </a:lnTo>
                  <a:lnTo>
                    <a:pt x="152" y="42"/>
                  </a:lnTo>
                  <a:lnTo>
                    <a:pt x="158" y="54"/>
                  </a:lnTo>
                  <a:lnTo>
                    <a:pt x="160" y="66"/>
                  </a:lnTo>
                  <a:lnTo>
                    <a:pt x="158" y="78"/>
                  </a:lnTo>
                  <a:close/>
                </a:path>
              </a:pathLst>
            </a:custGeom>
            <a:solidFill>
              <a:srgbClr val="CCA44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8" name="Freeform 366">
              <a:extLst>
                <a:ext uri="{FF2B5EF4-FFF2-40B4-BE49-F238E27FC236}">
                  <a16:creationId xmlns:a16="http://schemas.microsoft.com/office/drawing/2014/main" id="{9A8E19A1-74D8-4814-912E-111577BE7FC1}"/>
                </a:ext>
              </a:extLst>
            </p:cNvPr>
            <p:cNvSpPr>
              <a:spLocks/>
            </p:cNvSpPr>
            <p:nvPr/>
          </p:nvSpPr>
          <p:spPr bwMode="auto">
            <a:xfrm>
              <a:off x="1462" y="1878"/>
              <a:ext cx="154" cy="114"/>
            </a:xfrm>
            <a:custGeom>
              <a:avLst/>
              <a:gdLst>
                <a:gd name="T0" fmla="*/ 152 w 154"/>
                <a:gd name="T1" fmla="*/ 74 h 114"/>
                <a:gd name="T2" fmla="*/ 152 w 154"/>
                <a:gd name="T3" fmla="*/ 74 h 114"/>
                <a:gd name="T4" fmla="*/ 148 w 154"/>
                <a:gd name="T5" fmla="*/ 84 h 114"/>
                <a:gd name="T6" fmla="*/ 140 w 154"/>
                <a:gd name="T7" fmla="*/ 94 h 114"/>
                <a:gd name="T8" fmla="*/ 132 w 154"/>
                <a:gd name="T9" fmla="*/ 102 h 114"/>
                <a:gd name="T10" fmla="*/ 120 w 154"/>
                <a:gd name="T11" fmla="*/ 108 h 114"/>
                <a:gd name="T12" fmla="*/ 108 w 154"/>
                <a:gd name="T13" fmla="*/ 112 h 114"/>
                <a:gd name="T14" fmla="*/ 94 w 154"/>
                <a:gd name="T15" fmla="*/ 114 h 114"/>
                <a:gd name="T16" fmla="*/ 78 w 154"/>
                <a:gd name="T17" fmla="*/ 114 h 114"/>
                <a:gd name="T18" fmla="*/ 62 w 154"/>
                <a:gd name="T19" fmla="*/ 112 h 114"/>
                <a:gd name="T20" fmla="*/ 62 w 154"/>
                <a:gd name="T21" fmla="*/ 112 h 114"/>
                <a:gd name="T22" fmla="*/ 48 w 154"/>
                <a:gd name="T23" fmla="*/ 108 h 114"/>
                <a:gd name="T24" fmla="*/ 34 w 154"/>
                <a:gd name="T25" fmla="*/ 102 h 114"/>
                <a:gd name="T26" fmla="*/ 24 w 154"/>
                <a:gd name="T27" fmla="*/ 94 h 114"/>
                <a:gd name="T28" fmla="*/ 14 w 154"/>
                <a:gd name="T29" fmla="*/ 84 h 114"/>
                <a:gd name="T30" fmla="*/ 6 w 154"/>
                <a:gd name="T31" fmla="*/ 74 h 114"/>
                <a:gd name="T32" fmla="*/ 2 w 154"/>
                <a:gd name="T33" fmla="*/ 64 h 114"/>
                <a:gd name="T34" fmla="*/ 0 w 154"/>
                <a:gd name="T35" fmla="*/ 52 h 114"/>
                <a:gd name="T36" fmla="*/ 2 w 154"/>
                <a:gd name="T37" fmla="*/ 40 h 114"/>
                <a:gd name="T38" fmla="*/ 2 w 154"/>
                <a:gd name="T39" fmla="*/ 40 h 114"/>
                <a:gd name="T40" fmla="*/ 6 w 154"/>
                <a:gd name="T41" fmla="*/ 30 h 114"/>
                <a:gd name="T42" fmla="*/ 14 w 154"/>
                <a:gd name="T43" fmla="*/ 20 h 114"/>
                <a:gd name="T44" fmla="*/ 24 w 154"/>
                <a:gd name="T45" fmla="*/ 12 h 114"/>
                <a:gd name="T46" fmla="*/ 34 w 154"/>
                <a:gd name="T47" fmla="*/ 6 h 114"/>
                <a:gd name="T48" fmla="*/ 48 w 154"/>
                <a:gd name="T49" fmla="*/ 2 h 114"/>
                <a:gd name="T50" fmla="*/ 62 w 154"/>
                <a:gd name="T51" fmla="*/ 0 h 114"/>
                <a:gd name="T52" fmla="*/ 78 w 154"/>
                <a:gd name="T53" fmla="*/ 0 h 114"/>
                <a:gd name="T54" fmla="*/ 92 w 154"/>
                <a:gd name="T55" fmla="*/ 2 h 114"/>
                <a:gd name="T56" fmla="*/ 92 w 154"/>
                <a:gd name="T57" fmla="*/ 2 h 114"/>
                <a:gd name="T58" fmla="*/ 108 w 154"/>
                <a:gd name="T59" fmla="*/ 6 h 114"/>
                <a:gd name="T60" fmla="*/ 120 w 154"/>
                <a:gd name="T61" fmla="*/ 12 h 114"/>
                <a:gd name="T62" fmla="*/ 132 w 154"/>
                <a:gd name="T63" fmla="*/ 20 h 114"/>
                <a:gd name="T64" fmla="*/ 142 w 154"/>
                <a:gd name="T65" fmla="*/ 30 h 114"/>
                <a:gd name="T66" fmla="*/ 148 w 154"/>
                <a:gd name="T67" fmla="*/ 40 h 114"/>
                <a:gd name="T68" fmla="*/ 152 w 154"/>
                <a:gd name="T69" fmla="*/ 52 h 114"/>
                <a:gd name="T70" fmla="*/ 154 w 154"/>
                <a:gd name="T71" fmla="*/ 62 h 114"/>
                <a:gd name="T72" fmla="*/ 152 w 154"/>
                <a:gd name="T73" fmla="*/ 74 h 114"/>
                <a:gd name="T74" fmla="*/ 152 w 154"/>
                <a:gd name="T75" fmla="*/ 74 h 11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54"/>
                <a:gd name="T115" fmla="*/ 0 h 114"/>
                <a:gd name="T116" fmla="*/ 154 w 154"/>
                <a:gd name="T117" fmla="*/ 114 h 11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54" h="114">
                  <a:moveTo>
                    <a:pt x="152" y="74"/>
                  </a:moveTo>
                  <a:lnTo>
                    <a:pt x="152" y="74"/>
                  </a:lnTo>
                  <a:lnTo>
                    <a:pt x="148" y="84"/>
                  </a:lnTo>
                  <a:lnTo>
                    <a:pt x="140" y="94"/>
                  </a:lnTo>
                  <a:lnTo>
                    <a:pt x="132" y="102"/>
                  </a:lnTo>
                  <a:lnTo>
                    <a:pt x="120" y="108"/>
                  </a:lnTo>
                  <a:lnTo>
                    <a:pt x="108" y="112"/>
                  </a:lnTo>
                  <a:lnTo>
                    <a:pt x="94" y="114"/>
                  </a:lnTo>
                  <a:lnTo>
                    <a:pt x="78" y="114"/>
                  </a:lnTo>
                  <a:lnTo>
                    <a:pt x="62" y="112"/>
                  </a:lnTo>
                  <a:lnTo>
                    <a:pt x="48" y="108"/>
                  </a:lnTo>
                  <a:lnTo>
                    <a:pt x="34" y="102"/>
                  </a:lnTo>
                  <a:lnTo>
                    <a:pt x="24" y="94"/>
                  </a:lnTo>
                  <a:lnTo>
                    <a:pt x="14" y="84"/>
                  </a:lnTo>
                  <a:lnTo>
                    <a:pt x="6" y="74"/>
                  </a:lnTo>
                  <a:lnTo>
                    <a:pt x="2" y="64"/>
                  </a:lnTo>
                  <a:lnTo>
                    <a:pt x="0" y="52"/>
                  </a:lnTo>
                  <a:lnTo>
                    <a:pt x="2" y="40"/>
                  </a:lnTo>
                  <a:lnTo>
                    <a:pt x="6" y="30"/>
                  </a:lnTo>
                  <a:lnTo>
                    <a:pt x="14" y="20"/>
                  </a:lnTo>
                  <a:lnTo>
                    <a:pt x="24" y="12"/>
                  </a:lnTo>
                  <a:lnTo>
                    <a:pt x="34" y="6"/>
                  </a:lnTo>
                  <a:lnTo>
                    <a:pt x="48" y="2"/>
                  </a:lnTo>
                  <a:lnTo>
                    <a:pt x="62" y="0"/>
                  </a:lnTo>
                  <a:lnTo>
                    <a:pt x="78" y="0"/>
                  </a:lnTo>
                  <a:lnTo>
                    <a:pt x="92" y="2"/>
                  </a:lnTo>
                  <a:lnTo>
                    <a:pt x="108" y="6"/>
                  </a:lnTo>
                  <a:lnTo>
                    <a:pt x="120" y="12"/>
                  </a:lnTo>
                  <a:lnTo>
                    <a:pt x="132" y="20"/>
                  </a:lnTo>
                  <a:lnTo>
                    <a:pt x="142" y="30"/>
                  </a:lnTo>
                  <a:lnTo>
                    <a:pt x="148" y="40"/>
                  </a:lnTo>
                  <a:lnTo>
                    <a:pt x="152" y="52"/>
                  </a:lnTo>
                  <a:lnTo>
                    <a:pt x="154" y="62"/>
                  </a:lnTo>
                  <a:lnTo>
                    <a:pt x="152" y="74"/>
                  </a:lnTo>
                  <a:close/>
                </a:path>
              </a:pathLst>
            </a:custGeom>
            <a:solidFill>
              <a:srgbClr val="CDA54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9" name="Freeform 367">
              <a:extLst>
                <a:ext uri="{FF2B5EF4-FFF2-40B4-BE49-F238E27FC236}">
                  <a16:creationId xmlns:a16="http://schemas.microsoft.com/office/drawing/2014/main" id="{9EB1BAA4-F267-4CA4-B9D5-2068E53C79D1}"/>
                </a:ext>
              </a:extLst>
            </p:cNvPr>
            <p:cNvSpPr>
              <a:spLocks/>
            </p:cNvSpPr>
            <p:nvPr/>
          </p:nvSpPr>
          <p:spPr bwMode="auto">
            <a:xfrm>
              <a:off x="1466" y="1880"/>
              <a:ext cx="148" cy="110"/>
            </a:xfrm>
            <a:custGeom>
              <a:avLst/>
              <a:gdLst>
                <a:gd name="T0" fmla="*/ 146 w 148"/>
                <a:gd name="T1" fmla="*/ 70 h 110"/>
                <a:gd name="T2" fmla="*/ 146 w 148"/>
                <a:gd name="T3" fmla="*/ 70 h 110"/>
                <a:gd name="T4" fmla="*/ 142 w 148"/>
                <a:gd name="T5" fmla="*/ 80 h 110"/>
                <a:gd name="T6" fmla="*/ 134 w 148"/>
                <a:gd name="T7" fmla="*/ 90 h 110"/>
                <a:gd name="T8" fmla="*/ 126 w 148"/>
                <a:gd name="T9" fmla="*/ 98 h 110"/>
                <a:gd name="T10" fmla="*/ 114 w 148"/>
                <a:gd name="T11" fmla="*/ 104 h 110"/>
                <a:gd name="T12" fmla="*/ 102 w 148"/>
                <a:gd name="T13" fmla="*/ 108 h 110"/>
                <a:gd name="T14" fmla="*/ 88 w 148"/>
                <a:gd name="T15" fmla="*/ 110 h 110"/>
                <a:gd name="T16" fmla="*/ 74 w 148"/>
                <a:gd name="T17" fmla="*/ 110 h 110"/>
                <a:gd name="T18" fmla="*/ 60 w 148"/>
                <a:gd name="T19" fmla="*/ 108 h 110"/>
                <a:gd name="T20" fmla="*/ 60 w 148"/>
                <a:gd name="T21" fmla="*/ 108 h 110"/>
                <a:gd name="T22" fmla="*/ 46 w 148"/>
                <a:gd name="T23" fmla="*/ 102 h 110"/>
                <a:gd name="T24" fmla="*/ 32 w 148"/>
                <a:gd name="T25" fmla="*/ 96 h 110"/>
                <a:gd name="T26" fmla="*/ 22 w 148"/>
                <a:gd name="T27" fmla="*/ 90 h 110"/>
                <a:gd name="T28" fmla="*/ 14 w 148"/>
                <a:gd name="T29" fmla="*/ 80 h 110"/>
                <a:gd name="T30" fmla="*/ 6 w 148"/>
                <a:gd name="T31" fmla="*/ 70 h 110"/>
                <a:gd name="T32" fmla="*/ 2 w 148"/>
                <a:gd name="T33" fmla="*/ 60 h 110"/>
                <a:gd name="T34" fmla="*/ 0 w 148"/>
                <a:gd name="T35" fmla="*/ 50 h 110"/>
                <a:gd name="T36" fmla="*/ 2 w 148"/>
                <a:gd name="T37" fmla="*/ 38 h 110"/>
                <a:gd name="T38" fmla="*/ 2 w 148"/>
                <a:gd name="T39" fmla="*/ 38 h 110"/>
                <a:gd name="T40" fmla="*/ 6 w 148"/>
                <a:gd name="T41" fmla="*/ 28 h 110"/>
                <a:gd name="T42" fmla="*/ 14 w 148"/>
                <a:gd name="T43" fmla="*/ 18 h 110"/>
                <a:gd name="T44" fmla="*/ 22 w 148"/>
                <a:gd name="T45" fmla="*/ 12 h 110"/>
                <a:gd name="T46" fmla="*/ 34 w 148"/>
                <a:gd name="T47" fmla="*/ 6 h 110"/>
                <a:gd name="T48" fmla="*/ 46 w 148"/>
                <a:gd name="T49" fmla="*/ 2 h 110"/>
                <a:gd name="T50" fmla="*/ 60 w 148"/>
                <a:gd name="T51" fmla="*/ 0 h 110"/>
                <a:gd name="T52" fmla="*/ 74 w 148"/>
                <a:gd name="T53" fmla="*/ 0 h 110"/>
                <a:gd name="T54" fmla="*/ 88 w 148"/>
                <a:gd name="T55" fmla="*/ 2 h 110"/>
                <a:gd name="T56" fmla="*/ 88 w 148"/>
                <a:gd name="T57" fmla="*/ 2 h 110"/>
                <a:gd name="T58" fmla="*/ 102 w 148"/>
                <a:gd name="T59" fmla="*/ 6 h 110"/>
                <a:gd name="T60" fmla="*/ 116 w 148"/>
                <a:gd name="T61" fmla="*/ 12 h 110"/>
                <a:gd name="T62" fmla="*/ 126 w 148"/>
                <a:gd name="T63" fmla="*/ 20 h 110"/>
                <a:gd name="T64" fmla="*/ 134 w 148"/>
                <a:gd name="T65" fmla="*/ 28 h 110"/>
                <a:gd name="T66" fmla="*/ 142 w 148"/>
                <a:gd name="T67" fmla="*/ 38 h 110"/>
                <a:gd name="T68" fmla="*/ 146 w 148"/>
                <a:gd name="T69" fmla="*/ 48 h 110"/>
                <a:gd name="T70" fmla="*/ 148 w 148"/>
                <a:gd name="T71" fmla="*/ 60 h 110"/>
                <a:gd name="T72" fmla="*/ 146 w 148"/>
                <a:gd name="T73" fmla="*/ 70 h 110"/>
                <a:gd name="T74" fmla="*/ 146 w 148"/>
                <a:gd name="T75" fmla="*/ 70 h 11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8"/>
                <a:gd name="T115" fmla="*/ 0 h 110"/>
                <a:gd name="T116" fmla="*/ 148 w 148"/>
                <a:gd name="T117" fmla="*/ 110 h 11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8" h="110">
                  <a:moveTo>
                    <a:pt x="146" y="70"/>
                  </a:moveTo>
                  <a:lnTo>
                    <a:pt x="146" y="70"/>
                  </a:lnTo>
                  <a:lnTo>
                    <a:pt x="142" y="80"/>
                  </a:lnTo>
                  <a:lnTo>
                    <a:pt x="134" y="90"/>
                  </a:lnTo>
                  <a:lnTo>
                    <a:pt x="126" y="98"/>
                  </a:lnTo>
                  <a:lnTo>
                    <a:pt x="114" y="104"/>
                  </a:lnTo>
                  <a:lnTo>
                    <a:pt x="102" y="108"/>
                  </a:lnTo>
                  <a:lnTo>
                    <a:pt x="88" y="110"/>
                  </a:lnTo>
                  <a:lnTo>
                    <a:pt x="74" y="110"/>
                  </a:lnTo>
                  <a:lnTo>
                    <a:pt x="60" y="108"/>
                  </a:lnTo>
                  <a:lnTo>
                    <a:pt x="46" y="102"/>
                  </a:lnTo>
                  <a:lnTo>
                    <a:pt x="32" y="96"/>
                  </a:lnTo>
                  <a:lnTo>
                    <a:pt x="22" y="90"/>
                  </a:lnTo>
                  <a:lnTo>
                    <a:pt x="14" y="80"/>
                  </a:lnTo>
                  <a:lnTo>
                    <a:pt x="6" y="70"/>
                  </a:lnTo>
                  <a:lnTo>
                    <a:pt x="2" y="60"/>
                  </a:lnTo>
                  <a:lnTo>
                    <a:pt x="0" y="50"/>
                  </a:lnTo>
                  <a:lnTo>
                    <a:pt x="2" y="38"/>
                  </a:lnTo>
                  <a:lnTo>
                    <a:pt x="6" y="28"/>
                  </a:lnTo>
                  <a:lnTo>
                    <a:pt x="14" y="18"/>
                  </a:lnTo>
                  <a:lnTo>
                    <a:pt x="22" y="12"/>
                  </a:lnTo>
                  <a:lnTo>
                    <a:pt x="34" y="6"/>
                  </a:lnTo>
                  <a:lnTo>
                    <a:pt x="46" y="2"/>
                  </a:lnTo>
                  <a:lnTo>
                    <a:pt x="60" y="0"/>
                  </a:lnTo>
                  <a:lnTo>
                    <a:pt x="74" y="0"/>
                  </a:lnTo>
                  <a:lnTo>
                    <a:pt x="88" y="2"/>
                  </a:lnTo>
                  <a:lnTo>
                    <a:pt x="102" y="6"/>
                  </a:lnTo>
                  <a:lnTo>
                    <a:pt x="116" y="12"/>
                  </a:lnTo>
                  <a:lnTo>
                    <a:pt x="126" y="20"/>
                  </a:lnTo>
                  <a:lnTo>
                    <a:pt x="134" y="28"/>
                  </a:lnTo>
                  <a:lnTo>
                    <a:pt x="142" y="38"/>
                  </a:lnTo>
                  <a:lnTo>
                    <a:pt x="146" y="48"/>
                  </a:lnTo>
                  <a:lnTo>
                    <a:pt x="148" y="60"/>
                  </a:lnTo>
                  <a:lnTo>
                    <a:pt x="146" y="70"/>
                  </a:lnTo>
                  <a:close/>
                </a:path>
              </a:pathLst>
            </a:custGeom>
            <a:solidFill>
              <a:srgbClr val="CEA6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0" name="Freeform 368">
              <a:extLst>
                <a:ext uri="{FF2B5EF4-FFF2-40B4-BE49-F238E27FC236}">
                  <a16:creationId xmlns:a16="http://schemas.microsoft.com/office/drawing/2014/main" id="{1A527016-C570-448B-8CB4-6ACC9C4DA29E}"/>
                </a:ext>
              </a:extLst>
            </p:cNvPr>
            <p:cNvSpPr>
              <a:spLocks/>
            </p:cNvSpPr>
            <p:nvPr/>
          </p:nvSpPr>
          <p:spPr bwMode="auto">
            <a:xfrm>
              <a:off x="1470" y="1880"/>
              <a:ext cx="140" cy="106"/>
            </a:xfrm>
            <a:custGeom>
              <a:avLst/>
              <a:gdLst>
                <a:gd name="T0" fmla="*/ 140 w 140"/>
                <a:gd name="T1" fmla="*/ 68 h 106"/>
                <a:gd name="T2" fmla="*/ 140 w 140"/>
                <a:gd name="T3" fmla="*/ 68 h 106"/>
                <a:gd name="T4" fmla="*/ 136 w 140"/>
                <a:gd name="T5" fmla="*/ 78 h 106"/>
                <a:gd name="T6" fmla="*/ 128 w 140"/>
                <a:gd name="T7" fmla="*/ 88 h 106"/>
                <a:gd name="T8" fmla="*/ 120 w 140"/>
                <a:gd name="T9" fmla="*/ 94 h 106"/>
                <a:gd name="T10" fmla="*/ 110 w 140"/>
                <a:gd name="T11" fmla="*/ 100 h 106"/>
                <a:gd name="T12" fmla="*/ 98 w 140"/>
                <a:gd name="T13" fmla="*/ 104 h 106"/>
                <a:gd name="T14" fmla="*/ 84 w 140"/>
                <a:gd name="T15" fmla="*/ 106 h 106"/>
                <a:gd name="T16" fmla="*/ 72 w 140"/>
                <a:gd name="T17" fmla="*/ 106 h 106"/>
                <a:gd name="T18" fmla="*/ 56 w 140"/>
                <a:gd name="T19" fmla="*/ 104 h 106"/>
                <a:gd name="T20" fmla="*/ 56 w 140"/>
                <a:gd name="T21" fmla="*/ 104 h 106"/>
                <a:gd name="T22" fmla="*/ 44 w 140"/>
                <a:gd name="T23" fmla="*/ 100 h 106"/>
                <a:gd name="T24" fmla="*/ 32 w 140"/>
                <a:gd name="T25" fmla="*/ 94 h 106"/>
                <a:gd name="T26" fmla="*/ 20 w 140"/>
                <a:gd name="T27" fmla="*/ 86 h 106"/>
                <a:gd name="T28" fmla="*/ 12 w 140"/>
                <a:gd name="T29" fmla="*/ 78 h 106"/>
                <a:gd name="T30" fmla="*/ 6 w 140"/>
                <a:gd name="T31" fmla="*/ 68 h 106"/>
                <a:gd name="T32" fmla="*/ 2 w 140"/>
                <a:gd name="T33" fmla="*/ 58 h 106"/>
                <a:gd name="T34" fmla="*/ 0 w 140"/>
                <a:gd name="T35" fmla="*/ 48 h 106"/>
                <a:gd name="T36" fmla="*/ 2 w 140"/>
                <a:gd name="T37" fmla="*/ 38 h 106"/>
                <a:gd name="T38" fmla="*/ 2 w 140"/>
                <a:gd name="T39" fmla="*/ 38 h 106"/>
                <a:gd name="T40" fmla="*/ 6 w 140"/>
                <a:gd name="T41" fmla="*/ 28 h 106"/>
                <a:gd name="T42" fmla="*/ 12 w 140"/>
                <a:gd name="T43" fmla="*/ 20 h 106"/>
                <a:gd name="T44" fmla="*/ 22 w 140"/>
                <a:gd name="T45" fmla="*/ 12 h 106"/>
                <a:gd name="T46" fmla="*/ 32 w 140"/>
                <a:gd name="T47" fmla="*/ 6 h 106"/>
                <a:gd name="T48" fmla="*/ 44 w 140"/>
                <a:gd name="T49" fmla="*/ 2 h 106"/>
                <a:gd name="T50" fmla="*/ 56 w 140"/>
                <a:gd name="T51" fmla="*/ 0 h 106"/>
                <a:gd name="T52" fmla="*/ 70 w 140"/>
                <a:gd name="T53" fmla="*/ 0 h 106"/>
                <a:gd name="T54" fmla="*/ 84 w 140"/>
                <a:gd name="T55" fmla="*/ 2 h 106"/>
                <a:gd name="T56" fmla="*/ 84 w 140"/>
                <a:gd name="T57" fmla="*/ 2 h 106"/>
                <a:gd name="T58" fmla="*/ 98 w 140"/>
                <a:gd name="T59" fmla="*/ 8 h 106"/>
                <a:gd name="T60" fmla="*/ 110 w 140"/>
                <a:gd name="T61" fmla="*/ 12 h 106"/>
                <a:gd name="T62" fmla="*/ 120 w 140"/>
                <a:gd name="T63" fmla="*/ 20 h 106"/>
                <a:gd name="T64" fmla="*/ 128 w 140"/>
                <a:gd name="T65" fmla="*/ 28 h 106"/>
                <a:gd name="T66" fmla="*/ 136 w 140"/>
                <a:gd name="T67" fmla="*/ 38 h 106"/>
                <a:gd name="T68" fmla="*/ 140 w 140"/>
                <a:gd name="T69" fmla="*/ 48 h 106"/>
                <a:gd name="T70" fmla="*/ 140 w 140"/>
                <a:gd name="T71" fmla="*/ 58 h 106"/>
                <a:gd name="T72" fmla="*/ 140 w 140"/>
                <a:gd name="T73" fmla="*/ 68 h 106"/>
                <a:gd name="T74" fmla="*/ 140 w 140"/>
                <a:gd name="T75" fmla="*/ 68 h 10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0"/>
                <a:gd name="T115" fmla="*/ 0 h 106"/>
                <a:gd name="T116" fmla="*/ 140 w 140"/>
                <a:gd name="T117" fmla="*/ 106 h 10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0" h="106">
                  <a:moveTo>
                    <a:pt x="140" y="68"/>
                  </a:moveTo>
                  <a:lnTo>
                    <a:pt x="140" y="68"/>
                  </a:lnTo>
                  <a:lnTo>
                    <a:pt x="136" y="78"/>
                  </a:lnTo>
                  <a:lnTo>
                    <a:pt x="128" y="88"/>
                  </a:lnTo>
                  <a:lnTo>
                    <a:pt x="120" y="94"/>
                  </a:lnTo>
                  <a:lnTo>
                    <a:pt x="110" y="100"/>
                  </a:lnTo>
                  <a:lnTo>
                    <a:pt x="98" y="104"/>
                  </a:lnTo>
                  <a:lnTo>
                    <a:pt x="84" y="106"/>
                  </a:lnTo>
                  <a:lnTo>
                    <a:pt x="72" y="106"/>
                  </a:lnTo>
                  <a:lnTo>
                    <a:pt x="56" y="104"/>
                  </a:lnTo>
                  <a:lnTo>
                    <a:pt x="44" y="100"/>
                  </a:lnTo>
                  <a:lnTo>
                    <a:pt x="32" y="94"/>
                  </a:lnTo>
                  <a:lnTo>
                    <a:pt x="20" y="86"/>
                  </a:lnTo>
                  <a:lnTo>
                    <a:pt x="12" y="78"/>
                  </a:lnTo>
                  <a:lnTo>
                    <a:pt x="6" y="68"/>
                  </a:lnTo>
                  <a:lnTo>
                    <a:pt x="2" y="58"/>
                  </a:lnTo>
                  <a:lnTo>
                    <a:pt x="0" y="48"/>
                  </a:lnTo>
                  <a:lnTo>
                    <a:pt x="2" y="38"/>
                  </a:lnTo>
                  <a:lnTo>
                    <a:pt x="6" y="28"/>
                  </a:lnTo>
                  <a:lnTo>
                    <a:pt x="12" y="20"/>
                  </a:lnTo>
                  <a:lnTo>
                    <a:pt x="22" y="12"/>
                  </a:lnTo>
                  <a:lnTo>
                    <a:pt x="32" y="6"/>
                  </a:lnTo>
                  <a:lnTo>
                    <a:pt x="44" y="2"/>
                  </a:lnTo>
                  <a:lnTo>
                    <a:pt x="56" y="0"/>
                  </a:lnTo>
                  <a:lnTo>
                    <a:pt x="70" y="0"/>
                  </a:lnTo>
                  <a:lnTo>
                    <a:pt x="84" y="2"/>
                  </a:lnTo>
                  <a:lnTo>
                    <a:pt x="98" y="8"/>
                  </a:lnTo>
                  <a:lnTo>
                    <a:pt x="110" y="12"/>
                  </a:lnTo>
                  <a:lnTo>
                    <a:pt x="120" y="20"/>
                  </a:lnTo>
                  <a:lnTo>
                    <a:pt x="128" y="28"/>
                  </a:lnTo>
                  <a:lnTo>
                    <a:pt x="136" y="38"/>
                  </a:lnTo>
                  <a:lnTo>
                    <a:pt x="140" y="48"/>
                  </a:lnTo>
                  <a:lnTo>
                    <a:pt x="140" y="58"/>
                  </a:lnTo>
                  <a:lnTo>
                    <a:pt x="140" y="68"/>
                  </a:lnTo>
                  <a:close/>
                </a:path>
              </a:pathLst>
            </a:custGeom>
            <a:solidFill>
              <a:srgbClr val="CFA85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1" name="Freeform 369">
              <a:extLst>
                <a:ext uri="{FF2B5EF4-FFF2-40B4-BE49-F238E27FC236}">
                  <a16:creationId xmlns:a16="http://schemas.microsoft.com/office/drawing/2014/main" id="{29AFC306-5A9C-4DEE-B532-7334515CED0A}"/>
                </a:ext>
              </a:extLst>
            </p:cNvPr>
            <p:cNvSpPr>
              <a:spLocks/>
            </p:cNvSpPr>
            <p:nvPr/>
          </p:nvSpPr>
          <p:spPr bwMode="auto">
            <a:xfrm>
              <a:off x="1474" y="1882"/>
              <a:ext cx="134" cy="100"/>
            </a:xfrm>
            <a:custGeom>
              <a:avLst/>
              <a:gdLst>
                <a:gd name="T0" fmla="*/ 132 w 134"/>
                <a:gd name="T1" fmla="*/ 66 h 100"/>
                <a:gd name="T2" fmla="*/ 132 w 134"/>
                <a:gd name="T3" fmla="*/ 66 h 100"/>
                <a:gd name="T4" fmla="*/ 128 w 134"/>
                <a:gd name="T5" fmla="*/ 74 h 100"/>
                <a:gd name="T6" fmla="*/ 122 w 134"/>
                <a:gd name="T7" fmla="*/ 82 h 100"/>
                <a:gd name="T8" fmla="*/ 114 w 134"/>
                <a:gd name="T9" fmla="*/ 90 h 100"/>
                <a:gd name="T10" fmla="*/ 104 w 134"/>
                <a:gd name="T11" fmla="*/ 96 h 100"/>
                <a:gd name="T12" fmla="*/ 92 w 134"/>
                <a:gd name="T13" fmla="*/ 98 h 100"/>
                <a:gd name="T14" fmla="*/ 80 w 134"/>
                <a:gd name="T15" fmla="*/ 100 h 100"/>
                <a:gd name="T16" fmla="*/ 68 w 134"/>
                <a:gd name="T17" fmla="*/ 100 h 100"/>
                <a:gd name="T18" fmla="*/ 54 w 134"/>
                <a:gd name="T19" fmla="*/ 98 h 100"/>
                <a:gd name="T20" fmla="*/ 54 w 134"/>
                <a:gd name="T21" fmla="*/ 98 h 100"/>
                <a:gd name="T22" fmla="*/ 42 w 134"/>
                <a:gd name="T23" fmla="*/ 94 h 100"/>
                <a:gd name="T24" fmla="*/ 30 w 134"/>
                <a:gd name="T25" fmla="*/ 90 h 100"/>
                <a:gd name="T26" fmla="*/ 20 w 134"/>
                <a:gd name="T27" fmla="*/ 82 h 100"/>
                <a:gd name="T28" fmla="*/ 12 w 134"/>
                <a:gd name="T29" fmla="*/ 74 h 100"/>
                <a:gd name="T30" fmla="*/ 6 w 134"/>
                <a:gd name="T31" fmla="*/ 66 h 100"/>
                <a:gd name="T32" fmla="*/ 2 w 134"/>
                <a:gd name="T33" fmla="*/ 56 h 100"/>
                <a:gd name="T34" fmla="*/ 0 w 134"/>
                <a:gd name="T35" fmla="*/ 46 h 100"/>
                <a:gd name="T36" fmla="*/ 2 w 134"/>
                <a:gd name="T37" fmla="*/ 36 h 100"/>
                <a:gd name="T38" fmla="*/ 2 w 134"/>
                <a:gd name="T39" fmla="*/ 36 h 100"/>
                <a:gd name="T40" fmla="*/ 6 w 134"/>
                <a:gd name="T41" fmla="*/ 26 h 100"/>
                <a:gd name="T42" fmla="*/ 12 w 134"/>
                <a:gd name="T43" fmla="*/ 18 h 100"/>
                <a:gd name="T44" fmla="*/ 20 w 134"/>
                <a:gd name="T45" fmla="*/ 12 h 100"/>
                <a:gd name="T46" fmla="*/ 30 w 134"/>
                <a:gd name="T47" fmla="*/ 6 h 100"/>
                <a:gd name="T48" fmla="*/ 42 w 134"/>
                <a:gd name="T49" fmla="*/ 2 h 100"/>
                <a:gd name="T50" fmla="*/ 54 w 134"/>
                <a:gd name="T51" fmla="*/ 0 h 100"/>
                <a:gd name="T52" fmla="*/ 66 w 134"/>
                <a:gd name="T53" fmla="*/ 0 h 100"/>
                <a:gd name="T54" fmla="*/ 80 w 134"/>
                <a:gd name="T55" fmla="*/ 2 h 100"/>
                <a:gd name="T56" fmla="*/ 80 w 134"/>
                <a:gd name="T57" fmla="*/ 2 h 100"/>
                <a:gd name="T58" fmla="*/ 92 w 134"/>
                <a:gd name="T59" fmla="*/ 6 h 100"/>
                <a:gd name="T60" fmla="*/ 104 w 134"/>
                <a:gd name="T61" fmla="*/ 12 h 100"/>
                <a:gd name="T62" fmla="*/ 114 w 134"/>
                <a:gd name="T63" fmla="*/ 18 h 100"/>
                <a:gd name="T64" fmla="*/ 122 w 134"/>
                <a:gd name="T65" fmla="*/ 26 h 100"/>
                <a:gd name="T66" fmla="*/ 128 w 134"/>
                <a:gd name="T67" fmla="*/ 36 h 100"/>
                <a:gd name="T68" fmla="*/ 132 w 134"/>
                <a:gd name="T69" fmla="*/ 46 h 100"/>
                <a:gd name="T70" fmla="*/ 134 w 134"/>
                <a:gd name="T71" fmla="*/ 56 h 100"/>
                <a:gd name="T72" fmla="*/ 132 w 134"/>
                <a:gd name="T73" fmla="*/ 66 h 100"/>
                <a:gd name="T74" fmla="*/ 132 w 134"/>
                <a:gd name="T75" fmla="*/ 66 h 10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34"/>
                <a:gd name="T115" fmla="*/ 0 h 100"/>
                <a:gd name="T116" fmla="*/ 134 w 134"/>
                <a:gd name="T117" fmla="*/ 100 h 10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34" h="100">
                  <a:moveTo>
                    <a:pt x="132" y="66"/>
                  </a:moveTo>
                  <a:lnTo>
                    <a:pt x="132" y="66"/>
                  </a:lnTo>
                  <a:lnTo>
                    <a:pt x="128" y="74"/>
                  </a:lnTo>
                  <a:lnTo>
                    <a:pt x="122" y="82"/>
                  </a:lnTo>
                  <a:lnTo>
                    <a:pt x="114" y="90"/>
                  </a:lnTo>
                  <a:lnTo>
                    <a:pt x="104" y="96"/>
                  </a:lnTo>
                  <a:lnTo>
                    <a:pt x="92" y="98"/>
                  </a:lnTo>
                  <a:lnTo>
                    <a:pt x="80" y="100"/>
                  </a:lnTo>
                  <a:lnTo>
                    <a:pt x="68" y="100"/>
                  </a:lnTo>
                  <a:lnTo>
                    <a:pt x="54" y="98"/>
                  </a:lnTo>
                  <a:lnTo>
                    <a:pt x="42" y="94"/>
                  </a:lnTo>
                  <a:lnTo>
                    <a:pt x="30" y="90"/>
                  </a:lnTo>
                  <a:lnTo>
                    <a:pt x="20" y="82"/>
                  </a:lnTo>
                  <a:lnTo>
                    <a:pt x="12" y="74"/>
                  </a:lnTo>
                  <a:lnTo>
                    <a:pt x="6" y="66"/>
                  </a:lnTo>
                  <a:lnTo>
                    <a:pt x="2" y="56"/>
                  </a:lnTo>
                  <a:lnTo>
                    <a:pt x="0" y="46"/>
                  </a:lnTo>
                  <a:lnTo>
                    <a:pt x="2" y="36"/>
                  </a:lnTo>
                  <a:lnTo>
                    <a:pt x="6" y="26"/>
                  </a:lnTo>
                  <a:lnTo>
                    <a:pt x="12" y="18"/>
                  </a:lnTo>
                  <a:lnTo>
                    <a:pt x="20" y="12"/>
                  </a:lnTo>
                  <a:lnTo>
                    <a:pt x="30" y="6"/>
                  </a:lnTo>
                  <a:lnTo>
                    <a:pt x="42" y="2"/>
                  </a:lnTo>
                  <a:lnTo>
                    <a:pt x="54" y="0"/>
                  </a:lnTo>
                  <a:lnTo>
                    <a:pt x="66" y="0"/>
                  </a:lnTo>
                  <a:lnTo>
                    <a:pt x="80" y="2"/>
                  </a:lnTo>
                  <a:lnTo>
                    <a:pt x="92" y="6"/>
                  </a:lnTo>
                  <a:lnTo>
                    <a:pt x="104" y="12"/>
                  </a:lnTo>
                  <a:lnTo>
                    <a:pt x="114" y="18"/>
                  </a:lnTo>
                  <a:lnTo>
                    <a:pt x="122" y="26"/>
                  </a:lnTo>
                  <a:lnTo>
                    <a:pt x="128" y="36"/>
                  </a:lnTo>
                  <a:lnTo>
                    <a:pt x="132" y="46"/>
                  </a:lnTo>
                  <a:lnTo>
                    <a:pt x="134" y="56"/>
                  </a:lnTo>
                  <a:lnTo>
                    <a:pt x="132" y="66"/>
                  </a:lnTo>
                  <a:close/>
                </a:path>
              </a:pathLst>
            </a:custGeom>
            <a:solidFill>
              <a:srgbClr val="D0A95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2" name="Freeform 370">
              <a:extLst>
                <a:ext uri="{FF2B5EF4-FFF2-40B4-BE49-F238E27FC236}">
                  <a16:creationId xmlns:a16="http://schemas.microsoft.com/office/drawing/2014/main" id="{6E37CF86-3D50-4CDC-ABD2-2BFC381610AD}"/>
                </a:ext>
              </a:extLst>
            </p:cNvPr>
            <p:cNvSpPr>
              <a:spLocks/>
            </p:cNvSpPr>
            <p:nvPr/>
          </p:nvSpPr>
          <p:spPr bwMode="auto">
            <a:xfrm>
              <a:off x="1478" y="1884"/>
              <a:ext cx="126" cy="96"/>
            </a:xfrm>
            <a:custGeom>
              <a:avLst/>
              <a:gdLst>
                <a:gd name="T0" fmla="*/ 126 w 126"/>
                <a:gd name="T1" fmla="*/ 62 h 96"/>
                <a:gd name="T2" fmla="*/ 126 w 126"/>
                <a:gd name="T3" fmla="*/ 62 h 96"/>
                <a:gd name="T4" fmla="*/ 122 w 126"/>
                <a:gd name="T5" fmla="*/ 70 h 96"/>
                <a:gd name="T6" fmla="*/ 116 w 126"/>
                <a:gd name="T7" fmla="*/ 78 h 96"/>
                <a:gd name="T8" fmla="*/ 108 w 126"/>
                <a:gd name="T9" fmla="*/ 86 h 96"/>
                <a:gd name="T10" fmla="*/ 98 w 126"/>
                <a:gd name="T11" fmla="*/ 90 h 96"/>
                <a:gd name="T12" fmla="*/ 88 w 126"/>
                <a:gd name="T13" fmla="*/ 94 h 96"/>
                <a:gd name="T14" fmla="*/ 76 w 126"/>
                <a:gd name="T15" fmla="*/ 96 h 96"/>
                <a:gd name="T16" fmla="*/ 64 w 126"/>
                <a:gd name="T17" fmla="*/ 96 h 96"/>
                <a:gd name="T18" fmla="*/ 52 w 126"/>
                <a:gd name="T19" fmla="*/ 94 h 96"/>
                <a:gd name="T20" fmla="*/ 52 w 126"/>
                <a:gd name="T21" fmla="*/ 94 h 96"/>
                <a:gd name="T22" fmla="*/ 40 w 126"/>
                <a:gd name="T23" fmla="*/ 90 h 96"/>
                <a:gd name="T24" fmla="*/ 28 w 126"/>
                <a:gd name="T25" fmla="*/ 84 h 96"/>
                <a:gd name="T26" fmla="*/ 18 w 126"/>
                <a:gd name="T27" fmla="*/ 78 h 96"/>
                <a:gd name="T28" fmla="*/ 12 w 126"/>
                <a:gd name="T29" fmla="*/ 70 h 96"/>
                <a:gd name="T30" fmla="*/ 6 w 126"/>
                <a:gd name="T31" fmla="*/ 62 h 96"/>
                <a:gd name="T32" fmla="*/ 2 w 126"/>
                <a:gd name="T33" fmla="*/ 52 h 96"/>
                <a:gd name="T34" fmla="*/ 0 w 126"/>
                <a:gd name="T35" fmla="*/ 44 h 96"/>
                <a:gd name="T36" fmla="*/ 2 w 126"/>
                <a:gd name="T37" fmla="*/ 34 h 96"/>
                <a:gd name="T38" fmla="*/ 2 w 126"/>
                <a:gd name="T39" fmla="*/ 34 h 96"/>
                <a:gd name="T40" fmla="*/ 6 w 126"/>
                <a:gd name="T41" fmla="*/ 24 h 96"/>
                <a:gd name="T42" fmla="*/ 12 w 126"/>
                <a:gd name="T43" fmla="*/ 18 h 96"/>
                <a:gd name="T44" fmla="*/ 20 w 126"/>
                <a:gd name="T45" fmla="*/ 10 h 96"/>
                <a:gd name="T46" fmla="*/ 28 w 126"/>
                <a:gd name="T47" fmla="*/ 6 h 96"/>
                <a:gd name="T48" fmla="*/ 40 w 126"/>
                <a:gd name="T49" fmla="*/ 2 h 96"/>
                <a:gd name="T50" fmla="*/ 50 w 126"/>
                <a:gd name="T51" fmla="*/ 0 h 96"/>
                <a:gd name="T52" fmla="*/ 64 w 126"/>
                <a:gd name="T53" fmla="*/ 0 h 96"/>
                <a:gd name="T54" fmla="*/ 76 w 126"/>
                <a:gd name="T55" fmla="*/ 2 h 96"/>
                <a:gd name="T56" fmla="*/ 76 w 126"/>
                <a:gd name="T57" fmla="*/ 2 h 96"/>
                <a:gd name="T58" fmla="*/ 88 w 126"/>
                <a:gd name="T59" fmla="*/ 6 h 96"/>
                <a:gd name="T60" fmla="*/ 100 w 126"/>
                <a:gd name="T61" fmla="*/ 10 h 96"/>
                <a:gd name="T62" fmla="*/ 108 w 126"/>
                <a:gd name="T63" fmla="*/ 18 h 96"/>
                <a:gd name="T64" fmla="*/ 116 w 126"/>
                <a:gd name="T65" fmla="*/ 26 h 96"/>
                <a:gd name="T66" fmla="*/ 122 w 126"/>
                <a:gd name="T67" fmla="*/ 34 h 96"/>
                <a:gd name="T68" fmla="*/ 126 w 126"/>
                <a:gd name="T69" fmla="*/ 42 h 96"/>
                <a:gd name="T70" fmla="*/ 126 w 126"/>
                <a:gd name="T71" fmla="*/ 52 h 96"/>
                <a:gd name="T72" fmla="*/ 126 w 126"/>
                <a:gd name="T73" fmla="*/ 62 h 96"/>
                <a:gd name="T74" fmla="*/ 126 w 126"/>
                <a:gd name="T75" fmla="*/ 62 h 9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26"/>
                <a:gd name="T115" fmla="*/ 0 h 96"/>
                <a:gd name="T116" fmla="*/ 126 w 126"/>
                <a:gd name="T117" fmla="*/ 96 h 9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26" h="96">
                  <a:moveTo>
                    <a:pt x="126" y="62"/>
                  </a:moveTo>
                  <a:lnTo>
                    <a:pt x="126" y="62"/>
                  </a:lnTo>
                  <a:lnTo>
                    <a:pt x="122" y="70"/>
                  </a:lnTo>
                  <a:lnTo>
                    <a:pt x="116" y="78"/>
                  </a:lnTo>
                  <a:lnTo>
                    <a:pt x="108" y="86"/>
                  </a:lnTo>
                  <a:lnTo>
                    <a:pt x="98" y="90"/>
                  </a:lnTo>
                  <a:lnTo>
                    <a:pt x="88" y="94"/>
                  </a:lnTo>
                  <a:lnTo>
                    <a:pt x="76" y="96"/>
                  </a:lnTo>
                  <a:lnTo>
                    <a:pt x="64" y="96"/>
                  </a:lnTo>
                  <a:lnTo>
                    <a:pt x="52" y="94"/>
                  </a:lnTo>
                  <a:lnTo>
                    <a:pt x="40" y="90"/>
                  </a:lnTo>
                  <a:lnTo>
                    <a:pt x="28" y="84"/>
                  </a:lnTo>
                  <a:lnTo>
                    <a:pt x="18" y="78"/>
                  </a:lnTo>
                  <a:lnTo>
                    <a:pt x="12" y="70"/>
                  </a:lnTo>
                  <a:lnTo>
                    <a:pt x="6" y="62"/>
                  </a:lnTo>
                  <a:lnTo>
                    <a:pt x="2" y="52"/>
                  </a:lnTo>
                  <a:lnTo>
                    <a:pt x="0" y="44"/>
                  </a:lnTo>
                  <a:lnTo>
                    <a:pt x="2" y="34"/>
                  </a:lnTo>
                  <a:lnTo>
                    <a:pt x="6" y="24"/>
                  </a:lnTo>
                  <a:lnTo>
                    <a:pt x="12" y="18"/>
                  </a:lnTo>
                  <a:lnTo>
                    <a:pt x="20" y="10"/>
                  </a:lnTo>
                  <a:lnTo>
                    <a:pt x="28" y="6"/>
                  </a:lnTo>
                  <a:lnTo>
                    <a:pt x="40" y="2"/>
                  </a:lnTo>
                  <a:lnTo>
                    <a:pt x="50" y="0"/>
                  </a:lnTo>
                  <a:lnTo>
                    <a:pt x="64" y="0"/>
                  </a:lnTo>
                  <a:lnTo>
                    <a:pt x="76" y="2"/>
                  </a:lnTo>
                  <a:lnTo>
                    <a:pt x="88" y="6"/>
                  </a:lnTo>
                  <a:lnTo>
                    <a:pt x="100" y="10"/>
                  </a:lnTo>
                  <a:lnTo>
                    <a:pt x="108" y="18"/>
                  </a:lnTo>
                  <a:lnTo>
                    <a:pt x="116" y="26"/>
                  </a:lnTo>
                  <a:lnTo>
                    <a:pt x="122" y="34"/>
                  </a:lnTo>
                  <a:lnTo>
                    <a:pt x="126" y="42"/>
                  </a:lnTo>
                  <a:lnTo>
                    <a:pt x="126" y="52"/>
                  </a:lnTo>
                  <a:lnTo>
                    <a:pt x="126" y="62"/>
                  </a:lnTo>
                  <a:close/>
                </a:path>
              </a:pathLst>
            </a:custGeom>
            <a:solidFill>
              <a:srgbClr val="D1AB5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3" name="Freeform 371">
              <a:extLst>
                <a:ext uri="{FF2B5EF4-FFF2-40B4-BE49-F238E27FC236}">
                  <a16:creationId xmlns:a16="http://schemas.microsoft.com/office/drawing/2014/main" id="{AA800D9A-85B3-4033-9DEA-704F20FBFAF7}"/>
                </a:ext>
              </a:extLst>
            </p:cNvPr>
            <p:cNvSpPr>
              <a:spLocks/>
            </p:cNvSpPr>
            <p:nvPr/>
          </p:nvSpPr>
          <p:spPr bwMode="auto">
            <a:xfrm>
              <a:off x="1482" y="1886"/>
              <a:ext cx="120" cy="90"/>
            </a:xfrm>
            <a:custGeom>
              <a:avLst/>
              <a:gdLst>
                <a:gd name="T0" fmla="*/ 118 w 120"/>
                <a:gd name="T1" fmla="*/ 58 h 90"/>
                <a:gd name="T2" fmla="*/ 118 w 120"/>
                <a:gd name="T3" fmla="*/ 58 h 90"/>
                <a:gd name="T4" fmla="*/ 116 w 120"/>
                <a:gd name="T5" fmla="*/ 66 h 90"/>
                <a:gd name="T6" fmla="*/ 110 w 120"/>
                <a:gd name="T7" fmla="*/ 74 h 90"/>
                <a:gd name="T8" fmla="*/ 102 w 120"/>
                <a:gd name="T9" fmla="*/ 80 h 90"/>
                <a:gd name="T10" fmla="*/ 94 w 120"/>
                <a:gd name="T11" fmla="*/ 86 h 90"/>
                <a:gd name="T12" fmla="*/ 84 w 120"/>
                <a:gd name="T13" fmla="*/ 88 h 90"/>
                <a:gd name="T14" fmla="*/ 72 w 120"/>
                <a:gd name="T15" fmla="*/ 90 h 90"/>
                <a:gd name="T16" fmla="*/ 60 w 120"/>
                <a:gd name="T17" fmla="*/ 90 h 90"/>
                <a:gd name="T18" fmla="*/ 48 w 120"/>
                <a:gd name="T19" fmla="*/ 88 h 90"/>
                <a:gd name="T20" fmla="*/ 48 w 120"/>
                <a:gd name="T21" fmla="*/ 88 h 90"/>
                <a:gd name="T22" fmla="*/ 36 w 120"/>
                <a:gd name="T23" fmla="*/ 86 h 90"/>
                <a:gd name="T24" fmla="*/ 26 w 120"/>
                <a:gd name="T25" fmla="*/ 80 h 90"/>
                <a:gd name="T26" fmla="*/ 18 w 120"/>
                <a:gd name="T27" fmla="*/ 74 h 90"/>
                <a:gd name="T28" fmla="*/ 10 w 120"/>
                <a:gd name="T29" fmla="*/ 66 h 90"/>
                <a:gd name="T30" fmla="*/ 4 w 120"/>
                <a:gd name="T31" fmla="*/ 58 h 90"/>
                <a:gd name="T32" fmla="*/ 2 w 120"/>
                <a:gd name="T33" fmla="*/ 50 h 90"/>
                <a:gd name="T34" fmla="*/ 0 w 120"/>
                <a:gd name="T35" fmla="*/ 40 h 90"/>
                <a:gd name="T36" fmla="*/ 2 w 120"/>
                <a:gd name="T37" fmla="*/ 32 h 90"/>
                <a:gd name="T38" fmla="*/ 2 w 120"/>
                <a:gd name="T39" fmla="*/ 32 h 90"/>
                <a:gd name="T40" fmla="*/ 4 w 120"/>
                <a:gd name="T41" fmla="*/ 24 h 90"/>
                <a:gd name="T42" fmla="*/ 10 w 120"/>
                <a:gd name="T43" fmla="*/ 16 h 90"/>
                <a:gd name="T44" fmla="*/ 18 w 120"/>
                <a:gd name="T45" fmla="*/ 10 h 90"/>
                <a:gd name="T46" fmla="*/ 26 w 120"/>
                <a:gd name="T47" fmla="*/ 4 h 90"/>
                <a:gd name="T48" fmla="*/ 36 w 120"/>
                <a:gd name="T49" fmla="*/ 2 h 90"/>
                <a:gd name="T50" fmla="*/ 48 w 120"/>
                <a:gd name="T51" fmla="*/ 0 h 90"/>
                <a:gd name="T52" fmla="*/ 60 w 120"/>
                <a:gd name="T53" fmla="*/ 0 h 90"/>
                <a:gd name="T54" fmla="*/ 72 w 120"/>
                <a:gd name="T55" fmla="*/ 2 h 90"/>
                <a:gd name="T56" fmla="*/ 72 w 120"/>
                <a:gd name="T57" fmla="*/ 2 h 90"/>
                <a:gd name="T58" fmla="*/ 84 w 120"/>
                <a:gd name="T59" fmla="*/ 4 h 90"/>
                <a:gd name="T60" fmla="*/ 94 w 120"/>
                <a:gd name="T61" fmla="*/ 10 h 90"/>
                <a:gd name="T62" fmla="*/ 102 w 120"/>
                <a:gd name="T63" fmla="*/ 16 h 90"/>
                <a:gd name="T64" fmla="*/ 110 w 120"/>
                <a:gd name="T65" fmla="*/ 24 h 90"/>
                <a:gd name="T66" fmla="*/ 116 w 120"/>
                <a:gd name="T67" fmla="*/ 32 h 90"/>
                <a:gd name="T68" fmla="*/ 118 w 120"/>
                <a:gd name="T69" fmla="*/ 40 h 90"/>
                <a:gd name="T70" fmla="*/ 120 w 120"/>
                <a:gd name="T71" fmla="*/ 50 h 90"/>
                <a:gd name="T72" fmla="*/ 118 w 120"/>
                <a:gd name="T73" fmla="*/ 58 h 90"/>
                <a:gd name="T74" fmla="*/ 118 w 120"/>
                <a:gd name="T75" fmla="*/ 58 h 9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20"/>
                <a:gd name="T115" fmla="*/ 0 h 90"/>
                <a:gd name="T116" fmla="*/ 120 w 120"/>
                <a:gd name="T117" fmla="*/ 90 h 9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20" h="90">
                  <a:moveTo>
                    <a:pt x="118" y="58"/>
                  </a:moveTo>
                  <a:lnTo>
                    <a:pt x="118" y="58"/>
                  </a:lnTo>
                  <a:lnTo>
                    <a:pt x="116" y="66"/>
                  </a:lnTo>
                  <a:lnTo>
                    <a:pt x="110" y="74"/>
                  </a:lnTo>
                  <a:lnTo>
                    <a:pt x="102" y="80"/>
                  </a:lnTo>
                  <a:lnTo>
                    <a:pt x="94" y="86"/>
                  </a:lnTo>
                  <a:lnTo>
                    <a:pt x="84" y="88"/>
                  </a:lnTo>
                  <a:lnTo>
                    <a:pt x="72" y="90"/>
                  </a:lnTo>
                  <a:lnTo>
                    <a:pt x="60" y="90"/>
                  </a:lnTo>
                  <a:lnTo>
                    <a:pt x="48" y="88"/>
                  </a:lnTo>
                  <a:lnTo>
                    <a:pt x="36" y="86"/>
                  </a:lnTo>
                  <a:lnTo>
                    <a:pt x="26" y="80"/>
                  </a:lnTo>
                  <a:lnTo>
                    <a:pt x="18" y="74"/>
                  </a:lnTo>
                  <a:lnTo>
                    <a:pt x="10" y="66"/>
                  </a:lnTo>
                  <a:lnTo>
                    <a:pt x="4" y="58"/>
                  </a:lnTo>
                  <a:lnTo>
                    <a:pt x="2" y="50"/>
                  </a:lnTo>
                  <a:lnTo>
                    <a:pt x="0" y="40"/>
                  </a:lnTo>
                  <a:lnTo>
                    <a:pt x="2" y="32"/>
                  </a:lnTo>
                  <a:lnTo>
                    <a:pt x="4" y="24"/>
                  </a:lnTo>
                  <a:lnTo>
                    <a:pt x="10" y="16"/>
                  </a:lnTo>
                  <a:lnTo>
                    <a:pt x="18" y="10"/>
                  </a:lnTo>
                  <a:lnTo>
                    <a:pt x="26" y="4"/>
                  </a:lnTo>
                  <a:lnTo>
                    <a:pt x="36" y="2"/>
                  </a:lnTo>
                  <a:lnTo>
                    <a:pt x="48" y="0"/>
                  </a:lnTo>
                  <a:lnTo>
                    <a:pt x="60" y="0"/>
                  </a:lnTo>
                  <a:lnTo>
                    <a:pt x="72" y="2"/>
                  </a:lnTo>
                  <a:lnTo>
                    <a:pt x="84" y="4"/>
                  </a:lnTo>
                  <a:lnTo>
                    <a:pt x="94" y="10"/>
                  </a:lnTo>
                  <a:lnTo>
                    <a:pt x="102" y="16"/>
                  </a:lnTo>
                  <a:lnTo>
                    <a:pt x="110" y="24"/>
                  </a:lnTo>
                  <a:lnTo>
                    <a:pt x="116" y="32"/>
                  </a:lnTo>
                  <a:lnTo>
                    <a:pt x="118" y="40"/>
                  </a:lnTo>
                  <a:lnTo>
                    <a:pt x="120" y="50"/>
                  </a:lnTo>
                  <a:lnTo>
                    <a:pt x="118" y="58"/>
                  </a:lnTo>
                  <a:close/>
                </a:path>
              </a:pathLst>
            </a:custGeom>
            <a:solidFill>
              <a:srgbClr val="D2AD5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4" name="Freeform 372">
              <a:extLst>
                <a:ext uri="{FF2B5EF4-FFF2-40B4-BE49-F238E27FC236}">
                  <a16:creationId xmlns:a16="http://schemas.microsoft.com/office/drawing/2014/main" id="{49F29881-61DB-42DA-A00D-1AF23C46C7F9}"/>
                </a:ext>
              </a:extLst>
            </p:cNvPr>
            <p:cNvSpPr>
              <a:spLocks/>
            </p:cNvSpPr>
            <p:nvPr/>
          </p:nvSpPr>
          <p:spPr bwMode="auto">
            <a:xfrm>
              <a:off x="1486" y="1888"/>
              <a:ext cx="114" cy="86"/>
            </a:xfrm>
            <a:custGeom>
              <a:avLst/>
              <a:gdLst>
                <a:gd name="T0" fmla="*/ 112 w 114"/>
                <a:gd name="T1" fmla="*/ 54 h 86"/>
                <a:gd name="T2" fmla="*/ 112 w 114"/>
                <a:gd name="T3" fmla="*/ 54 h 86"/>
                <a:gd name="T4" fmla="*/ 108 w 114"/>
                <a:gd name="T5" fmla="*/ 62 h 86"/>
                <a:gd name="T6" fmla="*/ 104 w 114"/>
                <a:gd name="T7" fmla="*/ 70 h 86"/>
                <a:gd name="T8" fmla="*/ 96 w 114"/>
                <a:gd name="T9" fmla="*/ 76 h 86"/>
                <a:gd name="T10" fmla="*/ 88 w 114"/>
                <a:gd name="T11" fmla="*/ 80 h 86"/>
                <a:gd name="T12" fmla="*/ 78 w 114"/>
                <a:gd name="T13" fmla="*/ 84 h 86"/>
                <a:gd name="T14" fmla="*/ 68 w 114"/>
                <a:gd name="T15" fmla="*/ 86 h 86"/>
                <a:gd name="T16" fmla="*/ 56 w 114"/>
                <a:gd name="T17" fmla="*/ 86 h 86"/>
                <a:gd name="T18" fmla="*/ 46 w 114"/>
                <a:gd name="T19" fmla="*/ 84 h 86"/>
                <a:gd name="T20" fmla="*/ 46 w 114"/>
                <a:gd name="T21" fmla="*/ 84 h 86"/>
                <a:gd name="T22" fmla="*/ 34 w 114"/>
                <a:gd name="T23" fmla="*/ 80 h 86"/>
                <a:gd name="T24" fmla="*/ 24 w 114"/>
                <a:gd name="T25" fmla="*/ 76 h 86"/>
                <a:gd name="T26" fmla="*/ 16 w 114"/>
                <a:gd name="T27" fmla="*/ 70 h 86"/>
                <a:gd name="T28" fmla="*/ 10 w 114"/>
                <a:gd name="T29" fmla="*/ 62 h 86"/>
                <a:gd name="T30" fmla="*/ 4 w 114"/>
                <a:gd name="T31" fmla="*/ 54 h 86"/>
                <a:gd name="T32" fmla="*/ 2 w 114"/>
                <a:gd name="T33" fmla="*/ 46 h 86"/>
                <a:gd name="T34" fmla="*/ 0 w 114"/>
                <a:gd name="T35" fmla="*/ 38 h 86"/>
                <a:gd name="T36" fmla="*/ 2 w 114"/>
                <a:gd name="T37" fmla="*/ 30 h 86"/>
                <a:gd name="T38" fmla="*/ 2 w 114"/>
                <a:gd name="T39" fmla="*/ 30 h 86"/>
                <a:gd name="T40" fmla="*/ 4 w 114"/>
                <a:gd name="T41" fmla="*/ 22 h 86"/>
                <a:gd name="T42" fmla="*/ 10 w 114"/>
                <a:gd name="T43" fmla="*/ 14 h 86"/>
                <a:gd name="T44" fmla="*/ 16 w 114"/>
                <a:gd name="T45" fmla="*/ 8 h 86"/>
                <a:gd name="T46" fmla="*/ 26 w 114"/>
                <a:gd name="T47" fmla="*/ 4 h 86"/>
                <a:gd name="T48" fmla="*/ 34 w 114"/>
                <a:gd name="T49" fmla="*/ 0 h 86"/>
                <a:gd name="T50" fmla="*/ 46 w 114"/>
                <a:gd name="T51" fmla="*/ 0 h 86"/>
                <a:gd name="T52" fmla="*/ 56 w 114"/>
                <a:gd name="T53" fmla="*/ 0 h 86"/>
                <a:gd name="T54" fmla="*/ 68 w 114"/>
                <a:gd name="T55" fmla="*/ 0 h 86"/>
                <a:gd name="T56" fmla="*/ 68 w 114"/>
                <a:gd name="T57" fmla="*/ 0 h 86"/>
                <a:gd name="T58" fmla="*/ 78 w 114"/>
                <a:gd name="T59" fmla="*/ 4 h 86"/>
                <a:gd name="T60" fmla="*/ 88 w 114"/>
                <a:gd name="T61" fmla="*/ 10 h 86"/>
                <a:gd name="T62" fmla="*/ 96 w 114"/>
                <a:gd name="T63" fmla="*/ 14 h 86"/>
                <a:gd name="T64" fmla="*/ 104 w 114"/>
                <a:gd name="T65" fmla="*/ 22 h 86"/>
                <a:gd name="T66" fmla="*/ 108 w 114"/>
                <a:gd name="T67" fmla="*/ 30 h 86"/>
                <a:gd name="T68" fmla="*/ 112 w 114"/>
                <a:gd name="T69" fmla="*/ 38 h 86"/>
                <a:gd name="T70" fmla="*/ 114 w 114"/>
                <a:gd name="T71" fmla="*/ 46 h 86"/>
                <a:gd name="T72" fmla="*/ 112 w 114"/>
                <a:gd name="T73" fmla="*/ 54 h 86"/>
                <a:gd name="T74" fmla="*/ 112 w 114"/>
                <a:gd name="T75" fmla="*/ 54 h 8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14"/>
                <a:gd name="T115" fmla="*/ 0 h 86"/>
                <a:gd name="T116" fmla="*/ 114 w 114"/>
                <a:gd name="T117" fmla="*/ 86 h 8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14" h="86">
                  <a:moveTo>
                    <a:pt x="112" y="54"/>
                  </a:moveTo>
                  <a:lnTo>
                    <a:pt x="112" y="54"/>
                  </a:lnTo>
                  <a:lnTo>
                    <a:pt x="108" y="62"/>
                  </a:lnTo>
                  <a:lnTo>
                    <a:pt x="104" y="70"/>
                  </a:lnTo>
                  <a:lnTo>
                    <a:pt x="96" y="76"/>
                  </a:lnTo>
                  <a:lnTo>
                    <a:pt x="88" y="80"/>
                  </a:lnTo>
                  <a:lnTo>
                    <a:pt x="78" y="84"/>
                  </a:lnTo>
                  <a:lnTo>
                    <a:pt x="68" y="86"/>
                  </a:lnTo>
                  <a:lnTo>
                    <a:pt x="56" y="86"/>
                  </a:lnTo>
                  <a:lnTo>
                    <a:pt x="46" y="84"/>
                  </a:lnTo>
                  <a:lnTo>
                    <a:pt x="34" y="80"/>
                  </a:lnTo>
                  <a:lnTo>
                    <a:pt x="24" y="76"/>
                  </a:lnTo>
                  <a:lnTo>
                    <a:pt x="16" y="70"/>
                  </a:lnTo>
                  <a:lnTo>
                    <a:pt x="10" y="62"/>
                  </a:lnTo>
                  <a:lnTo>
                    <a:pt x="4" y="54"/>
                  </a:lnTo>
                  <a:lnTo>
                    <a:pt x="2" y="46"/>
                  </a:lnTo>
                  <a:lnTo>
                    <a:pt x="0" y="38"/>
                  </a:lnTo>
                  <a:lnTo>
                    <a:pt x="2" y="30"/>
                  </a:lnTo>
                  <a:lnTo>
                    <a:pt x="4" y="22"/>
                  </a:lnTo>
                  <a:lnTo>
                    <a:pt x="10" y="14"/>
                  </a:lnTo>
                  <a:lnTo>
                    <a:pt x="16" y="8"/>
                  </a:lnTo>
                  <a:lnTo>
                    <a:pt x="26" y="4"/>
                  </a:lnTo>
                  <a:lnTo>
                    <a:pt x="34" y="0"/>
                  </a:lnTo>
                  <a:lnTo>
                    <a:pt x="46" y="0"/>
                  </a:lnTo>
                  <a:lnTo>
                    <a:pt x="56" y="0"/>
                  </a:lnTo>
                  <a:lnTo>
                    <a:pt x="68" y="0"/>
                  </a:lnTo>
                  <a:lnTo>
                    <a:pt x="78" y="4"/>
                  </a:lnTo>
                  <a:lnTo>
                    <a:pt x="88" y="10"/>
                  </a:lnTo>
                  <a:lnTo>
                    <a:pt x="96" y="14"/>
                  </a:lnTo>
                  <a:lnTo>
                    <a:pt x="104" y="22"/>
                  </a:lnTo>
                  <a:lnTo>
                    <a:pt x="108" y="30"/>
                  </a:lnTo>
                  <a:lnTo>
                    <a:pt x="112" y="38"/>
                  </a:lnTo>
                  <a:lnTo>
                    <a:pt x="114" y="46"/>
                  </a:lnTo>
                  <a:lnTo>
                    <a:pt x="112" y="54"/>
                  </a:lnTo>
                  <a:close/>
                </a:path>
              </a:pathLst>
            </a:custGeom>
            <a:solidFill>
              <a:srgbClr val="D3AE6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5" name="Freeform 373">
              <a:extLst>
                <a:ext uri="{FF2B5EF4-FFF2-40B4-BE49-F238E27FC236}">
                  <a16:creationId xmlns:a16="http://schemas.microsoft.com/office/drawing/2014/main" id="{9B11C6E2-B2D9-4106-B933-85EA13191FC9}"/>
                </a:ext>
              </a:extLst>
            </p:cNvPr>
            <p:cNvSpPr>
              <a:spLocks/>
            </p:cNvSpPr>
            <p:nvPr/>
          </p:nvSpPr>
          <p:spPr bwMode="auto">
            <a:xfrm>
              <a:off x="1490" y="1888"/>
              <a:ext cx="106" cy="82"/>
            </a:xfrm>
            <a:custGeom>
              <a:avLst/>
              <a:gdLst>
                <a:gd name="T0" fmla="*/ 106 w 106"/>
                <a:gd name="T1" fmla="*/ 54 h 82"/>
                <a:gd name="T2" fmla="*/ 106 w 106"/>
                <a:gd name="T3" fmla="*/ 54 h 82"/>
                <a:gd name="T4" fmla="*/ 102 w 106"/>
                <a:gd name="T5" fmla="*/ 60 h 82"/>
                <a:gd name="T6" fmla="*/ 98 w 106"/>
                <a:gd name="T7" fmla="*/ 68 h 82"/>
                <a:gd name="T8" fmla="*/ 90 w 106"/>
                <a:gd name="T9" fmla="*/ 74 h 82"/>
                <a:gd name="T10" fmla="*/ 82 w 106"/>
                <a:gd name="T11" fmla="*/ 78 h 82"/>
                <a:gd name="T12" fmla="*/ 74 w 106"/>
                <a:gd name="T13" fmla="*/ 80 h 82"/>
                <a:gd name="T14" fmla="*/ 64 w 106"/>
                <a:gd name="T15" fmla="*/ 82 h 82"/>
                <a:gd name="T16" fmla="*/ 54 w 106"/>
                <a:gd name="T17" fmla="*/ 82 h 82"/>
                <a:gd name="T18" fmla="*/ 42 w 106"/>
                <a:gd name="T19" fmla="*/ 80 h 82"/>
                <a:gd name="T20" fmla="*/ 42 w 106"/>
                <a:gd name="T21" fmla="*/ 80 h 82"/>
                <a:gd name="T22" fmla="*/ 32 w 106"/>
                <a:gd name="T23" fmla="*/ 78 h 82"/>
                <a:gd name="T24" fmla="*/ 24 w 106"/>
                <a:gd name="T25" fmla="*/ 72 h 82"/>
                <a:gd name="T26" fmla="*/ 16 w 106"/>
                <a:gd name="T27" fmla="*/ 68 h 82"/>
                <a:gd name="T28" fmla="*/ 8 w 106"/>
                <a:gd name="T29" fmla="*/ 60 h 82"/>
                <a:gd name="T30" fmla="*/ 4 w 106"/>
                <a:gd name="T31" fmla="*/ 54 h 82"/>
                <a:gd name="T32" fmla="*/ 2 w 106"/>
                <a:gd name="T33" fmla="*/ 46 h 82"/>
                <a:gd name="T34" fmla="*/ 0 w 106"/>
                <a:gd name="T35" fmla="*/ 38 h 82"/>
                <a:gd name="T36" fmla="*/ 0 w 106"/>
                <a:gd name="T37" fmla="*/ 30 h 82"/>
                <a:gd name="T38" fmla="*/ 0 w 106"/>
                <a:gd name="T39" fmla="*/ 30 h 82"/>
                <a:gd name="T40" fmla="*/ 4 w 106"/>
                <a:gd name="T41" fmla="*/ 22 h 82"/>
                <a:gd name="T42" fmla="*/ 10 w 106"/>
                <a:gd name="T43" fmla="*/ 16 h 82"/>
                <a:gd name="T44" fmla="*/ 16 w 106"/>
                <a:gd name="T45" fmla="*/ 10 h 82"/>
                <a:gd name="T46" fmla="*/ 24 w 106"/>
                <a:gd name="T47" fmla="*/ 6 h 82"/>
                <a:gd name="T48" fmla="*/ 32 w 106"/>
                <a:gd name="T49" fmla="*/ 2 h 82"/>
                <a:gd name="T50" fmla="*/ 42 w 106"/>
                <a:gd name="T51" fmla="*/ 0 h 82"/>
                <a:gd name="T52" fmla="*/ 52 w 106"/>
                <a:gd name="T53" fmla="*/ 0 h 82"/>
                <a:gd name="T54" fmla="*/ 64 w 106"/>
                <a:gd name="T55" fmla="*/ 2 h 82"/>
                <a:gd name="T56" fmla="*/ 64 w 106"/>
                <a:gd name="T57" fmla="*/ 2 h 82"/>
                <a:gd name="T58" fmla="*/ 74 w 106"/>
                <a:gd name="T59" fmla="*/ 6 h 82"/>
                <a:gd name="T60" fmla="*/ 82 w 106"/>
                <a:gd name="T61" fmla="*/ 10 h 82"/>
                <a:gd name="T62" fmla="*/ 90 w 106"/>
                <a:gd name="T63" fmla="*/ 16 h 82"/>
                <a:gd name="T64" fmla="*/ 98 w 106"/>
                <a:gd name="T65" fmla="*/ 22 h 82"/>
                <a:gd name="T66" fmla="*/ 102 w 106"/>
                <a:gd name="T67" fmla="*/ 30 h 82"/>
                <a:gd name="T68" fmla="*/ 106 w 106"/>
                <a:gd name="T69" fmla="*/ 38 h 82"/>
                <a:gd name="T70" fmla="*/ 106 w 106"/>
                <a:gd name="T71" fmla="*/ 46 h 82"/>
                <a:gd name="T72" fmla="*/ 106 w 106"/>
                <a:gd name="T73" fmla="*/ 54 h 82"/>
                <a:gd name="T74" fmla="*/ 106 w 106"/>
                <a:gd name="T75" fmla="*/ 54 h 8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06"/>
                <a:gd name="T115" fmla="*/ 0 h 82"/>
                <a:gd name="T116" fmla="*/ 106 w 106"/>
                <a:gd name="T117" fmla="*/ 82 h 8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06" h="82">
                  <a:moveTo>
                    <a:pt x="106" y="54"/>
                  </a:moveTo>
                  <a:lnTo>
                    <a:pt x="106" y="54"/>
                  </a:lnTo>
                  <a:lnTo>
                    <a:pt x="102" y="60"/>
                  </a:lnTo>
                  <a:lnTo>
                    <a:pt x="98" y="68"/>
                  </a:lnTo>
                  <a:lnTo>
                    <a:pt x="90" y="74"/>
                  </a:lnTo>
                  <a:lnTo>
                    <a:pt x="82" y="78"/>
                  </a:lnTo>
                  <a:lnTo>
                    <a:pt x="74" y="80"/>
                  </a:lnTo>
                  <a:lnTo>
                    <a:pt x="64" y="82"/>
                  </a:lnTo>
                  <a:lnTo>
                    <a:pt x="54" y="82"/>
                  </a:lnTo>
                  <a:lnTo>
                    <a:pt x="42" y="80"/>
                  </a:lnTo>
                  <a:lnTo>
                    <a:pt x="32" y="78"/>
                  </a:lnTo>
                  <a:lnTo>
                    <a:pt x="24" y="72"/>
                  </a:lnTo>
                  <a:lnTo>
                    <a:pt x="16" y="68"/>
                  </a:lnTo>
                  <a:lnTo>
                    <a:pt x="8" y="60"/>
                  </a:lnTo>
                  <a:lnTo>
                    <a:pt x="4" y="54"/>
                  </a:lnTo>
                  <a:lnTo>
                    <a:pt x="2" y="46"/>
                  </a:lnTo>
                  <a:lnTo>
                    <a:pt x="0" y="38"/>
                  </a:lnTo>
                  <a:lnTo>
                    <a:pt x="0" y="30"/>
                  </a:lnTo>
                  <a:lnTo>
                    <a:pt x="4" y="22"/>
                  </a:lnTo>
                  <a:lnTo>
                    <a:pt x="10" y="16"/>
                  </a:lnTo>
                  <a:lnTo>
                    <a:pt x="16" y="10"/>
                  </a:lnTo>
                  <a:lnTo>
                    <a:pt x="24" y="6"/>
                  </a:lnTo>
                  <a:lnTo>
                    <a:pt x="32" y="2"/>
                  </a:lnTo>
                  <a:lnTo>
                    <a:pt x="42" y="0"/>
                  </a:lnTo>
                  <a:lnTo>
                    <a:pt x="52" y="0"/>
                  </a:lnTo>
                  <a:lnTo>
                    <a:pt x="64" y="2"/>
                  </a:lnTo>
                  <a:lnTo>
                    <a:pt x="74" y="6"/>
                  </a:lnTo>
                  <a:lnTo>
                    <a:pt x="82" y="10"/>
                  </a:lnTo>
                  <a:lnTo>
                    <a:pt x="90" y="16"/>
                  </a:lnTo>
                  <a:lnTo>
                    <a:pt x="98" y="22"/>
                  </a:lnTo>
                  <a:lnTo>
                    <a:pt x="102" y="30"/>
                  </a:lnTo>
                  <a:lnTo>
                    <a:pt x="106" y="38"/>
                  </a:lnTo>
                  <a:lnTo>
                    <a:pt x="106" y="46"/>
                  </a:lnTo>
                  <a:lnTo>
                    <a:pt x="106" y="54"/>
                  </a:lnTo>
                  <a:close/>
                </a:path>
              </a:pathLst>
            </a:custGeom>
            <a:solidFill>
              <a:srgbClr val="D4AF6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6" name="Freeform 374">
              <a:extLst>
                <a:ext uri="{FF2B5EF4-FFF2-40B4-BE49-F238E27FC236}">
                  <a16:creationId xmlns:a16="http://schemas.microsoft.com/office/drawing/2014/main" id="{6ECCC8FE-0434-4CC6-82F5-2F2726BCED47}"/>
                </a:ext>
              </a:extLst>
            </p:cNvPr>
            <p:cNvSpPr>
              <a:spLocks/>
            </p:cNvSpPr>
            <p:nvPr/>
          </p:nvSpPr>
          <p:spPr bwMode="auto">
            <a:xfrm>
              <a:off x="1494" y="1890"/>
              <a:ext cx="100" cy="76"/>
            </a:xfrm>
            <a:custGeom>
              <a:avLst/>
              <a:gdLst>
                <a:gd name="T0" fmla="*/ 98 w 100"/>
                <a:gd name="T1" fmla="*/ 50 h 76"/>
                <a:gd name="T2" fmla="*/ 98 w 100"/>
                <a:gd name="T3" fmla="*/ 50 h 76"/>
                <a:gd name="T4" fmla="*/ 96 w 100"/>
                <a:gd name="T5" fmla="*/ 58 h 76"/>
                <a:gd name="T6" fmla="*/ 90 w 100"/>
                <a:gd name="T7" fmla="*/ 64 h 76"/>
                <a:gd name="T8" fmla="*/ 84 w 100"/>
                <a:gd name="T9" fmla="*/ 68 h 76"/>
                <a:gd name="T10" fmla="*/ 78 w 100"/>
                <a:gd name="T11" fmla="*/ 72 h 76"/>
                <a:gd name="T12" fmla="*/ 68 w 100"/>
                <a:gd name="T13" fmla="*/ 76 h 76"/>
                <a:gd name="T14" fmla="*/ 60 w 100"/>
                <a:gd name="T15" fmla="*/ 76 h 76"/>
                <a:gd name="T16" fmla="*/ 50 w 100"/>
                <a:gd name="T17" fmla="*/ 76 h 76"/>
                <a:gd name="T18" fmla="*/ 40 w 100"/>
                <a:gd name="T19" fmla="*/ 76 h 76"/>
                <a:gd name="T20" fmla="*/ 40 w 100"/>
                <a:gd name="T21" fmla="*/ 76 h 76"/>
                <a:gd name="T22" fmla="*/ 30 w 100"/>
                <a:gd name="T23" fmla="*/ 72 h 76"/>
                <a:gd name="T24" fmla="*/ 22 w 100"/>
                <a:gd name="T25" fmla="*/ 68 h 76"/>
                <a:gd name="T26" fmla="*/ 14 w 100"/>
                <a:gd name="T27" fmla="*/ 62 h 76"/>
                <a:gd name="T28" fmla="*/ 8 w 100"/>
                <a:gd name="T29" fmla="*/ 56 h 76"/>
                <a:gd name="T30" fmla="*/ 4 w 100"/>
                <a:gd name="T31" fmla="*/ 50 h 76"/>
                <a:gd name="T32" fmla="*/ 0 w 100"/>
                <a:gd name="T33" fmla="*/ 42 h 76"/>
                <a:gd name="T34" fmla="*/ 0 w 100"/>
                <a:gd name="T35" fmla="*/ 34 h 76"/>
                <a:gd name="T36" fmla="*/ 0 w 100"/>
                <a:gd name="T37" fmla="*/ 28 h 76"/>
                <a:gd name="T38" fmla="*/ 0 w 100"/>
                <a:gd name="T39" fmla="*/ 28 h 76"/>
                <a:gd name="T40" fmla="*/ 4 w 100"/>
                <a:gd name="T41" fmla="*/ 20 h 76"/>
                <a:gd name="T42" fmla="*/ 8 w 100"/>
                <a:gd name="T43" fmla="*/ 14 h 76"/>
                <a:gd name="T44" fmla="*/ 14 w 100"/>
                <a:gd name="T45" fmla="*/ 8 h 76"/>
                <a:gd name="T46" fmla="*/ 22 w 100"/>
                <a:gd name="T47" fmla="*/ 4 h 76"/>
                <a:gd name="T48" fmla="*/ 30 w 100"/>
                <a:gd name="T49" fmla="*/ 2 h 76"/>
                <a:gd name="T50" fmla="*/ 40 w 100"/>
                <a:gd name="T51" fmla="*/ 0 h 76"/>
                <a:gd name="T52" fmla="*/ 50 w 100"/>
                <a:gd name="T53" fmla="*/ 0 h 76"/>
                <a:gd name="T54" fmla="*/ 60 w 100"/>
                <a:gd name="T55" fmla="*/ 2 h 76"/>
                <a:gd name="T56" fmla="*/ 60 w 100"/>
                <a:gd name="T57" fmla="*/ 2 h 76"/>
                <a:gd name="T58" fmla="*/ 68 w 100"/>
                <a:gd name="T59" fmla="*/ 4 h 76"/>
                <a:gd name="T60" fmla="*/ 78 w 100"/>
                <a:gd name="T61" fmla="*/ 10 h 76"/>
                <a:gd name="T62" fmla="*/ 84 w 100"/>
                <a:gd name="T63" fmla="*/ 14 h 76"/>
                <a:gd name="T64" fmla="*/ 90 w 100"/>
                <a:gd name="T65" fmla="*/ 20 h 76"/>
                <a:gd name="T66" fmla="*/ 96 w 100"/>
                <a:gd name="T67" fmla="*/ 28 h 76"/>
                <a:gd name="T68" fmla="*/ 98 w 100"/>
                <a:gd name="T69" fmla="*/ 34 h 76"/>
                <a:gd name="T70" fmla="*/ 100 w 100"/>
                <a:gd name="T71" fmla="*/ 42 h 76"/>
                <a:gd name="T72" fmla="*/ 98 w 100"/>
                <a:gd name="T73" fmla="*/ 50 h 76"/>
                <a:gd name="T74" fmla="*/ 98 w 100"/>
                <a:gd name="T75" fmla="*/ 50 h 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00"/>
                <a:gd name="T115" fmla="*/ 0 h 76"/>
                <a:gd name="T116" fmla="*/ 100 w 100"/>
                <a:gd name="T117" fmla="*/ 76 h 7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00" h="76">
                  <a:moveTo>
                    <a:pt x="98" y="50"/>
                  </a:moveTo>
                  <a:lnTo>
                    <a:pt x="98" y="50"/>
                  </a:lnTo>
                  <a:lnTo>
                    <a:pt x="96" y="58"/>
                  </a:lnTo>
                  <a:lnTo>
                    <a:pt x="90" y="64"/>
                  </a:lnTo>
                  <a:lnTo>
                    <a:pt x="84" y="68"/>
                  </a:lnTo>
                  <a:lnTo>
                    <a:pt x="78" y="72"/>
                  </a:lnTo>
                  <a:lnTo>
                    <a:pt x="68" y="76"/>
                  </a:lnTo>
                  <a:lnTo>
                    <a:pt x="60" y="76"/>
                  </a:lnTo>
                  <a:lnTo>
                    <a:pt x="50" y="76"/>
                  </a:lnTo>
                  <a:lnTo>
                    <a:pt x="40" y="76"/>
                  </a:lnTo>
                  <a:lnTo>
                    <a:pt x="30" y="72"/>
                  </a:lnTo>
                  <a:lnTo>
                    <a:pt x="22" y="68"/>
                  </a:lnTo>
                  <a:lnTo>
                    <a:pt x="14" y="62"/>
                  </a:lnTo>
                  <a:lnTo>
                    <a:pt x="8" y="56"/>
                  </a:lnTo>
                  <a:lnTo>
                    <a:pt x="4" y="50"/>
                  </a:lnTo>
                  <a:lnTo>
                    <a:pt x="0" y="42"/>
                  </a:lnTo>
                  <a:lnTo>
                    <a:pt x="0" y="34"/>
                  </a:lnTo>
                  <a:lnTo>
                    <a:pt x="0" y="28"/>
                  </a:lnTo>
                  <a:lnTo>
                    <a:pt x="4" y="20"/>
                  </a:lnTo>
                  <a:lnTo>
                    <a:pt x="8" y="14"/>
                  </a:lnTo>
                  <a:lnTo>
                    <a:pt x="14" y="8"/>
                  </a:lnTo>
                  <a:lnTo>
                    <a:pt x="22" y="4"/>
                  </a:lnTo>
                  <a:lnTo>
                    <a:pt x="30" y="2"/>
                  </a:lnTo>
                  <a:lnTo>
                    <a:pt x="40" y="0"/>
                  </a:lnTo>
                  <a:lnTo>
                    <a:pt x="50" y="0"/>
                  </a:lnTo>
                  <a:lnTo>
                    <a:pt x="60" y="2"/>
                  </a:lnTo>
                  <a:lnTo>
                    <a:pt x="68" y="4"/>
                  </a:lnTo>
                  <a:lnTo>
                    <a:pt x="78" y="10"/>
                  </a:lnTo>
                  <a:lnTo>
                    <a:pt x="84" y="14"/>
                  </a:lnTo>
                  <a:lnTo>
                    <a:pt x="90" y="20"/>
                  </a:lnTo>
                  <a:lnTo>
                    <a:pt x="96" y="28"/>
                  </a:lnTo>
                  <a:lnTo>
                    <a:pt x="98" y="34"/>
                  </a:lnTo>
                  <a:lnTo>
                    <a:pt x="100" y="42"/>
                  </a:lnTo>
                  <a:lnTo>
                    <a:pt x="98" y="50"/>
                  </a:lnTo>
                  <a:close/>
                </a:path>
              </a:pathLst>
            </a:custGeom>
            <a:solidFill>
              <a:srgbClr val="D5B1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7" name="Freeform 375">
              <a:extLst>
                <a:ext uri="{FF2B5EF4-FFF2-40B4-BE49-F238E27FC236}">
                  <a16:creationId xmlns:a16="http://schemas.microsoft.com/office/drawing/2014/main" id="{AC55AA65-1AF7-4E09-9779-AD3E27F9E905}"/>
                </a:ext>
              </a:extLst>
            </p:cNvPr>
            <p:cNvSpPr>
              <a:spLocks/>
            </p:cNvSpPr>
            <p:nvPr/>
          </p:nvSpPr>
          <p:spPr bwMode="auto">
            <a:xfrm>
              <a:off x="1498" y="1892"/>
              <a:ext cx="92" cy="72"/>
            </a:xfrm>
            <a:custGeom>
              <a:avLst/>
              <a:gdLst>
                <a:gd name="T0" fmla="*/ 92 w 92"/>
                <a:gd name="T1" fmla="*/ 46 h 72"/>
                <a:gd name="T2" fmla="*/ 92 w 92"/>
                <a:gd name="T3" fmla="*/ 46 h 72"/>
                <a:gd name="T4" fmla="*/ 88 w 92"/>
                <a:gd name="T5" fmla="*/ 54 h 72"/>
                <a:gd name="T6" fmla="*/ 84 w 92"/>
                <a:gd name="T7" fmla="*/ 58 h 72"/>
                <a:gd name="T8" fmla="*/ 78 w 92"/>
                <a:gd name="T9" fmla="*/ 64 h 72"/>
                <a:gd name="T10" fmla="*/ 72 w 92"/>
                <a:gd name="T11" fmla="*/ 68 h 72"/>
                <a:gd name="T12" fmla="*/ 64 w 92"/>
                <a:gd name="T13" fmla="*/ 70 h 72"/>
                <a:gd name="T14" fmla="*/ 56 w 92"/>
                <a:gd name="T15" fmla="*/ 72 h 72"/>
                <a:gd name="T16" fmla="*/ 46 w 92"/>
                <a:gd name="T17" fmla="*/ 72 h 72"/>
                <a:gd name="T18" fmla="*/ 38 w 92"/>
                <a:gd name="T19" fmla="*/ 70 h 72"/>
                <a:gd name="T20" fmla="*/ 38 w 92"/>
                <a:gd name="T21" fmla="*/ 70 h 72"/>
                <a:gd name="T22" fmla="*/ 28 w 92"/>
                <a:gd name="T23" fmla="*/ 68 h 72"/>
                <a:gd name="T24" fmla="*/ 20 w 92"/>
                <a:gd name="T25" fmla="*/ 64 h 72"/>
                <a:gd name="T26" fmla="*/ 14 w 92"/>
                <a:gd name="T27" fmla="*/ 58 h 72"/>
                <a:gd name="T28" fmla="*/ 8 w 92"/>
                <a:gd name="T29" fmla="*/ 52 h 72"/>
                <a:gd name="T30" fmla="*/ 4 w 92"/>
                <a:gd name="T31" fmla="*/ 46 h 72"/>
                <a:gd name="T32" fmla="*/ 0 w 92"/>
                <a:gd name="T33" fmla="*/ 40 h 72"/>
                <a:gd name="T34" fmla="*/ 0 w 92"/>
                <a:gd name="T35" fmla="*/ 32 h 72"/>
                <a:gd name="T36" fmla="*/ 0 w 92"/>
                <a:gd name="T37" fmla="*/ 26 h 72"/>
                <a:gd name="T38" fmla="*/ 0 w 92"/>
                <a:gd name="T39" fmla="*/ 26 h 72"/>
                <a:gd name="T40" fmla="*/ 4 w 92"/>
                <a:gd name="T41" fmla="*/ 18 h 72"/>
                <a:gd name="T42" fmla="*/ 8 w 92"/>
                <a:gd name="T43" fmla="*/ 12 h 72"/>
                <a:gd name="T44" fmla="*/ 14 w 92"/>
                <a:gd name="T45" fmla="*/ 8 h 72"/>
                <a:gd name="T46" fmla="*/ 20 w 92"/>
                <a:gd name="T47" fmla="*/ 4 h 72"/>
                <a:gd name="T48" fmla="*/ 28 w 92"/>
                <a:gd name="T49" fmla="*/ 2 h 72"/>
                <a:gd name="T50" fmla="*/ 36 w 92"/>
                <a:gd name="T51" fmla="*/ 0 h 72"/>
                <a:gd name="T52" fmla="*/ 46 w 92"/>
                <a:gd name="T53" fmla="*/ 0 h 72"/>
                <a:gd name="T54" fmla="*/ 56 w 92"/>
                <a:gd name="T55" fmla="*/ 2 h 72"/>
                <a:gd name="T56" fmla="*/ 56 w 92"/>
                <a:gd name="T57" fmla="*/ 2 h 72"/>
                <a:gd name="T58" fmla="*/ 64 w 92"/>
                <a:gd name="T59" fmla="*/ 4 h 72"/>
                <a:gd name="T60" fmla="*/ 72 w 92"/>
                <a:gd name="T61" fmla="*/ 8 h 72"/>
                <a:gd name="T62" fmla="*/ 80 w 92"/>
                <a:gd name="T63" fmla="*/ 14 h 72"/>
                <a:gd name="T64" fmla="*/ 84 w 92"/>
                <a:gd name="T65" fmla="*/ 18 h 72"/>
                <a:gd name="T66" fmla="*/ 88 w 92"/>
                <a:gd name="T67" fmla="*/ 26 h 72"/>
                <a:gd name="T68" fmla="*/ 92 w 92"/>
                <a:gd name="T69" fmla="*/ 32 h 72"/>
                <a:gd name="T70" fmla="*/ 92 w 92"/>
                <a:gd name="T71" fmla="*/ 40 h 72"/>
                <a:gd name="T72" fmla="*/ 92 w 92"/>
                <a:gd name="T73" fmla="*/ 46 h 72"/>
                <a:gd name="T74" fmla="*/ 92 w 92"/>
                <a:gd name="T75" fmla="*/ 46 h 7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2"/>
                <a:gd name="T115" fmla="*/ 0 h 72"/>
                <a:gd name="T116" fmla="*/ 92 w 92"/>
                <a:gd name="T117" fmla="*/ 72 h 7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2" h="72">
                  <a:moveTo>
                    <a:pt x="92" y="46"/>
                  </a:moveTo>
                  <a:lnTo>
                    <a:pt x="92" y="46"/>
                  </a:lnTo>
                  <a:lnTo>
                    <a:pt x="88" y="54"/>
                  </a:lnTo>
                  <a:lnTo>
                    <a:pt x="84" y="58"/>
                  </a:lnTo>
                  <a:lnTo>
                    <a:pt x="78" y="64"/>
                  </a:lnTo>
                  <a:lnTo>
                    <a:pt x="72" y="68"/>
                  </a:lnTo>
                  <a:lnTo>
                    <a:pt x="64" y="70"/>
                  </a:lnTo>
                  <a:lnTo>
                    <a:pt x="56" y="72"/>
                  </a:lnTo>
                  <a:lnTo>
                    <a:pt x="46" y="72"/>
                  </a:lnTo>
                  <a:lnTo>
                    <a:pt x="38" y="70"/>
                  </a:lnTo>
                  <a:lnTo>
                    <a:pt x="28" y="68"/>
                  </a:lnTo>
                  <a:lnTo>
                    <a:pt x="20" y="64"/>
                  </a:lnTo>
                  <a:lnTo>
                    <a:pt x="14" y="58"/>
                  </a:lnTo>
                  <a:lnTo>
                    <a:pt x="8" y="52"/>
                  </a:lnTo>
                  <a:lnTo>
                    <a:pt x="4" y="46"/>
                  </a:lnTo>
                  <a:lnTo>
                    <a:pt x="0" y="40"/>
                  </a:lnTo>
                  <a:lnTo>
                    <a:pt x="0" y="32"/>
                  </a:lnTo>
                  <a:lnTo>
                    <a:pt x="0" y="26"/>
                  </a:lnTo>
                  <a:lnTo>
                    <a:pt x="4" y="18"/>
                  </a:lnTo>
                  <a:lnTo>
                    <a:pt x="8" y="12"/>
                  </a:lnTo>
                  <a:lnTo>
                    <a:pt x="14" y="8"/>
                  </a:lnTo>
                  <a:lnTo>
                    <a:pt x="20" y="4"/>
                  </a:lnTo>
                  <a:lnTo>
                    <a:pt x="28" y="2"/>
                  </a:lnTo>
                  <a:lnTo>
                    <a:pt x="36" y="0"/>
                  </a:lnTo>
                  <a:lnTo>
                    <a:pt x="46" y="0"/>
                  </a:lnTo>
                  <a:lnTo>
                    <a:pt x="56" y="2"/>
                  </a:lnTo>
                  <a:lnTo>
                    <a:pt x="64" y="4"/>
                  </a:lnTo>
                  <a:lnTo>
                    <a:pt x="72" y="8"/>
                  </a:lnTo>
                  <a:lnTo>
                    <a:pt x="80" y="14"/>
                  </a:lnTo>
                  <a:lnTo>
                    <a:pt x="84" y="18"/>
                  </a:lnTo>
                  <a:lnTo>
                    <a:pt x="88" y="26"/>
                  </a:lnTo>
                  <a:lnTo>
                    <a:pt x="92" y="32"/>
                  </a:lnTo>
                  <a:lnTo>
                    <a:pt x="92" y="40"/>
                  </a:lnTo>
                  <a:lnTo>
                    <a:pt x="92" y="46"/>
                  </a:lnTo>
                  <a:close/>
                </a:path>
              </a:pathLst>
            </a:custGeom>
            <a:solidFill>
              <a:srgbClr val="D6B36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 name="Freeform 376">
              <a:extLst>
                <a:ext uri="{FF2B5EF4-FFF2-40B4-BE49-F238E27FC236}">
                  <a16:creationId xmlns:a16="http://schemas.microsoft.com/office/drawing/2014/main" id="{498A692B-EFC5-4D88-8567-FCB03A935B56}"/>
                </a:ext>
              </a:extLst>
            </p:cNvPr>
            <p:cNvSpPr>
              <a:spLocks/>
            </p:cNvSpPr>
            <p:nvPr/>
          </p:nvSpPr>
          <p:spPr bwMode="auto">
            <a:xfrm>
              <a:off x="1502" y="1894"/>
              <a:ext cx="86" cy="66"/>
            </a:xfrm>
            <a:custGeom>
              <a:avLst/>
              <a:gdLst>
                <a:gd name="T0" fmla="*/ 84 w 86"/>
                <a:gd name="T1" fmla="*/ 42 h 66"/>
                <a:gd name="T2" fmla="*/ 84 w 86"/>
                <a:gd name="T3" fmla="*/ 42 h 66"/>
                <a:gd name="T4" fmla="*/ 82 w 86"/>
                <a:gd name="T5" fmla="*/ 50 h 66"/>
                <a:gd name="T6" fmla="*/ 78 w 86"/>
                <a:gd name="T7" fmla="*/ 54 h 66"/>
                <a:gd name="T8" fmla="*/ 72 w 86"/>
                <a:gd name="T9" fmla="*/ 60 h 66"/>
                <a:gd name="T10" fmla="*/ 66 w 86"/>
                <a:gd name="T11" fmla="*/ 62 h 66"/>
                <a:gd name="T12" fmla="*/ 60 w 86"/>
                <a:gd name="T13" fmla="*/ 66 h 66"/>
                <a:gd name="T14" fmla="*/ 52 w 86"/>
                <a:gd name="T15" fmla="*/ 66 h 66"/>
                <a:gd name="T16" fmla="*/ 42 w 86"/>
                <a:gd name="T17" fmla="*/ 66 h 66"/>
                <a:gd name="T18" fmla="*/ 34 w 86"/>
                <a:gd name="T19" fmla="*/ 66 h 66"/>
                <a:gd name="T20" fmla="*/ 34 w 86"/>
                <a:gd name="T21" fmla="*/ 66 h 66"/>
                <a:gd name="T22" fmla="*/ 26 w 86"/>
                <a:gd name="T23" fmla="*/ 62 h 66"/>
                <a:gd name="T24" fmla="*/ 18 w 86"/>
                <a:gd name="T25" fmla="*/ 58 h 66"/>
                <a:gd name="T26" fmla="*/ 12 w 86"/>
                <a:gd name="T27" fmla="*/ 54 h 66"/>
                <a:gd name="T28" fmla="*/ 6 w 86"/>
                <a:gd name="T29" fmla="*/ 48 h 66"/>
                <a:gd name="T30" fmla="*/ 2 w 86"/>
                <a:gd name="T31" fmla="*/ 42 h 66"/>
                <a:gd name="T32" fmla="*/ 0 w 86"/>
                <a:gd name="T33" fmla="*/ 36 h 66"/>
                <a:gd name="T34" fmla="*/ 0 w 86"/>
                <a:gd name="T35" fmla="*/ 30 h 66"/>
                <a:gd name="T36" fmla="*/ 0 w 86"/>
                <a:gd name="T37" fmla="*/ 24 h 66"/>
                <a:gd name="T38" fmla="*/ 0 w 86"/>
                <a:gd name="T39" fmla="*/ 24 h 66"/>
                <a:gd name="T40" fmla="*/ 2 w 86"/>
                <a:gd name="T41" fmla="*/ 16 h 66"/>
                <a:gd name="T42" fmla="*/ 6 w 86"/>
                <a:gd name="T43" fmla="*/ 12 h 66"/>
                <a:gd name="T44" fmla="*/ 12 w 86"/>
                <a:gd name="T45" fmla="*/ 6 h 66"/>
                <a:gd name="T46" fmla="*/ 18 w 86"/>
                <a:gd name="T47" fmla="*/ 4 h 66"/>
                <a:gd name="T48" fmla="*/ 26 w 86"/>
                <a:gd name="T49" fmla="*/ 0 h 66"/>
                <a:gd name="T50" fmla="*/ 34 w 86"/>
                <a:gd name="T51" fmla="*/ 0 h 66"/>
                <a:gd name="T52" fmla="*/ 42 w 86"/>
                <a:gd name="T53" fmla="*/ 0 h 66"/>
                <a:gd name="T54" fmla="*/ 50 w 86"/>
                <a:gd name="T55" fmla="*/ 0 h 66"/>
                <a:gd name="T56" fmla="*/ 50 w 86"/>
                <a:gd name="T57" fmla="*/ 0 h 66"/>
                <a:gd name="T58" fmla="*/ 60 w 86"/>
                <a:gd name="T59" fmla="*/ 4 h 66"/>
                <a:gd name="T60" fmla="*/ 66 w 86"/>
                <a:gd name="T61" fmla="*/ 8 h 66"/>
                <a:gd name="T62" fmla="*/ 74 w 86"/>
                <a:gd name="T63" fmla="*/ 12 h 66"/>
                <a:gd name="T64" fmla="*/ 78 w 86"/>
                <a:gd name="T65" fmla="*/ 18 h 66"/>
                <a:gd name="T66" fmla="*/ 82 w 86"/>
                <a:gd name="T67" fmla="*/ 24 h 66"/>
                <a:gd name="T68" fmla="*/ 84 w 86"/>
                <a:gd name="T69" fmla="*/ 30 h 66"/>
                <a:gd name="T70" fmla="*/ 86 w 86"/>
                <a:gd name="T71" fmla="*/ 36 h 66"/>
                <a:gd name="T72" fmla="*/ 84 w 86"/>
                <a:gd name="T73" fmla="*/ 42 h 66"/>
                <a:gd name="T74" fmla="*/ 84 w 86"/>
                <a:gd name="T75" fmla="*/ 42 h 6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6"/>
                <a:gd name="T115" fmla="*/ 0 h 66"/>
                <a:gd name="T116" fmla="*/ 86 w 86"/>
                <a:gd name="T117" fmla="*/ 66 h 6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6" h="66">
                  <a:moveTo>
                    <a:pt x="84" y="42"/>
                  </a:moveTo>
                  <a:lnTo>
                    <a:pt x="84" y="42"/>
                  </a:lnTo>
                  <a:lnTo>
                    <a:pt x="82" y="50"/>
                  </a:lnTo>
                  <a:lnTo>
                    <a:pt x="78" y="54"/>
                  </a:lnTo>
                  <a:lnTo>
                    <a:pt x="72" y="60"/>
                  </a:lnTo>
                  <a:lnTo>
                    <a:pt x="66" y="62"/>
                  </a:lnTo>
                  <a:lnTo>
                    <a:pt x="60" y="66"/>
                  </a:lnTo>
                  <a:lnTo>
                    <a:pt x="52" y="66"/>
                  </a:lnTo>
                  <a:lnTo>
                    <a:pt x="42" y="66"/>
                  </a:lnTo>
                  <a:lnTo>
                    <a:pt x="34" y="66"/>
                  </a:lnTo>
                  <a:lnTo>
                    <a:pt x="26" y="62"/>
                  </a:lnTo>
                  <a:lnTo>
                    <a:pt x="18" y="58"/>
                  </a:lnTo>
                  <a:lnTo>
                    <a:pt x="12" y="54"/>
                  </a:lnTo>
                  <a:lnTo>
                    <a:pt x="6" y="48"/>
                  </a:lnTo>
                  <a:lnTo>
                    <a:pt x="2" y="42"/>
                  </a:lnTo>
                  <a:lnTo>
                    <a:pt x="0" y="36"/>
                  </a:lnTo>
                  <a:lnTo>
                    <a:pt x="0" y="30"/>
                  </a:lnTo>
                  <a:lnTo>
                    <a:pt x="0" y="24"/>
                  </a:lnTo>
                  <a:lnTo>
                    <a:pt x="2" y="16"/>
                  </a:lnTo>
                  <a:lnTo>
                    <a:pt x="6" y="12"/>
                  </a:lnTo>
                  <a:lnTo>
                    <a:pt x="12" y="6"/>
                  </a:lnTo>
                  <a:lnTo>
                    <a:pt x="18" y="4"/>
                  </a:lnTo>
                  <a:lnTo>
                    <a:pt x="26" y="0"/>
                  </a:lnTo>
                  <a:lnTo>
                    <a:pt x="34" y="0"/>
                  </a:lnTo>
                  <a:lnTo>
                    <a:pt x="42" y="0"/>
                  </a:lnTo>
                  <a:lnTo>
                    <a:pt x="50" y="0"/>
                  </a:lnTo>
                  <a:lnTo>
                    <a:pt x="60" y="4"/>
                  </a:lnTo>
                  <a:lnTo>
                    <a:pt x="66" y="8"/>
                  </a:lnTo>
                  <a:lnTo>
                    <a:pt x="74" y="12"/>
                  </a:lnTo>
                  <a:lnTo>
                    <a:pt x="78" y="18"/>
                  </a:lnTo>
                  <a:lnTo>
                    <a:pt x="82" y="24"/>
                  </a:lnTo>
                  <a:lnTo>
                    <a:pt x="84" y="30"/>
                  </a:lnTo>
                  <a:lnTo>
                    <a:pt x="86" y="36"/>
                  </a:lnTo>
                  <a:lnTo>
                    <a:pt x="84" y="42"/>
                  </a:lnTo>
                  <a:close/>
                </a:path>
              </a:pathLst>
            </a:custGeom>
            <a:solidFill>
              <a:srgbClr val="D7B46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9" name="Freeform 377">
              <a:extLst>
                <a:ext uri="{FF2B5EF4-FFF2-40B4-BE49-F238E27FC236}">
                  <a16:creationId xmlns:a16="http://schemas.microsoft.com/office/drawing/2014/main" id="{F61BAF8B-2357-4FD4-A9B6-89FE9074CF24}"/>
                </a:ext>
              </a:extLst>
            </p:cNvPr>
            <p:cNvSpPr>
              <a:spLocks/>
            </p:cNvSpPr>
            <p:nvPr/>
          </p:nvSpPr>
          <p:spPr bwMode="auto">
            <a:xfrm>
              <a:off x="1506" y="1894"/>
              <a:ext cx="78" cy="64"/>
            </a:xfrm>
            <a:custGeom>
              <a:avLst/>
              <a:gdLst>
                <a:gd name="T0" fmla="*/ 78 w 78"/>
                <a:gd name="T1" fmla="*/ 42 h 64"/>
                <a:gd name="T2" fmla="*/ 78 w 78"/>
                <a:gd name="T3" fmla="*/ 42 h 64"/>
                <a:gd name="T4" fmla="*/ 76 w 78"/>
                <a:gd name="T5" fmla="*/ 48 h 64"/>
                <a:gd name="T6" fmla="*/ 72 w 78"/>
                <a:gd name="T7" fmla="*/ 52 h 64"/>
                <a:gd name="T8" fmla="*/ 68 w 78"/>
                <a:gd name="T9" fmla="*/ 56 h 64"/>
                <a:gd name="T10" fmla="*/ 62 w 78"/>
                <a:gd name="T11" fmla="*/ 60 h 64"/>
                <a:gd name="T12" fmla="*/ 54 w 78"/>
                <a:gd name="T13" fmla="*/ 62 h 64"/>
                <a:gd name="T14" fmla="*/ 48 w 78"/>
                <a:gd name="T15" fmla="*/ 64 h 64"/>
                <a:gd name="T16" fmla="*/ 40 w 78"/>
                <a:gd name="T17" fmla="*/ 64 h 64"/>
                <a:gd name="T18" fmla="*/ 32 w 78"/>
                <a:gd name="T19" fmla="*/ 62 h 64"/>
                <a:gd name="T20" fmla="*/ 32 w 78"/>
                <a:gd name="T21" fmla="*/ 62 h 64"/>
                <a:gd name="T22" fmla="*/ 24 w 78"/>
                <a:gd name="T23" fmla="*/ 60 h 64"/>
                <a:gd name="T24" fmla="*/ 16 w 78"/>
                <a:gd name="T25" fmla="*/ 56 h 64"/>
                <a:gd name="T26" fmla="*/ 10 w 78"/>
                <a:gd name="T27" fmla="*/ 52 h 64"/>
                <a:gd name="T28" fmla="*/ 6 w 78"/>
                <a:gd name="T29" fmla="*/ 46 h 64"/>
                <a:gd name="T30" fmla="*/ 2 w 78"/>
                <a:gd name="T31" fmla="*/ 42 h 64"/>
                <a:gd name="T32" fmla="*/ 0 w 78"/>
                <a:gd name="T33" fmla="*/ 36 h 64"/>
                <a:gd name="T34" fmla="*/ 0 w 78"/>
                <a:gd name="T35" fmla="*/ 30 h 64"/>
                <a:gd name="T36" fmla="*/ 0 w 78"/>
                <a:gd name="T37" fmla="*/ 22 h 64"/>
                <a:gd name="T38" fmla="*/ 0 w 78"/>
                <a:gd name="T39" fmla="*/ 22 h 64"/>
                <a:gd name="T40" fmla="*/ 2 w 78"/>
                <a:gd name="T41" fmla="*/ 18 h 64"/>
                <a:gd name="T42" fmla="*/ 6 w 78"/>
                <a:gd name="T43" fmla="*/ 12 h 64"/>
                <a:gd name="T44" fmla="*/ 12 w 78"/>
                <a:gd name="T45" fmla="*/ 8 h 64"/>
                <a:gd name="T46" fmla="*/ 18 w 78"/>
                <a:gd name="T47" fmla="*/ 4 h 64"/>
                <a:gd name="T48" fmla="*/ 24 w 78"/>
                <a:gd name="T49" fmla="*/ 2 h 64"/>
                <a:gd name="T50" fmla="*/ 32 w 78"/>
                <a:gd name="T51" fmla="*/ 2 h 64"/>
                <a:gd name="T52" fmla="*/ 38 w 78"/>
                <a:gd name="T53" fmla="*/ 0 h 64"/>
                <a:gd name="T54" fmla="*/ 46 w 78"/>
                <a:gd name="T55" fmla="*/ 2 h 64"/>
                <a:gd name="T56" fmla="*/ 46 w 78"/>
                <a:gd name="T57" fmla="*/ 2 h 64"/>
                <a:gd name="T58" fmla="*/ 54 w 78"/>
                <a:gd name="T59" fmla="*/ 4 h 64"/>
                <a:gd name="T60" fmla="*/ 62 w 78"/>
                <a:gd name="T61" fmla="*/ 8 h 64"/>
                <a:gd name="T62" fmla="*/ 68 w 78"/>
                <a:gd name="T63" fmla="*/ 12 h 64"/>
                <a:gd name="T64" fmla="*/ 72 w 78"/>
                <a:gd name="T65" fmla="*/ 18 h 64"/>
                <a:gd name="T66" fmla="*/ 76 w 78"/>
                <a:gd name="T67" fmla="*/ 22 h 64"/>
                <a:gd name="T68" fmla="*/ 78 w 78"/>
                <a:gd name="T69" fmla="*/ 28 h 64"/>
                <a:gd name="T70" fmla="*/ 78 w 78"/>
                <a:gd name="T71" fmla="*/ 36 h 64"/>
                <a:gd name="T72" fmla="*/ 78 w 78"/>
                <a:gd name="T73" fmla="*/ 42 h 64"/>
                <a:gd name="T74" fmla="*/ 78 w 78"/>
                <a:gd name="T75" fmla="*/ 42 h 6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8"/>
                <a:gd name="T115" fmla="*/ 0 h 64"/>
                <a:gd name="T116" fmla="*/ 78 w 78"/>
                <a:gd name="T117" fmla="*/ 64 h 6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8" h="64">
                  <a:moveTo>
                    <a:pt x="78" y="42"/>
                  </a:moveTo>
                  <a:lnTo>
                    <a:pt x="78" y="42"/>
                  </a:lnTo>
                  <a:lnTo>
                    <a:pt x="76" y="48"/>
                  </a:lnTo>
                  <a:lnTo>
                    <a:pt x="72" y="52"/>
                  </a:lnTo>
                  <a:lnTo>
                    <a:pt x="68" y="56"/>
                  </a:lnTo>
                  <a:lnTo>
                    <a:pt x="62" y="60"/>
                  </a:lnTo>
                  <a:lnTo>
                    <a:pt x="54" y="62"/>
                  </a:lnTo>
                  <a:lnTo>
                    <a:pt x="48" y="64"/>
                  </a:lnTo>
                  <a:lnTo>
                    <a:pt x="40" y="64"/>
                  </a:lnTo>
                  <a:lnTo>
                    <a:pt x="32" y="62"/>
                  </a:lnTo>
                  <a:lnTo>
                    <a:pt x="24" y="60"/>
                  </a:lnTo>
                  <a:lnTo>
                    <a:pt x="16" y="56"/>
                  </a:lnTo>
                  <a:lnTo>
                    <a:pt x="10" y="52"/>
                  </a:lnTo>
                  <a:lnTo>
                    <a:pt x="6" y="46"/>
                  </a:lnTo>
                  <a:lnTo>
                    <a:pt x="2" y="42"/>
                  </a:lnTo>
                  <a:lnTo>
                    <a:pt x="0" y="36"/>
                  </a:lnTo>
                  <a:lnTo>
                    <a:pt x="0" y="30"/>
                  </a:lnTo>
                  <a:lnTo>
                    <a:pt x="0" y="22"/>
                  </a:lnTo>
                  <a:lnTo>
                    <a:pt x="2" y="18"/>
                  </a:lnTo>
                  <a:lnTo>
                    <a:pt x="6" y="12"/>
                  </a:lnTo>
                  <a:lnTo>
                    <a:pt x="12" y="8"/>
                  </a:lnTo>
                  <a:lnTo>
                    <a:pt x="18" y="4"/>
                  </a:lnTo>
                  <a:lnTo>
                    <a:pt x="24" y="2"/>
                  </a:lnTo>
                  <a:lnTo>
                    <a:pt x="32" y="2"/>
                  </a:lnTo>
                  <a:lnTo>
                    <a:pt x="38" y="0"/>
                  </a:lnTo>
                  <a:lnTo>
                    <a:pt x="46" y="2"/>
                  </a:lnTo>
                  <a:lnTo>
                    <a:pt x="54" y="4"/>
                  </a:lnTo>
                  <a:lnTo>
                    <a:pt x="62" y="8"/>
                  </a:lnTo>
                  <a:lnTo>
                    <a:pt x="68" y="12"/>
                  </a:lnTo>
                  <a:lnTo>
                    <a:pt x="72" y="18"/>
                  </a:lnTo>
                  <a:lnTo>
                    <a:pt x="76" y="22"/>
                  </a:lnTo>
                  <a:lnTo>
                    <a:pt x="78" y="28"/>
                  </a:lnTo>
                  <a:lnTo>
                    <a:pt x="78" y="36"/>
                  </a:lnTo>
                  <a:lnTo>
                    <a:pt x="78" y="42"/>
                  </a:lnTo>
                  <a:close/>
                </a:path>
              </a:pathLst>
            </a:custGeom>
            <a:solidFill>
              <a:srgbClr val="D7B66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0" name="Freeform 378">
              <a:extLst>
                <a:ext uri="{FF2B5EF4-FFF2-40B4-BE49-F238E27FC236}">
                  <a16:creationId xmlns:a16="http://schemas.microsoft.com/office/drawing/2014/main" id="{0851FE4B-BCE9-4124-9BAD-2D5ED47849B8}"/>
                </a:ext>
              </a:extLst>
            </p:cNvPr>
            <p:cNvSpPr>
              <a:spLocks/>
            </p:cNvSpPr>
            <p:nvPr/>
          </p:nvSpPr>
          <p:spPr bwMode="auto">
            <a:xfrm>
              <a:off x="1510" y="1896"/>
              <a:ext cx="72" cy="58"/>
            </a:xfrm>
            <a:custGeom>
              <a:avLst/>
              <a:gdLst>
                <a:gd name="T0" fmla="*/ 72 w 72"/>
                <a:gd name="T1" fmla="*/ 38 h 58"/>
                <a:gd name="T2" fmla="*/ 72 w 72"/>
                <a:gd name="T3" fmla="*/ 38 h 58"/>
                <a:gd name="T4" fmla="*/ 70 w 72"/>
                <a:gd name="T5" fmla="*/ 44 h 58"/>
                <a:gd name="T6" fmla="*/ 66 w 72"/>
                <a:gd name="T7" fmla="*/ 48 h 58"/>
                <a:gd name="T8" fmla="*/ 62 w 72"/>
                <a:gd name="T9" fmla="*/ 52 h 58"/>
                <a:gd name="T10" fmla="*/ 56 w 72"/>
                <a:gd name="T11" fmla="*/ 54 h 58"/>
                <a:gd name="T12" fmla="*/ 42 w 72"/>
                <a:gd name="T13" fmla="*/ 58 h 58"/>
                <a:gd name="T14" fmla="*/ 28 w 72"/>
                <a:gd name="T15" fmla="*/ 56 h 58"/>
                <a:gd name="T16" fmla="*/ 28 w 72"/>
                <a:gd name="T17" fmla="*/ 56 h 58"/>
                <a:gd name="T18" fmla="*/ 16 w 72"/>
                <a:gd name="T19" fmla="*/ 52 h 58"/>
                <a:gd name="T20" fmla="*/ 6 w 72"/>
                <a:gd name="T21" fmla="*/ 42 h 58"/>
                <a:gd name="T22" fmla="*/ 2 w 72"/>
                <a:gd name="T23" fmla="*/ 38 h 58"/>
                <a:gd name="T24" fmla="*/ 0 w 72"/>
                <a:gd name="T25" fmla="*/ 32 h 58"/>
                <a:gd name="T26" fmla="*/ 0 w 72"/>
                <a:gd name="T27" fmla="*/ 26 h 58"/>
                <a:gd name="T28" fmla="*/ 0 w 72"/>
                <a:gd name="T29" fmla="*/ 20 h 58"/>
                <a:gd name="T30" fmla="*/ 0 w 72"/>
                <a:gd name="T31" fmla="*/ 20 h 58"/>
                <a:gd name="T32" fmla="*/ 2 w 72"/>
                <a:gd name="T33" fmla="*/ 16 h 58"/>
                <a:gd name="T34" fmla="*/ 6 w 72"/>
                <a:gd name="T35" fmla="*/ 10 h 58"/>
                <a:gd name="T36" fmla="*/ 10 w 72"/>
                <a:gd name="T37" fmla="*/ 6 h 58"/>
                <a:gd name="T38" fmla="*/ 16 w 72"/>
                <a:gd name="T39" fmla="*/ 4 h 58"/>
                <a:gd name="T40" fmla="*/ 28 w 72"/>
                <a:gd name="T41" fmla="*/ 0 h 58"/>
                <a:gd name="T42" fmla="*/ 42 w 72"/>
                <a:gd name="T43" fmla="*/ 2 h 58"/>
                <a:gd name="T44" fmla="*/ 42 w 72"/>
                <a:gd name="T45" fmla="*/ 2 h 58"/>
                <a:gd name="T46" fmla="*/ 56 w 72"/>
                <a:gd name="T47" fmla="*/ 8 h 58"/>
                <a:gd name="T48" fmla="*/ 66 w 72"/>
                <a:gd name="T49" fmla="*/ 16 h 58"/>
                <a:gd name="T50" fmla="*/ 70 w 72"/>
                <a:gd name="T51" fmla="*/ 20 h 58"/>
                <a:gd name="T52" fmla="*/ 72 w 72"/>
                <a:gd name="T53" fmla="*/ 26 h 58"/>
                <a:gd name="T54" fmla="*/ 72 w 72"/>
                <a:gd name="T55" fmla="*/ 32 h 58"/>
                <a:gd name="T56" fmla="*/ 72 w 72"/>
                <a:gd name="T57" fmla="*/ 38 h 58"/>
                <a:gd name="T58" fmla="*/ 72 w 72"/>
                <a:gd name="T59" fmla="*/ 38 h 5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72"/>
                <a:gd name="T91" fmla="*/ 0 h 58"/>
                <a:gd name="T92" fmla="*/ 72 w 72"/>
                <a:gd name="T93" fmla="*/ 58 h 5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72" h="58">
                  <a:moveTo>
                    <a:pt x="72" y="38"/>
                  </a:moveTo>
                  <a:lnTo>
                    <a:pt x="72" y="38"/>
                  </a:lnTo>
                  <a:lnTo>
                    <a:pt x="70" y="44"/>
                  </a:lnTo>
                  <a:lnTo>
                    <a:pt x="66" y="48"/>
                  </a:lnTo>
                  <a:lnTo>
                    <a:pt x="62" y="52"/>
                  </a:lnTo>
                  <a:lnTo>
                    <a:pt x="56" y="54"/>
                  </a:lnTo>
                  <a:lnTo>
                    <a:pt x="42" y="58"/>
                  </a:lnTo>
                  <a:lnTo>
                    <a:pt x="28" y="56"/>
                  </a:lnTo>
                  <a:lnTo>
                    <a:pt x="16" y="52"/>
                  </a:lnTo>
                  <a:lnTo>
                    <a:pt x="6" y="42"/>
                  </a:lnTo>
                  <a:lnTo>
                    <a:pt x="2" y="38"/>
                  </a:lnTo>
                  <a:lnTo>
                    <a:pt x="0" y="32"/>
                  </a:lnTo>
                  <a:lnTo>
                    <a:pt x="0" y="26"/>
                  </a:lnTo>
                  <a:lnTo>
                    <a:pt x="0" y="20"/>
                  </a:lnTo>
                  <a:lnTo>
                    <a:pt x="2" y="16"/>
                  </a:lnTo>
                  <a:lnTo>
                    <a:pt x="6" y="10"/>
                  </a:lnTo>
                  <a:lnTo>
                    <a:pt x="10" y="6"/>
                  </a:lnTo>
                  <a:lnTo>
                    <a:pt x="16" y="4"/>
                  </a:lnTo>
                  <a:lnTo>
                    <a:pt x="28" y="0"/>
                  </a:lnTo>
                  <a:lnTo>
                    <a:pt x="42" y="2"/>
                  </a:lnTo>
                  <a:lnTo>
                    <a:pt x="56" y="8"/>
                  </a:lnTo>
                  <a:lnTo>
                    <a:pt x="66" y="16"/>
                  </a:lnTo>
                  <a:lnTo>
                    <a:pt x="70" y="20"/>
                  </a:lnTo>
                  <a:lnTo>
                    <a:pt x="72" y="26"/>
                  </a:lnTo>
                  <a:lnTo>
                    <a:pt x="72" y="32"/>
                  </a:lnTo>
                  <a:lnTo>
                    <a:pt x="72" y="38"/>
                  </a:lnTo>
                  <a:close/>
                </a:path>
              </a:pathLst>
            </a:custGeom>
            <a:solidFill>
              <a:srgbClr val="D8B77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1" name="Freeform 379">
              <a:extLst>
                <a:ext uri="{FF2B5EF4-FFF2-40B4-BE49-F238E27FC236}">
                  <a16:creationId xmlns:a16="http://schemas.microsoft.com/office/drawing/2014/main" id="{C24EBA2A-8A12-4D0E-85DB-79C784A40E65}"/>
                </a:ext>
              </a:extLst>
            </p:cNvPr>
            <p:cNvSpPr>
              <a:spLocks/>
            </p:cNvSpPr>
            <p:nvPr/>
          </p:nvSpPr>
          <p:spPr bwMode="auto">
            <a:xfrm>
              <a:off x="1514" y="1898"/>
              <a:ext cx="66" cy="52"/>
            </a:xfrm>
            <a:custGeom>
              <a:avLst/>
              <a:gdLst>
                <a:gd name="T0" fmla="*/ 64 w 66"/>
                <a:gd name="T1" fmla="*/ 34 h 52"/>
                <a:gd name="T2" fmla="*/ 64 w 66"/>
                <a:gd name="T3" fmla="*/ 34 h 52"/>
                <a:gd name="T4" fmla="*/ 62 w 66"/>
                <a:gd name="T5" fmla="*/ 40 h 52"/>
                <a:gd name="T6" fmla="*/ 60 w 66"/>
                <a:gd name="T7" fmla="*/ 44 h 52"/>
                <a:gd name="T8" fmla="*/ 50 w 66"/>
                <a:gd name="T9" fmla="*/ 50 h 52"/>
                <a:gd name="T10" fmla="*/ 38 w 66"/>
                <a:gd name="T11" fmla="*/ 52 h 52"/>
                <a:gd name="T12" fmla="*/ 26 w 66"/>
                <a:gd name="T13" fmla="*/ 52 h 52"/>
                <a:gd name="T14" fmla="*/ 26 w 66"/>
                <a:gd name="T15" fmla="*/ 52 h 52"/>
                <a:gd name="T16" fmla="*/ 14 w 66"/>
                <a:gd name="T17" fmla="*/ 46 h 52"/>
                <a:gd name="T18" fmla="*/ 4 w 66"/>
                <a:gd name="T19" fmla="*/ 38 h 52"/>
                <a:gd name="T20" fmla="*/ 0 w 66"/>
                <a:gd name="T21" fmla="*/ 30 h 52"/>
                <a:gd name="T22" fmla="*/ 0 w 66"/>
                <a:gd name="T23" fmla="*/ 24 h 52"/>
                <a:gd name="T24" fmla="*/ 0 w 66"/>
                <a:gd name="T25" fmla="*/ 18 h 52"/>
                <a:gd name="T26" fmla="*/ 0 w 66"/>
                <a:gd name="T27" fmla="*/ 18 h 52"/>
                <a:gd name="T28" fmla="*/ 2 w 66"/>
                <a:gd name="T29" fmla="*/ 14 h 52"/>
                <a:gd name="T30" fmla="*/ 4 w 66"/>
                <a:gd name="T31" fmla="*/ 10 h 52"/>
                <a:gd name="T32" fmla="*/ 14 w 66"/>
                <a:gd name="T33" fmla="*/ 4 h 52"/>
                <a:gd name="T34" fmla="*/ 26 w 66"/>
                <a:gd name="T35" fmla="*/ 0 h 52"/>
                <a:gd name="T36" fmla="*/ 38 w 66"/>
                <a:gd name="T37" fmla="*/ 2 h 52"/>
                <a:gd name="T38" fmla="*/ 38 w 66"/>
                <a:gd name="T39" fmla="*/ 2 h 52"/>
                <a:gd name="T40" fmla="*/ 50 w 66"/>
                <a:gd name="T41" fmla="*/ 6 h 52"/>
                <a:gd name="T42" fmla="*/ 60 w 66"/>
                <a:gd name="T43" fmla="*/ 14 h 52"/>
                <a:gd name="T44" fmla="*/ 64 w 66"/>
                <a:gd name="T45" fmla="*/ 24 h 52"/>
                <a:gd name="T46" fmla="*/ 66 w 66"/>
                <a:gd name="T47" fmla="*/ 30 h 52"/>
                <a:gd name="T48" fmla="*/ 64 w 66"/>
                <a:gd name="T49" fmla="*/ 34 h 52"/>
                <a:gd name="T50" fmla="*/ 64 w 66"/>
                <a:gd name="T51" fmla="*/ 34 h 5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6"/>
                <a:gd name="T79" fmla="*/ 0 h 52"/>
                <a:gd name="T80" fmla="*/ 66 w 66"/>
                <a:gd name="T81" fmla="*/ 52 h 5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6" h="52">
                  <a:moveTo>
                    <a:pt x="64" y="34"/>
                  </a:moveTo>
                  <a:lnTo>
                    <a:pt x="64" y="34"/>
                  </a:lnTo>
                  <a:lnTo>
                    <a:pt x="62" y="40"/>
                  </a:lnTo>
                  <a:lnTo>
                    <a:pt x="60" y="44"/>
                  </a:lnTo>
                  <a:lnTo>
                    <a:pt x="50" y="50"/>
                  </a:lnTo>
                  <a:lnTo>
                    <a:pt x="38" y="52"/>
                  </a:lnTo>
                  <a:lnTo>
                    <a:pt x="26" y="52"/>
                  </a:lnTo>
                  <a:lnTo>
                    <a:pt x="14" y="46"/>
                  </a:lnTo>
                  <a:lnTo>
                    <a:pt x="4" y="38"/>
                  </a:lnTo>
                  <a:lnTo>
                    <a:pt x="0" y="30"/>
                  </a:lnTo>
                  <a:lnTo>
                    <a:pt x="0" y="24"/>
                  </a:lnTo>
                  <a:lnTo>
                    <a:pt x="0" y="18"/>
                  </a:lnTo>
                  <a:lnTo>
                    <a:pt x="2" y="14"/>
                  </a:lnTo>
                  <a:lnTo>
                    <a:pt x="4" y="10"/>
                  </a:lnTo>
                  <a:lnTo>
                    <a:pt x="14" y="4"/>
                  </a:lnTo>
                  <a:lnTo>
                    <a:pt x="26" y="0"/>
                  </a:lnTo>
                  <a:lnTo>
                    <a:pt x="38" y="2"/>
                  </a:lnTo>
                  <a:lnTo>
                    <a:pt x="50" y="6"/>
                  </a:lnTo>
                  <a:lnTo>
                    <a:pt x="60" y="14"/>
                  </a:lnTo>
                  <a:lnTo>
                    <a:pt x="64" y="24"/>
                  </a:lnTo>
                  <a:lnTo>
                    <a:pt x="66" y="30"/>
                  </a:lnTo>
                  <a:lnTo>
                    <a:pt x="64" y="34"/>
                  </a:lnTo>
                  <a:close/>
                </a:path>
              </a:pathLst>
            </a:custGeom>
            <a:solidFill>
              <a:srgbClr val="D9B87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2" name="Freeform 380">
              <a:extLst>
                <a:ext uri="{FF2B5EF4-FFF2-40B4-BE49-F238E27FC236}">
                  <a16:creationId xmlns:a16="http://schemas.microsoft.com/office/drawing/2014/main" id="{208782D3-67C9-4FD3-A69A-D2666D437799}"/>
                </a:ext>
              </a:extLst>
            </p:cNvPr>
            <p:cNvSpPr>
              <a:spLocks/>
            </p:cNvSpPr>
            <p:nvPr/>
          </p:nvSpPr>
          <p:spPr bwMode="auto">
            <a:xfrm>
              <a:off x="1516" y="1900"/>
              <a:ext cx="60" cy="48"/>
            </a:xfrm>
            <a:custGeom>
              <a:avLst/>
              <a:gdLst>
                <a:gd name="T0" fmla="*/ 60 w 60"/>
                <a:gd name="T1" fmla="*/ 30 h 48"/>
                <a:gd name="T2" fmla="*/ 60 w 60"/>
                <a:gd name="T3" fmla="*/ 30 h 48"/>
                <a:gd name="T4" fmla="*/ 58 w 60"/>
                <a:gd name="T5" fmla="*/ 36 h 48"/>
                <a:gd name="T6" fmla="*/ 56 w 60"/>
                <a:gd name="T7" fmla="*/ 40 h 48"/>
                <a:gd name="T8" fmla="*/ 48 w 60"/>
                <a:gd name="T9" fmla="*/ 46 h 48"/>
                <a:gd name="T10" fmla="*/ 36 w 60"/>
                <a:gd name="T11" fmla="*/ 48 h 48"/>
                <a:gd name="T12" fmla="*/ 24 w 60"/>
                <a:gd name="T13" fmla="*/ 46 h 48"/>
                <a:gd name="T14" fmla="*/ 24 w 60"/>
                <a:gd name="T15" fmla="*/ 46 h 48"/>
                <a:gd name="T16" fmla="*/ 14 w 60"/>
                <a:gd name="T17" fmla="*/ 42 h 48"/>
                <a:gd name="T18" fmla="*/ 6 w 60"/>
                <a:gd name="T19" fmla="*/ 36 h 48"/>
                <a:gd name="T20" fmla="*/ 2 w 60"/>
                <a:gd name="T21" fmla="*/ 26 h 48"/>
                <a:gd name="T22" fmla="*/ 0 w 60"/>
                <a:gd name="T23" fmla="*/ 22 h 48"/>
                <a:gd name="T24" fmla="*/ 2 w 60"/>
                <a:gd name="T25" fmla="*/ 16 h 48"/>
                <a:gd name="T26" fmla="*/ 2 w 60"/>
                <a:gd name="T27" fmla="*/ 16 h 48"/>
                <a:gd name="T28" fmla="*/ 4 w 60"/>
                <a:gd name="T29" fmla="*/ 12 h 48"/>
                <a:gd name="T30" fmla="*/ 6 w 60"/>
                <a:gd name="T31" fmla="*/ 8 h 48"/>
                <a:gd name="T32" fmla="*/ 14 w 60"/>
                <a:gd name="T33" fmla="*/ 2 h 48"/>
                <a:gd name="T34" fmla="*/ 24 w 60"/>
                <a:gd name="T35" fmla="*/ 0 h 48"/>
                <a:gd name="T36" fmla="*/ 36 w 60"/>
                <a:gd name="T37" fmla="*/ 0 h 48"/>
                <a:gd name="T38" fmla="*/ 36 w 60"/>
                <a:gd name="T39" fmla="*/ 0 h 48"/>
                <a:gd name="T40" fmla="*/ 48 w 60"/>
                <a:gd name="T41" fmla="*/ 6 h 48"/>
                <a:gd name="T42" fmla="*/ 56 w 60"/>
                <a:gd name="T43" fmla="*/ 12 h 48"/>
                <a:gd name="T44" fmla="*/ 60 w 60"/>
                <a:gd name="T45" fmla="*/ 22 h 48"/>
                <a:gd name="T46" fmla="*/ 60 w 60"/>
                <a:gd name="T47" fmla="*/ 26 h 48"/>
                <a:gd name="T48" fmla="*/ 60 w 60"/>
                <a:gd name="T49" fmla="*/ 30 h 48"/>
                <a:gd name="T50" fmla="*/ 60 w 60"/>
                <a:gd name="T51" fmla="*/ 30 h 4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0"/>
                <a:gd name="T79" fmla="*/ 0 h 48"/>
                <a:gd name="T80" fmla="*/ 60 w 60"/>
                <a:gd name="T81" fmla="*/ 48 h 4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0" h="48">
                  <a:moveTo>
                    <a:pt x="60" y="30"/>
                  </a:moveTo>
                  <a:lnTo>
                    <a:pt x="60" y="30"/>
                  </a:lnTo>
                  <a:lnTo>
                    <a:pt x="58" y="36"/>
                  </a:lnTo>
                  <a:lnTo>
                    <a:pt x="56" y="40"/>
                  </a:lnTo>
                  <a:lnTo>
                    <a:pt x="48" y="46"/>
                  </a:lnTo>
                  <a:lnTo>
                    <a:pt x="36" y="48"/>
                  </a:lnTo>
                  <a:lnTo>
                    <a:pt x="24" y="46"/>
                  </a:lnTo>
                  <a:lnTo>
                    <a:pt x="14" y="42"/>
                  </a:lnTo>
                  <a:lnTo>
                    <a:pt x="6" y="36"/>
                  </a:lnTo>
                  <a:lnTo>
                    <a:pt x="2" y="26"/>
                  </a:lnTo>
                  <a:lnTo>
                    <a:pt x="0" y="22"/>
                  </a:lnTo>
                  <a:lnTo>
                    <a:pt x="2" y="16"/>
                  </a:lnTo>
                  <a:lnTo>
                    <a:pt x="4" y="12"/>
                  </a:lnTo>
                  <a:lnTo>
                    <a:pt x="6" y="8"/>
                  </a:lnTo>
                  <a:lnTo>
                    <a:pt x="14" y="2"/>
                  </a:lnTo>
                  <a:lnTo>
                    <a:pt x="24" y="0"/>
                  </a:lnTo>
                  <a:lnTo>
                    <a:pt x="36" y="0"/>
                  </a:lnTo>
                  <a:lnTo>
                    <a:pt x="48" y="6"/>
                  </a:lnTo>
                  <a:lnTo>
                    <a:pt x="56" y="12"/>
                  </a:lnTo>
                  <a:lnTo>
                    <a:pt x="60" y="22"/>
                  </a:lnTo>
                  <a:lnTo>
                    <a:pt x="60" y="26"/>
                  </a:lnTo>
                  <a:lnTo>
                    <a:pt x="60" y="30"/>
                  </a:lnTo>
                  <a:close/>
                </a:path>
              </a:pathLst>
            </a:custGeom>
            <a:solidFill>
              <a:srgbClr val="DABA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3" name="Freeform 381">
              <a:extLst>
                <a:ext uri="{FF2B5EF4-FFF2-40B4-BE49-F238E27FC236}">
                  <a16:creationId xmlns:a16="http://schemas.microsoft.com/office/drawing/2014/main" id="{1F55FD85-2B05-4921-A2D8-ED503FC1AD05}"/>
                </a:ext>
              </a:extLst>
            </p:cNvPr>
            <p:cNvSpPr>
              <a:spLocks/>
            </p:cNvSpPr>
            <p:nvPr/>
          </p:nvSpPr>
          <p:spPr bwMode="auto">
            <a:xfrm>
              <a:off x="1522" y="1902"/>
              <a:ext cx="50" cy="42"/>
            </a:xfrm>
            <a:custGeom>
              <a:avLst/>
              <a:gdLst>
                <a:gd name="T0" fmla="*/ 50 w 50"/>
                <a:gd name="T1" fmla="*/ 28 h 42"/>
                <a:gd name="T2" fmla="*/ 50 w 50"/>
                <a:gd name="T3" fmla="*/ 28 h 42"/>
                <a:gd name="T4" fmla="*/ 46 w 50"/>
                <a:gd name="T5" fmla="*/ 34 h 42"/>
                <a:gd name="T6" fmla="*/ 40 w 50"/>
                <a:gd name="T7" fmla="*/ 40 h 42"/>
                <a:gd name="T8" fmla="*/ 30 w 50"/>
                <a:gd name="T9" fmla="*/ 42 h 42"/>
                <a:gd name="T10" fmla="*/ 20 w 50"/>
                <a:gd name="T11" fmla="*/ 42 h 42"/>
                <a:gd name="T12" fmla="*/ 20 w 50"/>
                <a:gd name="T13" fmla="*/ 42 h 42"/>
                <a:gd name="T14" fmla="*/ 10 w 50"/>
                <a:gd name="T15" fmla="*/ 38 h 42"/>
                <a:gd name="T16" fmla="*/ 4 w 50"/>
                <a:gd name="T17" fmla="*/ 32 h 42"/>
                <a:gd name="T18" fmla="*/ 0 w 50"/>
                <a:gd name="T19" fmla="*/ 24 h 42"/>
                <a:gd name="T20" fmla="*/ 0 w 50"/>
                <a:gd name="T21" fmla="*/ 14 h 42"/>
                <a:gd name="T22" fmla="*/ 0 w 50"/>
                <a:gd name="T23" fmla="*/ 14 h 42"/>
                <a:gd name="T24" fmla="*/ 4 w 50"/>
                <a:gd name="T25" fmla="*/ 6 h 42"/>
                <a:gd name="T26" fmla="*/ 10 w 50"/>
                <a:gd name="T27" fmla="*/ 2 h 42"/>
                <a:gd name="T28" fmla="*/ 20 w 50"/>
                <a:gd name="T29" fmla="*/ 0 h 42"/>
                <a:gd name="T30" fmla="*/ 30 w 50"/>
                <a:gd name="T31" fmla="*/ 0 h 42"/>
                <a:gd name="T32" fmla="*/ 30 w 50"/>
                <a:gd name="T33" fmla="*/ 0 h 42"/>
                <a:gd name="T34" fmla="*/ 40 w 50"/>
                <a:gd name="T35" fmla="*/ 4 h 42"/>
                <a:gd name="T36" fmla="*/ 46 w 50"/>
                <a:gd name="T37" fmla="*/ 10 h 42"/>
                <a:gd name="T38" fmla="*/ 50 w 50"/>
                <a:gd name="T39" fmla="*/ 18 h 42"/>
                <a:gd name="T40" fmla="*/ 50 w 50"/>
                <a:gd name="T41" fmla="*/ 28 h 42"/>
                <a:gd name="T42" fmla="*/ 50 w 50"/>
                <a:gd name="T43" fmla="*/ 28 h 4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
                <a:gd name="T67" fmla="*/ 0 h 42"/>
                <a:gd name="T68" fmla="*/ 50 w 50"/>
                <a:gd name="T69" fmla="*/ 42 h 4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 h="42">
                  <a:moveTo>
                    <a:pt x="50" y="28"/>
                  </a:moveTo>
                  <a:lnTo>
                    <a:pt x="50" y="28"/>
                  </a:lnTo>
                  <a:lnTo>
                    <a:pt x="46" y="34"/>
                  </a:lnTo>
                  <a:lnTo>
                    <a:pt x="40" y="40"/>
                  </a:lnTo>
                  <a:lnTo>
                    <a:pt x="30" y="42"/>
                  </a:lnTo>
                  <a:lnTo>
                    <a:pt x="20" y="42"/>
                  </a:lnTo>
                  <a:lnTo>
                    <a:pt x="10" y="38"/>
                  </a:lnTo>
                  <a:lnTo>
                    <a:pt x="4" y="32"/>
                  </a:lnTo>
                  <a:lnTo>
                    <a:pt x="0" y="24"/>
                  </a:lnTo>
                  <a:lnTo>
                    <a:pt x="0" y="14"/>
                  </a:lnTo>
                  <a:lnTo>
                    <a:pt x="4" y="6"/>
                  </a:lnTo>
                  <a:lnTo>
                    <a:pt x="10" y="2"/>
                  </a:lnTo>
                  <a:lnTo>
                    <a:pt x="20" y="0"/>
                  </a:lnTo>
                  <a:lnTo>
                    <a:pt x="30" y="0"/>
                  </a:lnTo>
                  <a:lnTo>
                    <a:pt x="40" y="4"/>
                  </a:lnTo>
                  <a:lnTo>
                    <a:pt x="46" y="10"/>
                  </a:lnTo>
                  <a:lnTo>
                    <a:pt x="50" y="18"/>
                  </a:lnTo>
                  <a:lnTo>
                    <a:pt x="50" y="28"/>
                  </a:lnTo>
                  <a:close/>
                </a:path>
              </a:pathLst>
            </a:custGeom>
            <a:solidFill>
              <a:srgbClr val="DCBC7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4" name="Freeform 382">
              <a:extLst>
                <a:ext uri="{FF2B5EF4-FFF2-40B4-BE49-F238E27FC236}">
                  <a16:creationId xmlns:a16="http://schemas.microsoft.com/office/drawing/2014/main" id="{3A7B1C6A-6E81-4352-8400-0A652856752C}"/>
                </a:ext>
              </a:extLst>
            </p:cNvPr>
            <p:cNvSpPr>
              <a:spLocks/>
            </p:cNvSpPr>
            <p:nvPr/>
          </p:nvSpPr>
          <p:spPr bwMode="auto">
            <a:xfrm>
              <a:off x="1380" y="2452"/>
              <a:ext cx="128" cy="54"/>
            </a:xfrm>
            <a:custGeom>
              <a:avLst/>
              <a:gdLst>
                <a:gd name="T0" fmla="*/ 0 w 128"/>
                <a:gd name="T1" fmla="*/ 50 h 54"/>
                <a:gd name="T2" fmla="*/ 0 w 128"/>
                <a:gd name="T3" fmla="*/ 50 h 54"/>
                <a:gd name="T4" fmla="*/ 4 w 128"/>
                <a:gd name="T5" fmla="*/ 42 h 54"/>
                <a:gd name="T6" fmla="*/ 8 w 128"/>
                <a:gd name="T7" fmla="*/ 34 h 54"/>
                <a:gd name="T8" fmla="*/ 16 w 128"/>
                <a:gd name="T9" fmla="*/ 24 h 54"/>
                <a:gd name="T10" fmla="*/ 26 w 128"/>
                <a:gd name="T11" fmla="*/ 14 h 54"/>
                <a:gd name="T12" fmla="*/ 38 w 128"/>
                <a:gd name="T13" fmla="*/ 6 h 54"/>
                <a:gd name="T14" fmla="*/ 52 w 128"/>
                <a:gd name="T15" fmla="*/ 0 h 54"/>
                <a:gd name="T16" fmla="*/ 60 w 128"/>
                <a:gd name="T17" fmla="*/ 0 h 54"/>
                <a:gd name="T18" fmla="*/ 68 w 128"/>
                <a:gd name="T19" fmla="*/ 0 h 54"/>
                <a:gd name="T20" fmla="*/ 68 w 128"/>
                <a:gd name="T21" fmla="*/ 0 h 54"/>
                <a:gd name="T22" fmla="*/ 84 w 128"/>
                <a:gd name="T23" fmla="*/ 4 h 54"/>
                <a:gd name="T24" fmla="*/ 98 w 128"/>
                <a:gd name="T25" fmla="*/ 10 h 54"/>
                <a:gd name="T26" fmla="*/ 108 w 128"/>
                <a:gd name="T27" fmla="*/ 18 h 54"/>
                <a:gd name="T28" fmla="*/ 116 w 128"/>
                <a:gd name="T29" fmla="*/ 28 h 54"/>
                <a:gd name="T30" fmla="*/ 122 w 128"/>
                <a:gd name="T31" fmla="*/ 38 h 54"/>
                <a:gd name="T32" fmla="*/ 126 w 128"/>
                <a:gd name="T33" fmla="*/ 46 h 54"/>
                <a:gd name="T34" fmla="*/ 128 w 128"/>
                <a:gd name="T35" fmla="*/ 54 h 54"/>
                <a:gd name="T36" fmla="*/ 128 w 128"/>
                <a:gd name="T37" fmla="*/ 54 h 54"/>
                <a:gd name="T38" fmla="*/ 118 w 128"/>
                <a:gd name="T39" fmla="*/ 50 h 54"/>
                <a:gd name="T40" fmla="*/ 104 w 128"/>
                <a:gd name="T41" fmla="*/ 46 h 54"/>
                <a:gd name="T42" fmla="*/ 88 w 128"/>
                <a:gd name="T43" fmla="*/ 44 h 54"/>
                <a:gd name="T44" fmla="*/ 68 w 128"/>
                <a:gd name="T45" fmla="*/ 42 h 54"/>
                <a:gd name="T46" fmla="*/ 46 w 128"/>
                <a:gd name="T47" fmla="*/ 42 h 54"/>
                <a:gd name="T48" fmla="*/ 22 w 128"/>
                <a:gd name="T49" fmla="*/ 44 h 54"/>
                <a:gd name="T50" fmla="*/ 0 w 128"/>
                <a:gd name="T51" fmla="*/ 50 h 54"/>
                <a:gd name="T52" fmla="*/ 0 w 128"/>
                <a:gd name="T53" fmla="*/ 50 h 5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28"/>
                <a:gd name="T82" fmla="*/ 0 h 54"/>
                <a:gd name="T83" fmla="*/ 128 w 128"/>
                <a:gd name="T84" fmla="*/ 54 h 5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28" h="54">
                  <a:moveTo>
                    <a:pt x="0" y="50"/>
                  </a:moveTo>
                  <a:lnTo>
                    <a:pt x="0" y="50"/>
                  </a:lnTo>
                  <a:lnTo>
                    <a:pt x="4" y="42"/>
                  </a:lnTo>
                  <a:lnTo>
                    <a:pt x="8" y="34"/>
                  </a:lnTo>
                  <a:lnTo>
                    <a:pt x="16" y="24"/>
                  </a:lnTo>
                  <a:lnTo>
                    <a:pt x="26" y="14"/>
                  </a:lnTo>
                  <a:lnTo>
                    <a:pt x="38" y="6"/>
                  </a:lnTo>
                  <a:lnTo>
                    <a:pt x="52" y="0"/>
                  </a:lnTo>
                  <a:lnTo>
                    <a:pt x="60" y="0"/>
                  </a:lnTo>
                  <a:lnTo>
                    <a:pt x="68" y="0"/>
                  </a:lnTo>
                  <a:lnTo>
                    <a:pt x="84" y="4"/>
                  </a:lnTo>
                  <a:lnTo>
                    <a:pt x="98" y="10"/>
                  </a:lnTo>
                  <a:lnTo>
                    <a:pt x="108" y="18"/>
                  </a:lnTo>
                  <a:lnTo>
                    <a:pt x="116" y="28"/>
                  </a:lnTo>
                  <a:lnTo>
                    <a:pt x="122" y="38"/>
                  </a:lnTo>
                  <a:lnTo>
                    <a:pt x="126" y="46"/>
                  </a:lnTo>
                  <a:lnTo>
                    <a:pt x="128" y="54"/>
                  </a:lnTo>
                  <a:lnTo>
                    <a:pt x="118" y="50"/>
                  </a:lnTo>
                  <a:lnTo>
                    <a:pt x="104" y="46"/>
                  </a:lnTo>
                  <a:lnTo>
                    <a:pt x="88" y="44"/>
                  </a:lnTo>
                  <a:lnTo>
                    <a:pt x="68" y="42"/>
                  </a:lnTo>
                  <a:lnTo>
                    <a:pt x="46" y="42"/>
                  </a:lnTo>
                  <a:lnTo>
                    <a:pt x="22" y="44"/>
                  </a:lnTo>
                  <a:lnTo>
                    <a:pt x="0" y="50"/>
                  </a:lnTo>
                  <a:close/>
                </a:path>
              </a:pathLst>
            </a:custGeom>
            <a:solidFill>
              <a:srgbClr val="F1677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5" name="Freeform 383">
              <a:extLst>
                <a:ext uri="{FF2B5EF4-FFF2-40B4-BE49-F238E27FC236}">
                  <a16:creationId xmlns:a16="http://schemas.microsoft.com/office/drawing/2014/main" id="{A00CDF8E-1053-4BE2-99B0-C120E4494575}"/>
                </a:ext>
              </a:extLst>
            </p:cNvPr>
            <p:cNvSpPr>
              <a:spLocks/>
            </p:cNvSpPr>
            <p:nvPr/>
          </p:nvSpPr>
          <p:spPr bwMode="auto">
            <a:xfrm>
              <a:off x="1590" y="2366"/>
              <a:ext cx="38" cy="60"/>
            </a:xfrm>
            <a:custGeom>
              <a:avLst/>
              <a:gdLst>
                <a:gd name="T0" fmla="*/ 20 w 38"/>
                <a:gd name="T1" fmla="*/ 0 h 60"/>
                <a:gd name="T2" fmla="*/ 20 w 38"/>
                <a:gd name="T3" fmla="*/ 0 h 60"/>
                <a:gd name="T4" fmla="*/ 10 w 38"/>
                <a:gd name="T5" fmla="*/ 12 h 60"/>
                <a:gd name="T6" fmla="*/ 4 w 38"/>
                <a:gd name="T7" fmla="*/ 26 h 60"/>
                <a:gd name="T8" fmla="*/ 2 w 38"/>
                <a:gd name="T9" fmla="*/ 32 h 60"/>
                <a:gd name="T10" fmla="*/ 0 w 38"/>
                <a:gd name="T11" fmla="*/ 36 h 60"/>
                <a:gd name="T12" fmla="*/ 0 w 38"/>
                <a:gd name="T13" fmla="*/ 36 h 60"/>
                <a:gd name="T14" fmla="*/ 2 w 38"/>
                <a:gd name="T15" fmla="*/ 46 h 60"/>
                <a:gd name="T16" fmla="*/ 4 w 38"/>
                <a:gd name="T17" fmla="*/ 52 h 60"/>
                <a:gd name="T18" fmla="*/ 10 w 38"/>
                <a:gd name="T19" fmla="*/ 58 h 60"/>
                <a:gd name="T20" fmla="*/ 18 w 38"/>
                <a:gd name="T21" fmla="*/ 60 h 60"/>
                <a:gd name="T22" fmla="*/ 18 w 38"/>
                <a:gd name="T23" fmla="*/ 60 h 60"/>
                <a:gd name="T24" fmla="*/ 24 w 38"/>
                <a:gd name="T25" fmla="*/ 60 h 60"/>
                <a:gd name="T26" fmla="*/ 28 w 38"/>
                <a:gd name="T27" fmla="*/ 58 h 60"/>
                <a:gd name="T28" fmla="*/ 32 w 38"/>
                <a:gd name="T29" fmla="*/ 54 h 60"/>
                <a:gd name="T30" fmla="*/ 34 w 38"/>
                <a:gd name="T31" fmla="*/ 50 h 60"/>
                <a:gd name="T32" fmla="*/ 38 w 38"/>
                <a:gd name="T33" fmla="*/ 40 h 60"/>
                <a:gd name="T34" fmla="*/ 38 w 38"/>
                <a:gd name="T35" fmla="*/ 36 h 60"/>
                <a:gd name="T36" fmla="*/ 36 w 38"/>
                <a:gd name="T37" fmla="*/ 30 h 60"/>
                <a:gd name="T38" fmla="*/ 36 w 38"/>
                <a:gd name="T39" fmla="*/ 30 h 60"/>
                <a:gd name="T40" fmla="*/ 20 w 38"/>
                <a:gd name="T41" fmla="*/ 0 h 60"/>
                <a:gd name="T42" fmla="*/ 20 w 38"/>
                <a:gd name="T43" fmla="*/ 0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8"/>
                <a:gd name="T67" fmla="*/ 0 h 60"/>
                <a:gd name="T68" fmla="*/ 38 w 38"/>
                <a:gd name="T69" fmla="*/ 60 h 6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8" h="60">
                  <a:moveTo>
                    <a:pt x="20" y="0"/>
                  </a:moveTo>
                  <a:lnTo>
                    <a:pt x="20" y="0"/>
                  </a:lnTo>
                  <a:lnTo>
                    <a:pt x="10" y="12"/>
                  </a:lnTo>
                  <a:lnTo>
                    <a:pt x="4" y="26"/>
                  </a:lnTo>
                  <a:lnTo>
                    <a:pt x="2" y="32"/>
                  </a:lnTo>
                  <a:lnTo>
                    <a:pt x="0" y="36"/>
                  </a:lnTo>
                  <a:lnTo>
                    <a:pt x="2" y="46"/>
                  </a:lnTo>
                  <a:lnTo>
                    <a:pt x="4" y="52"/>
                  </a:lnTo>
                  <a:lnTo>
                    <a:pt x="10" y="58"/>
                  </a:lnTo>
                  <a:lnTo>
                    <a:pt x="18" y="60"/>
                  </a:lnTo>
                  <a:lnTo>
                    <a:pt x="24" y="60"/>
                  </a:lnTo>
                  <a:lnTo>
                    <a:pt x="28" y="58"/>
                  </a:lnTo>
                  <a:lnTo>
                    <a:pt x="32" y="54"/>
                  </a:lnTo>
                  <a:lnTo>
                    <a:pt x="34" y="50"/>
                  </a:lnTo>
                  <a:lnTo>
                    <a:pt x="38" y="40"/>
                  </a:lnTo>
                  <a:lnTo>
                    <a:pt x="38" y="36"/>
                  </a:lnTo>
                  <a:lnTo>
                    <a:pt x="36" y="30"/>
                  </a:lnTo>
                  <a:lnTo>
                    <a:pt x="20" y="0"/>
                  </a:lnTo>
                  <a:close/>
                </a:path>
              </a:pathLst>
            </a:custGeom>
            <a:solidFill>
              <a:srgbClr val="77CED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376" name="Group 999">
            <a:extLst>
              <a:ext uri="{FF2B5EF4-FFF2-40B4-BE49-F238E27FC236}">
                <a16:creationId xmlns:a16="http://schemas.microsoft.com/office/drawing/2014/main" id="{D9FFECC8-0520-4610-9726-6522AD03CF3C}"/>
              </a:ext>
            </a:extLst>
          </p:cNvPr>
          <p:cNvGrpSpPr>
            <a:grpSpLocks/>
          </p:cNvGrpSpPr>
          <p:nvPr/>
        </p:nvGrpSpPr>
        <p:grpSpPr bwMode="auto">
          <a:xfrm>
            <a:off x="4600074" y="2374232"/>
            <a:ext cx="1447800" cy="1828800"/>
            <a:chOff x="1920" y="1728"/>
            <a:chExt cx="912" cy="1152"/>
          </a:xfrm>
        </p:grpSpPr>
        <p:sp>
          <p:nvSpPr>
            <p:cNvPr id="377" name="AutoShape 414">
              <a:extLst>
                <a:ext uri="{FF2B5EF4-FFF2-40B4-BE49-F238E27FC236}">
                  <a16:creationId xmlns:a16="http://schemas.microsoft.com/office/drawing/2014/main" id="{8140C58F-E618-4B9F-9ED8-B14F8E59B92E}"/>
                </a:ext>
              </a:extLst>
            </p:cNvPr>
            <p:cNvSpPr>
              <a:spLocks noChangeAspect="1" noChangeArrowheads="1" noTextEdit="1"/>
            </p:cNvSpPr>
            <p:nvPr/>
          </p:nvSpPr>
          <p:spPr bwMode="auto">
            <a:xfrm>
              <a:off x="1920" y="1728"/>
              <a:ext cx="912" cy="1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78" name="Rectangle 416">
              <a:extLst>
                <a:ext uri="{FF2B5EF4-FFF2-40B4-BE49-F238E27FC236}">
                  <a16:creationId xmlns:a16="http://schemas.microsoft.com/office/drawing/2014/main" id="{F11A8C06-7274-4B41-8A75-5BD34638E238}"/>
                </a:ext>
              </a:extLst>
            </p:cNvPr>
            <p:cNvSpPr>
              <a:spLocks noChangeArrowheads="1"/>
            </p:cNvSpPr>
            <p:nvPr/>
          </p:nvSpPr>
          <p:spPr bwMode="auto">
            <a:xfrm>
              <a:off x="1920" y="1728"/>
              <a:ext cx="912" cy="1150"/>
            </a:xfrm>
            <a:prstGeom prst="rect">
              <a:avLst/>
            </a:prstGeom>
            <a:solidFill>
              <a:srgbClr val="F8981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379" name="Freeform 417">
              <a:extLst>
                <a:ext uri="{FF2B5EF4-FFF2-40B4-BE49-F238E27FC236}">
                  <a16:creationId xmlns:a16="http://schemas.microsoft.com/office/drawing/2014/main" id="{E42DD0DF-A752-4879-ACF8-70DD72232FFB}"/>
                </a:ext>
              </a:extLst>
            </p:cNvPr>
            <p:cNvSpPr>
              <a:spLocks/>
            </p:cNvSpPr>
            <p:nvPr/>
          </p:nvSpPr>
          <p:spPr bwMode="auto">
            <a:xfrm>
              <a:off x="1954" y="2000"/>
              <a:ext cx="860" cy="870"/>
            </a:xfrm>
            <a:custGeom>
              <a:avLst/>
              <a:gdLst>
                <a:gd name="T0" fmla="*/ 860 w 860"/>
                <a:gd name="T1" fmla="*/ 434 h 870"/>
                <a:gd name="T2" fmla="*/ 850 w 860"/>
                <a:gd name="T3" fmla="*/ 522 h 870"/>
                <a:gd name="T4" fmla="*/ 826 w 860"/>
                <a:gd name="T5" fmla="*/ 604 h 870"/>
                <a:gd name="T6" fmla="*/ 786 w 860"/>
                <a:gd name="T7" fmla="*/ 678 h 870"/>
                <a:gd name="T8" fmla="*/ 734 w 860"/>
                <a:gd name="T9" fmla="*/ 742 h 870"/>
                <a:gd name="T10" fmla="*/ 670 w 860"/>
                <a:gd name="T11" fmla="*/ 794 h 870"/>
                <a:gd name="T12" fmla="*/ 598 w 860"/>
                <a:gd name="T13" fmla="*/ 834 h 870"/>
                <a:gd name="T14" fmla="*/ 516 w 860"/>
                <a:gd name="T15" fmla="*/ 860 h 870"/>
                <a:gd name="T16" fmla="*/ 430 w 860"/>
                <a:gd name="T17" fmla="*/ 870 h 870"/>
                <a:gd name="T18" fmla="*/ 386 w 860"/>
                <a:gd name="T19" fmla="*/ 866 h 870"/>
                <a:gd name="T20" fmla="*/ 302 w 860"/>
                <a:gd name="T21" fmla="*/ 850 h 870"/>
                <a:gd name="T22" fmla="*/ 224 w 860"/>
                <a:gd name="T23" fmla="*/ 816 h 870"/>
                <a:gd name="T24" fmla="*/ 156 w 860"/>
                <a:gd name="T25" fmla="*/ 770 h 870"/>
                <a:gd name="T26" fmla="*/ 98 w 860"/>
                <a:gd name="T27" fmla="*/ 710 h 870"/>
                <a:gd name="T28" fmla="*/ 52 w 860"/>
                <a:gd name="T29" fmla="*/ 642 h 870"/>
                <a:gd name="T30" fmla="*/ 20 w 860"/>
                <a:gd name="T31" fmla="*/ 564 h 870"/>
                <a:gd name="T32" fmla="*/ 2 w 860"/>
                <a:gd name="T33" fmla="*/ 478 h 870"/>
                <a:gd name="T34" fmla="*/ 0 w 860"/>
                <a:gd name="T35" fmla="*/ 434 h 870"/>
                <a:gd name="T36" fmla="*/ 8 w 860"/>
                <a:gd name="T37" fmla="*/ 346 h 870"/>
                <a:gd name="T38" fmla="*/ 34 w 860"/>
                <a:gd name="T39" fmla="*/ 264 h 870"/>
                <a:gd name="T40" fmla="*/ 74 w 860"/>
                <a:gd name="T41" fmla="*/ 190 h 870"/>
                <a:gd name="T42" fmla="*/ 126 w 860"/>
                <a:gd name="T43" fmla="*/ 126 h 870"/>
                <a:gd name="T44" fmla="*/ 190 w 860"/>
                <a:gd name="T45" fmla="*/ 74 h 870"/>
                <a:gd name="T46" fmla="*/ 262 w 860"/>
                <a:gd name="T47" fmla="*/ 34 h 870"/>
                <a:gd name="T48" fmla="*/ 344 w 860"/>
                <a:gd name="T49" fmla="*/ 8 h 870"/>
                <a:gd name="T50" fmla="*/ 430 w 860"/>
                <a:gd name="T51" fmla="*/ 0 h 870"/>
                <a:gd name="T52" fmla="*/ 474 w 860"/>
                <a:gd name="T53" fmla="*/ 2 h 870"/>
                <a:gd name="T54" fmla="*/ 558 w 860"/>
                <a:gd name="T55" fmla="*/ 18 h 870"/>
                <a:gd name="T56" fmla="*/ 634 w 860"/>
                <a:gd name="T57" fmla="*/ 52 h 870"/>
                <a:gd name="T58" fmla="*/ 704 w 860"/>
                <a:gd name="T59" fmla="*/ 98 h 870"/>
                <a:gd name="T60" fmla="*/ 762 w 860"/>
                <a:gd name="T61" fmla="*/ 158 h 870"/>
                <a:gd name="T62" fmla="*/ 808 w 860"/>
                <a:gd name="T63" fmla="*/ 226 h 870"/>
                <a:gd name="T64" fmla="*/ 840 w 860"/>
                <a:gd name="T65" fmla="*/ 304 h 870"/>
                <a:gd name="T66" fmla="*/ 858 w 860"/>
                <a:gd name="T67" fmla="*/ 390 h 870"/>
                <a:gd name="T68" fmla="*/ 860 w 860"/>
                <a:gd name="T69" fmla="*/ 434 h 87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60"/>
                <a:gd name="T106" fmla="*/ 0 h 870"/>
                <a:gd name="T107" fmla="*/ 860 w 860"/>
                <a:gd name="T108" fmla="*/ 870 h 87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60" h="870">
                  <a:moveTo>
                    <a:pt x="860" y="434"/>
                  </a:moveTo>
                  <a:lnTo>
                    <a:pt x="860" y="434"/>
                  </a:lnTo>
                  <a:lnTo>
                    <a:pt x="858" y="478"/>
                  </a:lnTo>
                  <a:lnTo>
                    <a:pt x="850" y="522"/>
                  </a:lnTo>
                  <a:lnTo>
                    <a:pt x="840" y="564"/>
                  </a:lnTo>
                  <a:lnTo>
                    <a:pt x="826" y="604"/>
                  </a:lnTo>
                  <a:lnTo>
                    <a:pt x="808" y="642"/>
                  </a:lnTo>
                  <a:lnTo>
                    <a:pt x="786" y="678"/>
                  </a:lnTo>
                  <a:lnTo>
                    <a:pt x="762" y="710"/>
                  </a:lnTo>
                  <a:lnTo>
                    <a:pt x="734" y="742"/>
                  </a:lnTo>
                  <a:lnTo>
                    <a:pt x="704" y="770"/>
                  </a:lnTo>
                  <a:lnTo>
                    <a:pt x="670" y="794"/>
                  </a:lnTo>
                  <a:lnTo>
                    <a:pt x="634" y="816"/>
                  </a:lnTo>
                  <a:lnTo>
                    <a:pt x="598" y="834"/>
                  </a:lnTo>
                  <a:lnTo>
                    <a:pt x="558" y="850"/>
                  </a:lnTo>
                  <a:lnTo>
                    <a:pt x="516" y="860"/>
                  </a:lnTo>
                  <a:lnTo>
                    <a:pt x="474" y="866"/>
                  </a:lnTo>
                  <a:lnTo>
                    <a:pt x="430" y="870"/>
                  </a:lnTo>
                  <a:lnTo>
                    <a:pt x="386" y="866"/>
                  </a:lnTo>
                  <a:lnTo>
                    <a:pt x="344" y="860"/>
                  </a:lnTo>
                  <a:lnTo>
                    <a:pt x="302" y="850"/>
                  </a:lnTo>
                  <a:lnTo>
                    <a:pt x="262" y="834"/>
                  </a:lnTo>
                  <a:lnTo>
                    <a:pt x="224" y="816"/>
                  </a:lnTo>
                  <a:lnTo>
                    <a:pt x="190" y="794"/>
                  </a:lnTo>
                  <a:lnTo>
                    <a:pt x="156" y="770"/>
                  </a:lnTo>
                  <a:lnTo>
                    <a:pt x="126" y="742"/>
                  </a:lnTo>
                  <a:lnTo>
                    <a:pt x="98" y="710"/>
                  </a:lnTo>
                  <a:lnTo>
                    <a:pt x="74" y="678"/>
                  </a:lnTo>
                  <a:lnTo>
                    <a:pt x="52" y="642"/>
                  </a:lnTo>
                  <a:lnTo>
                    <a:pt x="34" y="604"/>
                  </a:lnTo>
                  <a:lnTo>
                    <a:pt x="20" y="564"/>
                  </a:lnTo>
                  <a:lnTo>
                    <a:pt x="8" y="522"/>
                  </a:lnTo>
                  <a:lnTo>
                    <a:pt x="2" y="478"/>
                  </a:lnTo>
                  <a:lnTo>
                    <a:pt x="0" y="434"/>
                  </a:lnTo>
                  <a:lnTo>
                    <a:pt x="2" y="390"/>
                  </a:lnTo>
                  <a:lnTo>
                    <a:pt x="8" y="346"/>
                  </a:lnTo>
                  <a:lnTo>
                    <a:pt x="20" y="304"/>
                  </a:lnTo>
                  <a:lnTo>
                    <a:pt x="34" y="264"/>
                  </a:lnTo>
                  <a:lnTo>
                    <a:pt x="52" y="226"/>
                  </a:lnTo>
                  <a:lnTo>
                    <a:pt x="74" y="190"/>
                  </a:lnTo>
                  <a:lnTo>
                    <a:pt x="98" y="158"/>
                  </a:lnTo>
                  <a:lnTo>
                    <a:pt x="126" y="126"/>
                  </a:lnTo>
                  <a:lnTo>
                    <a:pt x="156" y="98"/>
                  </a:lnTo>
                  <a:lnTo>
                    <a:pt x="190" y="74"/>
                  </a:lnTo>
                  <a:lnTo>
                    <a:pt x="224" y="52"/>
                  </a:lnTo>
                  <a:lnTo>
                    <a:pt x="262" y="34"/>
                  </a:lnTo>
                  <a:lnTo>
                    <a:pt x="302" y="18"/>
                  </a:lnTo>
                  <a:lnTo>
                    <a:pt x="344" y="8"/>
                  </a:lnTo>
                  <a:lnTo>
                    <a:pt x="386" y="2"/>
                  </a:lnTo>
                  <a:lnTo>
                    <a:pt x="430" y="0"/>
                  </a:lnTo>
                  <a:lnTo>
                    <a:pt x="474" y="2"/>
                  </a:lnTo>
                  <a:lnTo>
                    <a:pt x="516" y="8"/>
                  </a:lnTo>
                  <a:lnTo>
                    <a:pt x="558" y="18"/>
                  </a:lnTo>
                  <a:lnTo>
                    <a:pt x="598" y="34"/>
                  </a:lnTo>
                  <a:lnTo>
                    <a:pt x="634" y="52"/>
                  </a:lnTo>
                  <a:lnTo>
                    <a:pt x="670" y="74"/>
                  </a:lnTo>
                  <a:lnTo>
                    <a:pt x="704" y="98"/>
                  </a:lnTo>
                  <a:lnTo>
                    <a:pt x="734" y="126"/>
                  </a:lnTo>
                  <a:lnTo>
                    <a:pt x="762" y="158"/>
                  </a:lnTo>
                  <a:lnTo>
                    <a:pt x="786" y="190"/>
                  </a:lnTo>
                  <a:lnTo>
                    <a:pt x="808" y="226"/>
                  </a:lnTo>
                  <a:lnTo>
                    <a:pt x="826" y="264"/>
                  </a:lnTo>
                  <a:lnTo>
                    <a:pt x="840" y="304"/>
                  </a:lnTo>
                  <a:lnTo>
                    <a:pt x="850" y="346"/>
                  </a:lnTo>
                  <a:lnTo>
                    <a:pt x="858" y="390"/>
                  </a:lnTo>
                  <a:lnTo>
                    <a:pt x="860" y="434"/>
                  </a:lnTo>
                  <a:close/>
                </a:path>
              </a:pathLst>
            </a:custGeom>
            <a:solidFill>
              <a:srgbClr val="F898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80" name="Freeform 418">
              <a:extLst>
                <a:ext uri="{FF2B5EF4-FFF2-40B4-BE49-F238E27FC236}">
                  <a16:creationId xmlns:a16="http://schemas.microsoft.com/office/drawing/2014/main" id="{BCE91429-EB17-412A-8273-CF44C22A5D3F}"/>
                </a:ext>
              </a:extLst>
            </p:cNvPr>
            <p:cNvSpPr>
              <a:spLocks/>
            </p:cNvSpPr>
            <p:nvPr/>
          </p:nvSpPr>
          <p:spPr bwMode="auto">
            <a:xfrm>
              <a:off x="1958" y="2004"/>
              <a:ext cx="852" cy="860"/>
            </a:xfrm>
            <a:custGeom>
              <a:avLst/>
              <a:gdLst>
                <a:gd name="T0" fmla="*/ 0 w 852"/>
                <a:gd name="T1" fmla="*/ 430 h 860"/>
                <a:gd name="T2" fmla="*/ 8 w 852"/>
                <a:gd name="T3" fmla="*/ 344 h 860"/>
                <a:gd name="T4" fmla="*/ 34 w 852"/>
                <a:gd name="T5" fmla="*/ 262 h 860"/>
                <a:gd name="T6" fmla="*/ 72 w 852"/>
                <a:gd name="T7" fmla="*/ 190 h 860"/>
                <a:gd name="T8" fmla="*/ 124 w 852"/>
                <a:gd name="T9" fmla="*/ 126 h 860"/>
                <a:gd name="T10" fmla="*/ 188 w 852"/>
                <a:gd name="T11" fmla="*/ 74 h 860"/>
                <a:gd name="T12" fmla="*/ 260 w 852"/>
                <a:gd name="T13" fmla="*/ 34 h 860"/>
                <a:gd name="T14" fmla="*/ 340 w 852"/>
                <a:gd name="T15" fmla="*/ 8 h 860"/>
                <a:gd name="T16" fmla="*/ 426 w 852"/>
                <a:gd name="T17" fmla="*/ 0 h 860"/>
                <a:gd name="T18" fmla="*/ 470 w 852"/>
                <a:gd name="T19" fmla="*/ 2 h 860"/>
                <a:gd name="T20" fmla="*/ 552 w 852"/>
                <a:gd name="T21" fmla="*/ 20 h 860"/>
                <a:gd name="T22" fmla="*/ 628 w 852"/>
                <a:gd name="T23" fmla="*/ 52 h 860"/>
                <a:gd name="T24" fmla="*/ 696 w 852"/>
                <a:gd name="T25" fmla="*/ 98 h 860"/>
                <a:gd name="T26" fmla="*/ 754 w 852"/>
                <a:gd name="T27" fmla="*/ 156 h 860"/>
                <a:gd name="T28" fmla="*/ 800 w 852"/>
                <a:gd name="T29" fmla="*/ 226 h 860"/>
                <a:gd name="T30" fmla="*/ 832 w 852"/>
                <a:gd name="T31" fmla="*/ 302 h 860"/>
                <a:gd name="T32" fmla="*/ 850 w 852"/>
                <a:gd name="T33" fmla="*/ 386 h 860"/>
                <a:gd name="T34" fmla="*/ 852 w 852"/>
                <a:gd name="T35" fmla="*/ 430 h 860"/>
                <a:gd name="T36" fmla="*/ 842 w 852"/>
                <a:gd name="T37" fmla="*/ 518 h 860"/>
                <a:gd name="T38" fmla="*/ 818 w 852"/>
                <a:gd name="T39" fmla="*/ 598 h 860"/>
                <a:gd name="T40" fmla="*/ 778 w 852"/>
                <a:gd name="T41" fmla="*/ 672 h 860"/>
                <a:gd name="T42" fmla="*/ 726 w 852"/>
                <a:gd name="T43" fmla="*/ 734 h 860"/>
                <a:gd name="T44" fmla="*/ 664 w 852"/>
                <a:gd name="T45" fmla="*/ 788 h 860"/>
                <a:gd name="T46" fmla="*/ 592 w 852"/>
                <a:gd name="T47" fmla="*/ 828 h 860"/>
                <a:gd name="T48" fmla="*/ 512 w 852"/>
                <a:gd name="T49" fmla="*/ 852 h 860"/>
                <a:gd name="T50" fmla="*/ 426 w 852"/>
                <a:gd name="T51" fmla="*/ 860 h 860"/>
                <a:gd name="T52" fmla="*/ 382 w 852"/>
                <a:gd name="T53" fmla="*/ 858 h 860"/>
                <a:gd name="T54" fmla="*/ 300 w 852"/>
                <a:gd name="T55" fmla="*/ 842 h 860"/>
                <a:gd name="T56" fmla="*/ 222 w 852"/>
                <a:gd name="T57" fmla="*/ 808 h 860"/>
                <a:gd name="T58" fmla="*/ 154 w 852"/>
                <a:gd name="T59" fmla="*/ 762 h 860"/>
                <a:gd name="T60" fmla="*/ 98 w 852"/>
                <a:gd name="T61" fmla="*/ 704 h 860"/>
                <a:gd name="T62" fmla="*/ 52 w 852"/>
                <a:gd name="T63" fmla="*/ 636 h 860"/>
                <a:gd name="T64" fmla="*/ 20 w 852"/>
                <a:gd name="T65" fmla="*/ 558 h 860"/>
                <a:gd name="T66" fmla="*/ 2 w 852"/>
                <a:gd name="T67" fmla="*/ 474 h 860"/>
                <a:gd name="T68" fmla="*/ 0 w 852"/>
                <a:gd name="T69" fmla="*/ 430 h 86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52"/>
                <a:gd name="T106" fmla="*/ 0 h 860"/>
                <a:gd name="T107" fmla="*/ 852 w 852"/>
                <a:gd name="T108" fmla="*/ 860 h 86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52" h="860">
                  <a:moveTo>
                    <a:pt x="0" y="430"/>
                  </a:moveTo>
                  <a:lnTo>
                    <a:pt x="0" y="430"/>
                  </a:lnTo>
                  <a:lnTo>
                    <a:pt x="2" y="386"/>
                  </a:lnTo>
                  <a:lnTo>
                    <a:pt x="8" y="344"/>
                  </a:lnTo>
                  <a:lnTo>
                    <a:pt x="20" y="302"/>
                  </a:lnTo>
                  <a:lnTo>
                    <a:pt x="34" y="262"/>
                  </a:lnTo>
                  <a:lnTo>
                    <a:pt x="52" y="226"/>
                  </a:lnTo>
                  <a:lnTo>
                    <a:pt x="72" y="190"/>
                  </a:lnTo>
                  <a:lnTo>
                    <a:pt x="98" y="156"/>
                  </a:lnTo>
                  <a:lnTo>
                    <a:pt x="124" y="126"/>
                  </a:lnTo>
                  <a:lnTo>
                    <a:pt x="154" y="98"/>
                  </a:lnTo>
                  <a:lnTo>
                    <a:pt x="188" y="74"/>
                  </a:lnTo>
                  <a:lnTo>
                    <a:pt x="222" y="52"/>
                  </a:lnTo>
                  <a:lnTo>
                    <a:pt x="260" y="34"/>
                  </a:lnTo>
                  <a:lnTo>
                    <a:pt x="300" y="20"/>
                  </a:lnTo>
                  <a:lnTo>
                    <a:pt x="340" y="8"/>
                  </a:lnTo>
                  <a:lnTo>
                    <a:pt x="382" y="2"/>
                  </a:lnTo>
                  <a:lnTo>
                    <a:pt x="426" y="0"/>
                  </a:lnTo>
                  <a:lnTo>
                    <a:pt x="470" y="2"/>
                  </a:lnTo>
                  <a:lnTo>
                    <a:pt x="512" y="8"/>
                  </a:lnTo>
                  <a:lnTo>
                    <a:pt x="552" y="20"/>
                  </a:lnTo>
                  <a:lnTo>
                    <a:pt x="592" y="34"/>
                  </a:lnTo>
                  <a:lnTo>
                    <a:pt x="628" y="52"/>
                  </a:lnTo>
                  <a:lnTo>
                    <a:pt x="664" y="74"/>
                  </a:lnTo>
                  <a:lnTo>
                    <a:pt x="696" y="98"/>
                  </a:lnTo>
                  <a:lnTo>
                    <a:pt x="726" y="126"/>
                  </a:lnTo>
                  <a:lnTo>
                    <a:pt x="754" y="156"/>
                  </a:lnTo>
                  <a:lnTo>
                    <a:pt x="778" y="190"/>
                  </a:lnTo>
                  <a:lnTo>
                    <a:pt x="800" y="226"/>
                  </a:lnTo>
                  <a:lnTo>
                    <a:pt x="818" y="262"/>
                  </a:lnTo>
                  <a:lnTo>
                    <a:pt x="832" y="302"/>
                  </a:lnTo>
                  <a:lnTo>
                    <a:pt x="842" y="344"/>
                  </a:lnTo>
                  <a:lnTo>
                    <a:pt x="850" y="386"/>
                  </a:lnTo>
                  <a:lnTo>
                    <a:pt x="852" y="430"/>
                  </a:lnTo>
                  <a:lnTo>
                    <a:pt x="850" y="474"/>
                  </a:lnTo>
                  <a:lnTo>
                    <a:pt x="842" y="518"/>
                  </a:lnTo>
                  <a:lnTo>
                    <a:pt x="832" y="558"/>
                  </a:lnTo>
                  <a:lnTo>
                    <a:pt x="818" y="598"/>
                  </a:lnTo>
                  <a:lnTo>
                    <a:pt x="800" y="636"/>
                  </a:lnTo>
                  <a:lnTo>
                    <a:pt x="778" y="672"/>
                  </a:lnTo>
                  <a:lnTo>
                    <a:pt x="754" y="704"/>
                  </a:lnTo>
                  <a:lnTo>
                    <a:pt x="726" y="734"/>
                  </a:lnTo>
                  <a:lnTo>
                    <a:pt x="696" y="762"/>
                  </a:lnTo>
                  <a:lnTo>
                    <a:pt x="664" y="788"/>
                  </a:lnTo>
                  <a:lnTo>
                    <a:pt x="628" y="808"/>
                  </a:lnTo>
                  <a:lnTo>
                    <a:pt x="592" y="828"/>
                  </a:lnTo>
                  <a:lnTo>
                    <a:pt x="552" y="842"/>
                  </a:lnTo>
                  <a:lnTo>
                    <a:pt x="512" y="852"/>
                  </a:lnTo>
                  <a:lnTo>
                    <a:pt x="470" y="858"/>
                  </a:lnTo>
                  <a:lnTo>
                    <a:pt x="426" y="860"/>
                  </a:lnTo>
                  <a:lnTo>
                    <a:pt x="382" y="858"/>
                  </a:lnTo>
                  <a:lnTo>
                    <a:pt x="340" y="852"/>
                  </a:lnTo>
                  <a:lnTo>
                    <a:pt x="300" y="842"/>
                  </a:lnTo>
                  <a:lnTo>
                    <a:pt x="260" y="828"/>
                  </a:lnTo>
                  <a:lnTo>
                    <a:pt x="222" y="808"/>
                  </a:lnTo>
                  <a:lnTo>
                    <a:pt x="188" y="788"/>
                  </a:lnTo>
                  <a:lnTo>
                    <a:pt x="154" y="762"/>
                  </a:lnTo>
                  <a:lnTo>
                    <a:pt x="124" y="734"/>
                  </a:lnTo>
                  <a:lnTo>
                    <a:pt x="98" y="704"/>
                  </a:lnTo>
                  <a:lnTo>
                    <a:pt x="72" y="672"/>
                  </a:lnTo>
                  <a:lnTo>
                    <a:pt x="52" y="636"/>
                  </a:lnTo>
                  <a:lnTo>
                    <a:pt x="34" y="598"/>
                  </a:lnTo>
                  <a:lnTo>
                    <a:pt x="20" y="558"/>
                  </a:lnTo>
                  <a:lnTo>
                    <a:pt x="8" y="518"/>
                  </a:lnTo>
                  <a:lnTo>
                    <a:pt x="2" y="474"/>
                  </a:lnTo>
                  <a:lnTo>
                    <a:pt x="0" y="430"/>
                  </a:lnTo>
                  <a:close/>
                </a:path>
              </a:pathLst>
            </a:custGeom>
            <a:solidFill>
              <a:srgbClr val="F89A1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81" name="Freeform 419">
              <a:extLst>
                <a:ext uri="{FF2B5EF4-FFF2-40B4-BE49-F238E27FC236}">
                  <a16:creationId xmlns:a16="http://schemas.microsoft.com/office/drawing/2014/main" id="{3AE6FB71-24C9-43D4-8DF4-FBDC64863F79}"/>
                </a:ext>
              </a:extLst>
            </p:cNvPr>
            <p:cNvSpPr>
              <a:spLocks/>
            </p:cNvSpPr>
            <p:nvPr/>
          </p:nvSpPr>
          <p:spPr bwMode="auto">
            <a:xfrm>
              <a:off x="1962" y="2008"/>
              <a:ext cx="842" cy="852"/>
            </a:xfrm>
            <a:custGeom>
              <a:avLst/>
              <a:gdLst>
                <a:gd name="T0" fmla="*/ 0 w 842"/>
                <a:gd name="T1" fmla="*/ 426 h 852"/>
                <a:gd name="T2" fmla="*/ 8 w 842"/>
                <a:gd name="T3" fmla="*/ 342 h 852"/>
                <a:gd name="T4" fmla="*/ 34 w 842"/>
                <a:gd name="T5" fmla="*/ 262 h 852"/>
                <a:gd name="T6" fmla="*/ 72 w 842"/>
                <a:gd name="T7" fmla="*/ 188 h 852"/>
                <a:gd name="T8" fmla="*/ 124 w 842"/>
                <a:gd name="T9" fmla="*/ 126 h 852"/>
                <a:gd name="T10" fmla="*/ 186 w 842"/>
                <a:gd name="T11" fmla="*/ 74 h 852"/>
                <a:gd name="T12" fmla="*/ 258 w 842"/>
                <a:gd name="T13" fmla="*/ 34 h 852"/>
                <a:gd name="T14" fmla="*/ 336 w 842"/>
                <a:gd name="T15" fmla="*/ 10 h 852"/>
                <a:gd name="T16" fmla="*/ 422 w 842"/>
                <a:gd name="T17" fmla="*/ 0 h 852"/>
                <a:gd name="T18" fmla="*/ 464 w 842"/>
                <a:gd name="T19" fmla="*/ 4 h 852"/>
                <a:gd name="T20" fmla="*/ 546 w 842"/>
                <a:gd name="T21" fmla="*/ 20 h 852"/>
                <a:gd name="T22" fmla="*/ 622 w 842"/>
                <a:gd name="T23" fmla="*/ 52 h 852"/>
                <a:gd name="T24" fmla="*/ 690 w 842"/>
                <a:gd name="T25" fmla="*/ 98 h 852"/>
                <a:gd name="T26" fmla="*/ 746 w 842"/>
                <a:gd name="T27" fmla="*/ 156 h 852"/>
                <a:gd name="T28" fmla="*/ 792 w 842"/>
                <a:gd name="T29" fmla="*/ 224 h 852"/>
                <a:gd name="T30" fmla="*/ 824 w 842"/>
                <a:gd name="T31" fmla="*/ 300 h 852"/>
                <a:gd name="T32" fmla="*/ 840 w 842"/>
                <a:gd name="T33" fmla="*/ 384 h 852"/>
                <a:gd name="T34" fmla="*/ 842 w 842"/>
                <a:gd name="T35" fmla="*/ 426 h 852"/>
                <a:gd name="T36" fmla="*/ 834 w 842"/>
                <a:gd name="T37" fmla="*/ 512 h 852"/>
                <a:gd name="T38" fmla="*/ 810 w 842"/>
                <a:gd name="T39" fmla="*/ 592 h 852"/>
                <a:gd name="T40" fmla="*/ 770 w 842"/>
                <a:gd name="T41" fmla="*/ 666 h 852"/>
                <a:gd name="T42" fmla="*/ 720 w 842"/>
                <a:gd name="T43" fmla="*/ 728 h 852"/>
                <a:gd name="T44" fmla="*/ 656 w 842"/>
                <a:gd name="T45" fmla="*/ 780 h 852"/>
                <a:gd name="T46" fmla="*/ 586 w 842"/>
                <a:gd name="T47" fmla="*/ 820 h 852"/>
                <a:gd name="T48" fmla="*/ 506 w 842"/>
                <a:gd name="T49" fmla="*/ 844 h 852"/>
                <a:gd name="T50" fmla="*/ 422 w 842"/>
                <a:gd name="T51" fmla="*/ 852 h 852"/>
                <a:gd name="T52" fmla="*/ 378 w 842"/>
                <a:gd name="T53" fmla="*/ 850 h 852"/>
                <a:gd name="T54" fmla="*/ 296 w 842"/>
                <a:gd name="T55" fmla="*/ 834 h 852"/>
                <a:gd name="T56" fmla="*/ 220 w 842"/>
                <a:gd name="T57" fmla="*/ 802 h 852"/>
                <a:gd name="T58" fmla="*/ 154 w 842"/>
                <a:gd name="T59" fmla="*/ 756 h 852"/>
                <a:gd name="T60" fmla="*/ 96 w 842"/>
                <a:gd name="T61" fmla="*/ 698 h 852"/>
                <a:gd name="T62" fmla="*/ 50 w 842"/>
                <a:gd name="T63" fmla="*/ 630 h 852"/>
                <a:gd name="T64" fmla="*/ 20 w 842"/>
                <a:gd name="T65" fmla="*/ 554 h 852"/>
                <a:gd name="T66" fmla="*/ 2 w 842"/>
                <a:gd name="T67" fmla="*/ 470 h 852"/>
                <a:gd name="T68" fmla="*/ 0 w 842"/>
                <a:gd name="T69" fmla="*/ 426 h 85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42"/>
                <a:gd name="T106" fmla="*/ 0 h 852"/>
                <a:gd name="T107" fmla="*/ 842 w 842"/>
                <a:gd name="T108" fmla="*/ 852 h 85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42" h="852">
                  <a:moveTo>
                    <a:pt x="0" y="426"/>
                  </a:moveTo>
                  <a:lnTo>
                    <a:pt x="0" y="426"/>
                  </a:lnTo>
                  <a:lnTo>
                    <a:pt x="2" y="384"/>
                  </a:lnTo>
                  <a:lnTo>
                    <a:pt x="8" y="342"/>
                  </a:lnTo>
                  <a:lnTo>
                    <a:pt x="20" y="300"/>
                  </a:lnTo>
                  <a:lnTo>
                    <a:pt x="34" y="262"/>
                  </a:lnTo>
                  <a:lnTo>
                    <a:pt x="50" y="224"/>
                  </a:lnTo>
                  <a:lnTo>
                    <a:pt x="72" y="188"/>
                  </a:lnTo>
                  <a:lnTo>
                    <a:pt x="96" y="156"/>
                  </a:lnTo>
                  <a:lnTo>
                    <a:pt x="124" y="126"/>
                  </a:lnTo>
                  <a:lnTo>
                    <a:pt x="154" y="98"/>
                  </a:lnTo>
                  <a:lnTo>
                    <a:pt x="186" y="74"/>
                  </a:lnTo>
                  <a:lnTo>
                    <a:pt x="220" y="52"/>
                  </a:lnTo>
                  <a:lnTo>
                    <a:pt x="258" y="34"/>
                  </a:lnTo>
                  <a:lnTo>
                    <a:pt x="296" y="20"/>
                  </a:lnTo>
                  <a:lnTo>
                    <a:pt x="336" y="10"/>
                  </a:lnTo>
                  <a:lnTo>
                    <a:pt x="378" y="4"/>
                  </a:lnTo>
                  <a:lnTo>
                    <a:pt x="422" y="0"/>
                  </a:lnTo>
                  <a:lnTo>
                    <a:pt x="464" y="4"/>
                  </a:lnTo>
                  <a:lnTo>
                    <a:pt x="506" y="10"/>
                  </a:lnTo>
                  <a:lnTo>
                    <a:pt x="546" y="20"/>
                  </a:lnTo>
                  <a:lnTo>
                    <a:pt x="586" y="34"/>
                  </a:lnTo>
                  <a:lnTo>
                    <a:pt x="622" y="52"/>
                  </a:lnTo>
                  <a:lnTo>
                    <a:pt x="656" y="74"/>
                  </a:lnTo>
                  <a:lnTo>
                    <a:pt x="690" y="98"/>
                  </a:lnTo>
                  <a:lnTo>
                    <a:pt x="720" y="126"/>
                  </a:lnTo>
                  <a:lnTo>
                    <a:pt x="746" y="156"/>
                  </a:lnTo>
                  <a:lnTo>
                    <a:pt x="770" y="188"/>
                  </a:lnTo>
                  <a:lnTo>
                    <a:pt x="792" y="224"/>
                  </a:lnTo>
                  <a:lnTo>
                    <a:pt x="810" y="262"/>
                  </a:lnTo>
                  <a:lnTo>
                    <a:pt x="824" y="300"/>
                  </a:lnTo>
                  <a:lnTo>
                    <a:pt x="834" y="342"/>
                  </a:lnTo>
                  <a:lnTo>
                    <a:pt x="840" y="384"/>
                  </a:lnTo>
                  <a:lnTo>
                    <a:pt x="842" y="426"/>
                  </a:lnTo>
                  <a:lnTo>
                    <a:pt x="840" y="470"/>
                  </a:lnTo>
                  <a:lnTo>
                    <a:pt x="834" y="512"/>
                  </a:lnTo>
                  <a:lnTo>
                    <a:pt x="824" y="554"/>
                  </a:lnTo>
                  <a:lnTo>
                    <a:pt x="810" y="592"/>
                  </a:lnTo>
                  <a:lnTo>
                    <a:pt x="792" y="630"/>
                  </a:lnTo>
                  <a:lnTo>
                    <a:pt x="770" y="666"/>
                  </a:lnTo>
                  <a:lnTo>
                    <a:pt x="746" y="698"/>
                  </a:lnTo>
                  <a:lnTo>
                    <a:pt x="720" y="728"/>
                  </a:lnTo>
                  <a:lnTo>
                    <a:pt x="690" y="756"/>
                  </a:lnTo>
                  <a:lnTo>
                    <a:pt x="656" y="780"/>
                  </a:lnTo>
                  <a:lnTo>
                    <a:pt x="622" y="802"/>
                  </a:lnTo>
                  <a:lnTo>
                    <a:pt x="586" y="820"/>
                  </a:lnTo>
                  <a:lnTo>
                    <a:pt x="546" y="834"/>
                  </a:lnTo>
                  <a:lnTo>
                    <a:pt x="506" y="844"/>
                  </a:lnTo>
                  <a:lnTo>
                    <a:pt x="464" y="850"/>
                  </a:lnTo>
                  <a:lnTo>
                    <a:pt x="422" y="852"/>
                  </a:lnTo>
                  <a:lnTo>
                    <a:pt x="378" y="850"/>
                  </a:lnTo>
                  <a:lnTo>
                    <a:pt x="336" y="844"/>
                  </a:lnTo>
                  <a:lnTo>
                    <a:pt x="296" y="834"/>
                  </a:lnTo>
                  <a:lnTo>
                    <a:pt x="258" y="820"/>
                  </a:lnTo>
                  <a:lnTo>
                    <a:pt x="220" y="802"/>
                  </a:lnTo>
                  <a:lnTo>
                    <a:pt x="186" y="780"/>
                  </a:lnTo>
                  <a:lnTo>
                    <a:pt x="154" y="756"/>
                  </a:lnTo>
                  <a:lnTo>
                    <a:pt x="124" y="728"/>
                  </a:lnTo>
                  <a:lnTo>
                    <a:pt x="96" y="698"/>
                  </a:lnTo>
                  <a:lnTo>
                    <a:pt x="72" y="666"/>
                  </a:lnTo>
                  <a:lnTo>
                    <a:pt x="50" y="630"/>
                  </a:lnTo>
                  <a:lnTo>
                    <a:pt x="34" y="592"/>
                  </a:lnTo>
                  <a:lnTo>
                    <a:pt x="20" y="554"/>
                  </a:lnTo>
                  <a:lnTo>
                    <a:pt x="8" y="512"/>
                  </a:lnTo>
                  <a:lnTo>
                    <a:pt x="2" y="470"/>
                  </a:lnTo>
                  <a:lnTo>
                    <a:pt x="0" y="426"/>
                  </a:lnTo>
                  <a:close/>
                </a:path>
              </a:pathLst>
            </a:custGeom>
            <a:solidFill>
              <a:srgbClr val="F99E1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82" name="Freeform 420">
              <a:extLst>
                <a:ext uri="{FF2B5EF4-FFF2-40B4-BE49-F238E27FC236}">
                  <a16:creationId xmlns:a16="http://schemas.microsoft.com/office/drawing/2014/main" id="{78D78CE3-7DD6-46E8-AA9F-94DD4A54B7FA}"/>
                </a:ext>
              </a:extLst>
            </p:cNvPr>
            <p:cNvSpPr>
              <a:spLocks/>
            </p:cNvSpPr>
            <p:nvPr/>
          </p:nvSpPr>
          <p:spPr bwMode="auto">
            <a:xfrm>
              <a:off x="1966" y="2014"/>
              <a:ext cx="834" cy="842"/>
            </a:xfrm>
            <a:custGeom>
              <a:avLst/>
              <a:gdLst>
                <a:gd name="T0" fmla="*/ 0 w 834"/>
                <a:gd name="T1" fmla="*/ 422 h 842"/>
                <a:gd name="T2" fmla="*/ 8 w 834"/>
                <a:gd name="T3" fmla="*/ 336 h 842"/>
                <a:gd name="T4" fmla="*/ 34 w 834"/>
                <a:gd name="T5" fmla="*/ 258 h 842"/>
                <a:gd name="T6" fmla="*/ 72 w 834"/>
                <a:gd name="T7" fmla="*/ 186 h 842"/>
                <a:gd name="T8" fmla="*/ 122 w 834"/>
                <a:gd name="T9" fmla="*/ 124 h 842"/>
                <a:gd name="T10" fmla="*/ 184 w 834"/>
                <a:gd name="T11" fmla="*/ 72 h 842"/>
                <a:gd name="T12" fmla="*/ 254 w 834"/>
                <a:gd name="T13" fmla="*/ 32 h 842"/>
                <a:gd name="T14" fmla="*/ 334 w 834"/>
                <a:gd name="T15" fmla="*/ 8 h 842"/>
                <a:gd name="T16" fmla="*/ 418 w 834"/>
                <a:gd name="T17" fmla="*/ 0 h 842"/>
                <a:gd name="T18" fmla="*/ 460 w 834"/>
                <a:gd name="T19" fmla="*/ 2 h 842"/>
                <a:gd name="T20" fmla="*/ 542 w 834"/>
                <a:gd name="T21" fmla="*/ 18 h 842"/>
                <a:gd name="T22" fmla="*/ 616 w 834"/>
                <a:gd name="T23" fmla="*/ 50 h 842"/>
                <a:gd name="T24" fmla="*/ 682 w 834"/>
                <a:gd name="T25" fmla="*/ 96 h 842"/>
                <a:gd name="T26" fmla="*/ 740 w 834"/>
                <a:gd name="T27" fmla="*/ 154 h 842"/>
                <a:gd name="T28" fmla="*/ 784 w 834"/>
                <a:gd name="T29" fmla="*/ 220 h 842"/>
                <a:gd name="T30" fmla="*/ 816 w 834"/>
                <a:gd name="T31" fmla="*/ 296 h 842"/>
                <a:gd name="T32" fmla="*/ 832 w 834"/>
                <a:gd name="T33" fmla="*/ 378 h 842"/>
                <a:gd name="T34" fmla="*/ 834 w 834"/>
                <a:gd name="T35" fmla="*/ 422 h 842"/>
                <a:gd name="T36" fmla="*/ 826 w 834"/>
                <a:gd name="T37" fmla="*/ 506 h 842"/>
                <a:gd name="T38" fmla="*/ 802 w 834"/>
                <a:gd name="T39" fmla="*/ 586 h 842"/>
                <a:gd name="T40" fmla="*/ 764 w 834"/>
                <a:gd name="T41" fmla="*/ 656 h 842"/>
                <a:gd name="T42" fmla="*/ 712 w 834"/>
                <a:gd name="T43" fmla="*/ 720 h 842"/>
                <a:gd name="T44" fmla="*/ 650 w 834"/>
                <a:gd name="T45" fmla="*/ 770 h 842"/>
                <a:gd name="T46" fmla="*/ 580 w 834"/>
                <a:gd name="T47" fmla="*/ 810 h 842"/>
                <a:gd name="T48" fmla="*/ 502 w 834"/>
                <a:gd name="T49" fmla="*/ 834 h 842"/>
                <a:gd name="T50" fmla="*/ 418 w 834"/>
                <a:gd name="T51" fmla="*/ 842 h 842"/>
                <a:gd name="T52" fmla="*/ 374 w 834"/>
                <a:gd name="T53" fmla="*/ 840 h 842"/>
                <a:gd name="T54" fmla="*/ 294 w 834"/>
                <a:gd name="T55" fmla="*/ 824 h 842"/>
                <a:gd name="T56" fmla="*/ 218 w 834"/>
                <a:gd name="T57" fmla="*/ 792 h 842"/>
                <a:gd name="T58" fmla="*/ 152 w 834"/>
                <a:gd name="T59" fmla="*/ 746 h 842"/>
                <a:gd name="T60" fmla="*/ 96 w 834"/>
                <a:gd name="T61" fmla="*/ 690 h 842"/>
                <a:gd name="T62" fmla="*/ 50 w 834"/>
                <a:gd name="T63" fmla="*/ 622 h 842"/>
                <a:gd name="T64" fmla="*/ 20 w 834"/>
                <a:gd name="T65" fmla="*/ 546 h 842"/>
                <a:gd name="T66" fmla="*/ 2 w 834"/>
                <a:gd name="T67" fmla="*/ 464 h 842"/>
                <a:gd name="T68" fmla="*/ 0 w 834"/>
                <a:gd name="T69" fmla="*/ 422 h 84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34"/>
                <a:gd name="T106" fmla="*/ 0 h 842"/>
                <a:gd name="T107" fmla="*/ 834 w 834"/>
                <a:gd name="T108" fmla="*/ 842 h 84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34" h="842">
                  <a:moveTo>
                    <a:pt x="0" y="422"/>
                  </a:moveTo>
                  <a:lnTo>
                    <a:pt x="0" y="422"/>
                  </a:lnTo>
                  <a:lnTo>
                    <a:pt x="2" y="378"/>
                  </a:lnTo>
                  <a:lnTo>
                    <a:pt x="8" y="336"/>
                  </a:lnTo>
                  <a:lnTo>
                    <a:pt x="20" y="296"/>
                  </a:lnTo>
                  <a:lnTo>
                    <a:pt x="34" y="258"/>
                  </a:lnTo>
                  <a:lnTo>
                    <a:pt x="50" y="220"/>
                  </a:lnTo>
                  <a:lnTo>
                    <a:pt x="72" y="186"/>
                  </a:lnTo>
                  <a:lnTo>
                    <a:pt x="96" y="154"/>
                  </a:lnTo>
                  <a:lnTo>
                    <a:pt x="122" y="124"/>
                  </a:lnTo>
                  <a:lnTo>
                    <a:pt x="152" y="96"/>
                  </a:lnTo>
                  <a:lnTo>
                    <a:pt x="184" y="72"/>
                  </a:lnTo>
                  <a:lnTo>
                    <a:pt x="218" y="50"/>
                  </a:lnTo>
                  <a:lnTo>
                    <a:pt x="254" y="32"/>
                  </a:lnTo>
                  <a:lnTo>
                    <a:pt x="294" y="18"/>
                  </a:lnTo>
                  <a:lnTo>
                    <a:pt x="334" y="8"/>
                  </a:lnTo>
                  <a:lnTo>
                    <a:pt x="374" y="2"/>
                  </a:lnTo>
                  <a:lnTo>
                    <a:pt x="418" y="0"/>
                  </a:lnTo>
                  <a:lnTo>
                    <a:pt x="460" y="2"/>
                  </a:lnTo>
                  <a:lnTo>
                    <a:pt x="502" y="8"/>
                  </a:lnTo>
                  <a:lnTo>
                    <a:pt x="542" y="18"/>
                  </a:lnTo>
                  <a:lnTo>
                    <a:pt x="580" y="32"/>
                  </a:lnTo>
                  <a:lnTo>
                    <a:pt x="616" y="50"/>
                  </a:lnTo>
                  <a:lnTo>
                    <a:pt x="650" y="72"/>
                  </a:lnTo>
                  <a:lnTo>
                    <a:pt x="682" y="96"/>
                  </a:lnTo>
                  <a:lnTo>
                    <a:pt x="712" y="124"/>
                  </a:lnTo>
                  <a:lnTo>
                    <a:pt x="740" y="154"/>
                  </a:lnTo>
                  <a:lnTo>
                    <a:pt x="764" y="186"/>
                  </a:lnTo>
                  <a:lnTo>
                    <a:pt x="784" y="220"/>
                  </a:lnTo>
                  <a:lnTo>
                    <a:pt x="802" y="258"/>
                  </a:lnTo>
                  <a:lnTo>
                    <a:pt x="816" y="296"/>
                  </a:lnTo>
                  <a:lnTo>
                    <a:pt x="826" y="336"/>
                  </a:lnTo>
                  <a:lnTo>
                    <a:pt x="832" y="378"/>
                  </a:lnTo>
                  <a:lnTo>
                    <a:pt x="834" y="422"/>
                  </a:lnTo>
                  <a:lnTo>
                    <a:pt x="832" y="464"/>
                  </a:lnTo>
                  <a:lnTo>
                    <a:pt x="826" y="506"/>
                  </a:lnTo>
                  <a:lnTo>
                    <a:pt x="816" y="546"/>
                  </a:lnTo>
                  <a:lnTo>
                    <a:pt x="802" y="586"/>
                  </a:lnTo>
                  <a:lnTo>
                    <a:pt x="784" y="622"/>
                  </a:lnTo>
                  <a:lnTo>
                    <a:pt x="764" y="656"/>
                  </a:lnTo>
                  <a:lnTo>
                    <a:pt x="740" y="690"/>
                  </a:lnTo>
                  <a:lnTo>
                    <a:pt x="712" y="720"/>
                  </a:lnTo>
                  <a:lnTo>
                    <a:pt x="682" y="746"/>
                  </a:lnTo>
                  <a:lnTo>
                    <a:pt x="650" y="770"/>
                  </a:lnTo>
                  <a:lnTo>
                    <a:pt x="616" y="792"/>
                  </a:lnTo>
                  <a:lnTo>
                    <a:pt x="580" y="810"/>
                  </a:lnTo>
                  <a:lnTo>
                    <a:pt x="542" y="824"/>
                  </a:lnTo>
                  <a:lnTo>
                    <a:pt x="502" y="834"/>
                  </a:lnTo>
                  <a:lnTo>
                    <a:pt x="460" y="840"/>
                  </a:lnTo>
                  <a:lnTo>
                    <a:pt x="418" y="842"/>
                  </a:lnTo>
                  <a:lnTo>
                    <a:pt x="374" y="840"/>
                  </a:lnTo>
                  <a:lnTo>
                    <a:pt x="334" y="834"/>
                  </a:lnTo>
                  <a:lnTo>
                    <a:pt x="294" y="824"/>
                  </a:lnTo>
                  <a:lnTo>
                    <a:pt x="254" y="810"/>
                  </a:lnTo>
                  <a:lnTo>
                    <a:pt x="218" y="792"/>
                  </a:lnTo>
                  <a:lnTo>
                    <a:pt x="184" y="770"/>
                  </a:lnTo>
                  <a:lnTo>
                    <a:pt x="152" y="746"/>
                  </a:lnTo>
                  <a:lnTo>
                    <a:pt x="122" y="720"/>
                  </a:lnTo>
                  <a:lnTo>
                    <a:pt x="96" y="690"/>
                  </a:lnTo>
                  <a:lnTo>
                    <a:pt x="72" y="656"/>
                  </a:lnTo>
                  <a:lnTo>
                    <a:pt x="50" y="622"/>
                  </a:lnTo>
                  <a:lnTo>
                    <a:pt x="34" y="586"/>
                  </a:lnTo>
                  <a:lnTo>
                    <a:pt x="20" y="546"/>
                  </a:lnTo>
                  <a:lnTo>
                    <a:pt x="8" y="506"/>
                  </a:lnTo>
                  <a:lnTo>
                    <a:pt x="2" y="464"/>
                  </a:lnTo>
                  <a:lnTo>
                    <a:pt x="0" y="422"/>
                  </a:lnTo>
                  <a:close/>
                </a:path>
              </a:pathLst>
            </a:custGeom>
            <a:solidFill>
              <a:srgbClr val="FAA21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83" name="Freeform 421">
              <a:extLst>
                <a:ext uri="{FF2B5EF4-FFF2-40B4-BE49-F238E27FC236}">
                  <a16:creationId xmlns:a16="http://schemas.microsoft.com/office/drawing/2014/main" id="{EB095C2B-D749-4141-973C-B4080524B0A1}"/>
                </a:ext>
              </a:extLst>
            </p:cNvPr>
            <p:cNvSpPr>
              <a:spLocks/>
            </p:cNvSpPr>
            <p:nvPr/>
          </p:nvSpPr>
          <p:spPr bwMode="auto">
            <a:xfrm>
              <a:off x="1970" y="2018"/>
              <a:ext cx="826" cy="834"/>
            </a:xfrm>
            <a:custGeom>
              <a:avLst/>
              <a:gdLst>
                <a:gd name="T0" fmla="*/ 0 w 826"/>
                <a:gd name="T1" fmla="*/ 418 h 834"/>
                <a:gd name="T2" fmla="*/ 8 w 826"/>
                <a:gd name="T3" fmla="*/ 334 h 834"/>
                <a:gd name="T4" fmla="*/ 32 w 826"/>
                <a:gd name="T5" fmla="*/ 256 h 834"/>
                <a:gd name="T6" fmla="*/ 70 w 826"/>
                <a:gd name="T7" fmla="*/ 184 h 834"/>
                <a:gd name="T8" fmla="*/ 122 w 826"/>
                <a:gd name="T9" fmla="*/ 122 h 834"/>
                <a:gd name="T10" fmla="*/ 182 w 826"/>
                <a:gd name="T11" fmla="*/ 72 h 834"/>
                <a:gd name="T12" fmla="*/ 252 w 826"/>
                <a:gd name="T13" fmla="*/ 34 h 834"/>
                <a:gd name="T14" fmla="*/ 330 w 826"/>
                <a:gd name="T15" fmla="*/ 10 h 834"/>
                <a:gd name="T16" fmla="*/ 414 w 826"/>
                <a:gd name="T17" fmla="*/ 0 h 834"/>
                <a:gd name="T18" fmla="*/ 456 w 826"/>
                <a:gd name="T19" fmla="*/ 2 h 834"/>
                <a:gd name="T20" fmla="*/ 536 w 826"/>
                <a:gd name="T21" fmla="*/ 20 h 834"/>
                <a:gd name="T22" fmla="*/ 610 w 826"/>
                <a:gd name="T23" fmla="*/ 52 h 834"/>
                <a:gd name="T24" fmla="*/ 676 w 826"/>
                <a:gd name="T25" fmla="*/ 96 h 834"/>
                <a:gd name="T26" fmla="*/ 732 w 826"/>
                <a:gd name="T27" fmla="*/ 152 h 834"/>
                <a:gd name="T28" fmla="*/ 776 w 826"/>
                <a:gd name="T29" fmla="*/ 218 h 834"/>
                <a:gd name="T30" fmla="*/ 808 w 826"/>
                <a:gd name="T31" fmla="*/ 294 h 834"/>
                <a:gd name="T32" fmla="*/ 824 w 826"/>
                <a:gd name="T33" fmla="*/ 374 h 834"/>
                <a:gd name="T34" fmla="*/ 826 w 826"/>
                <a:gd name="T35" fmla="*/ 418 h 834"/>
                <a:gd name="T36" fmla="*/ 818 w 826"/>
                <a:gd name="T37" fmla="*/ 502 h 834"/>
                <a:gd name="T38" fmla="*/ 794 w 826"/>
                <a:gd name="T39" fmla="*/ 580 h 834"/>
                <a:gd name="T40" fmla="*/ 756 w 826"/>
                <a:gd name="T41" fmla="*/ 650 h 834"/>
                <a:gd name="T42" fmla="*/ 704 w 826"/>
                <a:gd name="T43" fmla="*/ 712 h 834"/>
                <a:gd name="T44" fmla="*/ 644 w 826"/>
                <a:gd name="T45" fmla="*/ 764 h 834"/>
                <a:gd name="T46" fmla="*/ 574 w 826"/>
                <a:gd name="T47" fmla="*/ 802 h 834"/>
                <a:gd name="T48" fmla="*/ 496 w 826"/>
                <a:gd name="T49" fmla="*/ 826 h 834"/>
                <a:gd name="T50" fmla="*/ 414 w 826"/>
                <a:gd name="T51" fmla="*/ 834 h 834"/>
                <a:gd name="T52" fmla="*/ 370 w 826"/>
                <a:gd name="T53" fmla="*/ 832 h 834"/>
                <a:gd name="T54" fmla="*/ 290 w 826"/>
                <a:gd name="T55" fmla="*/ 816 h 834"/>
                <a:gd name="T56" fmla="*/ 216 w 826"/>
                <a:gd name="T57" fmla="*/ 784 h 834"/>
                <a:gd name="T58" fmla="*/ 150 w 826"/>
                <a:gd name="T59" fmla="*/ 740 h 834"/>
                <a:gd name="T60" fmla="*/ 94 w 826"/>
                <a:gd name="T61" fmla="*/ 682 h 834"/>
                <a:gd name="T62" fmla="*/ 50 w 826"/>
                <a:gd name="T63" fmla="*/ 616 h 834"/>
                <a:gd name="T64" fmla="*/ 18 w 826"/>
                <a:gd name="T65" fmla="*/ 542 h 834"/>
                <a:gd name="T66" fmla="*/ 2 w 826"/>
                <a:gd name="T67" fmla="*/ 460 h 834"/>
                <a:gd name="T68" fmla="*/ 0 w 826"/>
                <a:gd name="T69" fmla="*/ 418 h 8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26"/>
                <a:gd name="T106" fmla="*/ 0 h 834"/>
                <a:gd name="T107" fmla="*/ 826 w 826"/>
                <a:gd name="T108" fmla="*/ 834 h 83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26" h="834">
                  <a:moveTo>
                    <a:pt x="0" y="418"/>
                  </a:moveTo>
                  <a:lnTo>
                    <a:pt x="0" y="418"/>
                  </a:lnTo>
                  <a:lnTo>
                    <a:pt x="2" y="374"/>
                  </a:lnTo>
                  <a:lnTo>
                    <a:pt x="8" y="334"/>
                  </a:lnTo>
                  <a:lnTo>
                    <a:pt x="18" y="294"/>
                  </a:lnTo>
                  <a:lnTo>
                    <a:pt x="32" y="256"/>
                  </a:lnTo>
                  <a:lnTo>
                    <a:pt x="50" y="218"/>
                  </a:lnTo>
                  <a:lnTo>
                    <a:pt x="70" y="184"/>
                  </a:lnTo>
                  <a:lnTo>
                    <a:pt x="94" y="152"/>
                  </a:lnTo>
                  <a:lnTo>
                    <a:pt x="122" y="122"/>
                  </a:lnTo>
                  <a:lnTo>
                    <a:pt x="150" y="96"/>
                  </a:lnTo>
                  <a:lnTo>
                    <a:pt x="182" y="72"/>
                  </a:lnTo>
                  <a:lnTo>
                    <a:pt x="216" y="52"/>
                  </a:lnTo>
                  <a:lnTo>
                    <a:pt x="252" y="34"/>
                  </a:lnTo>
                  <a:lnTo>
                    <a:pt x="290" y="20"/>
                  </a:lnTo>
                  <a:lnTo>
                    <a:pt x="330" y="10"/>
                  </a:lnTo>
                  <a:lnTo>
                    <a:pt x="370" y="2"/>
                  </a:lnTo>
                  <a:lnTo>
                    <a:pt x="414" y="0"/>
                  </a:lnTo>
                  <a:lnTo>
                    <a:pt x="456" y="2"/>
                  </a:lnTo>
                  <a:lnTo>
                    <a:pt x="496" y="10"/>
                  </a:lnTo>
                  <a:lnTo>
                    <a:pt x="536" y="20"/>
                  </a:lnTo>
                  <a:lnTo>
                    <a:pt x="574" y="34"/>
                  </a:lnTo>
                  <a:lnTo>
                    <a:pt x="610" y="52"/>
                  </a:lnTo>
                  <a:lnTo>
                    <a:pt x="644" y="72"/>
                  </a:lnTo>
                  <a:lnTo>
                    <a:pt x="676" y="96"/>
                  </a:lnTo>
                  <a:lnTo>
                    <a:pt x="704" y="122"/>
                  </a:lnTo>
                  <a:lnTo>
                    <a:pt x="732" y="152"/>
                  </a:lnTo>
                  <a:lnTo>
                    <a:pt x="756" y="184"/>
                  </a:lnTo>
                  <a:lnTo>
                    <a:pt x="776" y="218"/>
                  </a:lnTo>
                  <a:lnTo>
                    <a:pt x="794" y="256"/>
                  </a:lnTo>
                  <a:lnTo>
                    <a:pt x="808" y="294"/>
                  </a:lnTo>
                  <a:lnTo>
                    <a:pt x="818" y="334"/>
                  </a:lnTo>
                  <a:lnTo>
                    <a:pt x="824" y="374"/>
                  </a:lnTo>
                  <a:lnTo>
                    <a:pt x="826" y="418"/>
                  </a:lnTo>
                  <a:lnTo>
                    <a:pt x="824" y="460"/>
                  </a:lnTo>
                  <a:lnTo>
                    <a:pt x="818" y="502"/>
                  </a:lnTo>
                  <a:lnTo>
                    <a:pt x="808" y="542"/>
                  </a:lnTo>
                  <a:lnTo>
                    <a:pt x="794" y="580"/>
                  </a:lnTo>
                  <a:lnTo>
                    <a:pt x="776" y="616"/>
                  </a:lnTo>
                  <a:lnTo>
                    <a:pt x="756" y="650"/>
                  </a:lnTo>
                  <a:lnTo>
                    <a:pt x="732" y="682"/>
                  </a:lnTo>
                  <a:lnTo>
                    <a:pt x="704" y="712"/>
                  </a:lnTo>
                  <a:lnTo>
                    <a:pt x="676" y="740"/>
                  </a:lnTo>
                  <a:lnTo>
                    <a:pt x="644" y="764"/>
                  </a:lnTo>
                  <a:lnTo>
                    <a:pt x="610" y="784"/>
                  </a:lnTo>
                  <a:lnTo>
                    <a:pt x="574" y="802"/>
                  </a:lnTo>
                  <a:lnTo>
                    <a:pt x="536" y="816"/>
                  </a:lnTo>
                  <a:lnTo>
                    <a:pt x="496" y="826"/>
                  </a:lnTo>
                  <a:lnTo>
                    <a:pt x="456" y="832"/>
                  </a:lnTo>
                  <a:lnTo>
                    <a:pt x="414" y="834"/>
                  </a:lnTo>
                  <a:lnTo>
                    <a:pt x="370" y="832"/>
                  </a:lnTo>
                  <a:lnTo>
                    <a:pt x="330" y="826"/>
                  </a:lnTo>
                  <a:lnTo>
                    <a:pt x="290" y="816"/>
                  </a:lnTo>
                  <a:lnTo>
                    <a:pt x="252" y="802"/>
                  </a:lnTo>
                  <a:lnTo>
                    <a:pt x="216" y="784"/>
                  </a:lnTo>
                  <a:lnTo>
                    <a:pt x="182" y="764"/>
                  </a:lnTo>
                  <a:lnTo>
                    <a:pt x="150" y="740"/>
                  </a:lnTo>
                  <a:lnTo>
                    <a:pt x="122" y="712"/>
                  </a:lnTo>
                  <a:lnTo>
                    <a:pt x="94" y="682"/>
                  </a:lnTo>
                  <a:lnTo>
                    <a:pt x="70" y="650"/>
                  </a:lnTo>
                  <a:lnTo>
                    <a:pt x="50" y="616"/>
                  </a:lnTo>
                  <a:lnTo>
                    <a:pt x="32" y="580"/>
                  </a:lnTo>
                  <a:lnTo>
                    <a:pt x="18" y="542"/>
                  </a:lnTo>
                  <a:lnTo>
                    <a:pt x="8" y="502"/>
                  </a:lnTo>
                  <a:lnTo>
                    <a:pt x="2" y="460"/>
                  </a:lnTo>
                  <a:lnTo>
                    <a:pt x="0" y="418"/>
                  </a:lnTo>
                  <a:close/>
                </a:path>
              </a:pathLst>
            </a:custGeom>
            <a:solidFill>
              <a:srgbClr val="FAA4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84" name="Freeform 422">
              <a:extLst>
                <a:ext uri="{FF2B5EF4-FFF2-40B4-BE49-F238E27FC236}">
                  <a16:creationId xmlns:a16="http://schemas.microsoft.com/office/drawing/2014/main" id="{363CAA7E-4E17-4297-A270-EED471B90883}"/>
                </a:ext>
              </a:extLst>
            </p:cNvPr>
            <p:cNvSpPr>
              <a:spLocks/>
            </p:cNvSpPr>
            <p:nvPr/>
          </p:nvSpPr>
          <p:spPr bwMode="auto">
            <a:xfrm>
              <a:off x="1974" y="2024"/>
              <a:ext cx="818" cy="824"/>
            </a:xfrm>
            <a:custGeom>
              <a:avLst/>
              <a:gdLst>
                <a:gd name="T0" fmla="*/ 0 w 818"/>
                <a:gd name="T1" fmla="*/ 412 h 824"/>
                <a:gd name="T2" fmla="*/ 8 w 818"/>
                <a:gd name="T3" fmla="*/ 328 h 824"/>
                <a:gd name="T4" fmla="*/ 32 w 818"/>
                <a:gd name="T5" fmla="*/ 252 h 824"/>
                <a:gd name="T6" fmla="*/ 70 w 818"/>
                <a:gd name="T7" fmla="*/ 182 h 824"/>
                <a:gd name="T8" fmla="*/ 120 w 818"/>
                <a:gd name="T9" fmla="*/ 120 h 824"/>
                <a:gd name="T10" fmla="*/ 180 w 818"/>
                <a:gd name="T11" fmla="*/ 70 h 824"/>
                <a:gd name="T12" fmla="*/ 250 w 818"/>
                <a:gd name="T13" fmla="*/ 32 h 824"/>
                <a:gd name="T14" fmla="*/ 326 w 818"/>
                <a:gd name="T15" fmla="*/ 8 h 824"/>
                <a:gd name="T16" fmla="*/ 408 w 818"/>
                <a:gd name="T17" fmla="*/ 0 h 824"/>
                <a:gd name="T18" fmla="*/ 450 w 818"/>
                <a:gd name="T19" fmla="*/ 2 h 824"/>
                <a:gd name="T20" fmla="*/ 530 w 818"/>
                <a:gd name="T21" fmla="*/ 18 h 824"/>
                <a:gd name="T22" fmla="*/ 604 w 818"/>
                <a:gd name="T23" fmla="*/ 50 h 824"/>
                <a:gd name="T24" fmla="*/ 668 w 818"/>
                <a:gd name="T25" fmla="*/ 94 h 824"/>
                <a:gd name="T26" fmla="*/ 724 w 818"/>
                <a:gd name="T27" fmla="*/ 150 h 824"/>
                <a:gd name="T28" fmla="*/ 768 w 818"/>
                <a:gd name="T29" fmla="*/ 216 h 824"/>
                <a:gd name="T30" fmla="*/ 798 w 818"/>
                <a:gd name="T31" fmla="*/ 290 h 824"/>
                <a:gd name="T32" fmla="*/ 816 w 818"/>
                <a:gd name="T33" fmla="*/ 370 h 824"/>
                <a:gd name="T34" fmla="*/ 818 w 818"/>
                <a:gd name="T35" fmla="*/ 412 h 824"/>
                <a:gd name="T36" fmla="*/ 808 w 818"/>
                <a:gd name="T37" fmla="*/ 496 h 824"/>
                <a:gd name="T38" fmla="*/ 786 w 818"/>
                <a:gd name="T39" fmla="*/ 572 h 824"/>
                <a:gd name="T40" fmla="*/ 748 w 818"/>
                <a:gd name="T41" fmla="*/ 642 h 824"/>
                <a:gd name="T42" fmla="*/ 698 w 818"/>
                <a:gd name="T43" fmla="*/ 704 h 824"/>
                <a:gd name="T44" fmla="*/ 638 w 818"/>
                <a:gd name="T45" fmla="*/ 754 h 824"/>
                <a:gd name="T46" fmla="*/ 568 w 818"/>
                <a:gd name="T47" fmla="*/ 792 h 824"/>
                <a:gd name="T48" fmla="*/ 492 w 818"/>
                <a:gd name="T49" fmla="*/ 816 h 824"/>
                <a:gd name="T50" fmla="*/ 408 w 818"/>
                <a:gd name="T51" fmla="*/ 824 h 824"/>
                <a:gd name="T52" fmla="*/ 368 w 818"/>
                <a:gd name="T53" fmla="*/ 822 h 824"/>
                <a:gd name="T54" fmla="*/ 288 w 818"/>
                <a:gd name="T55" fmla="*/ 806 h 824"/>
                <a:gd name="T56" fmla="*/ 214 w 818"/>
                <a:gd name="T57" fmla="*/ 774 h 824"/>
                <a:gd name="T58" fmla="*/ 150 w 818"/>
                <a:gd name="T59" fmla="*/ 730 h 824"/>
                <a:gd name="T60" fmla="*/ 94 w 818"/>
                <a:gd name="T61" fmla="*/ 674 h 824"/>
                <a:gd name="T62" fmla="*/ 50 w 818"/>
                <a:gd name="T63" fmla="*/ 608 h 824"/>
                <a:gd name="T64" fmla="*/ 18 w 818"/>
                <a:gd name="T65" fmla="*/ 534 h 824"/>
                <a:gd name="T66" fmla="*/ 2 w 818"/>
                <a:gd name="T67" fmla="*/ 454 h 824"/>
                <a:gd name="T68" fmla="*/ 0 w 818"/>
                <a:gd name="T69" fmla="*/ 412 h 82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18"/>
                <a:gd name="T106" fmla="*/ 0 h 824"/>
                <a:gd name="T107" fmla="*/ 818 w 818"/>
                <a:gd name="T108" fmla="*/ 824 h 82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18" h="824">
                  <a:moveTo>
                    <a:pt x="0" y="412"/>
                  </a:moveTo>
                  <a:lnTo>
                    <a:pt x="0" y="412"/>
                  </a:lnTo>
                  <a:lnTo>
                    <a:pt x="2" y="370"/>
                  </a:lnTo>
                  <a:lnTo>
                    <a:pt x="8" y="328"/>
                  </a:lnTo>
                  <a:lnTo>
                    <a:pt x="18" y="290"/>
                  </a:lnTo>
                  <a:lnTo>
                    <a:pt x="32" y="252"/>
                  </a:lnTo>
                  <a:lnTo>
                    <a:pt x="50" y="216"/>
                  </a:lnTo>
                  <a:lnTo>
                    <a:pt x="70" y="182"/>
                  </a:lnTo>
                  <a:lnTo>
                    <a:pt x="94" y="150"/>
                  </a:lnTo>
                  <a:lnTo>
                    <a:pt x="120" y="120"/>
                  </a:lnTo>
                  <a:lnTo>
                    <a:pt x="150" y="94"/>
                  </a:lnTo>
                  <a:lnTo>
                    <a:pt x="180" y="70"/>
                  </a:lnTo>
                  <a:lnTo>
                    <a:pt x="214" y="50"/>
                  </a:lnTo>
                  <a:lnTo>
                    <a:pt x="250" y="32"/>
                  </a:lnTo>
                  <a:lnTo>
                    <a:pt x="288" y="18"/>
                  </a:lnTo>
                  <a:lnTo>
                    <a:pt x="326" y="8"/>
                  </a:lnTo>
                  <a:lnTo>
                    <a:pt x="368" y="2"/>
                  </a:lnTo>
                  <a:lnTo>
                    <a:pt x="408" y="0"/>
                  </a:lnTo>
                  <a:lnTo>
                    <a:pt x="450" y="2"/>
                  </a:lnTo>
                  <a:lnTo>
                    <a:pt x="492" y="8"/>
                  </a:lnTo>
                  <a:lnTo>
                    <a:pt x="530" y="18"/>
                  </a:lnTo>
                  <a:lnTo>
                    <a:pt x="568" y="32"/>
                  </a:lnTo>
                  <a:lnTo>
                    <a:pt x="604" y="50"/>
                  </a:lnTo>
                  <a:lnTo>
                    <a:pt x="638" y="70"/>
                  </a:lnTo>
                  <a:lnTo>
                    <a:pt x="668" y="94"/>
                  </a:lnTo>
                  <a:lnTo>
                    <a:pt x="698" y="120"/>
                  </a:lnTo>
                  <a:lnTo>
                    <a:pt x="724" y="150"/>
                  </a:lnTo>
                  <a:lnTo>
                    <a:pt x="748" y="182"/>
                  </a:lnTo>
                  <a:lnTo>
                    <a:pt x="768" y="216"/>
                  </a:lnTo>
                  <a:lnTo>
                    <a:pt x="786" y="252"/>
                  </a:lnTo>
                  <a:lnTo>
                    <a:pt x="798" y="290"/>
                  </a:lnTo>
                  <a:lnTo>
                    <a:pt x="808" y="328"/>
                  </a:lnTo>
                  <a:lnTo>
                    <a:pt x="816" y="370"/>
                  </a:lnTo>
                  <a:lnTo>
                    <a:pt x="818" y="412"/>
                  </a:lnTo>
                  <a:lnTo>
                    <a:pt x="816" y="454"/>
                  </a:lnTo>
                  <a:lnTo>
                    <a:pt x="808" y="496"/>
                  </a:lnTo>
                  <a:lnTo>
                    <a:pt x="798" y="534"/>
                  </a:lnTo>
                  <a:lnTo>
                    <a:pt x="786" y="572"/>
                  </a:lnTo>
                  <a:lnTo>
                    <a:pt x="768" y="608"/>
                  </a:lnTo>
                  <a:lnTo>
                    <a:pt x="748" y="642"/>
                  </a:lnTo>
                  <a:lnTo>
                    <a:pt x="724" y="674"/>
                  </a:lnTo>
                  <a:lnTo>
                    <a:pt x="698" y="704"/>
                  </a:lnTo>
                  <a:lnTo>
                    <a:pt x="668" y="730"/>
                  </a:lnTo>
                  <a:lnTo>
                    <a:pt x="638" y="754"/>
                  </a:lnTo>
                  <a:lnTo>
                    <a:pt x="604" y="774"/>
                  </a:lnTo>
                  <a:lnTo>
                    <a:pt x="568" y="792"/>
                  </a:lnTo>
                  <a:lnTo>
                    <a:pt x="530" y="806"/>
                  </a:lnTo>
                  <a:lnTo>
                    <a:pt x="492" y="816"/>
                  </a:lnTo>
                  <a:lnTo>
                    <a:pt x="450" y="822"/>
                  </a:lnTo>
                  <a:lnTo>
                    <a:pt x="408" y="824"/>
                  </a:lnTo>
                  <a:lnTo>
                    <a:pt x="368" y="822"/>
                  </a:lnTo>
                  <a:lnTo>
                    <a:pt x="326" y="816"/>
                  </a:lnTo>
                  <a:lnTo>
                    <a:pt x="288" y="806"/>
                  </a:lnTo>
                  <a:lnTo>
                    <a:pt x="250" y="792"/>
                  </a:lnTo>
                  <a:lnTo>
                    <a:pt x="214" y="774"/>
                  </a:lnTo>
                  <a:lnTo>
                    <a:pt x="180" y="754"/>
                  </a:lnTo>
                  <a:lnTo>
                    <a:pt x="150" y="730"/>
                  </a:lnTo>
                  <a:lnTo>
                    <a:pt x="120" y="704"/>
                  </a:lnTo>
                  <a:lnTo>
                    <a:pt x="94" y="674"/>
                  </a:lnTo>
                  <a:lnTo>
                    <a:pt x="70" y="642"/>
                  </a:lnTo>
                  <a:lnTo>
                    <a:pt x="50" y="608"/>
                  </a:lnTo>
                  <a:lnTo>
                    <a:pt x="32" y="572"/>
                  </a:lnTo>
                  <a:lnTo>
                    <a:pt x="18" y="534"/>
                  </a:lnTo>
                  <a:lnTo>
                    <a:pt x="8" y="496"/>
                  </a:lnTo>
                  <a:lnTo>
                    <a:pt x="2" y="454"/>
                  </a:lnTo>
                  <a:lnTo>
                    <a:pt x="0" y="412"/>
                  </a:lnTo>
                  <a:close/>
                </a:path>
              </a:pathLst>
            </a:custGeom>
            <a:solidFill>
              <a:srgbClr val="FAA81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85" name="Freeform 423">
              <a:extLst>
                <a:ext uri="{FF2B5EF4-FFF2-40B4-BE49-F238E27FC236}">
                  <a16:creationId xmlns:a16="http://schemas.microsoft.com/office/drawing/2014/main" id="{BE6454AA-CAD3-4795-B8F9-E038989C8188}"/>
                </a:ext>
              </a:extLst>
            </p:cNvPr>
            <p:cNvSpPr>
              <a:spLocks/>
            </p:cNvSpPr>
            <p:nvPr/>
          </p:nvSpPr>
          <p:spPr bwMode="auto">
            <a:xfrm>
              <a:off x="1978" y="2028"/>
              <a:ext cx="808" cy="816"/>
            </a:xfrm>
            <a:custGeom>
              <a:avLst/>
              <a:gdLst>
                <a:gd name="T0" fmla="*/ 0 w 808"/>
                <a:gd name="T1" fmla="*/ 408 h 816"/>
                <a:gd name="T2" fmla="*/ 8 w 808"/>
                <a:gd name="T3" fmla="*/ 326 h 816"/>
                <a:gd name="T4" fmla="*/ 32 w 808"/>
                <a:gd name="T5" fmla="*/ 250 h 816"/>
                <a:gd name="T6" fmla="*/ 70 w 808"/>
                <a:gd name="T7" fmla="*/ 180 h 816"/>
                <a:gd name="T8" fmla="*/ 120 w 808"/>
                <a:gd name="T9" fmla="*/ 120 h 816"/>
                <a:gd name="T10" fmla="*/ 178 w 808"/>
                <a:gd name="T11" fmla="*/ 70 h 816"/>
                <a:gd name="T12" fmla="*/ 248 w 808"/>
                <a:gd name="T13" fmla="*/ 32 h 816"/>
                <a:gd name="T14" fmla="*/ 324 w 808"/>
                <a:gd name="T15" fmla="*/ 8 h 816"/>
                <a:gd name="T16" fmla="*/ 404 w 808"/>
                <a:gd name="T17" fmla="*/ 0 h 816"/>
                <a:gd name="T18" fmla="*/ 446 w 808"/>
                <a:gd name="T19" fmla="*/ 2 h 816"/>
                <a:gd name="T20" fmla="*/ 524 w 808"/>
                <a:gd name="T21" fmla="*/ 18 h 816"/>
                <a:gd name="T22" fmla="*/ 598 w 808"/>
                <a:gd name="T23" fmla="*/ 50 h 816"/>
                <a:gd name="T24" fmla="*/ 662 w 808"/>
                <a:gd name="T25" fmla="*/ 94 h 816"/>
                <a:gd name="T26" fmla="*/ 716 w 808"/>
                <a:gd name="T27" fmla="*/ 148 h 816"/>
                <a:gd name="T28" fmla="*/ 760 w 808"/>
                <a:gd name="T29" fmla="*/ 214 h 816"/>
                <a:gd name="T30" fmla="*/ 790 w 808"/>
                <a:gd name="T31" fmla="*/ 288 h 816"/>
                <a:gd name="T32" fmla="*/ 806 w 808"/>
                <a:gd name="T33" fmla="*/ 366 h 816"/>
                <a:gd name="T34" fmla="*/ 808 w 808"/>
                <a:gd name="T35" fmla="*/ 408 h 816"/>
                <a:gd name="T36" fmla="*/ 800 w 808"/>
                <a:gd name="T37" fmla="*/ 490 h 816"/>
                <a:gd name="T38" fmla="*/ 776 w 808"/>
                <a:gd name="T39" fmla="*/ 568 h 816"/>
                <a:gd name="T40" fmla="*/ 740 w 808"/>
                <a:gd name="T41" fmla="*/ 636 h 816"/>
                <a:gd name="T42" fmla="*/ 690 w 808"/>
                <a:gd name="T43" fmla="*/ 696 h 816"/>
                <a:gd name="T44" fmla="*/ 630 w 808"/>
                <a:gd name="T45" fmla="*/ 746 h 816"/>
                <a:gd name="T46" fmla="*/ 562 w 808"/>
                <a:gd name="T47" fmla="*/ 784 h 816"/>
                <a:gd name="T48" fmla="*/ 486 w 808"/>
                <a:gd name="T49" fmla="*/ 808 h 816"/>
                <a:gd name="T50" fmla="*/ 404 w 808"/>
                <a:gd name="T51" fmla="*/ 816 h 816"/>
                <a:gd name="T52" fmla="*/ 364 w 808"/>
                <a:gd name="T53" fmla="*/ 814 h 816"/>
                <a:gd name="T54" fmla="*/ 284 w 808"/>
                <a:gd name="T55" fmla="*/ 798 h 816"/>
                <a:gd name="T56" fmla="*/ 212 w 808"/>
                <a:gd name="T57" fmla="*/ 766 h 816"/>
                <a:gd name="T58" fmla="*/ 148 w 808"/>
                <a:gd name="T59" fmla="*/ 724 h 816"/>
                <a:gd name="T60" fmla="*/ 92 w 808"/>
                <a:gd name="T61" fmla="*/ 668 h 816"/>
                <a:gd name="T62" fmla="*/ 50 w 808"/>
                <a:gd name="T63" fmla="*/ 602 h 816"/>
                <a:gd name="T64" fmla="*/ 18 w 808"/>
                <a:gd name="T65" fmla="*/ 530 h 816"/>
                <a:gd name="T66" fmla="*/ 2 w 808"/>
                <a:gd name="T67" fmla="*/ 450 h 816"/>
                <a:gd name="T68" fmla="*/ 0 w 808"/>
                <a:gd name="T69" fmla="*/ 408 h 81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08"/>
                <a:gd name="T106" fmla="*/ 0 h 816"/>
                <a:gd name="T107" fmla="*/ 808 w 808"/>
                <a:gd name="T108" fmla="*/ 816 h 81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08" h="816">
                  <a:moveTo>
                    <a:pt x="0" y="408"/>
                  </a:moveTo>
                  <a:lnTo>
                    <a:pt x="0" y="408"/>
                  </a:lnTo>
                  <a:lnTo>
                    <a:pt x="2" y="366"/>
                  </a:lnTo>
                  <a:lnTo>
                    <a:pt x="8" y="326"/>
                  </a:lnTo>
                  <a:lnTo>
                    <a:pt x="18" y="288"/>
                  </a:lnTo>
                  <a:lnTo>
                    <a:pt x="32" y="250"/>
                  </a:lnTo>
                  <a:lnTo>
                    <a:pt x="50" y="214"/>
                  </a:lnTo>
                  <a:lnTo>
                    <a:pt x="70" y="180"/>
                  </a:lnTo>
                  <a:lnTo>
                    <a:pt x="92" y="148"/>
                  </a:lnTo>
                  <a:lnTo>
                    <a:pt x="120" y="120"/>
                  </a:lnTo>
                  <a:lnTo>
                    <a:pt x="148" y="94"/>
                  </a:lnTo>
                  <a:lnTo>
                    <a:pt x="178" y="70"/>
                  </a:lnTo>
                  <a:lnTo>
                    <a:pt x="212" y="50"/>
                  </a:lnTo>
                  <a:lnTo>
                    <a:pt x="248" y="32"/>
                  </a:lnTo>
                  <a:lnTo>
                    <a:pt x="284" y="18"/>
                  </a:lnTo>
                  <a:lnTo>
                    <a:pt x="324" y="8"/>
                  </a:lnTo>
                  <a:lnTo>
                    <a:pt x="364" y="2"/>
                  </a:lnTo>
                  <a:lnTo>
                    <a:pt x="404" y="0"/>
                  </a:lnTo>
                  <a:lnTo>
                    <a:pt x="446" y="2"/>
                  </a:lnTo>
                  <a:lnTo>
                    <a:pt x="486" y="8"/>
                  </a:lnTo>
                  <a:lnTo>
                    <a:pt x="524" y="18"/>
                  </a:lnTo>
                  <a:lnTo>
                    <a:pt x="562" y="32"/>
                  </a:lnTo>
                  <a:lnTo>
                    <a:pt x="598" y="50"/>
                  </a:lnTo>
                  <a:lnTo>
                    <a:pt x="630" y="70"/>
                  </a:lnTo>
                  <a:lnTo>
                    <a:pt x="662" y="94"/>
                  </a:lnTo>
                  <a:lnTo>
                    <a:pt x="690" y="120"/>
                  </a:lnTo>
                  <a:lnTo>
                    <a:pt x="716" y="148"/>
                  </a:lnTo>
                  <a:lnTo>
                    <a:pt x="740" y="180"/>
                  </a:lnTo>
                  <a:lnTo>
                    <a:pt x="760" y="214"/>
                  </a:lnTo>
                  <a:lnTo>
                    <a:pt x="776" y="250"/>
                  </a:lnTo>
                  <a:lnTo>
                    <a:pt x="790" y="288"/>
                  </a:lnTo>
                  <a:lnTo>
                    <a:pt x="800" y="326"/>
                  </a:lnTo>
                  <a:lnTo>
                    <a:pt x="806" y="366"/>
                  </a:lnTo>
                  <a:lnTo>
                    <a:pt x="808" y="408"/>
                  </a:lnTo>
                  <a:lnTo>
                    <a:pt x="806" y="450"/>
                  </a:lnTo>
                  <a:lnTo>
                    <a:pt x="800" y="490"/>
                  </a:lnTo>
                  <a:lnTo>
                    <a:pt x="790" y="530"/>
                  </a:lnTo>
                  <a:lnTo>
                    <a:pt x="776" y="568"/>
                  </a:lnTo>
                  <a:lnTo>
                    <a:pt x="760" y="602"/>
                  </a:lnTo>
                  <a:lnTo>
                    <a:pt x="740" y="636"/>
                  </a:lnTo>
                  <a:lnTo>
                    <a:pt x="716" y="668"/>
                  </a:lnTo>
                  <a:lnTo>
                    <a:pt x="690" y="696"/>
                  </a:lnTo>
                  <a:lnTo>
                    <a:pt x="662" y="724"/>
                  </a:lnTo>
                  <a:lnTo>
                    <a:pt x="630" y="746"/>
                  </a:lnTo>
                  <a:lnTo>
                    <a:pt x="598" y="766"/>
                  </a:lnTo>
                  <a:lnTo>
                    <a:pt x="562" y="784"/>
                  </a:lnTo>
                  <a:lnTo>
                    <a:pt x="524" y="798"/>
                  </a:lnTo>
                  <a:lnTo>
                    <a:pt x="486" y="808"/>
                  </a:lnTo>
                  <a:lnTo>
                    <a:pt x="446" y="814"/>
                  </a:lnTo>
                  <a:lnTo>
                    <a:pt x="404" y="816"/>
                  </a:lnTo>
                  <a:lnTo>
                    <a:pt x="364" y="814"/>
                  </a:lnTo>
                  <a:lnTo>
                    <a:pt x="324" y="808"/>
                  </a:lnTo>
                  <a:lnTo>
                    <a:pt x="284" y="798"/>
                  </a:lnTo>
                  <a:lnTo>
                    <a:pt x="248" y="784"/>
                  </a:lnTo>
                  <a:lnTo>
                    <a:pt x="212" y="766"/>
                  </a:lnTo>
                  <a:lnTo>
                    <a:pt x="178" y="746"/>
                  </a:lnTo>
                  <a:lnTo>
                    <a:pt x="148" y="724"/>
                  </a:lnTo>
                  <a:lnTo>
                    <a:pt x="120" y="696"/>
                  </a:lnTo>
                  <a:lnTo>
                    <a:pt x="92" y="668"/>
                  </a:lnTo>
                  <a:lnTo>
                    <a:pt x="70" y="636"/>
                  </a:lnTo>
                  <a:lnTo>
                    <a:pt x="50" y="602"/>
                  </a:lnTo>
                  <a:lnTo>
                    <a:pt x="32" y="568"/>
                  </a:lnTo>
                  <a:lnTo>
                    <a:pt x="18" y="530"/>
                  </a:lnTo>
                  <a:lnTo>
                    <a:pt x="8" y="490"/>
                  </a:lnTo>
                  <a:lnTo>
                    <a:pt x="2" y="450"/>
                  </a:lnTo>
                  <a:lnTo>
                    <a:pt x="0" y="408"/>
                  </a:lnTo>
                  <a:close/>
                </a:path>
              </a:pathLst>
            </a:custGeom>
            <a:solidFill>
              <a:srgbClr val="FBAC1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86" name="Freeform 424">
              <a:extLst>
                <a:ext uri="{FF2B5EF4-FFF2-40B4-BE49-F238E27FC236}">
                  <a16:creationId xmlns:a16="http://schemas.microsoft.com/office/drawing/2014/main" id="{14AEC1F6-5E9C-498B-9B35-E35C4F34C8E5}"/>
                </a:ext>
              </a:extLst>
            </p:cNvPr>
            <p:cNvSpPr>
              <a:spLocks/>
            </p:cNvSpPr>
            <p:nvPr/>
          </p:nvSpPr>
          <p:spPr bwMode="auto">
            <a:xfrm>
              <a:off x="1982" y="2034"/>
              <a:ext cx="800" cy="806"/>
            </a:xfrm>
            <a:custGeom>
              <a:avLst/>
              <a:gdLst>
                <a:gd name="T0" fmla="*/ 0 w 800"/>
                <a:gd name="T1" fmla="*/ 402 h 806"/>
                <a:gd name="T2" fmla="*/ 8 w 800"/>
                <a:gd name="T3" fmla="*/ 322 h 806"/>
                <a:gd name="T4" fmla="*/ 32 w 800"/>
                <a:gd name="T5" fmla="*/ 246 h 806"/>
                <a:gd name="T6" fmla="*/ 70 w 800"/>
                <a:gd name="T7" fmla="*/ 178 h 806"/>
                <a:gd name="T8" fmla="*/ 118 w 800"/>
                <a:gd name="T9" fmla="*/ 118 h 806"/>
                <a:gd name="T10" fmla="*/ 178 w 800"/>
                <a:gd name="T11" fmla="*/ 68 h 806"/>
                <a:gd name="T12" fmla="*/ 244 w 800"/>
                <a:gd name="T13" fmla="*/ 32 h 806"/>
                <a:gd name="T14" fmla="*/ 320 w 800"/>
                <a:gd name="T15" fmla="*/ 8 h 806"/>
                <a:gd name="T16" fmla="*/ 400 w 800"/>
                <a:gd name="T17" fmla="*/ 0 h 806"/>
                <a:gd name="T18" fmla="*/ 442 w 800"/>
                <a:gd name="T19" fmla="*/ 2 h 806"/>
                <a:gd name="T20" fmla="*/ 520 w 800"/>
                <a:gd name="T21" fmla="*/ 18 h 806"/>
                <a:gd name="T22" fmla="*/ 592 w 800"/>
                <a:gd name="T23" fmla="*/ 48 h 806"/>
                <a:gd name="T24" fmla="*/ 654 w 800"/>
                <a:gd name="T25" fmla="*/ 92 h 806"/>
                <a:gd name="T26" fmla="*/ 708 w 800"/>
                <a:gd name="T27" fmla="*/ 146 h 806"/>
                <a:gd name="T28" fmla="*/ 752 w 800"/>
                <a:gd name="T29" fmla="*/ 210 h 806"/>
                <a:gd name="T30" fmla="*/ 782 w 800"/>
                <a:gd name="T31" fmla="*/ 282 h 806"/>
                <a:gd name="T32" fmla="*/ 798 w 800"/>
                <a:gd name="T33" fmla="*/ 362 h 806"/>
                <a:gd name="T34" fmla="*/ 800 w 800"/>
                <a:gd name="T35" fmla="*/ 402 h 806"/>
                <a:gd name="T36" fmla="*/ 792 w 800"/>
                <a:gd name="T37" fmla="*/ 484 h 806"/>
                <a:gd name="T38" fmla="*/ 768 w 800"/>
                <a:gd name="T39" fmla="*/ 560 h 806"/>
                <a:gd name="T40" fmla="*/ 732 w 800"/>
                <a:gd name="T41" fmla="*/ 628 h 806"/>
                <a:gd name="T42" fmla="*/ 684 w 800"/>
                <a:gd name="T43" fmla="*/ 688 h 806"/>
                <a:gd name="T44" fmla="*/ 624 w 800"/>
                <a:gd name="T45" fmla="*/ 738 h 806"/>
                <a:gd name="T46" fmla="*/ 556 w 800"/>
                <a:gd name="T47" fmla="*/ 774 h 806"/>
                <a:gd name="T48" fmla="*/ 482 w 800"/>
                <a:gd name="T49" fmla="*/ 798 h 806"/>
                <a:gd name="T50" fmla="*/ 400 w 800"/>
                <a:gd name="T51" fmla="*/ 806 h 806"/>
                <a:gd name="T52" fmla="*/ 360 w 800"/>
                <a:gd name="T53" fmla="*/ 804 h 806"/>
                <a:gd name="T54" fmla="*/ 282 w 800"/>
                <a:gd name="T55" fmla="*/ 788 h 806"/>
                <a:gd name="T56" fmla="*/ 210 w 800"/>
                <a:gd name="T57" fmla="*/ 758 h 806"/>
                <a:gd name="T58" fmla="*/ 146 w 800"/>
                <a:gd name="T59" fmla="*/ 714 h 806"/>
                <a:gd name="T60" fmla="*/ 92 w 800"/>
                <a:gd name="T61" fmla="*/ 660 h 806"/>
                <a:gd name="T62" fmla="*/ 50 w 800"/>
                <a:gd name="T63" fmla="*/ 594 h 806"/>
                <a:gd name="T64" fmla="*/ 18 w 800"/>
                <a:gd name="T65" fmla="*/ 522 h 806"/>
                <a:gd name="T66" fmla="*/ 2 w 800"/>
                <a:gd name="T67" fmla="*/ 444 h 806"/>
                <a:gd name="T68" fmla="*/ 0 w 800"/>
                <a:gd name="T69" fmla="*/ 402 h 80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00"/>
                <a:gd name="T106" fmla="*/ 0 h 806"/>
                <a:gd name="T107" fmla="*/ 800 w 800"/>
                <a:gd name="T108" fmla="*/ 806 h 80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00" h="806">
                  <a:moveTo>
                    <a:pt x="0" y="402"/>
                  </a:moveTo>
                  <a:lnTo>
                    <a:pt x="0" y="402"/>
                  </a:lnTo>
                  <a:lnTo>
                    <a:pt x="2" y="362"/>
                  </a:lnTo>
                  <a:lnTo>
                    <a:pt x="8" y="322"/>
                  </a:lnTo>
                  <a:lnTo>
                    <a:pt x="18" y="282"/>
                  </a:lnTo>
                  <a:lnTo>
                    <a:pt x="32" y="246"/>
                  </a:lnTo>
                  <a:lnTo>
                    <a:pt x="50" y="210"/>
                  </a:lnTo>
                  <a:lnTo>
                    <a:pt x="70" y="178"/>
                  </a:lnTo>
                  <a:lnTo>
                    <a:pt x="92" y="146"/>
                  </a:lnTo>
                  <a:lnTo>
                    <a:pt x="118" y="118"/>
                  </a:lnTo>
                  <a:lnTo>
                    <a:pt x="146" y="92"/>
                  </a:lnTo>
                  <a:lnTo>
                    <a:pt x="178" y="68"/>
                  </a:lnTo>
                  <a:lnTo>
                    <a:pt x="210" y="48"/>
                  </a:lnTo>
                  <a:lnTo>
                    <a:pt x="244" y="32"/>
                  </a:lnTo>
                  <a:lnTo>
                    <a:pt x="282" y="18"/>
                  </a:lnTo>
                  <a:lnTo>
                    <a:pt x="320" y="8"/>
                  </a:lnTo>
                  <a:lnTo>
                    <a:pt x="360" y="2"/>
                  </a:lnTo>
                  <a:lnTo>
                    <a:pt x="400" y="0"/>
                  </a:lnTo>
                  <a:lnTo>
                    <a:pt x="442" y="2"/>
                  </a:lnTo>
                  <a:lnTo>
                    <a:pt x="482" y="8"/>
                  </a:lnTo>
                  <a:lnTo>
                    <a:pt x="520" y="18"/>
                  </a:lnTo>
                  <a:lnTo>
                    <a:pt x="556" y="32"/>
                  </a:lnTo>
                  <a:lnTo>
                    <a:pt x="592" y="48"/>
                  </a:lnTo>
                  <a:lnTo>
                    <a:pt x="624" y="68"/>
                  </a:lnTo>
                  <a:lnTo>
                    <a:pt x="654" y="92"/>
                  </a:lnTo>
                  <a:lnTo>
                    <a:pt x="684" y="118"/>
                  </a:lnTo>
                  <a:lnTo>
                    <a:pt x="708" y="146"/>
                  </a:lnTo>
                  <a:lnTo>
                    <a:pt x="732" y="178"/>
                  </a:lnTo>
                  <a:lnTo>
                    <a:pt x="752" y="210"/>
                  </a:lnTo>
                  <a:lnTo>
                    <a:pt x="768" y="246"/>
                  </a:lnTo>
                  <a:lnTo>
                    <a:pt x="782" y="282"/>
                  </a:lnTo>
                  <a:lnTo>
                    <a:pt x="792" y="322"/>
                  </a:lnTo>
                  <a:lnTo>
                    <a:pt x="798" y="362"/>
                  </a:lnTo>
                  <a:lnTo>
                    <a:pt x="800" y="402"/>
                  </a:lnTo>
                  <a:lnTo>
                    <a:pt x="798" y="444"/>
                  </a:lnTo>
                  <a:lnTo>
                    <a:pt x="792" y="484"/>
                  </a:lnTo>
                  <a:lnTo>
                    <a:pt x="782" y="522"/>
                  </a:lnTo>
                  <a:lnTo>
                    <a:pt x="768" y="560"/>
                  </a:lnTo>
                  <a:lnTo>
                    <a:pt x="752" y="594"/>
                  </a:lnTo>
                  <a:lnTo>
                    <a:pt x="732" y="628"/>
                  </a:lnTo>
                  <a:lnTo>
                    <a:pt x="708" y="660"/>
                  </a:lnTo>
                  <a:lnTo>
                    <a:pt x="684" y="688"/>
                  </a:lnTo>
                  <a:lnTo>
                    <a:pt x="654" y="714"/>
                  </a:lnTo>
                  <a:lnTo>
                    <a:pt x="624" y="738"/>
                  </a:lnTo>
                  <a:lnTo>
                    <a:pt x="592" y="758"/>
                  </a:lnTo>
                  <a:lnTo>
                    <a:pt x="556" y="774"/>
                  </a:lnTo>
                  <a:lnTo>
                    <a:pt x="520" y="788"/>
                  </a:lnTo>
                  <a:lnTo>
                    <a:pt x="482" y="798"/>
                  </a:lnTo>
                  <a:lnTo>
                    <a:pt x="442" y="804"/>
                  </a:lnTo>
                  <a:lnTo>
                    <a:pt x="400" y="806"/>
                  </a:lnTo>
                  <a:lnTo>
                    <a:pt x="360" y="804"/>
                  </a:lnTo>
                  <a:lnTo>
                    <a:pt x="320" y="798"/>
                  </a:lnTo>
                  <a:lnTo>
                    <a:pt x="282" y="788"/>
                  </a:lnTo>
                  <a:lnTo>
                    <a:pt x="244" y="774"/>
                  </a:lnTo>
                  <a:lnTo>
                    <a:pt x="210" y="758"/>
                  </a:lnTo>
                  <a:lnTo>
                    <a:pt x="178" y="738"/>
                  </a:lnTo>
                  <a:lnTo>
                    <a:pt x="146" y="714"/>
                  </a:lnTo>
                  <a:lnTo>
                    <a:pt x="118" y="688"/>
                  </a:lnTo>
                  <a:lnTo>
                    <a:pt x="92" y="660"/>
                  </a:lnTo>
                  <a:lnTo>
                    <a:pt x="70" y="628"/>
                  </a:lnTo>
                  <a:lnTo>
                    <a:pt x="50" y="594"/>
                  </a:lnTo>
                  <a:lnTo>
                    <a:pt x="32" y="560"/>
                  </a:lnTo>
                  <a:lnTo>
                    <a:pt x="18" y="522"/>
                  </a:lnTo>
                  <a:lnTo>
                    <a:pt x="8" y="484"/>
                  </a:lnTo>
                  <a:lnTo>
                    <a:pt x="2" y="444"/>
                  </a:lnTo>
                  <a:lnTo>
                    <a:pt x="0" y="402"/>
                  </a:lnTo>
                  <a:close/>
                </a:path>
              </a:pathLst>
            </a:custGeom>
            <a:solidFill>
              <a:srgbClr val="FCAF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87" name="Freeform 425">
              <a:extLst>
                <a:ext uri="{FF2B5EF4-FFF2-40B4-BE49-F238E27FC236}">
                  <a16:creationId xmlns:a16="http://schemas.microsoft.com/office/drawing/2014/main" id="{E4EF587B-1103-4D42-9864-76BD7D9007EC}"/>
                </a:ext>
              </a:extLst>
            </p:cNvPr>
            <p:cNvSpPr>
              <a:spLocks/>
            </p:cNvSpPr>
            <p:nvPr/>
          </p:nvSpPr>
          <p:spPr bwMode="auto">
            <a:xfrm>
              <a:off x="1986" y="2038"/>
              <a:ext cx="792" cy="798"/>
            </a:xfrm>
            <a:custGeom>
              <a:avLst/>
              <a:gdLst>
                <a:gd name="T0" fmla="*/ 0 w 792"/>
                <a:gd name="T1" fmla="*/ 400 h 798"/>
                <a:gd name="T2" fmla="*/ 8 w 792"/>
                <a:gd name="T3" fmla="*/ 318 h 798"/>
                <a:gd name="T4" fmla="*/ 32 w 792"/>
                <a:gd name="T5" fmla="*/ 244 h 798"/>
                <a:gd name="T6" fmla="*/ 68 w 792"/>
                <a:gd name="T7" fmla="*/ 176 h 798"/>
                <a:gd name="T8" fmla="*/ 116 w 792"/>
                <a:gd name="T9" fmla="*/ 118 h 798"/>
                <a:gd name="T10" fmla="*/ 176 w 792"/>
                <a:gd name="T11" fmla="*/ 68 h 798"/>
                <a:gd name="T12" fmla="*/ 242 w 792"/>
                <a:gd name="T13" fmla="*/ 32 h 798"/>
                <a:gd name="T14" fmla="*/ 316 w 792"/>
                <a:gd name="T15" fmla="*/ 8 h 798"/>
                <a:gd name="T16" fmla="*/ 396 w 792"/>
                <a:gd name="T17" fmla="*/ 0 h 798"/>
                <a:gd name="T18" fmla="*/ 436 w 792"/>
                <a:gd name="T19" fmla="*/ 2 h 798"/>
                <a:gd name="T20" fmla="*/ 514 w 792"/>
                <a:gd name="T21" fmla="*/ 18 h 798"/>
                <a:gd name="T22" fmla="*/ 584 w 792"/>
                <a:gd name="T23" fmla="*/ 48 h 798"/>
                <a:gd name="T24" fmla="*/ 648 w 792"/>
                <a:gd name="T25" fmla="*/ 92 h 798"/>
                <a:gd name="T26" fmla="*/ 702 w 792"/>
                <a:gd name="T27" fmla="*/ 146 h 798"/>
                <a:gd name="T28" fmla="*/ 744 w 792"/>
                <a:gd name="T29" fmla="*/ 208 h 798"/>
                <a:gd name="T30" fmla="*/ 774 w 792"/>
                <a:gd name="T31" fmla="*/ 280 h 798"/>
                <a:gd name="T32" fmla="*/ 790 w 792"/>
                <a:gd name="T33" fmla="*/ 358 h 798"/>
                <a:gd name="T34" fmla="*/ 792 w 792"/>
                <a:gd name="T35" fmla="*/ 400 h 798"/>
                <a:gd name="T36" fmla="*/ 784 w 792"/>
                <a:gd name="T37" fmla="*/ 480 h 798"/>
                <a:gd name="T38" fmla="*/ 760 w 792"/>
                <a:gd name="T39" fmla="*/ 554 h 798"/>
                <a:gd name="T40" fmla="*/ 724 w 792"/>
                <a:gd name="T41" fmla="*/ 622 h 798"/>
                <a:gd name="T42" fmla="*/ 676 w 792"/>
                <a:gd name="T43" fmla="*/ 682 h 798"/>
                <a:gd name="T44" fmla="*/ 618 w 792"/>
                <a:gd name="T45" fmla="*/ 730 h 798"/>
                <a:gd name="T46" fmla="*/ 550 w 792"/>
                <a:gd name="T47" fmla="*/ 766 h 798"/>
                <a:gd name="T48" fmla="*/ 476 w 792"/>
                <a:gd name="T49" fmla="*/ 790 h 798"/>
                <a:gd name="T50" fmla="*/ 396 w 792"/>
                <a:gd name="T51" fmla="*/ 798 h 798"/>
                <a:gd name="T52" fmla="*/ 356 w 792"/>
                <a:gd name="T53" fmla="*/ 796 h 798"/>
                <a:gd name="T54" fmla="*/ 278 w 792"/>
                <a:gd name="T55" fmla="*/ 780 h 798"/>
                <a:gd name="T56" fmla="*/ 208 w 792"/>
                <a:gd name="T57" fmla="*/ 750 h 798"/>
                <a:gd name="T58" fmla="*/ 144 w 792"/>
                <a:gd name="T59" fmla="*/ 706 h 798"/>
                <a:gd name="T60" fmla="*/ 92 w 792"/>
                <a:gd name="T61" fmla="*/ 652 h 798"/>
                <a:gd name="T62" fmla="*/ 48 w 792"/>
                <a:gd name="T63" fmla="*/ 590 h 798"/>
                <a:gd name="T64" fmla="*/ 18 w 792"/>
                <a:gd name="T65" fmla="*/ 518 h 798"/>
                <a:gd name="T66" fmla="*/ 2 w 792"/>
                <a:gd name="T67" fmla="*/ 440 h 798"/>
                <a:gd name="T68" fmla="*/ 0 w 792"/>
                <a:gd name="T69" fmla="*/ 400 h 79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92"/>
                <a:gd name="T106" fmla="*/ 0 h 798"/>
                <a:gd name="T107" fmla="*/ 792 w 792"/>
                <a:gd name="T108" fmla="*/ 798 h 79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92" h="798">
                  <a:moveTo>
                    <a:pt x="0" y="400"/>
                  </a:moveTo>
                  <a:lnTo>
                    <a:pt x="0" y="400"/>
                  </a:lnTo>
                  <a:lnTo>
                    <a:pt x="2" y="358"/>
                  </a:lnTo>
                  <a:lnTo>
                    <a:pt x="8" y="318"/>
                  </a:lnTo>
                  <a:lnTo>
                    <a:pt x="18" y="280"/>
                  </a:lnTo>
                  <a:lnTo>
                    <a:pt x="32" y="244"/>
                  </a:lnTo>
                  <a:lnTo>
                    <a:pt x="48" y="208"/>
                  </a:lnTo>
                  <a:lnTo>
                    <a:pt x="68" y="176"/>
                  </a:lnTo>
                  <a:lnTo>
                    <a:pt x="92" y="146"/>
                  </a:lnTo>
                  <a:lnTo>
                    <a:pt x="116" y="118"/>
                  </a:lnTo>
                  <a:lnTo>
                    <a:pt x="144" y="92"/>
                  </a:lnTo>
                  <a:lnTo>
                    <a:pt x="176" y="68"/>
                  </a:lnTo>
                  <a:lnTo>
                    <a:pt x="208" y="48"/>
                  </a:lnTo>
                  <a:lnTo>
                    <a:pt x="242" y="32"/>
                  </a:lnTo>
                  <a:lnTo>
                    <a:pt x="278" y="18"/>
                  </a:lnTo>
                  <a:lnTo>
                    <a:pt x="316" y="8"/>
                  </a:lnTo>
                  <a:lnTo>
                    <a:pt x="356" y="2"/>
                  </a:lnTo>
                  <a:lnTo>
                    <a:pt x="396" y="0"/>
                  </a:lnTo>
                  <a:lnTo>
                    <a:pt x="436" y="2"/>
                  </a:lnTo>
                  <a:lnTo>
                    <a:pt x="476" y="8"/>
                  </a:lnTo>
                  <a:lnTo>
                    <a:pt x="514" y="18"/>
                  </a:lnTo>
                  <a:lnTo>
                    <a:pt x="550" y="32"/>
                  </a:lnTo>
                  <a:lnTo>
                    <a:pt x="584" y="48"/>
                  </a:lnTo>
                  <a:lnTo>
                    <a:pt x="618" y="68"/>
                  </a:lnTo>
                  <a:lnTo>
                    <a:pt x="648" y="92"/>
                  </a:lnTo>
                  <a:lnTo>
                    <a:pt x="676" y="118"/>
                  </a:lnTo>
                  <a:lnTo>
                    <a:pt x="702" y="146"/>
                  </a:lnTo>
                  <a:lnTo>
                    <a:pt x="724" y="176"/>
                  </a:lnTo>
                  <a:lnTo>
                    <a:pt x="744" y="208"/>
                  </a:lnTo>
                  <a:lnTo>
                    <a:pt x="760" y="244"/>
                  </a:lnTo>
                  <a:lnTo>
                    <a:pt x="774" y="280"/>
                  </a:lnTo>
                  <a:lnTo>
                    <a:pt x="784" y="318"/>
                  </a:lnTo>
                  <a:lnTo>
                    <a:pt x="790" y="358"/>
                  </a:lnTo>
                  <a:lnTo>
                    <a:pt x="792" y="400"/>
                  </a:lnTo>
                  <a:lnTo>
                    <a:pt x="790" y="440"/>
                  </a:lnTo>
                  <a:lnTo>
                    <a:pt x="784" y="480"/>
                  </a:lnTo>
                  <a:lnTo>
                    <a:pt x="774" y="518"/>
                  </a:lnTo>
                  <a:lnTo>
                    <a:pt x="760" y="554"/>
                  </a:lnTo>
                  <a:lnTo>
                    <a:pt x="744" y="590"/>
                  </a:lnTo>
                  <a:lnTo>
                    <a:pt x="724" y="622"/>
                  </a:lnTo>
                  <a:lnTo>
                    <a:pt x="702" y="652"/>
                  </a:lnTo>
                  <a:lnTo>
                    <a:pt x="676" y="682"/>
                  </a:lnTo>
                  <a:lnTo>
                    <a:pt x="648" y="706"/>
                  </a:lnTo>
                  <a:lnTo>
                    <a:pt x="618" y="730"/>
                  </a:lnTo>
                  <a:lnTo>
                    <a:pt x="584" y="750"/>
                  </a:lnTo>
                  <a:lnTo>
                    <a:pt x="550" y="766"/>
                  </a:lnTo>
                  <a:lnTo>
                    <a:pt x="514" y="780"/>
                  </a:lnTo>
                  <a:lnTo>
                    <a:pt x="476" y="790"/>
                  </a:lnTo>
                  <a:lnTo>
                    <a:pt x="436" y="796"/>
                  </a:lnTo>
                  <a:lnTo>
                    <a:pt x="396" y="798"/>
                  </a:lnTo>
                  <a:lnTo>
                    <a:pt x="356" y="796"/>
                  </a:lnTo>
                  <a:lnTo>
                    <a:pt x="316" y="790"/>
                  </a:lnTo>
                  <a:lnTo>
                    <a:pt x="278" y="780"/>
                  </a:lnTo>
                  <a:lnTo>
                    <a:pt x="242" y="766"/>
                  </a:lnTo>
                  <a:lnTo>
                    <a:pt x="208" y="750"/>
                  </a:lnTo>
                  <a:lnTo>
                    <a:pt x="176" y="730"/>
                  </a:lnTo>
                  <a:lnTo>
                    <a:pt x="144" y="706"/>
                  </a:lnTo>
                  <a:lnTo>
                    <a:pt x="116" y="682"/>
                  </a:lnTo>
                  <a:lnTo>
                    <a:pt x="92" y="652"/>
                  </a:lnTo>
                  <a:lnTo>
                    <a:pt x="68" y="622"/>
                  </a:lnTo>
                  <a:lnTo>
                    <a:pt x="48" y="590"/>
                  </a:lnTo>
                  <a:lnTo>
                    <a:pt x="32" y="554"/>
                  </a:lnTo>
                  <a:lnTo>
                    <a:pt x="18" y="518"/>
                  </a:lnTo>
                  <a:lnTo>
                    <a:pt x="8" y="480"/>
                  </a:lnTo>
                  <a:lnTo>
                    <a:pt x="2" y="440"/>
                  </a:lnTo>
                  <a:lnTo>
                    <a:pt x="0" y="400"/>
                  </a:lnTo>
                  <a:close/>
                </a:path>
              </a:pathLst>
            </a:custGeom>
            <a:solidFill>
              <a:srgbClr val="FCB21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88" name="Freeform 426">
              <a:extLst>
                <a:ext uri="{FF2B5EF4-FFF2-40B4-BE49-F238E27FC236}">
                  <a16:creationId xmlns:a16="http://schemas.microsoft.com/office/drawing/2014/main" id="{B0EA00FC-5B68-4EE6-8DFD-E51F6650239B}"/>
                </a:ext>
              </a:extLst>
            </p:cNvPr>
            <p:cNvSpPr>
              <a:spLocks/>
            </p:cNvSpPr>
            <p:nvPr/>
          </p:nvSpPr>
          <p:spPr bwMode="auto">
            <a:xfrm>
              <a:off x="1992" y="2044"/>
              <a:ext cx="782" cy="788"/>
            </a:xfrm>
            <a:custGeom>
              <a:avLst/>
              <a:gdLst>
                <a:gd name="T0" fmla="*/ 0 w 782"/>
                <a:gd name="T1" fmla="*/ 394 h 788"/>
                <a:gd name="T2" fmla="*/ 8 w 782"/>
                <a:gd name="T3" fmla="*/ 314 h 788"/>
                <a:gd name="T4" fmla="*/ 30 w 782"/>
                <a:gd name="T5" fmla="*/ 240 h 788"/>
                <a:gd name="T6" fmla="*/ 66 w 782"/>
                <a:gd name="T7" fmla="*/ 172 h 788"/>
                <a:gd name="T8" fmla="*/ 114 w 782"/>
                <a:gd name="T9" fmla="*/ 114 h 788"/>
                <a:gd name="T10" fmla="*/ 172 w 782"/>
                <a:gd name="T11" fmla="*/ 66 h 788"/>
                <a:gd name="T12" fmla="*/ 238 w 782"/>
                <a:gd name="T13" fmla="*/ 30 h 788"/>
                <a:gd name="T14" fmla="*/ 312 w 782"/>
                <a:gd name="T15" fmla="*/ 8 h 788"/>
                <a:gd name="T16" fmla="*/ 390 w 782"/>
                <a:gd name="T17" fmla="*/ 0 h 788"/>
                <a:gd name="T18" fmla="*/ 430 w 782"/>
                <a:gd name="T19" fmla="*/ 2 h 788"/>
                <a:gd name="T20" fmla="*/ 506 w 782"/>
                <a:gd name="T21" fmla="*/ 16 h 788"/>
                <a:gd name="T22" fmla="*/ 576 w 782"/>
                <a:gd name="T23" fmla="*/ 46 h 788"/>
                <a:gd name="T24" fmla="*/ 638 w 782"/>
                <a:gd name="T25" fmla="*/ 90 h 788"/>
                <a:gd name="T26" fmla="*/ 692 w 782"/>
                <a:gd name="T27" fmla="*/ 142 h 788"/>
                <a:gd name="T28" fmla="*/ 734 w 782"/>
                <a:gd name="T29" fmla="*/ 206 h 788"/>
                <a:gd name="T30" fmla="*/ 764 w 782"/>
                <a:gd name="T31" fmla="*/ 276 h 788"/>
                <a:gd name="T32" fmla="*/ 780 w 782"/>
                <a:gd name="T33" fmla="*/ 354 h 788"/>
                <a:gd name="T34" fmla="*/ 782 w 782"/>
                <a:gd name="T35" fmla="*/ 394 h 788"/>
                <a:gd name="T36" fmla="*/ 774 w 782"/>
                <a:gd name="T37" fmla="*/ 472 h 788"/>
                <a:gd name="T38" fmla="*/ 750 w 782"/>
                <a:gd name="T39" fmla="*/ 546 h 788"/>
                <a:gd name="T40" fmla="*/ 714 w 782"/>
                <a:gd name="T41" fmla="*/ 614 h 788"/>
                <a:gd name="T42" fmla="*/ 666 w 782"/>
                <a:gd name="T43" fmla="*/ 672 h 788"/>
                <a:gd name="T44" fmla="*/ 608 w 782"/>
                <a:gd name="T45" fmla="*/ 720 h 788"/>
                <a:gd name="T46" fmla="*/ 542 w 782"/>
                <a:gd name="T47" fmla="*/ 756 h 788"/>
                <a:gd name="T48" fmla="*/ 468 w 782"/>
                <a:gd name="T49" fmla="*/ 780 h 788"/>
                <a:gd name="T50" fmla="*/ 390 w 782"/>
                <a:gd name="T51" fmla="*/ 788 h 788"/>
                <a:gd name="T52" fmla="*/ 350 w 782"/>
                <a:gd name="T53" fmla="*/ 786 h 788"/>
                <a:gd name="T54" fmla="*/ 274 w 782"/>
                <a:gd name="T55" fmla="*/ 770 h 788"/>
                <a:gd name="T56" fmla="*/ 204 w 782"/>
                <a:gd name="T57" fmla="*/ 740 h 788"/>
                <a:gd name="T58" fmla="*/ 142 w 782"/>
                <a:gd name="T59" fmla="*/ 698 h 788"/>
                <a:gd name="T60" fmla="*/ 88 w 782"/>
                <a:gd name="T61" fmla="*/ 644 h 788"/>
                <a:gd name="T62" fmla="*/ 46 w 782"/>
                <a:gd name="T63" fmla="*/ 582 h 788"/>
                <a:gd name="T64" fmla="*/ 16 w 782"/>
                <a:gd name="T65" fmla="*/ 510 h 788"/>
                <a:gd name="T66" fmla="*/ 2 w 782"/>
                <a:gd name="T67" fmla="*/ 434 h 788"/>
                <a:gd name="T68" fmla="*/ 0 w 782"/>
                <a:gd name="T69" fmla="*/ 394 h 78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82"/>
                <a:gd name="T106" fmla="*/ 0 h 788"/>
                <a:gd name="T107" fmla="*/ 782 w 782"/>
                <a:gd name="T108" fmla="*/ 788 h 78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82" h="788">
                  <a:moveTo>
                    <a:pt x="0" y="394"/>
                  </a:moveTo>
                  <a:lnTo>
                    <a:pt x="0" y="394"/>
                  </a:lnTo>
                  <a:lnTo>
                    <a:pt x="2" y="354"/>
                  </a:lnTo>
                  <a:lnTo>
                    <a:pt x="8" y="314"/>
                  </a:lnTo>
                  <a:lnTo>
                    <a:pt x="16" y="276"/>
                  </a:lnTo>
                  <a:lnTo>
                    <a:pt x="30" y="240"/>
                  </a:lnTo>
                  <a:lnTo>
                    <a:pt x="46" y="206"/>
                  </a:lnTo>
                  <a:lnTo>
                    <a:pt x="66" y="172"/>
                  </a:lnTo>
                  <a:lnTo>
                    <a:pt x="88" y="142"/>
                  </a:lnTo>
                  <a:lnTo>
                    <a:pt x="114" y="114"/>
                  </a:lnTo>
                  <a:lnTo>
                    <a:pt x="142" y="90"/>
                  </a:lnTo>
                  <a:lnTo>
                    <a:pt x="172" y="66"/>
                  </a:lnTo>
                  <a:lnTo>
                    <a:pt x="204" y="46"/>
                  </a:lnTo>
                  <a:lnTo>
                    <a:pt x="238" y="30"/>
                  </a:lnTo>
                  <a:lnTo>
                    <a:pt x="274" y="16"/>
                  </a:lnTo>
                  <a:lnTo>
                    <a:pt x="312" y="8"/>
                  </a:lnTo>
                  <a:lnTo>
                    <a:pt x="350" y="2"/>
                  </a:lnTo>
                  <a:lnTo>
                    <a:pt x="390" y="0"/>
                  </a:lnTo>
                  <a:lnTo>
                    <a:pt x="430" y="2"/>
                  </a:lnTo>
                  <a:lnTo>
                    <a:pt x="468" y="8"/>
                  </a:lnTo>
                  <a:lnTo>
                    <a:pt x="506" y="16"/>
                  </a:lnTo>
                  <a:lnTo>
                    <a:pt x="542" y="30"/>
                  </a:lnTo>
                  <a:lnTo>
                    <a:pt x="576" y="46"/>
                  </a:lnTo>
                  <a:lnTo>
                    <a:pt x="608" y="66"/>
                  </a:lnTo>
                  <a:lnTo>
                    <a:pt x="638" y="90"/>
                  </a:lnTo>
                  <a:lnTo>
                    <a:pt x="666" y="114"/>
                  </a:lnTo>
                  <a:lnTo>
                    <a:pt x="692" y="142"/>
                  </a:lnTo>
                  <a:lnTo>
                    <a:pt x="714" y="172"/>
                  </a:lnTo>
                  <a:lnTo>
                    <a:pt x="734" y="206"/>
                  </a:lnTo>
                  <a:lnTo>
                    <a:pt x="750" y="240"/>
                  </a:lnTo>
                  <a:lnTo>
                    <a:pt x="764" y="276"/>
                  </a:lnTo>
                  <a:lnTo>
                    <a:pt x="774" y="314"/>
                  </a:lnTo>
                  <a:lnTo>
                    <a:pt x="780" y="354"/>
                  </a:lnTo>
                  <a:lnTo>
                    <a:pt x="782" y="394"/>
                  </a:lnTo>
                  <a:lnTo>
                    <a:pt x="780" y="434"/>
                  </a:lnTo>
                  <a:lnTo>
                    <a:pt x="774" y="472"/>
                  </a:lnTo>
                  <a:lnTo>
                    <a:pt x="764" y="510"/>
                  </a:lnTo>
                  <a:lnTo>
                    <a:pt x="750" y="546"/>
                  </a:lnTo>
                  <a:lnTo>
                    <a:pt x="734" y="582"/>
                  </a:lnTo>
                  <a:lnTo>
                    <a:pt x="714" y="614"/>
                  </a:lnTo>
                  <a:lnTo>
                    <a:pt x="692" y="644"/>
                  </a:lnTo>
                  <a:lnTo>
                    <a:pt x="666" y="672"/>
                  </a:lnTo>
                  <a:lnTo>
                    <a:pt x="638" y="698"/>
                  </a:lnTo>
                  <a:lnTo>
                    <a:pt x="608" y="720"/>
                  </a:lnTo>
                  <a:lnTo>
                    <a:pt x="576" y="740"/>
                  </a:lnTo>
                  <a:lnTo>
                    <a:pt x="542" y="756"/>
                  </a:lnTo>
                  <a:lnTo>
                    <a:pt x="506" y="770"/>
                  </a:lnTo>
                  <a:lnTo>
                    <a:pt x="468" y="780"/>
                  </a:lnTo>
                  <a:lnTo>
                    <a:pt x="430" y="786"/>
                  </a:lnTo>
                  <a:lnTo>
                    <a:pt x="390" y="788"/>
                  </a:lnTo>
                  <a:lnTo>
                    <a:pt x="350" y="786"/>
                  </a:lnTo>
                  <a:lnTo>
                    <a:pt x="312" y="780"/>
                  </a:lnTo>
                  <a:lnTo>
                    <a:pt x="274" y="770"/>
                  </a:lnTo>
                  <a:lnTo>
                    <a:pt x="238" y="756"/>
                  </a:lnTo>
                  <a:lnTo>
                    <a:pt x="204" y="740"/>
                  </a:lnTo>
                  <a:lnTo>
                    <a:pt x="172" y="720"/>
                  </a:lnTo>
                  <a:lnTo>
                    <a:pt x="142" y="698"/>
                  </a:lnTo>
                  <a:lnTo>
                    <a:pt x="114" y="672"/>
                  </a:lnTo>
                  <a:lnTo>
                    <a:pt x="88" y="644"/>
                  </a:lnTo>
                  <a:lnTo>
                    <a:pt x="66" y="614"/>
                  </a:lnTo>
                  <a:lnTo>
                    <a:pt x="46" y="582"/>
                  </a:lnTo>
                  <a:lnTo>
                    <a:pt x="30" y="546"/>
                  </a:lnTo>
                  <a:lnTo>
                    <a:pt x="16" y="510"/>
                  </a:lnTo>
                  <a:lnTo>
                    <a:pt x="8" y="472"/>
                  </a:lnTo>
                  <a:lnTo>
                    <a:pt x="2" y="434"/>
                  </a:lnTo>
                  <a:lnTo>
                    <a:pt x="0" y="394"/>
                  </a:lnTo>
                  <a:close/>
                </a:path>
              </a:pathLst>
            </a:custGeom>
            <a:solidFill>
              <a:srgbClr val="FDB61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89" name="Freeform 427">
              <a:extLst>
                <a:ext uri="{FF2B5EF4-FFF2-40B4-BE49-F238E27FC236}">
                  <a16:creationId xmlns:a16="http://schemas.microsoft.com/office/drawing/2014/main" id="{A9A76D4E-EE91-427F-9ACA-469AC61AECA9}"/>
                </a:ext>
              </a:extLst>
            </p:cNvPr>
            <p:cNvSpPr>
              <a:spLocks/>
            </p:cNvSpPr>
            <p:nvPr/>
          </p:nvSpPr>
          <p:spPr bwMode="auto">
            <a:xfrm>
              <a:off x="1996" y="2048"/>
              <a:ext cx="772" cy="780"/>
            </a:xfrm>
            <a:custGeom>
              <a:avLst/>
              <a:gdLst>
                <a:gd name="T0" fmla="*/ 0 w 772"/>
                <a:gd name="T1" fmla="*/ 390 h 780"/>
                <a:gd name="T2" fmla="*/ 8 w 772"/>
                <a:gd name="T3" fmla="*/ 312 h 780"/>
                <a:gd name="T4" fmla="*/ 30 w 772"/>
                <a:gd name="T5" fmla="*/ 238 h 780"/>
                <a:gd name="T6" fmla="*/ 66 w 772"/>
                <a:gd name="T7" fmla="*/ 172 h 780"/>
                <a:gd name="T8" fmla="*/ 112 w 772"/>
                <a:gd name="T9" fmla="*/ 114 h 780"/>
                <a:gd name="T10" fmla="*/ 170 w 772"/>
                <a:gd name="T11" fmla="*/ 66 h 780"/>
                <a:gd name="T12" fmla="*/ 236 w 772"/>
                <a:gd name="T13" fmla="*/ 30 h 780"/>
                <a:gd name="T14" fmla="*/ 308 w 772"/>
                <a:gd name="T15" fmla="*/ 8 h 780"/>
                <a:gd name="T16" fmla="*/ 386 w 772"/>
                <a:gd name="T17" fmla="*/ 0 h 780"/>
                <a:gd name="T18" fmla="*/ 426 w 772"/>
                <a:gd name="T19" fmla="*/ 2 h 780"/>
                <a:gd name="T20" fmla="*/ 500 w 772"/>
                <a:gd name="T21" fmla="*/ 18 h 780"/>
                <a:gd name="T22" fmla="*/ 570 w 772"/>
                <a:gd name="T23" fmla="*/ 48 h 780"/>
                <a:gd name="T24" fmla="*/ 632 w 772"/>
                <a:gd name="T25" fmla="*/ 90 h 780"/>
                <a:gd name="T26" fmla="*/ 684 w 772"/>
                <a:gd name="T27" fmla="*/ 142 h 780"/>
                <a:gd name="T28" fmla="*/ 726 w 772"/>
                <a:gd name="T29" fmla="*/ 204 h 780"/>
                <a:gd name="T30" fmla="*/ 756 w 772"/>
                <a:gd name="T31" fmla="*/ 274 h 780"/>
                <a:gd name="T32" fmla="*/ 770 w 772"/>
                <a:gd name="T33" fmla="*/ 350 h 780"/>
                <a:gd name="T34" fmla="*/ 772 w 772"/>
                <a:gd name="T35" fmla="*/ 390 h 780"/>
                <a:gd name="T36" fmla="*/ 764 w 772"/>
                <a:gd name="T37" fmla="*/ 468 h 780"/>
                <a:gd name="T38" fmla="*/ 742 w 772"/>
                <a:gd name="T39" fmla="*/ 542 h 780"/>
                <a:gd name="T40" fmla="*/ 706 w 772"/>
                <a:gd name="T41" fmla="*/ 608 h 780"/>
                <a:gd name="T42" fmla="*/ 660 w 772"/>
                <a:gd name="T43" fmla="*/ 666 h 780"/>
                <a:gd name="T44" fmla="*/ 602 w 772"/>
                <a:gd name="T45" fmla="*/ 714 h 780"/>
                <a:gd name="T46" fmla="*/ 536 w 772"/>
                <a:gd name="T47" fmla="*/ 748 h 780"/>
                <a:gd name="T48" fmla="*/ 464 w 772"/>
                <a:gd name="T49" fmla="*/ 772 h 780"/>
                <a:gd name="T50" fmla="*/ 386 w 772"/>
                <a:gd name="T51" fmla="*/ 780 h 780"/>
                <a:gd name="T52" fmla="*/ 346 w 772"/>
                <a:gd name="T53" fmla="*/ 778 h 780"/>
                <a:gd name="T54" fmla="*/ 270 w 772"/>
                <a:gd name="T55" fmla="*/ 762 h 780"/>
                <a:gd name="T56" fmla="*/ 202 w 772"/>
                <a:gd name="T57" fmla="*/ 732 h 780"/>
                <a:gd name="T58" fmla="*/ 140 w 772"/>
                <a:gd name="T59" fmla="*/ 690 h 780"/>
                <a:gd name="T60" fmla="*/ 88 w 772"/>
                <a:gd name="T61" fmla="*/ 638 h 780"/>
                <a:gd name="T62" fmla="*/ 46 w 772"/>
                <a:gd name="T63" fmla="*/ 576 h 780"/>
                <a:gd name="T64" fmla="*/ 16 w 772"/>
                <a:gd name="T65" fmla="*/ 506 h 780"/>
                <a:gd name="T66" fmla="*/ 2 w 772"/>
                <a:gd name="T67" fmla="*/ 430 h 780"/>
                <a:gd name="T68" fmla="*/ 0 w 772"/>
                <a:gd name="T69" fmla="*/ 390 h 78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72"/>
                <a:gd name="T106" fmla="*/ 0 h 780"/>
                <a:gd name="T107" fmla="*/ 772 w 772"/>
                <a:gd name="T108" fmla="*/ 780 h 78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72" h="780">
                  <a:moveTo>
                    <a:pt x="0" y="390"/>
                  </a:moveTo>
                  <a:lnTo>
                    <a:pt x="0" y="390"/>
                  </a:lnTo>
                  <a:lnTo>
                    <a:pt x="2" y="350"/>
                  </a:lnTo>
                  <a:lnTo>
                    <a:pt x="8" y="312"/>
                  </a:lnTo>
                  <a:lnTo>
                    <a:pt x="16" y="274"/>
                  </a:lnTo>
                  <a:lnTo>
                    <a:pt x="30" y="238"/>
                  </a:lnTo>
                  <a:lnTo>
                    <a:pt x="46" y="204"/>
                  </a:lnTo>
                  <a:lnTo>
                    <a:pt x="66" y="172"/>
                  </a:lnTo>
                  <a:lnTo>
                    <a:pt x="88" y="142"/>
                  </a:lnTo>
                  <a:lnTo>
                    <a:pt x="112" y="114"/>
                  </a:lnTo>
                  <a:lnTo>
                    <a:pt x="140" y="90"/>
                  </a:lnTo>
                  <a:lnTo>
                    <a:pt x="170" y="66"/>
                  </a:lnTo>
                  <a:lnTo>
                    <a:pt x="202" y="48"/>
                  </a:lnTo>
                  <a:lnTo>
                    <a:pt x="236" y="30"/>
                  </a:lnTo>
                  <a:lnTo>
                    <a:pt x="270" y="18"/>
                  </a:lnTo>
                  <a:lnTo>
                    <a:pt x="308" y="8"/>
                  </a:lnTo>
                  <a:lnTo>
                    <a:pt x="346" y="2"/>
                  </a:lnTo>
                  <a:lnTo>
                    <a:pt x="386" y="0"/>
                  </a:lnTo>
                  <a:lnTo>
                    <a:pt x="426" y="2"/>
                  </a:lnTo>
                  <a:lnTo>
                    <a:pt x="464" y="8"/>
                  </a:lnTo>
                  <a:lnTo>
                    <a:pt x="500" y="18"/>
                  </a:lnTo>
                  <a:lnTo>
                    <a:pt x="536" y="30"/>
                  </a:lnTo>
                  <a:lnTo>
                    <a:pt x="570" y="48"/>
                  </a:lnTo>
                  <a:lnTo>
                    <a:pt x="602" y="66"/>
                  </a:lnTo>
                  <a:lnTo>
                    <a:pt x="632" y="90"/>
                  </a:lnTo>
                  <a:lnTo>
                    <a:pt x="660" y="114"/>
                  </a:lnTo>
                  <a:lnTo>
                    <a:pt x="684" y="142"/>
                  </a:lnTo>
                  <a:lnTo>
                    <a:pt x="706" y="172"/>
                  </a:lnTo>
                  <a:lnTo>
                    <a:pt x="726" y="204"/>
                  </a:lnTo>
                  <a:lnTo>
                    <a:pt x="742" y="238"/>
                  </a:lnTo>
                  <a:lnTo>
                    <a:pt x="756" y="274"/>
                  </a:lnTo>
                  <a:lnTo>
                    <a:pt x="764" y="312"/>
                  </a:lnTo>
                  <a:lnTo>
                    <a:pt x="770" y="350"/>
                  </a:lnTo>
                  <a:lnTo>
                    <a:pt x="772" y="390"/>
                  </a:lnTo>
                  <a:lnTo>
                    <a:pt x="770" y="430"/>
                  </a:lnTo>
                  <a:lnTo>
                    <a:pt x="764" y="468"/>
                  </a:lnTo>
                  <a:lnTo>
                    <a:pt x="756" y="506"/>
                  </a:lnTo>
                  <a:lnTo>
                    <a:pt x="742" y="542"/>
                  </a:lnTo>
                  <a:lnTo>
                    <a:pt x="726" y="576"/>
                  </a:lnTo>
                  <a:lnTo>
                    <a:pt x="706" y="608"/>
                  </a:lnTo>
                  <a:lnTo>
                    <a:pt x="684" y="638"/>
                  </a:lnTo>
                  <a:lnTo>
                    <a:pt x="660" y="666"/>
                  </a:lnTo>
                  <a:lnTo>
                    <a:pt x="632" y="690"/>
                  </a:lnTo>
                  <a:lnTo>
                    <a:pt x="602" y="714"/>
                  </a:lnTo>
                  <a:lnTo>
                    <a:pt x="570" y="732"/>
                  </a:lnTo>
                  <a:lnTo>
                    <a:pt x="536" y="748"/>
                  </a:lnTo>
                  <a:lnTo>
                    <a:pt x="500" y="762"/>
                  </a:lnTo>
                  <a:lnTo>
                    <a:pt x="464" y="772"/>
                  </a:lnTo>
                  <a:lnTo>
                    <a:pt x="426" y="778"/>
                  </a:lnTo>
                  <a:lnTo>
                    <a:pt x="386" y="780"/>
                  </a:lnTo>
                  <a:lnTo>
                    <a:pt x="346" y="778"/>
                  </a:lnTo>
                  <a:lnTo>
                    <a:pt x="308" y="772"/>
                  </a:lnTo>
                  <a:lnTo>
                    <a:pt x="270" y="762"/>
                  </a:lnTo>
                  <a:lnTo>
                    <a:pt x="236" y="748"/>
                  </a:lnTo>
                  <a:lnTo>
                    <a:pt x="202" y="732"/>
                  </a:lnTo>
                  <a:lnTo>
                    <a:pt x="170" y="714"/>
                  </a:lnTo>
                  <a:lnTo>
                    <a:pt x="140" y="690"/>
                  </a:lnTo>
                  <a:lnTo>
                    <a:pt x="112" y="666"/>
                  </a:lnTo>
                  <a:lnTo>
                    <a:pt x="88" y="638"/>
                  </a:lnTo>
                  <a:lnTo>
                    <a:pt x="66" y="608"/>
                  </a:lnTo>
                  <a:lnTo>
                    <a:pt x="46" y="576"/>
                  </a:lnTo>
                  <a:lnTo>
                    <a:pt x="30" y="542"/>
                  </a:lnTo>
                  <a:lnTo>
                    <a:pt x="16" y="506"/>
                  </a:lnTo>
                  <a:lnTo>
                    <a:pt x="8" y="468"/>
                  </a:lnTo>
                  <a:lnTo>
                    <a:pt x="2" y="430"/>
                  </a:lnTo>
                  <a:lnTo>
                    <a:pt x="0" y="390"/>
                  </a:lnTo>
                  <a:close/>
                </a:path>
              </a:pathLst>
            </a:custGeom>
            <a:solidFill>
              <a:srgbClr val="FDBA1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0" name="Freeform 428">
              <a:extLst>
                <a:ext uri="{FF2B5EF4-FFF2-40B4-BE49-F238E27FC236}">
                  <a16:creationId xmlns:a16="http://schemas.microsoft.com/office/drawing/2014/main" id="{0709CBE7-3A08-4D24-BDDB-805BAB6AE64A}"/>
                </a:ext>
              </a:extLst>
            </p:cNvPr>
            <p:cNvSpPr>
              <a:spLocks/>
            </p:cNvSpPr>
            <p:nvPr/>
          </p:nvSpPr>
          <p:spPr bwMode="auto">
            <a:xfrm>
              <a:off x="2000" y="2052"/>
              <a:ext cx="764" cy="772"/>
            </a:xfrm>
            <a:custGeom>
              <a:avLst/>
              <a:gdLst>
                <a:gd name="T0" fmla="*/ 0 w 764"/>
                <a:gd name="T1" fmla="*/ 386 h 772"/>
                <a:gd name="T2" fmla="*/ 8 w 764"/>
                <a:gd name="T3" fmla="*/ 308 h 772"/>
                <a:gd name="T4" fmla="*/ 30 w 764"/>
                <a:gd name="T5" fmla="*/ 236 h 772"/>
                <a:gd name="T6" fmla="*/ 64 w 764"/>
                <a:gd name="T7" fmla="*/ 170 h 772"/>
                <a:gd name="T8" fmla="*/ 112 w 764"/>
                <a:gd name="T9" fmla="*/ 114 h 772"/>
                <a:gd name="T10" fmla="*/ 168 w 764"/>
                <a:gd name="T11" fmla="*/ 66 h 772"/>
                <a:gd name="T12" fmla="*/ 232 w 764"/>
                <a:gd name="T13" fmla="*/ 32 h 772"/>
                <a:gd name="T14" fmla="*/ 304 w 764"/>
                <a:gd name="T15" fmla="*/ 8 h 772"/>
                <a:gd name="T16" fmla="*/ 382 w 764"/>
                <a:gd name="T17" fmla="*/ 0 h 772"/>
                <a:gd name="T18" fmla="*/ 420 w 764"/>
                <a:gd name="T19" fmla="*/ 2 h 772"/>
                <a:gd name="T20" fmla="*/ 496 w 764"/>
                <a:gd name="T21" fmla="*/ 18 h 772"/>
                <a:gd name="T22" fmla="*/ 564 w 764"/>
                <a:gd name="T23" fmla="*/ 48 h 772"/>
                <a:gd name="T24" fmla="*/ 626 w 764"/>
                <a:gd name="T25" fmla="*/ 88 h 772"/>
                <a:gd name="T26" fmla="*/ 676 w 764"/>
                <a:gd name="T27" fmla="*/ 142 h 772"/>
                <a:gd name="T28" fmla="*/ 718 w 764"/>
                <a:gd name="T29" fmla="*/ 202 h 772"/>
                <a:gd name="T30" fmla="*/ 748 w 764"/>
                <a:gd name="T31" fmla="*/ 272 h 772"/>
                <a:gd name="T32" fmla="*/ 762 w 764"/>
                <a:gd name="T33" fmla="*/ 346 h 772"/>
                <a:gd name="T34" fmla="*/ 764 w 764"/>
                <a:gd name="T35" fmla="*/ 386 h 772"/>
                <a:gd name="T36" fmla="*/ 756 w 764"/>
                <a:gd name="T37" fmla="*/ 464 h 772"/>
                <a:gd name="T38" fmla="*/ 734 w 764"/>
                <a:gd name="T39" fmla="*/ 536 h 772"/>
                <a:gd name="T40" fmla="*/ 698 w 764"/>
                <a:gd name="T41" fmla="*/ 602 h 772"/>
                <a:gd name="T42" fmla="*/ 652 w 764"/>
                <a:gd name="T43" fmla="*/ 658 h 772"/>
                <a:gd name="T44" fmla="*/ 596 w 764"/>
                <a:gd name="T45" fmla="*/ 706 h 772"/>
                <a:gd name="T46" fmla="*/ 530 w 764"/>
                <a:gd name="T47" fmla="*/ 742 h 772"/>
                <a:gd name="T48" fmla="*/ 458 w 764"/>
                <a:gd name="T49" fmla="*/ 764 h 772"/>
                <a:gd name="T50" fmla="*/ 382 w 764"/>
                <a:gd name="T51" fmla="*/ 772 h 772"/>
                <a:gd name="T52" fmla="*/ 342 w 764"/>
                <a:gd name="T53" fmla="*/ 770 h 772"/>
                <a:gd name="T54" fmla="*/ 268 w 764"/>
                <a:gd name="T55" fmla="*/ 754 h 772"/>
                <a:gd name="T56" fmla="*/ 200 w 764"/>
                <a:gd name="T57" fmla="*/ 724 h 772"/>
                <a:gd name="T58" fmla="*/ 138 w 764"/>
                <a:gd name="T59" fmla="*/ 684 h 772"/>
                <a:gd name="T60" fmla="*/ 86 w 764"/>
                <a:gd name="T61" fmla="*/ 632 h 772"/>
                <a:gd name="T62" fmla="*/ 46 w 764"/>
                <a:gd name="T63" fmla="*/ 570 h 772"/>
                <a:gd name="T64" fmla="*/ 16 w 764"/>
                <a:gd name="T65" fmla="*/ 500 h 772"/>
                <a:gd name="T66" fmla="*/ 2 w 764"/>
                <a:gd name="T67" fmla="*/ 426 h 772"/>
                <a:gd name="T68" fmla="*/ 0 w 764"/>
                <a:gd name="T69" fmla="*/ 386 h 77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64"/>
                <a:gd name="T106" fmla="*/ 0 h 772"/>
                <a:gd name="T107" fmla="*/ 764 w 764"/>
                <a:gd name="T108" fmla="*/ 772 h 77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64" h="772">
                  <a:moveTo>
                    <a:pt x="0" y="386"/>
                  </a:moveTo>
                  <a:lnTo>
                    <a:pt x="0" y="386"/>
                  </a:lnTo>
                  <a:lnTo>
                    <a:pt x="2" y="346"/>
                  </a:lnTo>
                  <a:lnTo>
                    <a:pt x="8" y="308"/>
                  </a:lnTo>
                  <a:lnTo>
                    <a:pt x="16" y="272"/>
                  </a:lnTo>
                  <a:lnTo>
                    <a:pt x="30" y="236"/>
                  </a:lnTo>
                  <a:lnTo>
                    <a:pt x="46" y="202"/>
                  </a:lnTo>
                  <a:lnTo>
                    <a:pt x="64" y="170"/>
                  </a:lnTo>
                  <a:lnTo>
                    <a:pt x="86" y="142"/>
                  </a:lnTo>
                  <a:lnTo>
                    <a:pt x="112" y="114"/>
                  </a:lnTo>
                  <a:lnTo>
                    <a:pt x="138" y="88"/>
                  </a:lnTo>
                  <a:lnTo>
                    <a:pt x="168" y="66"/>
                  </a:lnTo>
                  <a:lnTo>
                    <a:pt x="200" y="48"/>
                  </a:lnTo>
                  <a:lnTo>
                    <a:pt x="232" y="32"/>
                  </a:lnTo>
                  <a:lnTo>
                    <a:pt x="268" y="18"/>
                  </a:lnTo>
                  <a:lnTo>
                    <a:pt x="304" y="8"/>
                  </a:lnTo>
                  <a:lnTo>
                    <a:pt x="342" y="2"/>
                  </a:lnTo>
                  <a:lnTo>
                    <a:pt x="382" y="0"/>
                  </a:lnTo>
                  <a:lnTo>
                    <a:pt x="420" y="2"/>
                  </a:lnTo>
                  <a:lnTo>
                    <a:pt x="458" y="8"/>
                  </a:lnTo>
                  <a:lnTo>
                    <a:pt x="496" y="18"/>
                  </a:lnTo>
                  <a:lnTo>
                    <a:pt x="530" y="32"/>
                  </a:lnTo>
                  <a:lnTo>
                    <a:pt x="564" y="48"/>
                  </a:lnTo>
                  <a:lnTo>
                    <a:pt x="596" y="66"/>
                  </a:lnTo>
                  <a:lnTo>
                    <a:pt x="626" y="88"/>
                  </a:lnTo>
                  <a:lnTo>
                    <a:pt x="652" y="114"/>
                  </a:lnTo>
                  <a:lnTo>
                    <a:pt x="676" y="142"/>
                  </a:lnTo>
                  <a:lnTo>
                    <a:pt x="698" y="170"/>
                  </a:lnTo>
                  <a:lnTo>
                    <a:pt x="718" y="202"/>
                  </a:lnTo>
                  <a:lnTo>
                    <a:pt x="734" y="236"/>
                  </a:lnTo>
                  <a:lnTo>
                    <a:pt x="748" y="272"/>
                  </a:lnTo>
                  <a:lnTo>
                    <a:pt x="756" y="308"/>
                  </a:lnTo>
                  <a:lnTo>
                    <a:pt x="762" y="346"/>
                  </a:lnTo>
                  <a:lnTo>
                    <a:pt x="764" y="386"/>
                  </a:lnTo>
                  <a:lnTo>
                    <a:pt x="762" y="426"/>
                  </a:lnTo>
                  <a:lnTo>
                    <a:pt x="756" y="464"/>
                  </a:lnTo>
                  <a:lnTo>
                    <a:pt x="748" y="500"/>
                  </a:lnTo>
                  <a:lnTo>
                    <a:pt x="734" y="536"/>
                  </a:lnTo>
                  <a:lnTo>
                    <a:pt x="718" y="570"/>
                  </a:lnTo>
                  <a:lnTo>
                    <a:pt x="698" y="602"/>
                  </a:lnTo>
                  <a:lnTo>
                    <a:pt x="676" y="632"/>
                  </a:lnTo>
                  <a:lnTo>
                    <a:pt x="652" y="658"/>
                  </a:lnTo>
                  <a:lnTo>
                    <a:pt x="626" y="684"/>
                  </a:lnTo>
                  <a:lnTo>
                    <a:pt x="596" y="706"/>
                  </a:lnTo>
                  <a:lnTo>
                    <a:pt x="564" y="724"/>
                  </a:lnTo>
                  <a:lnTo>
                    <a:pt x="530" y="742"/>
                  </a:lnTo>
                  <a:lnTo>
                    <a:pt x="496" y="754"/>
                  </a:lnTo>
                  <a:lnTo>
                    <a:pt x="458" y="764"/>
                  </a:lnTo>
                  <a:lnTo>
                    <a:pt x="420" y="770"/>
                  </a:lnTo>
                  <a:lnTo>
                    <a:pt x="382" y="772"/>
                  </a:lnTo>
                  <a:lnTo>
                    <a:pt x="342" y="770"/>
                  </a:lnTo>
                  <a:lnTo>
                    <a:pt x="304" y="764"/>
                  </a:lnTo>
                  <a:lnTo>
                    <a:pt x="268" y="754"/>
                  </a:lnTo>
                  <a:lnTo>
                    <a:pt x="232" y="742"/>
                  </a:lnTo>
                  <a:lnTo>
                    <a:pt x="200" y="724"/>
                  </a:lnTo>
                  <a:lnTo>
                    <a:pt x="168" y="706"/>
                  </a:lnTo>
                  <a:lnTo>
                    <a:pt x="138" y="684"/>
                  </a:lnTo>
                  <a:lnTo>
                    <a:pt x="112" y="658"/>
                  </a:lnTo>
                  <a:lnTo>
                    <a:pt x="86" y="632"/>
                  </a:lnTo>
                  <a:lnTo>
                    <a:pt x="64" y="602"/>
                  </a:lnTo>
                  <a:lnTo>
                    <a:pt x="46" y="570"/>
                  </a:lnTo>
                  <a:lnTo>
                    <a:pt x="30" y="536"/>
                  </a:lnTo>
                  <a:lnTo>
                    <a:pt x="16" y="500"/>
                  </a:lnTo>
                  <a:lnTo>
                    <a:pt x="8" y="464"/>
                  </a:lnTo>
                  <a:lnTo>
                    <a:pt x="2" y="426"/>
                  </a:lnTo>
                  <a:lnTo>
                    <a:pt x="0" y="386"/>
                  </a:lnTo>
                  <a:close/>
                </a:path>
              </a:pathLst>
            </a:custGeom>
            <a:solidFill>
              <a:srgbClr val="FEBD1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1" name="Freeform 429">
              <a:extLst>
                <a:ext uri="{FF2B5EF4-FFF2-40B4-BE49-F238E27FC236}">
                  <a16:creationId xmlns:a16="http://schemas.microsoft.com/office/drawing/2014/main" id="{925231B7-A861-4FF5-8069-1EAD33C66CA4}"/>
                </a:ext>
              </a:extLst>
            </p:cNvPr>
            <p:cNvSpPr>
              <a:spLocks/>
            </p:cNvSpPr>
            <p:nvPr/>
          </p:nvSpPr>
          <p:spPr bwMode="auto">
            <a:xfrm>
              <a:off x="2004" y="2058"/>
              <a:ext cx="756" cy="762"/>
            </a:xfrm>
            <a:custGeom>
              <a:avLst/>
              <a:gdLst>
                <a:gd name="T0" fmla="*/ 0 w 756"/>
                <a:gd name="T1" fmla="*/ 380 h 762"/>
                <a:gd name="T2" fmla="*/ 8 w 756"/>
                <a:gd name="T3" fmla="*/ 304 h 762"/>
                <a:gd name="T4" fmla="*/ 30 w 756"/>
                <a:gd name="T5" fmla="*/ 232 h 762"/>
                <a:gd name="T6" fmla="*/ 64 w 756"/>
                <a:gd name="T7" fmla="*/ 168 h 762"/>
                <a:gd name="T8" fmla="*/ 110 w 756"/>
                <a:gd name="T9" fmla="*/ 112 h 762"/>
                <a:gd name="T10" fmla="*/ 166 w 756"/>
                <a:gd name="T11" fmla="*/ 64 h 762"/>
                <a:gd name="T12" fmla="*/ 230 w 756"/>
                <a:gd name="T13" fmla="*/ 30 h 762"/>
                <a:gd name="T14" fmla="*/ 302 w 756"/>
                <a:gd name="T15" fmla="*/ 8 h 762"/>
                <a:gd name="T16" fmla="*/ 378 w 756"/>
                <a:gd name="T17" fmla="*/ 0 h 762"/>
                <a:gd name="T18" fmla="*/ 416 w 756"/>
                <a:gd name="T19" fmla="*/ 2 h 762"/>
                <a:gd name="T20" fmla="*/ 490 w 756"/>
                <a:gd name="T21" fmla="*/ 16 h 762"/>
                <a:gd name="T22" fmla="*/ 558 w 756"/>
                <a:gd name="T23" fmla="*/ 46 h 762"/>
                <a:gd name="T24" fmla="*/ 618 w 756"/>
                <a:gd name="T25" fmla="*/ 86 h 762"/>
                <a:gd name="T26" fmla="*/ 670 w 756"/>
                <a:gd name="T27" fmla="*/ 138 h 762"/>
                <a:gd name="T28" fmla="*/ 710 w 756"/>
                <a:gd name="T29" fmla="*/ 200 h 762"/>
                <a:gd name="T30" fmla="*/ 738 w 756"/>
                <a:gd name="T31" fmla="*/ 268 h 762"/>
                <a:gd name="T32" fmla="*/ 754 w 756"/>
                <a:gd name="T33" fmla="*/ 342 h 762"/>
                <a:gd name="T34" fmla="*/ 756 w 756"/>
                <a:gd name="T35" fmla="*/ 380 h 762"/>
                <a:gd name="T36" fmla="*/ 748 w 756"/>
                <a:gd name="T37" fmla="*/ 458 h 762"/>
                <a:gd name="T38" fmla="*/ 726 w 756"/>
                <a:gd name="T39" fmla="*/ 528 h 762"/>
                <a:gd name="T40" fmla="*/ 692 w 756"/>
                <a:gd name="T41" fmla="*/ 594 h 762"/>
                <a:gd name="T42" fmla="*/ 644 w 756"/>
                <a:gd name="T43" fmla="*/ 650 h 762"/>
                <a:gd name="T44" fmla="*/ 588 w 756"/>
                <a:gd name="T45" fmla="*/ 696 h 762"/>
                <a:gd name="T46" fmla="*/ 524 w 756"/>
                <a:gd name="T47" fmla="*/ 732 h 762"/>
                <a:gd name="T48" fmla="*/ 454 w 756"/>
                <a:gd name="T49" fmla="*/ 754 h 762"/>
                <a:gd name="T50" fmla="*/ 378 w 756"/>
                <a:gd name="T51" fmla="*/ 762 h 762"/>
                <a:gd name="T52" fmla="*/ 338 w 756"/>
                <a:gd name="T53" fmla="*/ 760 h 762"/>
                <a:gd name="T54" fmla="*/ 266 w 756"/>
                <a:gd name="T55" fmla="*/ 744 h 762"/>
                <a:gd name="T56" fmla="*/ 198 w 756"/>
                <a:gd name="T57" fmla="*/ 716 h 762"/>
                <a:gd name="T58" fmla="*/ 138 w 756"/>
                <a:gd name="T59" fmla="*/ 674 h 762"/>
                <a:gd name="T60" fmla="*/ 86 w 756"/>
                <a:gd name="T61" fmla="*/ 622 h 762"/>
                <a:gd name="T62" fmla="*/ 46 w 756"/>
                <a:gd name="T63" fmla="*/ 562 h 762"/>
                <a:gd name="T64" fmla="*/ 16 w 756"/>
                <a:gd name="T65" fmla="*/ 494 h 762"/>
                <a:gd name="T66" fmla="*/ 2 w 756"/>
                <a:gd name="T67" fmla="*/ 420 h 762"/>
                <a:gd name="T68" fmla="*/ 0 w 756"/>
                <a:gd name="T69" fmla="*/ 380 h 76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56"/>
                <a:gd name="T106" fmla="*/ 0 h 762"/>
                <a:gd name="T107" fmla="*/ 756 w 756"/>
                <a:gd name="T108" fmla="*/ 762 h 76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56" h="762">
                  <a:moveTo>
                    <a:pt x="0" y="380"/>
                  </a:moveTo>
                  <a:lnTo>
                    <a:pt x="0" y="380"/>
                  </a:lnTo>
                  <a:lnTo>
                    <a:pt x="2" y="342"/>
                  </a:lnTo>
                  <a:lnTo>
                    <a:pt x="8" y="304"/>
                  </a:lnTo>
                  <a:lnTo>
                    <a:pt x="16" y="268"/>
                  </a:lnTo>
                  <a:lnTo>
                    <a:pt x="30" y="232"/>
                  </a:lnTo>
                  <a:lnTo>
                    <a:pt x="46" y="200"/>
                  </a:lnTo>
                  <a:lnTo>
                    <a:pt x="64" y="168"/>
                  </a:lnTo>
                  <a:lnTo>
                    <a:pt x="86" y="138"/>
                  </a:lnTo>
                  <a:lnTo>
                    <a:pt x="110" y="112"/>
                  </a:lnTo>
                  <a:lnTo>
                    <a:pt x="138" y="86"/>
                  </a:lnTo>
                  <a:lnTo>
                    <a:pt x="166" y="64"/>
                  </a:lnTo>
                  <a:lnTo>
                    <a:pt x="198" y="46"/>
                  </a:lnTo>
                  <a:lnTo>
                    <a:pt x="230" y="30"/>
                  </a:lnTo>
                  <a:lnTo>
                    <a:pt x="266" y="16"/>
                  </a:lnTo>
                  <a:lnTo>
                    <a:pt x="302" y="8"/>
                  </a:lnTo>
                  <a:lnTo>
                    <a:pt x="338" y="2"/>
                  </a:lnTo>
                  <a:lnTo>
                    <a:pt x="378" y="0"/>
                  </a:lnTo>
                  <a:lnTo>
                    <a:pt x="416" y="2"/>
                  </a:lnTo>
                  <a:lnTo>
                    <a:pt x="454" y="8"/>
                  </a:lnTo>
                  <a:lnTo>
                    <a:pt x="490" y="16"/>
                  </a:lnTo>
                  <a:lnTo>
                    <a:pt x="524" y="30"/>
                  </a:lnTo>
                  <a:lnTo>
                    <a:pt x="558" y="46"/>
                  </a:lnTo>
                  <a:lnTo>
                    <a:pt x="588" y="64"/>
                  </a:lnTo>
                  <a:lnTo>
                    <a:pt x="618" y="86"/>
                  </a:lnTo>
                  <a:lnTo>
                    <a:pt x="644" y="112"/>
                  </a:lnTo>
                  <a:lnTo>
                    <a:pt x="670" y="138"/>
                  </a:lnTo>
                  <a:lnTo>
                    <a:pt x="692" y="168"/>
                  </a:lnTo>
                  <a:lnTo>
                    <a:pt x="710" y="200"/>
                  </a:lnTo>
                  <a:lnTo>
                    <a:pt x="726" y="232"/>
                  </a:lnTo>
                  <a:lnTo>
                    <a:pt x="738" y="268"/>
                  </a:lnTo>
                  <a:lnTo>
                    <a:pt x="748" y="304"/>
                  </a:lnTo>
                  <a:lnTo>
                    <a:pt x="754" y="342"/>
                  </a:lnTo>
                  <a:lnTo>
                    <a:pt x="756" y="380"/>
                  </a:lnTo>
                  <a:lnTo>
                    <a:pt x="754" y="420"/>
                  </a:lnTo>
                  <a:lnTo>
                    <a:pt x="748" y="458"/>
                  </a:lnTo>
                  <a:lnTo>
                    <a:pt x="738" y="494"/>
                  </a:lnTo>
                  <a:lnTo>
                    <a:pt x="726" y="528"/>
                  </a:lnTo>
                  <a:lnTo>
                    <a:pt x="710" y="562"/>
                  </a:lnTo>
                  <a:lnTo>
                    <a:pt x="692" y="594"/>
                  </a:lnTo>
                  <a:lnTo>
                    <a:pt x="670" y="622"/>
                  </a:lnTo>
                  <a:lnTo>
                    <a:pt x="644" y="650"/>
                  </a:lnTo>
                  <a:lnTo>
                    <a:pt x="618" y="674"/>
                  </a:lnTo>
                  <a:lnTo>
                    <a:pt x="588" y="696"/>
                  </a:lnTo>
                  <a:lnTo>
                    <a:pt x="558" y="716"/>
                  </a:lnTo>
                  <a:lnTo>
                    <a:pt x="524" y="732"/>
                  </a:lnTo>
                  <a:lnTo>
                    <a:pt x="490" y="744"/>
                  </a:lnTo>
                  <a:lnTo>
                    <a:pt x="454" y="754"/>
                  </a:lnTo>
                  <a:lnTo>
                    <a:pt x="416" y="760"/>
                  </a:lnTo>
                  <a:lnTo>
                    <a:pt x="378" y="762"/>
                  </a:lnTo>
                  <a:lnTo>
                    <a:pt x="338" y="760"/>
                  </a:lnTo>
                  <a:lnTo>
                    <a:pt x="302" y="754"/>
                  </a:lnTo>
                  <a:lnTo>
                    <a:pt x="266" y="744"/>
                  </a:lnTo>
                  <a:lnTo>
                    <a:pt x="230" y="732"/>
                  </a:lnTo>
                  <a:lnTo>
                    <a:pt x="198" y="716"/>
                  </a:lnTo>
                  <a:lnTo>
                    <a:pt x="166" y="696"/>
                  </a:lnTo>
                  <a:lnTo>
                    <a:pt x="138" y="674"/>
                  </a:lnTo>
                  <a:lnTo>
                    <a:pt x="110" y="650"/>
                  </a:lnTo>
                  <a:lnTo>
                    <a:pt x="86" y="622"/>
                  </a:lnTo>
                  <a:lnTo>
                    <a:pt x="64" y="594"/>
                  </a:lnTo>
                  <a:lnTo>
                    <a:pt x="46" y="562"/>
                  </a:lnTo>
                  <a:lnTo>
                    <a:pt x="30" y="528"/>
                  </a:lnTo>
                  <a:lnTo>
                    <a:pt x="16" y="494"/>
                  </a:lnTo>
                  <a:lnTo>
                    <a:pt x="8" y="458"/>
                  </a:lnTo>
                  <a:lnTo>
                    <a:pt x="2" y="420"/>
                  </a:lnTo>
                  <a:lnTo>
                    <a:pt x="0" y="380"/>
                  </a:lnTo>
                  <a:close/>
                </a:path>
              </a:pathLst>
            </a:custGeom>
            <a:solidFill>
              <a:srgbClr val="FEC00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2" name="Freeform 430">
              <a:extLst>
                <a:ext uri="{FF2B5EF4-FFF2-40B4-BE49-F238E27FC236}">
                  <a16:creationId xmlns:a16="http://schemas.microsoft.com/office/drawing/2014/main" id="{793428B3-2714-4FA4-9B0C-D53BFBF74243}"/>
                </a:ext>
              </a:extLst>
            </p:cNvPr>
            <p:cNvSpPr>
              <a:spLocks/>
            </p:cNvSpPr>
            <p:nvPr/>
          </p:nvSpPr>
          <p:spPr bwMode="auto">
            <a:xfrm>
              <a:off x="2008" y="2062"/>
              <a:ext cx="748" cy="754"/>
            </a:xfrm>
            <a:custGeom>
              <a:avLst/>
              <a:gdLst>
                <a:gd name="T0" fmla="*/ 0 w 748"/>
                <a:gd name="T1" fmla="*/ 376 h 754"/>
                <a:gd name="T2" fmla="*/ 8 w 748"/>
                <a:gd name="T3" fmla="*/ 302 h 754"/>
                <a:gd name="T4" fmla="*/ 30 w 748"/>
                <a:gd name="T5" fmla="*/ 230 h 754"/>
                <a:gd name="T6" fmla="*/ 64 w 748"/>
                <a:gd name="T7" fmla="*/ 166 h 754"/>
                <a:gd name="T8" fmla="*/ 110 w 748"/>
                <a:gd name="T9" fmla="*/ 110 h 754"/>
                <a:gd name="T10" fmla="*/ 164 w 748"/>
                <a:gd name="T11" fmla="*/ 64 h 754"/>
                <a:gd name="T12" fmla="*/ 228 w 748"/>
                <a:gd name="T13" fmla="*/ 30 h 754"/>
                <a:gd name="T14" fmla="*/ 298 w 748"/>
                <a:gd name="T15" fmla="*/ 8 h 754"/>
                <a:gd name="T16" fmla="*/ 374 w 748"/>
                <a:gd name="T17" fmla="*/ 0 h 754"/>
                <a:gd name="T18" fmla="*/ 412 w 748"/>
                <a:gd name="T19" fmla="*/ 2 h 754"/>
                <a:gd name="T20" fmla="*/ 484 w 748"/>
                <a:gd name="T21" fmla="*/ 18 h 754"/>
                <a:gd name="T22" fmla="*/ 552 w 748"/>
                <a:gd name="T23" fmla="*/ 46 h 754"/>
                <a:gd name="T24" fmla="*/ 612 w 748"/>
                <a:gd name="T25" fmla="*/ 86 h 754"/>
                <a:gd name="T26" fmla="*/ 662 w 748"/>
                <a:gd name="T27" fmla="*/ 138 h 754"/>
                <a:gd name="T28" fmla="*/ 702 w 748"/>
                <a:gd name="T29" fmla="*/ 198 h 754"/>
                <a:gd name="T30" fmla="*/ 730 w 748"/>
                <a:gd name="T31" fmla="*/ 266 h 754"/>
                <a:gd name="T32" fmla="*/ 746 w 748"/>
                <a:gd name="T33" fmla="*/ 338 h 754"/>
                <a:gd name="T34" fmla="*/ 748 w 748"/>
                <a:gd name="T35" fmla="*/ 376 h 754"/>
                <a:gd name="T36" fmla="*/ 740 w 748"/>
                <a:gd name="T37" fmla="*/ 452 h 754"/>
                <a:gd name="T38" fmla="*/ 718 w 748"/>
                <a:gd name="T39" fmla="*/ 524 h 754"/>
                <a:gd name="T40" fmla="*/ 684 w 748"/>
                <a:gd name="T41" fmla="*/ 588 h 754"/>
                <a:gd name="T42" fmla="*/ 638 w 748"/>
                <a:gd name="T43" fmla="*/ 642 h 754"/>
                <a:gd name="T44" fmla="*/ 582 w 748"/>
                <a:gd name="T45" fmla="*/ 688 h 754"/>
                <a:gd name="T46" fmla="*/ 518 w 748"/>
                <a:gd name="T47" fmla="*/ 724 h 754"/>
                <a:gd name="T48" fmla="*/ 448 w 748"/>
                <a:gd name="T49" fmla="*/ 746 h 754"/>
                <a:gd name="T50" fmla="*/ 374 w 748"/>
                <a:gd name="T51" fmla="*/ 754 h 754"/>
                <a:gd name="T52" fmla="*/ 336 w 748"/>
                <a:gd name="T53" fmla="*/ 752 h 754"/>
                <a:gd name="T54" fmla="*/ 262 w 748"/>
                <a:gd name="T55" fmla="*/ 736 h 754"/>
                <a:gd name="T56" fmla="*/ 196 w 748"/>
                <a:gd name="T57" fmla="*/ 708 h 754"/>
                <a:gd name="T58" fmla="*/ 136 w 748"/>
                <a:gd name="T59" fmla="*/ 668 h 754"/>
                <a:gd name="T60" fmla="*/ 84 w 748"/>
                <a:gd name="T61" fmla="*/ 616 h 754"/>
                <a:gd name="T62" fmla="*/ 44 w 748"/>
                <a:gd name="T63" fmla="*/ 556 h 754"/>
                <a:gd name="T64" fmla="*/ 16 w 748"/>
                <a:gd name="T65" fmla="*/ 488 h 754"/>
                <a:gd name="T66" fmla="*/ 2 w 748"/>
                <a:gd name="T67" fmla="*/ 416 h 754"/>
                <a:gd name="T68" fmla="*/ 0 w 748"/>
                <a:gd name="T69" fmla="*/ 376 h 7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48"/>
                <a:gd name="T106" fmla="*/ 0 h 754"/>
                <a:gd name="T107" fmla="*/ 748 w 748"/>
                <a:gd name="T108" fmla="*/ 754 h 7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48" h="754">
                  <a:moveTo>
                    <a:pt x="0" y="376"/>
                  </a:moveTo>
                  <a:lnTo>
                    <a:pt x="0" y="376"/>
                  </a:lnTo>
                  <a:lnTo>
                    <a:pt x="2" y="338"/>
                  </a:lnTo>
                  <a:lnTo>
                    <a:pt x="8" y="302"/>
                  </a:lnTo>
                  <a:lnTo>
                    <a:pt x="16" y="266"/>
                  </a:lnTo>
                  <a:lnTo>
                    <a:pt x="30" y="230"/>
                  </a:lnTo>
                  <a:lnTo>
                    <a:pt x="44" y="198"/>
                  </a:lnTo>
                  <a:lnTo>
                    <a:pt x="64" y="166"/>
                  </a:lnTo>
                  <a:lnTo>
                    <a:pt x="84" y="138"/>
                  </a:lnTo>
                  <a:lnTo>
                    <a:pt x="110" y="110"/>
                  </a:lnTo>
                  <a:lnTo>
                    <a:pt x="136" y="86"/>
                  </a:lnTo>
                  <a:lnTo>
                    <a:pt x="164" y="64"/>
                  </a:lnTo>
                  <a:lnTo>
                    <a:pt x="196" y="46"/>
                  </a:lnTo>
                  <a:lnTo>
                    <a:pt x="228" y="30"/>
                  </a:lnTo>
                  <a:lnTo>
                    <a:pt x="262" y="18"/>
                  </a:lnTo>
                  <a:lnTo>
                    <a:pt x="298" y="8"/>
                  </a:lnTo>
                  <a:lnTo>
                    <a:pt x="336" y="2"/>
                  </a:lnTo>
                  <a:lnTo>
                    <a:pt x="374" y="0"/>
                  </a:lnTo>
                  <a:lnTo>
                    <a:pt x="412" y="2"/>
                  </a:lnTo>
                  <a:lnTo>
                    <a:pt x="448" y="8"/>
                  </a:lnTo>
                  <a:lnTo>
                    <a:pt x="484" y="18"/>
                  </a:lnTo>
                  <a:lnTo>
                    <a:pt x="518" y="30"/>
                  </a:lnTo>
                  <a:lnTo>
                    <a:pt x="552" y="46"/>
                  </a:lnTo>
                  <a:lnTo>
                    <a:pt x="582" y="64"/>
                  </a:lnTo>
                  <a:lnTo>
                    <a:pt x="612" y="86"/>
                  </a:lnTo>
                  <a:lnTo>
                    <a:pt x="638" y="110"/>
                  </a:lnTo>
                  <a:lnTo>
                    <a:pt x="662" y="138"/>
                  </a:lnTo>
                  <a:lnTo>
                    <a:pt x="684" y="166"/>
                  </a:lnTo>
                  <a:lnTo>
                    <a:pt x="702" y="198"/>
                  </a:lnTo>
                  <a:lnTo>
                    <a:pt x="718" y="230"/>
                  </a:lnTo>
                  <a:lnTo>
                    <a:pt x="730" y="266"/>
                  </a:lnTo>
                  <a:lnTo>
                    <a:pt x="740" y="302"/>
                  </a:lnTo>
                  <a:lnTo>
                    <a:pt x="746" y="338"/>
                  </a:lnTo>
                  <a:lnTo>
                    <a:pt x="748" y="376"/>
                  </a:lnTo>
                  <a:lnTo>
                    <a:pt x="746" y="416"/>
                  </a:lnTo>
                  <a:lnTo>
                    <a:pt x="740" y="452"/>
                  </a:lnTo>
                  <a:lnTo>
                    <a:pt x="730" y="488"/>
                  </a:lnTo>
                  <a:lnTo>
                    <a:pt x="718" y="524"/>
                  </a:lnTo>
                  <a:lnTo>
                    <a:pt x="702" y="556"/>
                  </a:lnTo>
                  <a:lnTo>
                    <a:pt x="684" y="588"/>
                  </a:lnTo>
                  <a:lnTo>
                    <a:pt x="662" y="616"/>
                  </a:lnTo>
                  <a:lnTo>
                    <a:pt x="638" y="642"/>
                  </a:lnTo>
                  <a:lnTo>
                    <a:pt x="612" y="668"/>
                  </a:lnTo>
                  <a:lnTo>
                    <a:pt x="582" y="688"/>
                  </a:lnTo>
                  <a:lnTo>
                    <a:pt x="552" y="708"/>
                  </a:lnTo>
                  <a:lnTo>
                    <a:pt x="518" y="724"/>
                  </a:lnTo>
                  <a:lnTo>
                    <a:pt x="484" y="736"/>
                  </a:lnTo>
                  <a:lnTo>
                    <a:pt x="448" y="746"/>
                  </a:lnTo>
                  <a:lnTo>
                    <a:pt x="412" y="752"/>
                  </a:lnTo>
                  <a:lnTo>
                    <a:pt x="374" y="754"/>
                  </a:lnTo>
                  <a:lnTo>
                    <a:pt x="336" y="752"/>
                  </a:lnTo>
                  <a:lnTo>
                    <a:pt x="298" y="746"/>
                  </a:lnTo>
                  <a:lnTo>
                    <a:pt x="262" y="736"/>
                  </a:lnTo>
                  <a:lnTo>
                    <a:pt x="228" y="724"/>
                  </a:lnTo>
                  <a:lnTo>
                    <a:pt x="196" y="708"/>
                  </a:lnTo>
                  <a:lnTo>
                    <a:pt x="164" y="688"/>
                  </a:lnTo>
                  <a:lnTo>
                    <a:pt x="136" y="668"/>
                  </a:lnTo>
                  <a:lnTo>
                    <a:pt x="110" y="642"/>
                  </a:lnTo>
                  <a:lnTo>
                    <a:pt x="84" y="616"/>
                  </a:lnTo>
                  <a:lnTo>
                    <a:pt x="64" y="588"/>
                  </a:lnTo>
                  <a:lnTo>
                    <a:pt x="44" y="556"/>
                  </a:lnTo>
                  <a:lnTo>
                    <a:pt x="30" y="524"/>
                  </a:lnTo>
                  <a:lnTo>
                    <a:pt x="16" y="488"/>
                  </a:lnTo>
                  <a:lnTo>
                    <a:pt x="8" y="452"/>
                  </a:lnTo>
                  <a:lnTo>
                    <a:pt x="2" y="416"/>
                  </a:lnTo>
                  <a:lnTo>
                    <a:pt x="0" y="376"/>
                  </a:lnTo>
                  <a:close/>
                </a:path>
              </a:pathLst>
            </a:custGeom>
            <a:solidFill>
              <a:srgbClr val="FFC40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3" name="Freeform 431">
              <a:extLst>
                <a:ext uri="{FF2B5EF4-FFF2-40B4-BE49-F238E27FC236}">
                  <a16:creationId xmlns:a16="http://schemas.microsoft.com/office/drawing/2014/main" id="{DE0D4690-0B2C-4CDC-9532-9C8E2554DD89}"/>
                </a:ext>
              </a:extLst>
            </p:cNvPr>
            <p:cNvSpPr>
              <a:spLocks/>
            </p:cNvSpPr>
            <p:nvPr/>
          </p:nvSpPr>
          <p:spPr bwMode="auto">
            <a:xfrm>
              <a:off x="2012" y="2068"/>
              <a:ext cx="738" cy="744"/>
            </a:xfrm>
            <a:custGeom>
              <a:avLst/>
              <a:gdLst>
                <a:gd name="T0" fmla="*/ 0 w 738"/>
                <a:gd name="T1" fmla="*/ 372 h 744"/>
                <a:gd name="T2" fmla="*/ 8 w 738"/>
                <a:gd name="T3" fmla="*/ 296 h 744"/>
                <a:gd name="T4" fmla="*/ 28 w 738"/>
                <a:gd name="T5" fmla="*/ 226 h 744"/>
                <a:gd name="T6" fmla="*/ 62 w 738"/>
                <a:gd name="T7" fmla="*/ 164 h 744"/>
                <a:gd name="T8" fmla="*/ 108 w 738"/>
                <a:gd name="T9" fmla="*/ 108 h 744"/>
                <a:gd name="T10" fmla="*/ 162 w 738"/>
                <a:gd name="T11" fmla="*/ 64 h 744"/>
                <a:gd name="T12" fmla="*/ 226 w 738"/>
                <a:gd name="T13" fmla="*/ 28 h 744"/>
                <a:gd name="T14" fmla="*/ 294 w 738"/>
                <a:gd name="T15" fmla="*/ 8 h 744"/>
                <a:gd name="T16" fmla="*/ 370 w 738"/>
                <a:gd name="T17" fmla="*/ 0 h 744"/>
                <a:gd name="T18" fmla="*/ 408 w 738"/>
                <a:gd name="T19" fmla="*/ 2 h 744"/>
                <a:gd name="T20" fmla="*/ 480 w 738"/>
                <a:gd name="T21" fmla="*/ 16 h 744"/>
                <a:gd name="T22" fmla="*/ 546 w 738"/>
                <a:gd name="T23" fmla="*/ 44 h 744"/>
                <a:gd name="T24" fmla="*/ 604 w 738"/>
                <a:gd name="T25" fmla="*/ 84 h 744"/>
                <a:gd name="T26" fmla="*/ 654 w 738"/>
                <a:gd name="T27" fmla="*/ 134 h 744"/>
                <a:gd name="T28" fmla="*/ 694 w 738"/>
                <a:gd name="T29" fmla="*/ 194 h 744"/>
                <a:gd name="T30" fmla="*/ 722 w 738"/>
                <a:gd name="T31" fmla="*/ 260 h 744"/>
                <a:gd name="T32" fmla="*/ 736 w 738"/>
                <a:gd name="T33" fmla="*/ 334 h 744"/>
                <a:gd name="T34" fmla="*/ 738 w 738"/>
                <a:gd name="T35" fmla="*/ 372 h 744"/>
                <a:gd name="T36" fmla="*/ 732 w 738"/>
                <a:gd name="T37" fmla="*/ 446 h 744"/>
                <a:gd name="T38" fmla="*/ 710 w 738"/>
                <a:gd name="T39" fmla="*/ 516 h 744"/>
                <a:gd name="T40" fmla="*/ 676 w 738"/>
                <a:gd name="T41" fmla="*/ 580 h 744"/>
                <a:gd name="T42" fmla="*/ 630 w 738"/>
                <a:gd name="T43" fmla="*/ 634 h 744"/>
                <a:gd name="T44" fmla="*/ 576 w 738"/>
                <a:gd name="T45" fmla="*/ 680 h 744"/>
                <a:gd name="T46" fmla="*/ 514 w 738"/>
                <a:gd name="T47" fmla="*/ 714 h 744"/>
                <a:gd name="T48" fmla="*/ 444 w 738"/>
                <a:gd name="T49" fmla="*/ 736 h 744"/>
                <a:gd name="T50" fmla="*/ 370 w 738"/>
                <a:gd name="T51" fmla="*/ 744 h 744"/>
                <a:gd name="T52" fmla="*/ 332 w 738"/>
                <a:gd name="T53" fmla="*/ 742 h 744"/>
                <a:gd name="T54" fmla="*/ 260 w 738"/>
                <a:gd name="T55" fmla="*/ 726 h 744"/>
                <a:gd name="T56" fmla="*/ 194 w 738"/>
                <a:gd name="T57" fmla="*/ 698 h 744"/>
                <a:gd name="T58" fmla="*/ 134 w 738"/>
                <a:gd name="T59" fmla="*/ 658 h 744"/>
                <a:gd name="T60" fmla="*/ 84 w 738"/>
                <a:gd name="T61" fmla="*/ 608 h 744"/>
                <a:gd name="T62" fmla="*/ 44 w 738"/>
                <a:gd name="T63" fmla="*/ 548 h 744"/>
                <a:gd name="T64" fmla="*/ 16 w 738"/>
                <a:gd name="T65" fmla="*/ 482 h 744"/>
                <a:gd name="T66" fmla="*/ 2 w 738"/>
                <a:gd name="T67" fmla="*/ 410 h 744"/>
                <a:gd name="T68" fmla="*/ 0 w 738"/>
                <a:gd name="T69" fmla="*/ 372 h 74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38"/>
                <a:gd name="T106" fmla="*/ 0 h 744"/>
                <a:gd name="T107" fmla="*/ 738 w 738"/>
                <a:gd name="T108" fmla="*/ 744 h 74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38" h="744">
                  <a:moveTo>
                    <a:pt x="0" y="372"/>
                  </a:moveTo>
                  <a:lnTo>
                    <a:pt x="0" y="372"/>
                  </a:lnTo>
                  <a:lnTo>
                    <a:pt x="2" y="334"/>
                  </a:lnTo>
                  <a:lnTo>
                    <a:pt x="8" y="296"/>
                  </a:lnTo>
                  <a:lnTo>
                    <a:pt x="16" y="260"/>
                  </a:lnTo>
                  <a:lnTo>
                    <a:pt x="28" y="226"/>
                  </a:lnTo>
                  <a:lnTo>
                    <a:pt x="44" y="194"/>
                  </a:lnTo>
                  <a:lnTo>
                    <a:pt x="62" y="164"/>
                  </a:lnTo>
                  <a:lnTo>
                    <a:pt x="84" y="134"/>
                  </a:lnTo>
                  <a:lnTo>
                    <a:pt x="108" y="108"/>
                  </a:lnTo>
                  <a:lnTo>
                    <a:pt x="134" y="84"/>
                  </a:lnTo>
                  <a:lnTo>
                    <a:pt x="162" y="64"/>
                  </a:lnTo>
                  <a:lnTo>
                    <a:pt x="194" y="44"/>
                  </a:lnTo>
                  <a:lnTo>
                    <a:pt x="226" y="28"/>
                  </a:lnTo>
                  <a:lnTo>
                    <a:pt x="260" y="16"/>
                  </a:lnTo>
                  <a:lnTo>
                    <a:pt x="294" y="8"/>
                  </a:lnTo>
                  <a:lnTo>
                    <a:pt x="332" y="2"/>
                  </a:lnTo>
                  <a:lnTo>
                    <a:pt x="370" y="0"/>
                  </a:lnTo>
                  <a:lnTo>
                    <a:pt x="408" y="2"/>
                  </a:lnTo>
                  <a:lnTo>
                    <a:pt x="444" y="8"/>
                  </a:lnTo>
                  <a:lnTo>
                    <a:pt x="480" y="16"/>
                  </a:lnTo>
                  <a:lnTo>
                    <a:pt x="514" y="28"/>
                  </a:lnTo>
                  <a:lnTo>
                    <a:pt x="546" y="44"/>
                  </a:lnTo>
                  <a:lnTo>
                    <a:pt x="576" y="64"/>
                  </a:lnTo>
                  <a:lnTo>
                    <a:pt x="604" y="84"/>
                  </a:lnTo>
                  <a:lnTo>
                    <a:pt x="630" y="108"/>
                  </a:lnTo>
                  <a:lnTo>
                    <a:pt x="654" y="134"/>
                  </a:lnTo>
                  <a:lnTo>
                    <a:pt x="676" y="164"/>
                  </a:lnTo>
                  <a:lnTo>
                    <a:pt x="694" y="194"/>
                  </a:lnTo>
                  <a:lnTo>
                    <a:pt x="710" y="226"/>
                  </a:lnTo>
                  <a:lnTo>
                    <a:pt x="722" y="260"/>
                  </a:lnTo>
                  <a:lnTo>
                    <a:pt x="732" y="296"/>
                  </a:lnTo>
                  <a:lnTo>
                    <a:pt x="736" y="334"/>
                  </a:lnTo>
                  <a:lnTo>
                    <a:pt x="738" y="372"/>
                  </a:lnTo>
                  <a:lnTo>
                    <a:pt x="736" y="410"/>
                  </a:lnTo>
                  <a:lnTo>
                    <a:pt x="732" y="446"/>
                  </a:lnTo>
                  <a:lnTo>
                    <a:pt x="722" y="482"/>
                  </a:lnTo>
                  <a:lnTo>
                    <a:pt x="710" y="516"/>
                  </a:lnTo>
                  <a:lnTo>
                    <a:pt x="694" y="548"/>
                  </a:lnTo>
                  <a:lnTo>
                    <a:pt x="676" y="580"/>
                  </a:lnTo>
                  <a:lnTo>
                    <a:pt x="654" y="608"/>
                  </a:lnTo>
                  <a:lnTo>
                    <a:pt x="630" y="634"/>
                  </a:lnTo>
                  <a:lnTo>
                    <a:pt x="604" y="658"/>
                  </a:lnTo>
                  <a:lnTo>
                    <a:pt x="576" y="680"/>
                  </a:lnTo>
                  <a:lnTo>
                    <a:pt x="546" y="698"/>
                  </a:lnTo>
                  <a:lnTo>
                    <a:pt x="514" y="714"/>
                  </a:lnTo>
                  <a:lnTo>
                    <a:pt x="480" y="726"/>
                  </a:lnTo>
                  <a:lnTo>
                    <a:pt x="444" y="736"/>
                  </a:lnTo>
                  <a:lnTo>
                    <a:pt x="408" y="742"/>
                  </a:lnTo>
                  <a:lnTo>
                    <a:pt x="370" y="744"/>
                  </a:lnTo>
                  <a:lnTo>
                    <a:pt x="332" y="742"/>
                  </a:lnTo>
                  <a:lnTo>
                    <a:pt x="294" y="736"/>
                  </a:lnTo>
                  <a:lnTo>
                    <a:pt x="260" y="726"/>
                  </a:lnTo>
                  <a:lnTo>
                    <a:pt x="226" y="714"/>
                  </a:lnTo>
                  <a:lnTo>
                    <a:pt x="194" y="698"/>
                  </a:lnTo>
                  <a:lnTo>
                    <a:pt x="162" y="680"/>
                  </a:lnTo>
                  <a:lnTo>
                    <a:pt x="134" y="658"/>
                  </a:lnTo>
                  <a:lnTo>
                    <a:pt x="108" y="634"/>
                  </a:lnTo>
                  <a:lnTo>
                    <a:pt x="84" y="608"/>
                  </a:lnTo>
                  <a:lnTo>
                    <a:pt x="62" y="580"/>
                  </a:lnTo>
                  <a:lnTo>
                    <a:pt x="44" y="548"/>
                  </a:lnTo>
                  <a:lnTo>
                    <a:pt x="28" y="516"/>
                  </a:lnTo>
                  <a:lnTo>
                    <a:pt x="16" y="482"/>
                  </a:lnTo>
                  <a:lnTo>
                    <a:pt x="8" y="446"/>
                  </a:lnTo>
                  <a:lnTo>
                    <a:pt x="2" y="410"/>
                  </a:lnTo>
                  <a:lnTo>
                    <a:pt x="0" y="372"/>
                  </a:lnTo>
                  <a:close/>
                </a:path>
              </a:pathLst>
            </a:custGeom>
            <a:solidFill>
              <a:srgbClr val="FFC70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4" name="Freeform 432">
              <a:extLst>
                <a:ext uri="{FF2B5EF4-FFF2-40B4-BE49-F238E27FC236}">
                  <a16:creationId xmlns:a16="http://schemas.microsoft.com/office/drawing/2014/main" id="{98AD0A20-A7C1-4CB0-870F-2D39C89492EE}"/>
                </a:ext>
              </a:extLst>
            </p:cNvPr>
            <p:cNvSpPr>
              <a:spLocks/>
            </p:cNvSpPr>
            <p:nvPr/>
          </p:nvSpPr>
          <p:spPr bwMode="auto">
            <a:xfrm>
              <a:off x="2016" y="2072"/>
              <a:ext cx="730" cy="734"/>
            </a:xfrm>
            <a:custGeom>
              <a:avLst/>
              <a:gdLst>
                <a:gd name="T0" fmla="*/ 0 w 730"/>
                <a:gd name="T1" fmla="*/ 368 h 734"/>
                <a:gd name="T2" fmla="*/ 8 w 730"/>
                <a:gd name="T3" fmla="*/ 294 h 734"/>
                <a:gd name="T4" fmla="*/ 28 w 730"/>
                <a:gd name="T5" fmla="*/ 224 h 734"/>
                <a:gd name="T6" fmla="*/ 62 w 730"/>
                <a:gd name="T7" fmla="*/ 162 h 734"/>
                <a:gd name="T8" fmla="*/ 106 w 730"/>
                <a:gd name="T9" fmla="*/ 108 h 734"/>
                <a:gd name="T10" fmla="*/ 160 w 730"/>
                <a:gd name="T11" fmla="*/ 64 h 734"/>
                <a:gd name="T12" fmla="*/ 222 w 730"/>
                <a:gd name="T13" fmla="*/ 30 h 734"/>
                <a:gd name="T14" fmla="*/ 292 w 730"/>
                <a:gd name="T15" fmla="*/ 8 h 734"/>
                <a:gd name="T16" fmla="*/ 366 w 730"/>
                <a:gd name="T17" fmla="*/ 0 h 734"/>
                <a:gd name="T18" fmla="*/ 402 w 730"/>
                <a:gd name="T19" fmla="*/ 2 h 734"/>
                <a:gd name="T20" fmla="*/ 474 w 730"/>
                <a:gd name="T21" fmla="*/ 16 h 734"/>
                <a:gd name="T22" fmla="*/ 540 w 730"/>
                <a:gd name="T23" fmla="*/ 44 h 734"/>
                <a:gd name="T24" fmla="*/ 598 w 730"/>
                <a:gd name="T25" fmla="*/ 84 h 734"/>
                <a:gd name="T26" fmla="*/ 646 w 730"/>
                <a:gd name="T27" fmla="*/ 134 h 734"/>
                <a:gd name="T28" fmla="*/ 686 w 730"/>
                <a:gd name="T29" fmla="*/ 192 h 734"/>
                <a:gd name="T30" fmla="*/ 714 w 730"/>
                <a:gd name="T31" fmla="*/ 258 h 734"/>
                <a:gd name="T32" fmla="*/ 728 w 730"/>
                <a:gd name="T33" fmla="*/ 330 h 734"/>
                <a:gd name="T34" fmla="*/ 730 w 730"/>
                <a:gd name="T35" fmla="*/ 368 h 734"/>
                <a:gd name="T36" fmla="*/ 722 w 730"/>
                <a:gd name="T37" fmla="*/ 442 h 734"/>
                <a:gd name="T38" fmla="*/ 702 w 730"/>
                <a:gd name="T39" fmla="*/ 510 h 734"/>
                <a:gd name="T40" fmla="*/ 668 w 730"/>
                <a:gd name="T41" fmla="*/ 572 h 734"/>
                <a:gd name="T42" fmla="*/ 624 w 730"/>
                <a:gd name="T43" fmla="*/ 628 h 734"/>
                <a:gd name="T44" fmla="*/ 570 w 730"/>
                <a:gd name="T45" fmla="*/ 672 h 734"/>
                <a:gd name="T46" fmla="*/ 508 w 730"/>
                <a:gd name="T47" fmla="*/ 706 h 734"/>
                <a:gd name="T48" fmla="*/ 438 w 730"/>
                <a:gd name="T49" fmla="*/ 728 h 734"/>
                <a:gd name="T50" fmla="*/ 366 w 730"/>
                <a:gd name="T51" fmla="*/ 734 h 734"/>
                <a:gd name="T52" fmla="*/ 328 w 730"/>
                <a:gd name="T53" fmla="*/ 732 h 734"/>
                <a:gd name="T54" fmla="*/ 256 w 730"/>
                <a:gd name="T55" fmla="*/ 718 h 734"/>
                <a:gd name="T56" fmla="*/ 192 w 730"/>
                <a:gd name="T57" fmla="*/ 690 h 734"/>
                <a:gd name="T58" fmla="*/ 132 w 730"/>
                <a:gd name="T59" fmla="*/ 652 h 734"/>
                <a:gd name="T60" fmla="*/ 84 w 730"/>
                <a:gd name="T61" fmla="*/ 602 h 734"/>
                <a:gd name="T62" fmla="*/ 44 w 730"/>
                <a:gd name="T63" fmla="*/ 542 h 734"/>
                <a:gd name="T64" fmla="*/ 16 w 730"/>
                <a:gd name="T65" fmla="*/ 476 h 734"/>
                <a:gd name="T66" fmla="*/ 2 w 730"/>
                <a:gd name="T67" fmla="*/ 406 h 734"/>
                <a:gd name="T68" fmla="*/ 0 w 730"/>
                <a:gd name="T69" fmla="*/ 368 h 7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30"/>
                <a:gd name="T106" fmla="*/ 0 h 734"/>
                <a:gd name="T107" fmla="*/ 730 w 730"/>
                <a:gd name="T108" fmla="*/ 734 h 73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30" h="734">
                  <a:moveTo>
                    <a:pt x="0" y="368"/>
                  </a:moveTo>
                  <a:lnTo>
                    <a:pt x="0" y="368"/>
                  </a:lnTo>
                  <a:lnTo>
                    <a:pt x="2" y="330"/>
                  </a:lnTo>
                  <a:lnTo>
                    <a:pt x="8" y="294"/>
                  </a:lnTo>
                  <a:lnTo>
                    <a:pt x="16" y="258"/>
                  </a:lnTo>
                  <a:lnTo>
                    <a:pt x="28" y="224"/>
                  </a:lnTo>
                  <a:lnTo>
                    <a:pt x="44" y="192"/>
                  </a:lnTo>
                  <a:lnTo>
                    <a:pt x="62" y="162"/>
                  </a:lnTo>
                  <a:lnTo>
                    <a:pt x="84" y="134"/>
                  </a:lnTo>
                  <a:lnTo>
                    <a:pt x="106" y="108"/>
                  </a:lnTo>
                  <a:lnTo>
                    <a:pt x="132" y="84"/>
                  </a:lnTo>
                  <a:lnTo>
                    <a:pt x="160" y="64"/>
                  </a:lnTo>
                  <a:lnTo>
                    <a:pt x="192" y="44"/>
                  </a:lnTo>
                  <a:lnTo>
                    <a:pt x="222" y="30"/>
                  </a:lnTo>
                  <a:lnTo>
                    <a:pt x="256" y="16"/>
                  </a:lnTo>
                  <a:lnTo>
                    <a:pt x="292" y="8"/>
                  </a:lnTo>
                  <a:lnTo>
                    <a:pt x="328" y="2"/>
                  </a:lnTo>
                  <a:lnTo>
                    <a:pt x="366" y="0"/>
                  </a:lnTo>
                  <a:lnTo>
                    <a:pt x="402" y="2"/>
                  </a:lnTo>
                  <a:lnTo>
                    <a:pt x="438" y="8"/>
                  </a:lnTo>
                  <a:lnTo>
                    <a:pt x="474" y="16"/>
                  </a:lnTo>
                  <a:lnTo>
                    <a:pt x="508" y="30"/>
                  </a:lnTo>
                  <a:lnTo>
                    <a:pt x="540" y="44"/>
                  </a:lnTo>
                  <a:lnTo>
                    <a:pt x="570" y="64"/>
                  </a:lnTo>
                  <a:lnTo>
                    <a:pt x="598" y="84"/>
                  </a:lnTo>
                  <a:lnTo>
                    <a:pt x="624" y="108"/>
                  </a:lnTo>
                  <a:lnTo>
                    <a:pt x="646" y="134"/>
                  </a:lnTo>
                  <a:lnTo>
                    <a:pt x="668" y="162"/>
                  </a:lnTo>
                  <a:lnTo>
                    <a:pt x="686" y="192"/>
                  </a:lnTo>
                  <a:lnTo>
                    <a:pt x="702" y="224"/>
                  </a:lnTo>
                  <a:lnTo>
                    <a:pt x="714" y="258"/>
                  </a:lnTo>
                  <a:lnTo>
                    <a:pt x="722" y="294"/>
                  </a:lnTo>
                  <a:lnTo>
                    <a:pt x="728" y="330"/>
                  </a:lnTo>
                  <a:lnTo>
                    <a:pt x="730" y="368"/>
                  </a:lnTo>
                  <a:lnTo>
                    <a:pt x="728" y="406"/>
                  </a:lnTo>
                  <a:lnTo>
                    <a:pt x="722" y="442"/>
                  </a:lnTo>
                  <a:lnTo>
                    <a:pt x="714" y="476"/>
                  </a:lnTo>
                  <a:lnTo>
                    <a:pt x="702" y="510"/>
                  </a:lnTo>
                  <a:lnTo>
                    <a:pt x="686" y="542"/>
                  </a:lnTo>
                  <a:lnTo>
                    <a:pt x="668" y="572"/>
                  </a:lnTo>
                  <a:lnTo>
                    <a:pt x="646" y="602"/>
                  </a:lnTo>
                  <a:lnTo>
                    <a:pt x="624" y="628"/>
                  </a:lnTo>
                  <a:lnTo>
                    <a:pt x="598" y="652"/>
                  </a:lnTo>
                  <a:lnTo>
                    <a:pt x="570" y="672"/>
                  </a:lnTo>
                  <a:lnTo>
                    <a:pt x="540" y="690"/>
                  </a:lnTo>
                  <a:lnTo>
                    <a:pt x="508" y="706"/>
                  </a:lnTo>
                  <a:lnTo>
                    <a:pt x="474" y="718"/>
                  </a:lnTo>
                  <a:lnTo>
                    <a:pt x="438" y="728"/>
                  </a:lnTo>
                  <a:lnTo>
                    <a:pt x="402" y="732"/>
                  </a:lnTo>
                  <a:lnTo>
                    <a:pt x="366" y="734"/>
                  </a:lnTo>
                  <a:lnTo>
                    <a:pt x="328" y="732"/>
                  </a:lnTo>
                  <a:lnTo>
                    <a:pt x="292" y="728"/>
                  </a:lnTo>
                  <a:lnTo>
                    <a:pt x="256" y="718"/>
                  </a:lnTo>
                  <a:lnTo>
                    <a:pt x="222" y="706"/>
                  </a:lnTo>
                  <a:lnTo>
                    <a:pt x="192" y="690"/>
                  </a:lnTo>
                  <a:lnTo>
                    <a:pt x="160" y="672"/>
                  </a:lnTo>
                  <a:lnTo>
                    <a:pt x="132" y="652"/>
                  </a:lnTo>
                  <a:lnTo>
                    <a:pt x="106" y="628"/>
                  </a:lnTo>
                  <a:lnTo>
                    <a:pt x="84" y="602"/>
                  </a:lnTo>
                  <a:lnTo>
                    <a:pt x="62" y="572"/>
                  </a:lnTo>
                  <a:lnTo>
                    <a:pt x="44" y="542"/>
                  </a:lnTo>
                  <a:lnTo>
                    <a:pt x="28" y="510"/>
                  </a:lnTo>
                  <a:lnTo>
                    <a:pt x="16" y="476"/>
                  </a:lnTo>
                  <a:lnTo>
                    <a:pt x="8" y="442"/>
                  </a:lnTo>
                  <a:lnTo>
                    <a:pt x="2" y="406"/>
                  </a:lnTo>
                  <a:lnTo>
                    <a:pt x="0" y="368"/>
                  </a:lnTo>
                  <a:close/>
                </a:path>
              </a:pathLst>
            </a:custGeom>
            <a:solidFill>
              <a:srgbClr val="FFCA0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5" name="Freeform 433">
              <a:extLst>
                <a:ext uri="{FF2B5EF4-FFF2-40B4-BE49-F238E27FC236}">
                  <a16:creationId xmlns:a16="http://schemas.microsoft.com/office/drawing/2014/main" id="{08501CB9-B015-42CD-B989-A9D977123D18}"/>
                </a:ext>
              </a:extLst>
            </p:cNvPr>
            <p:cNvSpPr>
              <a:spLocks/>
            </p:cNvSpPr>
            <p:nvPr/>
          </p:nvSpPr>
          <p:spPr bwMode="auto">
            <a:xfrm>
              <a:off x="2020" y="2078"/>
              <a:ext cx="722" cy="724"/>
            </a:xfrm>
            <a:custGeom>
              <a:avLst/>
              <a:gdLst>
                <a:gd name="T0" fmla="*/ 0 w 722"/>
                <a:gd name="T1" fmla="*/ 362 h 724"/>
                <a:gd name="T2" fmla="*/ 8 w 722"/>
                <a:gd name="T3" fmla="*/ 288 h 724"/>
                <a:gd name="T4" fmla="*/ 28 w 722"/>
                <a:gd name="T5" fmla="*/ 220 h 724"/>
                <a:gd name="T6" fmla="*/ 62 w 722"/>
                <a:gd name="T7" fmla="*/ 160 h 724"/>
                <a:gd name="T8" fmla="*/ 106 w 722"/>
                <a:gd name="T9" fmla="*/ 106 h 724"/>
                <a:gd name="T10" fmla="*/ 160 w 722"/>
                <a:gd name="T11" fmla="*/ 62 h 724"/>
                <a:gd name="T12" fmla="*/ 220 w 722"/>
                <a:gd name="T13" fmla="*/ 28 h 724"/>
                <a:gd name="T14" fmla="*/ 288 w 722"/>
                <a:gd name="T15" fmla="*/ 6 h 724"/>
                <a:gd name="T16" fmla="*/ 360 w 722"/>
                <a:gd name="T17" fmla="*/ 0 h 724"/>
                <a:gd name="T18" fmla="*/ 398 w 722"/>
                <a:gd name="T19" fmla="*/ 2 h 724"/>
                <a:gd name="T20" fmla="*/ 468 w 722"/>
                <a:gd name="T21" fmla="*/ 16 h 724"/>
                <a:gd name="T22" fmla="*/ 532 w 722"/>
                <a:gd name="T23" fmla="*/ 44 h 724"/>
                <a:gd name="T24" fmla="*/ 590 w 722"/>
                <a:gd name="T25" fmla="*/ 82 h 724"/>
                <a:gd name="T26" fmla="*/ 640 w 722"/>
                <a:gd name="T27" fmla="*/ 132 h 724"/>
                <a:gd name="T28" fmla="*/ 678 w 722"/>
                <a:gd name="T29" fmla="*/ 190 h 724"/>
                <a:gd name="T30" fmla="*/ 706 w 722"/>
                <a:gd name="T31" fmla="*/ 254 h 724"/>
                <a:gd name="T32" fmla="*/ 720 w 722"/>
                <a:gd name="T33" fmla="*/ 324 h 724"/>
                <a:gd name="T34" fmla="*/ 722 w 722"/>
                <a:gd name="T35" fmla="*/ 362 h 724"/>
                <a:gd name="T36" fmla="*/ 714 w 722"/>
                <a:gd name="T37" fmla="*/ 436 h 724"/>
                <a:gd name="T38" fmla="*/ 694 w 722"/>
                <a:gd name="T39" fmla="*/ 504 h 724"/>
                <a:gd name="T40" fmla="*/ 660 w 722"/>
                <a:gd name="T41" fmla="*/ 564 h 724"/>
                <a:gd name="T42" fmla="*/ 616 w 722"/>
                <a:gd name="T43" fmla="*/ 618 h 724"/>
                <a:gd name="T44" fmla="*/ 562 w 722"/>
                <a:gd name="T45" fmla="*/ 662 h 724"/>
                <a:gd name="T46" fmla="*/ 502 w 722"/>
                <a:gd name="T47" fmla="*/ 696 h 724"/>
                <a:gd name="T48" fmla="*/ 434 w 722"/>
                <a:gd name="T49" fmla="*/ 718 h 724"/>
                <a:gd name="T50" fmla="*/ 360 w 722"/>
                <a:gd name="T51" fmla="*/ 724 h 724"/>
                <a:gd name="T52" fmla="*/ 324 w 722"/>
                <a:gd name="T53" fmla="*/ 722 h 724"/>
                <a:gd name="T54" fmla="*/ 254 w 722"/>
                <a:gd name="T55" fmla="*/ 708 h 724"/>
                <a:gd name="T56" fmla="*/ 188 w 722"/>
                <a:gd name="T57" fmla="*/ 680 h 724"/>
                <a:gd name="T58" fmla="*/ 132 w 722"/>
                <a:gd name="T59" fmla="*/ 642 h 724"/>
                <a:gd name="T60" fmla="*/ 82 w 722"/>
                <a:gd name="T61" fmla="*/ 592 h 724"/>
                <a:gd name="T62" fmla="*/ 44 w 722"/>
                <a:gd name="T63" fmla="*/ 534 h 724"/>
                <a:gd name="T64" fmla="*/ 16 w 722"/>
                <a:gd name="T65" fmla="*/ 470 h 724"/>
                <a:gd name="T66" fmla="*/ 2 w 722"/>
                <a:gd name="T67" fmla="*/ 400 h 724"/>
                <a:gd name="T68" fmla="*/ 0 w 722"/>
                <a:gd name="T69" fmla="*/ 362 h 72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22"/>
                <a:gd name="T106" fmla="*/ 0 h 724"/>
                <a:gd name="T107" fmla="*/ 722 w 722"/>
                <a:gd name="T108" fmla="*/ 724 h 72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22" h="724">
                  <a:moveTo>
                    <a:pt x="0" y="362"/>
                  </a:moveTo>
                  <a:lnTo>
                    <a:pt x="0" y="362"/>
                  </a:lnTo>
                  <a:lnTo>
                    <a:pt x="2" y="324"/>
                  </a:lnTo>
                  <a:lnTo>
                    <a:pt x="8" y="288"/>
                  </a:lnTo>
                  <a:lnTo>
                    <a:pt x="16" y="254"/>
                  </a:lnTo>
                  <a:lnTo>
                    <a:pt x="28" y="220"/>
                  </a:lnTo>
                  <a:lnTo>
                    <a:pt x="44" y="190"/>
                  </a:lnTo>
                  <a:lnTo>
                    <a:pt x="62" y="160"/>
                  </a:lnTo>
                  <a:lnTo>
                    <a:pt x="82" y="132"/>
                  </a:lnTo>
                  <a:lnTo>
                    <a:pt x="106" y="106"/>
                  </a:lnTo>
                  <a:lnTo>
                    <a:pt x="132" y="82"/>
                  </a:lnTo>
                  <a:lnTo>
                    <a:pt x="160" y="62"/>
                  </a:lnTo>
                  <a:lnTo>
                    <a:pt x="188" y="44"/>
                  </a:lnTo>
                  <a:lnTo>
                    <a:pt x="220" y="28"/>
                  </a:lnTo>
                  <a:lnTo>
                    <a:pt x="254" y="16"/>
                  </a:lnTo>
                  <a:lnTo>
                    <a:pt x="288" y="6"/>
                  </a:lnTo>
                  <a:lnTo>
                    <a:pt x="324" y="2"/>
                  </a:lnTo>
                  <a:lnTo>
                    <a:pt x="360" y="0"/>
                  </a:lnTo>
                  <a:lnTo>
                    <a:pt x="398" y="2"/>
                  </a:lnTo>
                  <a:lnTo>
                    <a:pt x="434" y="6"/>
                  </a:lnTo>
                  <a:lnTo>
                    <a:pt x="468" y="16"/>
                  </a:lnTo>
                  <a:lnTo>
                    <a:pt x="502" y="28"/>
                  </a:lnTo>
                  <a:lnTo>
                    <a:pt x="532" y="44"/>
                  </a:lnTo>
                  <a:lnTo>
                    <a:pt x="562" y="62"/>
                  </a:lnTo>
                  <a:lnTo>
                    <a:pt x="590" y="82"/>
                  </a:lnTo>
                  <a:lnTo>
                    <a:pt x="616" y="106"/>
                  </a:lnTo>
                  <a:lnTo>
                    <a:pt x="640" y="132"/>
                  </a:lnTo>
                  <a:lnTo>
                    <a:pt x="660" y="160"/>
                  </a:lnTo>
                  <a:lnTo>
                    <a:pt x="678" y="190"/>
                  </a:lnTo>
                  <a:lnTo>
                    <a:pt x="694" y="220"/>
                  </a:lnTo>
                  <a:lnTo>
                    <a:pt x="706" y="254"/>
                  </a:lnTo>
                  <a:lnTo>
                    <a:pt x="714" y="288"/>
                  </a:lnTo>
                  <a:lnTo>
                    <a:pt x="720" y="324"/>
                  </a:lnTo>
                  <a:lnTo>
                    <a:pt x="722" y="362"/>
                  </a:lnTo>
                  <a:lnTo>
                    <a:pt x="720" y="400"/>
                  </a:lnTo>
                  <a:lnTo>
                    <a:pt x="714" y="436"/>
                  </a:lnTo>
                  <a:lnTo>
                    <a:pt x="706" y="470"/>
                  </a:lnTo>
                  <a:lnTo>
                    <a:pt x="694" y="504"/>
                  </a:lnTo>
                  <a:lnTo>
                    <a:pt x="678" y="534"/>
                  </a:lnTo>
                  <a:lnTo>
                    <a:pt x="660" y="564"/>
                  </a:lnTo>
                  <a:lnTo>
                    <a:pt x="640" y="592"/>
                  </a:lnTo>
                  <a:lnTo>
                    <a:pt x="616" y="618"/>
                  </a:lnTo>
                  <a:lnTo>
                    <a:pt x="590" y="642"/>
                  </a:lnTo>
                  <a:lnTo>
                    <a:pt x="562" y="662"/>
                  </a:lnTo>
                  <a:lnTo>
                    <a:pt x="532" y="680"/>
                  </a:lnTo>
                  <a:lnTo>
                    <a:pt x="502" y="696"/>
                  </a:lnTo>
                  <a:lnTo>
                    <a:pt x="468" y="708"/>
                  </a:lnTo>
                  <a:lnTo>
                    <a:pt x="434" y="718"/>
                  </a:lnTo>
                  <a:lnTo>
                    <a:pt x="398" y="722"/>
                  </a:lnTo>
                  <a:lnTo>
                    <a:pt x="360" y="724"/>
                  </a:lnTo>
                  <a:lnTo>
                    <a:pt x="324" y="722"/>
                  </a:lnTo>
                  <a:lnTo>
                    <a:pt x="288" y="718"/>
                  </a:lnTo>
                  <a:lnTo>
                    <a:pt x="254" y="708"/>
                  </a:lnTo>
                  <a:lnTo>
                    <a:pt x="220" y="696"/>
                  </a:lnTo>
                  <a:lnTo>
                    <a:pt x="188" y="680"/>
                  </a:lnTo>
                  <a:lnTo>
                    <a:pt x="160" y="662"/>
                  </a:lnTo>
                  <a:lnTo>
                    <a:pt x="132" y="642"/>
                  </a:lnTo>
                  <a:lnTo>
                    <a:pt x="106" y="618"/>
                  </a:lnTo>
                  <a:lnTo>
                    <a:pt x="82" y="592"/>
                  </a:lnTo>
                  <a:lnTo>
                    <a:pt x="62" y="564"/>
                  </a:lnTo>
                  <a:lnTo>
                    <a:pt x="44" y="534"/>
                  </a:lnTo>
                  <a:lnTo>
                    <a:pt x="28" y="504"/>
                  </a:lnTo>
                  <a:lnTo>
                    <a:pt x="16" y="470"/>
                  </a:lnTo>
                  <a:lnTo>
                    <a:pt x="8" y="436"/>
                  </a:lnTo>
                  <a:lnTo>
                    <a:pt x="2" y="400"/>
                  </a:lnTo>
                  <a:lnTo>
                    <a:pt x="0" y="362"/>
                  </a:lnTo>
                  <a:close/>
                </a:path>
              </a:pathLst>
            </a:custGeom>
            <a:solidFill>
              <a:srgbClr val="FFCE0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6" name="Freeform 434">
              <a:extLst>
                <a:ext uri="{FF2B5EF4-FFF2-40B4-BE49-F238E27FC236}">
                  <a16:creationId xmlns:a16="http://schemas.microsoft.com/office/drawing/2014/main" id="{61FA2642-D27F-4749-931F-F2BDCFD6C4A3}"/>
                </a:ext>
              </a:extLst>
            </p:cNvPr>
            <p:cNvSpPr>
              <a:spLocks/>
            </p:cNvSpPr>
            <p:nvPr/>
          </p:nvSpPr>
          <p:spPr bwMode="auto">
            <a:xfrm>
              <a:off x="2024" y="2082"/>
              <a:ext cx="714" cy="716"/>
            </a:xfrm>
            <a:custGeom>
              <a:avLst/>
              <a:gdLst>
                <a:gd name="T0" fmla="*/ 0 w 714"/>
                <a:gd name="T1" fmla="*/ 358 h 716"/>
                <a:gd name="T2" fmla="*/ 8 w 714"/>
                <a:gd name="T3" fmla="*/ 286 h 716"/>
                <a:gd name="T4" fmla="*/ 28 w 714"/>
                <a:gd name="T5" fmla="*/ 218 h 716"/>
                <a:gd name="T6" fmla="*/ 62 w 714"/>
                <a:gd name="T7" fmla="*/ 158 h 716"/>
                <a:gd name="T8" fmla="*/ 104 w 714"/>
                <a:gd name="T9" fmla="*/ 106 h 716"/>
                <a:gd name="T10" fmla="*/ 158 w 714"/>
                <a:gd name="T11" fmla="*/ 62 h 716"/>
                <a:gd name="T12" fmla="*/ 218 w 714"/>
                <a:gd name="T13" fmla="*/ 28 h 716"/>
                <a:gd name="T14" fmla="*/ 284 w 714"/>
                <a:gd name="T15" fmla="*/ 8 h 716"/>
                <a:gd name="T16" fmla="*/ 356 w 714"/>
                <a:gd name="T17" fmla="*/ 0 h 716"/>
                <a:gd name="T18" fmla="*/ 394 w 714"/>
                <a:gd name="T19" fmla="*/ 2 h 716"/>
                <a:gd name="T20" fmla="*/ 462 w 714"/>
                <a:gd name="T21" fmla="*/ 16 h 716"/>
                <a:gd name="T22" fmla="*/ 526 w 714"/>
                <a:gd name="T23" fmla="*/ 44 h 716"/>
                <a:gd name="T24" fmla="*/ 584 w 714"/>
                <a:gd name="T25" fmla="*/ 82 h 716"/>
                <a:gd name="T26" fmla="*/ 632 w 714"/>
                <a:gd name="T27" fmla="*/ 130 h 716"/>
                <a:gd name="T28" fmla="*/ 670 w 714"/>
                <a:gd name="T29" fmla="*/ 188 h 716"/>
                <a:gd name="T30" fmla="*/ 698 w 714"/>
                <a:gd name="T31" fmla="*/ 252 h 716"/>
                <a:gd name="T32" fmla="*/ 712 w 714"/>
                <a:gd name="T33" fmla="*/ 322 h 716"/>
                <a:gd name="T34" fmla="*/ 714 w 714"/>
                <a:gd name="T35" fmla="*/ 358 h 716"/>
                <a:gd name="T36" fmla="*/ 706 w 714"/>
                <a:gd name="T37" fmla="*/ 430 h 716"/>
                <a:gd name="T38" fmla="*/ 686 w 714"/>
                <a:gd name="T39" fmla="*/ 498 h 716"/>
                <a:gd name="T40" fmla="*/ 652 w 714"/>
                <a:gd name="T41" fmla="*/ 558 h 716"/>
                <a:gd name="T42" fmla="*/ 608 w 714"/>
                <a:gd name="T43" fmla="*/ 612 h 716"/>
                <a:gd name="T44" fmla="*/ 556 w 714"/>
                <a:gd name="T45" fmla="*/ 656 h 716"/>
                <a:gd name="T46" fmla="*/ 496 w 714"/>
                <a:gd name="T47" fmla="*/ 688 h 716"/>
                <a:gd name="T48" fmla="*/ 428 w 714"/>
                <a:gd name="T49" fmla="*/ 710 h 716"/>
                <a:gd name="T50" fmla="*/ 356 w 714"/>
                <a:gd name="T51" fmla="*/ 716 h 716"/>
                <a:gd name="T52" fmla="*/ 320 w 714"/>
                <a:gd name="T53" fmla="*/ 714 h 716"/>
                <a:gd name="T54" fmla="*/ 250 w 714"/>
                <a:gd name="T55" fmla="*/ 700 h 716"/>
                <a:gd name="T56" fmla="*/ 186 w 714"/>
                <a:gd name="T57" fmla="*/ 674 h 716"/>
                <a:gd name="T58" fmla="*/ 130 w 714"/>
                <a:gd name="T59" fmla="*/ 634 h 716"/>
                <a:gd name="T60" fmla="*/ 82 w 714"/>
                <a:gd name="T61" fmla="*/ 586 h 716"/>
                <a:gd name="T62" fmla="*/ 44 w 714"/>
                <a:gd name="T63" fmla="*/ 530 h 716"/>
                <a:gd name="T64" fmla="*/ 16 w 714"/>
                <a:gd name="T65" fmla="*/ 464 h 716"/>
                <a:gd name="T66" fmla="*/ 2 w 714"/>
                <a:gd name="T67" fmla="*/ 396 h 716"/>
                <a:gd name="T68" fmla="*/ 0 w 714"/>
                <a:gd name="T69" fmla="*/ 358 h 71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14"/>
                <a:gd name="T106" fmla="*/ 0 h 716"/>
                <a:gd name="T107" fmla="*/ 714 w 714"/>
                <a:gd name="T108" fmla="*/ 716 h 71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14" h="716">
                  <a:moveTo>
                    <a:pt x="0" y="358"/>
                  </a:moveTo>
                  <a:lnTo>
                    <a:pt x="0" y="358"/>
                  </a:lnTo>
                  <a:lnTo>
                    <a:pt x="2" y="322"/>
                  </a:lnTo>
                  <a:lnTo>
                    <a:pt x="8" y="286"/>
                  </a:lnTo>
                  <a:lnTo>
                    <a:pt x="16" y="252"/>
                  </a:lnTo>
                  <a:lnTo>
                    <a:pt x="28" y="218"/>
                  </a:lnTo>
                  <a:lnTo>
                    <a:pt x="44" y="188"/>
                  </a:lnTo>
                  <a:lnTo>
                    <a:pt x="62" y="158"/>
                  </a:lnTo>
                  <a:lnTo>
                    <a:pt x="82" y="130"/>
                  </a:lnTo>
                  <a:lnTo>
                    <a:pt x="104" y="106"/>
                  </a:lnTo>
                  <a:lnTo>
                    <a:pt x="130" y="82"/>
                  </a:lnTo>
                  <a:lnTo>
                    <a:pt x="158" y="62"/>
                  </a:lnTo>
                  <a:lnTo>
                    <a:pt x="186" y="44"/>
                  </a:lnTo>
                  <a:lnTo>
                    <a:pt x="218" y="28"/>
                  </a:lnTo>
                  <a:lnTo>
                    <a:pt x="250" y="16"/>
                  </a:lnTo>
                  <a:lnTo>
                    <a:pt x="284" y="8"/>
                  </a:lnTo>
                  <a:lnTo>
                    <a:pt x="320" y="2"/>
                  </a:lnTo>
                  <a:lnTo>
                    <a:pt x="356" y="0"/>
                  </a:lnTo>
                  <a:lnTo>
                    <a:pt x="394" y="2"/>
                  </a:lnTo>
                  <a:lnTo>
                    <a:pt x="428" y="8"/>
                  </a:lnTo>
                  <a:lnTo>
                    <a:pt x="462" y="16"/>
                  </a:lnTo>
                  <a:lnTo>
                    <a:pt x="496" y="28"/>
                  </a:lnTo>
                  <a:lnTo>
                    <a:pt x="526" y="44"/>
                  </a:lnTo>
                  <a:lnTo>
                    <a:pt x="556" y="62"/>
                  </a:lnTo>
                  <a:lnTo>
                    <a:pt x="584" y="82"/>
                  </a:lnTo>
                  <a:lnTo>
                    <a:pt x="608" y="106"/>
                  </a:lnTo>
                  <a:lnTo>
                    <a:pt x="632" y="130"/>
                  </a:lnTo>
                  <a:lnTo>
                    <a:pt x="652" y="158"/>
                  </a:lnTo>
                  <a:lnTo>
                    <a:pt x="670" y="188"/>
                  </a:lnTo>
                  <a:lnTo>
                    <a:pt x="686" y="218"/>
                  </a:lnTo>
                  <a:lnTo>
                    <a:pt x="698" y="252"/>
                  </a:lnTo>
                  <a:lnTo>
                    <a:pt x="706" y="286"/>
                  </a:lnTo>
                  <a:lnTo>
                    <a:pt x="712" y="322"/>
                  </a:lnTo>
                  <a:lnTo>
                    <a:pt x="714" y="358"/>
                  </a:lnTo>
                  <a:lnTo>
                    <a:pt x="712" y="396"/>
                  </a:lnTo>
                  <a:lnTo>
                    <a:pt x="706" y="430"/>
                  </a:lnTo>
                  <a:lnTo>
                    <a:pt x="698" y="464"/>
                  </a:lnTo>
                  <a:lnTo>
                    <a:pt x="686" y="498"/>
                  </a:lnTo>
                  <a:lnTo>
                    <a:pt x="670" y="530"/>
                  </a:lnTo>
                  <a:lnTo>
                    <a:pt x="652" y="558"/>
                  </a:lnTo>
                  <a:lnTo>
                    <a:pt x="632" y="586"/>
                  </a:lnTo>
                  <a:lnTo>
                    <a:pt x="608" y="612"/>
                  </a:lnTo>
                  <a:lnTo>
                    <a:pt x="584" y="634"/>
                  </a:lnTo>
                  <a:lnTo>
                    <a:pt x="556" y="656"/>
                  </a:lnTo>
                  <a:lnTo>
                    <a:pt x="526" y="674"/>
                  </a:lnTo>
                  <a:lnTo>
                    <a:pt x="496" y="688"/>
                  </a:lnTo>
                  <a:lnTo>
                    <a:pt x="462" y="700"/>
                  </a:lnTo>
                  <a:lnTo>
                    <a:pt x="428" y="710"/>
                  </a:lnTo>
                  <a:lnTo>
                    <a:pt x="394" y="714"/>
                  </a:lnTo>
                  <a:lnTo>
                    <a:pt x="356" y="716"/>
                  </a:lnTo>
                  <a:lnTo>
                    <a:pt x="320" y="714"/>
                  </a:lnTo>
                  <a:lnTo>
                    <a:pt x="284" y="710"/>
                  </a:lnTo>
                  <a:lnTo>
                    <a:pt x="250" y="700"/>
                  </a:lnTo>
                  <a:lnTo>
                    <a:pt x="218" y="688"/>
                  </a:lnTo>
                  <a:lnTo>
                    <a:pt x="186" y="674"/>
                  </a:lnTo>
                  <a:lnTo>
                    <a:pt x="158" y="656"/>
                  </a:lnTo>
                  <a:lnTo>
                    <a:pt x="130" y="634"/>
                  </a:lnTo>
                  <a:lnTo>
                    <a:pt x="104" y="612"/>
                  </a:lnTo>
                  <a:lnTo>
                    <a:pt x="82" y="586"/>
                  </a:lnTo>
                  <a:lnTo>
                    <a:pt x="62" y="558"/>
                  </a:lnTo>
                  <a:lnTo>
                    <a:pt x="44" y="530"/>
                  </a:lnTo>
                  <a:lnTo>
                    <a:pt x="28" y="498"/>
                  </a:lnTo>
                  <a:lnTo>
                    <a:pt x="16" y="464"/>
                  </a:lnTo>
                  <a:lnTo>
                    <a:pt x="8" y="430"/>
                  </a:lnTo>
                  <a:lnTo>
                    <a:pt x="2" y="396"/>
                  </a:lnTo>
                  <a:lnTo>
                    <a:pt x="0" y="358"/>
                  </a:lnTo>
                  <a:close/>
                </a:path>
              </a:pathLst>
            </a:custGeom>
            <a:solidFill>
              <a:srgbClr val="FFD2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7" name="Freeform 435">
              <a:extLst>
                <a:ext uri="{FF2B5EF4-FFF2-40B4-BE49-F238E27FC236}">
                  <a16:creationId xmlns:a16="http://schemas.microsoft.com/office/drawing/2014/main" id="{4980AA43-F7C4-4F0A-AF29-9E1A7570CAAB}"/>
                </a:ext>
              </a:extLst>
            </p:cNvPr>
            <p:cNvSpPr>
              <a:spLocks/>
            </p:cNvSpPr>
            <p:nvPr/>
          </p:nvSpPr>
          <p:spPr bwMode="auto">
            <a:xfrm>
              <a:off x="2028" y="2088"/>
              <a:ext cx="704" cy="706"/>
            </a:xfrm>
            <a:custGeom>
              <a:avLst/>
              <a:gdLst>
                <a:gd name="T0" fmla="*/ 0 w 704"/>
                <a:gd name="T1" fmla="*/ 352 h 706"/>
                <a:gd name="T2" fmla="*/ 8 w 704"/>
                <a:gd name="T3" fmla="*/ 282 h 706"/>
                <a:gd name="T4" fmla="*/ 28 w 704"/>
                <a:gd name="T5" fmla="*/ 216 h 706"/>
                <a:gd name="T6" fmla="*/ 60 w 704"/>
                <a:gd name="T7" fmla="*/ 154 h 706"/>
                <a:gd name="T8" fmla="*/ 104 w 704"/>
                <a:gd name="T9" fmla="*/ 102 h 706"/>
                <a:gd name="T10" fmla="*/ 156 w 704"/>
                <a:gd name="T11" fmla="*/ 60 h 706"/>
                <a:gd name="T12" fmla="*/ 216 w 704"/>
                <a:gd name="T13" fmla="*/ 26 h 706"/>
                <a:gd name="T14" fmla="*/ 282 w 704"/>
                <a:gd name="T15" fmla="*/ 6 h 706"/>
                <a:gd name="T16" fmla="*/ 352 w 704"/>
                <a:gd name="T17" fmla="*/ 0 h 706"/>
                <a:gd name="T18" fmla="*/ 388 w 704"/>
                <a:gd name="T19" fmla="*/ 0 h 706"/>
                <a:gd name="T20" fmla="*/ 458 w 704"/>
                <a:gd name="T21" fmla="*/ 14 h 706"/>
                <a:gd name="T22" fmla="*/ 520 w 704"/>
                <a:gd name="T23" fmla="*/ 42 h 706"/>
                <a:gd name="T24" fmla="*/ 576 w 704"/>
                <a:gd name="T25" fmla="*/ 80 h 706"/>
                <a:gd name="T26" fmla="*/ 624 w 704"/>
                <a:gd name="T27" fmla="*/ 128 h 706"/>
                <a:gd name="T28" fmla="*/ 662 w 704"/>
                <a:gd name="T29" fmla="*/ 184 h 706"/>
                <a:gd name="T30" fmla="*/ 688 w 704"/>
                <a:gd name="T31" fmla="*/ 248 h 706"/>
                <a:gd name="T32" fmla="*/ 702 w 704"/>
                <a:gd name="T33" fmla="*/ 316 h 706"/>
                <a:gd name="T34" fmla="*/ 704 w 704"/>
                <a:gd name="T35" fmla="*/ 352 h 706"/>
                <a:gd name="T36" fmla="*/ 698 w 704"/>
                <a:gd name="T37" fmla="*/ 424 h 706"/>
                <a:gd name="T38" fmla="*/ 676 w 704"/>
                <a:gd name="T39" fmla="*/ 490 h 706"/>
                <a:gd name="T40" fmla="*/ 644 w 704"/>
                <a:gd name="T41" fmla="*/ 550 h 706"/>
                <a:gd name="T42" fmla="*/ 602 w 704"/>
                <a:gd name="T43" fmla="*/ 602 h 706"/>
                <a:gd name="T44" fmla="*/ 550 w 704"/>
                <a:gd name="T45" fmla="*/ 646 h 706"/>
                <a:gd name="T46" fmla="*/ 490 w 704"/>
                <a:gd name="T47" fmla="*/ 678 h 706"/>
                <a:gd name="T48" fmla="*/ 424 w 704"/>
                <a:gd name="T49" fmla="*/ 700 h 706"/>
                <a:gd name="T50" fmla="*/ 352 w 704"/>
                <a:gd name="T51" fmla="*/ 706 h 706"/>
                <a:gd name="T52" fmla="*/ 316 w 704"/>
                <a:gd name="T53" fmla="*/ 704 h 706"/>
                <a:gd name="T54" fmla="*/ 248 w 704"/>
                <a:gd name="T55" fmla="*/ 690 h 706"/>
                <a:gd name="T56" fmla="*/ 184 w 704"/>
                <a:gd name="T57" fmla="*/ 664 h 706"/>
                <a:gd name="T58" fmla="*/ 128 w 704"/>
                <a:gd name="T59" fmla="*/ 626 h 706"/>
                <a:gd name="T60" fmla="*/ 80 w 704"/>
                <a:gd name="T61" fmla="*/ 578 h 706"/>
                <a:gd name="T62" fmla="*/ 42 w 704"/>
                <a:gd name="T63" fmla="*/ 522 h 706"/>
                <a:gd name="T64" fmla="*/ 16 w 704"/>
                <a:gd name="T65" fmla="*/ 458 h 706"/>
                <a:gd name="T66" fmla="*/ 2 w 704"/>
                <a:gd name="T67" fmla="*/ 388 h 706"/>
                <a:gd name="T68" fmla="*/ 0 w 704"/>
                <a:gd name="T69" fmla="*/ 352 h 70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04"/>
                <a:gd name="T106" fmla="*/ 0 h 706"/>
                <a:gd name="T107" fmla="*/ 704 w 704"/>
                <a:gd name="T108" fmla="*/ 706 h 70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04" h="706">
                  <a:moveTo>
                    <a:pt x="0" y="352"/>
                  </a:moveTo>
                  <a:lnTo>
                    <a:pt x="0" y="352"/>
                  </a:lnTo>
                  <a:lnTo>
                    <a:pt x="2" y="316"/>
                  </a:lnTo>
                  <a:lnTo>
                    <a:pt x="8" y="282"/>
                  </a:lnTo>
                  <a:lnTo>
                    <a:pt x="16" y="248"/>
                  </a:lnTo>
                  <a:lnTo>
                    <a:pt x="28" y="216"/>
                  </a:lnTo>
                  <a:lnTo>
                    <a:pt x="42" y="184"/>
                  </a:lnTo>
                  <a:lnTo>
                    <a:pt x="60" y="154"/>
                  </a:lnTo>
                  <a:lnTo>
                    <a:pt x="80" y="128"/>
                  </a:lnTo>
                  <a:lnTo>
                    <a:pt x="104" y="102"/>
                  </a:lnTo>
                  <a:lnTo>
                    <a:pt x="128" y="80"/>
                  </a:lnTo>
                  <a:lnTo>
                    <a:pt x="156" y="60"/>
                  </a:lnTo>
                  <a:lnTo>
                    <a:pt x="184" y="42"/>
                  </a:lnTo>
                  <a:lnTo>
                    <a:pt x="216" y="26"/>
                  </a:lnTo>
                  <a:lnTo>
                    <a:pt x="248" y="14"/>
                  </a:lnTo>
                  <a:lnTo>
                    <a:pt x="282" y="6"/>
                  </a:lnTo>
                  <a:lnTo>
                    <a:pt x="316" y="0"/>
                  </a:lnTo>
                  <a:lnTo>
                    <a:pt x="352" y="0"/>
                  </a:lnTo>
                  <a:lnTo>
                    <a:pt x="388" y="0"/>
                  </a:lnTo>
                  <a:lnTo>
                    <a:pt x="424" y="6"/>
                  </a:lnTo>
                  <a:lnTo>
                    <a:pt x="458" y="14"/>
                  </a:lnTo>
                  <a:lnTo>
                    <a:pt x="490" y="26"/>
                  </a:lnTo>
                  <a:lnTo>
                    <a:pt x="520" y="42"/>
                  </a:lnTo>
                  <a:lnTo>
                    <a:pt x="550" y="60"/>
                  </a:lnTo>
                  <a:lnTo>
                    <a:pt x="576" y="80"/>
                  </a:lnTo>
                  <a:lnTo>
                    <a:pt x="602" y="102"/>
                  </a:lnTo>
                  <a:lnTo>
                    <a:pt x="624" y="128"/>
                  </a:lnTo>
                  <a:lnTo>
                    <a:pt x="644" y="154"/>
                  </a:lnTo>
                  <a:lnTo>
                    <a:pt x="662" y="184"/>
                  </a:lnTo>
                  <a:lnTo>
                    <a:pt x="676" y="216"/>
                  </a:lnTo>
                  <a:lnTo>
                    <a:pt x="688" y="248"/>
                  </a:lnTo>
                  <a:lnTo>
                    <a:pt x="698" y="282"/>
                  </a:lnTo>
                  <a:lnTo>
                    <a:pt x="702" y="316"/>
                  </a:lnTo>
                  <a:lnTo>
                    <a:pt x="704" y="352"/>
                  </a:lnTo>
                  <a:lnTo>
                    <a:pt x="702" y="388"/>
                  </a:lnTo>
                  <a:lnTo>
                    <a:pt x="698" y="424"/>
                  </a:lnTo>
                  <a:lnTo>
                    <a:pt x="688" y="458"/>
                  </a:lnTo>
                  <a:lnTo>
                    <a:pt x="676" y="490"/>
                  </a:lnTo>
                  <a:lnTo>
                    <a:pt x="662" y="522"/>
                  </a:lnTo>
                  <a:lnTo>
                    <a:pt x="644" y="550"/>
                  </a:lnTo>
                  <a:lnTo>
                    <a:pt x="624" y="578"/>
                  </a:lnTo>
                  <a:lnTo>
                    <a:pt x="602" y="602"/>
                  </a:lnTo>
                  <a:lnTo>
                    <a:pt x="576" y="626"/>
                  </a:lnTo>
                  <a:lnTo>
                    <a:pt x="550" y="646"/>
                  </a:lnTo>
                  <a:lnTo>
                    <a:pt x="520" y="664"/>
                  </a:lnTo>
                  <a:lnTo>
                    <a:pt x="490" y="678"/>
                  </a:lnTo>
                  <a:lnTo>
                    <a:pt x="458" y="690"/>
                  </a:lnTo>
                  <a:lnTo>
                    <a:pt x="424" y="700"/>
                  </a:lnTo>
                  <a:lnTo>
                    <a:pt x="388" y="704"/>
                  </a:lnTo>
                  <a:lnTo>
                    <a:pt x="352" y="706"/>
                  </a:lnTo>
                  <a:lnTo>
                    <a:pt x="316" y="704"/>
                  </a:lnTo>
                  <a:lnTo>
                    <a:pt x="282" y="700"/>
                  </a:lnTo>
                  <a:lnTo>
                    <a:pt x="248" y="690"/>
                  </a:lnTo>
                  <a:lnTo>
                    <a:pt x="216" y="678"/>
                  </a:lnTo>
                  <a:lnTo>
                    <a:pt x="184" y="664"/>
                  </a:lnTo>
                  <a:lnTo>
                    <a:pt x="156" y="646"/>
                  </a:lnTo>
                  <a:lnTo>
                    <a:pt x="128" y="626"/>
                  </a:lnTo>
                  <a:lnTo>
                    <a:pt x="104" y="602"/>
                  </a:lnTo>
                  <a:lnTo>
                    <a:pt x="80" y="578"/>
                  </a:lnTo>
                  <a:lnTo>
                    <a:pt x="60" y="550"/>
                  </a:lnTo>
                  <a:lnTo>
                    <a:pt x="42" y="522"/>
                  </a:lnTo>
                  <a:lnTo>
                    <a:pt x="28" y="490"/>
                  </a:lnTo>
                  <a:lnTo>
                    <a:pt x="16" y="458"/>
                  </a:lnTo>
                  <a:lnTo>
                    <a:pt x="8" y="424"/>
                  </a:lnTo>
                  <a:lnTo>
                    <a:pt x="2" y="388"/>
                  </a:lnTo>
                  <a:lnTo>
                    <a:pt x="0" y="352"/>
                  </a:lnTo>
                  <a:close/>
                </a:path>
              </a:pathLst>
            </a:custGeom>
            <a:solidFill>
              <a:srgbClr val="FFD4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8" name="Freeform 436">
              <a:extLst>
                <a:ext uri="{FF2B5EF4-FFF2-40B4-BE49-F238E27FC236}">
                  <a16:creationId xmlns:a16="http://schemas.microsoft.com/office/drawing/2014/main" id="{4A7FAFC0-4C49-444C-9ED5-8DAC312EE73C}"/>
                </a:ext>
              </a:extLst>
            </p:cNvPr>
            <p:cNvSpPr>
              <a:spLocks/>
            </p:cNvSpPr>
            <p:nvPr/>
          </p:nvSpPr>
          <p:spPr bwMode="auto">
            <a:xfrm>
              <a:off x="2032" y="2092"/>
              <a:ext cx="696" cy="698"/>
            </a:xfrm>
            <a:custGeom>
              <a:avLst/>
              <a:gdLst>
                <a:gd name="T0" fmla="*/ 0 w 696"/>
                <a:gd name="T1" fmla="*/ 350 h 698"/>
                <a:gd name="T2" fmla="*/ 8 w 696"/>
                <a:gd name="T3" fmla="*/ 278 h 698"/>
                <a:gd name="T4" fmla="*/ 28 w 696"/>
                <a:gd name="T5" fmla="*/ 214 h 698"/>
                <a:gd name="T6" fmla="*/ 60 w 696"/>
                <a:gd name="T7" fmla="*/ 154 h 698"/>
                <a:gd name="T8" fmla="*/ 102 w 696"/>
                <a:gd name="T9" fmla="*/ 102 h 698"/>
                <a:gd name="T10" fmla="*/ 154 w 696"/>
                <a:gd name="T11" fmla="*/ 60 h 698"/>
                <a:gd name="T12" fmla="*/ 212 w 696"/>
                <a:gd name="T13" fmla="*/ 28 h 698"/>
                <a:gd name="T14" fmla="*/ 278 w 696"/>
                <a:gd name="T15" fmla="*/ 8 h 698"/>
                <a:gd name="T16" fmla="*/ 348 w 696"/>
                <a:gd name="T17" fmla="*/ 0 h 698"/>
                <a:gd name="T18" fmla="*/ 384 w 696"/>
                <a:gd name="T19" fmla="*/ 2 h 698"/>
                <a:gd name="T20" fmla="*/ 452 w 696"/>
                <a:gd name="T21" fmla="*/ 16 h 698"/>
                <a:gd name="T22" fmla="*/ 514 w 696"/>
                <a:gd name="T23" fmla="*/ 42 h 698"/>
                <a:gd name="T24" fmla="*/ 570 w 696"/>
                <a:gd name="T25" fmla="*/ 80 h 698"/>
                <a:gd name="T26" fmla="*/ 616 w 696"/>
                <a:gd name="T27" fmla="*/ 126 h 698"/>
                <a:gd name="T28" fmla="*/ 654 w 696"/>
                <a:gd name="T29" fmla="*/ 182 h 698"/>
                <a:gd name="T30" fmla="*/ 680 w 696"/>
                <a:gd name="T31" fmla="*/ 246 h 698"/>
                <a:gd name="T32" fmla="*/ 694 w 696"/>
                <a:gd name="T33" fmla="*/ 314 h 698"/>
                <a:gd name="T34" fmla="*/ 696 w 696"/>
                <a:gd name="T35" fmla="*/ 350 h 698"/>
                <a:gd name="T36" fmla="*/ 690 w 696"/>
                <a:gd name="T37" fmla="*/ 420 h 698"/>
                <a:gd name="T38" fmla="*/ 668 w 696"/>
                <a:gd name="T39" fmla="*/ 486 h 698"/>
                <a:gd name="T40" fmla="*/ 636 w 696"/>
                <a:gd name="T41" fmla="*/ 544 h 698"/>
                <a:gd name="T42" fmla="*/ 594 w 696"/>
                <a:gd name="T43" fmla="*/ 596 h 698"/>
                <a:gd name="T44" fmla="*/ 542 w 696"/>
                <a:gd name="T45" fmla="*/ 638 h 698"/>
                <a:gd name="T46" fmla="*/ 484 w 696"/>
                <a:gd name="T47" fmla="*/ 670 h 698"/>
                <a:gd name="T48" fmla="*/ 418 w 696"/>
                <a:gd name="T49" fmla="*/ 692 h 698"/>
                <a:gd name="T50" fmla="*/ 348 w 696"/>
                <a:gd name="T51" fmla="*/ 698 h 698"/>
                <a:gd name="T52" fmla="*/ 312 w 696"/>
                <a:gd name="T53" fmla="*/ 696 h 698"/>
                <a:gd name="T54" fmla="*/ 244 w 696"/>
                <a:gd name="T55" fmla="*/ 682 h 698"/>
                <a:gd name="T56" fmla="*/ 182 w 696"/>
                <a:gd name="T57" fmla="*/ 656 h 698"/>
                <a:gd name="T58" fmla="*/ 128 w 696"/>
                <a:gd name="T59" fmla="*/ 618 h 698"/>
                <a:gd name="T60" fmla="*/ 80 w 696"/>
                <a:gd name="T61" fmla="*/ 572 h 698"/>
                <a:gd name="T62" fmla="*/ 42 w 696"/>
                <a:gd name="T63" fmla="*/ 516 h 698"/>
                <a:gd name="T64" fmla="*/ 16 w 696"/>
                <a:gd name="T65" fmla="*/ 452 h 698"/>
                <a:gd name="T66" fmla="*/ 2 w 696"/>
                <a:gd name="T67" fmla="*/ 384 h 698"/>
                <a:gd name="T68" fmla="*/ 0 w 696"/>
                <a:gd name="T69" fmla="*/ 350 h 69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96"/>
                <a:gd name="T106" fmla="*/ 0 h 698"/>
                <a:gd name="T107" fmla="*/ 696 w 696"/>
                <a:gd name="T108" fmla="*/ 698 h 69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96" h="698">
                  <a:moveTo>
                    <a:pt x="0" y="350"/>
                  </a:moveTo>
                  <a:lnTo>
                    <a:pt x="0" y="350"/>
                  </a:lnTo>
                  <a:lnTo>
                    <a:pt x="2" y="314"/>
                  </a:lnTo>
                  <a:lnTo>
                    <a:pt x="8" y="278"/>
                  </a:lnTo>
                  <a:lnTo>
                    <a:pt x="16" y="246"/>
                  </a:lnTo>
                  <a:lnTo>
                    <a:pt x="28" y="214"/>
                  </a:lnTo>
                  <a:lnTo>
                    <a:pt x="42" y="182"/>
                  </a:lnTo>
                  <a:lnTo>
                    <a:pt x="60" y="154"/>
                  </a:lnTo>
                  <a:lnTo>
                    <a:pt x="80" y="126"/>
                  </a:lnTo>
                  <a:lnTo>
                    <a:pt x="102" y="102"/>
                  </a:lnTo>
                  <a:lnTo>
                    <a:pt x="128" y="80"/>
                  </a:lnTo>
                  <a:lnTo>
                    <a:pt x="154" y="60"/>
                  </a:lnTo>
                  <a:lnTo>
                    <a:pt x="182" y="42"/>
                  </a:lnTo>
                  <a:lnTo>
                    <a:pt x="212" y="28"/>
                  </a:lnTo>
                  <a:lnTo>
                    <a:pt x="244" y="16"/>
                  </a:lnTo>
                  <a:lnTo>
                    <a:pt x="278" y="8"/>
                  </a:lnTo>
                  <a:lnTo>
                    <a:pt x="312" y="2"/>
                  </a:lnTo>
                  <a:lnTo>
                    <a:pt x="348" y="0"/>
                  </a:lnTo>
                  <a:lnTo>
                    <a:pt x="384" y="2"/>
                  </a:lnTo>
                  <a:lnTo>
                    <a:pt x="418" y="8"/>
                  </a:lnTo>
                  <a:lnTo>
                    <a:pt x="452" y="16"/>
                  </a:lnTo>
                  <a:lnTo>
                    <a:pt x="484" y="28"/>
                  </a:lnTo>
                  <a:lnTo>
                    <a:pt x="514" y="42"/>
                  </a:lnTo>
                  <a:lnTo>
                    <a:pt x="542" y="60"/>
                  </a:lnTo>
                  <a:lnTo>
                    <a:pt x="570" y="80"/>
                  </a:lnTo>
                  <a:lnTo>
                    <a:pt x="594" y="102"/>
                  </a:lnTo>
                  <a:lnTo>
                    <a:pt x="616" y="126"/>
                  </a:lnTo>
                  <a:lnTo>
                    <a:pt x="636" y="154"/>
                  </a:lnTo>
                  <a:lnTo>
                    <a:pt x="654" y="182"/>
                  </a:lnTo>
                  <a:lnTo>
                    <a:pt x="668" y="214"/>
                  </a:lnTo>
                  <a:lnTo>
                    <a:pt x="680" y="246"/>
                  </a:lnTo>
                  <a:lnTo>
                    <a:pt x="690" y="278"/>
                  </a:lnTo>
                  <a:lnTo>
                    <a:pt x="694" y="314"/>
                  </a:lnTo>
                  <a:lnTo>
                    <a:pt x="696" y="350"/>
                  </a:lnTo>
                  <a:lnTo>
                    <a:pt x="694" y="384"/>
                  </a:lnTo>
                  <a:lnTo>
                    <a:pt x="690" y="420"/>
                  </a:lnTo>
                  <a:lnTo>
                    <a:pt x="680" y="452"/>
                  </a:lnTo>
                  <a:lnTo>
                    <a:pt x="668" y="486"/>
                  </a:lnTo>
                  <a:lnTo>
                    <a:pt x="654" y="516"/>
                  </a:lnTo>
                  <a:lnTo>
                    <a:pt x="636" y="544"/>
                  </a:lnTo>
                  <a:lnTo>
                    <a:pt x="616" y="572"/>
                  </a:lnTo>
                  <a:lnTo>
                    <a:pt x="594" y="596"/>
                  </a:lnTo>
                  <a:lnTo>
                    <a:pt x="570" y="618"/>
                  </a:lnTo>
                  <a:lnTo>
                    <a:pt x="542" y="638"/>
                  </a:lnTo>
                  <a:lnTo>
                    <a:pt x="514" y="656"/>
                  </a:lnTo>
                  <a:lnTo>
                    <a:pt x="484" y="670"/>
                  </a:lnTo>
                  <a:lnTo>
                    <a:pt x="452" y="682"/>
                  </a:lnTo>
                  <a:lnTo>
                    <a:pt x="418" y="692"/>
                  </a:lnTo>
                  <a:lnTo>
                    <a:pt x="384" y="696"/>
                  </a:lnTo>
                  <a:lnTo>
                    <a:pt x="348" y="698"/>
                  </a:lnTo>
                  <a:lnTo>
                    <a:pt x="312" y="696"/>
                  </a:lnTo>
                  <a:lnTo>
                    <a:pt x="278" y="692"/>
                  </a:lnTo>
                  <a:lnTo>
                    <a:pt x="244" y="682"/>
                  </a:lnTo>
                  <a:lnTo>
                    <a:pt x="212" y="670"/>
                  </a:lnTo>
                  <a:lnTo>
                    <a:pt x="182" y="656"/>
                  </a:lnTo>
                  <a:lnTo>
                    <a:pt x="154" y="638"/>
                  </a:lnTo>
                  <a:lnTo>
                    <a:pt x="128" y="618"/>
                  </a:lnTo>
                  <a:lnTo>
                    <a:pt x="102" y="596"/>
                  </a:lnTo>
                  <a:lnTo>
                    <a:pt x="80" y="572"/>
                  </a:lnTo>
                  <a:lnTo>
                    <a:pt x="60" y="544"/>
                  </a:lnTo>
                  <a:lnTo>
                    <a:pt x="42" y="516"/>
                  </a:lnTo>
                  <a:lnTo>
                    <a:pt x="28" y="486"/>
                  </a:lnTo>
                  <a:lnTo>
                    <a:pt x="16" y="452"/>
                  </a:lnTo>
                  <a:lnTo>
                    <a:pt x="8" y="420"/>
                  </a:lnTo>
                  <a:lnTo>
                    <a:pt x="2" y="384"/>
                  </a:lnTo>
                  <a:lnTo>
                    <a:pt x="0" y="350"/>
                  </a:lnTo>
                  <a:close/>
                </a:path>
              </a:pathLst>
            </a:custGeom>
            <a:solidFill>
              <a:srgbClr val="FFD8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9" name="Freeform 437">
              <a:extLst>
                <a:ext uri="{FF2B5EF4-FFF2-40B4-BE49-F238E27FC236}">
                  <a16:creationId xmlns:a16="http://schemas.microsoft.com/office/drawing/2014/main" id="{4AC72A11-67F4-4B57-A5E8-8744E87A8D4E}"/>
                </a:ext>
              </a:extLst>
            </p:cNvPr>
            <p:cNvSpPr>
              <a:spLocks/>
            </p:cNvSpPr>
            <p:nvPr/>
          </p:nvSpPr>
          <p:spPr bwMode="auto">
            <a:xfrm>
              <a:off x="2036" y="2096"/>
              <a:ext cx="688" cy="690"/>
            </a:xfrm>
            <a:custGeom>
              <a:avLst/>
              <a:gdLst>
                <a:gd name="T0" fmla="*/ 0 w 688"/>
                <a:gd name="T1" fmla="*/ 346 h 690"/>
                <a:gd name="T2" fmla="*/ 8 w 688"/>
                <a:gd name="T3" fmla="*/ 276 h 690"/>
                <a:gd name="T4" fmla="*/ 28 w 688"/>
                <a:gd name="T5" fmla="*/ 212 h 690"/>
                <a:gd name="T6" fmla="*/ 60 w 688"/>
                <a:gd name="T7" fmla="*/ 152 h 690"/>
                <a:gd name="T8" fmla="*/ 102 w 688"/>
                <a:gd name="T9" fmla="*/ 102 h 690"/>
                <a:gd name="T10" fmla="*/ 152 w 688"/>
                <a:gd name="T11" fmla="*/ 60 h 690"/>
                <a:gd name="T12" fmla="*/ 210 w 688"/>
                <a:gd name="T13" fmla="*/ 28 h 690"/>
                <a:gd name="T14" fmla="*/ 274 w 688"/>
                <a:gd name="T15" fmla="*/ 8 h 690"/>
                <a:gd name="T16" fmla="*/ 344 w 688"/>
                <a:gd name="T17" fmla="*/ 0 h 690"/>
                <a:gd name="T18" fmla="*/ 380 w 688"/>
                <a:gd name="T19" fmla="*/ 2 h 690"/>
                <a:gd name="T20" fmla="*/ 446 w 688"/>
                <a:gd name="T21" fmla="*/ 16 h 690"/>
                <a:gd name="T22" fmla="*/ 508 w 688"/>
                <a:gd name="T23" fmla="*/ 42 h 690"/>
                <a:gd name="T24" fmla="*/ 562 w 688"/>
                <a:gd name="T25" fmla="*/ 80 h 690"/>
                <a:gd name="T26" fmla="*/ 610 w 688"/>
                <a:gd name="T27" fmla="*/ 126 h 690"/>
                <a:gd name="T28" fmla="*/ 646 w 688"/>
                <a:gd name="T29" fmla="*/ 182 h 690"/>
                <a:gd name="T30" fmla="*/ 672 w 688"/>
                <a:gd name="T31" fmla="*/ 242 h 690"/>
                <a:gd name="T32" fmla="*/ 686 w 688"/>
                <a:gd name="T33" fmla="*/ 310 h 690"/>
                <a:gd name="T34" fmla="*/ 688 w 688"/>
                <a:gd name="T35" fmla="*/ 346 h 690"/>
                <a:gd name="T36" fmla="*/ 680 w 688"/>
                <a:gd name="T37" fmla="*/ 414 h 690"/>
                <a:gd name="T38" fmla="*/ 660 w 688"/>
                <a:gd name="T39" fmla="*/ 480 h 690"/>
                <a:gd name="T40" fmla="*/ 628 w 688"/>
                <a:gd name="T41" fmla="*/ 538 h 690"/>
                <a:gd name="T42" fmla="*/ 588 w 688"/>
                <a:gd name="T43" fmla="*/ 590 h 690"/>
                <a:gd name="T44" fmla="*/ 536 w 688"/>
                <a:gd name="T45" fmla="*/ 632 h 690"/>
                <a:gd name="T46" fmla="*/ 478 w 688"/>
                <a:gd name="T47" fmla="*/ 664 h 690"/>
                <a:gd name="T48" fmla="*/ 414 w 688"/>
                <a:gd name="T49" fmla="*/ 684 h 690"/>
                <a:gd name="T50" fmla="*/ 344 w 688"/>
                <a:gd name="T51" fmla="*/ 690 h 690"/>
                <a:gd name="T52" fmla="*/ 310 w 688"/>
                <a:gd name="T53" fmla="*/ 688 h 690"/>
                <a:gd name="T54" fmla="*/ 242 w 688"/>
                <a:gd name="T55" fmla="*/ 674 h 690"/>
                <a:gd name="T56" fmla="*/ 180 w 688"/>
                <a:gd name="T57" fmla="*/ 648 h 690"/>
                <a:gd name="T58" fmla="*/ 126 w 688"/>
                <a:gd name="T59" fmla="*/ 612 h 690"/>
                <a:gd name="T60" fmla="*/ 80 w 688"/>
                <a:gd name="T61" fmla="*/ 564 h 690"/>
                <a:gd name="T62" fmla="*/ 42 w 688"/>
                <a:gd name="T63" fmla="*/ 510 h 690"/>
                <a:gd name="T64" fmla="*/ 16 w 688"/>
                <a:gd name="T65" fmla="*/ 448 h 690"/>
                <a:gd name="T66" fmla="*/ 2 w 688"/>
                <a:gd name="T67" fmla="*/ 380 h 690"/>
                <a:gd name="T68" fmla="*/ 0 w 688"/>
                <a:gd name="T69" fmla="*/ 346 h 69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88"/>
                <a:gd name="T106" fmla="*/ 0 h 690"/>
                <a:gd name="T107" fmla="*/ 688 w 688"/>
                <a:gd name="T108" fmla="*/ 690 h 69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88" h="690">
                  <a:moveTo>
                    <a:pt x="0" y="346"/>
                  </a:moveTo>
                  <a:lnTo>
                    <a:pt x="0" y="346"/>
                  </a:lnTo>
                  <a:lnTo>
                    <a:pt x="2" y="310"/>
                  </a:lnTo>
                  <a:lnTo>
                    <a:pt x="8" y="276"/>
                  </a:lnTo>
                  <a:lnTo>
                    <a:pt x="16" y="242"/>
                  </a:lnTo>
                  <a:lnTo>
                    <a:pt x="28" y="212"/>
                  </a:lnTo>
                  <a:lnTo>
                    <a:pt x="42" y="182"/>
                  </a:lnTo>
                  <a:lnTo>
                    <a:pt x="60" y="152"/>
                  </a:lnTo>
                  <a:lnTo>
                    <a:pt x="80" y="126"/>
                  </a:lnTo>
                  <a:lnTo>
                    <a:pt x="102" y="102"/>
                  </a:lnTo>
                  <a:lnTo>
                    <a:pt x="126" y="80"/>
                  </a:lnTo>
                  <a:lnTo>
                    <a:pt x="152" y="60"/>
                  </a:lnTo>
                  <a:lnTo>
                    <a:pt x="180" y="42"/>
                  </a:lnTo>
                  <a:lnTo>
                    <a:pt x="210" y="28"/>
                  </a:lnTo>
                  <a:lnTo>
                    <a:pt x="242" y="16"/>
                  </a:lnTo>
                  <a:lnTo>
                    <a:pt x="274" y="8"/>
                  </a:lnTo>
                  <a:lnTo>
                    <a:pt x="310" y="2"/>
                  </a:lnTo>
                  <a:lnTo>
                    <a:pt x="344" y="0"/>
                  </a:lnTo>
                  <a:lnTo>
                    <a:pt x="380" y="2"/>
                  </a:lnTo>
                  <a:lnTo>
                    <a:pt x="414" y="8"/>
                  </a:lnTo>
                  <a:lnTo>
                    <a:pt x="446" y="16"/>
                  </a:lnTo>
                  <a:lnTo>
                    <a:pt x="478" y="28"/>
                  </a:lnTo>
                  <a:lnTo>
                    <a:pt x="508" y="42"/>
                  </a:lnTo>
                  <a:lnTo>
                    <a:pt x="536" y="60"/>
                  </a:lnTo>
                  <a:lnTo>
                    <a:pt x="562" y="80"/>
                  </a:lnTo>
                  <a:lnTo>
                    <a:pt x="588" y="102"/>
                  </a:lnTo>
                  <a:lnTo>
                    <a:pt x="610" y="126"/>
                  </a:lnTo>
                  <a:lnTo>
                    <a:pt x="628" y="152"/>
                  </a:lnTo>
                  <a:lnTo>
                    <a:pt x="646" y="182"/>
                  </a:lnTo>
                  <a:lnTo>
                    <a:pt x="660" y="212"/>
                  </a:lnTo>
                  <a:lnTo>
                    <a:pt x="672" y="242"/>
                  </a:lnTo>
                  <a:lnTo>
                    <a:pt x="680" y="276"/>
                  </a:lnTo>
                  <a:lnTo>
                    <a:pt x="686" y="310"/>
                  </a:lnTo>
                  <a:lnTo>
                    <a:pt x="688" y="346"/>
                  </a:lnTo>
                  <a:lnTo>
                    <a:pt x="686" y="380"/>
                  </a:lnTo>
                  <a:lnTo>
                    <a:pt x="680" y="414"/>
                  </a:lnTo>
                  <a:lnTo>
                    <a:pt x="672" y="448"/>
                  </a:lnTo>
                  <a:lnTo>
                    <a:pt x="660" y="480"/>
                  </a:lnTo>
                  <a:lnTo>
                    <a:pt x="646" y="510"/>
                  </a:lnTo>
                  <a:lnTo>
                    <a:pt x="628" y="538"/>
                  </a:lnTo>
                  <a:lnTo>
                    <a:pt x="610" y="564"/>
                  </a:lnTo>
                  <a:lnTo>
                    <a:pt x="588" y="590"/>
                  </a:lnTo>
                  <a:lnTo>
                    <a:pt x="562" y="612"/>
                  </a:lnTo>
                  <a:lnTo>
                    <a:pt x="536" y="632"/>
                  </a:lnTo>
                  <a:lnTo>
                    <a:pt x="508" y="648"/>
                  </a:lnTo>
                  <a:lnTo>
                    <a:pt x="478" y="664"/>
                  </a:lnTo>
                  <a:lnTo>
                    <a:pt x="446" y="674"/>
                  </a:lnTo>
                  <a:lnTo>
                    <a:pt x="414" y="684"/>
                  </a:lnTo>
                  <a:lnTo>
                    <a:pt x="380" y="688"/>
                  </a:lnTo>
                  <a:lnTo>
                    <a:pt x="344" y="690"/>
                  </a:lnTo>
                  <a:lnTo>
                    <a:pt x="310" y="688"/>
                  </a:lnTo>
                  <a:lnTo>
                    <a:pt x="274" y="684"/>
                  </a:lnTo>
                  <a:lnTo>
                    <a:pt x="242" y="674"/>
                  </a:lnTo>
                  <a:lnTo>
                    <a:pt x="210" y="664"/>
                  </a:lnTo>
                  <a:lnTo>
                    <a:pt x="180" y="648"/>
                  </a:lnTo>
                  <a:lnTo>
                    <a:pt x="152" y="632"/>
                  </a:lnTo>
                  <a:lnTo>
                    <a:pt x="126" y="612"/>
                  </a:lnTo>
                  <a:lnTo>
                    <a:pt x="102" y="590"/>
                  </a:lnTo>
                  <a:lnTo>
                    <a:pt x="80" y="564"/>
                  </a:lnTo>
                  <a:lnTo>
                    <a:pt x="60" y="538"/>
                  </a:lnTo>
                  <a:lnTo>
                    <a:pt x="42" y="510"/>
                  </a:lnTo>
                  <a:lnTo>
                    <a:pt x="28" y="480"/>
                  </a:lnTo>
                  <a:lnTo>
                    <a:pt x="16" y="448"/>
                  </a:lnTo>
                  <a:lnTo>
                    <a:pt x="8" y="414"/>
                  </a:lnTo>
                  <a:lnTo>
                    <a:pt x="2" y="380"/>
                  </a:lnTo>
                  <a:lnTo>
                    <a:pt x="0" y="346"/>
                  </a:lnTo>
                  <a:close/>
                </a:path>
              </a:pathLst>
            </a:custGeom>
            <a:solidFill>
              <a:srgbClr val="FFDB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0" name="Freeform 438">
              <a:extLst>
                <a:ext uri="{FF2B5EF4-FFF2-40B4-BE49-F238E27FC236}">
                  <a16:creationId xmlns:a16="http://schemas.microsoft.com/office/drawing/2014/main" id="{332F140A-9B0D-48EB-AE2E-3CD4692EEA6E}"/>
                </a:ext>
              </a:extLst>
            </p:cNvPr>
            <p:cNvSpPr>
              <a:spLocks/>
            </p:cNvSpPr>
            <p:nvPr/>
          </p:nvSpPr>
          <p:spPr bwMode="auto">
            <a:xfrm>
              <a:off x="2040" y="2102"/>
              <a:ext cx="680" cy="680"/>
            </a:xfrm>
            <a:custGeom>
              <a:avLst/>
              <a:gdLst>
                <a:gd name="T0" fmla="*/ 0 w 680"/>
                <a:gd name="T1" fmla="*/ 340 h 680"/>
                <a:gd name="T2" fmla="*/ 8 w 680"/>
                <a:gd name="T3" fmla="*/ 272 h 680"/>
                <a:gd name="T4" fmla="*/ 28 w 680"/>
                <a:gd name="T5" fmla="*/ 208 h 680"/>
                <a:gd name="T6" fmla="*/ 58 w 680"/>
                <a:gd name="T7" fmla="*/ 150 h 680"/>
                <a:gd name="T8" fmla="*/ 100 w 680"/>
                <a:gd name="T9" fmla="*/ 100 h 680"/>
                <a:gd name="T10" fmla="*/ 150 w 680"/>
                <a:gd name="T11" fmla="*/ 58 h 680"/>
                <a:gd name="T12" fmla="*/ 208 w 680"/>
                <a:gd name="T13" fmla="*/ 26 h 680"/>
                <a:gd name="T14" fmla="*/ 272 w 680"/>
                <a:gd name="T15" fmla="*/ 6 h 680"/>
                <a:gd name="T16" fmla="*/ 340 w 680"/>
                <a:gd name="T17" fmla="*/ 0 h 680"/>
                <a:gd name="T18" fmla="*/ 374 w 680"/>
                <a:gd name="T19" fmla="*/ 2 h 680"/>
                <a:gd name="T20" fmla="*/ 440 w 680"/>
                <a:gd name="T21" fmla="*/ 14 h 680"/>
                <a:gd name="T22" fmla="*/ 502 w 680"/>
                <a:gd name="T23" fmla="*/ 40 h 680"/>
                <a:gd name="T24" fmla="*/ 556 w 680"/>
                <a:gd name="T25" fmla="*/ 78 h 680"/>
                <a:gd name="T26" fmla="*/ 602 w 680"/>
                <a:gd name="T27" fmla="*/ 124 h 680"/>
                <a:gd name="T28" fmla="*/ 638 w 680"/>
                <a:gd name="T29" fmla="*/ 178 h 680"/>
                <a:gd name="T30" fmla="*/ 664 w 680"/>
                <a:gd name="T31" fmla="*/ 238 h 680"/>
                <a:gd name="T32" fmla="*/ 678 w 680"/>
                <a:gd name="T33" fmla="*/ 306 h 680"/>
                <a:gd name="T34" fmla="*/ 680 w 680"/>
                <a:gd name="T35" fmla="*/ 340 h 680"/>
                <a:gd name="T36" fmla="*/ 672 w 680"/>
                <a:gd name="T37" fmla="*/ 408 h 680"/>
                <a:gd name="T38" fmla="*/ 652 w 680"/>
                <a:gd name="T39" fmla="*/ 472 h 680"/>
                <a:gd name="T40" fmla="*/ 622 w 680"/>
                <a:gd name="T41" fmla="*/ 530 h 680"/>
                <a:gd name="T42" fmla="*/ 580 w 680"/>
                <a:gd name="T43" fmla="*/ 580 h 680"/>
                <a:gd name="T44" fmla="*/ 530 w 680"/>
                <a:gd name="T45" fmla="*/ 622 h 680"/>
                <a:gd name="T46" fmla="*/ 472 w 680"/>
                <a:gd name="T47" fmla="*/ 654 h 680"/>
                <a:gd name="T48" fmla="*/ 408 w 680"/>
                <a:gd name="T49" fmla="*/ 674 h 680"/>
                <a:gd name="T50" fmla="*/ 340 w 680"/>
                <a:gd name="T51" fmla="*/ 680 h 680"/>
                <a:gd name="T52" fmla="*/ 306 w 680"/>
                <a:gd name="T53" fmla="*/ 678 h 680"/>
                <a:gd name="T54" fmla="*/ 240 w 680"/>
                <a:gd name="T55" fmla="*/ 664 h 680"/>
                <a:gd name="T56" fmla="*/ 178 w 680"/>
                <a:gd name="T57" fmla="*/ 638 h 680"/>
                <a:gd name="T58" fmla="*/ 124 w 680"/>
                <a:gd name="T59" fmla="*/ 602 h 680"/>
                <a:gd name="T60" fmla="*/ 78 w 680"/>
                <a:gd name="T61" fmla="*/ 556 h 680"/>
                <a:gd name="T62" fmla="*/ 42 w 680"/>
                <a:gd name="T63" fmla="*/ 502 h 680"/>
                <a:gd name="T64" fmla="*/ 16 w 680"/>
                <a:gd name="T65" fmla="*/ 440 h 680"/>
                <a:gd name="T66" fmla="*/ 2 w 680"/>
                <a:gd name="T67" fmla="*/ 374 h 680"/>
                <a:gd name="T68" fmla="*/ 0 w 680"/>
                <a:gd name="T69" fmla="*/ 340 h 68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80"/>
                <a:gd name="T106" fmla="*/ 0 h 680"/>
                <a:gd name="T107" fmla="*/ 680 w 680"/>
                <a:gd name="T108" fmla="*/ 680 h 68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80" h="680">
                  <a:moveTo>
                    <a:pt x="0" y="340"/>
                  </a:moveTo>
                  <a:lnTo>
                    <a:pt x="0" y="340"/>
                  </a:lnTo>
                  <a:lnTo>
                    <a:pt x="2" y="306"/>
                  </a:lnTo>
                  <a:lnTo>
                    <a:pt x="8" y="272"/>
                  </a:lnTo>
                  <a:lnTo>
                    <a:pt x="16" y="238"/>
                  </a:lnTo>
                  <a:lnTo>
                    <a:pt x="28" y="208"/>
                  </a:lnTo>
                  <a:lnTo>
                    <a:pt x="42" y="178"/>
                  </a:lnTo>
                  <a:lnTo>
                    <a:pt x="58" y="150"/>
                  </a:lnTo>
                  <a:lnTo>
                    <a:pt x="78" y="124"/>
                  </a:lnTo>
                  <a:lnTo>
                    <a:pt x="100" y="100"/>
                  </a:lnTo>
                  <a:lnTo>
                    <a:pt x="124" y="78"/>
                  </a:lnTo>
                  <a:lnTo>
                    <a:pt x="150" y="58"/>
                  </a:lnTo>
                  <a:lnTo>
                    <a:pt x="178" y="40"/>
                  </a:lnTo>
                  <a:lnTo>
                    <a:pt x="208" y="26"/>
                  </a:lnTo>
                  <a:lnTo>
                    <a:pt x="240" y="14"/>
                  </a:lnTo>
                  <a:lnTo>
                    <a:pt x="272" y="6"/>
                  </a:lnTo>
                  <a:lnTo>
                    <a:pt x="306" y="2"/>
                  </a:lnTo>
                  <a:lnTo>
                    <a:pt x="340" y="0"/>
                  </a:lnTo>
                  <a:lnTo>
                    <a:pt x="374" y="2"/>
                  </a:lnTo>
                  <a:lnTo>
                    <a:pt x="408" y="6"/>
                  </a:lnTo>
                  <a:lnTo>
                    <a:pt x="440" y="14"/>
                  </a:lnTo>
                  <a:lnTo>
                    <a:pt x="472" y="26"/>
                  </a:lnTo>
                  <a:lnTo>
                    <a:pt x="502" y="40"/>
                  </a:lnTo>
                  <a:lnTo>
                    <a:pt x="530" y="58"/>
                  </a:lnTo>
                  <a:lnTo>
                    <a:pt x="556" y="78"/>
                  </a:lnTo>
                  <a:lnTo>
                    <a:pt x="580" y="100"/>
                  </a:lnTo>
                  <a:lnTo>
                    <a:pt x="602" y="124"/>
                  </a:lnTo>
                  <a:lnTo>
                    <a:pt x="622" y="150"/>
                  </a:lnTo>
                  <a:lnTo>
                    <a:pt x="638" y="178"/>
                  </a:lnTo>
                  <a:lnTo>
                    <a:pt x="652" y="208"/>
                  </a:lnTo>
                  <a:lnTo>
                    <a:pt x="664" y="238"/>
                  </a:lnTo>
                  <a:lnTo>
                    <a:pt x="672" y="272"/>
                  </a:lnTo>
                  <a:lnTo>
                    <a:pt x="678" y="306"/>
                  </a:lnTo>
                  <a:lnTo>
                    <a:pt x="680" y="340"/>
                  </a:lnTo>
                  <a:lnTo>
                    <a:pt x="678" y="374"/>
                  </a:lnTo>
                  <a:lnTo>
                    <a:pt x="672" y="408"/>
                  </a:lnTo>
                  <a:lnTo>
                    <a:pt x="664" y="440"/>
                  </a:lnTo>
                  <a:lnTo>
                    <a:pt x="652" y="472"/>
                  </a:lnTo>
                  <a:lnTo>
                    <a:pt x="638" y="502"/>
                  </a:lnTo>
                  <a:lnTo>
                    <a:pt x="622" y="530"/>
                  </a:lnTo>
                  <a:lnTo>
                    <a:pt x="602" y="556"/>
                  </a:lnTo>
                  <a:lnTo>
                    <a:pt x="580" y="580"/>
                  </a:lnTo>
                  <a:lnTo>
                    <a:pt x="556" y="602"/>
                  </a:lnTo>
                  <a:lnTo>
                    <a:pt x="530" y="622"/>
                  </a:lnTo>
                  <a:lnTo>
                    <a:pt x="502" y="638"/>
                  </a:lnTo>
                  <a:lnTo>
                    <a:pt x="472" y="654"/>
                  </a:lnTo>
                  <a:lnTo>
                    <a:pt x="440" y="664"/>
                  </a:lnTo>
                  <a:lnTo>
                    <a:pt x="408" y="674"/>
                  </a:lnTo>
                  <a:lnTo>
                    <a:pt x="374" y="678"/>
                  </a:lnTo>
                  <a:lnTo>
                    <a:pt x="340" y="680"/>
                  </a:lnTo>
                  <a:lnTo>
                    <a:pt x="306" y="678"/>
                  </a:lnTo>
                  <a:lnTo>
                    <a:pt x="272" y="674"/>
                  </a:lnTo>
                  <a:lnTo>
                    <a:pt x="240" y="664"/>
                  </a:lnTo>
                  <a:lnTo>
                    <a:pt x="208" y="654"/>
                  </a:lnTo>
                  <a:lnTo>
                    <a:pt x="178" y="638"/>
                  </a:lnTo>
                  <a:lnTo>
                    <a:pt x="150" y="622"/>
                  </a:lnTo>
                  <a:lnTo>
                    <a:pt x="124" y="602"/>
                  </a:lnTo>
                  <a:lnTo>
                    <a:pt x="100" y="580"/>
                  </a:lnTo>
                  <a:lnTo>
                    <a:pt x="78" y="556"/>
                  </a:lnTo>
                  <a:lnTo>
                    <a:pt x="58" y="530"/>
                  </a:lnTo>
                  <a:lnTo>
                    <a:pt x="42" y="502"/>
                  </a:lnTo>
                  <a:lnTo>
                    <a:pt x="28" y="472"/>
                  </a:lnTo>
                  <a:lnTo>
                    <a:pt x="16" y="440"/>
                  </a:lnTo>
                  <a:lnTo>
                    <a:pt x="8" y="408"/>
                  </a:lnTo>
                  <a:lnTo>
                    <a:pt x="2" y="374"/>
                  </a:lnTo>
                  <a:lnTo>
                    <a:pt x="0" y="340"/>
                  </a:lnTo>
                  <a:close/>
                </a:path>
              </a:pathLst>
            </a:custGeom>
            <a:solidFill>
              <a:srgbClr val="FFDE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1" name="Freeform 439">
              <a:extLst>
                <a:ext uri="{FF2B5EF4-FFF2-40B4-BE49-F238E27FC236}">
                  <a16:creationId xmlns:a16="http://schemas.microsoft.com/office/drawing/2014/main" id="{E1ABD7C9-AFF7-45ED-BBA1-E7251C85C051}"/>
                </a:ext>
              </a:extLst>
            </p:cNvPr>
            <p:cNvSpPr>
              <a:spLocks/>
            </p:cNvSpPr>
            <p:nvPr/>
          </p:nvSpPr>
          <p:spPr bwMode="auto">
            <a:xfrm>
              <a:off x="2044" y="2106"/>
              <a:ext cx="670" cy="672"/>
            </a:xfrm>
            <a:custGeom>
              <a:avLst/>
              <a:gdLst>
                <a:gd name="T0" fmla="*/ 0 w 670"/>
                <a:gd name="T1" fmla="*/ 336 h 672"/>
                <a:gd name="T2" fmla="*/ 8 w 670"/>
                <a:gd name="T3" fmla="*/ 268 h 672"/>
                <a:gd name="T4" fmla="*/ 28 w 670"/>
                <a:gd name="T5" fmla="*/ 206 h 672"/>
                <a:gd name="T6" fmla="*/ 58 w 670"/>
                <a:gd name="T7" fmla="*/ 148 h 672"/>
                <a:gd name="T8" fmla="*/ 98 w 670"/>
                <a:gd name="T9" fmla="*/ 98 h 672"/>
                <a:gd name="T10" fmla="*/ 148 w 670"/>
                <a:gd name="T11" fmla="*/ 58 h 672"/>
                <a:gd name="T12" fmla="*/ 206 w 670"/>
                <a:gd name="T13" fmla="*/ 26 h 672"/>
                <a:gd name="T14" fmla="*/ 268 w 670"/>
                <a:gd name="T15" fmla="*/ 8 h 672"/>
                <a:gd name="T16" fmla="*/ 336 w 670"/>
                <a:gd name="T17" fmla="*/ 0 h 672"/>
                <a:gd name="T18" fmla="*/ 370 w 670"/>
                <a:gd name="T19" fmla="*/ 2 h 672"/>
                <a:gd name="T20" fmla="*/ 436 w 670"/>
                <a:gd name="T21" fmla="*/ 16 h 672"/>
                <a:gd name="T22" fmla="*/ 496 w 670"/>
                <a:gd name="T23" fmla="*/ 42 h 672"/>
                <a:gd name="T24" fmla="*/ 548 w 670"/>
                <a:gd name="T25" fmla="*/ 78 h 672"/>
                <a:gd name="T26" fmla="*/ 594 w 670"/>
                <a:gd name="T27" fmla="*/ 122 h 672"/>
                <a:gd name="T28" fmla="*/ 630 w 670"/>
                <a:gd name="T29" fmla="*/ 176 h 672"/>
                <a:gd name="T30" fmla="*/ 656 w 670"/>
                <a:gd name="T31" fmla="*/ 236 h 672"/>
                <a:gd name="T32" fmla="*/ 668 w 670"/>
                <a:gd name="T33" fmla="*/ 302 h 672"/>
                <a:gd name="T34" fmla="*/ 670 w 670"/>
                <a:gd name="T35" fmla="*/ 336 h 672"/>
                <a:gd name="T36" fmla="*/ 664 w 670"/>
                <a:gd name="T37" fmla="*/ 404 h 672"/>
                <a:gd name="T38" fmla="*/ 644 w 670"/>
                <a:gd name="T39" fmla="*/ 466 h 672"/>
                <a:gd name="T40" fmla="*/ 614 w 670"/>
                <a:gd name="T41" fmla="*/ 524 h 672"/>
                <a:gd name="T42" fmla="*/ 572 w 670"/>
                <a:gd name="T43" fmla="*/ 574 h 672"/>
                <a:gd name="T44" fmla="*/ 524 w 670"/>
                <a:gd name="T45" fmla="*/ 614 h 672"/>
                <a:gd name="T46" fmla="*/ 466 w 670"/>
                <a:gd name="T47" fmla="*/ 646 h 672"/>
                <a:gd name="T48" fmla="*/ 404 w 670"/>
                <a:gd name="T49" fmla="*/ 666 h 672"/>
                <a:gd name="T50" fmla="*/ 336 w 670"/>
                <a:gd name="T51" fmla="*/ 672 h 672"/>
                <a:gd name="T52" fmla="*/ 302 w 670"/>
                <a:gd name="T53" fmla="*/ 670 h 672"/>
                <a:gd name="T54" fmla="*/ 236 w 670"/>
                <a:gd name="T55" fmla="*/ 656 h 672"/>
                <a:gd name="T56" fmla="*/ 176 w 670"/>
                <a:gd name="T57" fmla="*/ 632 h 672"/>
                <a:gd name="T58" fmla="*/ 122 w 670"/>
                <a:gd name="T59" fmla="*/ 596 h 672"/>
                <a:gd name="T60" fmla="*/ 78 w 670"/>
                <a:gd name="T61" fmla="*/ 550 h 672"/>
                <a:gd name="T62" fmla="*/ 42 w 670"/>
                <a:gd name="T63" fmla="*/ 496 h 672"/>
                <a:gd name="T64" fmla="*/ 16 w 670"/>
                <a:gd name="T65" fmla="*/ 436 h 672"/>
                <a:gd name="T66" fmla="*/ 2 w 670"/>
                <a:gd name="T67" fmla="*/ 370 h 672"/>
                <a:gd name="T68" fmla="*/ 0 w 670"/>
                <a:gd name="T69" fmla="*/ 336 h 67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70"/>
                <a:gd name="T106" fmla="*/ 0 h 672"/>
                <a:gd name="T107" fmla="*/ 670 w 670"/>
                <a:gd name="T108" fmla="*/ 672 h 67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70" h="672">
                  <a:moveTo>
                    <a:pt x="0" y="336"/>
                  </a:moveTo>
                  <a:lnTo>
                    <a:pt x="0" y="336"/>
                  </a:lnTo>
                  <a:lnTo>
                    <a:pt x="2" y="302"/>
                  </a:lnTo>
                  <a:lnTo>
                    <a:pt x="8" y="268"/>
                  </a:lnTo>
                  <a:lnTo>
                    <a:pt x="16" y="236"/>
                  </a:lnTo>
                  <a:lnTo>
                    <a:pt x="28" y="206"/>
                  </a:lnTo>
                  <a:lnTo>
                    <a:pt x="42" y="176"/>
                  </a:lnTo>
                  <a:lnTo>
                    <a:pt x="58" y="148"/>
                  </a:lnTo>
                  <a:lnTo>
                    <a:pt x="78" y="122"/>
                  </a:lnTo>
                  <a:lnTo>
                    <a:pt x="98" y="98"/>
                  </a:lnTo>
                  <a:lnTo>
                    <a:pt x="122" y="78"/>
                  </a:lnTo>
                  <a:lnTo>
                    <a:pt x="148" y="58"/>
                  </a:lnTo>
                  <a:lnTo>
                    <a:pt x="176" y="42"/>
                  </a:lnTo>
                  <a:lnTo>
                    <a:pt x="206" y="26"/>
                  </a:lnTo>
                  <a:lnTo>
                    <a:pt x="236" y="16"/>
                  </a:lnTo>
                  <a:lnTo>
                    <a:pt x="268" y="8"/>
                  </a:lnTo>
                  <a:lnTo>
                    <a:pt x="302" y="2"/>
                  </a:lnTo>
                  <a:lnTo>
                    <a:pt x="336" y="0"/>
                  </a:lnTo>
                  <a:lnTo>
                    <a:pt x="370" y="2"/>
                  </a:lnTo>
                  <a:lnTo>
                    <a:pt x="404" y="8"/>
                  </a:lnTo>
                  <a:lnTo>
                    <a:pt x="436" y="16"/>
                  </a:lnTo>
                  <a:lnTo>
                    <a:pt x="466" y="26"/>
                  </a:lnTo>
                  <a:lnTo>
                    <a:pt x="496" y="42"/>
                  </a:lnTo>
                  <a:lnTo>
                    <a:pt x="524" y="58"/>
                  </a:lnTo>
                  <a:lnTo>
                    <a:pt x="548" y="78"/>
                  </a:lnTo>
                  <a:lnTo>
                    <a:pt x="572" y="98"/>
                  </a:lnTo>
                  <a:lnTo>
                    <a:pt x="594" y="122"/>
                  </a:lnTo>
                  <a:lnTo>
                    <a:pt x="614" y="148"/>
                  </a:lnTo>
                  <a:lnTo>
                    <a:pt x="630" y="176"/>
                  </a:lnTo>
                  <a:lnTo>
                    <a:pt x="644" y="206"/>
                  </a:lnTo>
                  <a:lnTo>
                    <a:pt x="656" y="236"/>
                  </a:lnTo>
                  <a:lnTo>
                    <a:pt x="664" y="268"/>
                  </a:lnTo>
                  <a:lnTo>
                    <a:pt x="668" y="302"/>
                  </a:lnTo>
                  <a:lnTo>
                    <a:pt x="670" y="336"/>
                  </a:lnTo>
                  <a:lnTo>
                    <a:pt x="668" y="370"/>
                  </a:lnTo>
                  <a:lnTo>
                    <a:pt x="664" y="404"/>
                  </a:lnTo>
                  <a:lnTo>
                    <a:pt x="656" y="436"/>
                  </a:lnTo>
                  <a:lnTo>
                    <a:pt x="644" y="466"/>
                  </a:lnTo>
                  <a:lnTo>
                    <a:pt x="630" y="496"/>
                  </a:lnTo>
                  <a:lnTo>
                    <a:pt x="614" y="524"/>
                  </a:lnTo>
                  <a:lnTo>
                    <a:pt x="594" y="550"/>
                  </a:lnTo>
                  <a:lnTo>
                    <a:pt x="572" y="574"/>
                  </a:lnTo>
                  <a:lnTo>
                    <a:pt x="548" y="596"/>
                  </a:lnTo>
                  <a:lnTo>
                    <a:pt x="524" y="614"/>
                  </a:lnTo>
                  <a:lnTo>
                    <a:pt x="496" y="632"/>
                  </a:lnTo>
                  <a:lnTo>
                    <a:pt x="466" y="646"/>
                  </a:lnTo>
                  <a:lnTo>
                    <a:pt x="436" y="656"/>
                  </a:lnTo>
                  <a:lnTo>
                    <a:pt x="404" y="666"/>
                  </a:lnTo>
                  <a:lnTo>
                    <a:pt x="370" y="670"/>
                  </a:lnTo>
                  <a:lnTo>
                    <a:pt x="336" y="672"/>
                  </a:lnTo>
                  <a:lnTo>
                    <a:pt x="302" y="670"/>
                  </a:lnTo>
                  <a:lnTo>
                    <a:pt x="268" y="666"/>
                  </a:lnTo>
                  <a:lnTo>
                    <a:pt x="236" y="656"/>
                  </a:lnTo>
                  <a:lnTo>
                    <a:pt x="206" y="646"/>
                  </a:lnTo>
                  <a:lnTo>
                    <a:pt x="176" y="632"/>
                  </a:lnTo>
                  <a:lnTo>
                    <a:pt x="148" y="614"/>
                  </a:lnTo>
                  <a:lnTo>
                    <a:pt x="122" y="596"/>
                  </a:lnTo>
                  <a:lnTo>
                    <a:pt x="98" y="574"/>
                  </a:lnTo>
                  <a:lnTo>
                    <a:pt x="78" y="550"/>
                  </a:lnTo>
                  <a:lnTo>
                    <a:pt x="58" y="524"/>
                  </a:lnTo>
                  <a:lnTo>
                    <a:pt x="42" y="496"/>
                  </a:lnTo>
                  <a:lnTo>
                    <a:pt x="28" y="466"/>
                  </a:lnTo>
                  <a:lnTo>
                    <a:pt x="16" y="436"/>
                  </a:lnTo>
                  <a:lnTo>
                    <a:pt x="8" y="404"/>
                  </a:lnTo>
                  <a:lnTo>
                    <a:pt x="2" y="370"/>
                  </a:lnTo>
                  <a:lnTo>
                    <a:pt x="0" y="336"/>
                  </a:lnTo>
                  <a:close/>
                </a:path>
              </a:pathLst>
            </a:custGeom>
            <a:solidFill>
              <a:srgbClr val="FFE2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2" name="Freeform 440">
              <a:extLst>
                <a:ext uri="{FF2B5EF4-FFF2-40B4-BE49-F238E27FC236}">
                  <a16:creationId xmlns:a16="http://schemas.microsoft.com/office/drawing/2014/main" id="{882104D9-6956-40B9-B077-648140F13F94}"/>
                </a:ext>
              </a:extLst>
            </p:cNvPr>
            <p:cNvSpPr>
              <a:spLocks/>
            </p:cNvSpPr>
            <p:nvPr/>
          </p:nvSpPr>
          <p:spPr bwMode="auto">
            <a:xfrm>
              <a:off x="2050" y="2112"/>
              <a:ext cx="660" cy="662"/>
            </a:xfrm>
            <a:custGeom>
              <a:avLst/>
              <a:gdLst>
                <a:gd name="T0" fmla="*/ 0 w 660"/>
                <a:gd name="T1" fmla="*/ 330 h 662"/>
                <a:gd name="T2" fmla="*/ 6 w 660"/>
                <a:gd name="T3" fmla="*/ 264 h 662"/>
                <a:gd name="T4" fmla="*/ 24 w 660"/>
                <a:gd name="T5" fmla="*/ 202 h 662"/>
                <a:gd name="T6" fmla="*/ 56 w 660"/>
                <a:gd name="T7" fmla="*/ 146 h 662"/>
                <a:gd name="T8" fmla="*/ 96 w 660"/>
                <a:gd name="T9" fmla="*/ 96 h 662"/>
                <a:gd name="T10" fmla="*/ 144 w 660"/>
                <a:gd name="T11" fmla="*/ 56 h 662"/>
                <a:gd name="T12" fmla="*/ 200 w 660"/>
                <a:gd name="T13" fmla="*/ 26 h 662"/>
                <a:gd name="T14" fmla="*/ 262 w 660"/>
                <a:gd name="T15" fmla="*/ 6 h 662"/>
                <a:gd name="T16" fmla="*/ 330 w 660"/>
                <a:gd name="T17" fmla="*/ 0 h 662"/>
                <a:gd name="T18" fmla="*/ 364 w 660"/>
                <a:gd name="T19" fmla="*/ 2 h 662"/>
                <a:gd name="T20" fmla="*/ 428 w 660"/>
                <a:gd name="T21" fmla="*/ 14 h 662"/>
                <a:gd name="T22" fmla="*/ 488 w 660"/>
                <a:gd name="T23" fmla="*/ 40 h 662"/>
                <a:gd name="T24" fmla="*/ 540 w 660"/>
                <a:gd name="T25" fmla="*/ 76 h 662"/>
                <a:gd name="T26" fmla="*/ 584 w 660"/>
                <a:gd name="T27" fmla="*/ 120 h 662"/>
                <a:gd name="T28" fmla="*/ 620 w 660"/>
                <a:gd name="T29" fmla="*/ 172 h 662"/>
                <a:gd name="T30" fmla="*/ 646 w 660"/>
                <a:gd name="T31" fmla="*/ 232 h 662"/>
                <a:gd name="T32" fmla="*/ 658 w 660"/>
                <a:gd name="T33" fmla="*/ 296 h 662"/>
                <a:gd name="T34" fmla="*/ 660 w 660"/>
                <a:gd name="T35" fmla="*/ 330 h 662"/>
                <a:gd name="T36" fmla="*/ 654 w 660"/>
                <a:gd name="T37" fmla="*/ 398 h 662"/>
                <a:gd name="T38" fmla="*/ 634 w 660"/>
                <a:gd name="T39" fmla="*/ 460 h 662"/>
                <a:gd name="T40" fmla="*/ 604 w 660"/>
                <a:gd name="T41" fmla="*/ 516 h 662"/>
                <a:gd name="T42" fmla="*/ 564 w 660"/>
                <a:gd name="T43" fmla="*/ 564 h 662"/>
                <a:gd name="T44" fmla="*/ 514 w 660"/>
                <a:gd name="T45" fmla="*/ 606 h 662"/>
                <a:gd name="T46" fmla="*/ 458 w 660"/>
                <a:gd name="T47" fmla="*/ 636 h 662"/>
                <a:gd name="T48" fmla="*/ 396 w 660"/>
                <a:gd name="T49" fmla="*/ 654 h 662"/>
                <a:gd name="T50" fmla="*/ 330 w 660"/>
                <a:gd name="T51" fmla="*/ 662 h 662"/>
                <a:gd name="T52" fmla="*/ 296 w 660"/>
                <a:gd name="T53" fmla="*/ 660 h 662"/>
                <a:gd name="T54" fmla="*/ 232 w 660"/>
                <a:gd name="T55" fmla="*/ 646 h 662"/>
                <a:gd name="T56" fmla="*/ 172 w 660"/>
                <a:gd name="T57" fmla="*/ 622 h 662"/>
                <a:gd name="T58" fmla="*/ 120 w 660"/>
                <a:gd name="T59" fmla="*/ 586 h 662"/>
                <a:gd name="T60" fmla="*/ 74 w 660"/>
                <a:gd name="T61" fmla="*/ 542 h 662"/>
                <a:gd name="T62" fmla="*/ 38 w 660"/>
                <a:gd name="T63" fmla="*/ 488 h 662"/>
                <a:gd name="T64" fmla="*/ 14 w 660"/>
                <a:gd name="T65" fmla="*/ 430 h 662"/>
                <a:gd name="T66" fmla="*/ 0 w 660"/>
                <a:gd name="T67" fmla="*/ 364 h 662"/>
                <a:gd name="T68" fmla="*/ 0 w 660"/>
                <a:gd name="T69" fmla="*/ 330 h 66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60"/>
                <a:gd name="T106" fmla="*/ 0 h 662"/>
                <a:gd name="T107" fmla="*/ 660 w 660"/>
                <a:gd name="T108" fmla="*/ 662 h 66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60" h="662">
                  <a:moveTo>
                    <a:pt x="0" y="330"/>
                  </a:moveTo>
                  <a:lnTo>
                    <a:pt x="0" y="330"/>
                  </a:lnTo>
                  <a:lnTo>
                    <a:pt x="0" y="296"/>
                  </a:lnTo>
                  <a:lnTo>
                    <a:pt x="6" y="264"/>
                  </a:lnTo>
                  <a:lnTo>
                    <a:pt x="14" y="232"/>
                  </a:lnTo>
                  <a:lnTo>
                    <a:pt x="24" y="202"/>
                  </a:lnTo>
                  <a:lnTo>
                    <a:pt x="38" y="172"/>
                  </a:lnTo>
                  <a:lnTo>
                    <a:pt x="56" y="146"/>
                  </a:lnTo>
                  <a:lnTo>
                    <a:pt x="74" y="120"/>
                  </a:lnTo>
                  <a:lnTo>
                    <a:pt x="96" y="96"/>
                  </a:lnTo>
                  <a:lnTo>
                    <a:pt x="120" y="76"/>
                  </a:lnTo>
                  <a:lnTo>
                    <a:pt x="144" y="56"/>
                  </a:lnTo>
                  <a:lnTo>
                    <a:pt x="172" y="40"/>
                  </a:lnTo>
                  <a:lnTo>
                    <a:pt x="200" y="26"/>
                  </a:lnTo>
                  <a:lnTo>
                    <a:pt x="232" y="14"/>
                  </a:lnTo>
                  <a:lnTo>
                    <a:pt x="262" y="6"/>
                  </a:lnTo>
                  <a:lnTo>
                    <a:pt x="296" y="2"/>
                  </a:lnTo>
                  <a:lnTo>
                    <a:pt x="330" y="0"/>
                  </a:lnTo>
                  <a:lnTo>
                    <a:pt x="364" y="2"/>
                  </a:lnTo>
                  <a:lnTo>
                    <a:pt x="396" y="6"/>
                  </a:lnTo>
                  <a:lnTo>
                    <a:pt x="428" y="14"/>
                  </a:lnTo>
                  <a:lnTo>
                    <a:pt x="458" y="26"/>
                  </a:lnTo>
                  <a:lnTo>
                    <a:pt x="488" y="40"/>
                  </a:lnTo>
                  <a:lnTo>
                    <a:pt x="514" y="56"/>
                  </a:lnTo>
                  <a:lnTo>
                    <a:pt x="540" y="76"/>
                  </a:lnTo>
                  <a:lnTo>
                    <a:pt x="564" y="96"/>
                  </a:lnTo>
                  <a:lnTo>
                    <a:pt x="584" y="120"/>
                  </a:lnTo>
                  <a:lnTo>
                    <a:pt x="604" y="146"/>
                  </a:lnTo>
                  <a:lnTo>
                    <a:pt x="620" y="172"/>
                  </a:lnTo>
                  <a:lnTo>
                    <a:pt x="634" y="202"/>
                  </a:lnTo>
                  <a:lnTo>
                    <a:pt x="646" y="232"/>
                  </a:lnTo>
                  <a:lnTo>
                    <a:pt x="654" y="264"/>
                  </a:lnTo>
                  <a:lnTo>
                    <a:pt x="658" y="296"/>
                  </a:lnTo>
                  <a:lnTo>
                    <a:pt x="660" y="330"/>
                  </a:lnTo>
                  <a:lnTo>
                    <a:pt x="658" y="364"/>
                  </a:lnTo>
                  <a:lnTo>
                    <a:pt x="654" y="398"/>
                  </a:lnTo>
                  <a:lnTo>
                    <a:pt x="646" y="430"/>
                  </a:lnTo>
                  <a:lnTo>
                    <a:pt x="634" y="460"/>
                  </a:lnTo>
                  <a:lnTo>
                    <a:pt x="620" y="488"/>
                  </a:lnTo>
                  <a:lnTo>
                    <a:pt x="604" y="516"/>
                  </a:lnTo>
                  <a:lnTo>
                    <a:pt x="584" y="542"/>
                  </a:lnTo>
                  <a:lnTo>
                    <a:pt x="564" y="564"/>
                  </a:lnTo>
                  <a:lnTo>
                    <a:pt x="540" y="586"/>
                  </a:lnTo>
                  <a:lnTo>
                    <a:pt x="514" y="606"/>
                  </a:lnTo>
                  <a:lnTo>
                    <a:pt x="488" y="622"/>
                  </a:lnTo>
                  <a:lnTo>
                    <a:pt x="458" y="636"/>
                  </a:lnTo>
                  <a:lnTo>
                    <a:pt x="428" y="646"/>
                  </a:lnTo>
                  <a:lnTo>
                    <a:pt x="396" y="654"/>
                  </a:lnTo>
                  <a:lnTo>
                    <a:pt x="364" y="660"/>
                  </a:lnTo>
                  <a:lnTo>
                    <a:pt x="330" y="662"/>
                  </a:lnTo>
                  <a:lnTo>
                    <a:pt x="296" y="660"/>
                  </a:lnTo>
                  <a:lnTo>
                    <a:pt x="262" y="654"/>
                  </a:lnTo>
                  <a:lnTo>
                    <a:pt x="232" y="646"/>
                  </a:lnTo>
                  <a:lnTo>
                    <a:pt x="200" y="636"/>
                  </a:lnTo>
                  <a:lnTo>
                    <a:pt x="172" y="622"/>
                  </a:lnTo>
                  <a:lnTo>
                    <a:pt x="144" y="606"/>
                  </a:lnTo>
                  <a:lnTo>
                    <a:pt x="120" y="586"/>
                  </a:lnTo>
                  <a:lnTo>
                    <a:pt x="96" y="564"/>
                  </a:lnTo>
                  <a:lnTo>
                    <a:pt x="74" y="542"/>
                  </a:lnTo>
                  <a:lnTo>
                    <a:pt x="56" y="516"/>
                  </a:lnTo>
                  <a:lnTo>
                    <a:pt x="38" y="488"/>
                  </a:lnTo>
                  <a:lnTo>
                    <a:pt x="24" y="460"/>
                  </a:lnTo>
                  <a:lnTo>
                    <a:pt x="14" y="430"/>
                  </a:lnTo>
                  <a:lnTo>
                    <a:pt x="6" y="398"/>
                  </a:lnTo>
                  <a:lnTo>
                    <a:pt x="0" y="364"/>
                  </a:lnTo>
                  <a:lnTo>
                    <a:pt x="0" y="330"/>
                  </a:lnTo>
                  <a:close/>
                </a:path>
              </a:pathLst>
            </a:custGeom>
            <a:solidFill>
              <a:srgbClr val="FFE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3" name="Freeform 441">
              <a:extLst>
                <a:ext uri="{FF2B5EF4-FFF2-40B4-BE49-F238E27FC236}">
                  <a16:creationId xmlns:a16="http://schemas.microsoft.com/office/drawing/2014/main" id="{5D498983-6C3C-43EF-8819-46EB70BAE6FC}"/>
                </a:ext>
              </a:extLst>
            </p:cNvPr>
            <p:cNvSpPr>
              <a:spLocks/>
            </p:cNvSpPr>
            <p:nvPr/>
          </p:nvSpPr>
          <p:spPr bwMode="auto">
            <a:xfrm>
              <a:off x="2054" y="2116"/>
              <a:ext cx="652" cy="654"/>
            </a:xfrm>
            <a:custGeom>
              <a:avLst/>
              <a:gdLst>
                <a:gd name="T0" fmla="*/ 0 w 652"/>
                <a:gd name="T1" fmla="*/ 326 h 654"/>
                <a:gd name="T2" fmla="*/ 6 w 652"/>
                <a:gd name="T3" fmla="*/ 262 h 654"/>
                <a:gd name="T4" fmla="*/ 24 w 652"/>
                <a:gd name="T5" fmla="*/ 200 h 654"/>
                <a:gd name="T6" fmla="*/ 54 w 652"/>
                <a:gd name="T7" fmla="*/ 144 h 654"/>
                <a:gd name="T8" fmla="*/ 94 w 652"/>
                <a:gd name="T9" fmla="*/ 96 h 654"/>
                <a:gd name="T10" fmla="*/ 142 w 652"/>
                <a:gd name="T11" fmla="*/ 56 h 654"/>
                <a:gd name="T12" fmla="*/ 198 w 652"/>
                <a:gd name="T13" fmla="*/ 26 h 654"/>
                <a:gd name="T14" fmla="*/ 260 w 652"/>
                <a:gd name="T15" fmla="*/ 6 h 654"/>
                <a:gd name="T16" fmla="*/ 326 w 652"/>
                <a:gd name="T17" fmla="*/ 0 h 654"/>
                <a:gd name="T18" fmla="*/ 358 w 652"/>
                <a:gd name="T19" fmla="*/ 2 h 654"/>
                <a:gd name="T20" fmla="*/ 422 w 652"/>
                <a:gd name="T21" fmla="*/ 14 h 654"/>
                <a:gd name="T22" fmla="*/ 480 w 652"/>
                <a:gd name="T23" fmla="*/ 40 h 654"/>
                <a:gd name="T24" fmla="*/ 532 w 652"/>
                <a:gd name="T25" fmla="*/ 74 h 654"/>
                <a:gd name="T26" fmla="*/ 578 w 652"/>
                <a:gd name="T27" fmla="*/ 120 h 654"/>
                <a:gd name="T28" fmla="*/ 612 w 652"/>
                <a:gd name="T29" fmla="*/ 172 h 654"/>
                <a:gd name="T30" fmla="*/ 636 w 652"/>
                <a:gd name="T31" fmla="*/ 230 h 654"/>
                <a:gd name="T32" fmla="*/ 650 w 652"/>
                <a:gd name="T33" fmla="*/ 294 h 654"/>
                <a:gd name="T34" fmla="*/ 652 w 652"/>
                <a:gd name="T35" fmla="*/ 326 h 654"/>
                <a:gd name="T36" fmla="*/ 646 w 652"/>
                <a:gd name="T37" fmla="*/ 392 h 654"/>
                <a:gd name="T38" fmla="*/ 626 w 652"/>
                <a:gd name="T39" fmla="*/ 454 h 654"/>
                <a:gd name="T40" fmla="*/ 596 w 652"/>
                <a:gd name="T41" fmla="*/ 510 h 654"/>
                <a:gd name="T42" fmla="*/ 556 w 652"/>
                <a:gd name="T43" fmla="*/ 558 h 654"/>
                <a:gd name="T44" fmla="*/ 508 w 652"/>
                <a:gd name="T45" fmla="*/ 598 h 654"/>
                <a:gd name="T46" fmla="*/ 452 w 652"/>
                <a:gd name="T47" fmla="*/ 628 h 654"/>
                <a:gd name="T48" fmla="*/ 392 w 652"/>
                <a:gd name="T49" fmla="*/ 646 h 654"/>
                <a:gd name="T50" fmla="*/ 326 w 652"/>
                <a:gd name="T51" fmla="*/ 654 h 654"/>
                <a:gd name="T52" fmla="*/ 292 w 652"/>
                <a:gd name="T53" fmla="*/ 652 h 654"/>
                <a:gd name="T54" fmla="*/ 228 w 652"/>
                <a:gd name="T55" fmla="*/ 638 h 654"/>
                <a:gd name="T56" fmla="*/ 170 w 652"/>
                <a:gd name="T57" fmla="*/ 614 h 654"/>
                <a:gd name="T58" fmla="*/ 118 w 652"/>
                <a:gd name="T59" fmla="*/ 578 h 654"/>
                <a:gd name="T60" fmla="*/ 74 w 652"/>
                <a:gd name="T61" fmla="*/ 534 h 654"/>
                <a:gd name="T62" fmla="*/ 38 w 652"/>
                <a:gd name="T63" fmla="*/ 482 h 654"/>
                <a:gd name="T64" fmla="*/ 14 w 652"/>
                <a:gd name="T65" fmla="*/ 424 h 654"/>
                <a:gd name="T66" fmla="*/ 0 w 652"/>
                <a:gd name="T67" fmla="*/ 360 h 654"/>
                <a:gd name="T68" fmla="*/ 0 w 652"/>
                <a:gd name="T69" fmla="*/ 326 h 6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52"/>
                <a:gd name="T106" fmla="*/ 0 h 654"/>
                <a:gd name="T107" fmla="*/ 652 w 652"/>
                <a:gd name="T108" fmla="*/ 654 h 6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52" h="654">
                  <a:moveTo>
                    <a:pt x="0" y="326"/>
                  </a:moveTo>
                  <a:lnTo>
                    <a:pt x="0" y="326"/>
                  </a:lnTo>
                  <a:lnTo>
                    <a:pt x="0" y="294"/>
                  </a:lnTo>
                  <a:lnTo>
                    <a:pt x="6" y="262"/>
                  </a:lnTo>
                  <a:lnTo>
                    <a:pt x="14" y="230"/>
                  </a:lnTo>
                  <a:lnTo>
                    <a:pt x="24" y="200"/>
                  </a:lnTo>
                  <a:lnTo>
                    <a:pt x="38" y="172"/>
                  </a:lnTo>
                  <a:lnTo>
                    <a:pt x="54" y="144"/>
                  </a:lnTo>
                  <a:lnTo>
                    <a:pt x="74" y="120"/>
                  </a:lnTo>
                  <a:lnTo>
                    <a:pt x="94" y="96"/>
                  </a:lnTo>
                  <a:lnTo>
                    <a:pt x="118" y="74"/>
                  </a:lnTo>
                  <a:lnTo>
                    <a:pt x="142" y="56"/>
                  </a:lnTo>
                  <a:lnTo>
                    <a:pt x="170" y="40"/>
                  </a:lnTo>
                  <a:lnTo>
                    <a:pt x="198" y="26"/>
                  </a:lnTo>
                  <a:lnTo>
                    <a:pt x="228" y="14"/>
                  </a:lnTo>
                  <a:lnTo>
                    <a:pt x="260" y="6"/>
                  </a:lnTo>
                  <a:lnTo>
                    <a:pt x="292" y="2"/>
                  </a:lnTo>
                  <a:lnTo>
                    <a:pt x="326" y="0"/>
                  </a:lnTo>
                  <a:lnTo>
                    <a:pt x="358" y="2"/>
                  </a:lnTo>
                  <a:lnTo>
                    <a:pt x="392" y="6"/>
                  </a:lnTo>
                  <a:lnTo>
                    <a:pt x="422" y="14"/>
                  </a:lnTo>
                  <a:lnTo>
                    <a:pt x="452" y="26"/>
                  </a:lnTo>
                  <a:lnTo>
                    <a:pt x="480" y="40"/>
                  </a:lnTo>
                  <a:lnTo>
                    <a:pt x="508" y="56"/>
                  </a:lnTo>
                  <a:lnTo>
                    <a:pt x="532" y="74"/>
                  </a:lnTo>
                  <a:lnTo>
                    <a:pt x="556" y="96"/>
                  </a:lnTo>
                  <a:lnTo>
                    <a:pt x="578" y="120"/>
                  </a:lnTo>
                  <a:lnTo>
                    <a:pt x="596" y="144"/>
                  </a:lnTo>
                  <a:lnTo>
                    <a:pt x="612" y="172"/>
                  </a:lnTo>
                  <a:lnTo>
                    <a:pt x="626" y="200"/>
                  </a:lnTo>
                  <a:lnTo>
                    <a:pt x="636" y="230"/>
                  </a:lnTo>
                  <a:lnTo>
                    <a:pt x="646" y="262"/>
                  </a:lnTo>
                  <a:lnTo>
                    <a:pt x="650" y="294"/>
                  </a:lnTo>
                  <a:lnTo>
                    <a:pt x="652" y="326"/>
                  </a:lnTo>
                  <a:lnTo>
                    <a:pt x="650" y="360"/>
                  </a:lnTo>
                  <a:lnTo>
                    <a:pt x="646" y="392"/>
                  </a:lnTo>
                  <a:lnTo>
                    <a:pt x="636" y="424"/>
                  </a:lnTo>
                  <a:lnTo>
                    <a:pt x="626" y="454"/>
                  </a:lnTo>
                  <a:lnTo>
                    <a:pt x="612" y="482"/>
                  </a:lnTo>
                  <a:lnTo>
                    <a:pt x="596" y="510"/>
                  </a:lnTo>
                  <a:lnTo>
                    <a:pt x="578" y="534"/>
                  </a:lnTo>
                  <a:lnTo>
                    <a:pt x="556" y="558"/>
                  </a:lnTo>
                  <a:lnTo>
                    <a:pt x="532" y="578"/>
                  </a:lnTo>
                  <a:lnTo>
                    <a:pt x="508" y="598"/>
                  </a:lnTo>
                  <a:lnTo>
                    <a:pt x="480" y="614"/>
                  </a:lnTo>
                  <a:lnTo>
                    <a:pt x="452" y="628"/>
                  </a:lnTo>
                  <a:lnTo>
                    <a:pt x="422" y="638"/>
                  </a:lnTo>
                  <a:lnTo>
                    <a:pt x="392" y="646"/>
                  </a:lnTo>
                  <a:lnTo>
                    <a:pt x="358" y="652"/>
                  </a:lnTo>
                  <a:lnTo>
                    <a:pt x="326" y="654"/>
                  </a:lnTo>
                  <a:lnTo>
                    <a:pt x="292" y="652"/>
                  </a:lnTo>
                  <a:lnTo>
                    <a:pt x="260" y="646"/>
                  </a:lnTo>
                  <a:lnTo>
                    <a:pt x="228" y="638"/>
                  </a:lnTo>
                  <a:lnTo>
                    <a:pt x="198" y="628"/>
                  </a:lnTo>
                  <a:lnTo>
                    <a:pt x="170" y="614"/>
                  </a:lnTo>
                  <a:lnTo>
                    <a:pt x="142" y="598"/>
                  </a:lnTo>
                  <a:lnTo>
                    <a:pt x="118" y="578"/>
                  </a:lnTo>
                  <a:lnTo>
                    <a:pt x="94" y="558"/>
                  </a:lnTo>
                  <a:lnTo>
                    <a:pt x="74" y="534"/>
                  </a:lnTo>
                  <a:lnTo>
                    <a:pt x="54" y="510"/>
                  </a:lnTo>
                  <a:lnTo>
                    <a:pt x="38" y="482"/>
                  </a:lnTo>
                  <a:lnTo>
                    <a:pt x="24" y="454"/>
                  </a:lnTo>
                  <a:lnTo>
                    <a:pt x="14" y="424"/>
                  </a:lnTo>
                  <a:lnTo>
                    <a:pt x="6" y="392"/>
                  </a:lnTo>
                  <a:lnTo>
                    <a:pt x="0" y="360"/>
                  </a:lnTo>
                  <a:lnTo>
                    <a:pt x="0" y="326"/>
                  </a:lnTo>
                  <a:close/>
                </a:path>
              </a:pathLst>
            </a:custGeom>
            <a:solidFill>
              <a:srgbClr val="FFE9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4" name="Freeform 442">
              <a:extLst>
                <a:ext uri="{FF2B5EF4-FFF2-40B4-BE49-F238E27FC236}">
                  <a16:creationId xmlns:a16="http://schemas.microsoft.com/office/drawing/2014/main" id="{A06009BF-D051-4447-9DE1-7C9637F570A5}"/>
                </a:ext>
              </a:extLst>
            </p:cNvPr>
            <p:cNvSpPr>
              <a:spLocks/>
            </p:cNvSpPr>
            <p:nvPr/>
          </p:nvSpPr>
          <p:spPr bwMode="auto">
            <a:xfrm>
              <a:off x="2058" y="2122"/>
              <a:ext cx="644" cy="644"/>
            </a:xfrm>
            <a:custGeom>
              <a:avLst/>
              <a:gdLst>
                <a:gd name="T0" fmla="*/ 0 w 644"/>
                <a:gd name="T1" fmla="*/ 322 h 644"/>
                <a:gd name="T2" fmla="*/ 6 w 644"/>
                <a:gd name="T3" fmla="*/ 256 h 644"/>
                <a:gd name="T4" fmla="*/ 24 w 644"/>
                <a:gd name="T5" fmla="*/ 196 h 644"/>
                <a:gd name="T6" fmla="*/ 54 w 644"/>
                <a:gd name="T7" fmla="*/ 142 h 644"/>
                <a:gd name="T8" fmla="*/ 94 w 644"/>
                <a:gd name="T9" fmla="*/ 94 h 644"/>
                <a:gd name="T10" fmla="*/ 142 w 644"/>
                <a:gd name="T11" fmla="*/ 54 h 644"/>
                <a:gd name="T12" fmla="*/ 196 w 644"/>
                <a:gd name="T13" fmla="*/ 24 h 644"/>
                <a:gd name="T14" fmla="*/ 256 w 644"/>
                <a:gd name="T15" fmla="*/ 6 h 644"/>
                <a:gd name="T16" fmla="*/ 322 w 644"/>
                <a:gd name="T17" fmla="*/ 0 h 644"/>
                <a:gd name="T18" fmla="*/ 354 w 644"/>
                <a:gd name="T19" fmla="*/ 0 h 644"/>
                <a:gd name="T20" fmla="*/ 416 w 644"/>
                <a:gd name="T21" fmla="*/ 14 h 644"/>
                <a:gd name="T22" fmla="*/ 474 w 644"/>
                <a:gd name="T23" fmla="*/ 38 h 644"/>
                <a:gd name="T24" fmla="*/ 526 w 644"/>
                <a:gd name="T25" fmla="*/ 72 h 644"/>
                <a:gd name="T26" fmla="*/ 570 w 644"/>
                <a:gd name="T27" fmla="*/ 116 h 644"/>
                <a:gd name="T28" fmla="*/ 604 w 644"/>
                <a:gd name="T29" fmla="*/ 168 h 644"/>
                <a:gd name="T30" fmla="*/ 628 w 644"/>
                <a:gd name="T31" fmla="*/ 226 h 644"/>
                <a:gd name="T32" fmla="*/ 642 w 644"/>
                <a:gd name="T33" fmla="*/ 288 h 644"/>
                <a:gd name="T34" fmla="*/ 644 w 644"/>
                <a:gd name="T35" fmla="*/ 322 h 644"/>
                <a:gd name="T36" fmla="*/ 636 w 644"/>
                <a:gd name="T37" fmla="*/ 386 h 644"/>
                <a:gd name="T38" fmla="*/ 618 w 644"/>
                <a:gd name="T39" fmla="*/ 446 h 644"/>
                <a:gd name="T40" fmla="*/ 588 w 644"/>
                <a:gd name="T41" fmla="*/ 502 h 644"/>
                <a:gd name="T42" fmla="*/ 548 w 644"/>
                <a:gd name="T43" fmla="*/ 550 h 644"/>
                <a:gd name="T44" fmla="*/ 502 w 644"/>
                <a:gd name="T45" fmla="*/ 588 h 644"/>
                <a:gd name="T46" fmla="*/ 446 w 644"/>
                <a:gd name="T47" fmla="*/ 618 h 644"/>
                <a:gd name="T48" fmla="*/ 386 w 644"/>
                <a:gd name="T49" fmla="*/ 636 h 644"/>
                <a:gd name="T50" fmla="*/ 322 w 644"/>
                <a:gd name="T51" fmla="*/ 644 h 644"/>
                <a:gd name="T52" fmla="*/ 288 w 644"/>
                <a:gd name="T53" fmla="*/ 642 h 644"/>
                <a:gd name="T54" fmla="*/ 226 w 644"/>
                <a:gd name="T55" fmla="*/ 628 h 644"/>
                <a:gd name="T56" fmla="*/ 168 w 644"/>
                <a:gd name="T57" fmla="*/ 604 h 644"/>
                <a:gd name="T58" fmla="*/ 116 w 644"/>
                <a:gd name="T59" fmla="*/ 570 h 644"/>
                <a:gd name="T60" fmla="*/ 72 w 644"/>
                <a:gd name="T61" fmla="*/ 526 h 644"/>
                <a:gd name="T62" fmla="*/ 38 w 644"/>
                <a:gd name="T63" fmla="*/ 474 h 644"/>
                <a:gd name="T64" fmla="*/ 14 w 644"/>
                <a:gd name="T65" fmla="*/ 418 h 644"/>
                <a:gd name="T66" fmla="*/ 0 w 644"/>
                <a:gd name="T67" fmla="*/ 354 h 644"/>
                <a:gd name="T68" fmla="*/ 0 w 644"/>
                <a:gd name="T69" fmla="*/ 322 h 64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44"/>
                <a:gd name="T106" fmla="*/ 0 h 644"/>
                <a:gd name="T107" fmla="*/ 644 w 644"/>
                <a:gd name="T108" fmla="*/ 644 h 64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44" h="644">
                  <a:moveTo>
                    <a:pt x="0" y="322"/>
                  </a:moveTo>
                  <a:lnTo>
                    <a:pt x="0" y="322"/>
                  </a:lnTo>
                  <a:lnTo>
                    <a:pt x="0" y="288"/>
                  </a:lnTo>
                  <a:lnTo>
                    <a:pt x="6" y="256"/>
                  </a:lnTo>
                  <a:lnTo>
                    <a:pt x="14" y="226"/>
                  </a:lnTo>
                  <a:lnTo>
                    <a:pt x="24" y="196"/>
                  </a:lnTo>
                  <a:lnTo>
                    <a:pt x="38" y="168"/>
                  </a:lnTo>
                  <a:lnTo>
                    <a:pt x="54" y="142"/>
                  </a:lnTo>
                  <a:lnTo>
                    <a:pt x="72" y="116"/>
                  </a:lnTo>
                  <a:lnTo>
                    <a:pt x="94" y="94"/>
                  </a:lnTo>
                  <a:lnTo>
                    <a:pt x="116" y="72"/>
                  </a:lnTo>
                  <a:lnTo>
                    <a:pt x="142" y="54"/>
                  </a:lnTo>
                  <a:lnTo>
                    <a:pt x="168" y="38"/>
                  </a:lnTo>
                  <a:lnTo>
                    <a:pt x="196" y="24"/>
                  </a:lnTo>
                  <a:lnTo>
                    <a:pt x="226" y="14"/>
                  </a:lnTo>
                  <a:lnTo>
                    <a:pt x="256" y="6"/>
                  </a:lnTo>
                  <a:lnTo>
                    <a:pt x="288" y="0"/>
                  </a:lnTo>
                  <a:lnTo>
                    <a:pt x="322" y="0"/>
                  </a:lnTo>
                  <a:lnTo>
                    <a:pt x="354" y="0"/>
                  </a:lnTo>
                  <a:lnTo>
                    <a:pt x="386" y="6"/>
                  </a:lnTo>
                  <a:lnTo>
                    <a:pt x="416" y="14"/>
                  </a:lnTo>
                  <a:lnTo>
                    <a:pt x="446" y="24"/>
                  </a:lnTo>
                  <a:lnTo>
                    <a:pt x="474" y="38"/>
                  </a:lnTo>
                  <a:lnTo>
                    <a:pt x="502" y="54"/>
                  </a:lnTo>
                  <a:lnTo>
                    <a:pt x="526" y="72"/>
                  </a:lnTo>
                  <a:lnTo>
                    <a:pt x="548" y="94"/>
                  </a:lnTo>
                  <a:lnTo>
                    <a:pt x="570" y="116"/>
                  </a:lnTo>
                  <a:lnTo>
                    <a:pt x="588" y="142"/>
                  </a:lnTo>
                  <a:lnTo>
                    <a:pt x="604" y="168"/>
                  </a:lnTo>
                  <a:lnTo>
                    <a:pt x="618" y="196"/>
                  </a:lnTo>
                  <a:lnTo>
                    <a:pt x="628" y="226"/>
                  </a:lnTo>
                  <a:lnTo>
                    <a:pt x="636" y="256"/>
                  </a:lnTo>
                  <a:lnTo>
                    <a:pt x="642" y="288"/>
                  </a:lnTo>
                  <a:lnTo>
                    <a:pt x="644" y="322"/>
                  </a:lnTo>
                  <a:lnTo>
                    <a:pt x="642" y="354"/>
                  </a:lnTo>
                  <a:lnTo>
                    <a:pt x="636" y="386"/>
                  </a:lnTo>
                  <a:lnTo>
                    <a:pt x="628" y="418"/>
                  </a:lnTo>
                  <a:lnTo>
                    <a:pt x="618" y="446"/>
                  </a:lnTo>
                  <a:lnTo>
                    <a:pt x="604" y="474"/>
                  </a:lnTo>
                  <a:lnTo>
                    <a:pt x="588" y="502"/>
                  </a:lnTo>
                  <a:lnTo>
                    <a:pt x="570" y="526"/>
                  </a:lnTo>
                  <a:lnTo>
                    <a:pt x="548" y="550"/>
                  </a:lnTo>
                  <a:lnTo>
                    <a:pt x="526" y="570"/>
                  </a:lnTo>
                  <a:lnTo>
                    <a:pt x="502" y="588"/>
                  </a:lnTo>
                  <a:lnTo>
                    <a:pt x="474" y="604"/>
                  </a:lnTo>
                  <a:lnTo>
                    <a:pt x="446" y="618"/>
                  </a:lnTo>
                  <a:lnTo>
                    <a:pt x="416" y="628"/>
                  </a:lnTo>
                  <a:lnTo>
                    <a:pt x="386" y="636"/>
                  </a:lnTo>
                  <a:lnTo>
                    <a:pt x="354" y="642"/>
                  </a:lnTo>
                  <a:lnTo>
                    <a:pt x="322" y="644"/>
                  </a:lnTo>
                  <a:lnTo>
                    <a:pt x="288" y="642"/>
                  </a:lnTo>
                  <a:lnTo>
                    <a:pt x="256" y="636"/>
                  </a:lnTo>
                  <a:lnTo>
                    <a:pt x="226" y="628"/>
                  </a:lnTo>
                  <a:lnTo>
                    <a:pt x="196" y="618"/>
                  </a:lnTo>
                  <a:lnTo>
                    <a:pt x="168" y="604"/>
                  </a:lnTo>
                  <a:lnTo>
                    <a:pt x="142" y="588"/>
                  </a:lnTo>
                  <a:lnTo>
                    <a:pt x="116" y="570"/>
                  </a:lnTo>
                  <a:lnTo>
                    <a:pt x="94" y="550"/>
                  </a:lnTo>
                  <a:lnTo>
                    <a:pt x="72" y="526"/>
                  </a:lnTo>
                  <a:lnTo>
                    <a:pt x="54" y="502"/>
                  </a:lnTo>
                  <a:lnTo>
                    <a:pt x="38" y="474"/>
                  </a:lnTo>
                  <a:lnTo>
                    <a:pt x="24" y="446"/>
                  </a:lnTo>
                  <a:lnTo>
                    <a:pt x="14" y="418"/>
                  </a:lnTo>
                  <a:lnTo>
                    <a:pt x="6" y="386"/>
                  </a:lnTo>
                  <a:lnTo>
                    <a:pt x="0" y="354"/>
                  </a:lnTo>
                  <a:lnTo>
                    <a:pt x="0" y="322"/>
                  </a:lnTo>
                  <a:close/>
                </a:path>
              </a:pathLst>
            </a:custGeom>
            <a:solidFill>
              <a:srgbClr val="FFE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5" name="Freeform 443">
              <a:extLst>
                <a:ext uri="{FF2B5EF4-FFF2-40B4-BE49-F238E27FC236}">
                  <a16:creationId xmlns:a16="http://schemas.microsoft.com/office/drawing/2014/main" id="{2E3C45E6-CACB-4141-888C-35DC6CA9B92D}"/>
                </a:ext>
              </a:extLst>
            </p:cNvPr>
            <p:cNvSpPr>
              <a:spLocks/>
            </p:cNvSpPr>
            <p:nvPr/>
          </p:nvSpPr>
          <p:spPr bwMode="auto">
            <a:xfrm>
              <a:off x="2062" y="2126"/>
              <a:ext cx="634" cy="636"/>
            </a:xfrm>
            <a:custGeom>
              <a:avLst/>
              <a:gdLst>
                <a:gd name="T0" fmla="*/ 634 w 634"/>
                <a:gd name="T1" fmla="*/ 318 h 636"/>
                <a:gd name="T2" fmla="*/ 628 w 634"/>
                <a:gd name="T3" fmla="*/ 382 h 636"/>
                <a:gd name="T4" fmla="*/ 610 w 634"/>
                <a:gd name="T5" fmla="*/ 442 h 636"/>
                <a:gd name="T6" fmla="*/ 580 w 634"/>
                <a:gd name="T7" fmla="*/ 496 h 636"/>
                <a:gd name="T8" fmla="*/ 542 w 634"/>
                <a:gd name="T9" fmla="*/ 542 h 636"/>
                <a:gd name="T10" fmla="*/ 494 w 634"/>
                <a:gd name="T11" fmla="*/ 582 h 636"/>
                <a:gd name="T12" fmla="*/ 440 w 634"/>
                <a:gd name="T13" fmla="*/ 610 h 636"/>
                <a:gd name="T14" fmla="*/ 382 w 634"/>
                <a:gd name="T15" fmla="*/ 628 h 636"/>
                <a:gd name="T16" fmla="*/ 318 w 634"/>
                <a:gd name="T17" fmla="*/ 636 h 636"/>
                <a:gd name="T18" fmla="*/ 284 w 634"/>
                <a:gd name="T19" fmla="*/ 634 h 636"/>
                <a:gd name="T20" fmla="*/ 222 w 634"/>
                <a:gd name="T21" fmla="*/ 622 h 636"/>
                <a:gd name="T22" fmla="*/ 166 w 634"/>
                <a:gd name="T23" fmla="*/ 596 h 636"/>
                <a:gd name="T24" fmla="*/ 114 w 634"/>
                <a:gd name="T25" fmla="*/ 562 h 636"/>
                <a:gd name="T26" fmla="*/ 72 w 634"/>
                <a:gd name="T27" fmla="*/ 520 h 636"/>
                <a:gd name="T28" fmla="*/ 38 w 634"/>
                <a:gd name="T29" fmla="*/ 470 h 636"/>
                <a:gd name="T30" fmla="*/ 14 w 634"/>
                <a:gd name="T31" fmla="*/ 412 h 636"/>
                <a:gd name="T32" fmla="*/ 2 w 634"/>
                <a:gd name="T33" fmla="*/ 350 h 636"/>
                <a:gd name="T34" fmla="*/ 0 w 634"/>
                <a:gd name="T35" fmla="*/ 318 h 636"/>
                <a:gd name="T36" fmla="*/ 6 w 634"/>
                <a:gd name="T37" fmla="*/ 254 h 636"/>
                <a:gd name="T38" fmla="*/ 24 w 634"/>
                <a:gd name="T39" fmla="*/ 194 h 636"/>
                <a:gd name="T40" fmla="*/ 54 w 634"/>
                <a:gd name="T41" fmla="*/ 140 h 636"/>
                <a:gd name="T42" fmla="*/ 92 w 634"/>
                <a:gd name="T43" fmla="*/ 94 h 636"/>
                <a:gd name="T44" fmla="*/ 140 w 634"/>
                <a:gd name="T45" fmla="*/ 54 h 636"/>
                <a:gd name="T46" fmla="*/ 194 w 634"/>
                <a:gd name="T47" fmla="*/ 26 h 636"/>
                <a:gd name="T48" fmla="*/ 254 w 634"/>
                <a:gd name="T49" fmla="*/ 6 h 636"/>
                <a:gd name="T50" fmla="*/ 318 w 634"/>
                <a:gd name="T51" fmla="*/ 0 h 636"/>
                <a:gd name="T52" fmla="*/ 350 w 634"/>
                <a:gd name="T53" fmla="*/ 2 h 636"/>
                <a:gd name="T54" fmla="*/ 412 w 634"/>
                <a:gd name="T55" fmla="*/ 14 h 636"/>
                <a:gd name="T56" fmla="*/ 468 w 634"/>
                <a:gd name="T57" fmla="*/ 38 h 636"/>
                <a:gd name="T58" fmla="*/ 520 w 634"/>
                <a:gd name="T59" fmla="*/ 72 h 636"/>
                <a:gd name="T60" fmla="*/ 562 w 634"/>
                <a:gd name="T61" fmla="*/ 116 h 636"/>
                <a:gd name="T62" fmla="*/ 596 w 634"/>
                <a:gd name="T63" fmla="*/ 166 h 636"/>
                <a:gd name="T64" fmla="*/ 620 w 634"/>
                <a:gd name="T65" fmla="*/ 224 h 636"/>
                <a:gd name="T66" fmla="*/ 634 w 634"/>
                <a:gd name="T67" fmla="*/ 286 h 636"/>
                <a:gd name="T68" fmla="*/ 634 w 634"/>
                <a:gd name="T69" fmla="*/ 318 h 6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34"/>
                <a:gd name="T106" fmla="*/ 0 h 636"/>
                <a:gd name="T107" fmla="*/ 634 w 634"/>
                <a:gd name="T108" fmla="*/ 636 h 6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34" h="636">
                  <a:moveTo>
                    <a:pt x="634" y="318"/>
                  </a:moveTo>
                  <a:lnTo>
                    <a:pt x="634" y="318"/>
                  </a:lnTo>
                  <a:lnTo>
                    <a:pt x="634" y="350"/>
                  </a:lnTo>
                  <a:lnTo>
                    <a:pt x="628" y="382"/>
                  </a:lnTo>
                  <a:lnTo>
                    <a:pt x="620" y="412"/>
                  </a:lnTo>
                  <a:lnTo>
                    <a:pt x="610" y="442"/>
                  </a:lnTo>
                  <a:lnTo>
                    <a:pt x="596" y="470"/>
                  </a:lnTo>
                  <a:lnTo>
                    <a:pt x="580" y="496"/>
                  </a:lnTo>
                  <a:lnTo>
                    <a:pt x="562" y="520"/>
                  </a:lnTo>
                  <a:lnTo>
                    <a:pt x="542" y="542"/>
                  </a:lnTo>
                  <a:lnTo>
                    <a:pt x="520" y="562"/>
                  </a:lnTo>
                  <a:lnTo>
                    <a:pt x="494" y="582"/>
                  </a:lnTo>
                  <a:lnTo>
                    <a:pt x="468" y="596"/>
                  </a:lnTo>
                  <a:lnTo>
                    <a:pt x="440" y="610"/>
                  </a:lnTo>
                  <a:lnTo>
                    <a:pt x="412" y="622"/>
                  </a:lnTo>
                  <a:lnTo>
                    <a:pt x="382" y="628"/>
                  </a:lnTo>
                  <a:lnTo>
                    <a:pt x="350" y="634"/>
                  </a:lnTo>
                  <a:lnTo>
                    <a:pt x="318" y="636"/>
                  </a:lnTo>
                  <a:lnTo>
                    <a:pt x="284" y="634"/>
                  </a:lnTo>
                  <a:lnTo>
                    <a:pt x="254" y="628"/>
                  </a:lnTo>
                  <a:lnTo>
                    <a:pt x="222" y="622"/>
                  </a:lnTo>
                  <a:lnTo>
                    <a:pt x="194" y="610"/>
                  </a:lnTo>
                  <a:lnTo>
                    <a:pt x="166" y="596"/>
                  </a:lnTo>
                  <a:lnTo>
                    <a:pt x="140" y="582"/>
                  </a:lnTo>
                  <a:lnTo>
                    <a:pt x="114" y="562"/>
                  </a:lnTo>
                  <a:lnTo>
                    <a:pt x="92" y="542"/>
                  </a:lnTo>
                  <a:lnTo>
                    <a:pt x="72" y="520"/>
                  </a:lnTo>
                  <a:lnTo>
                    <a:pt x="54" y="496"/>
                  </a:lnTo>
                  <a:lnTo>
                    <a:pt x="38" y="470"/>
                  </a:lnTo>
                  <a:lnTo>
                    <a:pt x="24" y="442"/>
                  </a:lnTo>
                  <a:lnTo>
                    <a:pt x="14" y="412"/>
                  </a:lnTo>
                  <a:lnTo>
                    <a:pt x="6" y="382"/>
                  </a:lnTo>
                  <a:lnTo>
                    <a:pt x="2" y="350"/>
                  </a:lnTo>
                  <a:lnTo>
                    <a:pt x="0" y="318"/>
                  </a:lnTo>
                  <a:lnTo>
                    <a:pt x="2" y="286"/>
                  </a:lnTo>
                  <a:lnTo>
                    <a:pt x="6" y="254"/>
                  </a:lnTo>
                  <a:lnTo>
                    <a:pt x="14" y="224"/>
                  </a:lnTo>
                  <a:lnTo>
                    <a:pt x="24" y="194"/>
                  </a:lnTo>
                  <a:lnTo>
                    <a:pt x="38" y="166"/>
                  </a:lnTo>
                  <a:lnTo>
                    <a:pt x="54" y="140"/>
                  </a:lnTo>
                  <a:lnTo>
                    <a:pt x="72" y="116"/>
                  </a:lnTo>
                  <a:lnTo>
                    <a:pt x="92" y="94"/>
                  </a:lnTo>
                  <a:lnTo>
                    <a:pt x="114" y="72"/>
                  </a:lnTo>
                  <a:lnTo>
                    <a:pt x="140" y="54"/>
                  </a:lnTo>
                  <a:lnTo>
                    <a:pt x="166" y="38"/>
                  </a:lnTo>
                  <a:lnTo>
                    <a:pt x="194" y="26"/>
                  </a:lnTo>
                  <a:lnTo>
                    <a:pt x="222" y="14"/>
                  </a:lnTo>
                  <a:lnTo>
                    <a:pt x="254" y="6"/>
                  </a:lnTo>
                  <a:lnTo>
                    <a:pt x="284" y="2"/>
                  </a:lnTo>
                  <a:lnTo>
                    <a:pt x="318" y="0"/>
                  </a:lnTo>
                  <a:lnTo>
                    <a:pt x="350" y="2"/>
                  </a:lnTo>
                  <a:lnTo>
                    <a:pt x="382" y="6"/>
                  </a:lnTo>
                  <a:lnTo>
                    <a:pt x="412" y="14"/>
                  </a:lnTo>
                  <a:lnTo>
                    <a:pt x="440" y="26"/>
                  </a:lnTo>
                  <a:lnTo>
                    <a:pt x="468" y="38"/>
                  </a:lnTo>
                  <a:lnTo>
                    <a:pt x="494" y="54"/>
                  </a:lnTo>
                  <a:lnTo>
                    <a:pt x="520" y="72"/>
                  </a:lnTo>
                  <a:lnTo>
                    <a:pt x="542" y="94"/>
                  </a:lnTo>
                  <a:lnTo>
                    <a:pt x="562" y="116"/>
                  </a:lnTo>
                  <a:lnTo>
                    <a:pt x="580" y="140"/>
                  </a:lnTo>
                  <a:lnTo>
                    <a:pt x="596" y="166"/>
                  </a:lnTo>
                  <a:lnTo>
                    <a:pt x="610" y="194"/>
                  </a:lnTo>
                  <a:lnTo>
                    <a:pt x="620" y="224"/>
                  </a:lnTo>
                  <a:lnTo>
                    <a:pt x="628" y="254"/>
                  </a:lnTo>
                  <a:lnTo>
                    <a:pt x="634" y="286"/>
                  </a:lnTo>
                  <a:lnTo>
                    <a:pt x="634" y="318"/>
                  </a:lnTo>
                  <a:close/>
                </a:path>
              </a:pathLst>
            </a:custGeom>
            <a:solidFill>
              <a:srgbClr val="FFF2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6" name="Freeform 444">
              <a:extLst>
                <a:ext uri="{FF2B5EF4-FFF2-40B4-BE49-F238E27FC236}">
                  <a16:creationId xmlns:a16="http://schemas.microsoft.com/office/drawing/2014/main" id="{C5374690-D27E-4B45-9385-93E49A628EF5}"/>
                </a:ext>
              </a:extLst>
            </p:cNvPr>
            <p:cNvSpPr>
              <a:spLocks/>
            </p:cNvSpPr>
            <p:nvPr/>
          </p:nvSpPr>
          <p:spPr bwMode="auto">
            <a:xfrm>
              <a:off x="1962" y="1790"/>
              <a:ext cx="832" cy="1044"/>
            </a:xfrm>
            <a:custGeom>
              <a:avLst/>
              <a:gdLst>
                <a:gd name="T0" fmla="*/ 726 w 832"/>
                <a:gd name="T1" fmla="*/ 1034 h 1044"/>
                <a:gd name="T2" fmla="*/ 720 w 832"/>
                <a:gd name="T3" fmla="*/ 1016 h 1044"/>
                <a:gd name="T4" fmla="*/ 718 w 832"/>
                <a:gd name="T5" fmla="*/ 966 h 1044"/>
                <a:gd name="T6" fmla="*/ 728 w 832"/>
                <a:gd name="T7" fmla="*/ 898 h 1044"/>
                <a:gd name="T8" fmla="*/ 756 w 832"/>
                <a:gd name="T9" fmla="*/ 776 h 1044"/>
                <a:gd name="T10" fmla="*/ 804 w 832"/>
                <a:gd name="T11" fmla="*/ 592 h 1044"/>
                <a:gd name="T12" fmla="*/ 822 w 832"/>
                <a:gd name="T13" fmla="*/ 502 h 1044"/>
                <a:gd name="T14" fmla="*/ 832 w 832"/>
                <a:gd name="T15" fmla="*/ 416 h 1044"/>
                <a:gd name="T16" fmla="*/ 832 w 832"/>
                <a:gd name="T17" fmla="*/ 394 h 1044"/>
                <a:gd name="T18" fmla="*/ 832 w 832"/>
                <a:gd name="T19" fmla="*/ 348 h 1044"/>
                <a:gd name="T20" fmla="*/ 824 w 832"/>
                <a:gd name="T21" fmla="*/ 306 h 1044"/>
                <a:gd name="T22" fmla="*/ 806 w 832"/>
                <a:gd name="T23" fmla="*/ 246 h 1044"/>
                <a:gd name="T24" fmla="*/ 768 w 832"/>
                <a:gd name="T25" fmla="*/ 174 h 1044"/>
                <a:gd name="T26" fmla="*/ 716 w 832"/>
                <a:gd name="T27" fmla="*/ 114 h 1044"/>
                <a:gd name="T28" fmla="*/ 652 w 832"/>
                <a:gd name="T29" fmla="*/ 66 h 1044"/>
                <a:gd name="T30" fmla="*/ 580 w 832"/>
                <a:gd name="T31" fmla="*/ 30 h 1044"/>
                <a:gd name="T32" fmla="*/ 500 w 832"/>
                <a:gd name="T33" fmla="*/ 8 h 1044"/>
                <a:gd name="T34" fmla="*/ 416 w 832"/>
                <a:gd name="T35" fmla="*/ 0 h 1044"/>
                <a:gd name="T36" fmla="*/ 374 w 832"/>
                <a:gd name="T37" fmla="*/ 2 h 1044"/>
                <a:gd name="T38" fmla="*/ 292 w 832"/>
                <a:gd name="T39" fmla="*/ 20 h 1044"/>
                <a:gd name="T40" fmla="*/ 216 w 832"/>
                <a:gd name="T41" fmla="*/ 50 h 1044"/>
                <a:gd name="T42" fmla="*/ 150 w 832"/>
                <a:gd name="T43" fmla="*/ 96 h 1044"/>
                <a:gd name="T44" fmla="*/ 92 w 832"/>
                <a:gd name="T45" fmla="*/ 152 h 1044"/>
                <a:gd name="T46" fmla="*/ 48 w 832"/>
                <a:gd name="T47" fmla="*/ 218 h 1044"/>
                <a:gd name="T48" fmla="*/ 16 w 832"/>
                <a:gd name="T49" fmla="*/ 292 h 1044"/>
                <a:gd name="T50" fmla="*/ 2 w 832"/>
                <a:gd name="T51" fmla="*/ 374 h 1044"/>
                <a:gd name="T52" fmla="*/ 0 w 832"/>
                <a:gd name="T53" fmla="*/ 416 h 1044"/>
                <a:gd name="T54" fmla="*/ 8 w 832"/>
                <a:gd name="T55" fmla="*/ 510 h 1044"/>
                <a:gd name="T56" fmla="*/ 26 w 832"/>
                <a:gd name="T57" fmla="*/ 600 h 1044"/>
                <a:gd name="T58" fmla="*/ 50 w 832"/>
                <a:gd name="T59" fmla="*/ 684 h 1044"/>
                <a:gd name="T60" fmla="*/ 98 w 832"/>
                <a:gd name="T61" fmla="*/ 842 h 1044"/>
                <a:gd name="T62" fmla="*/ 116 w 832"/>
                <a:gd name="T63" fmla="*/ 914 h 1044"/>
                <a:gd name="T64" fmla="*/ 124 w 832"/>
                <a:gd name="T65" fmla="*/ 982 h 1044"/>
                <a:gd name="T66" fmla="*/ 120 w 832"/>
                <a:gd name="T67" fmla="*/ 1044 h 1044"/>
                <a:gd name="T68" fmla="*/ 160 w 832"/>
                <a:gd name="T69" fmla="*/ 1034 h 1044"/>
                <a:gd name="T70" fmla="*/ 238 w 832"/>
                <a:gd name="T71" fmla="*/ 1018 h 1044"/>
                <a:gd name="T72" fmla="*/ 318 w 832"/>
                <a:gd name="T73" fmla="*/ 1010 h 1044"/>
                <a:gd name="T74" fmla="*/ 434 w 832"/>
                <a:gd name="T75" fmla="*/ 1004 h 1044"/>
                <a:gd name="T76" fmla="*/ 584 w 832"/>
                <a:gd name="T77" fmla="*/ 1014 h 1044"/>
                <a:gd name="T78" fmla="*/ 726 w 832"/>
                <a:gd name="T79" fmla="*/ 1034 h 104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832"/>
                <a:gd name="T121" fmla="*/ 0 h 1044"/>
                <a:gd name="T122" fmla="*/ 832 w 832"/>
                <a:gd name="T123" fmla="*/ 1044 h 104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832" h="1044">
                  <a:moveTo>
                    <a:pt x="726" y="1034"/>
                  </a:moveTo>
                  <a:lnTo>
                    <a:pt x="726" y="1034"/>
                  </a:lnTo>
                  <a:lnTo>
                    <a:pt x="722" y="1026"/>
                  </a:lnTo>
                  <a:lnTo>
                    <a:pt x="720" y="1016"/>
                  </a:lnTo>
                  <a:lnTo>
                    <a:pt x="718" y="994"/>
                  </a:lnTo>
                  <a:lnTo>
                    <a:pt x="718" y="966"/>
                  </a:lnTo>
                  <a:lnTo>
                    <a:pt x="722" y="934"/>
                  </a:lnTo>
                  <a:lnTo>
                    <a:pt x="728" y="898"/>
                  </a:lnTo>
                  <a:lnTo>
                    <a:pt x="736" y="860"/>
                  </a:lnTo>
                  <a:lnTo>
                    <a:pt x="756" y="776"/>
                  </a:lnTo>
                  <a:lnTo>
                    <a:pt x="780" y="686"/>
                  </a:lnTo>
                  <a:lnTo>
                    <a:pt x="804" y="592"/>
                  </a:lnTo>
                  <a:lnTo>
                    <a:pt x="814" y="546"/>
                  </a:lnTo>
                  <a:lnTo>
                    <a:pt x="822" y="502"/>
                  </a:lnTo>
                  <a:lnTo>
                    <a:pt x="828" y="458"/>
                  </a:lnTo>
                  <a:lnTo>
                    <a:pt x="832" y="416"/>
                  </a:lnTo>
                  <a:lnTo>
                    <a:pt x="832" y="394"/>
                  </a:lnTo>
                  <a:lnTo>
                    <a:pt x="832" y="370"/>
                  </a:lnTo>
                  <a:lnTo>
                    <a:pt x="832" y="348"/>
                  </a:lnTo>
                  <a:lnTo>
                    <a:pt x="828" y="326"/>
                  </a:lnTo>
                  <a:lnTo>
                    <a:pt x="824" y="306"/>
                  </a:lnTo>
                  <a:lnTo>
                    <a:pt x="820" y="284"/>
                  </a:lnTo>
                  <a:lnTo>
                    <a:pt x="806" y="246"/>
                  </a:lnTo>
                  <a:lnTo>
                    <a:pt x="790" y="208"/>
                  </a:lnTo>
                  <a:lnTo>
                    <a:pt x="768" y="174"/>
                  </a:lnTo>
                  <a:lnTo>
                    <a:pt x="744" y="142"/>
                  </a:lnTo>
                  <a:lnTo>
                    <a:pt x="716" y="114"/>
                  </a:lnTo>
                  <a:lnTo>
                    <a:pt x="686" y="88"/>
                  </a:lnTo>
                  <a:lnTo>
                    <a:pt x="652" y="66"/>
                  </a:lnTo>
                  <a:lnTo>
                    <a:pt x="618" y="46"/>
                  </a:lnTo>
                  <a:lnTo>
                    <a:pt x="580" y="30"/>
                  </a:lnTo>
                  <a:lnTo>
                    <a:pt x="542" y="18"/>
                  </a:lnTo>
                  <a:lnTo>
                    <a:pt x="500" y="8"/>
                  </a:lnTo>
                  <a:lnTo>
                    <a:pt x="458" y="2"/>
                  </a:lnTo>
                  <a:lnTo>
                    <a:pt x="416" y="0"/>
                  </a:lnTo>
                  <a:lnTo>
                    <a:pt x="374" y="2"/>
                  </a:lnTo>
                  <a:lnTo>
                    <a:pt x="332" y="8"/>
                  </a:lnTo>
                  <a:lnTo>
                    <a:pt x="292" y="20"/>
                  </a:lnTo>
                  <a:lnTo>
                    <a:pt x="254" y="34"/>
                  </a:lnTo>
                  <a:lnTo>
                    <a:pt x="216" y="50"/>
                  </a:lnTo>
                  <a:lnTo>
                    <a:pt x="182" y="72"/>
                  </a:lnTo>
                  <a:lnTo>
                    <a:pt x="150" y="96"/>
                  </a:lnTo>
                  <a:lnTo>
                    <a:pt x="120" y="122"/>
                  </a:lnTo>
                  <a:lnTo>
                    <a:pt x="92" y="152"/>
                  </a:lnTo>
                  <a:lnTo>
                    <a:pt x="68" y="184"/>
                  </a:lnTo>
                  <a:lnTo>
                    <a:pt x="48" y="218"/>
                  </a:lnTo>
                  <a:lnTo>
                    <a:pt x="30" y="254"/>
                  </a:lnTo>
                  <a:lnTo>
                    <a:pt x="16" y="292"/>
                  </a:lnTo>
                  <a:lnTo>
                    <a:pt x="8" y="332"/>
                  </a:lnTo>
                  <a:lnTo>
                    <a:pt x="2" y="374"/>
                  </a:lnTo>
                  <a:lnTo>
                    <a:pt x="0" y="416"/>
                  </a:lnTo>
                  <a:lnTo>
                    <a:pt x="2" y="464"/>
                  </a:lnTo>
                  <a:lnTo>
                    <a:pt x="8" y="510"/>
                  </a:lnTo>
                  <a:lnTo>
                    <a:pt x="16" y="556"/>
                  </a:lnTo>
                  <a:lnTo>
                    <a:pt x="26" y="600"/>
                  </a:lnTo>
                  <a:lnTo>
                    <a:pt x="38" y="642"/>
                  </a:lnTo>
                  <a:lnTo>
                    <a:pt x="50" y="684"/>
                  </a:lnTo>
                  <a:lnTo>
                    <a:pt x="74" y="766"/>
                  </a:lnTo>
                  <a:lnTo>
                    <a:pt x="98" y="842"/>
                  </a:lnTo>
                  <a:lnTo>
                    <a:pt x="108" y="878"/>
                  </a:lnTo>
                  <a:lnTo>
                    <a:pt x="116" y="914"/>
                  </a:lnTo>
                  <a:lnTo>
                    <a:pt x="122" y="948"/>
                  </a:lnTo>
                  <a:lnTo>
                    <a:pt x="124" y="982"/>
                  </a:lnTo>
                  <a:lnTo>
                    <a:pt x="124" y="1014"/>
                  </a:lnTo>
                  <a:lnTo>
                    <a:pt x="120" y="1044"/>
                  </a:lnTo>
                  <a:lnTo>
                    <a:pt x="160" y="1034"/>
                  </a:lnTo>
                  <a:lnTo>
                    <a:pt x="200" y="1026"/>
                  </a:lnTo>
                  <a:lnTo>
                    <a:pt x="238" y="1018"/>
                  </a:lnTo>
                  <a:lnTo>
                    <a:pt x="278" y="1014"/>
                  </a:lnTo>
                  <a:lnTo>
                    <a:pt x="318" y="1010"/>
                  </a:lnTo>
                  <a:lnTo>
                    <a:pt x="356" y="1006"/>
                  </a:lnTo>
                  <a:lnTo>
                    <a:pt x="434" y="1004"/>
                  </a:lnTo>
                  <a:lnTo>
                    <a:pt x="510" y="1008"/>
                  </a:lnTo>
                  <a:lnTo>
                    <a:pt x="584" y="1014"/>
                  </a:lnTo>
                  <a:lnTo>
                    <a:pt x="656" y="1022"/>
                  </a:lnTo>
                  <a:lnTo>
                    <a:pt x="726" y="1034"/>
                  </a:lnTo>
                  <a:close/>
                </a:path>
              </a:pathLst>
            </a:custGeom>
            <a:solidFill>
              <a:srgbClr val="C5422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7" name="Freeform 445">
              <a:extLst>
                <a:ext uri="{FF2B5EF4-FFF2-40B4-BE49-F238E27FC236}">
                  <a16:creationId xmlns:a16="http://schemas.microsoft.com/office/drawing/2014/main" id="{FE580FB5-6671-4F3A-87A5-78CEC614CFDC}"/>
                </a:ext>
              </a:extLst>
            </p:cNvPr>
            <p:cNvSpPr>
              <a:spLocks/>
            </p:cNvSpPr>
            <p:nvPr/>
          </p:nvSpPr>
          <p:spPr bwMode="auto">
            <a:xfrm>
              <a:off x="2068" y="1866"/>
              <a:ext cx="624" cy="692"/>
            </a:xfrm>
            <a:custGeom>
              <a:avLst/>
              <a:gdLst>
                <a:gd name="T0" fmla="*/ 624 w 624"/>
                <a:gd name="T1" fmla="*/ 466 h 692"/>
                <a:gd name="T2" fmla="*/ 618 w 624"/>
                <a:gd name="T3" fmla="*/ 512 h 692"/>
                <a:gd name="T4" fmla="*/ 600 w 624"/>
                <a:gd name="T5" fmla="*/ 554 h 692"/>
                <a:gd name="T6" fmla="*/ 572 w 624"/>
                <a:gd name="T7" fmla="*/ 592 h 692"/>
                <a:gd name="T8" fmla="*/ 536 w 624"/>
                <a:gd name="T9" fmla="*/ 626 h 692"/>
                <a:gd name="T10" fmla="*/ 490 w 624"/>
                <a:gd name="T11" fmla="*/ 654 h 692"/>
                <a:gd name="T12" fmla="*/ 438 w 624"/>
                <a:gd name="T13" fmla="*/ 674 h 692"/>
                <a:gd name="T14" fmla="*/ 382 w 624"/>
                <a:gd name="T15" fmla="*/ 688 h 692"/>
                <a:gd name="T16" fmla="*/ 320 w 624"/>
                <a:gd name="T17" fmla="*/ 692 h 692"/>
                <a:gd name="T18" fmla="*/ 304 w 624"/>
                <a:gd name="T19" fmla="*/ 692 h 692"/>
                <a:gd name="T20" fmla="*/ 242 w 624"/>
                <a:gd name="T21" fmla="*/ 688 h 692"/>
                <a:gd name="T22" fmla="*/ 186 w 624"/>
                <a:gd name="T23" fmla="*/ 674 h 692"/>
                <a:gd name="T24" fmla="*/ 134 w 624"/>
                <a:gd name="T25" fmla="*/ 654 h 692"/>
                <a:gd name="T26" fmla="*/ 90 w 624"/>
                <a:gd name="T27" fmla="*/ 626 h 692"/>
                <a:gd name="T28" fmla="*/ 52 w 624"/>
                <a:gd name="T29" fmla="*/ 592 h 692"/>
                <a:gd name="T30" fmla="*/ 24 w 624"/>
                <a:gd name="T31" fmla="*/ 554 h 692"/>
                <a:gd name="T32" fmla="*/ 6 w 624"/>
                <a:gd name="T33" fmla="*/ 512 h 692"/>
                <a:gd name="T34" fmla="*/ 0 w 624"/>
                <a:gd name="T35" fmla="*/ 466 h 692"/>
                <a:gd name="T36" fmla="*/ 0 w 624"/>
                <a:gd name="T37" fmla="*/ 224 h 692"/>
                <a:gd name="T38" fmla="*/ 6 w 624"/>
                <a:gd name="T39" fmla="*/ 180 h 692"/>
                <a:gd name="T40" fmla="*/ 24 w 624"/>
                <a:gd name="T41" fmla="*/ 136 h 692"/>
                <a:gd name="T42" fmla="*/ 52 w 624"/>
                <a:gd name="T43" fmla="*/ 98 h 692"/>
                <a:gd name="T44" fmla="*/ 90 w 624"/>
                <a:gd name="T45" fmla="*/ 66 h 692"/>
                <a:gd name="T46" fmla="*/ 134 w 624"/>
                <a:gd name="T47" fmla="*/ 38 h 692"/>
                <a:gd name="T48" fmla="*/ 186 w 624"/>
                <a:gd name="T49" fmla="*/ 16 h 692"/>
                <a:gd name="T50" fmla="*/ 242 w 624"/>
                <a:gd name="T51" fmla="*/ 4 h 692"/>
                <a:gd name="T52" fmla="*/ 304 w 624"/>
                <a:gd name="T53" fmla="*/ 0 h 692"/>
                <a:gd name="T54" fmla="*/ 320 w 624"/>
                <a:gd name="T55" fmla="*/ 0 h 692"/>
                <a:gd name="T56" fmla="*/ 382 w 624"/>
                <a:gd name="T57" fmla="*/ 4 h 692"/>
                <a:gd name="T58" fmla="*/ 438 w 624"/>
                <a:gd name="T59" fmla="*/ 16 h 692"/>
                <a:gd name="T60" fmla="*/ 490 w 624"/>
                <a:gd name="T61" fmla="*/ 38 h 692"/>
                <a:gd name="T62" fmla="*/ 536 w 624"/>
                <a:gd name="T63" fmla="*/ 66 h 692"/>
                <a:gd name="T64" fmla="*/ 572 w 624"/>
                <a:gd name="T65" fmla="*/ 98 h 692"/>
                <a:gd name="T66" fmla="*/ 600 w 624"/>
                <a:gd name="T67" fmla="*/ 136 h 692"/>
                <a:gd name="T68" fmla="*/ 618 w 624"/>
                <a:gd name="T69" fmla="*/ 180 h 692"/>
                <a:gd name="T70" fmla="*/ 624 w 624"/>
                <a:gd name="T71" fmla="*/ 224 h 6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624"/>
                <a:gd name="T109" fmla="*/ 0 h 692"/>
                <a:gd name="T110" fmla="*/ 624 w 624"/>
                <a:gd name="T111" fmla="*/ 692 h 692"/>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624" h="692">
                  <a:moveTo>
                    <a:pt x="624" y="466"/>
                  </a:moveTo>
                  <a:lnTo>
                    <a:pt x="624" y="466"/>
                  </a:lnTo>
                  <a:lnTo>
                    <a:pt x="622" y="490"/>
                  </a:lnTo>
                  <a:lnTo>
                    <a:pt x="618" y="512"/>
                  </a:lnTo>
                  <a:lnTo>
                    <a:pt x="610" y="534"/>
                  </a:lnTo>
                  <a:lnTo>
                    <a:pt x="600" y="554"/>
                  </a:lnTo>
                  <a:lnTo>
                    <a:pt x="588" y="574"/>
                  </a:lnTo>
                  <a:lnTo>
                    <a:pt x="572" y="592"/>
                  </a:lnTo>
                  <a:lnTo>
                    <a:pt x="554" y="610"/>
                  </a:lnTo>
                  <a:lnTo>
                    <a:pt x="536" y="626"/>
                  </a:lnTo>
                  <a:lnTo>
                    <a:pt x="514" y="640"/>
                  </a:lnTo>
                  <a:lnTo>
                    <a:pt x="490" y="654"/>
                  </a:lnTo>
                  <a:lnTo>
                    <a:pt x="466" y="664"/>
                  </a:lnTo>
                  <a:lnTo>
                    <a:pt x="438" y="674"/>
                  </a:lnTo>
                  <a:lnTo>
                    <a:pt x="410" y="682"/>
                  </a:lnTo>
                  <a:lnTo>
                    <a:pt x="382" y="688"/>
                  </a:lnTo>
                  <a:lnTo>
                    <a:pt x="352" y="690"/>
                  </a:lnTo>
                  <a:lnTo>
                    <a:pt x="320" y="692"/>
                  </a:lnTo>
                  <a:lnTo>
                    <a:pt x="304" y="692"/>
                  </a:lnTo>
                  <a:lnTo>
                    <a:pt x="272" y="690"/>
                  </a:lnTo>
                  <a:lnTo>
                    <a:pt x="242" y="688"/>
                  </a:lnTo>
                  <a:lnTo>
                    <a:pt x="214" y="682"/>
                  </a:lnTo>
                  <a:lnTo>
                    <a:pt x="186" y="674"/>
                  </a:lnTo>
                  <a:lnTo>
                    <a:pt x="160" y="664"/>
                  </a:lnTo>
                  <a:lnTo>
                    <a:pt x="134" y="654"/>
                  </a:lnTo>
                  <a:lnTo>
                    <a:pt x="110" y="640"/>
                  </a:lnTo>
                  <a:lnTo>
                    <a:pt x="90" y="626"/>
                  </a:lnTo>
                  <a:lnTo>
                    <a:pt x="70" y="610"/>
                  </a:lnTo>
                  <a:lnTo>
                    <a:pt x="52" y="592"/>
                  </a:lnTo>
                  <a:lnTo>
                    <a:pt x="36" y="574"/>
                  </a:lnTo>
                  <a:lnTo>
                    <a:pt x="24" y="554"/>
                  </a:lnTo>
                  <a:lnTo>
                    <a:pt x="14" y="534"/>
                  </a:lnTo>
                  <a:lnTo>
                    <a:pt x="6" y="512"/>
                  </a:lnTo>
                  <a:lnTo>
                    <a:pt x="2" y="490"/>
                  </a:lnTo>
                  <a:lnTo>
                    <a:pt x="0" y="466"/>
                  </a:lnTo>
                  <a:lnTo>
                    <a:pt x="0" y="224"/>
                  </a:lnTo>
                  <a:lnTo>
                    <a:pt x="2" y="202"/>
                  </a:lnTo>
                  <a:lnTo>
                    <a:pt x="6" y="180"/>
                  </a:lnTo>
                  <a:lnTo>
                    <a:pt x="14" y="158"/>
                  </a:lnTo>
                  <a:lnTo>
                    <a:pt x="24" y="136"/>
                  </a:lnTo>
                  <a:lnTo>
                    <a:pt x="36" y="118"/>
                  </a:lnTo>
                  <a:lnTo>
                    <a:pt x="52" y="98"/>
                  </a:lnTo>
                  <a:lnTo>
                    <a:pt x="70" y="82"/>
                  </a:lnTo>
                  <a:lnTo>
                    <a:pt x="90" y="66"/>
                  </a:lnTo>
                  <a:lnTo>
                    <a:pt x="110" y="50"/>
                  </a:lnTo>
                  <a:lnTo>
                    <a:pt x="134" y="38"/>
                  </a:lnTo>
                  <a:lnTo>
                    <a:pt x="160" y="26"/>
                  </a:lnTo>
                  <a:lnTo>
                    <a:pt x="186" y="16"/>
                  </a:lnTo>
                  <a:lnTo>
                    <a:pt x="214" y="10"/>
                  </a:lnTo>
                  <a:lnTo>
                    <a:pt x="242" y="4"/>
                  </a:lnTo>
                  <a:lnTo>
                    <a:pt x="272" y="0"/>
                  </a:lnTo>
                  <a:lnTo>
                    <a:pt x="304" y="0"/>
                  </a:lnTo>
                  <a:lnTo>
                    <a:pt x="320" y="0"/>
                  </a:lnTo>
                  <a:lnTo>
                    <a:pt x="352" y="0"/>
                  </a:lnTo>
                  <a:lnTo>
                    <a:pt x="382" y="4"/>
                  </a:lnTo>
                  <a:lnTo>
                    <a:pt x="410" y="10"/>
                  </a:lnTo>
                  <a:lnTo>
                    <a:pt x="438" y="16"/>
                  </a:lnTo>
                  <a:lnTo>
                    <a:pt x="466" y="26"/>
                  </a:lnTo>
                  <a:lnTo>
                    <a:pt x="490" y="38"/>
                  </a:lnTo>
                  <a:lnTo>
                    <a:pt x="514" y="50"/>
                  </a:lnTo>
                  <a:lnTo>
                    <a:pt x="536" y="66"/>
                  </a:lnTo>
                  <a:lnTo>
                    <a:pt x="554" y="82"/>
                  </a:lnTo>
                  <a:lnTo>
                    <a:pt x="572" y="98"/>
                  </a:lnTo>
                  <a:lnTo>
                    <a:pt x="588" y="118"/>
                  </a:lnTo>
                  <a:lnTo>
                    <a:pt x="600" y="136"/>
                  </a:lnTo>
                  <a:lnTo>
                    <a:pt x="610" y="158"/>
                  </a:lnTo>
                  <a:lnTo>
                    <a:pt x="618" y="180"/>
                  </a:lnTo>
                  <a:lnTo>
                    <a:pt x="622" y="202"/>
                  </a:lnTo>
                  <a:lnTo>
                    <a:pt x="624" y="224"/>
                  </a:lnTo>
                  <a:lnTo>
                    <a:pt x="624" y="466"/>
                  </a:lnTo>
                  <a:close/>
                </a:path>
              </a:pathLst>
            </a:custGeom>
            <a:solidFill>
              <a:srgbClr val="ECC8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8" name="Freeform 446">
              <a:extLst>
                <a:ext uri="{FF2B5EF4-FFF2-40B4-BE49-F238E27FC236}">
                  <a16:creationId xmlns:a16="http://schemas.microsoft.com/office/drawing/2014/main" id="{F1C22C0C-8B33-45DD-A778-142D8DBBC08D}"/>
                </a:ext>
              </a:extLst>
            </p:cNvPr>
            <p:cNvSpPr>
              <a:spLocks/>
            </p:cNvSpPr>
            <p:nvPr/>
          </p:nvSpPr>
          <p:spPr bwMode="auto">
            <a:xfrm>
              <a:off x="2142" y="2292"/>
              <a:ext cx="76" cy="78"/>
            </a:xfrm>
            <a:custGeom>
              <a:avLst/>
              <a:gdLst>
                <a:gd name="T0" fmla="*/ 76 w 76"/>
                <a:gd name="T1" fmla="*/ 52 h 78"/>
                <a:gd name="T2" fmla="*/ 76 w 76"/>
                <a:gd name="T3" fmla="*/ 52 h 78"/>
                <a:gd name="T4" fmla="*/ 72 w 76"/>
                <a:gd name="T5" fmla="*/ 58 h 78"/>
                <a:gd name="T6" fmla="*/ 68 w 76"/>
                <a:gd name="T7" fmla="*/ 66 h 78"/>
                <a:gd name="T8" fmla="*/ 62 w 76"/>
                <a:gd name="T9" fmla="*/ 70 h 78"/>
                <a:gd name="T10" fmla="*/ 56 w 76"/>
                <a:gd name="T11" fmla="*/ 74 h 78"/>
                <a:gd name="T12" fmla="*/ 48 w 76"/>
                <a:gd name="T13" fmla="*/ 78 h 78"/>
                <a:gd name="T14" fmla="*/ 42 w 76"/>
                <a:gd name="T15" fmla="*/ 78 h 78"/>
                <a:gd name="T16" fmla="*/ 34 w 76"/>
                <a:gd name="T17" fmla="*/ 78 h 78"/>
                <a:gd name="T18" fmla="*/ 26 w 76"/>
                <a:gd name="T19" fmla="*/ 76 h 78"/>
                <a:gd name="T20" fmla="*/ 26 w 76"/>
                <a:gd name="T21" fmla="*/ 76 h 78"/>
                <a:gd name="T22" fmla="*/ 18 w 76"/>
                <a:gd name="T23" fmla="*/ 74 h 78"/>
                <a:gd name="T24" fmla="*/ 12 w 76"/>
                <a:gd name="T25" fmla="*/ 68 h 78"/>
                <a:gd name="T26" fmla="*/ 8 w 76"/>
                <a:gd name="T27" fmla="*/ 64 h 78"/>
                <a:gd name="T28" fmla="*/ 4 w 76"/>
                <a:gd name="T29" fmla="*/ 58 h 78"/>
                <a:gd name="T30" fmla="*/ 0 w 76"/>
                <a:gd name="T31" fmla="*/ 50 h 78"/>
                <a:gd name="T32" fmla="*/ 0 w 76"/>
                <a:gd name="T33" fmla="*/ 42 h 78"/>
                <a:gd name="T34" fmla="*/ 0 w 76"/>
                <a:gd name="T35" fmla="*/ 36 h 78"/>
                <a:gd name="T36" fmla="*/ 0 w 76"/>
                <a:gd name="T37" fmla="*/ 28 h 78"/>
                <a:gd name="T38" fmla="*/ 0 w 76"/>
                <a:gd name="T39" fmla="*/ 28 h 78"/>
                <a:gd name="T40" fmla="*/ 4 w 76"/>
                <a:gd name="T41" fmla="*/ 20 h 78"/>
                <a:gd name="T42" fmla="*/ 8 w 76"/>
                <a:gd name="T43" fmla="*/ 14 h 78"/>
                <a:gd name="T44" fmla="*/ 14 w 76"/>
                <a:gd name="T45" fmla="*/ 8 h 78"/>
                <a:gd name="T46" fmla="*/ 20 w 76"/>
                <a:gd name="T47" fmla="*/ 4 h 78"/>
                <a:gd name="T48" fmla="*/ 28 w 76"/>
                <a:gd name="T49" fmla="*/ 2 h 78"/>
                <a:gd name="T50" fmla="*/ 34 w 76"/>
                <a:gd name="T51" fmla="*/ 0 h 78"/>
                <a:gd name="T52" fmla="*/ 42 w 76"/>
                <a:gd name="T53" fmla="*/ 0 h 78"/>
                <a:gd name="T54" fmla="*/ 50 w 76"/>
                <a:gd name="T55" fmla="*/ 2 h 78"/>
                <a:gd name="T56" fmla="*/ 50 w 76"/>
                <a:gd name="T57" fmla="*/ 2 h 78"/>
                <a:gd name="T58" fmla="*/ 58 w 76"/>
                <a:gd name="T59" fmla="*/ 6 h 78"/>
                <a:gd name="T60" fmla="*/ 64 w 76"/>
                <a:gd name="T61" fmla="*/ 10 h 78"/>
                <a:gd name="T62" fmla="*/ 68 w 76"/>
                <a:gd name="T63" fmla="*/ 16 h 78"/>
                <a:gd name="T64" fmla="*/ 72 w 76"/>
                <a:gd name="T65" fmla="*/ 22 h 78"/>
                <a:gd name="T66" fmla="*/ 76 w 76"/>
                <a:gd name="T67" fmla="*/ 28 h 78"/>
                <a:gd name="T68" fmla="*/ 76 w 76"/>
                <a:gd name="T69" fmla="*/ 36 h 78"/>
                <a:gd name="T70" fmla="*/ 76 w 76"/>
                <a:gd name="T71" fmla="*/ 44 h 78"/>
                <a:gd name="T72" fmla="*/ 76 w 76"/>
                <a:gd name="T73" fmla="*/ 52 h 78"/>
                <a:gd name="T74" fmla="*/ 76 w 76"/>
                <a:gd name="T75" fmla="*/ 52 h 7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6"/>
                <a:gd name="T115" fmla="*/ 0 h 78"/>
                <a:gd name="T116" fmla="*/ 76 w 76"/>
                <a:gd name="T117" fmla="*/ 78 h 7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6" h="78">
                  <a:moveTo>
                    <a:pt x="76" y="52"/>
                  </a:moveTo>
                  <a:lnTo>
                    <a:pt x="76" y="52"/>
                  </a:lnTo>
                  <a:lnTo>
                    <a:pt x="72" y="58"/>
                  </a:lnTo>
                  <a:lnTo>
                    <a:pt x="68" y="66"/>
                  </a:lnTo>
                  <a:lnTo>
                    <a:pt x="62" y="70"/>
                  </a:lnTo>
                  <a:lnTo>
                    <a:pt x="56" y="74"/>
                  </a:lnTo>
                  <a:lnTo>
                    <a:pt x="48" y="78"/>
                  </a:lnTo>
                  <a:lnTo>
                    <a:pt x="42" y="78"/>
                  </a:lnTo>
                  <a:lnTo>
                    <a:pt x="34" y="78"/>
                  </a:lnTo>
                  <a:lnTo>
                    <a:pt x="26" y="76"/>
                  </a:lnTo>
                  <a:lnTo>
                    <a:pt x="18" y="74"/>
                  </a:lnTo>
                  <a:lnTo>
                    <a:pt x="12" y="68"/>
                  </a:lnTo>
                  <a:lnTo>
                    <a:pt x="8" y="64"/>
                  </a:lnTo>
                  <a:lnTo>
                    <a:pt x="4" y="58"/>
                  </a:lnTo>
                  <a:lnTo>
                    <a:pt x="0" y="50"/>
                  </a:lnTo>
                  <a:lnTo>
                    <a:pt x="0" y="42"/>
                  </a:lnTo>
                  <a:lnTo>
                    <a:pt x="0" y="36"/>
                  </a:lnTo>
                  <a:lnTo>
                    <a:pt x="0" y="28"/>
                  </a:lnTo>
                  <a:lnTo>
                    <a:pt x="4" y="20"/>
                  </a:lnTo>
                  <a:lnTo>
                    <a:pt x="8" y="14"/>
                  </a:lnTo>
                  <a:lnTo>
                    <a:pt x="14" y="8"/>
                  </a:lnTo>
                  <a:lnTo>
                    <a:pt x="20" y="4"/>
                  </a:lnTo>
                  <a:lnTo>
                    <a:pt x="28" y="2"/>
                  </a:lnTo>
                  <a:lnTo>
                    <a:pt x="34" y="0"/>
                  </a:lnTo>
                  <a:lnTo>
                    <a:pt x="42" y="0"/>
                  </a:lnTo>
                  <a:lnTo>
                    <a:pt x="50" y="2"/>
                  </a:lnTo>
                  <a:lnTo>
                    <a:pt x="58" y="6"/>
                  </a:lnTo>
                  <a:lnTo>
                    <a:pt x="64" y="10"/>
                  </a:lnTo>
                  <a:lnTo>
                    <a:pt x="68" y="16"/>
                  </a:lnTo>
                  <a:lnTo>
                    <a:pt x="72" y="22"/>
                  </a:lnTo>
                  <a:lnTo>
                    <a:pt x="76" y="28"/>
                  </a:lnTo>
                  <a:lnTo>
                    <a:pt x="76" y="36"/>
                  </a:lnTo>
                  <a:lnTo>
                    <a:pt x="76" y="44"/>
                  </a:lnTo>
                  <a:lnTo>
                    <a:pt x="76" y="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 name="Freeform 447">
              <a:extLst>
                <a:ext uri="{FF2B5EF4-FFF2-40B4-BE49-F238E27FC236}">
                  <a16:creationId xmlns:a16="http://schemas.microsoft.com/office/drawing/2014/main" id="{B2560DC5-1814-4AB3-8202-8A83FEEEC6CA}"/>
                </a:ext>
              </a:extLst>
            </p:cNvPr>
            <p:cNvSpPr>
              <a:spLocks/>
            </p:cNvSpPr>
            <p:nvPr/>
          </p:nvSpPr>
          <p:spPr bwMode="auto">
            <a:xfrm>
              <a:off x="2490" y="2252"/>
              <a:ext cx="182" cy="74"/>
            </a:xfrm>
            <a:custGeom>
              <a:avLst/>
              <a:gdLst>
                <a:gd name="T0" fmla="*/ 0 w 182"/>
                <a:gd name="T1" fmla="*/ 72 h 74"/>
                <a:gd name="T2" fmla="*/ 0 w 182"/>
                <a:gd name="T3" fmla="*/ 72 h 74"/>
                <a:gd name="T4" fmla="*/ 0 w 182"/>
                <a:gd name="T5" fmla="*/ 74 h 74"/>
                <a:gd name="T6" fmla="*/ 0 w 182"/>
                <a:gd name="T7" fmla="*/ 74 h 74"/>
                <a:gd name="T8" fmla="*/ 0 w 182"/>
                <a:gd name="T9" fmla="*/ 74 h 74"/>
                <a:gd name="T10" fmla="*/ 6 w 182"/>
                <a:gd name="T11" fmla="*/ 72 h 74"/>
                <a:gd name="T12" fmla="*/ 24 w 182"/>
                <a:gd name="T13" fmla="*/ 60 h 74"/>
                <a:gd name="T14" fmla="*/ 24 w 182"/>
                <a:gd name="T15" fmla="*/ 60 h 74"/>
                <a:gd name="T16" fmla="*/ 50 w 182"/>
                <a:gd name="T17" fmla="*/ 42 h 74"/>
                <a:gd name="T18" fmla="*/ 74 w 182"/>
                <a:gd name="T19" fmla="*/ 28 h 74"/>
                <a:gd name="T20" fmla="*/ 92 w 182"/>
                <a:gd name="T21" fmla="*/ 18 h 74"/>
                <a:gd name="T22" fmla="*/ 110 w 182"/>
                <a:gd name="T23" fmla="*/ 12 h 74"/>
                <a:gd name="T24" fmla="*/ 126 w 182"/>
                <a:gd name="T25" fmla="*/ 10 h 74"/>
                <a:gd name="T26" fmla="*/ 142 w 182"/>
                <a:gd name="T27" fmla="*/ 10 h 74"/>
                <a:gd name="T28" fmla="*/ 160 w 182"/>
                <a:gd name="T29" fmla="*/ 16 h 74"/>
                <a:gd name="T30" fmla="*/ 182 w 182"/>
                <a:gd name="T31" fmla="*/ 22 h 74"/>
                <a:gd name="T32" fmla="*/ 182 w 182"/>
                <a:gd name="T33" fmla="*/ 22 h 74"/>
                <a:gd name="T34" fmla="*/ 180 w 182"/>
                <a:gd name="T35" fmla="*/ 20 h 74"/>
                <a:gd name="T36" fmla="*/ 172 w 182"/>
                <a:gd name="T37" fmla="*/ 14 h 74"/>
                <a:gd name="T38" fmla="*/ 158 w 182"/>
                <a:gd name="T39" fmla="*/ 6 h 74"/>
                <a:gd name="T40" fmla="*/ 138 w 182"/>
                <a:gd name="T41" fmla="*/ 2 h 74"/>
                <a:gd name="T42" fmla="*/ 128 w 182"/>
                <a:gd name="T43" fmla="*/ 0 h 74"/>
                <a:gd name="T44" fmla="*/ 114 w 182"/>
                <a:gd name="T45" fmla="*/ 0 h 74"/>
                <a:gd name="T46" fmla="*/ 100 w 182"/>
                <a:gd name="T47" fmla="*/ 2 h 74"/>
                <a:gd name="T48" fmla="*/ 86 w 182"/>
                <a:gd name="T49" fmla="*/ 6 h 74"/>
                <a:gd name="T50" fmla="*/ 70 w 182"/>
                <a:gd name="T51" fmla="*/ 12 h 74"/>
                <a:gd name="T52" fmla="*/ 52 w 182"/>
                <a:gd name="T53" fmla="*/ 22 h 74"/>
                <a:gd name="T54" fmla="*/ 32 w 182"/>
                <a:gd name="T55" fmla="*/ 34 h 74"/>
                <a:gd name="T56" fmla="*/ 12 w 182"/>
                <a:gd name="T57" fmla="*/ 50 h 74"/>
                <a:gd name="T58" fmla="*/ 12 w 182"/>
                <a:gd name="T59" fmla="*/ 50 h 74"/>
                <a:gd name="T60" fmla="*/ 6 w 182"/>
                <a:gd name="T61" fmla="*/ 58 h 74"/>
                <a:gd name="T62" fmla="*/ 2 w 182"/>
                <a:gd name="T63" fmla="*/ 66 h 74"/>
                <a:gd name="T64" fmla="*/ 0 w 182"/>
                <a:gd name="T65" fmla="*/ 72 h 74"/>
                <a:gd name="T66" fmla="*/ 0 w 182"/>
                <a:gd name="T67" fmla="*/ 72 h 7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82"/>
                <a:gd name="T103" fmla="*/ 0 h 74"/>
                <a:gd name="T104" fmla="*/ 182 w 182"/>
                <a:gd name="T105" fmla="*/ 74 h 7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82" h="74">
                  <a:moveTo>
                    <a:pt x="0" y="72"/>
                  </a:moveTo>
                  <a:lnTo>
                    <a:pt x="0" y="72"/>
                  </a:lnTo>
                  <a:lnTo>
                    <a:pt x="0" y="74"/>
                  </a:lnTo>
                  <a:lnTo>
                    <a:pt x="6" y="72"/>
                  </a:lnTo>
                  <a:lnTo>
                    <a:pt x="24" y="60"/>
                  </a:lnTo>
                  <a:lnTo>
                    <a:pt x="50" y="42"/>
                  </a:lnTo>
                  <a:lnTo>
                    <a:pt x="74" y="28"/>
                  </a:lnTo>
                  <a:lnTo>
                    <a:pt x="92" y="18"/>
                  </a:lnTo>
                  <a:lnTo>
                    <a:pt x="110" y="12"/>
                  </a:lnTo>
                  <a:lnTo>
                    <a:pt x="126" y="10"/>
                  </a:lnTo>
                  <a:lnTo>
                    <a:pt x="142" y="10"/>
                  </a:lnTo>
                  <a:lnTo>
                    <a:pt x="160" y="16"/>
                  </a:lnTo>
                  <a:lnTo>
                    <a:pt x="182" y="22"/>
                  </a:lnTo>
                  <a:lnTo>
                    <a:pt x="180" y="20"/>
                  </a:lnTo>
                  <a:lnTo>
                    <a:pt x="172" y="14"/>
                  </a:lnTo>
                  <a:lnTo>
                    <a:pt x="158" y="6"/>
                  </a:lnTo>
                  <a:lnTo>
                    <a:pt x="138" y="2"/>
                  </a:lnTo>
                  <a:lnTo>
                    <a:pt x="128" y="0"/>
                  </a:lnTo>
                  <a:lnTo>
                    <a:pt x="114" y="0"/>
                  </a:lnTo>
                  <a:lnTo>
                    <a:pt x="100" y="2"/>
                  </a:lnTo>
                  <a:lnTo>
                    <a:pt x="86" y="6"/>
                  </a:lnTo>
                  <a:lnTo>
                    <a:pt x="70" y="12"/>
                  </a:lnTo>
                  <a:lnTo>
                    <a:pt x="52" y="22"/>
                  </a:lnTo>
                  <a:lnTo>
                    <a:pt x="32" y="34"/>
                  </a:lnTo>
                  <a:lnTo>
                    <a:pt x="12" y="50"/>
                  </a:lnTo>
                  <a:lnTo>
                    <a:pt x="6" y="58"/>
                  </a:lnTo>
                  <a:lnTo>
                    <a:pt x="2" y="66"/>
                  </a:lnTo>
                  <a:lnTo>
                    <a:pt x="0" y="72"/>
                  </a:lnTo>
                  <a:close/>
                </a:path>
              </a:pathLst>
            </a:custGeom>
            <a:solidFill>
              <a:srgbClr val="A63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 name="Freeform 448">
              <a:extLst>
                <a:ext uri="{FF2B5EF4-FFF2-40B4-BE49-F238E27FC236}">
                  <a16:creationId xmlns:a16="http://schemas.microsoft.com/office/drawing/2014/main" id="{242AC26E-CC00-4492-B38A-3DA8F9A085D4}"/>
                </a:ext>
              </a:extLst>
            </p:cNvPr>
            <p:cNvSpPr>
              <a:spLocks/>
            </p:cNvSpPr>
            <p:nvPr/>
          </p:nvSpPr>
          <p:spPr bwMode="auto">
            <a:xfrm>
              <a:off x="2088" y="2246"/>
              <a:ext cx="174" cy="84"/>
            </a:xfrm>
            <a:custGeom>
              <a:avLst/>
              <a:gdLst>
                <a:gd name="T0" fmla="*/ 172 w 174"/>
                <a:gd name="T1" fmla="*/ 84 h 84"/>
                <a:gd name="T2" fmla="*/ 172 w 174"/>
                <a:gd name="T3" fmla="*/ 84 h 84"/>
                <a:gd name="T4" fmla="*/ 168 w 174"/>
                <a:gd name="T5" fmla="*/ 82 h 84"/>
                <a:gd name="T6" fmla="*/ 162 w 174"/>
                <a:gd name="T7" fmla="*/ 78 h 84"/>
                <a:gd name="T8" fmla="*/ 152 w 174"/>
                <a:gd name="T9" fmla="*/ 70 h 84"/>
                <a:gd name="T10" fmla="*/ 152 w 174"/>
                <a:gd name="T11" fmla="*/ 70 h 84"/>
                <a:gd name="T12" fmla="*/ 142 w 174"/>
                <a:gd name="T13" fmla="*/ 58 h 84"/>
                <a:gd name="T14" fmla="*/ 128 w 174"/>
                <a:gd name="T15" fmla="*/ 48 h 84"/>
                <a:gd name="T16" fmla="*/ 110 w 174"/>
                <a:gd name="T17" fmla="*/ 36 h 84"/>
                <a:gd name="T18" fmla="*/ 92 w 174"/>
                <a:gd name="T19" fmla="*/ 24 h 84"/>
                <a:gd name="T20" fmla="*/ 70 w 174"/>
                <a:gd name="T21" fmla="*/ 16 h 84"/>
                <a:gd name="T22" fmla="*/ 48 w 174"/>
                <a:gd name="T23" fmla="*/ 10 h 84"/>
                <a:gd name="T24" fmla="*/ 24 w 174"/>
                <a:gd name="T25" fmla="*/ 6 h 84"/>
                <a:gd name="T26" fmla="*/ 12 w 174"/>
                <a:gd name="T27" fmla="*/ 6 h 84"/>
                <a:gd name="T28" fmla="*/ 0 w 174"/>
                <a:gd name="T29" fmla="*/ 8 h 84"/>
                <a:gd name="T30" fmla="*/ 0 w 174"/>
                <a:gd name="T31" fmla="*/ 8 h 84"/>
                <a:gd name="T32" fmla="*/ 14 w 174"/>
                <a:gd name="T33" fmla="*/ 4 h 84"/>
                <a:gd name="T34" fmla="*/ 30 w 174"/>
                <a:gd name="T35" fmla="*/ 0 h 84"/>
                <a:gd name="T36" fmla="*/ 50 w 174"/>
                <a:gd name="T37" fmla="*/ 0 h 84"/>
                <a:gd name="T38" fmla="*/ 62 w 174"/>
                <a:gd name="T39" fmla="*/ 0 h 84"/>
                <a:gd name="T40" fmla="*/ 76 w 174"/>
                <a:gd name="T41" fmla="*/ 4 h 84"/>
                <a:gd name="T42" fmla="*/ 88 w 174"/>
                <a:gd name="T43" fmla="*/ 8 h 84"/>
                <a:gd name="T44" fmla="*/ 104 w 174"/>
                <a:gd name="T45" fmla="*/ 12 h 84"/>
                <a:gd name="T46" fmla="*/ 118 w 174"/>
                <a:gd name="T47" fmla="*/ 20 h 84"/>
                <a:gd name="T48" fmla="*/ 134 w 174"/>
                <a:gd name="T49" fmla="*/ 32 h 84"/>
                <a:gd name="T50" fmla="*/ 148 w 174"/>
                <a:gd name="T51" fmla="*/ 44 h 84"/>
                <a:gd name="T52" fmla="*/ 164 w 174"/>
                <a:gd name="T53" fmla="*/ 60 h 84"/>
                <a:gd name="T54" fmla="*/ 164 w 174"/>
                <a:gd name="T55" fmla="*/ 60 h 84"/>
                <a:gd name="T56" fmla="*/ 170 w 174"/>
                <a:gd name="T57" fmla="*/ 68 h 84"/>
                <a:gd name="T58" fmla="*/ 174 w 174"/>
                <a:gd name="T59" fmla="*/ 76 h 84"/>
                <a:gd name="T60" fmla="*/ 174 w 174"/>
                <a:gd name="T61" fmla="*/ 80 h 84"/>
                <a:gd name="T62" fmla="*/ 172 w 174"/>
                <a:gd name="T63" fmla="*/ 84 h 84"/>
                <a:gd name="T64" fmla="*/ 172 w 174"/>
                <a:gd name="T65" fmla="*/ 84 h 8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74"/>
                <a:gd name="T100" fmla="*/ 0 h 84"/>
                <a:gd name="T101" fmla="*/ 174 w 174"/>
                <a:gd name="T102" fmla="*/ 84 h 8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74" h="84">
                  <a:moveTo>
                    <a:pt x="172" y="84"/>
                  </a:moveTo>
                  <a:lnTo>
                    <a:pt x="172" y="84"/>
                  </a:lnTo>
                  <a:lnTo>
                    <a:pt x="168" y="82"/>
                  </a:lnTo>
                  <a:lnTo>
                    <a:pt x="162" y="78"/>
                  </a:lnTo>
                  <a:lnTo>
                    <a:pt x="152" y="70"/>
                  </a:lnTo>
                  <a:lnTo>
                    <a:pt x="142" y="58"/>
                  </a:lnTo>
                  <a:lnTo>
                    <a:pt x="128" y="48"/>
                  </a:lnTo>
                  <a:lnTo>
                    <a:pt x="110" y="36"/>
                  </a:lnTo>
                  <a:lnTo>
                    <a:pt x="92" y="24"/>
                  </a:lnTo>
                  <a:lnTo>
                    <a:pt x="70" y="16"/>
                  </a:lnTo>
                  <a:lnTo>
                    <a:pt x="48" y="10"/>
                  </a:lnTo>
                  <a:lnTo>
                    <a:pt x="24" y="6"/>
                  </a:lnTo>
                  <a:lnTo>
                    <a:pt x="12" y="6"/>
                  </a:lnTo>
                  <a:lnTo>
                    <a:pt x="0" y="8"/>
                  </a:lnTo>
                  <a:lnTo>
                    <a:pt x="14" y="4"/>
                  </a:lnTo>
                  <a:lnTo>
                    <a:pt x="30" y="0"/>
                  </a:lnTo>
                  <a:lnTo>
                    <a:pt x="50" y="0"/>
                  </a:lnTo>
                  <a:lnTo>
                    <a:pt x="62" y="0"/>
                  </a:lnTo>
                  <a:lnTo>
                    <a:pt x="76" y="4"/>
                  </a:lnTo>
                  <a:lnTo>
                    <a:pt x="88" y="8"/>
                  </a:lnTo>
                  <a:lnTo>
                    <a:pt x="104" y="12"/>
                  </a:lnTo>
                  <a:lnTo>
                    <a:pt x="118" y="20"/>
                  </a:lnTo>
                  <a:lnTo>
                    <a:pt x="134" y="32"/>
                  </a:lnTo>
                  <a:lnTo>
                    <a:pt x="148" y="44"/>
                  </a:lnTo>
                  <a:lnTo>
                    <a:pt x="164" y="60"/>
                  </a:lnTo>
                  <a:lnTo>
                    <a:pt x="170" y="68"/>
                  </a:lnTo>
                  <a:lnTo>
                    <a:pt x="174" y="76"/>
                  </a:lnTo>
                  <a:lnTo>
                    <a:pt x="174" y="80"/>
                  </a:lnTo>
                  <a:lnTo>
                    <a:pt x="172" y="84"/>
                  </a:lnTo>
                  <a:close/>
                </a:path>
              </a:pathLst>
            </a:custGeom>
            <a:solidFill>
              <a:srgbClr val="A63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 name="Freeform 449">
              <a:extLst>
                <a:ext uri="{FF2B5EF4-FFF2-40B4-BE49-F238E27FC236}">
                  <a16:creationId xmlns:a16="http://schemas.microsoft.com/office/drawing/2014/main" id="{3FF68106-2E4B-432C-8FB0-DDAC541C3CE3}"/>
                </a:ext>
              </a:extLst>
            </p:cNvPr>
            <p:cNvSpPr>
              <a:spLocks/>
            </p:cNvSpPr>
            <p:nvPr/>
          </p:nvSpPr>
          <p:spPr bwMode="auto">
            <a:xfrm>
              <a:off x="2352" y="2392"/>
              <a:ext cx="60" cy="30"/>
            </a:xfrm>
            <a:custGeom>
              <a:avLst/>
              <a:gdLst>
                <a:gd name="T0" fmla="*/ 30 w 60"/>
                <a:gd name="T1" fmla="*/ 0 h 30"/>
                <a:gd name="T2" fmla="*/ 30 w 60"/>
                <a:gd name="T3" fmla="*/ 0 h 30"/>
                <a:gd name="T4" fmla="*/ 20 w 60"/>
                <a:gd name="T5" fmla="*/ 0 h 30"/>
                <a:gd name="T6" fmla="*/ 10 w 60"/>
                <a:gd name="T7" fmla="*/ 2 h 30"/>
                <a:gd name="T8" fmla="*/ 4 w 60"/>
                <a:gd name="T9" fmla="*/ 4 h 30"/>
                <a:gd name="T10" fmla="*/ 4 w 60"/>
                <a:gd name="T11" fmla="*/ 4 h 30"/>
                <a:gd name="T12" fmla="*/ 0 w 60"/>
                <a:gd name="T13" fmla="*/ 8 h 30"/>
                <a:gd name="T14" fmla="*/ 2 w 60"/>
                <a:gd name="T15" fmla="*/ 12 h 30"/>
                <a:gd name="T16" fmla="*/ 6 w 60"/>
                <a:gd name="T17" fmla="*/ 16 h 30"/>
                <a:gd name="T18" fmla="*/ 10 w 60"/>
                <a:gd name="T19" fmla="*/ 20 h 30"/>
                <a:gd name="T20" fmla="*/ 22 w 60"/>
                <a:gd name="T21" fmla="*/ 26 h 30"/>
                <a:gd name="T22" fmla="*/ 32 w 60"/>
                <a:gd name="T23" fmla="*/ 30 h 30"/>
                <a:gd name="T24" fmla="*/ 32 w 60"/>
                <a:gd name="T25" fmla="*/ 30 h 30"/>
                <a:gd name="T26" fmla="*/ 40 w 60"/>
                <a:gd name="T27" fmla="*/ 28 h 30"/>
                <a:gd name="T28" fmla="*/ 48 w 60"/>
                <a:gd name="T29" fmla="*/ 22 h 30"/>
                <a:gd name="T30" fmla="*/ 56 w 60"/>
                <a:gd name="T31" fmla="*/ 16 h 30"/>
                <a:gd name="T32" fmla="*/ 60 w 60"/>
                <a:gd name="T33" fmla="*/ 8 h 30"/>
                <a:gd name="T34" fmla="*/ 60 w 60"/>
                <a:gd name="T35" fmla="*/ 8 h 30"/>
                <a:gd name="T36" fmla="*/ 60 w 60"/>
                <a:gd name="T37" fmla="*/ 4 h 30"/>
                <a:gd name="T38" fmla="*/ 56 w 60"/>
                <a:gd name="T39" fmla="*/ 2 h 30"/>
                <a:gd name="T40" fmla="*/ 48 w 60"/>
                <a:gd name="T41" fmla="*/ 0 h 30"/>
                <a:gd name="T42" fmla="*/ 36 w 60"/>
                <a:gd name="T43" fmla="*/ 0 h 30"/>
                <a:gd name="T44" fmla="*/ 30 w 60"/>
                <a:gd name="T45" fmla="*/ 0 h 30"/>
                <a:gd name="T46" fmla="*/ 30 w 60"/>
                <a:gd name="T47" fmla="*/ 0 h 3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60"/>
                <a:gd name="T73" fmla="*/ 0 h 30"/>
                <a:gd name="T74" fmla="*/ 60 w 60"/>
                <a:gd name="T75" fmla="*/ 30 h 30"/>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60" h="30">
                  <a:moveTo>
                    <a:pt x="30" y="0"/>
                  </a:moveTo>
                  <a:lnTo>
                    <a:pt x="30" y="0"/>
                  </a:lnTo>
                  <a:lnTo>
                    <a:pt x="20" y="0"/>
                  </a:lnTo>
                  <a:lnTo>
                    <a:pt x="10" y="2"/>
                  </a:lnTo>
                  <a:lnTo>
                    <a:pt x="4" y="4"/>
                  </a:lnTo>
                  <a:lnTo>
                    <a:pt x="0" y="8"/>
                  </a:lnTo>
                  <a:lnTo>
                    <a:pt x="2" y="12"/>
                  </a:lnTo>
                  <a:lnTo>
                    <a:pt x="6" y="16"/>
                  </a:lnTo>
                  <a:lnTo>
                    <a:pt x="10" y="20"/>
                  </a:lnTo>
                  <a:lnTo>
                    <a:pt x="22" y="26"/>
                  </a:lnTo>
                  <a:lnTo>
                    <a:pt x="32" y="30"/>
                  </a:lnTo>
                  <a:lnTo>
                    <a:pt x="40" y="28"/>
                  </a:lnTo>
                  <a:lnTo>
                    <a:pt x="48" y="22"/>
                  </a:lnTo>
                  <a:lnTo>
                    <a:pt x="56" y="16"/>
                  </a:lnTo>
                  <a:lnTo>
                    <a:pt x="60" y="8"/>
                  </a:lnTo>
                  <a:lnTo>
                    <a:pt x="60" y="4"/>
                  </a:lnTo>
                  <a:lnTo>
                    <a:pt x="56" y="2"/>
                  </a:lnTo>
                  <a:lnTo>
                    <a:pt x="48" y="0"/>
                  </a:lnTo>
                  <a:lnTo>
                    <a:pt x="36" y="0"/>
                  </a:lnTo>
                  <a:lnTo>
                    <a:pt x="30" y="0"/>
                  </a:lnTo>
                  <a:close/>
                </a:path>
              </a:pathLst>
            </a:custGeom>
            <a:solidFill>
              <a:srgbClr val="C2A07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2" name="Freeform 450">
              <a:extLst>
                <a:ext uri="{FF2B5EF4-FFF2-40B4-BE49-F238E27FC236}">
                  <a16:creationId xmlns:a16="http://schemas.microsoft.com/office/drawing/2014/main" id="{0604E011-880C-46CB-8C58-99E7F1F7A179}"/>
                </a:ext>
              </a:extLst>
            </p:cNvPr>
            <p:cNvSpPr>
              <a:spLocks/>
            </p:cNvSpPr>
            <p:nvPr/>
          </p:nvSpPr>
          <p:spPr bwMode="auto">
            <a:xfrm>
              <a:off x="2296" y="2526"/>
              <a:ext cx="186" cy="354"/>
            </a:xfrm>
            <a:custGeom>
              <a:avLst/>
              <a:gdLst>
                <a:gd name="T0" fmla="*/ 114 w 186"/>
                <a:gd name="T1" fmla="*/ 0 h 354"/>
                <a:gd name="T2" fmla="*/ 68 w 186"/>
                <a:gd name="T3" fmla="*/ 10 h 354"/>
                <a:gd name="T4" fmla="*/ 0 w 186"/>
                <a:gd name="T5" fmla="*/ 354 h 354"/>
                <a:gd name="T6" fmla="*/ 186 w 186"/>
                <a:gd name="T7" fmla="*/ 354 h 354"/>
                <a:gd name="T8" fmla="*/ 114 w 186"/>
                <a:gd name="T9" fmla="*/ 0 h 354"/>
                <a:gd name="T10" fmla="*/ 0 60000 65536"/>
                <a:gd name="T11" fmla="*/ 0 60000 65536"/>
                <a:gd name="T12" fmla="*/ 0 60000 65536"/>
                <a:gd name="T13" fmla="*/ 0 60000 65536"/>
                <a:gd name="T14" fmla="*/ 0 60000 65536"/>
                <a:gd name="T15" fmla="*/ 0 w 186"/>
                <a:gd name="T16" fmla="*/ 0 h 354"/>
                <a:gd name="T17" fmla="*/ 186 w 186"/>
                <a:gd name="T18" fmla="*/ 354 h 354"/>
              </a:gdLst>
              <a:ahLst/>
              <a:cxnLst>
                <a:cxn ang="T10">
                  <a:pos x="T0" y="T1"/>
                </a:cxn>
                <a:cxn ang="T11">
                  <a:pos x="T2" y="T3"/>
                </a:cxn>
                <a:cxn ang="T12">
                  <a:pos x="T4" y="T5"/>
                </a:cxn>
                <a:cxn ang="T13">
                  <a:pos x="T6" y="T7"/>
                </a:cxn>
                <a:cxn ang="T14">
                  <a:pos x="T8" y="T9"/>
                </a:cxn>
              </a:cxnLst>
              <a:rect l="T15" t="T16" r="T17" b="T18"/>
              <a:pathLst>
                <a:path w="186" h="354">
                  <a:moveTo>
                    <a:pt x="114" y="0"/>
                  </a:moveTo>
                  <a:lnTo>
                    <a:pt x="68" y="10"/>
                  </a:lnTo>
                  <a:lnTo>
                    <a:pt x="0" y="354"/>
                  </a:lnTo>
                  <a:lnTo>
                    <a:pt x="186" y="354"/>
                  </a:lnTo>
                  <a:lnTo>
                    <a:pt x="114" y="0"/>
                  </a:lnTo>
                  <a:close/>
                </a:path>
              </a:pathLst>
            </a:custGeom>
            <a:solidFill>
              <a:srgbClr val="ECC8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3" name="Freeform 451">
              <a:extLst>
                <a:ext uri="{FF2B5EF4-FFF2-40B4-BE49-F238E27FC236}">
                  <a16:creationId xmlns:a16="http://schemas.microsoft.com/office/drawing/2014/main" id="{630454B4-AEAF-4DF5-A4FD-65FEFD161B3A}"/>
                </a:ext>
              </a:extLst>
            </p:cNvPr>
            <p:cNvSpPr>
              <a:spLocks/>
            </p:cNvSpPr>
            <p:nvPr/>
          </p:nvSpPr>
          <p:spPr bwMode="auto">
            <a:xfrm>
              <a:off x="2340" y="2526"/>
              <a:ext cx="96" cy="126"/>
            </a:xfrm>
            <a:custGeom>
              <a:avLst/>
              <a:gdLst>
                <a:gd name="T0" fmla="*/ 70 w 96"/>
                <a:gd name="T1" fmla="*/ 0 h 126"/>
                <a:gd name="T2" fmla="*/ 24 w 96"/>
                <a:gd name="T3" fmla="*/ 10 h 126"/>
                <a:gd name="T4" fmla="*/ 0 w 96"/>
                <a:gd name="T5" fmla="*/ 126 h 126"/>
                <a:gd name="T6" fmla="*/ 96 w 96"/>
                <a:gd name="T7" fmla="*/ 126 h 126"/>
                <a:gd name="T8" fmla="*/ 70 w 96"/>
                <a:gd name="T9" fmla="*/ 0 h 126"/>
                <a:gd name="T10" fmla="*/ 0 60000 65536"/>
                <a:gd name="T11" fmla="*/ 0 60000 65536"/>
                <a:gd name="T12" fmla="*/ 0 60000 65536"/>
                <a:gd name="T13" fmla="*/ 0 60000 65536"/>
                <a:gd name="T14" fmla="*/ 0 60000 65536"/>
                <a:gd name="T15" fmla="*/ 0 w 96"/>
                <a:gd name="T16" fmla="*/ 0 h 126"/>
                <a:gd name="T17" fmla="*/ 96 w 96"/>
                <a:gd name="T18" fmla="*/ 126 h 126"/>
              </a:gdLst>
              <a:ahLst/>
              <a:cxnLst>
                <a:cxn ang="T10">
                  <a:pos x="T0" y="T1"/>
                </a:cxn>
                <a:cxn ang="T11">
                  <a:pos x="T2" y="T3"/>
                </a:cxn>
                <a:cxn ang="T12">
                  <a:pos x="T4" y="T5"/>
                </a:cxn>
                <a:cxn ang="T13">
                  <a:pos x="T6" y="T7"/>
                </a:cxn>
                <a:cxn ang="T14">
                  <a:pos x="T8" y="T9"/>
                </a:cxn>
              </a:cxnLst>
              <a:rect l="T15" t="T16" r="T17" b="T18"/>
              <a:pathLst>
                <a:path w="96" h="126">
                  <a:moveTo>
                    <a:pt x="70" y="0"/>
                  </a:moveTo>
                  <a:lnTo>
                    <a:pt x="24" y="10"/>
                  </a:lnTo>
                  <a:lnTo>
                    <a:pt x="0" y="126"/>
                  </a:lnTo>
                  <a:lnTo>
                    <a:pt x="96" y="126"/>
                  </a:lnTo>
                  <a:lnTo>
                    <a:pt x="70" y="0"/>
                  </a:lnTo>
                  <a:close/>
                </a:path>
              </a:pathLst>
            </a:custGeom>
            <a:solidFill>
              <a:srgbClr val="ECC8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4" name="Freeform 452">
              <a:extLst>
                <a:ext uri="{FF2B5EF4-FFF2-40B4-BE49-F238E27FC236}">
                  <a16:creationId xmlns:a16="http://schemas.microsoft.com/office/drawing/2014/main" id="{278812D0-4D5E-4615-BCDE-9FF0C45E832E}"/>
                </a:ext>
              </a:extLst>
            </p:cNvPr>
            <p:cNvSpPr>
              <a:spLocks/>
            </p:cNvSpPr>
            <p:nvPr/>
          </p:nvSpPr>
          <p:spPr bwMode="auto">
            <a:xfrm>
              <a:off x="2296" y="2652"/>
              <a:ext cx="186" cy="228"/>
            </a:xfrm>
            <a:custGeom>
              <a:avLst/>
              <a:gdLst>
                <a:gd name="T0" fmla="*/ 44 w 186"/>
                <a:gd name="T1" fmla="*/ 0 h 228"/>
                <a:gd name="T2" fmla="*/ 0 w 186"/>
                <a:gd name="T3" fmla="*/ 228 h 228"/>
                <a:gd name="T4" fmla="*/ 186 w 186"/>
                <a:gd name="T5" fmla="*/ 228 h 228"/>
                <a:gd name="T6" fmla="*/ 140 w 186"/>
                <a:gd name="T7" fmla="*/ 0 h 228"/>
                <a:gd name="T8" fmla="*/ 44 w 186"/>
                <a:gd name="T9" fmla="*/ 0 h 228"/>
                <a:gd name="T10" fmla="*/ 0 60000 65536"/>
                <a:gd name="T11" fmla="*/ 0 60000 65536"/>
                <a:gd name="T12" fmla="*/ 0 60000 65536"/>
                <a:gd name="T13" fmla="*/ 0 60000 65536"/>
                <a:gd name="T14" fmla="*/ 0 60000 65536"/>
                <a:gd name="T15" fmla="*/ 0 w 186"/>
                <a:gd name="T16" fmla="*/ 0 h 228"/>
                <a:gd name="T17" fmla="*/ 186 w 186"/>
                <a:gd name="T18" fmla="*/ 228 h 228"/>
              </a:gdLst>
              <a:ahLst/>
              <a:cxnLst>
                <a:cxn ang="T10">
                  <a:pos x="T0" y="T1"/>
                </a:cxn>
                <a:cxn ang="T11">
                  <a:pos x="T2" y="T3"/>
                </a:cxn>
                <a:cxn ang="T12">
                  <a:pos x="T4" y="T5"/>
                </a:cxn>
                <a:cxn ang="T13">
                  <a:pos x="T6" y="T7"/>
                </a:cxn>
                <a:cxn ang="T14">
                  <a:pos x="T8" y="T9"/>
                </a:cxn>
              </a:cxnLst>
              <a:rect l="T15" t="T16" r="T17" b="T18"/>
              <a:pathLst>
                <a:path w="186" h="228">
                  <a:moveTo>
                    <a:pt x="44" y="0"/>
                  </a:moveTo>
                  <a:lnTo>
                    <a:pt x="0" y="228"/>
                  </a:lnTo>
                  <a:lnTo>
                    <a:pt x="186" y="228"/>
                  </a:lnTo>
                  <a:lnTo>
                    <a:pt x="140" y="0"/>
                  </a:lnTo>
                  <a:lnTo>
                    <a:pt x="44" y="0"/>
                  </a:lnTo>
                  <a:close/>
                </a:path>
              </a:pathLst>
            </a:custGeom>
            <a:solidFill>
              <a:srgbClr val="179F4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5" name="Freeform 453">
              <a:extLst>
                <a:ext uri="{FF2B5EF4-FFF2-40B4-BE49-F238E27FC236}">
                  <a16:creationId xmlns:a16="http://schemas.microsoft.com/office/drawing/2014/main" id="{92FA91FE-40FE-497B-A3BD-903DFD159953}"/>
                </a:ext>
              </a:extLst>
            </p:cNvPr>
            <p:cNvSpPr>
              <a:spLocks/>
            </p:cNvSpPr>
            <p:nvPr/>
          </p:nvSpPr>
          <p:spPr bwMode="auto">
            <a:xfrm>
              <a:off x="2120" y="2374"/>
              <a:ext cx="90" cy="88"/>
            </a:xfrm>
            <a:custGeom>
              <a:avLst/>
              <a:gdLst>
                <a:gd name="T0" fmla="*/ 90 w 90"/>
                <a:gd name="T1" fmla="*/ 44 h 88"/>
                <a:gd name="T2" fmla="*/ 90 w 90"/>
                <a:gd name="T3" fmla="*/ 44 h 88"/>
                <a:gd name="T4" fmla="*/ 88 w 90"/>
                <a:gd name="T5" fmla="*/ 54 h 88"/>
                <a:gd name="T6" fmla="*/ 86 w 90"/>
                <a:gd name="T7" fmla="*/ 62 h 88"/>
                <a:gd name="T8" fmla="*/ 82 w 90"/>
                <a:gd name="T9" fmla="*/ 70 h 88"/>
                <a:gd name="T10" fmla="*/ 76 w 90"/>
                <a:gd name="T11" fmla="*/ 76 h 88"/>
                <a:gd name="T12" fmla="*/ 70 w 90"/>
                <a:gd name="T13" fmla="*/ 82 h 88"/>
                <a:gd name="T14" fmla="*/ 62 w 90"/>
                <a:gd name="T15" fmla="*/ 86 h 88"/>
                <a:gd name="T16" fmla="*/ 54 w 90"/>
                <a:gd name="T17" fmla="*/ 88 h 88"/>
                <a:gd name="T18" fmla="*/ 46 w 90"/>
                <a:gd name="T19" fmla="*/ 88 h 88"/>
                <a:gd name="T20" fmla="*/ 46 w 90"/>
                <a:gd name="T21" fmla="*/ 88 h 88"/>
                <a:gd name="T22" fmla="*/ 36 w 90"/>
                <a:gd name="T23" fmla="*/ 88 h 88"/>
                <a:gd name="T24" fmla="*/ 28 w 90"/>
                <a:gd name="T25" fmla="*/ 86 h 88"/>
                <a:gd name="T26" fmla="*/ 20 w 90"/>
                <a:gd name="T27" fmla="*/ 82 h 88"/>
                <a:gd name="T28" fmla="*/ 14 w 90"/>
                <a:gd name="T29" fmla="*/ 76 h 88"/>
                <a:gd name="T30" fmla="*/ 8 w 90"/>
                <a:gd name="T31" fmla="*/ 70 h 88"/>
                <a:gd name="T32" fmla="*/ 4 w 90"/>
                <a:gd name="T33" fmla="*/ 62 h 88"/>
                <a:gd name="T34" fmla="*/ 2 w 90"/>
                <a:gd name="T35" fmla="*/ 54 h 88"/>
                <a:gd name="T36" fmla="*/ 0 w 90"/>
                <a:gd name="T37" fmla="*/ 44 h 88"/>
                <a:gd name="T38" fmla="*/ 0 w 90"/>
                <a:gd name="T39" fmla="*/ 44 h 88"/>
                <a:gd name="T40" fmla="*/ 2 w 90"/>
                <a:gd name="T41" fmla="*/ 36 h 88"/>
                <a:gd name="T42" fmla="*/ 4 w 90"/>
                <a:gd name="T43" fmla="*/ 28 h 88"/>
                <a:gd name="T44" fmla="*/ 8 w 90"/>
                <a:gd name="T45" fmla="*/ 20 h 88"/>
                <a:gd name="T46" fmla="*/ 14 w 90"/>
                <a:gd name="T47" fmla="*/ 12 h 88"/>
                <a:gd name="T48" fmla="*/ 20 w 90"/>
                <a:gd name="T49" fmla="*/ 8 h 88"/>
                <a:gd name="T50" fmla="*/ 28 w 90"/>
                <a:gd name="T51" fmla="*/ 4 h 88"/>
                <a:gd name="T52" fmla="*/ 36 w 90"/>
                <a:gd name="T53" fmla="*/ 0 h 88"/>
                <a:gd name="T54" fmla="*/ 46 w 90"/>
                <a:gd name="T55" fmla="*/ 0 h 88"/>
                <a:gd name="T56" fmla="*/ 46 w 90"/>
                <a:gd name="T57" fmla="*/ 0 h 88"/>
                <a:gd name="T58" fmla="*/ 54 w 90"/>
                <a:gd name="T59" fmla="*/ 0 h 88"/>
                <a:gd name="T60" fmla="*/ 62 w 90"/>
                <a:gd name="T61" fmla="*/ 4 h 88"/>
                <a:gd name="T62" fmla="*/ 70 w 90"/>
                <a:gd name="T63" fmla="*/ 8 h 88"/>
                <a:gd name="T64" fmla="*/ 76 w 90"/>
                <a:gd name="T65" fmla="*/ 12 h 88"/>
                <a:gd name="T66" fmla="*/ 82 w 90"/>
                <a:gd name="T67" fmla="*/ 20 h 88"/>
                <a:gd name="T68" fmla="*/ 86 w 90"/>
                <a:gd name="T69" fmla="*/ 28 h 88"/>
                <a:gd name="T70" fmla="*/ 88 w 90"/>
                <a:gd name="T71" fmla="*/ 36 h 88"/>
                <a:gd name="T72" fmla="*/ 90 w 90"/>
                <a:gd name="T73" fmla="*/ 44 h 88"/>
                <a:gd name="T74" fmla="*/ 90 w 90"/>
                <a:gd name="T75" fmla="*/ 44 h 8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0"/>
                <a:gd name="T115" fmla="*/ 0 h 88"/>
                <a:gd name="T116" fmla="*/ 90 w 90"/>
                <a:gd name="T117" fmla="*/ 88 h 8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0" h="88">
                  <a:moveTo>
                    <a:pt x="90" y="44"/>
                  </a:moveTo>
                  <a:lnTo>
                    <a:pt x="90" y="44"/>
                  </a:lnTo>
                  <a:lnTo>
                    <a:pt x="88" y="54"/>
                  </a:lnTo>
                  <a:lnTo>
                    <a:pt x="86" y="62"/>
                  </a:lnTo>
                  <a:lnTo>
                    <a:pt x="82" y="70"/>
                  </a:lnTo>
                  <a:lnTo>
                    <a:pt x="76" y="76"/>
                  </a:lnTo>
                  <a:lnTo>
                    <a:pt x="70" y="82"/>
                  </a:lnTo>
                  <a:lnTo>
                    <a:pt x="62" y="86"/>
                  </a:lnTo>
                  <a:lnTo>
                    <a:pt x="54" y="88"/>
                  </a:lnTo>
                  <a:lnTo>
                    <a:pt x="46" y="88"/>
                  </a:lnTo>
                  <a:lnTo>
                    <a:pt x="36" y="88"/>
                  </a:lnTo>
                  <a:lnTo>
                    <a:pt x="28" y="86"/>
                  </a:lnTo>
                  <a:lnTo>
                    <a:pt x="20" y="82"/>
                  </a:lnTo>
                  <a:lnTo>
                    <a:pt x="14" y="76"/>
                  </a:lnTo>
                  <a:lnTo>
                    <a:pt x="8" y="70"/>
                  </a:lnTo>
                  <a:lnTo>
                    <a:pt x="4" y="62"/>
                  </a:lnTo>
                  <a:lnTo>
                    <a:pt x="2" y="54"/>
                  </a:lnTo>
                  <a:lnTo>
                    <a:pt x="0" y="44"/>
                  </a:lnTo>
                  <a:lnTo>
                    <a:pt x="2" y="36"/>
                  </a:lnTo>
                  <a:lnTo>
                    <a:pt x="4" y="28"/>
                  </a:lnTo>
                  <a:lnTo>
                    <a:pt x="8" y="20"/>
                  </a:lnTo>
                  <a:lnTo>
                    <a:pt x="14" y="12"/>
                  </a:lnTo>
                  <a:lnTo>
                    <a:pt x="20" y="8"/>
                  </a:lnTo>
                  <a:lnTo>
                    <a:pt x="28" y="4"/>
                  </a:lnTo>
                  <a:lnTo>
                    <a:pt x="36" y="0"/>
                  </a:lnTo>
                  <a:lnTo>
                    <a:pt x="46" y="0"/>
                  </a:lnTo>
                  <a:lnTo>
                    <a:pt x="54" y="0"/>
                  </a:lnTo>
                  <a:lnTo>
                    <a:pt x="62" y="4"/>
                  </a:lnTo>
                  <a:lnTo>
                    <a:pt x="70" y="8"/>
                  </a:lnTo>
                  <a:lnTo>
                    <a:pt x="76" y="12"/>
                  </a:lnTo>
                  <a:lnTo>
                    <a:pt x="82" y="20"/>
                  </a:lnTo>
                  <a:lnTo>
                    <a:pt x="86" y="28"/>
                  </a:lnTo>
                  <a:lnTo>
                    <a:pt x="88" y="36"/>
                  </a:lnTo>
                  <a:lnTo>
                    <a:pt x="90" y="44"/>
                  </a:lnTo>
                  <a:close/>
                </a:path>
              </a:pathLst>
            </a:custGeom>
            <a:solidFill>
              <a:srgbClr val="ECC8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6" name="Freeform 454">
              <a:extLst>
                <a:ext uri="{FF2B5EF4-FFF2-40B4-BE49-F238E27FC236}">
                  <a16:creationId xmlns:a16="http://schemas.microsoft.com/office/drawing/2014/main" id="{E543B3A4-5167-4C78-AB35-7A630E8DA6AB}"/>
                </a:ext>
              </a:extLst>
            </p:cNvPr>
            <p:cNvSpPr>
              <a:spLocks/>
            </p:cNvSpPr>
            <p:nvPr/>
          </p:nvSpPr>
          <p:spPr bwMode="auto">
            <a:xfrm>
              <a:off x="2122" y="2374"/>
              <a:ext cx="86" cy="88"/>
            </a:xfrm>
            <a:custGeom>
              <a:avLst/>
              <a:gdLst>
                <a:gd name="T0" fmla="*/ 44 w 86"/>
                <a:gd name="T1" fmla="*/ 0 h 88"/>
                <a:gd name="T2" fmla="*/ 44 w 86"/>
                <a:gd name="T3" fmla="*/ 0 h 88"/>
                <a:gd name="T4" fmla="*/ 52 w 86"/>
                <a:gd name="T5" fmla="*/ 2 h 88"/>
                <a:gd name="T6" fmla="*/ 60 w 86"/>
                <a:gd name="T7" fmla="*/ 4 h 88"/>
                <a:gd name="T8" fmla="*/ 68 w 86"/>
                <a:gd name="T9" fmla="*/ 8 h 88"/>
                <a:gd name="T10" fmla="*/ 74 w 86"/>
                <a:gd name="T11" fmla="*/ 14 h 88"/>
                <a:gd name="T12" fmla="*/ 80 w 86"/>
                <a:gd name="T13" fmla="*/ 20 h 88"/>
                <a:gd name="T14" fmla="*/ 84 w 86"/>
                <a:gd name="T15" fmla="*/ 28 h 88"/>
                <a:gd name="T16" fmla="*/ 86 w 86"/>
                <a:gd name="T17" fmla="*/ 36 h 88"/>
                <a:gd name="T18" fmla="*/ 86 w 86"/>
                <a:gd name="T19" fmla="*/ 44 h 88"/>
                <a:gd name="T20" fmla="*/ 86 w 86"/>
                <a:gd name="T21" fmla="*/ 44 h 88"/>
                <a:gd name="T22" fmla="*/ 86 w 86"/>
                <a:gd name="T23" fmla="*/ 54 h 88"/>
                <a:gd name="T24" fmla="*/ 84 w 86"/>
                <a:gd name="T25" fmla="*/ 62 h 88"/>
                <a:gd name="T26" fmla="*/ 80 w 86"/>
                <a:gd name="T27" fmla="*/ 68 h 88"/>
                <a:gd name="T28" fmla="*/ 74 w 86"/>
                <a:gd name="T29" fmla="*/ 76 h 88"/>
                <a:gd name="T30" fmla="*/ 68 w 86"/>
                <a:gd name="T31" fmla="*/ 80 h 88"/>
                <a:gd name="T32" fmla="*/ 60 w 86"/>
                <a:gd name="T33" fmla="*/ 84 h 88"/>
                <a:gd name="T34" fmla="*/ 52 w 86"/>
                <a:gd name="T35" fmla="*/ 88 h 88"/>
                <a:gd name="T36" fmla="*/ 44 w 86"/>
                <a:gd name="T37" fmla="*/ 88 h 88"/>
                <a:gd name="T38" fmla="*/ 44 w 86"/>
                <a:gd name="T39" fmla="*/ 88 h 88"/>
                <a:gd name="T40" fmla="*/ 34 w 86"/>
                <a:gd name="T41" fmla="*/ 88 h 88"/>
                <a:gd name="T42" fmla="*/ 26 w 86"/>
                <a:gd name="T43" fmla="*/ 84 h 88"/>
                <a:gd name="T44" fmla="*/ 18 w 86"/>
                <a:gd name="T45" fmla="*/ 80 h 88"/>
                <a:gd name="T46" fmla="*/ 12 w 86"/>
                <a:gd name="T47" fmla="*/ 76 h 88"/>
                <a:gd name="T48" fmla="*/ 8 w 86"/>
                <a:gd name="T49" fmla="*/ 68 h 88"/>
                <a:gd name="T50" fmla="*/ 4 w 86"/>
                <a:gd name="T51" fmla="*/ 62 h 88"/>
                <a:gd name="T52" fmla="*/ 0 w 86"/>
                <a:gd name="T53" fmla="*/ 54 h 88"/>
                <a:gd name="T54" fmla="*/ 0 w 86"/>
                <a:gd name="T55" fmla="*/ 44 h 88"/>
                <a:gd name="T56" fmla="*/ 0 w 86"/>
                <a:gd name="T57" fmla="*/ 44 h 88"/>
                <a:gd name="T58" fmla="*/ 0 w 86"/>
                <a:gd name="T59" fmla="*/ 36 h 88"/>
                <a:gd name="T60" fmla="*/ 4 w 86"/>
                <a:gd name="T61" fmla="*/ 28 h 88"/>
                <a:gd name="T62" fmla="*/ 8 w 86"/>
                <a:gd name="T63" fmla="*/ 20 h 88"/>
                <a:gd name="T64" fmla="*/ 12 w 86"/>
                <a:gd name="T65" fmla="*/ 14 h 88"/>
                <a:gd name="T66" fmla="*/ 18 w 86"/>
                <a:gd name="T67" fmla="*/ 8 h 88"/>
                <a:gd name="T68" fmla="*/ 26 w 86"/>
                <a:gd name="T69" fmla="*/ 4 h 88"/>
                <a:gd name="T70" fmla="*/ 34 w 86"/>
                <a:gd name="T71" fmla="*/ 2 h 88"/>
                <a:gd name="T72" fmla="*/ 44 w 86"/>
                <a:gd name="T73" fmla="*/ 0 h 88"/>
                <a:gd name="T74" fmla="*/ 44 w 86"/>
                <a:gd name="T75" fmla="*/ 0 h 8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6"/>
                <a:gd name="T115" fmla="*/ 0 h 88"/>
                <a:gd name="T116" fmla="*/ 86 w 86"/>
                <a:gd name="T117" fmla="*/ 88 h 8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6" h="88">
                  <a:moveTo>
                    <a:pt x="44" y="0"/>
                  </a:moveTo>
                  <a:lnTo>
                    <a:pt x="44" y="0"/>
                  </a:lnTo>
                  <a:lnTo>
                    <a:pt x="52" y="2"/>
                  </a:lnTo>
                  <a:lnTo>
                    <a:pt x="60" y="4"/>
                  </a:lnTo>
                  <a:lnTo>
                    <a:pt x="68" y="8"/>
                  </a:lnTo>
                  <a:lnTo>
                    <a:pt x="74" y="14"/>
                  </a:lnTo>
                  <a:lnTo>
                    <a:pt x="80" y="20"/>
                  </a:lnTo>
                  <a:lnTo>
                    <a:pt x="84" y="28"/>
                  </a:lnTo>
                  <a:lnTo>
                    <a:pt x="86" y="36"/>
                  </a:lnTo>
                  <a:lnTo>
                    <a:pt x="86" y="44"/>
                  </a:lnTo>
                  <a:lnTo>
                    <a:pt x="86" y="54"/>
                  </a:lnTo>
                  <a:lnTo>
                    <a:pt x="84" y="62"/>
                  </a:lnTo>
                  <a:lnTo>
                    <a:pt x="80" y="68"/>
                  </a:lnTo>
                  <a:lnTo>
                    <a:pt x="74" y="76"/>
                  </a:lnTo>
                  <a:lnTo>
                    <a:pt x="68" y="80"/>
                  </a:lnTo>
                  <a:lnTo>
                    <a:pt x="60" y="84"/>
                  </a:lnTo>
                  <a:lnTo>
                    <a:pt x="52" y="88"/>
                  </a:lnTo>
                  <a:lnTo>
                    <a:pt x="44" y="88"/>
                  </a:lnTo>
                  <a:lnTo>
                    <a:pt x="34" y="88"/>
                  </a:lnTo>
                  <a:lnTo>
                    <a:pt x="26" y="84"/>
                  </a:lnTo>
                  <a:lnTo>
                    <a:pt x="18" y="80"/>
                  </a:lnTo>
                  <a:lnTo>
                    <a:pt x="12" y="76"/>
                  </a:lnTo>
                  <a:lnTo>
                    <a:pt x="8" y="68"/>
                  </a:lnTo>
                  <a:lnTo>
                    <a:pt x="4" y="62"/>
                  </a:lnTo>
                  <a:lnTo>
                    <a:pt x="0" y="54"/>
                  </a:lnTo>
                  <a:lnTo>
                    <a:pt x="0" y="44"/>
                  </a:lnTo>
                  <a:lnTo>
                    <a:pt x="0" y="36"/>
                  </a:lnTo>
                  <a:lnTo>
                    <a:pt x="4" y="28"/>
                  </a:lnTo>
                  <a:lnTo>
                    <a:pt x="8" y="20"/>
                  </a:lnTo>
                  <a:lnTo>
                    <a:pt x="12" y="14"/>
                  </a:lnTo>
                  <a:lnTo>
                    <a:pt x="18" y="8"/>
                  </a:lnTo>
                  <a:lnTo>
                    <a:pt x="26" y="4"/>
                  </a:lnTo>
                  <a:lnTo>
                    <a:pt x="34" y="2"/>
                  </a:lnTo>
                  <a:lnTo>
                    <a:pt x="44" y="0"/>
                  </a:lnTo>
                  <a:close/>
                </a:path>
              </a:pathLst>
            </a:custGeom>
            <a:solidFill>
              <a:srgbClr val="ECC7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7" name="Freeform 455">
              <a:extLst>
                <a:ext uri="{FF2B5EF4-FFF2-40B4-BE49-F238E27FC236}">
                  <a16:creationId xmlns:a16="http://schemas.microsoft.com/office/drawing/2014/main" id="{E95F043E-8017-403F-9C9C-A4BC073EB5B8}"/>
                </a:ext>
              </a:extLst>
            </p:cNvPr>
            <p:cNvSpPr>
              <a:spLocks/>
            </p:cNvSpPr>
            <p:nvPr/>
          </p:nvSpPr>
          <p:spPr bwMode="auto">
            <a:xfrm>
              <a:off x="2122" y="2376"/>
              <a:ext cx="86" cy="84"/>
            </a:xfrm>
            <a:custGeom>
              <a:avLst/>
              <a:gdLst>
                <a:gd name="T0" fmla="*/ 44 w 86"/>
                <a:gd name="T1" fmla="*/ 0 h 84"/>
                <a:gd name="T2" fmla="*/ 44 w 86"/>
                <a:gd name="T3" fmla="*/ 0 h 84"/>
                <a:gd name="T4" fmla="*/ 52 w 86"/>
                <a:gd name="T5" fmla="*/ 0 h 84"/>
                <a:gd name="T6" fmla="*/ 60 w 86"/>
                <a:gd name="T7" fmla="*/ 4 h 84"/>
                <a:gd name="T8" fmla="*/ 68 w 86"/>
                <a:gd name="T9" fmla="*/ 8 h 84"/>
                <a:gd name="T10" fmla="*/ 74 w 86"/>
                <a:gd name="T11" fmla="*/ 12 h 84"/>
                <a:gd name="T12" fmla="*/ 78 w 86"/>
                <a:gd name="T13" fmla="*/ 18 h 84"/>
                <a:gd name="T14" fmla="*/ 82 w 86"/>
                <a:gd name="T15" fmla="*/ 26 h 84"/>
                <a:gd name="T16" fmla="*/ 84 w 86"/>
                <a:gd name="T17" fmla="*/ 34 h 84"/>
                <a:gd name="T18" fmla="*/ 86 w 86"/>
                <a:gd name="T19" fmla="*/ 42 h 84"/>
                <a:gd name="T20" fmla="*/ 86 w 86"/>
                <a:gd name="T21" fmla="*/ 42 h 84"/>
                <a:gd name="T22" fmla="*/ 84 w 86"/>
                <a:gd name="T23" fmla="*/ 50 h 84"/>
                <a:gd name="T24" fmla="*/ 82 w 86"/>
                <a:gd name="T25" fmla="*/ 58 h 84"/>
                <a:gd name="T26" fmla="*/ 78 w 86"/>
                <a:gd name="T27" fmla="*/ 66 h 84"/>
                <a:gd name="T28" fmla="*/ 74 w 86"/>
                <a:gd name="T29" fmla="*/ 72 h 84"/>
                <a:gd name="T30" fmla="*/ 68 w 86"/>
                <a:gd name="T31" fmla="*/ 78 h 84"/>
                <a:gd name="T32" fmla="*/ 60 w 86"/>
                <a:gd name="T33" fmla="*/ 82 h 84"/>
                <a:gd name="T34" fmla="*/ 52 w 86"/>
                <a:gd name="T35" fmla="*/ 84 h 84"/>
                <a:gd name="T36" fmla="*/ 44 w 86"/>
                <a:gd name="T37" fmla="*/ 84 h 84"/>
                <a:gd name="T38" fmla="*/ 44 w 86"/>
                <a:gd name="T39" fmla="*/ 84 h 84"/>
                <a:gd name="T40" fmla="*/ 34 w 86"/>
                <a:gd name="T41" fmla="*/ 84 h 84"/>
                <a:gd name="T42" fmla="*/ 26 w 86"/>
                <a:gd name="T43" fmla="*/ 82 h 84"/>
                <a:gd name="T44" fmla="*/ 20 w 86"/>
                <a:gd name="T45" fmla="*/ 78 h 84"/>
                <a:gd name="T46" fmla="*/ 14 w 86"/>
                <a:gd name="T47" fmla="*/ 72 h 84"/>
                <a:gd name="T48" fmla="*/ 8 w 86"/>
                <a:gd name="T49" fmla="*/ 66 h 84"/>
                <a:gd name="T50" fmla="*/ 4 w 86"/>
                <a:gd name="T51" fmla="*/ 58 h 84"/>
                <a:gd name="T52" fmla="*/ 2 w 86"/>
                <a:gd name="T53" fmla="*/ 50 h 84"/>
                <a:gd name="T54" fmla="*/ 0 w 86"/>
                <a:gd name="T55" fmla="*/ 42 h 84"/>
                <a:gd name="T56" fmla="*/ 0 w 86"/>
                <a:gd name="T57" fmla="*/ 42 h 84"/>
                <a:gd name="T58" fmla="*/ 2 w 86"/>
                <a:gd name="T59" fmla="*/ 34 h 84"/>
                <a:gd name="T60" fmla="*/ 4 w 86"/>
                <a:gd name="T61" fmla="*/ 26 h 84"/>
                <a:gd name="T62" fmla="*/ 8 w 86"/>
                <a:gd name="T63" fmla="*/ 18 h 84"/>
                <a:gd name="T64" fmla="*/ 14 w 86"/>
                <a:gd name="T65" fmla="*/ 12 h 84"/>
                <a:gd name="T66" fmla="*/ 20 w 86"/>
                <a:gd name="T67" fmla="*/ 8 h 84"/>
                <a:gd name="T68" fmla="*/ 26 w 86"/>
                <a:gd name="T69" fmla="*/ 4 h 84"/>
                <a:gd name="T70" fmla="*/ 34 w 86"/>
                <a:gd name="T71" fmla="*/ 0 h 84"/>
                <a:gd name="T72" fmla="*/ 44 w 86"/>
                <a:gd name="T73" fmla="*/ 0 h 84"/>
                <a:gd name="T74" fmla="*/ 44 w 86"/>
                <a:gd name="T75" fmla="*/ 0 h 8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6"/>
                <a:gd name="T115" fmla="*/ 0 h 84"/>
                <a:gd name="T116" fmla="*/ 86 w 86"/>
                <a:gd name="T117" fmla="*/ 84 h 8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6" h="84">
                  <a:moveTo>
                    <a:pt x="44" y="0"/>
                  </a:moveTo>
                  <a:lnTo>
                    <a:pt x="44" y="0"/>
                  </a:lnTo>
                  <a:lnTo>
                    <a:pt x="52" y="0"/>
                  </a:lnTo>
                  <a:lnTo>
                    <a:pt x="60" y="4"/>
                  </a:lnTo>
                  <a:lnTo>
                    <a:pt x="68" y="8"/>
                  </a:lnTo>
                  <a:lnTo>
                    <a:pt x="74" y="12"/>
                  </a:lnTo>
                  <a:lnTo>
                    <a:pt x="78" y="18"/>
                  </a:lnTo>
                  <a:lnTo>
                    <a:pt x="82" y="26"/>
                  </a:lnTo>
                  <a:lnTo>
                    <a:pt x="84" y="34"/>
                  </a:lnTo>
                  <a:lnTo>
                    <a:pt x="86" y="42"/>
                  </a:lnTo>
                  <a:lnTo>
                    <a:pt x="84" y="50"/>
                  </a:lnTo>
                  <a:lnTo>
                    <a:pt x="82" y="58"/>
                  </a:lnTo>
                  <a:lnTo>
                    <a:pt x="78" y="66"/>
                  </a:lnTo>
                  <a:lnTo>
                    <a:pt x="74" y="72"/>
                  </a:lnTo>
                  <a:lnTo>
                    <a:pt x="68" y="78"/>
                  </a:lnTo>
                  <a:lnTo>
                    <a:pt x="60" y="82"/>
                  </a:lnTo>
                  <a:lnTo>
                    <a:pt x="52" y="84"/>
                  </a:lnTo>
                  <a:lnTo>
                    <a:pt x="44" y="84"/>
                  </a:lnTo>
                  <a:lnTo>
                    <a:pt x="34" y="84"/>
                  </a:lnTo>
                  <a:lnTo>
                    <a:pt x="26" y="82"/>
                  </a:lnTo>
                  <a:lnTo>
                    <a:pt x="20" y="78"/>
                  </a:lnTo>
                  <a:lnTo>
                    <a:pt x="14" y="72"/>
                  </a:lnTo>
                  <a:lnTo>
                    <a:pt x="8" y="66"/>
                  </a:lnTo>
                  <a:lnTo>
                    <a:pt x="4" y="58"/>
                  </a:lnTo>
                  <a:lnTo>
                    <a:pt x="2" y="50"/>
                  </a:lnTo>
                  <a:lnTo>
                    <a:pt x="0" y="42"/>
                  </a:lnTo>
                  <a:lnTo>
                    <a:pt x="2" y="34"/>
                  </a:lnTo>
                  <a:lnTo>
                    <a:pt x="4" y="26"/>
                  </a:lnTo>
                  <a:lnTo>
                    <a:pt x="8" y="18"/>
                  </a:lnTo>
                  <a:lnTo>
                    <a:pt x="14" y="12"/>
                  </a:lnTo>
                  <a:lnTo>
                    <a:pt x="20" y="8"/>
                  </a:lnTo>
                  <a:lnTo>
                    <a:pt x="26" y="4"/>
                  </a:lnTo>
                  <a:lnTo>
                    <a:pt x="34" y="0"/>
                  </a:lnTo>
                  <a:lnTo>
                    <a:pt x="44" y="0"/>
                  </a:lnTo>
                  <a:close/>
                </a:path>
              </a:pathLst>
            </a:custGeom>
            <a:solidFill>
              <a:srgbClr val="ECC6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8" name="Freeform 456">
              <a:extLst>
                <a:ext uri="{FF2B5EF4-FFF2-40B4-BE49-F238E27FC236}">
                  <a16:creationId xmlns:a16="http://schemas.microsoft.com/office/drawing/2014/main" id="{24294183-6608-442D-B19C-0333A03C1854}"/>
                </a:ext>
              </a:extLst>
            </p:cNvPr>
            <p:cNvSpPr>
              <a:spLocks/>
            </p:cNvSpPr>
            <p:nvPr/>
          </p:nvSpPr>
          <p:spPr bwMode="auto">
            <a:xfrm>
              <a:off x="2124" y="2376"/>
              <a:ext cx="82" cy="84"/>
            </a:xfrm>
            <a:custGeom>
              <a:avLst/>
              <a:gdLst>
                <a:gd name="T0" fmla="*/ 42 w 82"/>
                <a:gd name="T1" fmla="*/ 0 h 84"/>
                <a:gd name="T2" fmla="*/ 42 w 82"/>
                <a:gd name="T3" fmla="*/ 0 h 84"/>
                <a:gd name="T4" fmla="*/ 50 w 82"/>
                <a:gd name="T5" fmla="*/ 2 h 84"/>
                <a:gd name="T6" fmla="*/ 58 w 82"/>
                <a:gd name="T7" fmla="*/ 4 h 84"/>
                <a:gd name="T8" fmla="*/ 64 w 82"/>
                <a:gd name="T9" fmla="*/ 8 h 84"/>
                <a:gd name="T10" fmla="*/ 70 w 82"/>
                <a:gd name="T11" fmla="*/ 14 h 84"/>
                <a:gd name="T12" fmla="*/ 76 w 82"/>
                <a:gd name="T13" fmla="*/ 20 h 84"/>
                <a:gd name="T14" fmla="*/ 80 w 82"/>
                <a:gd name="T15" fmla="*/ 26 h 84"/>
                <a:gd name="T16" fmla="*/ 82 w 82"/>
                <a:gd name="T17" fmla="*/ 34 h 84"/>
                <a:gd name="T18" fmla="*/ 82 w 82"/>
                <a:gd name="T19" fmla="*/ 42 h 84"/>
                <a:gd name="T20" fmla="*/ 82 w 82"/>
                <a:gd name="T21" fmla="*/ 42 h 84"/>
                <a:gd name="T22" fmla="*/ 82 w 82"/>
                <a:gd name="T23" fmla="*/ 50 h 84"/>
                <a:gd name="T24" fmla="*/ 80 w 82"/>
                <a:gd name="T25" fmla="*/ 58 h 84"/>
                <a:gd name="T26" fmla="*/ 76 w 82"/>
                <a:gd name="T27" fmla="*/ 66 h 84"/>
                <a:gd name="T28" fmla="*/ 70 w 82"/>
                <a:gd name="T29" fmla="*/ 72 h 84"/>
                <a:gd name="T30" fmla="*/ 64 w 82"/>
                <a:gd name="T31" fmla="*/ 76 h 84"/>
                <a:gd name="T32" fmla="*/ 58 w 82"/>
                <a:gd name="T33" fmla="*/ 80 h 84"/>
                <a:gd name="T34" fmla="*/ 50 w 82"/>
                <a:gd name="T35" fmla="*/ 84 h 84"/>
                <a:gd name="T36" fmla="*/ 42 w 82"/>
                <a:gd name="T37" fmla="*/ 84 h 84"/>
                <a:gd name="T38" fmla="*/ 42 w 82"/>
                <a:gd name="T39" fmla="*/ 84 h 84"/>
                <a:gd name="T40" fmla="*/ 32 w 82"/>
                <a:gd name="T41" fmla="*/ 84 h 84"/>
                <a:gd name="T42" fmla="*/ 26 w 82"/>
                <a:gd name="T43" fmla="*/ 80 h 84"/>
                <a:gd name="T44" fmla="*/ 18 w 82"/>
                <a:gd name="T45" fmla="*/ 76 h 84"/>
                <a:gd name="T46" fmla="*/ 12 w 82"/>
                <a:gd name="T47" fmla="*/ 72 h 84"/>
                <a:gd name="T48" fmla="*/ 6 w 82"/>
                <a:gd name="T49" fmla="*/ 66 h 84"/>
                <a:gd name="T50" fmla="*/ 4 w 82"/>
                <a:gd name="T51" fmla="*/ 58 h 84"/>
                <a:gd name="T52" fmla="*/ 0 w 82"/>
                <a:gd name="T53" fmla="*/ 50 h 84"/>
                <a:gd name="T54" fmla="*/ 0 w 82"/>
                <a:gd name="T55" fmla="*/ 42 h 84"/>
                <a:gd name="T56" fmla="*/ 0 w 82"/>
                <a:gd name="T57" fmla="*/ 42 h 84"/>
                <a:gd name="T58" fmla="*/ 0 w 82"/>
                <a:gd name="T59" fmla="*/ 34 h 84"/>
                <a:gd name="T60" fmla="*/ 4 w 82"/>
                <a:gd name="T61" fmla="*/ 26 h 84"/>
                <a:gd name="T62" fmla="*/ 6 w 82"/>
                <a:gd name="T63" fmla="*/ 20 h 84"/>
                <a:gd name="T64" fmla="*/ 12 w 82"/>
                <a:gd name="T65" fmla="*/ 14 h 84"/>
                <a:gd name="T66" fmla="*/ 18 w 82"/>
                <a:gd name="T67" fmla="*/ 8 h 84"/>
                <a:gd name="T68" fmla="*/ 26 w 82"/>
                <a:gd name="T69" fmla="*/ 4 h 84"/>
                <a:gd name="T70" fmla="*/ 32 w 82"/>
                <a:gd name="T71" fmla="*/ 2 h 84"/>
                <a:gd name="T72" fmla="*/ 42 w 82"/>
                <a:gd name="T73" fmla="*/ 0 h 84"/>
                <a:gd name="T74" fmla="*/ 42 w 82"/>
                <a:gd name="T75" fmla="*/ 0 h 8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
                <a:gd name="T115" fmla="*/ 0 h 84"/>
                <a:gd name="T116" fmla="*/ 82 w 82"/>
                <a:gd name="T117" fmla="*/ 84 h 8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 h="84">
                  <a:moveTo>
                    <a:pt x="42" y="0"/>
                  </a:moveTo>
                  <a:lnTo>
                    <a:pt x="42" y="0"/>
                  </a:lnTo>
                  <a:lnTo>
                    <a:pt x="50" y="2"/>
                  </a:lnTo>
                  <a:lnTo>
                    <a:pt x="58" y="4"/>
                  </a:lnTo>
                  <a:lnTo>
                    <a:pt x="64" y="8"/>
                  </a:lnTo>
                  <a:lnTo>
                    <a:pt x="70" y="14"/>
                  </a:lnTo>
                  <a:lnTo>
                    <a:pt x="76" y="20"/>
                  </a:lnTo>
                  <a:lnTo>
                    <a:pt x="80" y="26"/>
                  </a:lnTo>
                  <a:lnTo>
                    <a:pt x="82" y="34"/>
                  </a:lnTo>
                  <a:lnTo>
                    <a:pt x="82" y="42"/>
                  </a:lnTo>
                  <a:lnTo>
                    <a:pt x="82" y="50"/>
                  </a:lnTo>
                  <a:lnTo>
                    <a:pt x="80" y="58"/>
                  </a:lnTo>
                  <a:lnTo>
                    <a:pt x="76" y="66"/>
                  </a:lnTo>
                  <a:lnTo>
                    <a:pt x="70" y="72"/>
                  </a:lnTo>
                  <a:lnTo>
                    <a:pt x="64" y="76"/>
                  </a:lnTo>
                  <a:lnTo>
                    <a:pt x="58" y="80"/>
                  </a:lnTo>
                  <a:lnTo>
                    <a:pt x="50" y="84"/>
                  </a:lnTo>
                  <a:lnTo>
                    <a:pt x="42" y="84"/>
                  </a:lnTo>
                  <a:lnTo>
                    <a:pt x="32" y="84"/>
                  </a:lnTo>
                  <a:lnTo>
                    <a:pt x="26" y="80"/>
                  </a:lnTo>
                  <a:lnTo>
                    <a:pt x="18" y="76"/>
                  </a:lnTo>
                  <a:lnTo>
                    <a:pt x="12" y="72"/>
                  </a:lnTo>
                  <a:lnTo>
                    <a:pt x="6" y="66"/>
                  </a:lnTo>
                  <a:lnTo>
                    <a:pt x="4" y="58"/>
                  </a:lnTo>
                  <a:lnTo>
                    <a:pt x="0" y="50"/>
                  </a:lnTo>
                  <a:lnTo>
                    <a:pt x="0" y="42"/>
                  </a:lnTo>
                  <a:lnTo>
                    <a:pt x="0" y="34"/>
                  </a:lnTo>
                  <a:lnTo>
                    <a:pt x="4" y="26"/>
                  </a:lnTo>
                  <a:lnTo>
                    <a:pt x="6" y="20"/>
                  </a:lnTo>
                  <a:lnTo>
                    <a:pt x="12" y="14"/>
                  </a:lnTo>
                  <a:lnTo>
                    <a:pt x="18" y="8"/>
                  </a:lnTo>
                  <a:lnTo>
                    <a:pt x="26" y="4"/>
                  </a:lnTo>
                  <a:lnTo>
                    <a:pt x="32" y="2"/>
                  </a:lnTo>
                  <a:lnTo>
                    <a:pt x="42" y="0"/>
                  </a:lnTo>
                  <a:close/>
                </a:path>
              </a:pathLst>
            </a:custGeom>
            <a:solidFill>
              <a:srgbClr val="ECC5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9" name="Freeform 457">
              <a:extLst>
                <a:ext uri="{FF2B5EF4-FFF2-40B4-BE49-F238E27FC236}">
                  <a16:creationId xmlns:a16="http://schemas.microsoft.com/office/drawing/2014/main" id="{899532B6-55DA-4E4C-984F-51FDEBDB6B4B}"/>
                </a:ext>
              </a:extLst>
            </p:cNvPr>
            <p:cNvSpPr>
              <a:spLocks/>
            </p:cNvSpPr>
            <p:nvPr/>
          </p:nvSpPr>
          <p:spPr bwMode="auto">
            <a:xfrm>
              <a:off x="2124" y="2378"/>
              <a:ext cx="82" cy="80"/>
            </a:xfrm>
            <a:custGeom>
              <a:avLst/>
              <a:gdLst>
                <a:gd name="T0" fmla="*/ 42 w 82"/>
                <a:gd name="T1" fmla="*/ 0 h 80"/>
                <a:gd name="T2" fmla="*/ 42 w 82"/>
                <a:gd name="T3" fmla="*/ 0 h 80"/>
                <a:gd name="T4" fmla="*/ 50 w 82"/>
                <a:gd name="T5" fmla="*/ 0 h 80"/>
                <a:gd name="T6" fmla="*/ 58 w 82"/>
                <a:gd name="T7" fmla="*/ 4 h 80"/>
                <a:gd name="T8" fmla="*/ 64 w 82"/>
                <a:gd name="T9" fmla="*/ 6 h 80"/>
                <a:gd name="T10" fmla="*/ 70 w 82"/>
                <a:gd name="T11" fmla="*/ 12 h 80"/>
                <a:gd name="T12" fmla="*/ 74 w 82"/>
                <a:gd name="T13" fmla="*/ 18 h 80"/>
                <a:gd name="T14" fmla="*/ 78 w 82"/>
                <a:gd name="T15" fmla="*/ 24 h 80"/>
                <a:gd name="T16" fmla="*/ 80 w 82"/>
                <a:gd name="T17" fmla="*/ 32 h 80"/>
                <a:gd name="T18" fmla="*/ 82 w 82"/>
                <a:gd name="T19" fmla="*/ 40 h 80"/>
                <a:gd name="T20" fmla="*/ 82 w 82"/>
                <a:gd name="T21" fmla="*/ 40 h 80"/>
                <a:gd name="T22" fmla="*/ 80 w 82"/>
                <a:gd name="T23" fmla="*/ 48 h 80"/>
                <a:gd name="T24" fmla="*/ 78 w 82"/>
                <a:gd name="T25" fmla="*/ 56 h 80"/>
                <a:gd name="T26" fmla="*/ 74 w 82"/>
                <a:gd name="T27" fmla="*/ 64 h 80"/>
                <a:gd name="T28" fmla="*/ 70 w 82"/>
                <a:gd name="T29" fmla="*/ 70 h 80"/>
                <a:gd name="T30" fmla="*/ 64 w 82"/>
                <a:gd name="T31" fmla="*/ 74 h 80"/>
                <a:gd name="T32" fmla="*/ 58 w 82"/>
                <a:gd name="T33" fmla="*/ 78 h 80"/>
                <a:gd name="T34" fmla="*/ 50 w 82"/>
                <a:gd name="T35" fmla="*/ 80 h 80"/>
                <a:gd name="T36" fmla="*/ 42 w 82"/>
                <a:gd name="T37" fmla="*/ 80 h 80"/>
                <a:gd name="T38" fmla="*/ 42 w 82"/>
                <a:gd name="T39" fmla="*/ 80 h 80"/>
                <a:gd name="T40" fmla="*/ 34 w 82"/>
                <a:gd name="T41" fmla="*/ 80 h 80"/>
                <a:gd name="T42" fmla="*/ 26 w 82"/>
                <a:gd name="T43" fmla="*/ 78 h 80"/>
                <a:gd name="T44" fmla="*/ 18 w 82"/>
                <a:gd name="T45" fmla="*/ 74 h 80"/>
                <a:gd name="T46" fmla="*/ 12 w 82"/>
                <a:gd name="T47" fmla="*/ 70 h 80"/>
                <a:gd name="T48" fmla="*/ 8 w 82"/>
                <a:gd name="T49" fmla="*/ 64 h 80"/>
                <a:gd name="T50" fmla="*/ 4 w 82"/>
                <a:gd name="T51" fmla="*/ 56 h 80"/>
                <a:gd name="T52" fmla="*/ 2 w 82"/>
                <a:gd name="T53" fmla="*/ 48 h 80"/>
                <a:gd name="T54" fmla="*/ 0 w 82"/>
                <a:gd name="T55" fmla="*/ 40 h 80"/>
                <a:gd name="T56" fmla="*/ 0 w 82"/>
                <a:gd name="T57" fmla="*/ 40 h 80"/>
                <a:gd name="T58" fmla="*/ 2 w 82"/>
                <a:gd name="T59" fmla="*/ 32 h 80"/>
                <a:gd name="T60" fmla="*/ 4 w 82"/>
                <a:gd name="T61" fmla="*/ 24 h 80"/>
                <a:gd name="T62" fmla="*/ 8 w 82"/>
                <a:gd name="T63" fmla="*/ 18 h 80"/>
                <a:gd name="T64" fmla="*/ 12 w 82"/>
                <a:gd name="T65" fmla="*/ 12 h 80"/>
                <a:gd name="T66" fmla="*/ 18 w 82"/>
                <a:gd name="T67" fmla="*/ 6 h 80"/>
                <a:gd name="T68" fmla="*/ 26 w 82"/>
                <a:gd name="T69" fmla="*/ 4 h 80"/>
                <a:gd name="T70" fmla="*/ 34 w 82"/>
                <a:gd name="T71" fmla="*/ 0 h 80"/>
                <a:gd name="T72" fmla="*/ 42 w 82"/>
                <a:gd name="T73" fmla="*/ 0 h 80"/>
                <a:gd name="T74" fmla="*/ 42 w 82"/>
                <a:gd name="T75" fmla="*/ 0 h 8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
                <a:gd name="T115" fmla="*/ 0 h 80"/>
                <a:gd name="T116" fmla="*/ 82 w 82"/>
                <a:gd name="T117" fmla="*/ 80 h 8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 h="80">
                  <a:moveTo>
                    <a:pt x="42" y="0"/>
                  </a:moveTo>
                  <a:lnTo>
                    <a:pt x="42" y="0"/>
                  </a:lnTo>
                  <a:lnTo>
                    <a:pt x="50" y="0"/>
                  </a:lnTo>
                  <a:lnTo>
                    <a:pt x="58" y="4"/>
                  </a:lnTo>
                  <a:lnTo>
                    <a:pt x="64" y="6"/>
                  </a:lnTo>
                  <a:lnTo>
                    <a:pt x="70" y="12"/>
                  </a:lnTo>
                  <a:lnTo>
                    <a:pt x="74" y="18"/>
                  </a:lnTo>
                  <a:lnTo>
                    <a:pt x="78" y="24"/>
                  </a:lnTo>
                  <a:lnTo>
                    <a:pt x="80" y="32"/>
                  </a:lnTo>
                  <a:lnTo>
                    <a:pt x="82" y="40"/>
                  </a:lnTo>
                  <a:lnTo>
                    <a:pt x="80" y="48"/>
                  </a:lnTo>
                  <a:lnTo>
                    <a:pt x="78" y="56"/>
                  </a:lnTo>
                  <a:lnTo>
                    <a:pt x="74" y="64"/>
                  </a:lnTo>
                  <a:lnTo>
                    <a:pt x="70" y="70"/>
                  </a:lnTo>
                  <a:lnTo>
                    <a:pt x="64" y="74"/>
                  </a:lnTo>
                  <a:lnTo>
                    <a:pt x="58" y="78"/>
                  </a:lnTo>
                  <a:lnTo>
                    <a:pt x="50" y="80"/>
                  </a:lnTo>
                  <a:lnTo>
                    <a:pt x="42" y="80"/>
                  </a:lnTo>
                  <a:lnTo>
                    <a:pt x="34" y="80"/>
                  </a:lnTo>
                  <a:lnTo>
                    <a:pt x="26" y="78"/>
                  </a:lnTo>
                  <a:lnTo>
                    <a:pt x="18" y="74"/>
                  </a:lnTo>
                  <a:lnTo>
                    <a:pt x="12" y="70"/>
                  </a:lnTo>
                  <a:lnTo>
                    <a:pt x="8" y="64"/>
                  </a:lnTo>
                  <a:lnTo>
                    <a:pt x="4" y="56"/>
                  </a:lnTo>
                  <a:lnTo>
                    <a:pt x="2" y="48"/>
                  </a:lnTo>
                  <a:lnTo>
                    <a:pt x="0" y="40"/>
                  </a:lnTo>
                  <a:lnTo>
                    <a:pt x="2" y="32"/>
                  </a:lnTo>
                  <a:lnTo>
                    <a:pt x="4" y="24"/>
                  </a:lnTo>
                  <a:lnTo>
                    <a:pt x="8" y="18"/>
                  </a:lnTo>
                  <a:lnTo>
                    <a:pt x="12" y="12"/>
                  </a:lnTo>
                  <a:lnTo>
                    <a:pt x="18" y="6"/>
                  </a:lnTo>
                  <a:lnTo>
                    <a:pt x="26" y="4"/>
                  </a:lnTo>
                  <a:lnTo>
                    <a:pt x="34" y="0"/>
                  </a:lnTo>
                  <a:lnTo>
                    <a:pt x="42" y="0"/>
                  </a:lnTo>
                  <a:close/>
                </a:path>
              </a:pathLst>
            </a:custGeom>
            <a:solidFill>
              <a:srgbClr val="ECC3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20" name="Freeform 458">
              <a:extLst>
                <a:ext uri="{FF2B5EF4-FFF2-40B4-BE49-F238E27FC236}">
                  <a16:creationId xmlns:a16="http://schemas.microsoft.com/office/drawing/2014/main" id="{1B1F6307-97E2-4AE8-8549-982540922F7E}"/>
                </a:ext>
              </a:extLst>
            </p:cNvPr>
            <p:cNvSpPr>
              <a:spLocks/>
            </p:cNvSpPr>
            <p:nvPr/>
          </p:nvSpPr>
          <p:spPr bwMode="auto">
            <a:xfrm>
              <a:off x="2126" y="2378"/>
              <a:ext cx="78" cy="80"/>
            </a:xfrm>
            <a:custGeom>
              <a:avLst/>
              <a:gdLst>
                <a:gd name="T0" fmla="*/ 40 w 78"/>
                <a:gd name="T1" fmla="*/ 0 h 80"/>
                <a:gd name="T2" fmla="*/ 40 w 78"/>
                <a:gd name="T3" fmla="*/ 0 h 80"/>
                <a:gd name="T4" fmla="*/ 48 w 78"/>
                <a:gd name="T5" fmla="*/ 2 h 80"/>
                <a:gd name="T6" fmla="*/ 54 w 78"/>
                <a:gd name="T7" fmla="*/ 4 h 80"/>
                <a:gd name="T8" fmla="*/ 62 w 78"/>
                <a:gd name="T9" fmla="*/ 8 h 80"/>
                <a:gd name="T10" fmla="*/ 68 w 78"/>
                <a:gd name="T11" fmla="*/ 12 h 80"/>
                <a:gd name="T12" fmla="*/ 72 w 78"/>
                <a:gd name="T13" fmla="*/ 18 h 80"/>
                <a:gd name="T14" fmla="*/ 76 w 78"/>
                <a:gd name="T15" fmla="*/ 26 h 80"/>
                <a:gd name="T16" fmla="*/ 78 w 78"/>
                <a:gd name="T17" fmla="*/ 32 h 80"/>
                <a:gd name="T18" fmla="*/ 78 w 78"/>
                <a:gd name="T19" fmla="*/ 40 h 80"/>
                <a:gd name="T20" fmla="*/ 78 w 78"/>
                <a:gd name="T21" fmla="*/ 40 h 80"/>
                <a:gd name="T22" fmla="*/ 78 w 78"/>
                <a:gd name="T23" fmla="*/ 48 h 80"/>
                <a:gd name="T24" fmla="*/ 76 w 78"/>
                <a:gd name="T25" fmla="*/ 56 h 80"/>
                <a:gd name="T26" fmla="*/ 72 w 78"/>
                <a:gd name="T27" fmla="*/ 62 h 80"/>
                <a:gd name="T28" fmla="*/ 68 w 78"/>
                <a:gd name="T29" fmla="*/ 68 h 80"/>
                <a:gd name="T30" fmla="*/ 62 w 78"/>
                <a:gd name="T31" fmla="*/ 74 h 80"/>
                <a:gd name="T32" fmla="*/ 54 w 78"/>
                <a:gd name="T33" fmla="*/ 76 h 80"/>
                <a:gd name="T34" fmla="*/ 48 w 78"/>
                <a:gd name="T35" fmla="*/ 80 h 80"/>
                <a:gd name="T36" fmla="*/ 40 w 78"/>
                <a:gd name="T37" fmla="*/ 80 h 80"/>
                <a:gd name="T38" fmla="*/ 40 w 78"/>
                <a:gd name="T39" fmla="*/ 80 h 80"/>
                <a:gd name="T40" fmla="*/ 32 w 78"/>
                <a:gd name="T41" fmla="*/ 80 h 80"/>
                <a:gd name="T42" fmla="*/ 24 w 78"/>
                <a:gd name="T43" fmla="*/ 76 h 80"/>
                <a:gd name="T44" fmla="*/ 18 w 78"/>
                <a:gd name="T45" fmla="*/ 74 h 80"/>
                <a:gd name="T46" fmla="*/ 12 w 78"/>
                <a:gd name="T47" fmla="*/ 68 h 80"/>
                <a:gd name="T48" fmla="*/ 6 w 78"/>
                <a:gd name="T49" fmla="*/ 62 h 80"/>
                <a:gd name="T50" fmla="*/ 2 w 78"/>
                <a:gd name="T51" fmla="*/ 56 h 80"/>
                <a:gd name="T52" fmla="*/ 0 w 78"/>
                <a:gd name="T53" fmla="*/ 48 h 80"/>
                <a:gd name="T54" fmla="*/ 0 w 78"/>
                <a:gd name="T55" fmla="*/ 40 h 80"/>
                <a:gd name="T56" fmla="*/ 0 w 78"/>
                <a:gd name="T57" fmla="*/ 40 h 80"/>
                <a:gd name="T58" fmla="*/ 0 w 78"/>
                <a:gd name="T59" fmla="*/ 32 h 80"/>
                <a:gd name="T60" fmla="*/ 2 w 78"/>
                <a:gd name="T61" fmla="*/ 26 h 80"/>
                <a:gd name="T62" fmla="*/ 6 w 78"/>
                <a:gd name="T63" fmla="*/ 18 h 80"/>
                <a:gd name="T64" fmla="*/ 12 w 78"/>
                <a:gd name="T65" fmla="*/ 12 h 80"/>
                <a:gd name="T66" fmla="*/ 18 w 78"/>
                <a:gd name="T67" fmla="*/ 8 h 80"/>
                <a:gd name="T68" fmla="*/ 24 w 78"/>
                <a:gd name="T69" fmla="*/ 4 h 80"/>
                <a:gd name="T70" fmla="*/ 32 w 78"/>
                <a:gd name="T71" fmla="*/ 2 h 80"/>
                <a:gd name="T72" fmla="*/ 40 w 78"/>
                <a:gd name="T73" fmla="*/ 0 h 80"/>
                <a:gd name="T74" fmla="*/ 40 w 78"/>
                <a:gd name="T75" fmla="*/ 0 h 8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8"/>
                <a:gd name="T115" fmla="*/ 0 h 80"/>
                <a:gd name="T116" fmla="*/ 78 w 78"/>
                <a:gd name="T117" fmla="*/ 80 h 8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8" h="80">
                  <a:moveTo>
                    <a:pt x="40" y="0"/>
                  </a:moveTo>
                  <a:lnTo>
                    <a:pt x="40" y="0"/>
                  </a:lnTo>
                  <a:lnTo>
                    <a:pt x="48" y="2"/>
                  </a:lnTo>
                  <a:lnTo>
                    <a:pt x="54" y="4"/>
                  </a:lnTo>
                  <a:lnTo>
                    <a:pt x="62" y="8"/>
                  </a:lnTo>
                  <a:lnTo>
                    <a:pt x="68" y="12"/>
                  </a:lnTo>
                  <a:lnTo>
                    <a:pt x="72" y="18"/>
                  </a:lnTo>
                  <a:lnTo>
                    <a:pt x="76" y="26"/>
                  </a:lnTo>
                  <a:lnTo>
                    <a:pt x="78" y="32"/>
                  </a:lnTo>
                  <a:lnTo>
                    <a:pt x="78" y="40"/>
                  </a:lnTo>
                  <a:lnTo>
                    <a:pt x="78" y="48"/>
                  </a:lnTo>
                  <a:lnTo>
                    <a:pt x="76" y="56"/>
                  </a:lnTo>
                  <a:lnTo>
                    <a:pt x="72" y="62"/>
                  </a:lnTo>
                  <a:lnTo>
                    <a:pt x="68" y="68"/>
                  </a:lnTo>
                  <a:lnTo>
                    <a:pt x="62" y="74"/>
                  </a:lnTo>
                  <a:lnTo>
                    <a:pt x="54" y="76"/>
                  </a:lnTo>
                  <a:lnTo>
                    <a:pt x="48" y="80"/>
                  </a:lnTo>
                  <a:lnTo>
                    <a:pt x="40" y="80"/>
                  </a:lnTo>
                  <a:lnTo>
                    <a:pt x="32" y="80"/>
                  </a:lnTo>
                  <a:lnTo>
                    <a:pt x="24" y="76"/>
                  </a:lnTo>
                  <a:lnTo>
                    <a:pt x="18" y="74"/>
                  </a:lnTo>
                  <a:lnTo>
                    <a:pt x="12" y="68"/>
                  </a:lnTo>
                  <a:lnTo>
                    <a:pt x="6" y="62"/>
                  </a:lnTo>
                  <a:lnTo>
                    <a:pt x="2" y="56"/>
                  </a:lnTo>
                  <a:lnTo>
                    <a:pt x="0" y="48"/>
                  </a:lnTo>
                  <a:lnTo>
                    <a:pt x="0" y="40"/>
                  </a:lnTo>
                  <a:lnTo>
                    <a:pt x="0" y="32"/>
                  </a:lnTo>
                  <a:lnTo>
                    <a:pt x="2" y="26"/>
                  </a:lnTo>
                  <a:lnTo>
                    <a:pt x="6" y="18"/>
                  </a:lnTo>
                  <a:lnTo>
                    <a:pt x="12" y="12"/>
                  </a:lnTo>
                  <a:lnTo>
                    <a:pt x="18" y="8"/>
                  </a:lnTo>
                  <a:lnTo>
                    <a:pt x="24" y="4"/>
                  </a:lnTo>
                  <a:lnTo>
                    <a:pt x="32" y="2"/>
                  </a:lnTo>
                  <a:lnTo>
                    <a:pt x="40" y="0"/>
                  </a:lnTo>
                  <a:close/>
                </a:path>
              </a:pathLst>
            </a:custGeom>
            <a:solidFill>
              <a:srgbClr val="EBC3A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21" name="Freeform 459">
              <a:extLst>
                <a:ext uri="{FF2B5EF4-FFF2-40B4-BE49-F238E27FC236}">
                  <a16:creationId xmlns:a16="http://schemas.microsoft.com/office/drawing/2014/main" id="{A1A542F4-69E5-43B0-B6BA-BEEE9BE47A9C}"/>
                </a:ext>
              </a:extLst>
            </p:cNvPr>
            <p:cNvSpPr>
              <a:spLocks/>
            </p:cNvSpPr>
            <p:nvPr/>
          </p:nvSpPr>
          <p:spPr bwMode="auto">
            <a:xfrm>
              <a:off x="2126" y="2380"/>
              <a:ext cx="78" cy="76"/>
            </a:xfrm>
            <a:custGeom>
              <a:avLst/>
              <a:gdLst>
                <a:gd name="T0" fmla="*/ 40 w 78"/>
                <a:gd name="T1" fmla="*/ 0 h 76"/>
                <a:gd name="T2" fmla="*/ 40 w 78"/>
                <a:gd name="T3" fmla="*/ 0 h 76"/>
                <a:gd name="T4" fmla="*/ 48 w 78"/>
                <a:gd name="T5" fmla="*/ 0 h 76"/>
                <a:gd name="T6" fmla="*/ 54 w 78"/>
                <a:gd name="T7" fmla="*/ 2 h 76"/>
                <a:gd name="T8" fmla="*/ 60 w 78"/>
                <a:gd name="T9" fmla="*/ 6 h 76"/>
                <a:gd name="T10" fmla="*/ 66 w 78"/>
                <a:gd name="T11" fmla="*/ 12 h 76"/>
                <a:gd name="T12" fmla="*/ 72 w 78"/>
                <a:gd name="T13" fmla="*/ 16 h 76"/>
                <a:gd name="T14" fmla="*/ 74 w 78"/>
                <a:gd name="T15" fmla="*/ 24 h 76"/>
                <a:gd name="T16" fmla="*/ 76 w 78"/>
                <a:gd name="T17" fmla="*/ 30 h 76"/>
                <a:gd name="T18" fmla="*/ 78 w 78"/>
                <a:gd name="T19" fmla="*/ 38 h 76"/>
                <a:gd name="T20" fmla="*/ 78 w 78"/>
                <a:gd name="T21" fmla="*/ 38 h 76"/>
                <a:gd name="T22" fmla="*/ 76 w 78"/>
                <a:gd name="T23" fmla="*/ 46 h 76"/>
                <a:gd name="T24" fmla="*/ 74 w 78"/>
                <a:gd name="T25" fmla="*/ 54 h 76"/>
                <a:gd name="T26" fmla="*/ 72 w 78"/>
                <a:gd name="T27" fmla="*/ 60 h 76"/>
                <a:gd name="T28" fmla="*/ 66 w 78"/>
                <a:gd name="T29" fmla="*/ 66 h 76"/>
                <a:gd name="T30" fmla="*/ 60 w 78"/>
                <a:gd name="T31" fmla="*/ 70 h 76"/>
                <a:gd name="T32" fmla="*/ 54 w 78"/>
                <a:gd name="T33" fmla="*/ 74 h 76"/>
                <a:gd name="T34" fmla="*/ 48 w 78"/>
                <a:gd name="T35" fmla="*/ 76 h 76"/>
                <a:gd name="T36" fmla="*/ 40 w 78"/>
                <a:gd name="T37" fmla="*/ 76 h 76"/>
                <a:gd name="T38" fmla="*/ 40 w 78"/>
                <a:gd name="T39" fmla="*/ 76 h 76"/>
                <a:gd name="T40" fmla="*/ 32 w 78"/>
                <a:gd name="T41" fmla="*/ 76 h 76"/>
                <a:gd name="T42" fmla="*/ 24 w 78"/>
                <a:gd name="T43" fmla="*/ 74 h 76"/>
                <a:gd name="T44" fmla="*/ 18 w 78"/>
                <a:gd name="T45" fmla="*/ 70 h 76"/>
                <a:gd name="T46" fmla="*/ 12 w 78"/>
                <a:gd name="T47" fmla="*/ 66 h 76"/>
                <a:gd name="T48" fmla="*/ 8 w 78"/>
                <a:gd name="T49" fmla="*/ 60 h 76"/>
                <a:gd name="T50" fmla="*/ 4 w 78"/>
                <a:gd name="T51" fmla="*/ 54 h 76"/>
                <a:gd name="T52" fmla="*/ 2 w 78"/>
                <a:gd name="T53" fmla="*/ 46 h 76"/>
                <a:gd name="T54" fmla="*/ 0 w 78"/>
                <a:gd name="T55" fmla="*/ 38 h 76"/>
                <a:gd name="T56" fmla="*/ 0 w 78"/>
                <a:gd name="T57" fmla="*/ 38 h 76"/>
                <a:gd name="T58" fmla="*/ 2 w 78"/>
                <a:gd name="T59" fmla="*/ 30 h 76"/>
                <a:gd name="T60" fmla="*/ 4 w 78"/>
                <a:gd name="T61" fmla="*/ 24 h 76"/>
                <a:gd name="T62" fmla="*/ 8 w 78"/>
                <a:gd name="T63" fmla="*/ 16 h 76"/>
                <a:gd name="T64" fmla="*/ 12 w 78"/>
                <a:gd name="T65" fmla="*/ 12 h 76"/>
                <a:gd name="T66" fmla="*/ 18 w 78"/>
                <a:gd name="T67" fmla="*/ 6 h 76"/>
                <a:gd name="T68" fmla="*/ 24 w 78"/>
                <a:gd name="T69" fmla="*/ 2 h 76"/>
                <a:gd name="T70" fmla="*/ 32 w 78"/>
                <a:gd name="T71" fmla="*/ 0 h 76"/>
                <a:gd name="T72" fmla="*/ 40 w 78"/>
                <a:gd name="T73" fmla="*/ 0 h 76"/>
                <a:gd name="T74" fmla="*/ 40 w 78"/>
                <a:gd name="T75" fmla="*/ 0 h 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8"/>
                <a:gd name="T115" fmla="*/ 0 h 76"/>
                <a:gd name="T116" fmla="*/ 78 w 78"/>
                <a:gd name="T117" fmla="*/ 76 h 7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8" h="76">
                  <a:moveTo>
                    <a:pt x="40" y="0"/>
                  </a:moveTo>
                  <a:lnTo>
                    <a:pt x="40" y="0"/>
                  </a:lnTo>
                  <a:lnTo>
                    <a:pt x="48" y="0"/>
                  </a:lnTo>
                  <a:lnTo>
                    <a:pt x="54" y="2"/>
                  </a:lnTo>
                  <a:lnTo>
                    <a:pt x="60" y="6"/>
                  </a:lnTo>
                  <a:lnTo>
                    <a:pt x="66" y="12"/>
                  </a:lnTo>
                  <a:lnTo>
                    <a:pt x="72" y="16"/>
                  </a:lnTo>
                  <a:lnTo>
                    <a:pt x="74" y="24"/>
                  </a:lnTo>
                  <a:lnTo>
                    <a:pt x="76" y="30"/>
                  </a:lnTo>
                  <a:lnTo>
                    <a:pt x="78" y="38"/>
                  </a:lnTo>
                  <a:lnTo>
                    <a:pt x="76" y="46"/>
                  </a:lnTo>
                  <a:lnTo>
                    <a:pt x="74" y="54"/>
                  </a:lnTo>
                  <a:lnTo>
                    <a:pt x="72" y="60"/>
                  </a:lnTo>
                  <a:lnTo>
                    <a:pt x="66" y="66"/>
                  </a:lnTo>
                  <a:lnTo>
                    <a:pt x="60" y="70"/>
                  </a:lnTo>
                  <a:lnTo>
                    <a:pt x="54" y="74"/>
                  </a:lnTo>
                  <a:lnTo>
                    <a:pt x="48" y="76"/>
                  </a:lnTo>
                  <a:lnTo>
                    <a:pt x="40" y="76"/>
                  </a:lnTo>
                  <a:lnTo>
                    <a:pt x="32" y="76"/>
                  </a:lnTo>
                  <a:lnTo>
                    <a:pt x="24" y="74"/>
                  </a:lnTo>
                  <a:lnTo>
                    <a:pt x="18" y="70"/>
                  </a:lnTo>
                  <a:lnTo>
                    <a:pt x="12" y="66"/>
                  </a:lnTo>
                  <a:lnTo>
                    <a:pt x="8" y="60"/>
                  </a:lnTo>
                  <a:lnTo>
                    <a:pt x="4" y="54"/>
                  </a:lnTo>
                  <a:lnTo>
                    <a:pt x="2" y="46"/>
                  </a:lnTo>
                  <a:lnTo>
                    <a:pt x="0" y="38"/>
                  </a:lnTo>
                  <a:lnTo>
                    <a:pt x="2" y="30"/>
                  </a:lnTo>
                  <a:lnTo>
                    <a:pt x="4" y="24"/>
                  </a:lnTo>
                  <a:lnTo>
                    <a:pt x="8" y="16"/>
                  </a:lnTo>
                  <a:lnTo>
                    <a:pt x="12" y="12"/>
                  </a:lnTo>
                  <a:lnTo>
                    <a:pt x="18" y="6"/>
                  </a:lnTo>
                  <a:lnTo>
                    <a:pt x="24" y="2"/>
                  </a:lnTo>
                  <a:lnTo>
                    <a:pt x="32" y="0"/>
                  </a:lnTo>
                  <a:lnTo>
                    <a:pt x="40" y="0"/>
                  </a:lnTo>
                  <a:close/>
                </a:path>
              </a:pathLst>
            </a:custGeom>
            <a:solidFill>
              <a:srgbClr val="ECC2A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22" name="Freeform 460">
              <a:extLst>
                <a:ext uri="{FF2B5EF4-FFF2-40B4-BE49-F238E27FC236}">
                  <a16:creationId xmlns:a16="http://schemas.microsoft.com/office/drawing/2014/main" id="{425444D5-CC63-45F2-9601-C6363C2AD35B}"/>
                </a:ext>
              </a:extLst>
            </p:cNvPr>
            <p:cNvSpPr>
              <a:spLocks/>
            </p:cNvSpPr>
            <p:nvPr/>
          </p:nvSpPr>
          <p:spPr bwMode="auto">
            <a:xfrm>
              <a:off x="2128" y="2380"/>
              <a:ext cx="74" cy="76"/>
            </a:xfrm>
            <a:custGeom>
              <a:avLst/>
              <a:gdLst>
                <a:gd name="T0" fmla="*/ 38 w 74"/>
                <a:gd name="T1" fmla="*/ 0 h 76"/>
                <a:gd name="T2" fmla="*/ 38 w 74"/>
                <a:gd name="T3" fmla="*/ 0 h 76"/>
                <a:gd name="T4" fmla="*/ 44 w 74"/>
                <a:gd name="T5" fmla="*/ 2 h 76"/>
                <a:gd name="T6" fmla="*/ 52 w 74"/>
                <a:gd name="T7" fmla="*/ 4 h 76"/>
                <a:gd name="T8" fmla="*/ 58 w 74"/>
                <a:gd name="T9" fmla="*/ 8 h 76"/>
                <a:gd name="T10" fmla="*/ 64 w 74"/>
                <a:gd name="T11" fmla="*/ 12 h 76"/>
                <a:gd name="T12" fmla="*/ 68 w 74"/>
                <a:gd name="T13" fmla="*/ 18 h 76"/>
                <a:gd name="T14" fmla="*/ 72 w 74"/>
                <a:gd name="T15" fmla="*/ 24 h 76"/>
                <a:gd name="T16" fmla="*/ 74 w 74"/>
                <a:gd name="T17" fmla="*/ 30 h 76"/>
                <a:gd name="T18" fmla="*/ 74 w 74"/>
                <a:gd name="T19" fmla="*/ 38 h 76"/>
                <a:gd name="T20" fmla="*/ 74 w 74"/>
                <a:gd name="T21" fmla="*/ 38 h 76"/>
                <a:gd name="T22" fmla="*/ 74 w 74"/>
                <a:gd name="T23" fmla="*/ 46 h 76"/>
                <a:gd name="T24" fmla="*/ 72 w 74"/>
                <a:gd name="T25" fmla="*/ 52 h 76"/>
                <a:gd name="T26" fmla="*/ 68 w 74"/>
                <a:gd name="T27" fmla="*/ 60 h 76"/>
                <a:gd name="T28" fmla="*/ 64 w 74"/>
                <a:gd name="T29" fmla="*/ 64 h 76"/>
                <a:gd name="T30" fmla="*/ 58 w 74"/>
                <a:gd name="T31" fmla="*/ 70 h 76"/>
                <a:gd name="T32" fmla="*/ 52 w 74"/>
                <a:gd name="T33" fmla="*/ 72 h 76"/>
                <a:gd name="T34" fmla="*/ 44 w 74"/>
                <a:gd name="T35" fmla="*/ 76 h 76"/>
                <a:gd name="T36" fmla="*/ 38 w 74"/>
                <a:gd name="T37" fmla="*/ 76 h 76"/>
                <a:gd name="T38" fmla="*/ 38 w 74"/>
                <a:gd name="T39" fmla="*/ 76 h 76"/>
                <a:gd name="T40" fmla="*/ 30 w 74"/>
                <a:gd name="T41" fmla="*/ 76 h 76"/>
                <a:gd name="T42" fmla="*/ 22 w 74"/>
                <a:gd name="T43" fmla="*/ 72 h 76"/>
                <a:gd name="T44" fmla="*/ 16 w 74"/>
                <a:gd name="T45" fmla="*/ 70 h 76"/>
                <a:gd name="T46" fmla="*/ 10 w 74"/>
                <a:gd name="T47" fmla="*/ 64 h 76"/>
                <a:gd name="T48" fmla="*/ 6 w 74"/>
                <a:gd name="T49" fmla="*/ 60 h 76"/>
                <a:gd name="T50" fmla="*/ 2 w 74"/>
                <a:gd name="T51" fmla="*/ 52 h 76"/>
                <a:gd name="T52" fmla="*/ 0 w 74"/>
                <a:gd name="T53" fmla="*/ 46 h 76"/>
                <a:gd name="T54" fmla="*/ 0 w 74"/>
                <a:gd name="T55" fmla="*/ 38 h 76"/>
                <a:gd name="T56" fmla="*/ 0 w 74"/>
                <a:gd name="T57" fmla="*/ 38 h 76"/>
                <a:gd name="T58" fmla="*/ 0 w 74"/>
                <a:gd name="T59" fmla="*/ 30 h 76"/>
                <a:gd name="T60" fmla="*/ 2 w 74"/>
                <a:gd name="T61" fmla="*/ 24 h 76"/>
                <a:gd name="T62" fmla="*/ 6 w 74"/>
                <a:gd name="T63" fmla="*/ 18 h 76"/>
                <a:gd name="T64" fmla="*/ 10 w 74"/>
                <a:gd name="T65" fmla="*/ 12 h 76"/>
                <a:gd name="T66" fmla="*/ 16 w 74"/>
                <a:gd name="T67" fmla="*/ 8 h 76"/>
                <a:gd name="T68" fmla="*/ 22 w 74"/>
                <a:gd name="T69" fmla="*/ 4 h 76"/>
                <a:gd name="T70" fmla="*/ 30 w 74"/>
                <a:gd name="T71" fmla="*/ 2 h 76"/>
                <a:gd name="T72" fmla="*/ 38 w 74"/>
                <a:gd name="T73" fmla="*/ 0 h 76"/>
                <a:gd name="T74" fmla="*/ 38 w 74"/>
                <a:gd name="T75" fmla="*/ 0 h 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4"/>
                <a:gd name="T115" fmla="*/ 0 h 76"/>
                <a:gd name="T116" fmla="*/ 74 w 74"/>
                <a:gd name="T117" fmla="*/ 76 h 7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4" h="76">
                  <a:moveTo>
                    <a:pt x="38" y="0"/>
                  </a:moveTo>
                  <a:lnTo>
                    <a:pt x="38" y="0"/>
                  </a:lnTo>
                  <a:lnTo>
                    <a:pt x="44" y="2"/>
                  </a:lnTo>
                  <a:lnTo>
                    <a:pt x="52" y="4"/>
                  </a:lnTo>
                  <a:lnTo>
                    <a:pt x="58" y="8"/>
                  </a:lnTo>
                  <a:lnTo>
                    <a:pt x="64" y="12"/>
                  </a:lnTo>
                  <a:lnTo>
                    <a:pt x="68" y="18"/>
                  </a:lnTo>
                  <a:lnTo>
                    <a:pt x="72" y="24"/>
                  </a:lnTo>
                  <a:lnTo>
                    <a:pt x="74" y="30"/>
                  </a:lnTo>
                  <a:lnTo>
                    <a:pt x="74" y="38"/>
                  </a:lnTo>
                  <a:lnTo>
                    <a:pt x="74" y="46"/>
                  </a:lnTo>
                  <a:lnTo>
                    <a:pt x="72" y="52"/>
                  </a:lnTo>
                  <a:lnTo>
                    <a:pt x="68" y="60"/>
                  </a:lnTo>
                  <a:lnTo>
                    <a:pt x="64" y="64"/>
                  </a:lnTo>
                  <a:lnTo>
                    <a:pt x="58" y="70"/>
                  </a:lnTo>
                  <a:lnTo>
                    <a:pt x="52" y="72"/>
                  </a:lnTo>
                  <a:lnTo>
                    <a:pt x="44" y="76"/>
                  </a:lnTo>
                  <a:lnTo>
                    <a:pt x="38" y="76"/>
                  </a:lnTo>
                  <a:lnTo>
                    <a:pt x="30" y="76"/>
                  </a:lnTo>
                  <a:lnTo>
                    <a:pt x="22" y="72"/>
                  </a:lnTo>
                  <a:lnTo>
                    <a:pt x="16" y="70"/>
                  </a:lnTo>
                  <a:lnTo>
                    <a:pt x="10" y="64"/>
                  </a:lnTo>
                  <a:lnTo>
                    <a:pt x="6" y="60"/>
                  </a:lnTo>
                  <a:lnTo>
                    <a:pt x="2" y="52"/>
                  </a:lnTo>
                  <a:lnTo>
                    <a:pt x="0" y="46"/>
                  </a:lnTo>
                  <a:lnTo>
                    <a:pt x="0" y="38"/>
                  </a:lnTo>
                  <a:lnTo>
                    <a:pt x="0" y="30"/>
                  </a:lnTo>
                  <a:lnTo>
                    <a:pt x="2" y="24"/>
                  </a:lnTo>
                  <a:lnTo>
                    <a:pt x="6" y="18"/>
                  </a:lnTo>
                  <a:lnTo>
                    <a:pt x="10" y="12"/>
                  </a:lnTo>
                  <a:lnTo>
                    <a:pt x="16" y="8"/>
                  </a:lnTo>
                  <a:lnTo>
                    <a:pt x="22" y="4"/>
                  </a:lnTo>
                  <a:lnTo>
                    <a:pt x="30" y="2"/>
                  </a:lnTo>
                  <a:lnTo>
                    <a:pt x="38" y="0"/>
                  </a:lnTo>
                  <a:close/>
                </a:path>
              </a:pathLst>
            </a:custGeom>
            <a:solidFill>
              <a:srgbClr val="ECC1A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23" name="Freeform 461">
              <a:extLst>
                <a:ext uri="{FF2B5EF4-FFF2-40B4-BE49-F238E27FC236}">
                  <a16:creationId xmlns:a16="http://schemas.microsoft.com/office/drawing/2014/main" id="{ED9C1CC7-B21C-477F-97AF-9816B78ED20C}"/>
                </a:ext>
              </a:extLst>
            </p:cNvPr>
            <p:cNvSpPr>
              <a:spLocks/>
            </p:cNvSpPr>
            <p:nvPr/>
          </p:nvSpPr>
          <p:spPr bwMode="auto">
            <a:xfrm>
              <a:off x="2128" y="2382"/>
              <a:ext cx="74" cy="72"/>
            </a:xfrm>
            <a:custGeom>
              <a:avLst/>
              <a:gdLst>
                <a:gd name="T0" fmla="*/ 38 w 74"/>
                <a:gd name="T1" fmla="*/ 0 h 72"/>
                <a:gd name="T2" fmla="*/ 38 w 74"/>
                <a:gd name="T3" fmla="*/ 0 h 72"/>
                <a:gd name="T4" fmla="*/ 44 w 74"/>
                <a:gd name="T5" fmla="*/ 0 h 72"/>
                <a:gd name="T6" fmla="*/ 52 w 74"/>
                <a:gd name="T7" fmla="*/ 2 h 72"/>
                <a:gd name="T8" fmla="*/ 58 w 74"/>
                <a:gd name="T9" fmla="*/ 6 h 72"/>
                <a:gd name="T10" fmla="*/ 64 w 74"/>
                <a:gd name="T11" fmla="*/ 10 h 72"/>
                <a:gd name="T12" fmla="*/ 68 w 74"/>
                <a:gd name="T13" fmla="*/ 16 h 72"/>
                <a:gd name="T14" fmla="*/ 70 w 74"/>
                <a:gd name="T15" fmla="*/ 22 h 72"/>
                <a:gd name="T16" fmla="*/ 72 w 74"/>
                <a:gd name="T17" fmla="*/ 30 h 72"/>
                <a:gd name="T18" fmla="*/ 74 w 74"/>
                <a:gd name="T19" fmla="*/ 36 h 72"/>
                <a:gd name="T20" fmla="*/ 74 w 74"/>
                <a:gd name="T21" fmla="*/ 36 h 72"/>
                <a:gd name="T22" fmla="*/ 72 w 74"/>
                <a:gd name="T23" fmla="*/ 44 h 72"/>
                <a:gd name="T24" fmla="*/ 70 w 74"/>
                <a:gd name="T25" fmla="*/ 50 h 72"/>
                <a:gd name="T26" fmla="*/ 68 w 74"/>
                <a:gd name="T27" fmla="*/ 56 h 72"/>
                <a:gd name="T28" fmla="*/ 64 w 74"/>
                <a:gd name="T29" fmla="*/ 62 h 72"/>
                <a:gd name="T30" fmla="*/ 58 w 74"/>
                <a:gd name="T31" fmla="*/ 66 h 72"/>
                <a:gd name="T32" fmla="*/ 52 w 74"/>
                <a:gd name="T33" fmla="*/ 70 h 72"/>
                <a:gd name="T34" fmla="*/ 44 w 74"/>
                <a:gd name="T35" fmla="*/ 72 h 72"/>
                <a:gd name="T36" fmla="*/ 38 w 74"/>
                <a:gd name="T37" fmla="*/ 72 h 72"/>
                <a:gd name="T38" fmla="*/ 38 w 74"/>
                <a:gd name="T39" fmla="*/ 72 h 72"/>
                <a:gd name="T40" fmla="*/ 30 w 74"/>
                <a:gd name="T41" fmla="*/ 72 h 72"/>
                <a:gd name="T42" fmla="*/ 24 w 74"/>
                <a:gd name="T43" fmla="*/ 70 h 72"/>
                <a:gd name="T44" fmla="*/ 16 w 74"/>
                <a:gd name="T45" fmla="*/ 66 h 72"/>
                <a:gd name="T46" fmla="*/ 12 w 74"/>
                <a:gd name="T47" fmla="*/ 62 h 72"/>
                <a:gd name="T48" fmla="*/ 8 w 74"/>
                <a:gd name="T49" fmla="*/ 56 h 72"/>
                <a:gd name="T50" fmla="*/ 4 w 74"/>
                <a:gd name="T51" fmla="*/ 50 h 72"/>
                <a:gd name="T52" fmla="*/ 2 w 74"/>
                <a:gd name="T53" fmla="*/ 44 h 72"/>
                <a:gd name="T54" fmla="*/ 0 w 74"/>
                <a:gd name="T55" fmla="*/ 36 h 72"/>
                <a:gd name="T56" fmla="*/ 0 w 74"/>
                <a:gd name="T57" fmla="*/ 36 h 72"/>
                <a:gd name="T58" fmla="*/ 2 w 74"/>
                <a:gd name="T59" fmla="*/ 30 h 72"/>
                <a:gd name="T60" fmla="*/ 4 w 74"/>
                <a:gd name="T61" fmla="*/ 22 h 72"/>
                <a:gd name="T62" fmla="*/ 8 w 74"/>
                <a:gd name="T63" fmla="*/ 16 h 72"/>
                <a:gd name="T64" fmla="*/ 12 w 74"/>
                <a:gd name="T65" fmla="*/ 10 h 72"/>
                <a:gd name="T66" fmla="*/ 16 w 74"/>
                <a:gd name="T67" fmla="*/ 6 h 72"/>
                <a:gd name="T68" fmla="*/ 24 w 74"/>
                <a:gd name="T69" fmla="*/ 2 h 72"/>
                <a:gd name="T70" fmla="*/ 30 w 74"/>
                <a:gd name="T71" fmla="*/ 0 h 72"/>
                <a:gd name="T72" fmla="*/ 38 w 74"/>
                <a:gd name="T73" fmla="*/ 0 h 72"/>
                <a:gd name="T74" fmla="*/ 38 w 74"/>
                <a:gd name="T75" fmla="*/ 0 h 7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4"/>
                <a:gd name="T115" fmla="*/ 0 h 72"/>
                <a:gd name="T116" fmla="*/ 74 w 74"/>
                <a:gd name="T117" fmla="*/ 72 h 7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4" h="72">
                  <a:moveTo>
                    <a:pt x="38" y="0"/>
                  </a:moveTo>
                  <a:lnTo>
                    <a:pt x="38" y="0"/>
                  </a:lnTo>
                  <a:lnTo>
                    <a:pt x="44" y="0"/>
                  </a:lnTo>
                  <a:lnTo>
                    <a:pt x="52" y="2"/>
                  </a:lnTo>
                  <a:lnTo>
                    <a:pt x="58" y="6"/>
                  </a:lnTo>
                  <a:lnTo>
                    <a:pt x="64" y="10"/>
                  </a:lnTo>
                  <a:lnTo>
                    <a:pt x="68" y="16"/>
                  </a:lnTo>
                  <a:lnTo>
                    <a:pt x="70" y="22"/>
                  </a:lnTo>
                  <a:lnTo>
                    <a:pt x="72" y="30"/>
                  </a:lnTo>
                  <a:lnTo>
                    <a:pt x="74" y="36"/>
                  </a:lnTo>
                  <a:lnTo>
                    <a:pt x="72" y="44"/>
                  </a:lnTo>
                  <a:lnTo>
                    <a:pt x="70" y="50"/>
                  </a:lnTo>
                  <a:lnTo>
                    <a:pt x="68" y="56"/>
                  </a:lnTo>
                  <a:lnTo>
                    <a:pt x="64" y="62"/>
                  </a:lnTo>
                  <a:lnTo>
                    <a:pt x="58" y="66"/>
                  </a:lnTo>
                  <a:lnTo>
                    <a:pt x="52" y="70"/>
                  </a:lnTo>
                  <a:lnTo>
                    <a:pt x="44" y="72"/>
                  </a:lnTo>
                  <a:lnTo>
                    <a:pt x="38" y="72"/>
                  </a:lnTo>
                  <a:lnTo>
                    <a:pt x="30" y="72"/>
                  </a:lnTo>
                  <a:lnTo>
                    <a:pt x="24" y="70"/>
                  </a:lnTo>
                  <a:lnTo>
                    <a:pt x="16" y="66"/>
                  </a:lnTo>
                  <a:lnTo>
                    <a:pt x="12" y="62"/>
                  </a:lnTo>
                  <a:lnTo>
                    <a:pt x="8" y="56"/>
                  </a:lnTo>
                  <a:lnTo>
                    <a:pt x="4" y="50"/>
                  </a:lnTo>
                  <a:lnTo>
                    <a:pt x="2" y="44"/>
                  </a:lnTo>
                  <a:lnTo>
                    <a:pt x="0" y="36"/>
                  </a:lnTo>
                  <a:lnTo>
                    <a:pt x="2" y="30"/>
                  </a:lnTo>
                  <a:lnTo>
                    <a:pt x="4" y="22"/>
                  </a:lnTo>
                  <a:lnTo>
                    <a:pt x="8" y="16"/>
                  </a:lnTo>
                  <a:lnTo>
                    <a:pt x="12" y="10"/>
                  </a:lnTo>
                  <a:lnTo>
                    <a:pt x="16" y="6"/>
                  </a:lnTo>
                  <a:lnTo>
                    <a:pt x="24" y="2"/>
                  </a:lnTo>
                  <a:lnTo>
                    <a:pt x="30" y="0"/>
                  </a:lnTo>
                  <a:lnTo>
                    <a:pt x="38" y="0"/>
                  </a:lnTo>
                  <a:close/>
                </a:path>
              </a:pathLst>
            </a:custGeom>
            <a:solidFill>
              <a:srgbClr val="EC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24" name="Freeform 462">
              <a:extLst>
                <a:ext uri="{FF2B5EF4-FFF2-40B4-BE49-F238E27FC236}">
                  <a16:creationId xmlns:a16="http://schemas.microsoft.com/office/drawing/2014/main" id="{6F6DE39C-4A6A-4956-8466-F9BE4D737373}"/>
                </a:ext>
              </a:extLst>
            </p:cNvPr>
            <p:cNvSpPr>
              <a:spLocks/>
            </p:cNvSpPr>
            <p:nvPr/>
          </p:nvSpPr>
          <p:spPr bwMode="auto">
            <a:xfrm>
              <a:off x="2130" y="2382"/>
              <a:ext cx="70" cy="72"/>
            </a:xfrm>
            <a:custGeom>
              <a:avLst/>
              <a:gdLst>
                <a:gd name="T0" fmla="*/ 36 w 70"/>
                <a:gd name="T1" fmla="*/ 0 h 72"/>
                <a:gd name="T2" fmla="*/ 36 w 70"/>
                <a:gd name="T3" fmla="*/ 0 h 72"/>
                <a:gd name="T4" fmla="*/ 42 w 70"/>
                <a:gd name="T5" fmla="*/ 2 h 72"/>
                <a:gd name="T6" fmla="*/ 50 w 70"/>
                <a:gd name="T7" fmla="*/ 4 h 72"/>
                <a:gd name="T8" fmla="*/ 56 w 70"/>
                <a:gd name="T9" fmla="*/ 6 h 72"/>
                <a:gd name="T10" fmla="*/ 60 w 70"/>
                <a:gd name="T11" fmla="*/ 12 h 72"/>
                <a:gd name="T12" fmla="*/ 64 w 70"/>
                <a:gd name="T13" fmla="*/ 16 h 72"/>
                <a:gd name="T14" fmla="*/ 68 w 70"/>
                <a:gd name="T15" fmla="*/ 22 h 72"/>
                <a:gd name="T16" fmla="*/ 70 w 70"/>
                <a:gd name="T17" fmla="*/ 30 h 72"/>
                <a:gd name="T18" fmla="*/ 70 w 70"/>
                <a:gd name="T19" fmla="*/ 36 h 72"/>
                <a:gd name="T20" fmla="*/ 70 w 70"/>
                <a:gd name="T21" fmla="*/ 36 h 72"/>
                <a:gd name="T22" fmla="*/ 70 w 70"/>
                <a:gd name="T23" fmla="*/ 44 h 72"/>
                <a:gd name="T24" fmla="*/ 68 w 70"/>
                <a:gd name="T25" fmla="*/ 50 h 72"/>
                <a:gd name="T26" fmla="*/ 64 w 70"/>
                <a:gd name="T27" fmla="*/ 56 h 72"/>
                <a:gd name="T28" fmla="*/ 60 w 70"/>
                <a:gd name="T29" fmla="*/ 62 h 72"/>
                <a:gd name="T30" fmla="*/ 56 w 70"/>
                <a:gd name="T31" fmla="*/ 66 h 72"/>
                <a:gd name="T32" fmla="*/ 50 w 70"/>
                <a:gd name="T33" fmla="*/ 70 h 72"/>
                <a:gd name="T34" fmla="*/ 42 w 70"/>
                <a:gd name="T35" fmla="*/ 72 h 72"/>
                <a:gd name="T36" fmla="*/ 36 w 70"/>
                <a:gd name="T37" fmla="*/ 72 h 72"/>
                <a:gd name="T38" fmla="*/ 36 w 70"/>
                <a:gd name="T39" fmla="*/ 72 h 72"/>
                <a:gd name="T40" fmla="*/ 28 w 70"/>
                <a:gd name="T41" fmla="*/ 72 h 72"/>
                <a:gd name="T42" fmla="*/ 22 w 70"/>
                <a:gd name="T43" fmla="*/ 70 h 72"/>
                <a:gd name="T44" fmla="*/ 16 w 70"/>
                <a:gd name="T45" fmla="*/ 66 h 72"/>
                <a:gd name="T46" fmla="*/ 10 w 70"/>
                <a:gd name="T47" fmla="*/ 62 h 72"/>
                <a:gd name="T48" fmla="*/ 6 w 70"/>
                <a:gd name="T49" fmla="*/ 56 h 72"/>
                <a:gd name="T50" fmla="*/ 2 w 70"/>
                <a:gd name="T51" fmla="*/ 50 h 72"/>
                <a:gd name="T52" fmla="*/ 0 w 70"/>
                <a:gd name="T53" fmla="*/ 44 h 72"/>
                <a:gd name="T54" fmla="*/ 0 w 70"/>
                <a:gd name="T55" fmla="*/ 36 h 72"/>
                <a:gd name="T56" fmla="*/ 0 w 70"/>
                <a:gd name="T57" fmla="*/ 36 h 72"/>
                <a:gd name="T58" fmla="*/ 0 w 70"/>
                <a:gd name="T59" fmla="*/ 30 h 72"/>
                <a:gd name="T60" fmla="*/ 2 w 70"/>
                <a:gd name="T61" fmla="*/ 22 h 72"/>
                <a:gd name="T62" fmla="*/ 6 w 70"/>
                <a:gd name="T63" fmla="*/ 16 h 72"/>
                <a:gd name="T64" fmla="*/ 10 w 70"/>
                <a:gd name="T65" fmla="*/ 12 h 72"/>
                <a:gd name="T66" fmla="*/ 16 w 70"/>
                <a:gd name="T67" fmla="*/ 6 h 72"/>
                <a:gd name="T68" fmla="*/ 22 w 70"/>
                <a:gd name="T69" fmla="*/ 4 h 72"/>
                <a:gd name="T70" fmla="*/ 28 w 70"/>
                <a:gd name="T71" fmla="*/ 2 h 72"/>
                <a:gd name="T72" fmla="*/ 36 w 70"/>
                <a:gd name="T73" fmla="*/ 0 h 72"/>
                <a:gd name="T74" fmla="*/ 36 w 70"/>
                <a:gd name="T75" fmla="*/ 0 h 7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0"/>
                <a:gd name="T115" fmla="*/ 0 h 72"/>
                <a:gd name="T116" fmla="*/ 70 w 70"/>
                <a:gd name="T117" fmla="*/ 72 h 7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0" h="72">
                  <a:moveTo>
                    <a:pt x="36" y="0"/>
                  </a:moveTo>
                  <a:lnTo>
                    <a:pt x="36" y="0"/>
                  </a:lnTo>
                  <a:lnTo>
                    <a:pt x="42" y="2"/>
                  </a:lnTo>
                  <a:lnTo>
                    <a:pt x="50" y="4"/>
                  </a:lnTo>
                  <a:lnTo>
                    <a:pt x="56" y="6"/>
                  </a:lnTo>
                  <a:lnTo>
                    <a:pt x="60" y="12"/>
                  </a:lnTo>
                  <a:lnTo>
                    <a:pt x="64" y="16"/>
                  </a:lnTo>
                  <a:lnTo>
                    <a:pt x="68" y="22"/>
                  </a:lnTo>
                  <a:lnTo>
                    <a:pt x="70" y="30"/>
                  </a:lnTo>
                  <a:lnTo>
                    <a:pt x="70" y="36"/>
                  </a:lnTo>
                  <a:lnTo>
                    <a:pt x="70" y="44"/>
                  </a:lnTo>
                  <a:lnTo>
                    <a:pt x="68" y="50"/>
                  </a:lnTo>
                  <a:lnTo>
                    <a:pt x="64" y="56"/>
                  </a:lnTo>
                  <a:lnTo>
                    <a:pt x="60" y="62"/>
                  </a:lnTo>
                  <a:lnTo>
                    <a:pt x="56" y="66"/>
                  </a:lnTo>
                  <a:lnTo>
                    <a:pt x="50" y="70"/>
                  </a:lnTo>
                  <a:lnTo>
                    <a:pt x="42" y="72"/>
                  </a:lnTo>
                  <a:lnTo>
                    <a:pt x="36" y="72"/>
                  </a:lnTo>
                  <a:lnTo>
                    <a:pt x="28" y="72"/>
                  </a:lnTo>
                  <a:lnTo>
                    <a:pt x="22" y="70"/>
                  </a:lnTo>
                  <a:lnTo>
                    <a:pt x="16" y="66"/>
                  </a:lnTo>
                  <a:lnTo>
                    <a:pt x="10" y="62"/>
                  </a:lnTo>
                  <a:lnTo>
                    <a:pt x="6" y="56"/>
                  </a:lnTo>
                  <a:lnTo>
                    <a:pt x="2" y="50"/>
                  </a:lnTo>
                  <a:lnTo>
                    <a:pt x="0" y="44"/>
                  </a:lnTo>
                  <a:lnTo>
                    <a:pt x="0" y="36"/>
                  </a:lnTo>
                  <a:lnTo>
                    <a:pt x="0" y="30"/>
                  </a:lnTo>
                  <a:lnTo>
                    <a:pt x="2" y="22"/>
                  </a:lnTo>
                  <a:lnTo>
                    <a:pt x="6" y="16"/>
                  </a:lnTo>
                  <a:lnTo>
                    <a:pt x="10" y="12"/>
                  </a:lnTo>
                  <a:lnTo>
                    <a:pt x="16" y="6"/>
                  </a:lnTo>
                  <a:lnTo>
                    <a:pt x="22" y="4"/>
                  </a:lnTo>
                  <a:lnTo>
                    <a:pt x="28" y="2"/>
                  </a:lnTo>
                  <a:lnTo>
                    <a:pt x="36" y="0"/>
                  </a:lnTo>
                  <a:close/>
                </a:path>
              </a:pathLst>
            </a:custGeom>
            <a:solidFill>
              <a:srgbClr val="ECBE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25" name="Freeform 463">
              <a:extLst>
                <a:ext uri="{FF2B5EF4-FFF2-40B4-BE49-F238E27FC236}">
                  <a16:creationId xmlns:a16="http://schemas.microsoft.com/office/drawing/2014/main" id="{63DAB7E0-FD85-4E01-BEBC-AAADF31BE58C}"/>
                </a:ext>
              </a:extLst>
            </p:cNvPr>
            <p:cNvSpPr>
              <a:spLocks/>
            </p:cNvSpPr>
            <p:nvPr/>
          </p:nvSpPr>
          <p:spPr bwMode="auto">
            <a:xfrm>
              <a:off x="2130" y="2384"/>
              <a:ext cx="70" cy="68"/>
            </a:xfrm>
            <a:custGeom>
              <a:avLst/>
              <a:gdLst>
                <a:gd name="T0" fmla="*/ 36 w 70"/>
                <a:gd name="T1" fmla="*/ 0 h 68"/>
                <a:gd name="T2" fmla="*/ 36 w 70"/>
                <a:gd name="T3" fmla="*/ 0 h 68"/>
                <a:gd name="T4" fmla="*/ 42 w 70"/>
                <a:gd name="T5" fmla="*/ 0 h 68"/>
                <a:gd name="T6" fmla="*/ 48 w 70"/>
                <a:gd name="T7" fmla="*/ 2 h 68"/>
                <a:gd name="T8" fmla="*/ 54 w 70"/>
                <a:gd name="T9" fmla="*/ 6 h 68"/>
                <a:gd name="T10" fmla="*/ 60 w 70"/>
                <a:gd name="T11" fmla="*/ 10 h 68"/>
                <a:gd name="T12" fmla="*/ 64 w 70"/>
                <a:gd name="T13" fmla="*/ 16 h 68"/>
                <a:gd name="T14" fmla="*/ 66 w 70"/>
                <a:gd name="T15" fmla="*/ 20 h 68"/>
                <a:gd name="T16" fmla="*/ 70 w 70"/>
                <a:gd name="T17" fmla="*/ 28 h 68"/>
                <a:gd name="T18" fmla="*/ 70 w 70"/>
                <a:gd name="T19" fmla="*/ 34 h 68"/>
                <a:gd name="T20" fmla="*/ 70 w 70"/>
                <a:gd name="T21" fmla="*/ 34 h 68"/>
                <a:gd name="T22" fmla="*/ 70 w 70"/>
                <a:gd name="T23" fmla="*/ 42 h 68"/>
                <a:gd name="T24" fmla="*/ 66 w 70"/>
                <a:gd name="T25" fmla="*/ 48 h 68"/>
                <a:gd name="T26" fmla="*/ 64 w 70"/>
                <a:gd name="T27" fmla="*/ 54 h 68"/>
                <a:gd name="T28" fmla="*/ 60 w 70"/>
                <a:gd name="T29" fmla="*/ 58 h 68"/>
                <a:gd name="T30" fmla="*/ 54 w 70"/>
                <a:gd name="T31" fmla="*/ 62 h 68"/>
                <a:gd name="T32" fmla="*/ 48 w 70"/>
                <a:gd name="T33" fmla="*/ 66 h 68"/>
                <a:gd name="T34" fmla="*/ 42 w 70"/>
                <a:gd name="T35" fmla="*/ 68 h 68"/>
                <a:gd name="T36" fmla="*/ 36 w 70"/>
                <a:gd name="T37" fmla="*/ 68 h 68"/>
                <a:gd name="T38" fmla="*/ 36 w 70"/>
                <a:gd name="T39" fmla="*/ 68 h 68"/>
                <a:gd name="T40" fmla="*/ 28 w 70"/>
                <a:gd name="T41" fmla="*/ 68 h 68"/>
                <a:gd name="T42" fmla="*/ 22 w 70"/>
                <a:gd name="T43" fmla="*/ 66 h 68"/>
                <a:gd name="T44" fmla="*/ 16 w 70"/>
                <a:gd name="T45" fmla="*/ 62 h 68"/>
                <a:gd name="T46" fmla="*/ 10 w 70"/>
                <a:gd name="T47" fmla="*/ 58 h 68"/>
                <a:gd name="T48" fmla="*/ 6 w 70"/>
                <a:gd name="T49" fmla="*/ 54 h 68"/>
                <a:gd name="T50" fmla="*/ 4 w 70"/>
                <a:gd name="T51" fmla="*/ 48 h 68"/>
                <a:gd name="T52" fmla="*/ 2 w 70"/>
                <a:gd name="T53" fmla="*/ 42 h 68"/>
                <a:gd name="T54" fmla="*/ 0 w 70"/>
                <a:gd name="T55" fmla="*/ 34 h 68"/>
                <a:gd name="T56" fmla="*/ 0 w 70"/>
                <a:gd name="T57" fmla="*/ 34 h 68"/>
                <a:gd name="T58" fmla="*/ 2 w 70"/>
                <a:gd name="T59" fmla="*/ 28 h 68"/>
                <a:gd name="T60" fmla="*/ 4 w 70"/>
                <a:gd name="T61" fmla="*/ 20 h 68"/>
                <a:gd name="T62" fmla="*/ 6 w 70"/>
                <a:gd name="T63" fmla="*/ 16 h 68"/>
                <a:gd name="T64" fmla="*/ 10 w 70"/>
                <a:gd name="T65" fmla="*/ 10 h 68"/>
                <a:gd name="T66" fmla="*/ 16 w 70"/>
                <a:gd name="T67" fmla="*/ 6 h 68"/>
                <a:gd name="T68" fmla="*/ 22 w 70"/>
                <a:gd name="T69" fmla="*/ 2 h 68"/>
                <a:gd name="T70" fmla="*/ 28 w 70"/>
                <a:gd name="T71" fmla="*/ 0 h 68"/>
                <a:gd name="T72" fmla="*/ 36 w 70"/>
                <a:gd name="T73" fmla="*/ 0 h 68"/>
                <a:gd name="T74" fmla="*/ 36 w 70"/>
                <a:gd name="T75" fmla="*/ 0 h 6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0"/>
                <a:gd name="T115" fmla="*/ 0 h 68"/>
                <a:gd name="T116" fmla="*/ 70 w 70"/>
                <a:gd name="T117" fmla="*/ 68 h 6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0" h="68">
                  <a:moveTo>
                    <a:pt x="36" y="0"/>
                  </a:moveTo>
                  <a:lnTo>
                    <a:pt x="36" y="0"/>
                  </a:lnTo>
                  <a:lnTo>
                    <a:pt x="42" y="0"/>
                  </a:lnTo>
                  <a:lnTo>
                    <a:pt x="48" y="2"/>
                  </a:lnTo>
                  <a:lnTo>
                    <a:pt x="54" y="6"/>
                  </a:lnTo>
                  <a:lnTo>
                    <a:pt x="60" y="10"/>
                  </a:lnTo>
                  <a:lnTo>
                    <a:pt x="64" y="16"/>
                  </a:lnTo>
                  <a:lnTo>
                    <a:pt x="66" y="20"/>
                  </a:lnTo>
                  <a:lnTo>
                    <a:pt x="70" y="28"/>
                  </a:lnTo>
                  <a:lnTo>
                    <a:pt x="70" y="34"/>
                  </a:lnTo>
                  <a:lnTo>
                    <a:pt x="70" y="42"/>
                  </a:lnTo>
                  <a:lnTo>
                    <a:pt x="66" y="48"/>
                  </a:lnTo>
                  <a:lnTo>
                    <a:pt x="64" y="54"/>
                  </a:lnTo>
                  <a:lnTo>
                    <a:pt x="60" y="58"/>
                  </a:lnTo>
                  <a:lnTo>
                    <a:pt x="54" y="62"/>
                  </a:lnTo>
                  <a:lnTo>
                    <a:pt x="48" y="66"/>
                  </a:lnTo>
                  <a:lnTo>
                    <a:pt x="42" y="68"/>
                  </a:lnTo>
                  <a:lnTo>
                    <a:pt x="36" y="68"/>
                  </a:lnTo>
                  <a:lnTo>
                    <a:pt x="28" y="68"/>
                  </a:lnTo>
                  <a:lnTo>
                    <a:pt x="22" y="66"/>
                  </a:lnTo>
                  <a:lnTo>
                    <a:pt x="16" y="62"/>
                  </a:lnTo>
                  <a:lnTo>
                    <a:pt x="10" y="58"/>
                  </a:lnTo>
                  <a:lnTo>
                    <a:pt x="6" y="54"/>
                  </a:lnTo>
                  <a:lnTo>
                    <a:pt x="4" y="48"/>
                  </a:lnTo>
                  <a:lnTo>
                    <a:pt x="2" y="42"/>
                  </a:lnTo>
                  <a:lnTo>
                    <a:pt x="0" y="34"/>
                  </a:lnTo>
                  <a:lnTo>
                    <a:pt x="2" y="28"/>
                  </a:lnTo>
                  <a:lnTo>
                    <a:pt x="4" y="20"/>
                  </a:lnTo>
                  <a:lnTo>
                    <a:pt x="6" y="16"/>
                  </a:lnTo>
                  <a:lnTo>
                    <a:pt x="10" y="10"/>
                  </a:lnTo>
                  <a:lnTo>
                    <a:pt x="16" y="6"/>
                  </a:lnTo>
                  <a:lnTo>
                    <a:pt x="22" y="2"/>
                  </a:lnTo>
                  <a:lnTo>
                    <a:pt x="28" y="0"/>
                  </a:lnTo>
                  <a:lnTo>
                    <a:pt x="36" y="0"/>
                  </a:lnTo>
                  <a:close/>
                </a:path>
              </a:pathLst>
            </a:custGeom>
            <a:solidFill>
              <a:srgbClr val="EBBDA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26" name="Freeform 464">
              <a:extLst>
                <a:ext uri="{FF2B5EF4-FFF2-40B4-BE49-F238E27FC236}">
                  <a16:creationId xmlns:a16="http://schemas.microsoft.com/office/drawing/2014/main" id="{0E9E62B5-2923-4869-96F8-C4A78BC5B640}"/>
                </a:ext>
              </a:extLst>
            </p:cNvPr>
            <p:cNvSpPr>
              <a:spLocks/>
            </p:cNvSpPr>
            <p:nvPr/>
          </p:nvSpPr>
          <p:spPr bwMode="auto">
            <a:xfrm>
              <a:off x="2132" y="2384"/>
              <a:ext cx="66" cy="68"/>
            </a:xfrm>
            <a:custGeom>
              <a:avLst/>
              <a:gdLst>
                <a:gd name="T0" fmla="*/ 34 w 66"/>
                <a:gd name="T1" fmla="*/ 0 h 68"/>
                <a:gd name="T2" fmla="*/ 34 w 66"/>
                <a:gd name="T3" fmla="*/ 0 h 68"/>
                <a:gd name="T4" fmla="*/ 40 w 66"/>
                <a:gd name="T5" fmla="*/ 2 h 68"/>
                <a:gd name="T6" fmla="*/ 46 w 66"/>
                <a:gd name="T7" fmla="*/ 4 h 68"/>
                <a:gd name="T8" fmla="*/ 52 w 66"/>
                <a:gd name="T9" fmla="*/ 6 h 68"/>
                <a:gd name="T10" fmla="*/ 56 w 66"/>
                <a:gd name="T11" fmla="*/ 10 h 68"/>
                <a:gd name="T12" fmla="*/ 60 w 66"/>
                <a:gd name="T13" fmla="*/ 16 h 68"/>
                <a:gd name="T14" fmla="*/ 64 w 66"/>
                <a:gd name="T15" fmla="*/ 22 h 68"/>
                <a:gd name="T16" fmla="*/ 66 w 66"/>
                <a:gd name="T17" fmla="*/ 28 h 68"/>
                <a:gd name="T18" fmla="*/ 66 w 66"/>
                <a:gd name="T19" fmla="*/ 34 h 68"/>
                <a:gd name="T20" fmla="*/ 66 w 66"/>
                <a:gd name="T21" fmla="*/ 34 h 68"/>
                <a:gd name="T22" fmla="*/ 66 w 66"/>
                <a:gd name="T23" fmla="*/ 42 h 68"/>
                <a:gd name="T24" fmla="*/ 64 w 66"/>
                <a:gd name="T25" fmla="*/ 48 h 68"/>
                <a:gd name="T26" fmla="*/ 60 w 66"/>
                <a:gd name="T27" fmla="*/ 54 h 68"/>
                <a:gd name="T28" fmla="*/ 56 w 66"/>
                <a:gd name="T29" fmla="*/ 58 h 68"/>
                <a:gd name="T30" fmla="*/ 52 w 66"/>
                <a:gd name="T31" fmla="*/ 62 h 68"/>
                <a:gd name="T32" fmla="*/ 46 w 66"/>
                <a:gd name="T33" fmla="*/ 66 h 68"/>
                <a:gd name="T34" fmla="*/ 40 w 66"/>
                <a:gd name="T35" fmla="*/ 68 h 68"/>
                <a:gd name="T36" fmla="*/ 34 w 66"/>
                <a:gd name="T37" fmla="*/ 68 h 68"/>
                <a:gd name="T38" fmla="*/ 34 w 66"/>
                <a:gd name="T39" fmla="*/ 68 h 68"/>
                <a:gd name="T40" fmla="*/ 26 w 66"/>
                <a:gd name="T41" fmla="*/ 68 h 68"/>
                <a:gd name="T42" fmla="*/ 20 w 66"/>
                <a:gd name="T43" fmla="*/ 66 h 68"/>
                <a:gd name="T44" fmla="*/ 14 w 66"/>
                <a:gd name="T45" fmla="*/ 62 h 68"/>
                <a:gd name="T46" fmla="*/ 10 w 66"/>
                <a:gd name="T47" fmla="*/ 58 h 68"/>
                <a:gd name="T48" fmla="*/ 6 w 66"/>
                <a:gd name="T49" fmla="*/ 54 h 68"/>
                <a:gd name="T50" fmla="*/ 2 w 66"/>
                <a:gd name="T51" fmla="*/ 48 h 68"/>
                <a:gd name="T52" fmla="*/ 0 w 66"/>
                <a:gd name="T53" fmla="*/ 42 h 68"/>
                <a:gd name="T54" fmla="*/ 0 w 66"/>
                <a:gd name="T55" fmla="*/ 34 h 68"/>
                <a:gd name="T56" fmla="*/ 0 w 66"/>
                <a:gd name="T57" fmla="*/ 34 h 68"/>
                <a:gd name="T58" fmla="*/ 0 w 66"/>
                <a:gd name="T59" fmla="*/ 28 h 68"/>
                <a:gd name="T60" fmla="*/ 2 w 66"/>
                <a:gd name="T61" fmla="*/ 22 h 68"/>
                <a:gd name="T62" fmla="*/ 6 w 66"/>
                <a:gd name="T63" fmla="*/ 16 h 68"/>
                <a:gd name="T64" fmla="*/ 10 w 66"/>
                <a:gd name="T65" fmla="*/ 10 h 68"/>
                <a:gd name="T66" fmla="*/ 14 w 66"/>
                <a:gd name="T67" fmla="*/ 6 h 68"/>
                <a:gd name="T68" fmla="*/ 20 w 66"/>
                <a:gd name="T69" fmla="*/ 4 h 68"/>
                <a:gd name="T70" fmla="*/ 26 w 66"/>
                <a:gd name="T71" fmla="*/ 2 h 68"/>
                <a:gd name="T72" fmla="*/ 34 w 66"/>
                <a:gd name="T73" fmla="*/ 0 h 68"/>
                <a:gd name="T74" fmla="*/ 34 w 66"/>
                <a:gd name="T75" fmla="*/ 0 h 6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6"/>
                <a:gd name="T115" fmla="*/ 0 h 68"/>
                <a:gd name="T116" fmla="*/ 66 w 66"/>
                <a:gd name="T117" fmla="*/ 68 h 6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6" h="68">
                  <a:moveTo>
                    <a:pt x="34" y="0"/>
                  </a:moveTo>
                  <a:lnTo>
                    <a:pt x="34" y="0"/>
                  </a:lnTo>
                  <a:lnTo>
                    <a:pt x="40" y="2"/>
                  </a:lnTo>
                  <a:lnTo>
                    <a:pt x="46" y="4"/>
                  </a:lnTo>
                  <a:lnTo>
                    <a:pt x="52" y="6"/>
                  </a:lnTo>
                  <a:lnTo>
                    <a:pt x="56" y="10"/>
                  </a:lnTo>
                  <a:lnTo>
                    <a:pt x="60" y="16"/>
                  </a:lnTo>
                  <a:lnTo>
                    <a:pt x="64" y="22"/>
                  </a:lnTo>
                  <a:lnTo>
                    <a:pt x="66" y="28"/>
                  </a:lnTo>
                  <a:lnTo>
                    <a:pt x="66" y="34"/>
                  </a:lnTo>
                  <a:lnTo>
                    <a:pt x="66" y="42"/>
                  </a:lnTo>
                  <a:lnTo>
                    <a:pt x="64" y="48"/>
                  </a:lnTo>
                  <a:lnTo>
                    <a:pt x="60" y="54"/>
                  </a:lnTo>
                  <a:lnTo>
                    <a:pt x="56" y="58"/>
                  </a:lnTo>
                  <a:lnTo>
                    <a:pt x="52" y="62"/>
                  </a:lnTo>
                  <a:lnTo>
                    <a:pt x="46" y="66"/>
                  </a:lnTo>
                  <a:lnTo>
                    <a:pt x="40" y="68"/>
                  </a:lnTo>
                  <a:lnTo>
                    <a:pt x="34" y="68"/>
                  </a:lnTo>
                  <a:lnTo>
                    <a:pt x="26" y="68"/>
                  </a:lnTo>
                  <a:lnTo>
                    <a:pt x="20" y="66"/>
                  </a:lnTo>
                  <a:lnTo>
                    <a:pt x="14" y="62"/>
                  </a:lnTo>
                  <a:lnTo>
                    <a:pt x="10" y="58"/>
                  </a:lnTo>
                  <a:lnTo>
                    <a:pt x="6" y="54"/>
                  </a:lnTo>
                  <a:lnTo>
                    <a:pt x="2" y="48"/>
                  </a:lnTo>
                  <a:lnTo>
                    <a:pt x="0" y="42"/>
                  </a:lnTo>
                  <a:lnTo>
                    <a:pt x="0" y="34"/>
                  </a:lnTo>
                  <a:lnTo>
                    <a:pt x="0" y="28"/>
                  </a:lnTo>
                  <a:lnTo>
                    <a:pt x="2" y="22"/>
                  </a:lnTo>
                  <a:lnTo>
                    <a:pt x="6" y="16"/>
                  </a:lnTo>
                  <a:lnTo>
                    <a:pt x="10" y="10"/>
                  </a:lnTo>
                  <a:lnTo>
                    <a:pt x="14" y="6"/>
                  </a:lnTo>
                  <a:lnTo>
                    <a:pt x="20" y="4"/>
                  </a:lnTo>
                  <a:lnTo>
                    <a:pt x="26" y="2"/>
                  </a:lnTo>
                  <a:lnTo>
                    <a:pt x="34" y="0"/>
                  </a:lnTo>
                  <a:close/>
                </a:path>
              </a:pathLst>
            </a:custGeom>
            <a:solidFill>
              <a:srgbClr val="EBBCA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27" name="Freeform 465">
              <a:extLst>
                <a:ext uri="{FF2B5EF4-FFF2-40B4-BE49-F238E27FC236}">
                  <a16:creationId xmlns:a16="http://schemas.microsoft.com/office/drawing/2014/main" id="{39FF2D91-1EA4-492C-B4D5-FCC44B9AEC71}"/>
                </a:ext>
              </a:extLst>
            </p:cNvPr>
            <p:cNvSpPr>
              <a:spLocks/>
            </p:cNvSpPr>
            <p:nvPr/>
          </p:nvSpPr>
          <p:spPr bwMode="auto">
            <a:xfrm>
              <a:off x="2132" y="2386"/>
              <a:ext cx="66" cy="64"/>
            </a:xfrm>
            <a:custGeom>
              <a:avLst/>
              <a:gdLst>
                <a:gd name="T0" fmla="*/ 34 w 66"/>
                <a:gd name="T1" fmla="*/ 0 h 64"/>
                <a:gd name="T2" fmla="*/ 34 w 66"/>
                <a:gd name="T3" fmla="*/ 0 h 64"/>
                <a:gd name="T4" fmla="*/ 40 w 66"/>
                <a:gd name="T5" fmla="*/ 0 h 64"/>
                <a:gd name="T6" fmla="*/ 46 w 66"/>
                <a:gd name="T7" fmla="*/ 2 h 64"/>
                <a:gd name="T8" fmla="*/ 52 w 66"/>
                <a:gd name="T9" fmla="*/ 6 h 64"/>
                <a:gd name="T10" fmla="*/ 56 w 66"/>
                <a:gd name="T11" fmla="*/ 10 h 64"/>
                <a:gd name="T12" fmla="*/ 60 w 66"/>
                <a:gd name="T13" fmla="*/ 14 h 64"/>
                <a:gd name="T14" fmla="*/ 64 w 66"/>
                <a:gd name="T15" fmla="*/ 20 h 64"/>
                <a:gd name="T16" fmla="*/ 66 w 66"/>
                <a:gd name="T17" fmla="*/ 26 h 64"/>
                <a:gd name="T18" fmla="*/ 66 w 66"/>
                <a:gd name="T19" fmla="*/ 32 h 64"/>
                <a:gd name="T20" fmla="*/ 66 w 66"/>
                <a:gd name="T21" fmla="*/ 32 h 64"/>
                <a:gd name="T22" fmla="*/ 66 w 66"/>
                <a:gd name="T23" fmla="*/ 38 h 64"/>
                <a:gd name="T24" fmla="*/ 64 w 66"/>
                <a:gd name="T25" fmla="*/ 44 h 64"/>
                <a:gd name="T26" fmla="*/ 60 w 66"/>
                <a:gd name="T27" fmla="*/ 50 h 64"/>
                <a:gd name="T28" fmla="*/ 56 w 66"/>
                <a:gd name="T29" fmla="*/ 56 h 64"/>
                <a:gd name="T30" fmla="*/ 52 w 66"/>
                <a:gd name="T31" fmla="*/ 60 h 64"/>
                <a:gd name="T32" fmla="*/ 46 w 66"/>
                <a:gd name="T33" fmla="*/ 62 h 64"/>
                <a:gd name="T34" fmla="*/ 40 w 66"/>
                <a:gd name="T35" fmla="*/ 64 h 64"/>
                <a:gd name="T36" fmla="*/ 34 w 66"/>
                <a:gd name="T37" fmla="*/ 64 h 64"/>
                <a:gd name="T38" fmla="*/ 34 w 66"/>
                <a:gd name="T39" fmla="*/ 64 h 64"/>
                <a:gd name="T40" fmla="*/ 26 w 66"/>
                <a:gd name="T41" fmla="*/ 64 h 64"/>
                <a:gd name="T42" fmla="*/ 20 w 66"/>
                <a:gd name="T43" fmla="*/ 62 h 64"/>
                <a:gd name="T44" fmla="*/ 16 w 66"/>
                <a:gd name="T45" fmla="*/ 60 h 64"/>
                <a:gd name="T46" fmla="*/ 10 w 66"/>
                <a:gd name="T47" fmla="*/ 56 h 64"/>
                <a:gd name="T48" fmla="*/ 6 w 66"/>
                <a:gd name="T49" fmla="*/ 50 h 64"/>
                <a:gd name="T50" fmla="*/ 4 w 66"/>
                <a:gd name="T51" fmla="*/ 44 h 64"/>
                <a:gd name="T52" fmla="*/ 2 w 66"/>
                <a:gd name="T53" fmla="*/ 38 h 64"/>
                <a:gd name="T54" fmla="*/ 0 w 66"/>
                <a:gd name="T55" fmla="*/ 32 h 64"/>
                <a:gd name="T56" fmla="*/ 0 w 66"/>
                <a:gd name="T57" fmla="*/ 32 h 64"/>
                <a:gd name="T58" fmla="*/ 2 w 66"/>
                <a:gd name="T59" fmla="*/ 26 h 64"/>
                <a:gd name="T60" fmla="*/ 4 w 66"/>
                <a:gd name="T61" fmla="*/ 20 h 64"/>
                <a:gd name="T62" fmla="*/ 6 w 66"/>
                <a:gd name="T63" fmla="*/ 14 h 64"/>
                <a:gd name="T64" fmla="*/ 10 w 66"/>
                <a:gd name="T65" fmla="*/ 10 h 64"/>
                <a:gd name="T66" fmla="*/ 16 w 66"/>
                <a:gd name="T67" fmla="*/ 6 h 64"/>
                <a:gd name="T68" fmla="*/ 20 w 66"/>
                <a:gd name="T69" fmla="*/ 2 h 64"/>
                <a:gd name="T70" fmla="*/ 26 w 66"/>
                <a:gd name="T71" fmla="*/ 0 h 64"/>
                <a:gd name="T72" fmla="*/ 34 w 66"/>
                <a:gd name="T73" fmla="*/ 0 h 64"/>
                <a:gd name="T74" fmla="*/ 34 w 66"/>
                <a:gd name="T75" fmla="*/ 0 h 6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6"/>
                <a:gd name="T115" fmla="*/ 0 h 64"/>
                <a:gd name="T116" fmla="*/ 66 w 66"/>
                <a:gd name="T117" fmla="*/ 64 h 6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6" h="64">
                  <a:moveTo>
                    <a:pt x="34" y="0"/>
                  </a:moveTo>
                  <a:lnTo>
                    <a:pt x="34" y="0"/>
                  </a:lnTo>
                  <a:lnTo>
                    <a:pt x="40" y="0"/>
                  </a:lnTo>
                  <a:lnTo>
                    <a:pt x="46" y="2"/>
                  </a:lnTo>
                  <a:lnTo>
                    <a:pt x="52" y="6"/>
                  </a:lnTo>
                  <a:lnTo>
                    <a:pt x="56" y="10"/>
                  </a:lnTo>
                  <a:lnTo>
                    <a:pt x="60" y="14"/>
                  </a:lnTo>
                  <a:lnTo>
                    <a:pt x="64" y="20"/>
                  </a:lnTo>
                  <a:lnTo>
                    <a:pt x="66" y="26"/>
                  </a:lnTo>
                  <a:lnTo>
                    <a:pt x="66" y="32"/>
                  </a:lnTo>
                  <a:lnTo>
                    <a:pt x="66" y="38"/>
                  </a:lnTo>
                  <a:lnTo>
                    <a:pt x="64" y="44"/>
                  </a:lnTo>
                  <a:lnTo>
                    <a:pt x="60" y="50"/>
                  </a:lnTo>
                  <a:lnTo>
                    <a:pt x="56" y="56"/>
                  </a:lnTo>
                  <a:lnTo>
                    <a:pt x="52" y="60"/>
                  </a:lnTo>
                  <a:lnTo>
                    <a:pt x="46" y="62"/>
                  </a:lnTo>
                  <a:lnTo>
                    <a:pt x="40" y="64"/>
                  </a:lnTo>
                  <a:lnTo>
                    <a:pt x="34" y="64"/>
                  </a:lnTo>
                  <a:lnTo>
                    <a:pt x="26" y="64"/>
                  </a:lnTo>
                  <a:lnTo>
                    <a:pt x="20" y="62"/>
                  </a:lnTo>
                  <a:lnTo>
                    <a:pt x="16" y="60"/>
                  </a:lnTo>
                  <a:lnTo>
                    <a:pt x="10" y="56"/>
                  </a:lnTo>
                  <a:lnTo>
                    <a:pt x="6" y="50"/>
                  </a:lnTo>
                  <a:lnTo>
                    <a:pt x="4" y="44"/>
                  </a:lnTo>
                  <a:lnTo>
                    <a:pt x="2" y="38"/>
                  </a:lnTo>
                  <a:lnTo>
                    <a:pt x="0" y="32"/>
                  </a:lnTo>
                  <a:lnTo>
                    <a:pt x="2" y="26"/>
                  </a:lnTo>
                  <a:lnTo>
                    <a:pt x="4" y="20"/>
                  </a:lnTo>
                  <a:lnTo>
                    <a:pt x="6" y="14"/>
                  </a:lnTo>
                  <a:lnTo>
                    <a:pt x="10" y="10"/>
                  </a:lnTo>
                  <a:lnTo>
                    <a:pt x="16" y="6"/>
                  </a:lnTo>
                  <a:lnTo>
                    <a:pt x="20" y="2"/>
                  </a:lnTo>
                  <a:lnTo>
                    <a:pt x="26" y="0"/>
                  </a:lnTo>
                  <a:lnTo>
                    <a:pt x="34" y="0"/>
                  </a:lnTo>
                  <a:close/>
                </a:path>
              </a:pathLst>
            </a:custGeom>
            <a:solidFill>
              <a:srgbClr val="ECBCA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28" name="Freeform 466">
              <a:extLst>
                <a:ext uri="{FF2B5EF4-FFF2-40B4-BE49-F238E27FC236}">
                  <a16:creationId xmlns:a16="http://schemas.microsoft.com/office/drawing/2014/main" id="{270B705D-AE81-4E16-ADDC-DDE66267D3A6}"/>
                </a:ext>
              </a:extLst>
            </p:cNvPr>
            <p:cNvSpPr>
              <a:spLocks/>
            </p:cNvSpPr>
            <p:nvPr/>
          </p:nvSpPr>
          <p:spPr bwMode="auto">
            <a:xfrm>
              <a:off x="2134" y="2386"/>
              <a:ext cx="62" cy="64"/>
            </a:xfrm>
            <a:custGeom>
              <a:avLst/>
              <a:gdLst>
                <a:gd name="T0" fmla="*/ 32 w 62"/>
                <a:gd name="T1" fmla="*/ 0 h 64"/>
                <a:gd name="T2" fmla="*/ 32 w 62"/>
                <a:gd name="T3" fmla="*/ 0 h 64"/>
                <a:gd name="T4" fmla="*/ 38 w 62"/>
                <a:gd name="T5" fmla="*/ 2 h 64"/>
                <a:gd name="T6" fmla="*/ 44 w 62"/>
                <a:gd name="T7" fmla="*/ 4 h 64"/>
                <a:gd name="T8" fmla="*/ 54 w 62"/>
                <a:gd name="T9" fmla="*/ 10 h 64"/>
                <a:gd name="T10" fmla="*/ 60 w 62"/>
                <a:gd name="T11" fmla="*/ 20 h 64"/>
                <a:gd name="T12" fmla="*/ 62 w 62"/>
                <a:gd name="T13" fmla="*/ 26 h 64"/>
                <a:gd name="T14" fmla="*/ 62 w 62"/>
                <a:gd name="T15" fmla="*/ 32 h 64"/>
                <a:gd name="T16" fmla="*/ 62 w 62"/>
                <a:gd name="T17" fmla="*/ 32 h 64"/>
                <a:gd name="T18" fmla="*/ 62 w 62"/>
                <a:gd name="T19" fmla="*/ 38 h 64"/>
                <a:gd name="T20" fmla="*/ 60 w 62"/>
                <a:gd name="T21" fmla="*/ 44 h 64"/>
                <a:gd name="T22" fmla="*/ 54 w 62"/>
                <a:gd name="T23" fmla="*/ 54 h 64"/>
                <a:gd name="T24" fmla="*/ 44 w 62"/>
                <a:gd name="T25" fmla="*/ 62 h 64"/>
                <a:gd name="T26" fmla="*/ 38 w 62"/>
                <a:gd name="T27" fmla="*/ 64 h 64"/>
                <a:gd name="T28" fmla="*/ 32 w 62"/>
                <a:gd name="T29" fmla="*/ 64 h 64"/>
                <a:gd name="T30" fmla="*/ 32 w 62"/>
                <a:gd name="T31" fmla="*/ 64 h 64"/>
                <a:gd name="T32" fmla="*/ 24 w 62"/>
                <a:gd name="T33" fmla="*/ 64 h 64"/>
                <a:gd name="T34" fmla="*/ 20 w 62"/>
                <a:gd name="T35" fmla="*/ 62 h 64"/>
                <a:gd name="T36" fmla="*/ 10 w 62"/>
                <a:gd name="T37" fmla="*/ 54 h 64"/>
                <a:gd name="T38" fmla="*/ 2 w 62"/>
                <a:gd name="T39" fmla="*/ 44 h 64"/>
                <a:gd name="T40" fmla="*/ 0 w 62"/>
                <a:gd name="T41" fmla="*/ 38 h 64"/>
                <a:gd name="T42" fmla="*/ 0 w 62"/>
                <a:gd name="T43" fmla="*/ 32 h 64"/>
                <a:gd name="T44" fmla="*/ 0 w 62"/>
                <a:gd name="T45" fmla="*/ 32 h 64"/>
                <a:gd name="T46" fmla="*/ 0 w 62"/>
                <a:gd name="T47" fmla="*/ 26 h 64"/>
                <a:gd name="T48" fmla="*/ 2 w 62"/>
                <a:gd name="T49" fmla="*/ 20 h 64"/>
                <a:gd name="T50" fmla="*/ 10 w 62"/>
                <a:gd name="T51" fmla="*/ 10 h 64"/>
                <a:gd name="T52" fmla="*/ 20 w 62"/>
                <a:gd name="T53" fmla="*/ 4 h 64"/>
                <a:gd name="T54" fmla="*/ 24 w 62"/>
                <a:gd name="T55" fmla="*/ 2 h 64"/>
                <a:gd name="T56" fmla="*/ 32 w 62"/>
                <a:gd name="T57" fmla="*/ 0 h 64"/>
                <a:gd name="T58" fmla="*/ 32 w 62"/>
                <a:gd name="T59" fmla="*/ 0 h 6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2"/>
                <a:gd name="T91" fmla="*/ 0 h 64"/>
                <a:gd name="T92" fmla="*/ 62 w 62"/>
                <a:gd name="T93" fmla="*/ 64 h 6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2" h="64">
                  <a:moveTo>
                    <a:pt x="32" y="0"/>
                  </a:moveTo>
                  <a:lnTo>
                    <a:pt x="32" y="0"/>
                  </a:lnTo>
                  <a:lnTo>
                    <a:pt x="38" y="2"/>
                  </a:lnTo>
                  <a:lnTo>
                    <a:pt x="44" y="4"/>
                  </a:lnTo>
                  <a:lnTo>
                    <a:pt x="54" y="10"/>
                  </a:lnTo>
                  <a:lnTo>
                    <a:pt x="60" y="20"/>
                  </a:lnTo>
                  <a:lnTo>
                    <a:pt x="62" y="26"/>
                  </a:lnTo>
                  <a:lnTo>
                    <a:pt x="62" y="32"/>
                  </a:lnTo>
                  <a:lnTo>
                    <a:pt x="62" y="38"/>
                  </a:lnTo>
                  <a:lnTo>
                    <a:pt x="60" y="44"/>
                  </a:lnTo>
                  <a:lnTo>
                    <a:pt x="54" y="54"/>
                  </a:lnTo>
                  <a:lnTo>
                    <a:pt x="44" y="62"/>
                  </a:lnTo>
                  <a:lnTo>
                    <a:pt x="38" y="64"/>
                  </a:lnTo>
                  <a:lnTo>
                    <a:pt x="32" y="64"/>
                  </a:lnTo>
                  <a:lnTo>
                    <a:pt x="24" y="64"/>
                  </a:lnTo>
                  <a:lnTo>
                    <a:pt x="20" y="62"/>
                  </a:lnTo>
                  <a:lnTo>
                    <a:pt x="10" y="54"/>
                  </a:lnTo>
                  <a:lnTo>
                    <a:pt x="2" y="44"/>
                  </a:lnTo>
                  <a:lnTo>
                    <a:pt x="0" y="38"/>
                  </a:lnTo>
                  <a:lnTo>
                    <a:pt x="0" y="32"/>
                  </a:lnTo>
                  <a:lnTo>
                    <a:pt x="0" y="26"/>
                  </a:lnTo>
                  <a:lnTo>
                    <a:pt x="2" y="20"/>
                  </a:lnTo>
                  <a:lnTo>
                    <a:pt x="10" y="10"/>
                  </a:lnTo>
                  <a:lnTo>
                    <a:pt x="20" y="4"/>
                  </a:lnTo>
                  <a:lnTo>
                    <a:pt x="24" y="2"/>
                  </a:lnTo>
                  <a:lnTo>
                    <a:pt x="32" y="0"/>
                  </a:lnTo>
                  <a:close/>
                </a:path>
              </a:pathLst>
            </a:custGeom>
            <a:solidFill>
              <a:srgbClr val="ECBAA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29" name="Freeform 467">
              <a:extLst>
                <a:ext uri="{FF2B5EF4-FFF2-40B4-BE49-F238E27FC236}">
                  <a16:creationId xmlns:a16="http://schemas.microsoft.com/office/drawing/2014/main" id="{C004A1D3-565D-4F43-A186-6DD92D31C437}"/>
                </a:ext>
              </a:extLst>
            </p:cNvPr>
            <p:cNvSpPr>
              <a:spLocks/>
            </p:cNvSpPr>
            <p:nvPr/>
          </p:nvSpPr>
          <p:spPr bwMode="auto">
            <a:xfrm>
              <a:off x="2134" y="2388"/>
              <a:ext cx="62" cy="60"/>
            </a:xfrm>
            <a:custGeom>
              <a:avLst/>
              <a:gdLst>
                <a:gd name="T0" fmla="*/ 32 w 62"/>
                <a:gd name="T1" fmla="*/ 0 h 60"/>
                <a:gd name="T2" fmla="*/ 32 w 62"/>
                <a:gd name="T3" fmla="*/ 0 h 60"/>
                <a:gd name="T4" fmla="*/ 38 w 62"/>
                <a:gd name="T5" fmla="*/ 0 h 60"/>
                <a:gd name="T6" fmla="*/ 44 w 62"/>
                <a:gd name="T7" fmla="*/ 2 h 60"/>
                <a:gd name="T8" fmla="*/ 52 w 62"/>
                <a:gd name="T9" fmla="*/ 8 h 60"/>
                <a:gd name="T10" fmla="*/ 60 w 62"/>
                <a:gd name="T11" fmla="*/ 18 h 60"/>
                <a:gd name="T12" fmla="*/ 62 w 62"/>
                <a:gd name="T13" fmla="*/ 24 h 60"/>
                <a:gd name="T14" fmla="*/ 62 w 62"/>
                <a:gd name="T15" fmla="*/ 30 h 60"/>
                <a:gd name="T16" fmla="*/ 62 w 62"/>
                <a:gd name="T17" fmla="*/ 30 h 60"/>
                <a:gd name="T18" fmla="*/ 62 w 62"/>
                <a:gd name="T19" fmla="*/ 36 h 60"/>
                <a:gd name="T20" fmla="*/ 60 w 62"/>
                <a:gd name="T21" fmla="*/ 42 h 60"/>
                <a:gd name="T22" fmla="*/ 52 w 62"/>
                <a:gd name="T23" fmla="*/ 52 h 60"/>
                <a:gd name="T24" fmla="*/ 44 w 62"/>
                <a:gd name="T25" fmla="*/ 58 h 60"/>
                <a:gd name="T26" fmla="*/ 38 w 62"/>
                <a:gd name="T27" fmla="*/ 60 h 60"/>
                <a:gd name="T28" fmla="*/ 32 w 62"/>
                <a:gd name="T29" fmla="*/ 60 h 60"/>
                <a:gd name="T30" fmla="*/ 32 w 62"/>
                <a:gd name="T31" fmla="*/ 60 h 60"/>
                <a:gd name="T32" fmla="*/ 26 w 62"/>
                <a:gd name="T33" fmla="*/ 60 h 60"/>
                <a:gd name="T34" fmla="*/ 20 w 62"/>
                <a:gd name="T35" fmla="*/ 58 h 60"/>
                <a:gd name="T36" fmla="*/ 10 w 62"/>
                <a:gd name="T37" fmla="*/ 52 h 60"/>
                <a:gd name="T38" fmla="*/ 4 w 62"/>
                <a:gd name="T39" fmla="*/ 42 h 60"/>
                <a:gd name="T40" fmla="*/ 2 w 62"/>
                <a:gd name="T41" fmla="*/ 36 h 60"/>
                <a:gd name="T42" fmla="*/ 0 w 62"/>
                <a:gd name="T43" fmla="*/ 30 h 60"/>
                <a:gd name="T44" fmla="*/ 0 w 62"/>
                <a:gd name="T45" fmla="*/ 30 h 60"/>
                <a:gd name="T46" fmla="*/ 2 w 62"/>
                <a:gd name="T47" fmla="*/ 24 h 60"/>
                <a:gd name="T48" fmla="*/ 4 w 62"/>
                <a:gd name="T49" fmla="*/ 18 h 60"/>
                <a:gd name="T50" fmla="*/ 10 w 62"/>
                <a:gd name="T51" fmla="*/ 8 h 60"/>
                <a:gd name="T52" fmla="*/ 20 w 62"/>
                <a:gd name="T53" fmla="*/ 2 h 60"/>
                <a:gd name="T54" fmla="*/ 26 w 62"/>
                <a:gd name="T55" fmla="*/ 0 h 60"/>
                <a:gd name="T56" fmla="*/ 32 w 62"/>
                <a:gd name="T57" fmla="*/ 0 h 60"/>
                <a:gd name="T58" fmla="*/ 32 w 62"/>
                <a:gd name="T59" fmla="*/ 0 h 6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2"/>
                <a:gd name="T91" fmla="*/ 0 h 60"/>
                <a:gd name="T92" fmla="*/ 62 w 62"/>
                <a:gd name="T93" fmla="*/ 60 h 6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2" h="60">
                  <a:moveTo>
                    <a:pt x="32" y="0"/>
                  </a:moveTo>
                  <a:lnTo>
                    <a:pt x="32" y="0"/>
                  </a:lnTo>
                  <a:lnTo>
                    <a:pt x="38" y="0"/>
                  </a:lnTo>
                  <a:lnTo>
                    <a:pt x="44" y="2"/>
                  </a:lnTo>
                  <a:lnTo>
                    <a:pt x="52" y="8"/>
                  </a:lnTo>
                  <a:lnTo>
                    <a:pt x="60" y="18"/>
                  </a:lnTo>
                  <a:lnTo>
                    <a:pt x="62" y="24"/>
                  </a:lnTo>
                  <a:lnTo>
                    <a:pt x="62" y="30"/>
                  </a:lnTo>
                  <a:lnTo>
                    <a:pt x="62" y="36"/>
                  </a:lnTo>
                  <a:lnTo>
                    <a:pt x="60" y="42"/>
                  </a:lnTo>
                  <a:lnTo>
                    <a:pt x="52" y="52"/>
                  </a:lnTo>
                  <a:lnTo>
                    <a:pt x="44" y="58"/>
                  </a:lnTo>
                  <a:lnTo>
                    <a:pt x="38" y="60"/>
                  </a:lnTo>
                  <a:lnTo>
                    <a:pt x="32" y="60"/>
                  </a:lnTo>
                  <a:lnTo>
                    <a:pt x="26" y="60"/>
                  </a:lnTo>
                  <a:lnTo>
                    <a:pt x="20" y="58"/>
                  </a:lnTo>
                  <a:lnTo>
                    <a:pt x="10" y="52"/>
                  </a:lnTo>
                  <a:lnTo>
                    <a:pt x="4" y="42"/>
                  </a:lnTo>
                  <a:lnTo>
                    <a:pt x="2" y="36"/>
                  </a:lnTo>
                  <a:lnTo>
                    <a:pt x="0" y="30"/>
                  </a:lnTo>
                  <a:lnTo>
                    <a:pt x="2" y="24"/>
                  </a:lnTo>
                  <a:lnTo>
                    <a:pt x="4" y="18"/>
                  </a:lnTo>
                  <a:lnTo>
                    <a:pt x="10" y="8"/>
                  </a:lnTo>
                  <a:lnTo>
                    <a:pt x="20" y="2"/>
                  </a:lnTo>
                  <a:lnTo>
                    <a:pt x="26" y="0"/>
                  </a:lnTo>
                  <a:lnTo>
                    <a:pt x="32" y="0"/>
                  </a:lnTo>
                  <a:close/>
                </a:path>
              </a:pathLst>
            </a:custGeom>
            <a:solidFill>
              <a:srgbClr val="ECB9A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30" name="Freeform 468">
              <a:extLst>
                <a:ext uri="{FF2B5EF4-FFF2-40B4-BE49-F238E27FC236}">
                  <a16:creationId xmlns:a16="http://schemas.microsoft.com/office/drawing/2014/main" id="{D031E313-2FAD-454E-A9A4-E3832B755776}"/>
                </a:ext>
              </a:extLst>
            </p:cNvPr>
            <p:cNvSpPr>
              <a:spLocks/>
            </p:cNvSpPr>
            <p:nvPr/>
          </p:nvSpPr>
          <p:spPr bwMode="auto">
            <a:xfrm>
              <a:off x="2136" y="2390"/>
              <a:ext cx="58" cy="58"/>
            </a:xfrm>
            <a:custGeom>
              <a:avLst/>
              <a:gdLst>
                <a:gd name="T0" fmla="*/ 30 w 58"/>
                <a:gd name="T1" fmla="*/ 0 h 58"/>
                <a:gd name="T2" fmla="*/ 30 w 58"/>
                <a:gd name="T3" fmla="*/ 0 h 58"/>
                <a:gd name="T4" fmla="*/ 36 w 58"/>
                <a:gd name="T5" fmla="*/ 0 h 58"/>
                <a:gd name="T6" fmla="*/ 40 w 58"/>
                <a:gd name="T7" fmla="*/ 2 h 58"/>
                <a:gd name="T8" fmla="*/ 50 w 58"/>
                <a:gd name="T9" fmla="*/ 8 h 58"/>
                <a:gd name="T10" fmla="*/ 56 w 58"/>
                <a:gd name="T11" fmla="*/ 16 h 58"/>
                <a:gd name="T12" fmla="*/ 58 w 58"/>
                <a:gd name="T13" fmla="*/ 22 h 58"/>
                <a:gd name="T14" fmla="*/ 58 w 58"/>
                <a:gd name="T15" fmla="*/ 28 h 58"/>
                <a:gd name="T16" fmla="*/ 58 w 58"/>
                <a:gd name="T17" fmla="*/ 28 h 58"/>
                <a:gd name="T18" fmla="*/ 58 w 58"/>
                <a:gd name="T19" fmla="*/ 34 h 58"/>
                <a:gd name="T20" fmla="*/ 56 w 58"/>
                <a:gd name="T21" fmla="*/ 40 h 58"/>
                <a:gd name="T22" fmla="*/ 50 w 58"/>
                <a:gd name="T23" fmla="*/ 50 h 58"/>
                <a:gd name="T24" fmla="*/ 40 w 58"/>
                <a:gd name="T25" fmla="*/ 56 h 58"/>
                <a:gd name="T26" fmla="*/ 36 w 58"/>
                <a:gd name="T27" fmla="*/ 58 h 58"/>
                <a:gd name="T28" fmla="*/ 30 w 58"/>
                <a:gd name="T29" fmla="*/ 58 h 58"/>
                <a:gd name="T30" fmla="*/ 30 w 58"/>
                <a:gd name="T31" fmla="*/ 58 h 58"/>
                <a:gd name="T32" fmla="*/ 24 w 58"/>
                <a:gd name="T33" fmla="*/ 58 h 58"/>
                <a:gd name="T34" fmla="*/ 18 w 58"/>
                <a:gd name="T35" fmla="*/ 56 h 58"/>
                <a:gd name="T36" fmla="*/ 8 w 58"/>
                <a:gd name="T37" fmla="*/ 50 h 58"/>
                <a:gd name="T38" fmla="*/ 2 w 58"/>
                <a:gd name="T39" fmla="*/ 40 h 58"/>
                <a:gd name="T40" fmla="*/ 0 w 58"/>
                <a:gd name="T41" fmla="*/ 34 h 58"/>
                <a:gd name="T42" fmla="*/ 0 w 58"/>
                <a:gd name="T43" fmla="*/ 28 h 58"/>
                <a:gd name="T44" fmla="*/ 0 w 58"/>
                <a:gd name="T45" fmla="*/ 28 h 58"/>
                <a:gd name="T46" fmla="*/ 0 w 58"/>
                <a:gd name="T47" fmla="*/ 22 h 58"/>
                <a:gd name="T48" fmla="*/ 2 w 58"/>
                <a:gd name="T49" fmla="*/ 16 h 58"/>
                <a:gd name="T50" fmla="*/ 8 w 58"/>
                <a:gd name="T51" fmla="*/ 8 h 58"/>
                <a:gd name="T52" fmla="*/ 18 w 58"/>
                <a:gd name="T53" fmla="*/ 2 h 58"/>
                <a:gd name="T54" fmla="*/ 24 w 58"/>
                <a:gd name="T55" fmla="*/ 0 h 58"/>
                <a:gd name="T56" fmla="*/ 30 w 58"/>
                <a:gd name="T57" fmla="*/ 0 h 58"/>
                <a:gd name="T58" fmla="*/ 30 w 58"/>
                <a:gd name="T59" fmla="*/ 0 h 5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58"/>
                <a:gd name="T91" fmla="*/ 0 h 58"/>
                <a:gd name="T92" fmla="*/ 58 w 58"/>
                <a:gd name="T93" fmla="*/ 58 h 5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58" h="58">
                  <a:moveTo>
                    <a:pt x="30" y="0"/>
                  </a:moveTo>
                  <a:lnTo>
                    <a:pt x="30" y="0"/>
                  </a:lnTo>
                  <a:lnTo>
                    <a:pt x="36" y="0"/>
                  </a:lnTo>
                  <a:lnTo>
                    <a:pt x="40" y="2"/>
                  </a:lnTo>
                  <a:lnTo>
                    <a:pt x="50" y="8"/>
                  </a:lnTo>
                  <a:lnTo>
                    <a:pt x="56" y="16"/>
                  </a:lnTo>
                  <a:lnTo>
                    <a:pt x="58" y="22"/>
                  </a:lnTo>
                  <a:lnTo>
                    <a:pt x="58" y="28"/>
                  </a:lnTo>
                  <a:lnTo>
                    <a:pt x="58" y="34"/>
                  </a:lnTo>
                  <a:lnTo>
                    <a:pt x="56" y="40"/>
                  </a:lnTo>
                  <a:lnTo>
                    <a:pt x="50" y="50"/>
                  </a:lnTo>
                  <a:lnTo>
                    <a:pt x="40" y="56"/>
                  </a:lnTo>
                  <a:lnTo>
                    <a:pt x="36" y="58"/>
                  </a:lnTo>
                  <a:lnTo>
                    <a:pt x="30" y="58"/>
                  </a:lnTo>
                  <a:lnTo>
                    <a:pt x="24" y="58"/>
                  </a:lnTo>
                  <a:lnTo>
                    <a:pt x="18" y="56"/>
                  </a:lnTo>
                  <a:lnTo>
                    <a:pt x="8" y="50"/>
                  </a:lnTo>
                  <a:lnTo>
                    <a:pt x="2" y="40"/>
                  </a:lnTo>
                  <a:lnTo>
                    <a:pt x="0" y="34"/>
                  </a:lnTo>
                  <a:lnTo>
                    <a:pt x="0" y="28"/>
                  </a:lnTo>
                  <a:lnTo>
                    <a:pt x="0" y="22"/>
                  </a:lnTo>
                  <a:lnTo>
                    <a:pt x="2" y="16"/>
                  </a:lnTo>
                  <a:lnTo>
                    <a:pt x="8" y="8"/>
                  </a:lnTo>
                  <a:lnTo>
                    <a:pt x="18" y="2"/>
                  </a:lnTo>
                  <a:lnTo>
                    <a:pt x="24" y="0"/>
                  </a:lnTo>
                  <a:lnTo>
                    <a:pt x="30" y="0"/>
                  </a:lnTo>
                  <a:close/>
                </a:path>
              </a:pathLst>
            </a:custGeom>
            <a:solidFill>
              <a:srgbClr val="EBB8A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31" name="Freeform 469">
              <a:extLst>
                <a:ext uri="{FF2B5EF4-FFF2-40B4-BE49-F238E27FC236}">
                  <a16:creationId xmlns:a16="http://schemas.microsoft.com/office/drawing/2014/main" id="{3EA2E690-F6EB-4B35-A5EA-53E40F1A28C5}"/>
                </a:ext>
              </a:extLst>
            </p:cNvPr>
            <p:cNvSpPr>
              <a:spLocks/>
            </p:cNvSpPr>
            <p:nvPr/>
          </p:nvSpPr>
          <p:spPr bwMode="auto">
            <a:xfrm>
              <a:off x="2136" y="2390"/>
              <a:ext cx="58" cy="56"/>
            </a:xfrm>
            <a:custGeom>
              <a:avLst/>
              <a:gdLst>
                <a:gd name="T0" fmla="*/ 30 w 58"/>
                <a:gd name="T1" fmla="*/ 0 h 56"/>
                <a:gd name="T2" fmla="*/ 30 w 58"/>
                <a:gd name="T3" fmla="*/ 0 h 56"/>
                <a:gd name="T4" fmla="*/ 40 w 58"/>
                <a:gd name="T5" fmla="*/ 2 h 56"/>
                <a:gd name="T6" fmla="*/ 50 w 58"/>
                <a:gd name="T7" fmla="*/ 8 h 56"/>
                <a:gd name="T8" fmla="*/ 56 w 58"/>
                <a:gd name="T9" fmla="*/ 18 h 56"/>
                <a:gd name="T10" fmla="*/ 58 w 58"/>
                <a:gd name="T11" fmla="*/ 28 h 56"/>
                <a:gd name="T12" fmla="*/ 58 w 58"/>
                <a:gd name="T13" fmla="*/ 28 h 56"/>
                <a:gd name="T14" fmla="*/ 56 w 58"/>
                <a:gd name="T15" fmla="*/ 40 h 56"/>
                <a:gd name="T16" fmla="*/ 50 w 58"/>
                <a:gd name="T17" fmla="*/ 48 h 56"/>
                <a:gd name="T18" fmla="*/ 40 w 58"/>
                <a:gd name="T19" fmla="*/ 54 h 56"/>
                <a:gd name="T20" fmla="*/ 30 w 58"/>
                <a:gd name="T21" fmla="*/ 56 h 56"/>
                <a:gd name="T22" fmla="*/ 30 w 58"/>
                <a:gd name="T23" fmla="*/ 56 h 56"/>
                <a:gd name="T24" fmla="*/ 18 w 58"/>
                <a:gd name="T25" fmla="*/ 54 h 56"/>
                <a:gd name="T26" fmla="*/ 10 w 58"/>
                <a:gd name="T27" fmla="*/ 48 h 56"/>
                <a:gd name="T28" fmla="*/ 4 w 58"/>
                <a:gd name="T29" fmla="*/ 40 h 56"/>
                <a:gd name="T30" fmla="*/ 0 w 58"/>
                <a:gd name="T31" fmla="*/ 28 h 56"/>
                <a:gd name="T32" fmla="*/ 0 w 58"/>
                <a:gd name="T33" fmla="*/ 28 h 56"/>
                <a:gd name="T34" fmla="*/ 4 w 58"/>
                <a:gd name="T35" fmla="*/ 18 h 56"/>
                <a:gd name="T36" fmla="*/ 10 w 58"/>
                <a:gd name="T37" fmla="*/ 8 h 56"/>
                <a:gd name="T38" fmla="*/ 18 w 58"/>
                <a:gd name="T39" fmla="*/ 2 h 56"/>
                <a:gd name="T40" fmla="*/ 30 w 58"/>
                <a:gd name="T41" fmla="*/ 0 h 56"/>
                <a:gd name="T42" fmla="*/ 30 w 58"/>
                <a:gd name="T43" fmla="*/ 0 h 5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8"/>
                <a:gd name="T67" fmla="*/ 0 h 56"/>
                <a:gd name="T68" fmla="*/ 58 w 58"/>
                <a:gd name="T69" fmla="*/ 56 h 5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8" h="56">
                  <a:moveTo>
                    <a:pt x="30" y="0"/>
                  </a:moveTo>
                  <a:lnTo>
                    <a:pt x="30" y="0"/>
                  </a:lnTo>
                  <a:lnTo>
                    <a:pt x="40" y="2"/>
                  </a:lnTo>
                  <a:lnTo>
                    <a:pt x="50" y="8"/>
                  </a:lnTo>
                  <a:lnTo>
                    <a:pt x="56" y="18"/>
                  </a:lnTo>
                  <a:lnTo>
                    <a:pt x="58" y="28"/>
                  </a:lnTo>
                  <a:lnTo>
                    <a:pt x="56" y="40"/>
                  </a:lnTo>
                  <a:lnTo>
                    <a:pt x="50" y="48"/>
                  </a:lnTo>
                  <a:lnTo>
                    <a:pt x="40" y="54"/>
                  </a:lnTo>
                  <a:lnTo>
                    <a:pt x="30" y="56"/>
                  </a:lnTo>
                  <a:lnTo>
                    <a:pt x="18" y="54"/>
                  </a:lnTo>
                  <a:lnTo>
                    <a:pt x="10" y="48"/>
                  </a:lnTo>
                  <a:lnTo>
                    <a:pt x="4" y="40"/>
                  </a:lnTo>
                  <a:lnTo>
                    <a:pt x="0" y="28"/>
                  </a:lnTo>
                  <a:lnTo>
                    <a:pt x="4" y="18"/>
                  </a:lnTo>
                  <a:lnTo>
                    <a:pt x="10" y="8"/>
                  </a:lnTo>
                  <a:lnTo>
                    <a:pt x="18" y="2"/>
                  </a:lnTo>
                  <a:lnTo>
                    <a:pt x="30" y="0"/>
                  </a:lnTo>
                  <a:close/>
                </a:path>
              </a:pathLst>
            </a:custGeom>
            <a:solidFill>
              <a:srgbClr val="EBB7A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32" name="Freeform 470">
              <a:extLst>
                <a:ext uri="{FF2B5EF4-FFF2-40B4-BE49-F238E27FC236}">
                  <a16:creationId xmlns:a16="http://schemas.microsoft.com/office/drawing/2014/main" id="{A8C05A96-BDE8-4460-BEF5-B9CEE86AE488}"/>
                </a:ext>
              </a:extLst>
            </p:cNvPr>
            <p:cNvSpPr>
              <a:spLocks/>
            </p:cNvSpPr>
            <p:nvPr/>
          </p:nvSpPr>
          <p:spPr bwMode="auto">
            <a:xfrm>
              <a:off x="2138" y="2392"/>
              <a:ext cx="54" cy="54"/>
            </a:xfrm>
            <a:custGeom>
              <a:avLst/>
              <a:gdLst>
                <a:gd name="T0" fmla="*/ 28 w 54"/>
                <a:gd name="T1" fmla="*/ 0 h 54"/>
                <a:gd name="T2" fmla="*/ 28 w 54"/>
                <a:gd name="T3" fmla="*/ 0 h 54"/>
                <a:gd name="T4" fmla="*/ 38 w 54"/>
                <a:gd name="T5" fmla="*/ 2 h 54"/>
                <a:gd name="T6" fmla="*/ 46 w 54"/>
                <a:gd name="T7" fmla="*/ 8 h 54"/>
                <a:gd name="T8" fmla="*/ 52 w 54"/>
                <a:gd name="T9" fmla="*/ 16 h 54"/>
                <a:gd name="T10" fmla="*/ 54 w 54"/>
                <a:gd name="T11" fmla="*/ 26 h 54"/>
                <a:gd name="T12" fmla="*/ 54 w 54"/>
                <a:gd name="T13" fmla="*/ 26 h 54"/>
                <a:gd name="T14" fmla="*/ 52 w 54"/>
                <a:gd name="T15" fmla="*/ 38 h 54"/>
                <a:gd name="T16" fmla="*/ 46 w 54"/>
                <a:gd name="T17" fmla="*/ 46 h 54"/>
                <a:gd name="T18" fmla="*/ 38 w 54"/>
                <a:gd name="T19" fmla="*/ 52 h 54"/>
                <a:gd name="T20" fmla="*/ 28 w 54"/>
                <a:gd name="T21" fmla="*/ 54 h 54"/>
                <a:gd name="T22" fmla="*/ 28 w 54"/>
                <a:gd name="T23" fmla="*/ 54 h 54"/>
                <a:gd name="T24" fmla="*/ 16 w 54"/>
                <a:gd name="T25" fmla="*/ 52 h 54"/>
                <a:gd name="T26" fmla="*/ 8 w 54"/>
                <a:gd name="T27" fmla="*/ 46 h 54"/>
                <a:gd name="T28" fmla="*/ 2 w 54"/>
                <a:gd name="T29" fmla="*/ 38 h 54"/>
                <a:gd name="T30" fmla="*/ 0 w 54"/>
                <a:gd name="T31" fmla="*/ 26 h 54"/>
                <a:gd name="T32" fmla="*/ 0 w 54"/>
                <a:gd name="T33" fmla="*/ 26 h 54"/>
                <a:gd name="T34" fmla="*/ 2 w 54"/>
                <a:gd name="T35" fmla="*/ 16 h 54"/>
                <a:gd name="T36" fmla="*/ 8 w 54"/>
                <a:gd name="T37" fmla="*/ 8 h 54"/>
                <a:gd name="T38" fmla="*/ 16 w 54"/>
                <a:gd name="T39" fmla="*/ 2 h 54"/>
                <a:gd name="T40" fmla="*/ 28 w 54"/>
                <a:gd name="T41" fmla="*/ 0 h 54"/>
                <a:gd name="T42" fmla="*/ 28 w 54"/>
                <a:gd name="T43" fmla="*/ 0 h 5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4"/>
                <a:gd name="T67" fmla="*/ 0 h 54"/>
                <a:gd name="T68" fmla="*/ 54 w 54"/>
                <a:gd name="T69" fmla="*/ 54 h 5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4" h="54">
                  <a:moveTo>
                    <a:pt x="28" y="0"/>
                  </a:moveTo>
                  <a:lnTo>
                    <a:pt x="28" y="0"/>
                  </a:lnTo>
                  <a:lnTo>
                    <a:pt x="38" y="2"/>
                  </a:lnTo>
                  <a:lnTo>
                    <a:pt x="46" y="8"/>
                  </a:lnTo>
                  <a:lnTo>
                    <a:pt x="52" y="16"/>
                  </a:lnTo>
                  <a:lnTo>
                    <a:pt x="54" y="26"/>
                  </a:lnTo>
                  <a:lnTo>
                    <a:pt x="52" y="38"/>
                  </a:lnTo>
                  <a:lnTo>
                    <a:pt x="46" y="46"/>
                  </a:lnTo>
                  <a:lnTo>
                    <a:pt x="38" y="52"/>
                  </a:lnTo>
                  <a:lnTo>
                    <a:pt x="28" y="54"/>
                  </a:lnTo>
                  <a:lnTo>
                    <a:pt x="16" y="52"/>
                  </a:lnTo>
                  <a:lnTo>
                    <a:pt x="8" y="46"/>
                  </a:lnTo>
                  <a:lnTo>
                    <a:pt x="2" y="38"/>
                  </a:lnTo>
                  <a:lnTo>
                    <a:pt x="0" y="26"/>
                  </a:lnTo>
                  <a:lnTo>
                    <a:pt x="2" y="16"/>
                  </a:lnTo>
                  <a:lnTo>
                    <a:pt x="8" y="8"/>
                  </a:lnTo>
                  <a:lnTo>
                    <a:pt x="16" y="2"/>
                  </a:lnTo>
                  <a:lnTo>
                    <a:pt x="28" y="0"/>
                  </a:lnTo>
                  <a:close/>
                </a:path>
              </a:pathLst>
            </a:custGeom>
            <a:solidFill>
              <a:srgbClr val="EBB6A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33" name="Freeform 471">
              <a:extLst>
                <a:ext uri="{FF2B5EF4-FFF2-40B4-BE49-F238E27FC236}">
                  <a16:creationId xmlns:a16="http://schemas.microsoft.com/office/drawing/2014/main" id="{3A811475-7F08-4EC6-A80A-85D85A7DC8BD}"/>
                </a:ext>
              </a:extLst>
            </p:cNvPr>
            <p:cNvSpPr>
              <a:spLocks/>
            </p:cNvSpPr>
            <p:nvPr/>
          </p:nvSpPr>
          <p:spPr bwMode="auto">
            <a:xfrm>
              <a:off x="2138" y="2392"/>
              <a:ext cx="54" cy="52"/>
            </a:xfrm>
            <a:custGeom>
              <a:avLst/>
              <a:gdLst>
                <a:gd name="T0" fmla="*/ 28 w 54"/>
                <a:gd name="T1" fmla="*/ 0 h 52"/>
                <a:gd name="T2" fmla="*/ 28 w 54"/>
                <a:gd name="T3" fmla="*/ 0 h 52"/>
                <a:gd name="T4" fmla="*/ 38 w 54"/>
                <a:gd name="T5" fmla="*/ 2 h 52"/>
                <a:gd name="T6" fmla="*/ 46 w 54"/>
                <a:gd name="T7" fmla="*/ 8 h 52"/>
                <a:gd name="T8" fmla="*/ 52 w 54"/>
                <a:gd name="T9" fmla="*/ 16 h 52"/>
                <a:gd name="T10" fmla="*/ 54 w 54"/>
                <a:gd name="T11" fmla="*/ 26 h 52"/>
                <a:gd name="T12" fmla="*/ 54 w 54"/>
                <a:gd name="T13" fmla="*/ 26 h 52"/>
                <a:gd name="T14" fmla="*/ 52 w 54"/>
                <a:gd name="T15" fmla="*/ 36 h 52"/>
                <a:gd name="T16" fmla="*/ 46 w 54"/>
                <a:gd name="T17" fmla="*/ 44 h 52"/>
                <a:gd name="T18" fmla="*/ 38 w 54"/>
                <a:gd name="T19" fmla="*/ 50 h 52"/>
                <a:gd name="T20" fmla="*/ 28 w 54"/>
                <a:gd name="T21" fmla="*/ 52 h 52"/>
                <a:gd name="T22" fmla="*/ 28 w 54"/>
                <a:gd name="T23" fmla="*/ 52 h 52"/>
                <a:gd name="T24" fmla="*/ 18 w 54"/>
                <a:gd name="T25" fmla="*/ 50 h 52"/>
                <a:gd name="T26" fmla="*/ 8 w 54"/>
                <a:gd name="T27" fmla="*/ 44 h 52"/>
                <a:gd name="T28" fmla="*/ 4 w 54"/>
                <a:gd name="T29" fmla="*/ 36 h 52"/>
                <a:gd name="T30" fmla="*/ 0 w 54"/>
                <a:gd name="T31" fmla="*/ 26 h 52"/>
                <a:gd name="T32" fmla="*/ 0 w 54"/>
                <a:gd name="T33" fmla="*/ 26 h 52"/>
                <a:gd name="T34" fmla="*/ 4 w 54"/>
                <a:gd name="T35" fmla="*/ 16 h 52"/>
                <a:gd name="T36" fmla="*/ 8 w 54"/>
                <a:gd name="T37" fmla="*/ 8 h 52"/>
                <a:gd name="T38" fmla="*/ 18 w 54"/>
                <a:gd name="T39" fmla="*/ 2 h 52"/>
                <a:gd name="T40" fmla="*/ 28 w 54"/>
                <a:gd name="T41" fmla="*/ 0 h 52"/>
                <a:gd name="T42" fmla="*/ 28 w 54"/>
                <a:gd name="T43" fmla="*/ 0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4"/>
                <a:gd name="T67" fmla="*/ 0 h 52"/>
                <a:gd name="T68" fmla="*/ 54 w 54"/>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4" h="52">
                  <a:moveTo>
                    <a:pt x="28" y="0"/>
                  </a:moveTo>
                  <a:lnTo>
                    <a:pt x="28" y="0"/>
                  </a:lnTo>
                  <a:lnTo>
                    <a:pt x="38" y="2"/>
                  </a:lnTo>
                  <a:lnTo>
                    <a:pt x="46" y="8"/>
                  </a:lnTo>
                  <a:lnTo>
                    <a:pt x="52" y="16"/>
                  </a:lnTo>
                  <a:lnTo>
                    <a:pt x="54" y="26"/>
                  </a:lnTo>
                  <a:lnTo>
                    <a:pt x="52" y="36"/>
                  </a:lnTo>
                  <a:lnTo>
                    <a:pt x="46" y="44"/>
                  </a:lnTo>
                  <a:lnTo>
                    <a:pt x="38" y="50"/>
                  </a:lnTo>
                  <a:lnTo>
                    <a:pt x="28" y="52"/>
                  </a:lnTo>
                  <a:lnTo>
                    <a:pt x="18" y="50"/>
                  </a:lnTo>
                  <a:lnTo>
                    <a:pt x="8" y="44"/>
                  </a:lnTo>
                  <a:lnTo>
                    <a:pt x="4" y="36"/>
                  </a:lnTo>
                  <a:lnTo>
                    <a:pt x="0" y="26"/>
                  </a:lnTo>
                  <a:lnTo>
                    <a:pt x="4" y="16"/>
                  </a:lnTo>
                  <a:lnTo>
                    <a:pt x="8" y="8"/>
                  </a:lnTo>
                  <a:lnTo>
                    <a:pt x="18" y="2"/>
                  </a:lnTo>
                  <a:lnTo>
                    <a:pt x="28" y="0"/>
                  </a:lnTo>
                  <a:close/>
                </a:path>
              </a:pathLst>
            </a:custGeom>
            <a:solidFill>
              <a:srgbClr val="ECB5A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34" name="Freeform 472">
              <a:extLst>
                <a:ext uri="{FF2B5EF4-FFF2-40B4-BE49-F238E27FC236}">
                  <a16:creationId xmlns:a16="http://schemas.microsoft.com/office/drawing/2014/main" id="{42F54957-3916-46A5-8316-F1B4DEF70857}"/>
                </a:ext>
              </a:extLst>
            </p:cNvPr>
            <p:cNvSpPr>
              <a:spLocks/>
            </p:cNvSpPr>
            <p:nvPr/>
          </p:nvSpPr>
          <p:spPr bwMode="auto">
            <a:xfrm>
              <a:off x="2140" y="2394"/>
              <a:ext cx="50" cy="50"/>
            </a:xfrm>
            <a:custGeom>
              <a:avLst/>
              <a:gdLst>
                <a:gd name="T0" fmla="*/ 26 w 50"/>
                <a:gd name="T1" fmla="*/ 0 h 50"/>
                <a:gd name="T2" fmla="*/ 26 w 50"/>
                <a:gd name="T3" fmla="*/ 0 h 50"/>
                <a:gd name="T4" fmla="*/ 36 w 50"/>
                <a:gd name="T5" fmla="*/ 2 h 50"/>
                <a:gd name="T6" fmla="*/ 44 w 50"/>
                <a:gd name="T7" fmla="*/ 6 h 50"/>
                <a:gd name="T8" fmla="*/ 48 w 50"/>
                <a:gd name="T9" fmla="*/ 14 h 50"/>
                <a:gd name="T10" fmla="*/ 50 w 50"/>
                <a:gd name="T11" fmla="*/ 24 h 50"/>
                <a:gd name="T12" fmla="*/ 50 w 50"/>
                <a:gd name="T13" fmla="*/ 24 h 50"/>
                <a:gd name="T14" fmla="*/ 48 w 50"/>
                <a:gd name="T15" fmla="*/ 34 h 50"/>
                <a:gd name="T16" fmla="*/ 44 w 50"/>
                <a:gd name="T17" fmla="*/ 42 h 50"/>
                <a:gd name="T18" fmla="*/ 36 w 50"/>
                <a:gd name="T19" fmla="*/ 48 h 50"/>
                <a:gd name="T20" fmla="*/ 26 w 50"/>
                <a:gd name="T21" fmla="*/ 50 h 50"/>
                <a:gd name="T22" fmla="*/ 26 w 50"/>
                <a:gd name="T23" fmla="*/ 50 h 50"/>
                <a:gd name="T24" fmla="*/ 16 w 50"/>
                <a:gd name="T25" fmla="*/ 48 h 50"/>
                <a:gd name="T26" fmla="*/ 8 w 50"/>
                <a:gd name="T27" fmla="*/ 42 h 50"/>
                <a:gd name="T28" fmla="*/ 2 w 50"/>
                <a:gd name="T29" fmla="*/ 34 h 50"/>
                <a:gd name="T30" fmla="*/ 0 w 50"/>
                <a:gd name="T31" fmla="*/ 24 h 50"/>
                <a:gd name="T32" fmla="*/ 0 w 50"/>
                <a:gd name="T33" fmla="*/ 24 h 50"/>
                <a:gd name="T34" fmla="*/ 2 w 50"/>
                <a:gd name="T35" fmla="*/ 14 h 50"/>
                <a:gd name="T36" fmla="*/ 8 w 50"/>
                <a:gd name="T37" fmla="*/ 6 h 50"/>
                <a:gd name="T38" fmla="*/ 16 w 50"/>
                <a:gd name="T39" fmla="*/ 2 h 50"/>
                <a:gd name="T40" fmla="*/ 26 w 50"/>
                <a:gd name="T41" fmla="*/ 0 h 50"/>
                <a:gd name="T42" fmla="*/ 26 w 50"/>
                <a:gd name="T43" fmla="*/ 0 h 5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
                <a:gd name="T67" fmla="*/ 0 h 50"/>
                <a:gd name="T68" fmla="*/ 50 w 50"/>
                <a:gd name="T69" fmla="*/ 50 h 5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 h="50">
                  <a:moveTo>
                    <a:pt x="26" y="0"/>
                  </a:moveTo>
                  <a:lnTo>
                    <a:pt x="26" y="0"/>
                  </a:lnTo>
                  <a:lnTo>
                    <a:pt x="36" y="2"/>
                  </a:lnTo>
                  <a:lnTo>
                    <a:pt x="44" y="6"/>
                  </a:lnTo>
                  <a:lnTo>
                    <a:pt x="48" y="14"/>
                  </a:lnTo>
                  <a:lnTo>
                    <a:pt x="50" y="24"/>
                  </a:lnTo>
                  <a:lnTo>
                    <a:pt x="48" y="34"/>
                  </a:lnTo>
                  <a:lnTo>
                    <a:pt x="44" y="42"/>
                  </a:lnTo>
                  <a:lnTo>
                    <a:pt x="36" y="48"/>
                  </a:lnTo>
                  <a:lnTo>
                    <a:pt x="26" y="50"/>
                  </a:lnTo>
                  <a:lnTo>
                    <a:pt x="16" y="48"/>
                  </a:lnTo>
                  <a:lnTo>
                    <a:pt x="8" y="42"/>
                  </a:lnTo>
                  <a:lnTo>
                    <a:pt x="2" y="34"/>
                  </a:lnTo>
                  <a:lnTo>
                    <a:pt x="0" y="24"/>
                  </a:lnTo>
                  <a:lnTo>
                    <a:pt x="2" y="14"/>
                  </a:lnTo>
                  <a:lnTo>
                    <a:pt x="8" y="6"/>
                  </a:lnTo>
                  <a:lnTo>
                    <a:pt x="16" y="2"/>
                  </a:lnTo>
                  <a:lnTo>
                    <a:pt x="26" y="0"/>
                  </a:lnTo>
                  <a:close/>
                </a:path>
              </a:pathLst>
            </a:custGeom>
            <a:solidFill>
              <a:srgbClr val="ECB3A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35" name="Freeform 473">
              <a:extLst>
                <a:ext uri="{FF2B5EF4-FFF2-40B4-BE49-F238E27FC236}">
                  <a16:creationId xmlns:a16="http://schemas.microsoft.com/office/drawing/2014/main" id="{CC5974E0-40D2-46DC-BC3F-F9D8D6B8A765}"/>
                </a:ext>
              </a:extLst>
            </p:cNvPr>
            <p:cNvSpPr>
              <a:spLocks/>
            </p:cNvSpPr>
            <p:nvPr/>
          </p:nvSpPr>
          <p:spPr bwMode="auto">
            <a:xfrm>
              <a:off x="2142" y="2394"/>
              <a:ext cx="48" cy="48"/>
            </a:xfrm>
            <a:custGeom>
              <a:avLst/>
              <a:gdLst>
                <a:gd name="T0" fmla="*/ 24 w 48"/>
                <a:gd name="T1" fmla="*/ 0 h 48"/>
                <a:gd name="T2" fmla="*/ 24 w 48"/>
                <a:gd name="T3" fmla="*/ 0 h 48"/>
                <a:gd name="T4" fmla="*/ 32 w 48"/>
                <a:gd name="T5" fmla="*/ 2 h 48"/>
                <a:gd name="T6" fmla="*/ 40 w 48"/>
                <a:gd name="T7" fmla="*/ 8 h 48"/>
                <a:gd name="T8" fmla="*/ 46 w 48"/>
                <a:gd name="T9" fmla="*/ 14 h 48"/>
                <a:gd name="T10" fmla="*/ 48 w 48"/>
                <a:gd name="T11" fmla="*/ 24 h 48"/>
                <a:gd name="T12" fmla="*/ 48 w 48"/>
                <a:gd name="T13" fmla="*/ 24 h 48"/>
                <a:gd name="T14" fmla="*/ 46 w 48"/>
                <a:gd name="T15" fmla="*/ 34 h 48"/>
                <a:gd name="T16" fmla="*/ 40 w 48"/>
                <a:gd name="T17" fmla="*/ 42 h 48"/>
                <a:gd name="T18" fmla="*/ 32 w 48"/>
                <a:gd name="T19" fmla="*/ 46 h 48"/>
                <a:gd name="T20" fmla="*/ 24 w 48"/>
                <a:gd name="T21" fmla="*/ 48 h 48"/>
                <a:gd name="T22" fmla="*/ 24 w 48"/>
                <a:gd name="T23" fmla="*/ 48 h 48"/>
                <a:gd name="T24" fmla="*/ 14 w 48"/>
                <a:gd name="T25" fmla="*/ 46 h 48"/>
                <a:gd name="T26" fmla="*/ 6 w 48"/>
                <a:gd name="T27" fmla="*/ 42 h 48"/>
                <a:gd name="T28" fmla="*/ 0 w 48"/>
                <a:gd name="T29" fmla="*/ 34 h 48"/>
                <a:gd name="T30" fmla="*/ 0 w 48"/>
                <a:gd name="T31" fmla="*/ 24 h 48"/>
                <a:gd name="T32" fmla="*/ 0 w 48"/>
                <a:gd name="T33" fmla="*/ 24 h 48"/>
                <a:gd name="T34" fmla="*/ 0 w 48"/>
                <a:gd name="T35" fmla="*/ 14 h 48"/>
                <a:gd name="T36" fmla="*/ 6 w 48"/>
                <a:gd name="T37" fmla="*/ 8 h 48"/>
                <a:gd name="T38" fmla="*/ 14 w 48"/>
                <a:gd name="T39" fmla="*/ 2 h 48"/>
                <a:gd name="T40" fmla="*/ 24 w 48"/>
                <a:gd name="T41" fmla="*/ 0 h 48"/>
                <a:gd name="T42" fmla="*/ 24 w 48"/>
                <a:gd name="T43" fmla="*/ 0 h 4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8"/>
                <a:gd name="T67" fmla="*/ 0 h 48"/>
                <a:gd name="T68" fmla="*/ 48 w 48"/>
                <a:gd name="T69" fmla="*/ 48 h 4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8" h="48">
                  <a:moveTo>
                    <a:pt x="24" y="0"/>
                  </a:moveTo>
                  <a:lnTo>
                    <a:pt x="24" y="0"/>
                  </a:lnTo>
                  <a:lnTo>
                    <a:pt x="32" y="2"/>
                  </a:lnTo>
                  <a:lnTo>
                    <a:pt x="40" y="8"/>
                  </a:lnTo>
                  <a:lnTo>
                    <a:pt x="46" y="14"/>
                  </a:lnTo>
                  <a:lnTo>
                    <a:pt x="48" y="24"/>
                  </a:lnTo>
                  <a:lnTo>
                    <a:pt x="46" y="34"/>
                  </a:lnTo>
                  <a:lnTo>
                    <a:pt x="40" y="42"/>
                  </a:lnTo>
                  <a:lnTo>
                    <a:pt x="32" y="46"/>
                  </a:lnTo>
                  <a:lnTo>
                    <a:pt x="24" y="48"/>
                  </a:lnTo>
                  <a:lnTo>
                    <a:pt x="14" y="46"/>
                  </a:lnTo>
                  <a:lnTo>
                    <a:pt x="6" y="42"/>
                  </a:lnTo>
                  <a:lnTo>
                    <a:pt x="0" y="34"/>
                  </a:lnTo>
                  <a:lnTo>
                    <a:pt x="0" y="24"/>
                  </a:lnTo>
                  <a:lnTo>
                    <a:pt x="0" y="14"/>
                  </a:lnTo>
                  <a:lnTo>
                    <a:pt x="6" y="8"/>
                  </a:lnTo>
                  <a:lnTo>
                    <a:pt x="14" y="2"/>
                  </a:lnTo>
                  <a:lnTo>
                    <a:pt x="24" y="0"/>
                  </a:lnTo>
                  <a:close/>
                </a:path>
              </a:pathLst>
            </a:custGeom>
            <a:solidFill>
              <a:srgbClr val="EBB3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36" name="Freeform 474">
              <a:extLst>
                <a:ext uri="{FF2B5EF4-FFF2-40B4-BE49-F238E27FC236}">
                  <a16:creationId xmlns:a16="http://schemas.microsoft.com/office/drawing/2014/main" id="{71F06AA7-EDE9-429E-97E2-3C25910CB96A}"/>
                </a:ext>
              </a:extLst>
            </p:cNvPr>
            <p:cNvSpPr>
              <a:spLocks/>
            </p:cNvSpPr>
            <p:nvPr/>
          </p:nvSpPr>
          <p:spPr bwMode="auto">
            <a:xfrm>
              <a:off x="2142" y="2396"/>
              <a:ext cx="46" cy="46"/>
            </a:xfrm>
            <a:custGeom>
              <a:avLst/>
              <a:gdLst>
                <a:gd name="T0" fmla="*/ 24 w 46"/>
                <a:gd name="T1" fmla="*/ 0 h 46"/>
                <a:gd name="T2" fmla="*/ 24 w 46"/>
                <a:gd name="T3" fmla="*/ 0 h 46"/>
                <a:gd name="T4" fmla="*/ 32 w 46"/>
                <a:gd name="T5" fmla="*/ 0 h 46"/>
                <a:gd name="T6" fmla="*/ 40 w 46"/>
                <a:gd name="T7" fmla="*/ 6 h 46"/>
                <a:gd name="T8" fmla="*/ 44 w 46"/>
                <a:gd name="T9" fmla="*/ 14 h 46"/>
                <a:gd name="T10" fmla="*/ 46 w 46"/>
                <a:gd name="T11" fmla="*/ 22 h 46"/>
                <a:gd name="T12" fmla="*/ 46 w 46"/>
                <a:gd name="T13" fmla="*/ 22 h 46"/>
                <a:gd name="T14" fmla="*/ 44 w 46"/>
                <a:gd name="T15" fmla="*/ 32 h 46"/>
                <a:gd name="T16" fmla="*/ 40 w 46"/>
                <a:gd name="T17" fmla="*/ 38 h 46"/>
                <a:gd name="T18" fmla="*/ 32 w 46"/>
                <a:gd name="T19" fmla="*/ 44 h 46"/>
                <a:gd name="T20" fmla="*/ 24 w 46"/>
                <a:gd name="T21" fmla="*/ 46 h 46"/>
                <a:gd name="T22" fmla="*/ 24 w 46"/>
                <a:gd name="T23" fmla="*/ 46 h 46"/>
                <a:gd name="T24" fmla="*/ 14 w 46"/>
                <a:gd name="T25" fmla="*/ 44 h 46"/>
                <a:gd name="T26" fmla="*/ 6 w 46"/>
                <a:gd name="T27" fmla="*/ 38 h 46"/>
                <a:gd name="T28" fmla="*/ 2 w 46"/>
                <a:gd name="T29" fmla="*/ 32 h 46"/>
                <a:gd name="T30" fmla="*/ 0 w 46"/>
                <a:gd name="T31" fmla="*/ 22 h 46"/>
                <a:gd name="T32" fmla="*/ 0 w 46"/>
                <a:gd name="T33" fmla="*/ 22 h 46"/>
                <a:gd name="T34" fmla="*/ 2 w 46"/>
                <a:gd name="T35" fmla="*/ 14 h 46"/>
                <a:gd name="T36" fmla="*/ 6 w 46"/>
                <a:gd name="T37" fmla="*/ 6 h 46"/>
                <a:gd name="T38" fmla="*/ 14 w 46"/>
                <a:gd name="T39" fmla="*/ 0 h 46"/>
                <a:gd name="T40" fmla="*/ 24 w 46"/>
                <a:gd name="T41" fmla="*/ 0 h 46"/>
                <a:gd name="T42" fmla="*/ 24 w 46"/>
                <a:gd name="T43" fmla="*/ 0 h 4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6"/>
                <a:gd name="T67" fmla="*/ 0 h 46"/>
                <a:gd name="T68" fmla="*/ 46 w 46"/>
                <a:gd name="T69" fmla="*/ 46 h 4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6" h="46">
                  <a:moveTo>
                    <a:pt x="24" y="0"/>
                  </a:moveTo>
                  <a:lnTo>
                    <a:pt x="24" y="0"/>
                  </a:lnTo>
                  <a:lnTo>
                    <a:pt x="32" y="0"/>
                  </a:lnTo>
                  <a:lnTo>
                    <a:pt x="40" y="6"/>
                  </a:lnTo>
                  <a:lnTo>
                    <a:pt x="44" y="14"/>
                  </a:lnTo>
                  <a:lnTo>
                    <a:pt x="46" y="22"/>
                  </a:lnTo>
                  <a:lnTo>
                    <a:pt x="44" y="32"/>
                  </a:lnTo>
                  <a:lnTo>
                    <a:pt x="40" y="38"/>
                  </a:lnTo>
                  <a:lnTo>
                    <a:pt x="32" y="44"/>
                  </a:lnTo>
                  <a:lnTo>
                    <a:pt x="24" y="46"/>
                  </a:lnTo>
                  <a:lnTo>
                    <a:pt x="14" y="44"/>
                  </a:lnTo>
                  <a:lnTo>
                    <a:pt x="6" y="38"/>
                  </a:lnTo>
                  <a:lnTo>
                    <a:pt x="2" y="32"/>
                  </a:lnTo>
                  <a:lnTo>
                    <a:pt x="0" y="22"/>
                  </a:lnTo>
                  <a:lnTo>
                    <a:pt x="2" y="14"/>
                  </a:lnTo>
                  <a:lnTo>
                    <a:pt x="6" y="6"/>
                  </a:lnTo>
                  <a:lnTo>
                    <a:pt x="14" y="0"/>
                  </a:lnTo>
                  <a:lnTo>
                    <a:pt x="24" y="0"/>
                  </a:lnTo>
                  <a:close/>
                </a:path>
              </a:pathLst>
            </a:custGeom>
            <a:solidFill>
              <a:srgbClr val="EBB1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37" name="Freeform 475">
              <a:extLst>
                <a:ext uri="{FF2B5EF4-FFF2-40B4-BE49-F238E27FC236}">
                  <a16:creationId xmlns:a16="http://schemas.microsoft.com/office/drawing/2014/main" id="{BE8D25E3-5955-4B63-947A-B61E3426D020}"/>
                </a:ext>
              </a:extLst>
            </p:cNvPr>
            <p:cNvSpPr>
              <a:spLocks/>
            </p:cNvSpPr>
            <p:nvPr/>
          </p:nvSpPr>
          <p:spPr bwMode="auto">
            <a:xfrm>
              <a:off x="2144" y="2396"/>
              <a:ext cx="44" cy="44"/>
            </a:xfrm>
            <a:custGeom>
              <a:avLst/>
              <a:gdLst>
                <a:gd name="T0" fmla="*/ 22 w 44"/>
                <a:gd name="T1" fmla="*/ 0 h 44"/>
                <a:gd name="T2" fmla="*/ 22 w 44"/>
                <a:gd name="T3" fmla="*/ 0 h 44"/>
                <a:gd name="T4" fmla="*/ 30 w 44"/>
                <a:gd name="T5" fmla="*/ 2 h 44"/>
                <a:gd name="T6" fmla="*/ 38 w 44"/>
                <a:gd name="T7" fmla="*/ 6 h 44"/>
                <a:gd name="T8" fmla="*/ 42 w 44"/>
                <a:gd name="T9" fmla="*/ 14 h 44"/>
                <a:gd name="T10" fmla="*/ 44 w 44"/>
                <a:gd name="T11" fmla="*/ 22 h 44"/>
                <a:gd name="T12" fmla="*/ 44 w 44"/>
                <a:gd name="T13" fmla="*/ 22 h 44"/>
                <a:gd name="T14" fmla="*/ 42 w 44"/>
                <a:gd name="T15" fmla="*/ 32 h 44"/>
                <a:gd name="T16" fmla="*/ 38 w 44"/>
                <a:gd name="T17" fmla="*/ 38 h 44"/>
                <a:gd name="T18" fmla="*/ 30 w 44"/>
                <a:gd name="T19" fmla="*/ 42 h 44"/>
                <a:gd name="T20" fmla="*/ 22 w 44"/>
                <a:gd name="T21" fmla="*/ 44 h 44"/>
                <a:gd name="T22" fmla="*/ 22 w 44"/>
                <a:gd name="T23" fmla="*/ 44 h 44"/>
                <a:gd name="T24" fmla="*/ 12 w 44"/>
                <a:gd name="T25" fmla="*/ 42 h 44"/>
                <a:gd name="T26" fmla="*/ 6 w 44"/>
                <a:gd name="T27" fmla="*/ 38 h 44"/>
                <a:gd name="T28" fmla="*/ 0 w 44"/>
                <a:gd name="T29" fmla="*/ 32 h 44"/>
                <a:gd name="T30" fmla="*/ 0 w 44"/>
                <a:gd name="T31" fmla="*/ 22 h 44"/>
                <a:gd name="T32" fmla="*/ 0 w 44"/>
                <a:gd name="T33" fmla="*/ 22 h 44"/>
                <a:gd name="T34" fmla="*/ 0 w 44"/>
                <a:gd name="T35" fmla="*/ 14 h 44"/>
                <a:gd name="T36" fmla="*/ 6 w 44"/>
                <a:gd name="T37" fmla="*/ 6 h 44"/>
                <a:gd name="T38" fmla="*/ 12 w 44"/>
                <a:gd name="T39" fmla="*/ 2 h 44"/>
                <a:gd name="T40" fmla="*/ 22 w 44"/>
                <a:gd name="T41" fmla="*/ 0 h 44"/>
                <a:gd name="T42" fmla="*/ 22 w 44"/>
                <a:gd name="T43" fmla="*/ 0 h 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4"/>
                <a:gd name="T67" fmla="*/ 0 h 44"/>
                <a:gd name="T68" fmla="*/ 44 w 44"/>
                <a:gd name="T69" fmla="*/ 44 h 4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4" h="44">
                  <a:moveTo>
                    <a:pt x="22" y="0"/>
                  </a:moveTo>
                  <a:lnTo>
                    <a:pt x="22" y="0"/>
                  </a:lnTo>
                  <a:lnTo>
                    <a:pt x="30" y="2"/>
                  </a:lnTo>
                  <a:lnTo>
                    <a:pt x="38" y="6"/>
                  </a:lnTo>
                  <a:lnTo>
                    <a:pt x="42" y="14"/>
                  </a:lnTo>
                  <a:lnTo>
                    <a:pt x="44" y="22"/>
                  </a:lnTo>
                  <a:lnTo>
                    <a:pt x="42" y="32"/>
                  </a:lnTo>
                  <a:lnTo>
                    <a:pt x="38" y="38"/>
                  </a:lnTo>
                  <a:lnTo>
                    <a:pt x="30" y="42"/>
                  </a:lnTo>
                  <a:lnTo>
                    <a:pt x="22" y="44"/>
                  </a:lnTo>
                  <a:lnTo>
                    <a:pt x="12" y="42"/>
                  </a:lnTo>
                  <a:lnTo>
                    <a:pt x="6" y="38"/>
                  </a:lnTo>
                  <a:lnTo>
                    <a:pt x="0" y="32"/>
                  </a:lnTo>
                  <a:lnTo>
                    <a:pt x="0" y="22"/>
                  </a:lnTo>
                  <a:lnTo>
                    <a:pt x="0" y="14"/>
                  </a:lnTo>
                  <a:lnTo>
                    <a:pt x="6" y="6"/>
                  </a:lnTo>
                  <a:lnTo>
                    <a:pt x="12" y="2"/>
                  </a:lnTo>
                  <a:lnTo>
                    <a:pt x="22" y="0"/>
                  </a:lnTo>
                  <a:close/>
                </a:path>
              </a:pathLst>
            </a:custGeom>
            <a:solidFill>
              <a:srgbClr val="EBB0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38" name="Freeform 476">
              <a:extLst>
                <a:ext uri="{FF2B5EF4-FFF2-40B4-BE49-F238E27FC236}">
                  <a16:creationId xmlns:a16="http://schemas.microsoft.com/office/drawing/2014/main" id="{5610153F-9408-4AAE-B029-671CFCD659EE}"/>
                </a:ext>
              </a:extLst>
            </p:cNvPr>
            <p:cNvSpPr>
              <a:spLocks/>
            </p:cNvSpPr>
            <p:nvPr/>
          </p:nvSpPr>
          <p:spPr bwMode="auto">
            <a:xfrm>
              <a:off x="2144" y="2398"/>
              <a:ext cx="42" cy="42"/>
            </a:xfrm>
            <a:custGeom>
              <a:avLst/>
              <a:gdLst>
                <a:gd name="T0" fmla="*/ 22 w 42"/>
                <a:gd name="T1" fmla="*/ 0 h 42"/>
                <a:gd name="T2" fmla="*/ 22 w 42"/>
                <a:gd name="T3" fmla="*/ 0 h 42"/>
                <a:gd name="T4" fmla="*/ 30 w 42"/>
                <a:gd name="T5" fmla="*/ 0 h 42"/>
                <a:gd name="T6" fmla="*/ 36 w 42"/>
                <a:gd name="T7" fmla="*/ 6 h 42"/>
                <a:gd name="T8" fmla="*/ 40 w 42"/>
                <a:gd name="T9" fmla="*/ 12 h 42"/>
                <a:gd name="T10" fmla="*/ 42 w 42"/>
                <a:gd name="T11" fmla="*/ 20 h 42"/>
                <a:gd name="T12" fmla="*/ 42 w 42"/>
                <a:gd name="T13" fmla="*/ 20 h 42"/>
                <a:gd name="T14" fmla="*/ 40 w 42"/>
                <a:gd name="T15" fmla="*/ 28 h 42"/>
                <a:gd name="T16" fmla="*/ 36 w 42"/>
                <a:gd name="T17" fmla="*/ 36 h 42"/>
                <a:gd name="T18" fmla="*/ 30 w 42"/>
                <a:gd name="T19" fmla="*/ 40 h 42"/>
                <a:gd name="T20" fmla="*/ 22 w 42"/>
                <a:gd name="T21" fmla="*/ 42 h 42"/>
                <a:gd name="T22" fmla="*/ 22 w 42"/>
                <a:gd name="T23" fmla="*/ 42 h 42"/>
                <a:gd name="T24" fmla="*/ 14 w 42"/>
                <a:gd name="T25" fmla="*/ 40 h 42"/>
                <a:gd name="T26" fmla="*/ 6 w 42"/>
                <a:gd name="T27" fmla="*/ 36 h 42"/>
                <a:gd name="T28" fmla="*/ 2 w 42"/>
                <a:gd name="T29" fmla="*/ 28 h 42"/>
                <a:gd name="T30" fmla="*/ 0 w 42"/>
                <a:gd name="T31" fmla="*/ 20 h 42"/>
                <a:gd name="T32" fmla="*/ 0 w 42"/>
                <a:gd name="T33" fmla="*/ 20 h 42"/>
                <a:gd name="T34" fmla="*/ 2 w 42"/>
                <a:gd name="T35" fmla="*/ 12 h 42"/>
                <a:gd name="T36" fmla="*/ 6 w 42"/>
                <a:gd name="T37" fmla="*/ 6 h 42"/>
                <a:gd name="T38" fmla="*/ 14 w 42"/>
                <a:gd name="T39" fmla="*/ 0 h 42"/>
                <a:gd name="T40" fmla="*/ 22 w 42"/>
                <a:gd name="T41" fmla="*/ 0 h 42"/>
                <a:gd name="T42" fmla="*/ 22 w 42"/>
                <a:gd name="T43" fmla="*/ 0 h 4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2"/>
                <a:gd name="T67" fmla="*/ 0 h 42"/>
                <a:gd name="T68" fmla="*/ 42 w 42"/>
                <a:gd name="T69" fmla="*/ 42 h 4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2" h="42">
                  <a:moveTo>
                    <a:pt x="22" y="0"/>
                  </a:moveTo>
                  <a:lnTo>
                    <a:pt x="22" y="0"/>
                  </a:lnTo>
                  <a:lnTo>
                    <a:pt x="30" y="0"/>
                  </a:lnTo>
                  <a:lnTo>
                    <a:pt x="36" y="6"/>
                  </a:lnTo>
                  <a:lnTo>
                    <a:pt x="40" y="12"/>
                  </a:lnTo>
                  <a:lnTo>
                    <a:pt x="42" y="20"/>
                  </a:lnTo>
                  <a:lnTo>
                    <a:pt x="40" y="28"/>
                  </a:lnTo>
                  <a:lnTo>
                    <a:pt x="36" y="36"/>
                  </a:lnTo>
                  <a:lnTo>
                    <a:pt x="30" y="40"/>
                  </a:lnTo>
                  <a:lnTo>
                    <a:pt x="22" y="42"/>
                  </a:lnTo>
                  <a:lnTo>
                    <a:pt x="14" y="40"/>
                  </a:lnTo>
                  <a:lnTo>
                    <a:pt x="6" y="36"/>
                  </a:lnTo>
                  <a:lnTo>
                    <a:pt x="2" y="28"/>
                  </a:lnTo>
                  <a:lnTo>
                    <a:pt x="0" y="20"/>
                  </a:lnTo>
                  <a:lnTo>
                    <a:pt x="2" y="12"/>
                  </a:lnTo>
                  <a:lnTo>
                    <a:pt x="6" y="6"/>
                  </a:lnTo>
                  <a:lnTo>
                    <a:pt x="14" y="0"/>
                  </a:lnTo>
                  <a:lnTo>
                    <a:pt x="22" y="0"/>
                  </a:lnTo>
                  <a:close/>
                </a:path>
              </a:pathLst>
            </a:custGeom>
            <a:solidFill>
              <a:srgbClr val="EBAF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39" name="Freeform 477">
              <a:extLst>
                <a:ext uri="{FF2B5EF4-FFF2-40B4-BE49-F238E27FC236}">
                  <a16:creationId xmlns:a16="http://schemas.microsoft.com/office/drawing/2014/main" id="{C44725E2-7969-4832-92B3-188C2AD7B90D}"/>
                </a:ext>
              </a:extLst>
            </p:cNvPr>
            <p:cNvSpPr>
              <a:spLocks/>
            </p:cNvSpPr>
            <p:nvPr/>
          </p:nvSpPr>
          <p:spPr bwMode="auto">
            <a:xfrm>
              <a:off x="2146" y="2398"/>
              <a:ext cx="40" cy="40"/>
            </a:xfrm>
            <a:custGeom>
              <a:avLst/>
              <a:gdLst>
                <a:gd name="T0" fmla="*/ 20 w 40"/>
                <a:gd name="T1" fmla="*/ 0 h 40"/>
                <a:gd name="T2" fmla="*/ 20 w 40"/>
                <a:gd name="T3" fmla="*/ 0 h 40"/>
                <a:gd name="T4" fmla="*/ 28 w 40"/>
                <a:gd name="T5" fmla="*/ 2 h 40"/>
                <a:gd name="T6" fmla="*/ 34 w 40"/>
                <a:gd name="T7" fmla="*/ 6 h 40"/>
                <a:gd name="T8" fmla="*/ 38 w 40"/>
                <a:gd name="T9" fmla="*/ 12 h 40"/>
                <a:gd name="T10" fmla="*/ 40 w 40"/>
                <a:gd name="T11" fmla="*/ 20 h 40"/>
                <a:gd name="T12" fmla="*/ 40 w 40"/>
                <a:gd name="T13" fmla="*/ 20 h 40"/>
                <a:gd name="T14" fmla="*/ 38 w 40"/>
                <a:gd name="T15" fmla="*/ 28 h 40"/>
                <a:gd name="T16" fmla="*/ 34 w 40"/>
                <a:gd name="T17" fmla="*/ 34 h 40"/>
                <a:gd name="T18" fmla="*/ 28 w 40"/>
                <a:gd name="T19" fmla="*/ 38 h 40"/>
                <a:gd name="T20" fmla="*/ 20 w 40"/>
                <a:gd name="T21" fmla="*/ 40 h 40"/>
                <a:gd name="T22" fmla="*/ 20 w 40"/>
                <a:gd name="T23" fmla="*/ 40 h 40"/>
                <a:gd name="T24" fmla="*/ 12 w 40"/>
                <a:gd name="T25" fmla="*/ 38 h 40"/>
                <a:gd name="T26" fmla="*/ 4 w 40"/>
                <a:gd name="T27" fmla="*/ 34 h 40"/>
                <a:gd name="T28" fmla="*/ 0 w 40"/>
                <a:gd name="T29" fmla="*/ 28 h 40"/>
                <a:gd name="T30" fmla="*/ 0 w 40"/>
                <a:gd name="T31" fmla="*/ 20 h 40"/>
                <a:gd name="T32" fmla="*/ 0 w 40"/>
                <a:gd name="T33" fmla="*/ 20 h 40"/>
                <a:gd name="T34" fmla="*/ 0 w 40"/>
                <a:gd name="T35" fmla="*/ 12 h 40"/>
                <a:gd name="T36" fmla="*/ 4 w 40"/>
                <a:gd name="T37" fmla="*/ 6 h 40"/>
                <a:gd name="T38" fmla="*/ 12 w 40"/>
                <a:gd name="T39" fmla="*/ 2 h 40"/>
                <a:gd name="T40" fmla="*/ 20 w 40"/>
                <a:gd name="T41" fmla="*/ 0 h 40"/>
                <a:gd name="T42" fmla="*/ 20 w 40"/>
                <a:gd name="T43" fmla="*/ 0 h 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0"/>
                <a:gd name="T67" fmla="*/ 0 h 40"/>
                <a:gd name="T68" fmla="*/ 40 w 40"/>
                <a:gd name="T69" fmla="*/ 40 h 4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0" h="40">
                  <a:moveTo>
                    <a:pt x="20" y="0"/>
                  </a:moveTo>
                  <a:lnTo>
                    <a:pt x="20" y="0"/>
                  </a:lnTo>
                  <a:lnTo>
                    <a:pt x="28" y="2"/>
                  </a:lnTo>
                  <a:lnTo>
                    <a:pt x="34" y="6"/>
                  </a:lnTo>
                  <a:lnTo>
                    <a:pt x="38" y="12"/>
                  </a:lnTo>
                  <a:lnTo>
                    <a:pt x="40" y="20"/>
                  </a:lnTo>
                  <a:lnTo>
                    <a:pt x="38" y="28"/>
                  </a:lnTo>
                  <a:lnTo>
                    <a:pt x="34" y="34"/>
                  </a:lnTo>
                  <a:lnTo>
                    <a:pt x="28" y="38"/>
                  </a:lnTo>
                  <a:lnTo>
                    <a:pt x="20" y="40"/>
                  </a:lnTo>
                  <a:lnTo>
                    <a:pt x="12" y="38"/>
                  </a:lnTo>
                  <a:lnTo>
                    <a:pt x="4" y="34"/>
                  </a:lnTo>
                  <a:lnTo>
                    <a:pt x="0" y="28"/>
                  </a:lnTo>
                  <a:lnTo>
                    <a:pt x="0" y="20"/>
                  </a:lnTo>
                  <a:lnTo>
                    <a:pt x="0" y="12"/>
                  </a:lnTo>
                  <a:lnTo>
                    <a:pt x="4" y="6"/>
                  </a:lnTo>
                  <a:lnTo>
                    <a:pt x="12" y="2"/>
                  </a:lnTo>
                  <a:lnTo>
                    <a:pt x="20" y="0"/>
                  </a:lnTo>
                  <a:close/>
                </a:path>
              </a:pathLst>
            </a:custGeom>
            <a:solidFill>
              <a:srgbClr val="EBAE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40" name="Freeform 478">
              <a:extLst>
                <a:ext uri="{FF2B5EF4-FFF2-40B4-BE49-F238E27FC236}">
                  <a16:creationId xmlns:a16="http://schemas.microsoft.com/office/drawing/2014/main" id="{43CE07DB-AFED-48D5-A5FE-7D8CEE9BE084}"/>
                </a:ext>
              </a:extLst>
            </p:cNvPr>
            <p:cNvSpPr>
              <a:spLocks/>
            </p:cNvSpPr>
            <p:nvPr/>
          </p:nvSpPr>
          <p:spPr bwMode="auto">
            <a:xfrm>
              <a:off x="2146" y="2400"/>
              <a:ext cx="38" cy="38"/>
            </a:xfrm>
            <a:custGeom>
              <a:avLst/>
              <a:gdLst>
                <a:gd name="T0" fmla="*/ 20 w 38"/>
                <a:gd name="T1" fmla="*/ 0 h 38"/>
                <a:gd name="T2" fmla="*/ 20 w 38"/>
                <a:gd name="T3" fmla="*/ 0 h 38"/>
                <a:gd name="T4" fmla="*/ 26 w 38"/>
                <a:gd name="T5" fmla="*/ 0 h 38"/>
                <a:gd name="T6" fmla="*/ 32 w 38"/>
                <a:gd name="T7" fmla="*/ 4 h 38"/>
                <a:gd name="T8" fmla="*/ 36 w 38"/>
                <a:gd name="T9" fmla="*/ 10 h 38"/>
                <a:gd name="T10" fmla="*/ 38 w 38"/>
                <a:gd name="T11" fmla="*/ 18 h 38"/>
                <a:gd name="T12" fmla="*/ 38 w 38"/>
                <a:gd name="T13" fmla="*/ 18 h 38"/>
                <a:gd name="T14" fmla="*/ 36 w 38"/>
                <a:gd name="T15" fmla="*/ 26 h 38"/>
                <a:gd name="T16" fmla="*/ 32 w 38"/>
                <a:gd name="T17" fmla="*/ 32 h 38"/>
                <a:gd name="T18" fmla="*/ 26 w 38"/>
                <a:gd name="T19" fmla="*/ 36 h 38"/>
                <a:gd name="T20" fmla="*/ 20 w 38"/>
                <a:gd name="T21" fmla="*/ 38 h 38"/>
                <a:gd name="T22" fmla="*/ 20 w 38"/>
                <a:gd name="T23" fmla="*/ 38 h 38"/>
                <a:gd name="T24" fmla="*/ 12 w 38"/>
                <a:gd name="T25" fmla="*/ 36 h 38"/>
                <a:gd name="T26" fmla="*/ 6 w 38"/>
                <a:gd name="T27" fmla="*/ 32 h 38"/>
                <a:gd name="T28" fmla="*/ 2 w 38"/>
                <a:gd name="T29" fmla="*/ 26 h 38"/>
                <a:gd name="T30" fmla="*/ 0 w 38"/>
                <a:gd name="T31" fmla="*/ 18 h 38"/>
                <a:gd name="T32" fmla="*/ 0 w 38"/>
                <a:gd name="T33" fmla="*/ 18 h 38"/>
                <a:gd name="T34" fmla="*/ 2 w 38"/>
                <a:gd name="T35" fmla="*/ 10 h 38"/>
                <a:gd name="T36" fmla="*/ 6 w 38"/>
                <a:gd name="T37" fmla="*/ 4 h 38"/>
                <a:gd name="T38" fmla="*/ 12 w 38"/>
                <a:gd name="T39" fmla="*/ 0 h 38"/>
                <a:gd name="T40" fmla="*/ 20 w 38"/>
                <a:gd name="T41" fmla="*/ 0 h 38"/>
                <a:gd name="T42" fmla="*/ 20 w 38"/>
                <a:gd name="T43" fmla="*/ 0 h 3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8"/>
                <a:gd name="T67" fmla="*/ 0 h 38"/>
                <a:gd name="T68" fmla="*/ 38 w 38"/>
                <a:gd name="T69" fmla="*/ 38 h 3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8" h="38">
                  <a:moveTo>
                    <a:pt x="20" y="0"/>
                  </a:moveTo>
                  <a:lnTo>
                    <a:pt x="20" y="0"/>
                  </a:lnTo>
                  <a:lnTo>
                    <a:pt x="26" y="0"/>
                  </a:lnTo>
                  <a:lnTo>
                    <a:pt x="32" y="4"/>
                  </a:lnTo>
                  <a:lnTo>
                    <a:pt x="36" y="10"/>
                  </a:lnTo>
                  <a:lnTo>
                    <a:pt x="38" y="18"/>
                  </a:lnTo>
                  <a:lnTo>
                    <a:pt x="36" y="26"/>
                  </a:lnTo>
                  <a:lnTo>
                    <a:pt x="32" y="32"/>
                  </a:lnTo>
                  <a:lnTo>
                    <a:pt x="26" y="36"/>
                  </a:lnTo>
                  <a:lnTo>
                    <a:pt x="20" y="38"/>
                  </a:lnTo>
                  <a:lnTo>
                    <a:pt x="12" y="36"/>
                  </a:lnTo>
                  <a:lnTo>
                    <a:pt x="6" y="32"/>
                  </a:lnTo>
                  <a:lnTo>
                    <a:pt x="2" y="26"/>
                  </a:lnTo>
                  <a:lnTo>
                    <a:pt x="0" y="18"/>
                  </a:lnTo>
                  <a:lnTo>
                    <a:pt x="2" y="10"/>
                  </a:lnTo>
                  <a:lnTo>
                    <a:pt x="6" y="4"/>
                  </a:lnTo>
                  <a:lnTo>
                    <a:pt x="12" y="0"/>
                  </a:lnTo>
                  <a:lnTo>
                    <a:pt x="20" y="0"/>
                  </a:lnTo>
                  <a:close/>
                </a:path>
              </a:pathLst>
            </a:custGeom>
            <a:solidFill>
              <a:srgbClr val="EBAD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41" name="Freeform 479">
              <a:extLst>
                <a:ext uri="{FF2B5EF4-FFF2-40B4-BE49-F238E27FC236}">
                  <a16:creationId xmlns:a16="http://schemas.microsoft.com/office/drawing/2014/main" id="{2526A91B-B10A-4407-9ED0-B22A1A195AE5}"/>
                </a:ext>
              </a:extLst>
            </p:cNvPr>
            <p:cNvSpPr>
              <a:spLocks/>
            </p:cNvSpPr>
            <p:nvPr/>
          </p:nvSpPr>
          <p:spPr bwMode="auto">
            <a:xfrm>
              <a:off x="2148" y="2400"/>
              <a:ext cx="36" cy="36"/>
            </a:xfrm>
            <a:custGeom>
              <a:avLst/>
              <a:gdLst>
                <a:gd name="T0" fmla="*/ 36 w 36"/>
                <a:gd name="T1" fmla="*/ 18 h 36"/>
                <a:gd name="T2" fmla="*/ 36 w 36"/>
                <a:gd name="T3" fmla="*/ 18 h 36"/>
                <a:gd name="T4" fmla="*/ 34 w 36"/>
                <a:gd name="T5" fmla="*/ 26 h 36"/>
                <a:gd name="T6" fmla="*/ 30 w 36"/>
                <a:gd name="T7" fmla="*/ 32 h 36"/>
                <a:gd name="T8" fmla="*/ 24 w 36"/>
                <a:gd name="T9" fmla="*/ 36 h 36"/>
                <a:gd name="T10" fmla="*/ 18 w 36"/>
                <a:gd name="T11" fmla="*/ 36 h 36"/>
                <a:gd name="T12" fmla="*/ 18 w 36"/>
                <a:gd name="T13" fmla="*/ 36 h 36"/>
                <a:gd name="T14" fmla="*/ 10 w 36"/>
                <a:gd name="T15" fmla="*/ 36 h 36"/>
                <a:gd name="T16" fmla="*/ 4 w 36"/>
                <a:gd name="T17" fmla="*/ 32 h 36"/>
                <a:gd name="T18" fmla="*/ 0 w 36"/>
                <a:gd name="T19" fmla="*/ 26 h 36"/>
                <a:gd name="T20" fmla="*/ 0 w 36"/>
                <a:gd name="T21" fmla="*/ 18 h 36"/>
                <a:gd name="T22" fmla="*/ 0 w 36"/>
                <a:gd name="T23" fmla="*/ 18 h 36"/>
                <a:gd name="T24" fmla="*/ 0 w 36"/>
                <a:gd name="T25" fmla="*/ 12 h 36"/>
                <a:gd name="T26" fmla="*/ 4 w 36"/>
                <a:gd name="T27" fmla="*/ 6 h 36"/>
                <a:gd name="T28" fmla="*/ 10 w 36"/>
                <a:gd name="T29" fmla="*/ 2 h 36"/>
                <a:gd name="T30" fmla="*/ 18 w 36"/>
                <a:gd name="T31" fmla="*/ 0 h 36"/>
                <a:gd name="T32" fmla="*/ 18 w 36"/>
                <a:gd name="T33" fmla="*/ 0 h 36"/>
                <a:gd name="T34" fmla="*/ 24 w 36"/>
                <a:gd name="T35" fmla="*/ 2 h 36"/>
                <a:gd name="T36" fmla="*/ 30 w 36"/>
                <a:gd name="T37" fmla="*/ 6 h 36"/>
                <a:gd name="T38" fmla="*/ 34 w 36"/>
                <a:gd name="T39" fmla="*/ 12 h 36"/>
                <a:gd name="T40" fmla="*/ 36 w 36"/>
                <a:gd name="T41" fmla="*/ 18 h 36"/>
                <a:gd name="T42" fmla="*/ 36 w 36"/>
                <a:gd name="T43" fmla="*/ 18 h 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6"/>
                <a:gd name="T67" fmla="*/ 0 h 36"/>
                <a:gd name="T68" fmla="*/ 36 w 36"/>
                <a:gd name="T69" fmla="*/ 36 h 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6" h="36">
                  <a:moveTo>
                    <a:pt x="36" y="18"/>
                  </a:moveTo>
                  <a:lnTo>
                    <a:pt x="36" y="18"/>
                  </a:lnTo>
                  <a:lnTo>
                    <a:pt x="34" y="26"/>
                  </a:lnTo>
                  <a:lnTo>
                    <a:pt x="30" y="32"/>
                  </a:lnTo>
                  <a:lnTo>
                    <a:pt x="24" y="36"/>
                  </a:lnTo>
                  <a:lnTo>
                    <a:pt x="18" y="36"/>
                  </a:lnTo>
                  <a:lnTo>
                    <a:pt x="10" y="36"/>
                  </a:lnTo>
                  <a:lnTo>
                    <a:pt x="4" y="32"/>
                  </a:lnTo>
                  <a:lnTo>
                    <a:pt x="0" y="26"/>
                  </a:lnTo>
                  <a:lnTo>
                    <a:pt x="0" y="18"/>
                  </a:lnTo>
                  <a:lnTo>
                    <a:pt x="0" y="12"/>
                  </a:lnTo>
                  <a:lnTo>
                    <a:pt x="4" y="6"/>
                  </a:lnTo>
                  <a:lnTo>
                    <a:pt x="10" y="2"/>
                  </a:lnTo>
                  <a:lnTo>
                    <a:pt x="18" y="0"/>
                  </a:lnTo>
                  <a:lnTo>
                    <a:pt x="24" y="2"/>
                  </a:lnTo>
                  <a:lnTo>
                    <a:pt x="30" y="6"/>
                  </a:lnTo>
                  <a:lnTo>
                    <a:pt x="34" y="12"/>
                  </a:lnTo>
                  <a:lnTo>
                    <a:pt x="36" y="18"/>
                  </a:lnTo>
                  <a:close/>
                </a:path>
              </a:pathLst>
            </a:custGeom>
            <a:solidFill>
              <a:srgbClr val="EBACB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42" name="Freeform 480">
              <a:extLst>
                <a:ext uri="{FF2B5EF4-FFF2-40B4-BE49-F238E27FC236}">
                  <a16:creationId xmlns:a16="http://schemas.microsoft.com/office/drawing/2014/main" id="{1ACA5825-2321-4DE6-826B-F8B02B873B24}"/>
                </a:ext>
              </a:extLst>
            </p:cNvPr>
            <p:cNvSpPr>
              <a:spLocks/>
            </p:cNvSpPr>
            <p:nvPr/>
          </p:nvSpPr>
          <p:spPr bwMode="auto">
            <a:xfrm>
              <a:off x="2564" y="2374"/>
              <a:ext cx="88" cy="88"/>
            </a:xfrm>
            <a:custGeom>
              <a:avLst/>
              <a:gdLst>
                <a:gd name="T0" fmla="*/ 88 w 88"/>
                <a:gd name="T1" fmla="*/ 44 h 88"/>
                <a:gd name="T2" fmla="*/ 88 w 88"/>
                <a:gd name="T3" fmla="*/ 44 h 88"/>
                <a:gd name="T4" fmla="*/ 88 w 88"/>
                <a:gd name="T5" fmla="*/ 54 h 88"/>
                <a:gd name="T6" fmla="*/ 86 w 88"/>
                <a:gd name="T7" fmla="*/ 62 h 88"/>
                <a:gd name="T8" fmla="*/ 80 w 88"/>
                <a:gd name="T9" fmla="*/ 70 h 88"/>
                <a:gd name="T10" fmla="*/ 76 w 88"/>
                <a:gd name="T11" fmla="*/ 76 h 88"/>
                <a:gd name="T12" fmla="*/ 68 w 88"/>
                <a:gd name="T13" fmla="*/ 82 h 88"/>
                <a:gd name="T14" fmla="*/ 62 w 88"/>
                <a:gd name="T15" fmla="*/ 86 h 88"/>
                <a:gd name="T16" fmla="*/ 54 w 88"/>
                <a:gd name="T17" fmla="*/ 88 h 88"/>
                <a:gd name="T18" fmla="*/ 44 w 88"/>
                <a:gd name="T19" fmla="*/ 88 h 88"/>
                <a:gd name="T20" fmla="*/ 44 w 88"/>
                <a:gd name="T21" fmla="*/ 88 h 88"/>
                <a:gd name="T22" fmla="*/ 36 w 88"/>
                <a:gd name="T23" fmla="*/ 88 h 88"/>
                <a:gd name="T24" fmla="*/ 26 w 88"/>
                <a:gd name="T25" fmla="*/ 86 h 88"/>
                <a:gd name="T26" fmla="*/ 20 w 88"/>
                <a:gd name="T27" fmla="*/ 82 h 88"/>
                <a:gd name="T28" fmla="*/ 12 w 88"/>
                <a:gd name="T29" fmla="*/ 76 h 88"/>
                <a:gd name="T30" fmla="*/ 8 w 88"/>
                <a:gd name="T31" fmla="*/ 70 h 88"/>
                <a:gd name="T32" fmla="*/ 2 w 88"/>
                <a:gd name="T33" fmla="*/ 62 h 88"/>
                <a:gd name="T34" fmla="*/ 0 w 88"/>
                <a:gd name="T35" fmla="*/ 54 h 88"/>
                <a:gd name="T36" fmla="*/ 0 w 88"/>
                <a:gd name="T37" fmla="*/ 44 h 88"/>
                <a:gd name="T38" fmla="*/ 0 w 88"/>
                <a:gd name="T39" fmla="*/ 44 h 88"/>
                <a:gd name="T40" fmla="*/ 0 w 88"/>
                <a:gd name="T41" fmla="*/ 36 h 88"/>
                <a:gd name="T42" fmla="*/ 2 w 88"/>
                <a:gd name="T43" fmla="*/ 28 h 88"/>
                <a:gd name="T44" fmla="*/ 8 w 88"/>
                <a:gd name="T45" fmla="*/ 20 h 88"/>
                <a:gd name="T46" fmla="*/ 12 w 88"/>
                <a:gd name="T47" fmla="*/ 12 h 88"/>
                <a:gd name="T48" fmla="*/ 20 w 88"/>
                <a:gd name="T49" fmla="*/ 8 h 88"/>
                <a:gd name="T50" fmla="*/ 26 w 88"/>
                <a:gd name="T51" fmla="*/ 4 h 88"/>
                <a:gd name="T52" fmla="*/ 36 w 88"/>
                <a:gd name="T53" fmla="*/ 0 h 88"/>
                <a:gd name="T54" fmla="*/ 44 w 88"/>
                <a:gd name="T55" fmla="*/ 0 h 88"/>
                <a:gd name="T56" fmla="*/ 44 w 88"/>
                <a:gd name="T57" fmla="*/ 0 h 88"/>
                <a:gd name="T58" fmla="*/ 54 w 88"/>
                <a:gd name="T59" fmla="*/ 0 h 88"/>
                <a:gd name="T60" fmla="*/ 62 w 88"/>
                <a:gd name="T61" fmla="*/ 4 h 88"/>
                <a:gd name="T62" fmla="*/ 68 w 88"/>
                <a:gd name="T63" fmla="*/ 8 h 88"/>
                <a:gd name="T64" fmla="*/ 76 w 88"/>
                <a:gd name="T65" fmla="*/ 12 h 88"/>
                <a:gd name="T66" fmla="*/ 80 w 88"/>
                <a:gd name="T67" fmla="*/ 20 h 88"/>
                <a:gd name="T68" fmla="*/ 86 w 88"/>
                <a:gd name="T69" fmla="*/ 28 h 88"/>
                <a:gd name="T70" fmla="*/ 88 w 88"/>
                <a:gd name="T71" fmla="*/ 36 h 88"/>
                <a:gd name="T72" fmla="*/ 88 w 88"/>
                <a:gd name="T73" fmla="*/ 44 h 88"/>
                <a:gd name="T74" fmla="*/ 88 w 88"/>
                <a:gd name="T75" fmla="*/ 44 h 8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8"/>
                <a:gd name="T115" fmla="*/ 0 h 88"/>
                <a:gd name="T116" fmla="*/ 88 w 88"/>
                <a:gd name="T117" fmla="*/ 88 h 8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8" h="88">
                  <a:moveTo>
                    <a:pt x="88" y="44"/>
                  </a:moveTo>
                  <a:lnTo>
                    <a:pt x="88" y="44"/>
                  </a:lnTo>
                  <a:lnTo>
                    <a:pt x="88" y="54"/>
                  </a:lnTo>
                  <a:lnTo>
                    <a:pt x="86" y="62"/>
                  </a:lnTo>
                  <a:lnTo>
                    <a:pt x="80" y="70"/>
                  </a:lnTo>
                  <a:lnTo>
                    <a:pt x="76" y="76"/>
                  </a:lnTo>
                  <a:lnTo>
                    <a:pt x="68" y="82"/>
                  </a:lnTo>
                  <a:lnTo>
                    <a:pt x="62" y="86"/>
                  </a:lnTo>
                  <a:lnTo>
                    <a:pt x="54" y="88"/>
                  </a:lnTo>
                  <a:lnTo>
                    <a:pt x="44" y="88"/>
                  </a:lnTo>
                  <a:lnTo>
                    <a:pt x="36" y="88"/>
                  </a:lnTo>
                  <a:lnTo>
                    <a:pt x="26" y="86"/>
                  </a:lnTo>
                  <a:lnTo>
                    <a:pt x="20" y="82"/>
                  </a:lnTo>
                  <a:lnTo>
                    <a:pt x="12" y="76"/>
                  </a:lnTo>
                  <a:lnTo>
                    <a:pt x="8" y="70"/>
                  </a:lnTo>
                  <a:lnTo>
                    <a:pt x="2" y="62"/>
                  </a:lnTo>
                  <a:lnTo>
                    <a:pt x="0" y="54"/>
                  </a:lnTo>
                  <a:lnTo>
                    <a:pt x="0" y="44"/>
                  </a:lnTo>
                  <a:lnTo>
                    <a:pt x="0" y="36"/>
                  </a:lnTo>
                  <a:lnTo>
                    <a:pt x="2" y="28"/>
                  </a:lnTo>
                  <a:lnTo>
                    <a:pt x="8" y="20"/>
                  </a:lnTo>
                  <a:lnTo>
                    <a:pt x="12" y="12"/>
                  </a:lnTo>
                  <a:lnTo>
                    <a:pt x="20" y="8"/>
                  </a:lnTo>
                  <a:lnTo>
                    <a:pt x="26" y="4"/>
                  </a:lnTo>
                  <a:lnTo>
                    <a:pt x="36" y="0"/>
                  </a:lnTo>
                  <a:lnTo>
                    <a:pt x="44" y="0"/>
                  </a:lnTo>
                  <a:lnTo>
                    <a:pt x="54" y="0"/>
                  </a:lnTo>
                  <a:lnTo>
                    <a:pt x="62" y="4"/>
                  </a:lnTo>
                  <a:lnTo>
                    <a:pt x="68" y="8"/>
                  </a:lnTo>
                  <a:lnTo>
                    <a:pt x="76" y="12"/>
                  </a:lnTo>
                  <a:lnTo>
                    <a:pt x="80" y="20"/>
                  </a:lnTo>
                  <a:lnTo>
                    <a:pt x="86" y="28"/>
                  </a:lnTo>
                  <a:lnTo>
                    <a:pt x="88" y="36"/>
                  </a:lnTo>
                  <a:lnTo>
                    <a:pt x="88" y="44"/>
                  </a:lnTo>
                  <a:close/>
                </a:path>
              </a:pathLst>
            </a:custGeom>
            <a:solidFill>
              <a:srgbClr val="ECC8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43" name="Freeform 481">
              <a:extLst>
                <a:ext uri="{FF2B5EF4-FFF2-40B4-BE49-F238E27FC236}">
                  <a16:creationId xmlns:a16="http://schemas.microsoft.com/office/drawing/2014/main" id="{03009839-67EE-427E-A56A-615D6D6349BC}"/>
                </a:ext>
              </a:extLst>
            </p:cNvPr>
            <p:cNvSpPr>
              <a:spLocks/>
            </p:cNvSpPr>
            <p:nvPr/>
          </p:nvSpPr>
          <p:spPr bwMode="auto">
            <a:xfrm>
              <a:off x="2564" y="2374"/>
              <a:ext cx="88" cy="88"/>
            </a:xfrm>
            <a:custGeom>
              <a:avLst/>
              <a:gdLst>
                <a:gd name="T0" fmla="*/ 44 w 88"/>
                <a:gd name="T1" fmla="*/ 0 h 88"/>
                <a:gd name="T2" fmla="*/ 44 w 88"/>
                <a:gd name="T3" fmla="*/ 0 h 88"/>
                <a:gd name="T4" fmla="*/ 52 w 88"/>
                <a:gd name="T5" fmla="*/ 2 h 88"/>
                <a:gd name="T6" fmla="*/ 60 w 88"/>
                <a:gd name="T7" fmla="*/ 4 h 88"/>
                <a:gd name="T8" fmla="*/ 68 w 88"/>
                <a:gd name="T9" fmla="*/ 8 h 88"/>
                <a:gd name="T10" fmla="*/ 74 w 88"/>
                <a:gd name="T11" fmla="*/ 14 h 88"/>
                <a:gd name="T12" fmla="*/ 80 w 88"/>
                <a:gd name="T13" fmla="*/ 20 h 88"/>
                <a:gd name="T14" fmla="*/ 84 w 88"/>
                <a:gd name="T15" fmla="*/ 28 h 88"/>
                <a:gd name="T16" fmla="*/ 86 w 88"/>
                <a:gd name="T17" fmla="*/ 36 h 88"/>
                <a:gd name="T18" fmla="*/ 88 w 88"/>
                <a:gd name="T19" fmla="*/ 44 h 88"/>
                <a:gd name="T20" fmla="*/ 88 w 88"/>
                <a:gd name="T21" fmla="*/ 44 h 88"/>
                <a:gd name="T22" fmla="*/ 86 w 88"/>
                <a:gd name="T23" fmla="*/ 54 h 88"/>
                <a:gd name="T24" fmla="*/ 84 w 88"/>
                <a:gd name="T25" fmla="*/ 62 h 88"/>
                <a:gd name="T26" fmla="*/ 80 w 88"/>
                <a:gd name="T27" fmla="*/ 68 h 88"/>
                <a:gd name="T28" fmla="*/ 74 w 88"/>
                <a:gd name="T29" fmla="*/ 76 h 88"/>
                <a:gd name="T30" fmla="*/ 68 w 88"/>
                <a:gd name="T31" fmla="*/ 80 h 88"/>
                <a:gd name="T32" fmla="*/ 60 w 88"/>
                <a:gd name="T33" fmla="*/ 84 h 88"/>
                <a:gd name="T34" fmla="*/ 52 w 88"/>
                <a:gd name="T35" fmla="*/ 88 h 88"/>
                <a:gd name="T36" fmla="*/ 44 w 88"/>
                <a:gd name="T37" fmla="*/ 88 h 88"/>
                <a:gd name="T38" fmla="*/ 44 w 88"/>
                <a:gd name="T39" fmla="*/ 88 h 88"/>
                <a:gd name="T40" fmla="*/ 36 w 88"/>
                <a:gd name="T41" fmla="*/ 88 h 88"/>
                <a:gd name="T42" fmla="*/ 28 w 88"/>
                <a:gd name="T43" fmla="*/ 84 h 88"/>
                <a:gd name="T44" fmla="*/ 20 w 88"/>
                <a:gd name="T45" fmla="*/ 80 h 88"/>
                <a:gd name="T46" fmla="*/ 14 w 88"/>
                <a:gd name="T47" fmla="*/ 76 h 88"/>
                <a:gd name="T48" fmla="*/ 8 w 88"/>
                <a:gd name="T49" fmla="*/ 68 h 88"/>
                <a:gd name="T50" fmla="*/ 4 w 88"/>
                <a:gd name="T51" fmla="*/ 62 h 88"/>
                <a:gd name="T52" fmla="*/ 2 w 88"/>
                <a:gd name="T53" fmla="*/ 54 h 88"/>
                <a:gd name="T54" fmla="*/ 0 w 88"/>
                <a:gd name="T55" fmla="*/ 44 h 88"/>
                <a:gd name="T56" fmla="*/ 0 w 88"/>
                <a:gd name="T57" fmla="*/ 44 h 88"/>
                <a:gd name="T58" fmla="*/ 2 w 88"/>
                <a:gd name="T59" fmla="*/ 36 h 88"/>
                <a:gd name="T60" fmla="*/ 4 w 88"/>
                <a:gd name="T61" fmla="*/ 28 h 88"/>
                <a:gd name="T62" fmla="*/ 8 w 88"/>
                <a:gd name="T63" fmla="*/ 20 h 88"/>
                <a:gd name="T64" fmla="*/ 14 w 88"/>
                <a:gd name="T65" fmla="*/ 14 h 88"/>
                <a:gd name="T66" fmla="*/ 20 w 88"/>
                <a:gd name="T67" fmla="*/ 8 h 88"/>
                <a:gd name="T68" fmla="*/ 28 w 88"/>
                <a:gd name="T69" fmla="*/ 4 h 88"/>
                <a:gd name="T70" fmla="*/ 36 w 88"/>
                <a:gd name="T71" fmla="*/ 2 h 88"/>
                <a:gd name="T72" fmla="*/ 44 w 88"/>
                <a:gd name="T73" fmla="*/ 0 h 88"/>
                <a:gd name="T74" fmla="*/ 44 w 88"/>
                <a:gd name="T75" fmla="*/ 0 h 8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8"/>
                <a:gd name="T115" fmla="*/ 0 h 88"/>
                <a:gd name="T116" fmla="*/ 88 w 88"/>
                <a:gd name="T117" fmla="*/ 88 h 8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8" h="88">
                  <a:moveTo>
                    <a:pt x="44" y="0"/>
                  </a:moveTo>
                  <a:lnTo>
                    <a:pt x="44" y="0"/>
                  </a:lnTo>
                  <a:lnTo>
                    <a:pt x="52" y="2"/>
                  </a:lnTo>
                  <a:lnTo>
                    <a:pt x="60" y="4"/>
                  </a:lnTo>
                  <a:lnTo>
                    <a:pt x="68" y="8"/>
                  </a:lnTo>
                  <a:lnTo>
                    <a:pt x="74" y="14"/>
                  </a:lnTo>
                  <a:lnTo>
                    <a:pt x="80" y="20"/>
                  </a:lnTo>
                  <a:lnTo>
                    <a:pt x="84" y="28"/>
                  </a:lnTo>
                  <a:lnTo>
                    <a:pt x="86" y="36"/>
                  </a:lnTo>
                  <a:lnTo>
                    <a:pt x="88" y="44"/>
                  </a:lnTo>
                  <a:lnTo>
                    <a:pt x="86" y="54"/>
                  </a:lnTo>
                  <a:lnTo>
                    <a:pt x="84" y="62"/>
                  </a:lnTo>
                  <a:lnTo>
                    <a:pt x="80" y="68"/>
                  </a:lnTo>
                  <a:lnTo>
                    <a:pt x="74" y="76"/>
                  </a:lnTo>
                  <a:lnTo>
                    <a:pt x="68" y="80"/>
                  </a:lnTo>
                  <a:lnTo>
                    <a:pt x="60" y="84"/>
                  </a:lnTo>
                  <a:lnTo>
                    <a:pt x="52" y="88"/>
                  </a:lnTo>
                  <a:lnTo>
                    <a:pt x="44" y="88"/>
                  </a:lnTo>
                  <a:lnTo>
                    <a:pt x="36" y="88"/>
                  </a:lnTo>
                  <a:lnTo>
                    <a:pt x="28" y="84"/>
                  </a:lnTo>
                  <a:lnTo>
                    <a:pt x="20" y="80"/>
                  </a:lnTo>
                  <a:lnTo>
                    <a:pt x="14" y="76"/>
                  </a:lnTo>
                  <a:lnTo>
                    <a:pt x="8" y="68"/>
                  </a:lnTo>
                  <a:lnTo>
                    <a:pt x="4" y="62"/>
                  </a:lnTo>
                  <a:lnTo>
                    <a:pt x="2" y="54"/>
                  </a:lnTo>
                  <a:lnTo>
                    <a:pt x="0" y="44"/>
                  </a:lnTo>
                  <a:lnTo>
                    <a:pt x="2" y="36"/>
                  </a:lnTo>
                  <a:lnTo>
                    <a:pt x="4" y="28"/>
                  </a:lnTo>
                  <a:lnTo>
                    <a:pt x="8" y="20"/>
                  </a:lnTo>
                  <a:lnTo>
                    <a:pt x="14" y="14"/>
                  </a:lnTo>
                  <a:lnTo>
                    <a:pt x="20" y="8"/>
                  </a:lnTo>
                  <a:lnTo>
                    <a:pt x="28" y="4"/>
                  </a:lnTo>
                  <a:lnTo>
                    <a:pt x="36" y="2"/>
                  </a:lnTo>
                  <a:lnTo>
                    <a:pt x="44" y="0"/>
                  </a:lnTo>
                  <a:close/>
                </a:path>
              </a:pathLst>
            </a:custGeom>
            <a:solidFill>
              <a:srgbClr val="ECC7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44" name="Freeform 482">
              <a:extLst>
                <a:ext uri="{FF2B5EF4-FFF2-40B4-BE49-F238E27FC236}">
                  <a16:creationId xmlns:a16="http://schemas.microsoft.com/office/drawing/2014/main" id="{C0B9A547-1FEA-440F-B10E-0374779726A0}"/>
                </a:ext>
              </a:extLst>
            </p:cNvPr>
            <p:cNvSpPr>
              <a:spLocks/>
            </p:cNvSpPr>
            <p:nvPr/>
          </p:nvSpPr>
          <p:spPr bwMode="auto">
            <a:xfrm>
              <a:off x="2566" y="2376"/>
              <a:ext cx="84" cy="84"/>
            </a:xfrm>
            <a:custGeom>
              <a:avLst/>
              <a:gdLst>
                <a:gd name="T0" fmla="*/ 42 w 84"/>
                <a:gd name="T1" fmla="*/ 0 h 84"/>
                <a:gd name="T2" fmla="*/ 42 w 84"/>
                <a:gd name="T3" fmla="*/ 0 h 84"/>
                <a:gd name="T4" fmla="*/ 50 w 84"/>
                <a:gd name="T5" fmla="*/ 0 h 84"/>
                <a:gd name="T6" fmla="*/ 58 w 84"/>
                <a:gd name="T7" fmla="*/ 4 h 84"/>
                <a:gd name="T8" fmla="*/ 66 w 84"/>
                <a:gd name="T9" fmla="*/ 8 h 84"/>
                <a:gd name="T10" fmla="*/ 72 w 84"/>
                <a:gd name="T11" fmla="*/ 12 h 84"/>
                <a:gd name="T12" fmla="*/ 78 w 84"/>
                <a:gd name="T13" fmla="*/ 18 h 84"/>
                <a:gd name="T14" fmla="*/ 82 w 84"/>
                <a:gd name="T15" fmla="*/ 26 h 84"/>
                <a:gd name="T16" fmla="*/ 84 w 84"/>
                <a:gd name="T17" fmla="*/ 34 h 84"/>
                <a:gd name="T18" fmla="*/ 84 w 84"/>
                <a:gd name="T19" fmla="*/ 42 h 84"/>
                <a:gd name="T20" fmla="*/ 84 w 84"/>
                <a:gd name="T21" fmla="*/ 42 h 84"/>
                <a:gd name="T22" fmla="*/ 84 w 84"/>
                <a:gd name="T23" fmla="*/ 50 h 84"/>
                <a:gd name="T24" fmla="*/ 82 w 84"/>
                <a:gd name="T25" fmla="*/ 58 h 84"/>
                <a:gd name="T26" fmla="*/ 78 w 84"/>
                <a:gd name="T27" fmla="*/ 66 h 84"/>
                <a:gd name="T28" fmla="*/ 72 w 84"/>
                <a:gd name="T29" fmla="*/ 72 h 84"/>
                <a:gd name="T30" fmla="*/ 66 w 84"/>
                <a:gd name="T31" fmla="*/ 78 h 84"/>
                <a:gd name="T32" fmla="*/ 58 w 84"/>
                <a:gd name="T33" fmla="*/ 82 h 84"/>
                <a:gd name="T34" fmla="*/ 50 w 84"/>
                <a:gd name="T35" fmla="*/ 84 h 84"/>
                <a:gd name="T36" fmla="*/ 42 w 84"/>
                <a:gd name="T37" fmla="*/ 84 h 84"/>
                <a:gd name="T38" fmla="*/ 42 w 84"/>
                <a:gd name="T39" fmla="*/ 84 h 84"/>
                <a:gd name="T40" fmla="*/ 34 w 84"/>
                <a:gd name="T41" fmla="*/ 84 h 84"/>
                <a:gd name="T42" fmla="*/ 26 w 84"/>
                <a:gd name="T43" fmla="*/ 82 h 84"/>
                <a:gd name="T44" fmla="*/ 18 w 84"/>
                <a:gd name="T45" fmla="*/ 78 h 84"/>
                <a:gd name="T46" fmla="*/ 12 w 84"/>
                <a:gd name="T47" fmla="*/ 72 h 84"/>
                <a:gd name="T48" fmla="*/ 6 w 84"/>
                <a:gd name="T49" fmla="*/ 66 h 84"/>
                <a:gd name="T50" fmla="*/ 2 w 84"/>
                <a:gd name="T51" fmla="*/ 58 h 84"/>
                <a:gd name="T52" fmla="*/ 0 w 84"/>
                <a:gd name="T53" fmla="*/ 50 h 84"/>
                <a:gd name="T54" fmla="*/ 0 w 84"/>
                <a:gd name="T55" fmla="*/ 42 h 84"/>
                <a:gd name="T56" fmla="*/ 0 w 84"/>
                <a:gd name="T57" fmla="*/ 42 h 84"/>
                <a:gd name="T58" fmla="*/ 0 w 84"/>
                <a:gd name="T59" fmla="*/ 34 h 84"/>
                <a:gd name="T60" fmla="*/ 2 w 84"/>
                <a:gd name="T61" fmla="*/ 26 h 84"/>
                <a:gd name="T62" fmla="*/ 6 w 84"/>
                <a:gd name="T63" fmla="*/ 18 h 84"/>
                <a:gd name="T64" fmla="*/ 12 w 84"/>
                <a:gd name="T65" fmla="*/ 12 h 84"/>
                <a:gd name="T66" fmla="*/ 18 w 84"/>
                <a:gd name="T67" fmla="*/ 8 h 84"/>
                <a:gd name="T68" fmla="*/ 26 w 84"/>
                <a:gd name="T69" fmla="*/ 4 h 84"/>
                <a:gd name="T70" fmla="*/ 34 w 84"/>
                <a:gd name="T71" fmla="*/ 0 h 84"/>
                <a:gd name="T72" fmla="*/ 42 w 84"/>
                <a:gd name="T73" fmla="*/ 0 h 84"/>
                <a:gd name="T74" fmla="*/ 42 w 84"/>
                <a:gd name="T75" fmla="*/ 0 h 8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4"/>
                <a:gd name="T115" fmla="*/ 0 h 84"/>
                <a:gd name="T116" fmla="*/ 84 w 84"/>
                <a:gd name="T117" fmla="*/ 84 h 8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4" h="84">
                  <a:moveTo>
                    <a:pt x="42" y="0"/>
                  </a:moveTo>
                  <a:lnTo>
                    <a:pt x="42" y="0"/>
                  </a:lnTo>
                  <a:lnTo>
                    <a:pt x="50" y="0"/>
                  </a:lnTo>
                  <a:lnTo>
                    <a:pt x="58" y="4"/>
                  </a:lnTo>
                  <a:lnTo>
                    <a:pt x="66" y="8"/>
                  </a:lnTo>
                  <a:lnTo>
                    <a:pt x="72" y="12"/>
                  </a:lnTo>
                  <a:lnTo>
                    <a:pt x="78" y="18"/>
                  </a:lnTo>
                  <a:lnTo>
                    <a:pt x="82" y="26"/>
                  </a:lnTo>
                  <a:lnTo>
                    <a:pt x="84" y="34"/>
                  </a:lnTo>
                  <a:lnTo>
                    <a:pt x="84" y="42"/>
                  </a:lnTo>
                  <a:lnTo>
                    <a:pt x="84" y="50"/>
                  </a:lnTo>
                  <a:lnTo>
                    <a:pt x="82" y="58"/>
                  </a:lnTo>
                  <a:lnTo>
                    <a:pt x="78" y="66"/>
                  </a:lnTo>
                  <a:lnTo>
                    <a:pt x="72" y="72"/>
                  </a:lnTo>
                  <a:lnTo>
                    <a:pt x="66" y="78"/>
                  </a:lnTo>
                  <a:lnTo>
                    <a:pt x="58" y="82"/>
                  </a:lnTo>
                  <a:lnTo>
                    <a:pt x="50" y="84"/>
                  </a:lnTo>
                  <a:lnTo>
                    <a:pt x="42" y="84"/>
                  </a:lnTo>
                  <a:lnTo>
                    <a:pt x="34" y="84"/>
                  </a:lnTo>
                  <a:lnTo>
                    <a:pt x="26" y="82"/>
                  </a:lnTo>
                  <a:lnTo>
                    <a:pt x="18" y="78"/>
                  </a:lnTo>
                  <a:lnTo>
                    <a:pt x="12" y="72"/>
                  </a:lnTo>
                  <a:lnTo>
                    <a:pt x="6" y="66"/>
                  </a:lnTo>
                  <a:lnTo>
                    <a:pt x="2" y="58"/>
                  </a:lnTo>
                  <a:lnTo>
                    <a:pt x="0" y="50"/>
                  </a:lnTo>
                  <a:lnTo>
                    <a:pt x="0" y="42"/>
                  </a:lnTo>
                  <a:lnTo>
                    <a:pt x="0" y="34"/>
                  </a:lnTo>
                  <a:lnTo>
                    <a:pt x="2" y="26"/>
                  </a:lnTo>
                  <a:lnTo>
                    <a:pt x="6" y="18"/>
                  </a:lnTo>
                  <a:lnTo>
                    <a:pt x="12" y="12"/>
                  </a:lnTo>
                  <a:lnTo>
                    <a:pt x="18" y="8"/>
                  </a:lnTo>
                  <a:lnTo>
                    <a:pt x="26" y="4"/>
                  </a:lnTo>
                  <a:lnTo>
                    <a:pt x="34" y="0"/>
                  </a:lnTo>
                  <a:lnTo>
                    <a:pt x="42" y="0"/>
                  </a:lnTo>
                  <a:close/>
                </a:path>
              </a:pathLst>
            </a:custGeom>
            <a:solidFill>
              <a:srgbClr val="ECC6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45" name="Freeform 483">
              <a:extLst>
                <a:ext uri="{FF2B5EF4-FFF2-40B4-BE49-F238E27FC236}">
                  <a16:creationId xmlns:a16="http://schemas.microsoft.com/office/drawing/2014/main" id="{0C2FD14B-6382-4EDD-BD15-FE4D93D95749}"/>
                </a:ext>
              </a:extLst>
            </p:cNvPr>
            <p:cNvSpPr>
              <a:spLocks/>
            </p:cNvSpPr>
            <p:nvPr/>
          </p:nvSpPr>
          <p:spPr bwMode="auto">
            <a:xfrm>
              <a:off x="2566" y="2376"/>
              <a:ext cx="84" cy="84"/>
            </a:xfrm>
            <a:custGeom>
              <a:avLst/>
              <a:gdLst>
                <a:gd name="T0" fmla="*/ 42 w 84"/>
                <a:gd name="T1" fmla="*/ 0 h 84"/>
                <a:gd name="T2" fmla="*/ 42 w 84"/>
                <a:gd name="T3" fmla="*/ 0 h 84"/>
                <a:gd name="T4" fmla="*/ 50 w 84"/>
                <a:gd name="T5" fmla="*/ 2 h 84"/>
                <a:gd name="T6" fmla="*/ 58 w 84"/>
                <a:gd name="T7" fmla="*/ 4 h 84"/>
                <a:gd name="T8" fmla="*/ 66 w 84"/>
                <a:gd name="T9" fmla="*/ 8 h 84"/>
                <a:gd name="T10" fmla="*/ 72 w 84"/>
                <a:gd name="T11" fmla="*/ 14 h 84"/>
                <a:gd name="T12" fmla="*/ 76 w 84"/>
                <a:gd name="T13" fmla="*/ 20 h 84"/>
                <a:gd name="T14" fmla="*/ 80 w 84"/>
                <a:gd name="T15" fmla="*/ 26 h 84"/>
                <a:gd name="T16" fmla="*/ 82 w 84"/>
                <a:gd name="T17" fmla="*/ 34 h 84"/>
                <a:gd name="T18" fmla="*/ 84 w 84"/>
                <a:gd name="T19" fmla="*/ 42 h 84"/>
                <a:gd name="T20" fmla="*/ 84 w 84"/>
                <a:gd name="T21" fmla="*/ 42 h 84"/>
                <a:gd name="T22" fmla="*/ 82 w 84"/>
                <a:gd name="T23" fmla="*/ 50 h 84"/>
                <a:gd name="T24" fmla="*/ 80 w 84"/>
                <a:gd name="T25" fmla="*/ 58 h 84"/>
                <a:gd name="T26" fmla="*/ 76 w 84"/>
                <a:gd name="T27" fmla="*/ 66 h 84"/>
                <a:gd name="T28" fmla="*/ 72 w 84"/>
                <a:gd name="T29" fmla="*/ 72 h 84"/>
                <a:gd name="T30" fmla="*/ 66 w 84"/>
                <a:gd name="T31" fmla="*/ 76 h 84"/>
                <a:gd name="T32" fmla="*/ 58 w 84"/>
                <a:gd name="T33" fmla="*/ 80 h 84"/>
                <a:gd name="T34" fmla="*/ 50 w 84"/>
                <a:gd name="T35" fmla="*/ 84 h 84"/>
                <a:gd name="T36" fmla="*/ 42 w 84"/>
                <a:gd name="T37" fmla="*/ 84 h 84"/>
                <a:gd name="T38" fmla="*/ 42 w 84"/>
                <a:gd name="T39" fmla="*/ 84 h 84"/>
                <a:gd name="T40" fmla="*/ 34 w 84"/>
                <a:gd name="T41" fmla="*/ 84 h 84"/>
                <a:gd name="T42" fmla="*/ 26 w 84"/>
                <a:gd name="T43" fmla="*/ 80 h 84"/>
                <a:gd name="T44" fmla="*/ 18 w 84"/>
                <a:gd name="T45" fmla="*/ 76 h 84"/>
                <a:gd name="T46" fmla="*/ 12 w 84"/>
                <a:gd name="T47" fmla="*/ 72 h 84"/>
                <a:gd name="T48" fmla="*/ 8 w 84"/>
                <a:gd name="T49" fmla="*/ 66 h 84"/>
                <a:gd name="T50" fmla="*/ 4 w 84"/>
                <a:gd name="T51" fmla="*/ 58 h 84"/>
                <a:gd name="T52" fmla="*/ 2 w 84"/>
                <a:gd name="T53" fmla="*/ 50 h 84"/>
                <a:gd name="T54" fmla="*/ 0 w 84"/>
                <a:gd name="T55" fmla="*/ 42 h 84"/>
                <a:gd name="T56" fmla="*/ 0 w 84"/>
                <a:gd name="T57" fmla="*/ 42 h 84"/>
                <a:gd name="T58" fmla="*/ 2 w 84"/>
                <a:gd name="T59" fmla="*/ 34 h 84"/>
                <a:gd name="T60" fmla="*/ 4 w 84"/>
                <a:gd name="T61" fmla="*/ 26 h 84"/>
                <a:gd name="T62" fmla="*/ 8 w 84"/>
                <a:gd name="T63" fmla="*/ 20 h 84"/>
                <a:gd name="T64" fmla="*/ 12 w 84"/>
                <a:gd name="T65" fmla="*/ 14 h 84"/>
                <a:gd name="T66" fmla="*/ 18 w 84"/>
                <a:gd name="T67" fmla="*/ 8 h 84"/>
                <a:gd name="T68" fmla="*/ 26 w 84"/>
                <a:gd name="T69" fmla="*/ 4 h 84"/>
                <a:gd name="T70" fmla="*/ 34 w 84"/>
                <a:gd name="T71" fmla="*/ 2 h 84"/>
                <a:gd name="T72" fmla="*/ 42 w 84"/>
                <a:gd name="T73" fmla="*/ 0 h 84"/>
                <a:gd name="T74" fmla="*/ 42 w 84"/>
                <a:gd name="T75" fmla="*/ 0 h 8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4"/>
                <a:gd name="T115" fmla="*/ 0 h 84"/>
                <a:gd name="T116" fmla="*/ 84 w 84"/>
                <a:gd name="T117" fmla="*/ 84 h 8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4" h="84">
                  <a:moveTo>
                    <a:pt x="42" y="0"/>
                  </a:moveTo>
                  <a:lnTo>
                    <a:pt x="42" y="0"/>
                  </a:lnTo>
                  <a:lnTo>
                    <a:pt x="50" y="2"/>
                  </a:lnTo>
                  <a:lnTo>
                    <a:pt x="58" y="4"/>
                  </a:lnTo>
                  <a:lnTo>
                    <a:pt x="66" y="8"/>
                  </a:lnTo>
                  <a:lnTo>
                    <a:pt x="72" y="14"/>
                  </a:lnTo>
                  <a:lnTo>
                    <a:pt x="76" y="20"/>
                  </a:lnTo>
                  <a:lnTo>
                    <a:pt x="80" y="26"/>
                  </a:lnTo>
                  <a:lnTo>
                    <a:pt x="82" y="34"/>
                  </a:lnTo>
                  <a:lnTo>
                    <a:pt x="84" y="42"/>
                  </a:lnTo>
                  <a:lnTo>
                    <a:pt x="82" y="50"/>
                  </a:lnTo>
                  <a:lnTo>
                    <a:pt x="80" y="58"/>
                  </a:lnTo>
                  <a:lnTo>
                    <a:pt x="76" y="66"/>
                  </a:lnTo>
                  <a:lnTo>
                    <a:pt x="72" y="72"/>
                  </a:lnTo>
                  <a:lnTo>
                    <a:pt x="66" y="76"/>
                  </a:lnTo>
                  <a:lnTo>
                    <a:pt x="58" y="80"/>
                  </a:lnTo>
                  <a:lnTo>
                    <a:pt x="50" y="84"/>
                  </a:lnTo>
                  <a:lnTo>
                    <a:pt x="42" y="84"/>
                  </a:lnTo>
                  <a:lnTo>
                    <a:pt x="34" y="84"/>
                  </a:lnTo>
                  <a:lnTo>
                    <a:pt x="26" y="80"/>
                  </a:lnTo>
                  <a:lnTo>
                    <a:pt x="18" y="76"/>
                  </a:lnTo>
                  <a:lnTo>
                    <a:pt x="12" y="72"/>
                  </a:lnTo>
                  <a:lnTo>
                    <a:pt x="8" y="66"/>
                  </a:lnTo>
                  <a:lnTo>
                    <a:pt x="4" y="58"/>
                  </a:lnTo>
                  <a:lnTo>
                    <a:pt x="2" y="50"/>
                  </a:lnTo>
                  <a:lnTo>
                    <a:pt x="0" y="42"/>
                  </a:lnTo>
                  <a:lnTo>
                    <a:pt x="2" y="34"/>
                  </a:lnTo>
                  <a:lnTo>
                    <a:pt x="4" y="26"/>
                  </a:lnTo>
                  <a:lnTo>
                    <a:pt x="8" y="20"/>
                  </a:lnTo>
                  <a:lnTo>
                    <a:pt x="12" y="14"/>
                  </a:lnTo>
                  <a:lnTo>
                    <a:pt x="18" y="8"/>
                  </a:lnTo>
                  <a:lnTo>
                    <a:pt x="26" y="4"/>
                  </a:lnTo>
                  <a:lnTo>
                    <a:pt x="34" y="2"/>
                  </a:lnTo>
                  <a:lnTo>
                    <a:pt x="42" y="0"/>
                  </a:lnTo>
                  <a:close/>
                </a:path>
              </a:pathLst>
            </a:custGeom>
            <a:solidFill>
              <a:srgbClr val="ECC5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46" name="Freeform 484">
              <a:extLst>
                <a:ext uri="{FF2B5EF4-FFF2-40B4-BE49-F238E27FC236}">
                  <a16:creationId xmlns:a16="http://schemas.microsoft.com/office/drawing/2014/main" id="{6CA7F164-8EFD-425E-8383-66CE6DE7520A}"/>
                </a:ext>
              </a:extLst>
            </p:cNvPr>
            <p:cNvSpPr>
              <a:spLocks/>
            </p:cNvSpPr>
            <p:nvPr/>
          </p:nvSpPr>
          <p:spPr bwMode="auto">
            <a:xfrm>
              <a:off x="2568" y="2378"/>
              <a:ext cx="80" cy="80"/>
            </a:xfrm>
            <a:custGeom>
              <a:avLst/>
              <a:gdLst>
                <a:gd name="T0" fmla="*/ 40 w 80"/>
                <a:gd name="T1" fmla="*/ 0 h 80"/>
                <a:gd name="T2" fmla="*/ 40 w 80"/>
                <a:gd name="T3" fmla="*/ 0 h 80"/>
                <a:gd name="T4" fmla="*/ 48 w 80"/>
                <a:gd name="T5" fmla="*/ 0 h 80"/>
                <a:gd name="T6" fmla="*/ 56 w 80"/>
                <a:gd name="T7" fmla="*/ 4 h 80"/>
                <a:gd name="T8" fmla="*/ 62 w 80"/>
                <a:gd name="T9" fmla="*/ 6 h 80"/>
                <a:gd name="T10" fmla="*/ 68 w 80"/>
                <a:gd name="T11" fmla="*/ 12 h 80"/>
                <a:gd name="T12" fmla="*/ 74 w 80"/>
                <a:gd name="T13" fmla="*/ 18 h 80"/>
                <a:gd name="T14" fmla="*/ 78 w 80"/>
                <a:gd name="T15" fmla="*/ 24 h 80"/>
                <a:gd name="T16" fmla="*/ 80 w 80"/>
                <a:gd name="T17" fmla="*/ 32 h 80"/>
                <a:gd name="T18" fmla="*/ 80 w 80"/>
                <a:gd name="T19" fmla="*/ 40 h 80"/>
                <a:gd name="T20" fmla="*/ 80 w 80"/>
                <a:gd name="T21" fmla="*/ 40 h 80"/>
                <a:gd name="T22" fmla="*/ 80 w 80"/>
                <a:gd name="T23" fmla="*/ 48 h 80"/>
                <a:gd name="T24" fmla="*/ 78 w 80"/>
                <a:gd name="T25" fmla="*/ 56 h 80"/>
                <a:gd name="T26" fmla="*/ 74 w 80"/>
                <a:gd name="T27" fmla="*/ 64 h 80"/>
                <a:gd name="T28" fmla="*/ 68 w 80"/>
                <a:gd name="T29" fmla="*/ 70 h 80"/>
                <a:gd name="T30" fmla="*/ 62 w 80"/>
                <a:gd name="T31" fmla="*/ 74 h 80"/>
                <a:gd name="T32" fmla="*/ 56 w 80"/>
                <a:gd name="T33" fmla="*/ 78 h 80"/>
                <a:gd name="T34" fmla="*/ 48 w 80"/>
                <a:gd name="T35" fmla="*/ 80 h 80"/>
                <a:gd name="T36" fmla="*/ 40 w 80"/>
                <a:gd name="T37" fmla="*/ 80 h 80"/>
                <a:gd name="T38" fmla="*/ 40 w 80"/>
                <a:gd name="T39" fmla="*/ 80 h 80"/>
                <a:gd name="T40" fmla="*/ 32 w 80"/>
                <a:gd name="T41" fmla="*/ 80 h 80"/>
                <a:gd name="T42" fmla="*/ 24 w 80"/>
                <a:gd name="T43" fmla="*/ 78 h 80"/>
                <a:gd name="T44" fmla="*/ 18 w 80"/>
                <a:gd name="T45" fmla="*/ 74 h 80"/>
                <a:gd name="T46" fmla="*/ 12 w 80"/>
                <a:gd name="T47" fmla="*/ 70 h 80"/>
                <a:gd name="T48" fmla="*/ 6 w 80"/>
                <a:gd name="T49" fmla="*/ 64 h 80"/>
                <a:gd name="T50" fmla="*/ 2 w 80"/>
                <a:gd name="T51" fmla="*/ 56 h 80"/>
                <a:gd name="T52" fmla="*/ 0 w 80"/>
                <a:gd name="T53" fmla="*/ 48 h 80"/>
                <a:gd name="T54" fmla="*/ 0 w 80"/>
                <a:gd name="T55" fmla="*/ 40 h 80"/>
                <a:gd name="T56" fmla="*/ 0 w 80"/>
                <a:gd name="T57" fmla="*/ 40 h 80"/>
                <a:gd name="T58" fmla="*/ 0 w 80"/>
                <a:gd name="T59" fmla="*/ 32 h 80"/>
                <a:gd name="T60" fmla="*/ 2 w 80"/>
                <a:gd name="T61" fmla="*/ 24 h 80"/>
                <a:gd name="T62" fmla="*/ 6 w 80"/>
                <a:gd name="T63" fmla="*/ 18 h 80"/>
                <a:gd name="T64" fmla="*/ 12 w 80"/>
                <a:gd name="T65" fmla="*/ 12 h 80"/>
                <a:gd name="T66" fmla="*/ 18 w 80"/>
                <a:gd name="T67" fmla="*/ 6 h 80"/>
                <a:gd name="T68" fmla="*/ 24 w 80"/>
                <a:gd name="T69" fmla="*/ 4 h 80"/>
                <a:gd name="T70" fmla="*/ 32 w 80"/>
                <a:gd name="T71" fmla="*/ 0 h 80"/>
                <a:gd name="T72" fmla="*/ 40 w 80"/>
                <a:gd name="T73" fmla="*/ 0 h 80"/>
                <a:gd name="T74" fmla="*/ 40 w 80"/>
                <a:gd name="T75" fmla="*/ 0 h 8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0"/>
                <a:gd name="T115" fmla="*/ 0 h 80"/>
                <a:gd name="T116" fmla="*/ 80 w 80"/>
                <a:gd name="T117" fmla="*/ 80 h 8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0" h="80">
                  <a:moveTo>
                    <a:pt x="40" y="0"/>
                  </a:moveTo>
                  <a:lnTo>
                    <a:pt x="40" y="0"/>
                  </a:lnTo>
                  <a:lnTo>
                    <a:pt x="48" y="0"/>
                  </a:lnTo>
                  <a:lnTo>
                    <a:pt x="56" y="4"/>
                  </a:lnTo>
                  <a:lnTo>
                    <a:pt x="62" y="6"/>
                  </a:lnTo>
                  <a:lnTo>
                    <a:pt x="68" y="12"/>
                  </a:lnTo>
                  <a:lnTo>
                    <a:pt x="74" y="18"/>
                  </a:lnTo>
                  <a:lnTo>
                    <a:pt x="78" y="24"/>
                  </a:lnTo>
                  <a:lnTo>
                    <a:pt x="80" y="32"/>
                  </a:lnTo>
                  <a:lnTo>
                    <a:pt x="80" y="40"/>
                  </a:lnTo>
                  <a:lnTo>
                    <a:pt x="80" y="48"/>
                  </a:lnTo>
                  <a:lnTo>
                    <a:pt x="78" y="56"/>
                  </a:lnTo>
                  <a:lnTo>
                    <a:pt x="74" y="64"/>
                  </a:lnTo>
                  <a:lnTo>
                    <a:pt x="68" y="70"/>
                  </a:lnTo>
                  <a:lnTo>
                    <a:pt x="62" y="74"/>
                  </a:lnTo>
                  <a:lnTo>
                    <a:pt x="56" y="78"/>
                  </a:lnTo>
                  <a:lnTo>
                    <a:pt x="48" y="80"/>
                  </a:lnTo>
                  <a:lnTo>
                    <a:pt x="40" y="80"/>
                  </a:lnTo>
                  <a:lnTo>
                    <a:pt x="32" y="80"/>
                  </a:lnTo>
                  <a:lnTo>
                    <a:pt x="24" y="78"/>
                  </a:lnTo>
                  <a:lnTo>
                    <a:pt x="18" y="74"/>
                  </a:lnTo>
                  <a:lnTo>
                    <a:pt x="12" y="70"/>
                  </a:lnTo>
                  <a:lnTo>
                    <a:pt x="6" y="64"/>
                  </a:lnTo>
                  <a:lnTo>
                    <a:pt x="2" y="56"/>
                  </a:lnTo>
                  <a:lnTo>
                    <a:pt x="0" y="48"/>
                  </a:lnTo>
                  <a:lnTo>
                    <a:pt x="0" y="40"/>
                  </a:lnTo>
                  <a:lnTo>
                    <a:pt x="0" y="32"/>
                  </a:lnTo>
                  <a:lnTo>
                    <a:pt x="2" y="24"/>
                  </a:lnTo>
                  <a:lnTo>
                    <a:pt x="6" y="18"/>
                  </a:lnTo>
                  <a:lnTo>
                    <a:pt x="12" y="12"/>
                  </a:lnTo>
                  <a:lnTo>
                    <a:pt x="18" y="6"/>
                  </a:lnTo>
                  <a:lnTo>
                    <a:pt x="24" y="4"/>
                  </a:lnTo>
                  <a:lnTo>
                    <a:pt x="32" y="0"/>
                  </a:lnTo>
                  <a:lnTo>
                    <a:pt x="40" y="0"/>
                  </a:lnTo>
                  <a:close/>
                </a:path>
              </a:pathLst>
            </a:custGeom>
            <a:solidFill>
              <a:srgbClr val="ECC3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47" name="Freeform 485">
              <a:extLst>
                <a:ext uri="{FF2B5EF4-FFF2-40B4-BE49-F238E27FC236}">
                  <a16:creationId xmlns:a16="http://schemas.microsoft.com/office/drawing/2014/main" id="{D537F721-91B3-45D6-8DFC-C3AD2B3DEE14}"/>
                </a:ext>
              </a:extLst>
            </p:cNvPr>
            <p:cNvSpPr>
              <a:spLocks/>
            </p:cNvSpPr>
            <p:nvPr/>
          </p:nvSpPr>
          <p:spPr bwMode="auto">
            <a:xfrm>
              <a:off x="2568" y="2378"/>
              <a:ext cx="80" cy="80"/>
            </a:xfrm>
            <a:custGeom>
              <a:avLst/>
              <a:gdLst>
                <a:gd name="T0" fmla="*/ 40 w 80"/>
                <a:gd name="T1" fmla="*/ 0 h 80"/>
                <a:gd name="T2" fmla="*/ 40 w 80"/>
                <a:gd name="T3" fmla="*/ 0 h 80"/>
                <a:gd name="T4" fmla="*/ 48 w 80"/>
                <a:gd name="T5" fmla="*/ 2 h 80"/>
                <a:gd name="T6" fmla="*/ 56 w 80"/>
                <a:gd name="T7" fmla="*/ 4 h 80"/>
                <a:gd name="T8" fmla="*/ 62 w 80"/>
                <a:gd name="T9" fmla="*/ 8 h 80"/>
                <a:gd name="T10" fmla="*/ 68 w 80"/>
                <a:gd name="T11" fmla="*/ 12 h 80"/>
                <a:gd name="T12" fmla="*/ 72 w 80"/>
                <a:gd name="T13" fmla="*/ 18 h 80"/>
                <a:gd name="T14" fmla="*/ 76 w 80"/>
                <a:gd name="T15" fmla="*/ 26 h 80"/>
                <a:gd name="T16" fmla="*/ 78 w 80"/>
                <a:gd name="T17" fmla="*/ 32 h 80"/>
                <a:gd name="T18" fmla="*/ 80 w 80"/>
                <a:gd name="T19" fmla="*/ 40 h 80"/>
                <a:gd name="T20" fmla="*/ 80 w 80"/>
                <a:gd name="T21" fmla="*/ 40 h 80"/>
                <a:gd name="T22" fmla="*/ 78 w 80"/>
                <a:gd name="T23" fmla="*/ 48 h 80"/>
                <a:gd name="T24" fmla="*/ 76 w 80"/>
                <a:gd name="T25" fmla="*/ 56 h 80"/>
                <a:gd name="T26" fmla="*/ 72 w 80"/>
                <a:gd name="T27" fmla="*/ 62 h 80"/>
                <a:gd name="T28" fmla="*/ 68 w 80"/>
                <a:gd name="T29" fmla="*/ 68 h 80"/>
                <a:gd name="T30" fmla="*/ 62 w 80"/>
                <a:gd name="T31" fmla="*/ 74 h 80"/>
                <a:gd name="T32" fmla="*/ 56 w 80"/>
                <a:gd name="T33" fmla="*/ 76 h 80"/>
                <a:gd name="T34" fmla="*/ 48 w 80"/>
                <a:gd name="T35" fmla="*/ 80 h 80"/>
                <a:gd name="T36" fmla="*/ 40 w 80"/>
                <a:gd name="T37" fmla="*/ 80 h 80"/>
                <a:gd name="T38" fmla="*/ 40 w 80"/>
                <a:gd name="T39" fmla="*/ 80 h 80"/>
                <a:gd name="T40" fmla="*/ 32 w 80"/>
                <a:gd name="T41" fmla="*/ 80 h 80"/>
                <a:gd name="T42" fmla="*/ 24 w 80"/>
                <a:gd name="T43" fmla="*/ 76 h 80"/>
                <a:gd name="T44" fmla="*/ 18 w 80"/>
                <a:gd name="T45" fmla="*/ 74 h 80"/>
                <a:gd name="T46" fmla="*/ 12 w 80"/>
                <a:gd name="T47" fmla="*/ 68 h 80"/>
                <a:gd name="T48" fmla="*/ 8 w 80"/>
                <a:gd name="T49" fmla="*/ 62 h 80"/>
                <a:gd name="T50" fmla="*/ 4 w 80"/>
                <a:gd name="T51" fmla="*/ 56 h 80"/>
                <a:gd name="T52" fmla="*/ 2 w 80"/>
                <a:gd name="T53" fmla="*/ 48 h 80"/>
                <a:gd name="T54" fmla="*/ 0 w 80"/>
                <a:gd name="T55" fmla="*/ 40 h 80"/>
                <a:gd name="T56" fmla="*/ 0 w 80"/>
                <a:gd name="T57" fmla="*/ 40 h 80"/>
                <a:gd name="T58" fmla="*/ 2 w 80"/>
                <a:gd name="T59" fmla="*/ 32 h 80"/>
                <a:gd name="T60" fmla="*/ 4 w 80"/>
                <a:gd name="T61" fmla="*/ 26 h 80"/>
                <a:gd name="T62" fmla="*/ 8 w 80"/>
                <a:gd name="T63" fmla="*/ 18 h 80"/>
                <a:gd name="T64" fmla="*/ 12 w 80"/>
                <a:gd name="T65" fmla="*/ 12 h 80"/>
                <a:gd name="T66" fmla="*/ 18 w 80"/>
                <a:gd name="T67" fmla="*/ 8 h 80"/>
                <a:gd name="T68" fmla="*/ 24 w 80"/>
                <a:gd name="T69" fmla="*/ 4 h 80"/>
                <a:gd name="T70" fmla="*/ 32 w 80"/>
                <a:gd name="T71" fmla="*/ 2 h 80"/>
                <a:gd name="T72" fmla="*/ 40 w 80"/>
                <a:gd name="T73" fmla="*/ 0 h 80"/>
                <a:gd name="T74" fmla="*/ 40 w 80"/>
                <a:gd name="T75" fmla="*/ 0 h 8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0"/>
                <a:gd name="T115" fmla="*/ 0 h 80"/>
                <a:gd name="T116" fmla="*/ 80 w 80"/>
                <a:gd name="T117" fmla="*/ 80 h 8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0" h="80">
                  <a:moveTo>
                    <a:pt x="40" y="0"/>
                  </a:moveTo>
                  <a:lnTo>
                    <a:pt x="40" y="0"/>
                  </a:lnTo>
                  <a:lnTo>
                    <a:pt x="48" y="2"/>
                  </a:lnTo>
                  <a:lnTo>
                    <a:pt x="56" y="4"/>
                  </a:lnTo>
                  <a:lnTo>
                    <a:pt x="62" y="8"/>
                  </a:lnTo>
                  <a:lnTo>
                    <a:pt x="68" y="12"/>
                  </a:lnTo>
                  <a:lnTo>
                    <a:pt x="72" y="18"/>
                  </a:lnTo>
                  <a:lnTo>
                    <a:pt x="76" y="26"/>
                  </a:lnTo>
                  <a:lnTo>
                    <a:pt x="78" y="32"/>
                  </a:lnTo>
                  <a:lnTo>
                    <a:pt x="80" y="40"/>
                  </a:lnTo>
                  <a:lnTo>
                    <a:pt x="78" y="48"/>
                  </a:lnTo>
                  <a:lnTo>
                    <a:pt x="76" y="56"/>
                  </a:lnTo>
                  <a:lnTo>
                    <a:pt x="72" y="62"/>
                  </a:lnTo>
                  <a:lnTo>
                    <a:pt x="68" y="68"/>
                  </a:lnTo>
                  <a:lnTo>
                    <a:pt x="62" y="74"/>
                  </a:lnTo>
                  <a:lnTo>
                    <a:pt x="56" y="76"/>
                  </a:lnTo>
                  <a:lnTo>
                    <a:pt x="48" y="80"/>
                  </a:lnTo>
                  <a:lnTo>
                    <a:pt x="40" y="80"/>
                  </a:lnTo>
                  <a:lnTo>
                    <a:pt x="32" y="80"/>
                  </a:lnTo>
                  <a:lnTo>
                    <a:pt x="24" y="76"/>
                  </a:lnTo>
                  <a:lnTo>
                    <a:pt x="18" y="74"/>
                  </a:lnTo>
                  <a:lnTo>
                    <a:pt x="12" y="68"/>
                  </a:lnTo>
                  <a:lnTo>
                    <a:pt x="8" y="62"/>
                  </a:lnTo>
                  <a:lnTo>
                    <a:pt x="4" y="56"/>
                  </a:lnTo>
                  <a:lnTo>
                    <a:pt x="2" y="48"/>
                  </a:lnTo>
                  <a:lnTo>
                    <a:pt x="0" y="40"/>
                  </a:lnTo>
                  <a:lnTo>
                    <a:pt x="2" y="32"/>
                  </a:lnTo>
                  <a:lnTo>
                    <a:pt x="4" y="26"/>
                  </a:lnTo>
                  <a:lnTo>
                    <a:pt x="8" y="18"/>
                  </a:lnTo>
                  <a:lnTo>
                    <a:pt x="12" y="12"/>
                  </a:lnTo>
                  <a:lnTo>
                    <a:pt x="18" y="8"/>
                  </a:lnTo>
                  <a:lnTo>
                    <a:pt x="24" y="4"/>
                  </a:lnTo>
                  <a:lnTo>
                    <a:pt x="32" y="2"/>
                  </a:lnTo>
                  <a:lnTo>
                    <a:pt x="40" y="0"/>
                  </a:lnTo>
                  <a:close/>
                </a:path>
              </a:pathLst>
            </a:custGeom>
            <a:solidFill>
              <a:srgbClr val="EBC3A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48" name="Freeform 486">
              <a:extLst>
                <a:ext uri="{FF2B5EF4-FFF2-40B4-BE49-F238E27FC236}">
                  <a16:creationId xmlns:a16="http://schemas.microsoft.com/office/drawing/2014/main" id="{7EF65724-7749-4B45-B27D-4545ADDA318A}"/>
                </a:ext>
              </a:extLst>
            </p:cNvPr>
            <p:cNvSpPr>
              <a:spLocks/>
            </p:cNvSpPr>
            <p:nvPr/>
          </p:nvSpPr>
          <p:spPr bwMode="auto">
            <a:xfrm>
              <a:off x="2570" y="2380"/>
              <a:ext cx="76" cy="76"/>
            </a:xfrm>
            <a:custGeom>
              <a:avLst/>
              <a:gdLst>
                <a:gd name="T0" fmla="*/ 38 w 76"/>
                <a:gd name="T1" fmla="*/ 0 h 76"/>
                <a:gd name="T2" fmla="*/ 38 w 76"/>
                <a:gd name="T3" fmla="*/ 0 h 76"/>
                <a:gd name="T4" fmla="*/ 46 w 76"/>
                <a:gd name="T5" fmla="*/ 0 h 76"/>
                <a:gd name="T6" fmla="*/ 54 w 76"/>
                <a:gd name="T7" fmla="*/ 2 h 76"/>
                <a:gd name="T8" fmla="*/ 60 w 76"/>
                <a:gd name="T9" fmla="*/ 6 h 76"/>
                <a:gd name="T10" fmla="*/ 66 w 76"/>
                <a:gd name="T11" fmla="*/ 12 h 76"/>
                <a:gd name="T12" fmla="*/ 70 w 76"/>
                <a:gd name="T13" fmla="*/ 16 h 76"/>
                <a:gd name="T14" fmla="*/ 74 w 76"/>
                <a:gd name="T15" fmla="*/ 24 h 76"/>
                <a:gd name="T16" fmla="*/ 76 w 76"/>
                <a:gd name="T17" fmla="*/ 30 h 76"/>
                <a:gd name="T18" fmla="*/ 76 w 76"/>
                <a:gd name="T19" fmla="*/ 38 h 76"/>
                <a:gd name="T20" fmla="*/ 76 w 76"/>
                <a:gd name="T21" fmla="*/ 38 h 76"/>
                <a:gd name="T22" fmla="*/ 76 w 76"/>
                <a:gd name="T23" fmla="*/ 46 h 76"/>
                <a:gd name="T24" fmla="*/ 74 w 76"/>
                <a:gd name="T25" fmla="*/ 54 h 76"/>
                <a:gd name="T26" fmla="*/ 70 w 76"/>
                <a:gd name="T27" fmla="*/ 60 h 76"/>
                <a:gd name="T28" fmla="*/ 66 w 76"/>
                <a:gd name="T29" fmla="*/ 66 h 76"/>
                <a:gd name="T30" fmla="*/ 60 w 76"/>
                <a:gd name="T31" fmla="*/ 70 h 76"/>
                <a:gd name="T32" fmla="*/ 54 w 76"/>
                <a:gd name="T33" fmla="*/ 74 h 76"/>
                <a:gd name="T34" fmla="*/ 46 w 76"/>
                <a:gd name="T35" fmla="*/ 76 h 76"/>
                <a:gd name="T36" fmla="*/ 38 w 76"/>
                <a:gd name="T37" fmla="*/ 76 h 76"/>
                <a:gd name="T38" fmla="*/ 38 w 76"/>
                <a:gd name="T39" fmla="*/ 76 h 76"/>
                <a:gd name="T40" fmla="*/ 30 w 76"/>
                <a:gd name="T41" fmla="*/ 76 h 76"/>
                <a:gd name="T42" fmla="*/ 24 w 76"/>
                <a:gd name="T43" fmla="*/ 74 h 76"/>
                <a:gd name="T44" fmla="*/ 16 w 76"/>
                <a:gd name="T45" fmla="*/ 70 h 76"/>
                <a:gd name="T46" fmla="*/ 10 w 76"/>
                <a:gd name="T47" fmla="*/ 66 h 76"/>
                <a:gd name="T48" fmla="*/ 6 w 76"/>
                <a:gd name="T49" fmla="*/ 60 h 76"/>
                <a:gd name="T50" fmla="*/ 2 w 76"/>
                <a:gd name="T51" fmla="*/ 54 h 76"/>
                <a:gd name="T52" fmla="*/ 0 w 76"/>
                <a:gd name="T53" fmla="*/ 46 h 76"/>
                <a:gd name="T54" fmla="*/ 0 w 76"/>
                <a:gd name="T55" fmla="*/ 38 h 76"/>
                <a:gd name="T56" fmla="*/ 0 w 76"/>
                <a:gd name="T57" fmla="*/ 38 h 76"/>
                <a:gd name="T58" fmla="*/ 0 w 76"/>
                <a:gd name="T59" fmla="*/ 30 h 76"/>
                <a:gd name="T60" fmla="*/ 2 w 76"/>
                <a:gd name="T61" fmla="*/ 24 h 76"/>
                <a:gd name="T62" fmla="*/ 6 w 76"/>
                <a:gd name="T63" fmla="*/ 16 h 76"/>
                <a:gd name="T64" fmla="*/ 10 w 76"/>
                <a:gd name="T65" fmla="*/ 12 h 76"/>
                <a:gd name="T66" fmla="*/ 16 w 76"/>
                <a:gd name="T67" fmla="*/ 6 h 76"/>
                <a:gd name="T68" fmla="*/ 24 w 76"/>
                <a:gd name="T69" fmla="*/ 2 h 76"/>
                <a:gd name="T70" fmla="*/ 30 w 76"/>
                <a:gd name="T71" fmla="*/ 0 h 76"/>
                <a:gd name="T72" fmla="*/ 38 w 76"/>
                <a:gd name="T73" fmla="*/ 0 h 76"/>
                <a:gd name="T74" fmla="*/ 38 w 76"/>
                <a:gd name="T75" fmla="*/ 0 h 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6"/>
                <a:gd name="T115" fmla="*/ 0 h 76"/>
                <a:gd name="T116" fmla="*/ 76 w 76"/>
                <a:gd name="T117" fmla="*/ 76 h 7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6" h="76">
                  <a:moveTo>
                    <a:pt x="38" y="0"/>
                  </a:moveTo>
                  <a:lnTo>
                    <a:pt x="38" y="0"/>
                  </a:lnTo>
                  <a:lnTo>
                    <a:pt x="46" y="0"/>
                  </a:lnTo>
                  <a:lnTo>
                    <a:pt x="54" y="2"/>
                  </a:lnTo>
                  <a:lnTo>
                    <a:pt x="60" y="6"/>
                  </a:lnTo>
                  <a:lnTo>
                    <a:pt x="66" y="12"/>
                  </a:lnTo>
                  <a:lnTo>
                    <a:pt x="70" y="16"/>
                  </a:lnTo>
                  <a:lnTo>
                    <a:pt x="74" y="24"/>
                  </a:lnTo>
                  <a:lnTo>
                    <a:pt x="76" y="30"/>
                  </a:lnTo>
                  <a:lnTo>
                    <a:pt x="76" y="38"/>
                  </a:lnTo>
                  <a:lnTo>
                    <a:pt x="76" y="46"/>
                  </a:lnTo>
                  <a:lnTo>
                    <a:pt x="74" y="54"/>
                  </a:lnTo>
                  <a:lnTo>
                    <a:pt x="70" y="60"/>
                  </a:lnTo>
                  <a:lnTo>
                    <a:pt x="66" y="66"/>
                  </a:lnTo>
                  <a:lnTo>
                    <a:pt x="60" y="70"/>
                  </a:lnTo>
                  <a:lnTo>
                    <a:pt x="54" y="74"/>
                  </a:lnTo>
                  <a:lnTo>
                    <a:pt x="46" y="76"/>
                  </a:lnTo>
                  <a:lnTo>
                    <a:pt x="38" y="76"/>
                  </a:lnTo>
                  <a:lnTo>
                    <a:pt x="30" y="76"/>
                  </a:lnTo>
                  <a:lnTo>
                    <a:pt x="24" y="74"/>
                  </a:lnTo>
                  <a:lnTo>
                    <a:pt x="16" y="70"/>
                  </a:lnTo>
                  <a:lnTo>
                    <a:pt x="10" y="66"/>
                  </a:lnTo>
                  <a:lnTo>
                    <a:pt x="6" y="60"/>
                  </a:lnTo>
                  <a:lnTo>
                    <a:pt x="2" y="54"/>
                  </a:lnTo>
                  <a:lnTo>
                    <a:pt x="0" y="46"/>
                  </a:lnTo>
                  <a:lnTo>
                    <a:pt x="0" y="38"/>
                  </a:lnTo>
                  <a:lnTo>
                    <a:pt x="0" y="30"/>
                  </a:lnTo>
                  <a:lnTo>
                    <a:pt x="2" y="24"/>
                  </a:lnTo>
                  <a:lnTo>
                    <a:pt x="6" y="16"/>
                  </a:lnTo>
                  <a:lnTo>
                    <a:pt x="10" y="12"/>
                  </a:lnTo>
                  <a:lnTo>
                    <a:pt x="16" y="6"/>
                  </a:lnTo>
                  <a:lnTo>
                    <a:pt x="24" y="2"/>
                  </a:lnTo>
                  <a:lnTo>
                    <a:pt x="30" y="0"/>
                  </a:lnTo>
                  <a:lnTo>
                    <a:pt x="38" y="0"/>
                  </a:lnTo>
                  <a:close/>
                </a:path>
              </a:pathLst>
            </a:custGeom>
            <a:solidFill>
              <a:srgbClr val="ECC2A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49" name="Freeform 487">
              <a:extLst>
                <a:ext uri="{FF2B5EF4-FFF2-40B4-BE49-F238E27FC236}">
                  <a16:creationId xmlns:a16="http://schemas.microsoft.com/office/drawing/2014/main" id="{AC37C3C3-1FA8-4A56-B5BF-BDF46F54F9F2}"/>
                </a:ext>
              </a:extLst>
            </p:cNvPr>
            <p:cNvSpPr>
              <a:spLocks/>
            </p:cNvSpPr>
            <p:nvPr/>
          </p:nvSpPr>
          <p:spPr bwMode="auto">
            <a:xfrm>
              <a:off x="2570" y="2380"/>
              <a:ext cx="76" cy="76"/>
            </a:xfrm>
            <a:custGeom>
              <a:avLst/>
              <a:gdLst>
                <a:gd name="T0" fmla="*/ 38 w 76"/>
                <a:gd name="T1" fmla="*/ 0 h 76"/>
                <a:gd name="T2" fmla="*/ 38 w 76"/>
                <a:gd name="T3" fmla="*/ 0 h 76"/>
                <a:gd name="T4" fmla="*/ 46 w 76"/>
                <a:gd name="T5" fmla="*/ 2 h 76"/>
                <a:gd name="T6" fmla="*/ 52 w 76"/>
                <a:gd name="T7" fmla="*/ 4 h 76"/>
                <a:gd name="T8" fmla="*/ 58 w 76"/>
                <a:gd name="T9" fmla="*/ 8 h 76"/>
                <a:gd name="T10" fmla="*/ 64 w 76"/>
                <a:gd name="T11" fmla="*/ 12 h 76"/>
                <a:gd name="T12" fmla="*/ 70 w 76"/>
                <a:gd name="T13" fmla="*/ 18 h 76"/>
                <a:gd name="T14" fmla="*/ 72 w 76"/>
                <a:gd name="T15" fmla="*/ 24 h 76"/>
                <a:gd name="T16" fmla="*/ 74 w 76"/>
                <a:gd name="T17" fmla="*/ 30 h 76"/>
                <a:gd name="T18" fmla="*/ 76 w 76"/>
                <a:gd name="T19" fmla="*/ 38 h 76"/>
                <a:gd name="T20" fmla="*/ 76 w 76"/>
                <a:gd name="T21" fmla="*/ 38 h 76"/>
                <a:gd name="T22" fmla="*/ 74 w 76"/>
                <a:gd name="T23" fmla="*/ 46 h 76"/>
                <a:gd name="T24" fmla="*/ 72 w 76"/>
                <a:gd name="T25" fmla="*/ 52 h 76"/>
                <a:gd name="T26" fmla="*/ 70 w 76"/>
                <a:gd name="T27" fmla="*/ 60 h 76"/>
                <a:gd name="T28" fmla="*/ 64 w 76"/>
                <a:gd name="T29" fmla="*/ 64 h 76"/>
                <a:gd name="T30" fmla="*/ 58 w 76"/>
                <a:gd name="T31" fmla="*/ 70 h 76"/>
                <a:gd name="T32" fmla="*/ 52 w 76"/>
                <a:gd name="T33" fmla="*/ 72 h 76"/>
                <a:gd name="T34" fmla="*/ 46 w 76"/>
                <a:gd name="T35" fmla="*/ 76 h 76"/>
                <a:gd name="T36" fmla="*/ 38 w 76"/>
                <a:gd name="T37" fmla="*/ 76 h 76"/>
                <a:gd name="T38" fmla="*/ 38 w 76"/>
                <a:gd name="T39" fmla="*/ 76 h 76"/>
                <a:gd name="T40" fmla="*/ 30 w 76"/>
                <a:gd name="T41" fmla="*/ 76 h 76"/>
                <a:gd name="T42" fmla="*/ 24 w 76"/>
                <a:gd name="T43" fmla="*/ 72 h 76"/>
                <a:gd name="T44" fmla="*/ 18 w 76"/>
                <a:gd name="T45" fmla="*/ 70 h 76"/>
                <a:gd name="T46" fmla="*/ 12 w 76"/>
                <a:gd name="T47" fmla="*/ 64 h 76"/>
                <a:gd name="T48" fmla="*/ 6 w 76"/>
                <a:gd name="T49" fmla="*/ 60 h 76"/>
                <a:gd name="T50" fmla="*/ 4 w 76"/>
                <a:gd name="T51" fmla="*/ 52 h 76"/>
                <a:gd name="T52" fmla="*/ 2 w 76"/>
                <a:gd name="T53" fmla="*/ 46 h 76"/>
                <a:gd name="T54" fmla="*/ 0 w 76"/>
                <a:gd name="T55" fmla="*/ 38 h 76"/>
                <a:gd name="T56" fmla="*/ 0 w 76"/>
                <a:gd name="T57" fmla="*/ 38 h 76"/>
                <a:gd name="T58" fmla="*/ 2 w 76"/>
                <a:gd name="T59" fmla="*/ 30 h 76"/>
                <a:gd name="T60" fmla="*/ 4 w 76"/>
                <a:gd name="T61" fmla="*/ 24 h 76"/>
                <a:gd name="T62" fmla="*/ 6 w 76"/>
                <a:gd name="T63" fmla="*/ 18 h 76"/>
                <a:gd name="T64" fmla="*/ 12 w 76"/>
                <a:gd name="T65" fmla="*/ 12 h 76"/>
                <a:gd name="T66" fmla="*/ 18 w 76"/>
                <a:gd name="T67" fmla="*/ 8 h 76"/>
                <a:gd name="T68" fmla="*/ 24 w 76"/>
                <a:gd name="T69" fmla="*/ 4 h 76"/>
                <a:gd name="T70" fmla="*/ 30 w 76"/>
                <a:gd name="T71" fmla="*/ 2 h 76"/>
                <a:gd name="T72" fmla="*/ 38 w 76"/>
                <a:gd name="T73" fmla="*/ 0 h 76"/>
                <a:gd name="T74" fmla="*/ 38 w 76"/>
                <a:gd name="T75" fmla="*/ 0 h 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6"/>
                <a:gd name="T115" fmla="*/ 0 h 76"/>
                <a:gd name="T116" fmla="*/ 76 w 76"/>
                <a:gd name="T117" fmla="*/ 76 h 7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6" h="76">
                  <a:moveTo>
                    <a:pt x="38" y="0"/>
                  </a:moveTo>
                  <a:lnTo>
                    <a:pt x="38" y="0"/>
                  </a:lnTo>
                  <a:lnTo>
                    <a:pt x="46" y="2"/>
                  </a:lnTo>
                  <a:lnTo>
                    <a:pt x="52" y="4"/>
                  </a:lnTo>
                  <a:lnTo>
                    <a:pt x="58" y="8"/>
                  </a:lnTo>
                  <a:lnTo>
                    <a:pt x="64" y="12"/>
                  </a:lnTo>
                  <a:lnTo>
                    <a:pt x="70" y="18"/>
                  </a:lnTo>
                  <a:lnTo>
                    <a:pt x="72" y="24"/>
                  </a:lnTo>
                  <a:lnTo>
                    <a:pt x="74" y="30"/>
                  </a:lnTo>
                  <a:lnTo>
                    <a:pt x="76" y="38"/>
                  </a:lnTo>
                  <a:lnTo>
                    <a:pt x="74" y="46"/>
                  </a:lnTo>
                  <a:lnTo>
                    <a:pt x="72" y="52"/>
                  </a:lnTo>
                  <a:lnTo>
                    <a:pt x="70" y="60"/>
                  </a:lnTo>
                  <a:lnTo>
                    <a:pt x="64" y="64"/>
                  </a:lnTo>
                  <a:lnTo>
                    <a:pt x="58" y="70"/>
                  </a:lnTo>
                  <a:lnTo>
                    <a:pt x="52" y="72"/>
                  </a:lnTo>
                  <a:lnTo>
                    <a:pt x="46" y="76"/>
                  </a:lnTo>
                  <a:lnTo>
                    <a:pt x="38" y="76"/>
                  </a:lnTo>
                  <a:lnTo>
                    <a:pt x="30" y="76"/>
                  </a:lnTo>
                  <a:lnTo>
                    <a:pt x="24" y="72"/>
                  </a:lnTo>
                  <a:lnTo>
                    <a:pt x="18" y="70"/>
                  </a:lnTo>
                  <a:lnTo>
                    <a:pt x="12" y="64"/>
                  </a:lnTo>
                  <a:lnTo>
                    <a:pt x="6" y="60"/>
                  </a:lnTo>
                  <a:lnTo>
                    <a:pt x="4" y="52"/>
                  </a:lnTo>
                  <a:lnTo>
                    <a:pt x="2" y="46"/>
                  </a:lnTo>
                  <a:lnTo>
                    <a:pt x="0" y="38"/>
                  </a:lnTo>
                  <a:lnTo>
                    <a:pt x="2" y="30"/>
                  </a:lnTo>
                  <a:lnTo>
                    <a:pt x="4" y="24"/>
                  </a:lnTo>
                  <a:lnTo>
                    <a:pt x="6" y="18"/>
                  </a:lnTo>
                  <a:lnTo>
                    <a:pt x="12" y="12"/>
                  </a:lnTo>
                  <a:lnTo>
                    <a:pt x="18" y="8"/>
                  </a:lnTo>
                  <a:lnTo>
                    <a:pt x="24" y="4"/>
                  </a:lnTo>
                  <a:lnTo>
                    <a:pt x="30" y="2"/>
                  </a:lnTo>
                  <a:lnTo>
                    <a:pt x="38" y="0"/>
                  </a:lnTo>
                  <a:close/>
                </a:path>
              </a:pathLst>
            </a:custGeom>
            <a:solidFill>
              <a:srgbClr val="ECC1A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50" name="Freeform 488">
              <a:extLst>
                <a:ext uri="{FF2B5EF4-FFF2-40B4-BE49-F238E27FC236}">
                  <a16:creationId xmlns:a16="http://schemas.microsoft.com/office/drawing/2014/main" id="{8F7C8022-B609-46A8-BBB9-BFB9417E6752}"/>
                </a:ext>
              </a:extLst>
            </p:cNvPr>
            <p:cNvSpPr>
              <a:spLocks/>
            </p:cNvSpPr>
            <p:nvPr/>
          </p:nvSpPr>
          <p:spPr bwMode="auto">
            <a:xfrm>
              <a:off x="2572" y="2382"/>
              <a:ext cx="72" cy="72"/>
            </a:xfrm>
            <a:custGeom>
              <a:avLst/>
              <a:gdLst>
                <a:gd name="T0" fmla="*/ 36 w 72"/>
                <a:gd name="T1" fmla="*/ 0 h 72"/>
                <a:gd name="T2" fmla="*/ 36 w 72"/>
                <a:gd name="T3" fmla="*/ 0 h 72"/>
                <a:gd name="T4" fmla="*/ 44 w 72"/>
                <a:gd name="T5" fmla="*/ 0 h 72"/>
                <a:gd name="T6" fmla="*/ 50 w 72"/>
                <a:gd name="T7" fmla="*/ 2 h 72"/>
                <a:gd name="T8" fmla="*/ 56 w 72"/>
                <a:gd name="T9" fmla="*/ 6 h 72"/>
                <a:gd name="T10" fmla="*/ 62 w 72"/>
                <a:gd name="T11" fmla="*/ 10 h 72"/>
                <a:gd name="T12" fmla="*/ 66 w 72"/>
                <a:gd name="T13" fmla="*/ 16 h 72"/>
                <a:gd name="T14" fmla="*/ 70 w 72"/>
                <a:gd name="T15" fmla="*/ 22 h 72"/>
                <a:gd name="T16" fmla="*/ 72 w 72"/>
                <a:gd name="T17" fmla="*/ 30 h 72"/>
                <a:gd name="T18" fmla="*/ 72 w 72"/>
                <a:gd name="T19" fmla="*/ 36 h 72"/>
                <a:gd name="T20" fmla="*/ 72 w 72"/>
                <a:gd name="T21" fmla="*/ 36 h 72"/>
                <a:gd name="T22" fmla="*/ 72 w 72"/>
                <a:gd name="T23" fmla="*/ 44 h 72"/>
                <a:gd name="T24" fmla="*/ 70 w 72"/>
                <a:gd name="T25" fmla="*/ 50 h 72"/>
                <a:gd name="T26" fmla="*/ 66 w 72"/>
                <a:gd name="T27" fmla="*/ 56 h 72"/>
                <a:gd name="T28" fmla="*/ 62 w 72"/>
                <a:gd name="T29" fmla="*/ 62 h 72"/>
                <a:gd name="T30" fmla="*/ 56 w 72"/>
                <a:gd name="T31" fmla="*/ 66 h 72"/>
                <a:gd name="T32" fmla="*/ 50 w 72"/>
                <a:gd name="T33" fmla="*/ 70 h 72"/>
                <a:gd name="T34" fmla="*/ 44 w 72"/>
                <a:gd name="T35" fmla="*/ 72 h 72"/>
                <a:gd name="T36" fmla="*/ 36 w 72"/>
                <a:gd name="T37" fmla="*/ 72 h 72"/>
                <a:gd name="T38" fmla="*/ 36 w 72"/>
                <a:gd name="T39" fmla="*/ 72 h 72"/>
                <a:gd name="T40" fmla="*/ 28 w 72"/>
                <a:gd name="T41" fmla="*/ 72 h 72"/>
                <a:gd name="T42" fmla="*/ 22 w 72"/>
                <a:gd name="T43" fmla="*/ 70 h 72"/>
                <a:gd name="T44" fmla="*/ 16 w 72"/>
                <a:gd name="T45" fmla="*/ 66 h 72"/>
                <a:gd name="T46" fmla="*/ 10 w 72"/>
                <a:gd name="T47" fmla="*/ 62 h 72"/>
                <a:gd name="T48" fmla="*/ 6 w 72"/>
                <a:gd name="T49" fmla="*/ 56 h 72"/>
                <a:gd name="T50" fmla="*/ 2 w 72"/>
                <a:gd name="T51" fmla="*/ 50 h 72"/>
                <a:gd name="T52" fmla="*/ 0 w 72"/>
                <a:gd name="T53" fmla="*/ 44 h 72"/>
                <a:gd name="T54" fmla="*/ 0 w 72"/>
                <a:gd name="T55" fmla="*/ 36 h 72"/>
                <a:gd name="T56" fmla="*/ 0 w 72"/>
                <a:gd name="T57" fmla="*/ 36 h 72"/>
                <a:gd name="T58" fmla="*/ 0 w 72"/>
                <a:gd name="T59" fmla="*/ 30 h 72"/>
                <a:gd name="T60" fmla="*/ 2 w 72"/>
                <a:gd name="T61" fmla="*/ 22 h 72"/>
                <a:gd name="T62" fmla="*/ 6 w 72"/>
                <a:gd name="T63" fmla="*/ 16 h 72"/>
                <a:gd name="T64" fmla="*/ 10 w 72"/>
                <a:gd name="T65" fmla="*/ 10 h 72"/>
                <a:gd name="T66" fmla="*/ 16 w 72"/>
                <a:gd name="T67" fmla="*/ 6 h 72"/>
                <a:gd name="T68" fmla="*/ 22 w 72"/>
                <a:gd name="T69" fmla="*/ 2 h 72"/>
                <a:gd name="T70" fmla="*/ 28 w 72"/>
                <a:gd name="T71" fmla="*/ 0 h 72"/>
                <a:gd name="T72" fmla="*/ 36 w 72"/>
                <a:gd name="T73" fmla="*/ 0 h 72"/>
                <a:gd name="T74" fmla="*/ 36 w 72"/>
                <a:gd name="T75" fmla="*/ 0 h 7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2"/>
                <a:gd name="T115" fmla="*/ 0 h 72"/>
                <a:gd name="T116" fmla="*/ 72 w 72"/>
                <a:gd name="T117" fmla="*/ 72 h 7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2" h="72">
                  <a:moveTo>
                    <a:pt x="36" y="0"/>
                  </a:moveTo>
                  <a:lnTo>
                    <a:pt x="36" y="0"/>
                  </a:lnTo>
                  <a:lnTo>
                    <a:pt x="44" y="0"/>
                  </a:lnTo>
                  <a:lnTo>
                    <a:pt x="50" y="2"/>
                  </a:lnTo>
                  <a:lnTo>
                    <a:pt x="56" y="6"/>
                  </a:lnTo>
                  <a:lnTo>
                    <a:pt x="62" y="10"/>
                  </a:lnTo>
                  <a:lnTo>
                    <a:pt x="66" y="16"/>
                  </a:lnTo>
                  <a:lnTo>
                    <a:pt x="70" y="22"/>
                  </a:lnTo>
                  <a:lnTo>
                    <a:pt x="72" y="30"/>
                  </a:lnTo>
                  <a:lnTo>
                    <a:pt x="72" y="36"/>
                  </a:lnTo>
                  <a:lnTo>
                    <a:pt x="72" y="44"/>
                  </a:lnTo>
                  <a:lnTo>
                    <a:pt x="70" y="50"/>
                  </a:lnTo>
                  <a:lnTo>
                    <a:pt x="66" y="56"/>
                  </a:lnTo>
                  <a:lnTo>
                    <a:pt x="62" y="62"/>
                  </a:lnTo>
                  <a:lnTo>
                    <a:pt x="56" y="66"/>
                  </a:lnTo>
                  <a:lnTo>
                    <a:pt x="50" y="70"/>
                  </a:lnTo>
                  <a:lnTo>
                    <a:pt x="44" y="72"/>
                  </a:lnTo>
                  <a:lnTo>
                    <a:pt x="36" y="72"/>
                  </a:lnTo>
                  <a:lnTo>
                    <a:pt x="28" y="72"/>
                  </a:lnTo>
                  <a:lnTo>
                    <a:pt x="22" y="70"/>
                  </a:lnTo>
                  <a:lnTo>
                    <a:pt x="16" y="66"/>
                  </a:lnTo>
                  <a:lnTo>
                    <a:pt x="10" y="62"/>
                  </a:lnTo>
                  <a:lnTo>
                    <a:pt x="6" y="56"/>
                  </a:lnTo>
                  <a:lnTo>
                    <a:pt x="2" y="50"/>
                  </a:lnTo>
                  <a:lnTo>
                    <a:pt x="0" y="44"/>
                  </a:lnTo>
                  <a:lnTo>
                    <a:pt x="0" y="36"/>
                  </a:lnTo>
                  <a:lnTo>
                    <a:pt x="0" y="30"/>
                  </a:lnTo>
                  <a:lnTo>
                    <a:pt x="2" y="22"/>
                  </a:lnTo>
                  <a:lnTo>
                    <a:pt x="6" y="16"/>
                  </a:lnTo>
                  <a:lnTo>
                    <a:pt x="10" y="10"/>
                  </a:lnTo>
                  <a:lnTo>
                    <a:pt x="16" y="6"/>
                  </a:lnTo>
                  <a:lnTo>
                    <a:pt x="22" y="2"/>
                  </a:lnTo>
                  <a:lnTo>
                    <a:pt x="28" y="0"/>
                  </a:lnTo>
                  <a:lnTo>
                    <a:pt x="36" y="0"/>
                  </a:lnTo>
                  <a:close/>
                </a:path>
              </a:pathLst>
            </a:custGeom>
            <a:solidFill>
              <a:srgbClr val="EC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51" name="Freeform 489">
              <a:extLst>
                <a:ext uri="{FF2B5EF4-FFF2-40B4-BE49-F238E27FC236}">
                  <a16:creationId xmlns:a16="http://schemas.microsoft.com/office/drawing/2014/main" id="{C0B26772-EB77-4D33-AAA2-7CAC60580415}"/>
                </a:ext>
              </a:extLst>
            </p:cNvPr>
            <p:cNvSpPr>
              <a:spLocks/>
            </p:cNvSpPr>
            <p:nvPr/>
          </p:nvSpPr>
          <p:spPr bwMode="auto">
            <a:xfrm>
              <a:off x="2572" y="2382"/>
              <a:ext cx="72" cy="72"/>
            </a:xfrm>
            <a:custGeom>
              <a:avLst/>
              <a:gdLst>
                <a:gd name="T0" fmla="*/ 36 w 72"/>
                <a:gd name="T1" fmla="*/ 0 h 72"/>
                <a:gd name="T2" fmla="*/ 36 w 72"/>
                <a:gd name="T3" fmla="*/ 0 h 72"/>
                <a:gd name="T4" fmla="*/ 44 w 72"/>
                <a:gd name="T5" fmla="*/ 2 h 72"/>
                <a:gd name="T6" fmla="*/ 50 w 72"/>
                <a:gd name="T7" fmla="*/ 4 h 72"/>
                <a:gd name="T8" fmla="*/ 56 w 72"/>
                <a:gd name="T9" fmla="*/ 6 h 72"/>
                <a:gd name="T10" fmla="*/ 62 w 72"/>
                <a:gd name="T11" fmla="*/ 12 h 72"/>
                <a:gd name="T12" fmla="*/ 66 w 72"/>
                <a:gd name="T13" fmla="*/ 16 h 72"/>
                <a:gd name="T14" fmla="*/ 68 w 72"/>
                <a:gd name="T15" fmla="*/ 22 h 72"/>
                <a:gd name="T16" fmla="*/ 70 w 72"/>
                <a:gd name="T17" fmla="*/ 30 h 72"/>
                <a:gd name="T18" fmla="*/ 72 w 72"/>
                <a:gd name="T19" fmla="*/ 36 h 72"/>
                <a:gd name="T20" fmla="*/ 72 w 72"/>
                <a:gd name="T21" fmla="*/ 36 h 72"/>
                <a:gd name="T22" fmla="*/ 70 w 72"/>
                <a:gd name="T23" fmla="*/ 44 h 72"/>
                <a:gd name="T24" fmla="*/ 68 w 72"/>
                <a:gd name="T25" fmla="*/ 50 h 72"/>
                <a:gd name="T26" fmla="*/ 66 w 72"/>
                <a:gd name="T27" fmla="*/ 56 h 72"/>
                <a:gd name="T28" fmla="*/ 62 w 72"/>
                <a:gd name="T29" fmla="*/ 62 h 72"/>
                <a:gd name="T30" fmla="*/ 56 w 72"/>
                <a:gd name="T31" fmla="*/ 66 h 72"/>
                <a:gd name="T32" fmla="*/ 50 w 72"/>
                <a:gd name="T33" fmla="*/ 70 h 72"/>
                <a:gd name="T34" fmla="*/ 44 w 72"/>
                <a:gd name="T35" fmla="*/ 72 h 72"/>
                <a:gd name="T36" fmla="*/ 36 w 72"/>
                <a:gd name="T37" fmla="*/ 72 h 72"/>
                <a:gd name="T38" fmla="*/ 36 w 72"/>
                <a:gd name="T39" fmla="*/ 72 h 72"/>
                <a:gd name="T40" fmla="*/ 28 w 72"/>
                <a:gd name="T41" fmla="*/ 72 h 72"/>
                <a:gd name="T42" fmla="*/ 22 w 72"/>
                <a:gd name="T43" fmla="*/ 70 h 72"/>
                <a:gd name="T44" fmla="*/ 16 w 72"/>
                <a:gd name="T45" fmla="*/ 66 h 72"/>
                <a:gd name="T46" fmla="*/ 10 w 72"/>
                <a:gd name="T47" fmla="*/ 62 h 72"/>
                <a:gd name="T48" fmla="*/ 6 w 72"/>
                <a:gd name="T49" fmla="*/ 56 h 72"/>
                <a:gd name="T50" fmla="*/ 4 w 72"/>
                <a:gd name="T51" fmla="*/ 50 h 72"/>
                <a:gd name="T52" fmla="*/ 2 w 72"/>
                <a:gd name="T53" fmla="*/ 44 h 72"/>
                <a:gd name="T54" fmla="*/ 0 w 72"/>
                <a:gd name="T55" fmla="*/ 36 h 72"/>
                <a:gd name="T56" fmla="*/ 0 w 72"/>
                <a:gd name="T57" fmla="*/ 36 h 72"/>
                <a:gd name="T58" fmla="*/ 2 w 72"/>
                <a:gd name="T59" fmla="*/ 30 h 72"/>
                <a:gd name="T60" fmla="*/ 4 w 72"/>
                <a:gd name="T61" fmla="*/ 22 h 72"/>
                <a:gd name="T62" fmla="*/ 6 w 72"/>
                <a:gd name="T63" fmla="*/ 16 h 72"/>
                <a:gd name="T64" fmla="*/ 10 w 72"/>
                <a:gd name="T65" fmla="*/ 12 h 72"/>
                <a:gd name="T66" fmla="*/ 16 w 72"/>
                <a:gd name="T67" fmla="*/ 6 h 72"/>
                <a:gd name="T68" fmla="*/ 22 w 72"/>
                <a:gd name="T69" fmla="*/ 4 h 72"/>
                <a:gd name="T70" fmla="*/ 28 w 72"/>
                <a:gd name="T71" fmla="*/ 2 h 72"/>
                <a:gd name="T72" fmla="*/ 36 w 72"/>
                <a:gd name="T73" fmla="*/ 0 h 72"/>
                <a:gd name="T74" fmla="*/ 36 w 72"/>
                <a:gd name="T75" fmla="*/ 0 h 7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2"/>
                <a:gd name="T115" fmla="*/ 0 h 72"/>
                <a:gd name="T116" fmla="*/ 72 w 72"/>
                <a:gd name="T117" fmla="*/ 72 h 7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2" h="72">
                  <a:moveTo>
                    <a:pt x="36" y="0"/>
                  </a:moveTo>
                  <a:lnTo>
                    <a:pt x="36" y="0"/>
                  </a:lnTo>
                  <a:lnTo>
                    <a:pt x="44" y="2"/>
                  </a:lnTo>
                  <a:lnTo>
                    <a:pt x="50" y="4"/>
                  </a:lnTo>
                  <a:lnTo>
                    <a:pt x="56" y="6"/>
                  </a:lnTo>
                  <a:lnTo>
                    <a:pt x="62" y="12"/>
                  </a:lnTo>
                  <a:lnTo>
                    <a:pt x="66" y="16"/>
                  </a:lnTo>
                  <a:lnTo>
                    <a:pt x="68" y="22"/>
                  </a:lnTo>
                  <a:lnTo>
                    <a:pt x="70" y="30"/>
                  </a:lnTo>
                  <a:lnTo>
                    <a:pt x="72" y="36"/>
                  </a:lnTo>
                  <a:lnTo>
                    <a:pt x="70" y="44"/>
                  </a:lnTo>
                  <a:lnTo>
                    <a:pt x="68" y="50"/>
                  </a:lnTo>
                  <a:lnTo>
                    <a:pt x="66" y="56"/>
                  </a:lnTo>
                  <a:lnTo>
                    <a:pt x="62" y="62"/>
                  </a:lnTo>
                  <a:lnTo>
                    <a:pt x="56" y="66"/>
                  </a:lnTo>
                  <a:lnTo>
                    <a:pt x="50" y="70"/>
                  </a:lnTo>
                  <a:lnTo>
                    <a:pt x="44" y="72"/>
                  </a:lnTo>
                  <a:lnTo>
                    <a:pt x="36" y="72"/>
                  </a:lnTo>
                  <a:lnTo>
                    <a:pt x="28" y="72"/>
                  </a:lnTo>
                  <a:lnTo>
                    <a:pt x="22" y="70"/>
                  </a:lnTo>
                  <a:lnTo>
                    <a:pt x="16" y="66"/>
                  </a:lnTo>
                  <a:lnTo>
                    <a:pt x="10" y="62"/>
                  </a:lnTo>
                  <a:lnTo>
                    <a:pt x="6" y="56"/>
                  </a:lnTo>
                  <a:lnTo>
                    <a:pt x="4" y="50"/>
                  </a:lnTo>
                  <a:lnTo>
                    <a:pt x="2" y="44"/>
                  </a:lnTo>
                  <a:lnTo>
                    <a:pt x="0" y="36"/>
                  </a:lnTo>
                  <a:lnTo>
                    <a:pt x="2" y="30"/>
                  </a:lnTo>
                  <a:lnTo>
                    <a:pt x="4" y="22"/>
                  </a:lnTo>
                  <a:lnTo>
                    <a:pt x="6" y="16"/>
                  </a:lnTo>
                  <a:lnTo>
                    <a:pt x="10" y="12"/>
                  </a:lnTo>
                  <a:lnTo>
                    <a:pt x="16" y="6"/>
                  </a:lnTo>
                  <a:lnTo>
                    <a:pt x="22" y="4"/>
                  </a:lnTo>
                  <a:lnTo>
                    <a:pt x="28" y="2"/>
                  </a:lnTo>
                  <a:lnTo>
                    <a:pt x="36" y="0"/>
                  </a:lnTo>
                  <a:close/>
                </a:path>
              </a:pathLst>
            </a:custGeom>
            <a:solidFill>
              <a:srgbClr val="ECBE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52" name="Freeform 490">
              <a:extLst>
                <a:ext uri="{FF2B5EF4-FFF2-40B4-BE49-F238E27FC236}">
                  <a16:creationId xmlns:a16="http://schemas.microsoft.com/office/drawing/2014/main" id="{E46247BA-0CD3-496F-92B1-A20A1388F390}"/>
                </a:ext>
              </a:extLst>
            </p:cNvPr>
            <p:cNvSpPr>
              <a:spLocks/>
            </p:cNvSpPr>
            <p:nvPr/>
          </p:nvSpPr>
          <p:spPr bwMode="auto">
            <a:xfrm>
              <a:off x="2574" y="2384"/>
              <a:ext cx="68" cy="68"/>
            </a:xfrm>
            <a:custGeom>
              <a:avLst/>
              <a:gdLst>
                <a:gd name="T0" fmla="*/ 34 w 68"/>
                <a:gd name="T1" fmla="*/ 0 h 68"/>
                <a:gd name="T2" fmla="*/ 34 w 68"/>
                <a:gd name="T3" fmla="*/ 0 h 68"/>
                <a:gd name="T4" fmla="*/ 40 w 68"/>
                <a:gd name="T5" fmla="*/ 0 h 68"/>
                <a:gd name="T6" fmla="*/ 48 w 68"/>
                <a:gd name="T7" fmla="*/ 2 h 68"/>
                <a:gd name="T8" fmla="*/ 54 w 68"/>
                <a:gd name="T9" fmla="*/ 6 h 68"/>
                <a:gd name="T10" fmla="*/ 58 w 68"/>
                <a:gd name="T11" fmla="*/ 10 h 68"/>
                <a:gd name="T12" fmla="*/ 62 w 68"/>
                <a:gd name="T13" fmla="*/ 16 h 68"/>
                <a:gd name="T14" fmla="*/ 66 w 68"/>
                <a:gd name="T15" fmla="*/ 20 h 68"/>
                <a:gd name="T16" fmla="*/ 68 w 68"/>
                <a:gd name="T17" fmla="*/ 28 h 68"/>
                <a:gd name="T18" fmla="*/ 68 w 68"/>
                <a:gd name="T19" fmla="*/ 34 h 68"/>
                <a:gd name="T20" fmla="*/ 68 w 68"/>
                <a:gd name="T21" fmla="*/ 34 h 68"/>
                <a:gd name="T22" fmla="*/ 68 w 68"/>
                <a:gd name="T23" fmla="*/ 42 h 68"/>
                <a:gd name="T24" fmla="*/ 66 w 68"/>
                <a:gd name="T25" fmla="*/ 48 h 68"/>
                <a:gd name="T26" fmla="*/ 62 w 68"/>
                <a:gd name="T27" fmla="*/ 54 h 68"/>
                <a:gd name="T28" fmla="*/ 58 w 68"/>
                <a:gd name="T29" fmla="*/ 58 h 68"/>
                <a:gd name="T30" fmla="*/ 54 w 68"/>
                <a:gd name="T31" fmla="*/ 62 h 68"/>
                <a:gd name="T32" fmla="*/ 48 w 68"/>
                <a:gd name="T33" fmla="*/ 66 h 68"/>
                <a:gd name="T34" fmla="*/ 40 w 68"/>
                <a:gd name="T35" fmla="*/ 68 h 68"/>
                <a:gd name="T36" fmla="*/ 34 w 68"/>
                <a:gd name="T37" fmla="*/ 68 h 68"/>
                <a:gd name="T38" fmla="*/ 34 w 68"/>
                <a:gd name="T39" fmla="*/ 68 h 68"/>
                <a:gd name="T40" fmla="*/ 28 w 68"/>
                <a:gd name="T41" fmla="*/ 68 h 68"/>
                <a:gd name="T42" fmla="*/ 20 w 68"/>
                <a:gd name="T43" fmla="*/ 66 h 68"/>
                <a:gd name="T44" fmla="*/ 14 w 68"/>
                <a:gd name="T45" fmla="*/ 62 h 68"/>
                <a:gd name="T46" fmla="*/ 10 w 68"/>
                <a:gd name="T47" fmla="*/ 58 h 68"/>
                <a:gd name="T48" fmla="*/ 6 w 68"/>
                <a:gd name="T49" fmla="*/ 54 h 68"/>
                <a:gd name="T50" fmla="*/ 2 w 68"/>
                <a:gd name="T51" fmla="*/ 48 h 68"/>
                <a:gd name="T52" fmla="*/ 0 w 68"/>
                <a:gd name="T53" fmla="*/ 42 h 68"/>
                <a:gd name="T54" fmla="*/ 0 w 68"/>
                <a:gd name="T55" fmla="*/ 34 h 68"/>
                <a:gd name="T56" fmla="*/ 0 w 68"/>
                <a:gd name="T57" fmla="*/ 34 h 68"/>
                <a:gd name="T58" fmla="*/ 0 w 68"/>
                <a:gd name="T59" fmla="*/ 28 h 68"/>
                <a:gd name="T60" fmla="*/ 2 w 68"/>
                <a:gd name="T61" fmla="*/ 20 h 68"/>
                <a:gd name="T62" fmla="*/ 6 w 68"/>
                <a:gd name="T63" fmla="*/ 16 h 68"/>
                <a:gd name="T64" fmla="*/ 10 w 68"/>
                <a:gd name="T65" fmla="*/ 10 h 68"/>
                <a:gd name="T66" fmla="*/ 14 w 68"/>
                <a:gd name="T67" fmla="*/ 6 h 68"/>
                <a:gd name="T68" fmla="*/ 20 w 68"/>
                <a:gd name="T69" fmla="*/ 2 h 68"/>
                <a:gd name="T70" fmla="*/ 28 w 68"/>
                <a:gd name="T71" fmla="*/ 0 h 68"/>
                <a:gd name="T72" fmla="*/ 34 w 68"/>
                <a:gd name="T73" fmla="*/ 0 h 68"/>
                <a:gd name="T74" fmla="*/ 34 w 68"/>
                <a:gd name="T75" fmla="*/ 0 h 6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8"/>
                <a:gd name="T115" fmla="*/ 0 h 68"/>
                <a:gd name="T116" fmla="*/ 68 w 68"/>
                <a:gd name="T117" fmla="*/ 68 h 6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8" h="68">
                  <a:moveTo>
                    <a:pt x="34" y="0"/>
                  </a:moveTo>
                  <a:lnTo>
                    <a:pt x="34" y="0"/>
                  </a:lnTo>
                  <a:lnTo>
                    <a:pt x="40" y="0"/>
                  </a:lnTo>
                  <a:lnTo>
                    <a:pt x="48" y="2"/>
                  </a:lnTo>
                  <a:lnTo>
                    <a:pt x="54" y="6"/>
                  </a:lnTo>
                  <a:lnTo>
                    <a:pt x="58" y="10"/>
                  </a:lnTo>
                  <a:lnTo>
                    <a:pt x="62" y="16"/>
                  </a:lnTo>
                  <a:lnTo>
                    <a:pt x="66" y="20"/>
                  </a:lnTo>
                  <a:lnTo>
                    <a:pt x="68" y="28"/>
                  </a:lnTo>
                  <a:lnTo>
                    <a:pt x="68" y="34"/>
                  </a:lnTo>
                  <a:lnTo>
                    <a:pt x="68" y="42"/>
                  </a:lnTo>
                  <a:lnTo>
                    <a:pt x="66" y="48"/>
                  </a:lnTo>
                  <a:lnTo>
                    <a:pt x="62" y="54"/>
                  </a:lnTo>
                  <a:lnTo>
                    <a:pt x="58" y="58"/>
                  </a:lnTo>
                  <a:lnTo>
                    <a:pt x="54" y="62"/>
                  </a:lnTo>
                  <a:lnTo>
                    <a:pt x="48" y="66"/>
                  </a:lnTo>
                  <a:lnTo>
                    <a:pt x="40" y="68"/>
                  </a:lnTo>
                  <a:lnTo>
                    <a:pt x="34" y="68"/>
                  </a:lnTo>
                  <a:lnTo>
                    <a:pt x="28" y="68"/>
                  </a:lnTo>
                  <a:lnTo>
                    <a:pt x="20" y="66"/>
                  </a:lnTo>
                  <a:lnTo>
                    <a:pt x="14" y="62"/>
                  </a:lnTo>
                  <a:lnTo>
                    <a:pt x="10" y="58"/>
                  </a:lnTo>
                  <a:lnTo>
                    <a:pt x="6" y="54"/>
                  </a:lnTo>
                  <a:lnTo>
                    <a:pt x="2" y="48"/>
                  </a:lnTo>
                  <a:lnTo>
                    <a:pt x="0" y="42"/>
                  </a:lnTo>
                  <a:lnTo>
                    <a:pt x="0" y="34"/>
                  </a:lnTo>
                  <a:lnTo>
                    <a:pt x="0" y="28"/>
                  </a:lnTo>
                  <a:lnTo>
                    <a:pt x="2" y="20"/>
                  </a:lnTo>
                  <a:lnTo>
                    <a:pt x="6" y="16"/>
                  </a:lnTo>
                  <a:lnTo>
                    <a:pt x="10" y="10"/>
                  </a:lnTo>
                  <a:lnTo>
                    <a:pt x="14" y="6"/>
                  </a:lnTo>
                  <a:lnTo>
                    <a:pt x="20" y="2"/>
                  </a:lnTo>
                  <a:lnTo>
                    <a:pt x="28" y="0"/>
                  </a:lnTo>
                  <a:lnTo>
                    <a:pt x="34" y="0"/>
                  </a:lnTo>
                  <a:close/>
                </a:path>
              </a:pathLst>
            </a:custGeom>
            <a:solidFill>
              <a:srgbClr val="EBBDA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53" name="Freeform 491">
              <a:extLst>
                <a:ext uri="{FF2B5EF4-FFF2-40B4-BE49-F238E27FC236}">
                  <a16:creationId xmlns:a16="http://schemas.microsoft.com/office/drawing/2014/main" id="{4EBAC2D4-BFC8-473E-8386-537A92079274}"/>
                </a:ext>
              </a:extLst>
            </p:cNvPr>
            <p:cNvSpPr>
              <a:spLocks/>
            </p:cNvSpPr>
            <p:nvPr/>
          </p:nvSpPr>
          <p:spPr bwMode="auto">
            <a:xfrm>
              <a:off x="2574" y="2384"/>
              <a:ext cx="68" cy="68"/>
            </a:xfrm>
            <a:custGeom>
              <a:avLst/>
              <a:gdLst>
                <a:gd name="T0" fmla="*/ 34 w 68"/>
                <a:gd name="T1" fmla="*/ 0 h 68"/>
                <a:gd name="T2" fmla="*/ 34 w 68"/>
                <a:gd name="T3" fmla="*/ 0 h 68"/>
                <a:gd name="T4" fmla="*/ 40 w 68"/>
                <a:gd name="T5" fmla="*/ 2 h 68"/>
                <a:gd name="T6" fmla="*/ 48 w 68"/>
                <a:gd name="T7" fmla="*/ 4 h 68"/>
                <a:gd name="T8" fmla="*/ 52 w 68"/>
                <a:gd name="T9" fmla="*/ 6 h 68"/>
                <a:gd name="T10" fmla="*/ 58 w 68"/>
                <a:gd name="T11" fmla="*/ 10 h 68"/>
                <a:gd name="T12" fmla="*/ 62 w 68"/>
                <a:gd name="T13" fmla="*/ 16 h 68"/>
                <a:gd name="T14" fmla="*/ 64 w 68"/>
                <a:gd name="T15" fmla="*/ 22 h 68"/>
                <a:gd name="T16" fmla="*/ 66 w 68"/>
                <a:gd name="T17" fmla="*/ 28 h 68"/>
                <a:gd name="T18" fmla="*/ 68 w 68"/>
                <a:gd name="T19" fmla="*/ 34 h 68"/>
                <a:gd name="T20" fmla="*/ 68 w 68"/>
                <a:gd name="T21" fmla="*/ 34 h 68"/>
                <a:gd name="T22" fmla="*/ 66 w 68"/>
                <a:gd name="T23" fmla="*/ 42 h 68"/>
                <a:gd name="T24" fmla="*/ 64 w 68"/>
                <a:gd name="T25" fmla="*/ 48 h 68"/>
                <a:gd name="T26" fmla="*/ 62 w 68"/>
                <a:gd name="T27" fmla="*/ 54 h 68"/>
                <a:gd name="T28" fmla="*/ 58 w 68"/>
                <a:gd name="T29" fmla="*/ 58 h 68"/>
                <a:gd name="T30" fmla="*/ 52 w 68"/>
                <a:gd name="T31" fmla="*/ 62 h 68"/>
                <a:gd name="T32" fmla="*/ 48 w 68"/>
                <a:gd name="T33" fmla="*/ 66 h 68"/>
                <a:gd name="T34" fmla="*/ 40 w 68"/>
                <a:gd name="T35" fmla="*/ 68 h 68"/>
                <a:gd name="T36" fmla="*/ 34 w 68"/>
                <a:gd name="T37" fmla="*/ 68 h 68"/>
                <a:gd name="T38" fmla="*/ 34 w 68"/>
                <a:gd name="T39" fmla="*/ 68 h 68"/>
                <a:gd name="T40" fmla="*/ 28 w 68"/>
                <a:gd name="T41" fmla="*/ 68 h 68"/>
                <a:gd name="T42" fmla="*/ 22 w 68"/>
                <a:gd name="T43" fmla="*/ 66 h 68"/>
                <a:gd name="T44" fmla="*/ 16 w 68"/>
                <a:gd name="T45" fmla="*/ 62 h 68"/>
                <a:gd name="T46" fmla="*/ 10 w 68"/>
                <a:gd name="T47" fmla="*/ 58 h 68"/>
                <a:gd name="T48" fmla="*/ 6 w 68"/>
                <a:gd name="T49" fmla="*/ 54 h 68"/>
                <a:gd name="T50" fmla="*/ 4 w 68"/>
                <a:gd name="T51" fmla="*/ 48 h 68"/>
                <a:gd name="T52" fmla="*/ 2 w 68"/>
                <a:gd name="T53" fmla="*/ 42 h 68"/>
                <a:gd name="T54" fmla="*/ 0 w 68"/>
                <a:gd name="T55" fmla="*/ 34 h 68"/>
                <a:gd name="T56" fmla="*/ 0 w 68"/>
                <a:gd name="T57" fmla="*/ 34 h 68"/>
                <a:gd name="T58" fmla="*/ 2 w 68"/>
                <a:gd name="T59" fmla="*/ 28 h 68"/>
                <a:gd name="T60" fmla="*/ 4 w 68"/>
                <a:gd name="T61" fmla="*/ 22 h 68"/>
                <a:gd name="T62" fmla="*/ 6 w 68"/>
                <a:gd name="T63" fmla="*/ 16 h 68"/>
                <a:gd name="T64" fmla="*/ 10 w 68"/>
                <a:gd name="T65" fmla="*/ 10 h 68"/>
                <a:gd name="T66" fmla="*/ 16 w 68"/>
                <a:gd name="T67" fmla="*/ 6 h 68"/>
                <a:gd name="T68" fmla="*/ 22 w 68"/>
                <a:gd name="T69" fmla="*/ 4 h 68"/>
                <a:gd name="T70" fmla="*/ 28 w 68"/>
                <a:gd name="T71" fmla="*/ 2 h 68"/>
                <a:gd name="T72" fmla="*/ 34 w 68"/>
                <a:gd name="T73" fmla="*/ 0 h 68"/>
                <a:gd name="T74" fmla="*/ 34 w 68"/>
                <a:gd name="T75" fmla="*/ 0 h 6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8"/>
                <a:gd name="T115" fmla="*/ 0 h 68"/>
                <a:gd name="T116" fmla="*/ 68 w 68"/>
                <a:gd name="T117" fmla="*/ 68 h 6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8" h="68">
                  <a:moveTo>
                    <a:pt x="34" y="0"/>
                  </a:moveTo>
                  <a:lnTo>
                    <a:pt x="34" y="0"/>
                  </a:lnTo>
                  <a:lnTo>
                    <a:pt x="40" y="2"/>
                  </a:lnTo>
                  <a:lnTo>
                    <a:pt x="48" y="4"/>
                  </a:lnTo>
                  <a:lnTo>
                    <a:pt x="52" y="6"/>
                  </a:lnTo>
                  <a:lnTo>
                    <a:pt x="58" y="10"/>
                  </a:lnTo>
                  <a:lnTo>
                    <a:pt x="62" y="16"/>
                  </a:lnTo>
                  <a:lnTo>
                    <a:pt x="64" y="22"/>
                  </a:lnTo>
                  <a:lnTo>
                    <a:pt x="66" y="28"/>
                  </a:lnTo>
                  <a:lnTo>
                    <a:pt x="68" y="34"/>
                  </a:lnTo>
                  <a:lnTo>
                    <a:pt x="66" y="42"/>
                  </a:lnTo>
                  <a:lnTo>
                    <a:pt x="64" y="48"/>
                  </a:lnTo>
                  <a:lnTo>
                    <a:pt x="62" y="54"/>
                  </a:lnTo>
                  <a:lnTo>
                    <a:pt x="58" y="58"/>
                  </a:lnTo>
                  <a:lnTo>
                    <a:pt x="52" y="62"/>
                  </a:lnTo>
                  <a:lnTo>
                    <a:pt x="48" y="66"/>
                  </a:lnTo>
                  <a:lnTo>
                    <a:pt x="40" y="68"/>
                  </a:lnTo>
                  <a:lnTo>
                    <a:pt x="34" y="68"/>
                  </a:lnTo>
                  <a:lnTo>
                    <a:pt x="28" y="68"/>
                  </a:lnTo>
                  <a:lnTo>
                    <a:pt x="22" y="66"/>
                  </a:lnTo>
                  <a:lnTo>
                    <a:pt x="16" y="62"/>
                  </a:lnTo>
                  <a:lnTo>
                    <a:pt x="10" y="58"/>
                  </a:lnTo>
                  <a:lnTo>
                    <a:pt x="6" y="54"/>
                  </a:lnTo>
                  <a:lnTo>
                    <a:pt x="4" y="48"/>
                  </a:lnTo>
                  <a:lnTo>
                    <a:pt x="2" y="42"/>
                  </a:lnTo>
                  <a:lnTo>
                    <a:pt x="0" y="34"/>
                  </a:lnTo>
                  <a:lnTo>
                    <a:pt x="2" y="28"/>
                  </a:lnTo>
                  <a:lnTo>
                    <a:pt x="4" y="22"/>
                  </a:lnTo>
                  <a:lnTo>
                    <a:pt x="6" y="16"/>
                  </a:lnTo>
                  <a:lnTo>
                    <a:pt x="10" y="10"/>
                  </a:lnTo>
                  <a:lnTo>
                    <a:pt x="16" y="6"/>
                  </a:lnTo>
                  <a:lnTo>
                    <a:pt x="22" y="4"/>
                  </a:lnTo>
                  <a:lnTo>
                    <a:pt x="28" y="2"/>
                  </a:lnTo>
                  <a:lnTo>
                    <a:pt x="34" y="0"/>
                  </a:lnTo>
                  <a:close/>
                </a:path>
              </a:pathLst>
            </a:custGeom>
            <a:solidFill>
              <a:srgbClr val="EBBCA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54" name="Freeform 492">
              <a:extLst>
                <a:ext uri="{FF2B5EF4-FFF2-40B4-BE49-F238E27FC236}">
                  <a16:creationId xmlns:a16="http://schemas.microsoft.com/office/drawing/2014/main" id="{2A2FF759-96EB-4C27-A657-216240009FA4}"/>
                </a:ext>
              </a:extLst>
            </p:cNvPr>
            <p:cNvSpPr>
              <a:spLocks/>
            </p:cNvSpPr>
            <p:nvPr/>
          </p:nvSpPr>
          <p:spPr bwMode="auto">
            <a:xfrm>
              <a:off x="2576" y="2386"/>
              <a:ext cx="64" cy="64"/>
            </a:xfrm>
            <a:custGeom>
              <a:avLst/>
              <a:gdLst>
                <a:gd name="T0" fmla="*/ 32 w 64"/>
                <a:gd name="T1" fmla="*/ 0 h 64"/>
                <a:gd name="T2" fmla="*/ 32 w 64"/>
                <a:gd name="T3" fmla="*/ 0 h 64"/>
                <a:gd name="T4" fmla="*/ 38 w 64"/>
                <a:gd name="T5" fmla="*/ 0 h 64"/>
                <a:gd name="T6" fmla="*/ 44 w 64"/>
                <a:gd name="T7" fmla="*/ 2 h 64"/>
                <a:gd name="T8" fmla="*/ 50 w 64"/>
                <a:gd name="T9" fmla="*/ 6 h 64"/>
                <a:gd name="T10" fmla="*/ 54 w 64"/>
                <a:gd name="T11" fmla="*/ 10 h 64"/>
                <a:gd name="T12" fmla="*/ 58 w 64"/>
                <a:gd name="T13" fmla="*/ 14 h 64"/>
                <a:gd name="T14" fmla="*/ 62 w 64"/>
                <a:gd name="T15" fmla="*/ 20 h 64"/>
                <a:gd name="T16" fmla="*/ 64 w 64"/>
                <a:gd name="T17" fmla="*/ 26 h 64"/>
                <a:gd name="T18" fmla="*/ 64 w 64"/>
                <a:gd name="T19" fmla="*/ 32 h 64"/>
                <a:gd name="T20" fmla="*/ 64 w 64"/>
                <a:gd name="T21" fmla="*/ 32 h 64"/>
                <a:gd name="T22" fmla="*/ 64 w 64"/>
                <a:gd name="T23" fmla="*/ 38 h 64"/>
                <a:gd name="T24" fmla="*/ 62 w 64"/>
                <a:gd name="T25" fmla="*/ 44 h 64"/>
                <a:gd name="T26" fmla="*/ 58 w 64"/>
                <a:gd name="T27" fmla="*/ 50 h 64"/>
                <a:gd name="T28" fmla="*/ 54 w 64"/>
                <a:gd name="T29" fmla="*/ 56 h 64"/>
                <a:gd name="T30" fmla="*/ 50 w 64"/>
                <a:gd name="T31" fmla="*/ 60 h 64"/>
                <a:gd name="T32" fmla="*/ 44 w 64"/>
                <a:gd name="T33" fmla="*/ 62 h 64"/>
                <a:gd name="T34" fmla="*/ 38 w 64"/>
                <a:gd name="T35" fmla="*/ 64 h 64"/>
                <a:gd name="T36" fmla="*/ 32 w 64"/>
                <a:gd name="T37" fmla="*/ 64 h 64"/>
                <a:gd name="T38" fmla="*/ 32 w 64"/>
                <a:gd name="T39" fmla="*/ 64 h 64"/>
                <a:gd name="T40" fmla="*/ 26 w 64"/>
                <a:gd name="T41" fmla="*/ 64 h 64"/>
                <a:gd name="T42" fmla="*/ 20 w 64"/>
                <a:gd name="T43" fmla="*/ 62 h 64"/>
                <a:gd name="T44" fmla="*/ 14 w 64"/>
                <a:gd name="T45" fmla="*/ 60 h 64"/>
                <a:gd name="T46" fmla="*/ 10 w 64"/>
                <a:gd name="T47" fmla="*/ 56 h 64"/>
                <a:gd name="T48" fmla="*/ 6 w 64"/>
                <a:gd name="T49" fmla="*/ 50 h 64"/>
                <a:gd name="T50" fmla="*/ 2 w 64"/>
                <a:gd name="T51" fmla="*/ 44 h 64"/>
                <a:gd name="T52" fmla="*/ 0 w 64"/>
                <a:gd name="T53" fmla="*/ 38 h 64"/>
                <a:gd name="T54" fmla="*/ 0 w 64"/>
                <a:gd name="T55" fmla="*/ 32 h 64"/>
                <a:gd name="T56" fmla="*/ 0 w 64"/>
                <a:gd name="T57" fmla="*/ 32 h 64"/>
                <a:gd name="T58" fmla="*/ 0 w 64"/>
                <a:gd name="T59" fmla="*/ 26 h 64"/>
                <a:gd name="T60" fmla="*/ 2 w 64"/>
                <a:gd name="T61" fmla="*/ 20 h 64"/>
                <a:gd name="T62" fmla="*/ 6 w 64"/>
                <a:gd name="T63" fmla="*/ 14 h 64"/>
                <a:gd name="T64" fmla="*/ 10 w 64"/>
                <a:gd name="T65" fmla="*/ 10 h 64"/>
                <a:gd name="T66" fmla="*/ 14 w 64"/>
                <a:gd name="T67" fmla="*/ 6 h 64"/>
                <a:gd name="T68" fmla="*/ 20 w 64"/>
                <a:gd name="T69" fmla="*/ 2 h 64"/>
                <a:gd name="T70" fmla="*/ 26 w 64"/>
                <a:gd name="T71" fmla="*/ 0 h 64"/>
                <a:gd name="T72" fmla="*/ 32 w 64"/>
                <a:gd name="T73" fmla="*/ 0 h 64"/>
                <a:gd name="T74" fmla="*/ 32 w 64"/>
                <a:gd name="T75" fmla="*/ 0 h 6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4"/>
                <a:gd name="T115" fmla="*/ 0 h 64"/>
                <a:gd name="T116" fmla="*/ 64 w 64"/>
                <a:gd name="T117" fmla="*/ 64 h 6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4" h="64">
                  <a:moveTo>
                    <a:pt x="32" y="0"/>
                  </a:moveTo>
                  <a:lnTo>
                    <a:pt x="32" y="0"/>
                  </a:lnTo>
                  <a:lnTo>
                    <a:pt x="38" y="0"/>
                  </a:lnTo>
                  <a:lnTo>
                    <a:pt x="44" y="2"/>
                  </a:lnTo>
                  <a:lnTo>
                    <a:pt x="50" y="6"/>
                  </a:lnTo>
                  <a:lnTo>
                    <a:pt x="54" y="10"/>
                  </a:lnTo>
                  <a:lnTo>
                    <a:pt x="58" y="14"/>
                  </a:lnTo>
                  <a:lnTo>
                    <a:pt x="62" y="20"/>
                  </a:lnTo>
                  <a:lnTo>
                    <a:pt x="64" y="26"/>
                  </a:lnTo>
                  <a:lnTo>
                    <a:pt x="64" y="32"/>
                  </a:lnTo>
                  <a:lnTo>
                    <a:pt x="64" y="38"/>
                  </a:lnTo>
                  <a:lnTo>
                    <a:pt x="62" y="44"/>
                  </a:lnTo>
                  <a:lnTo>
                    <a:pt x="58" y="50"/>
                  </a:lnTo>
                  <a:lnTo>
                    <a:pt x="54" y="56"/>
                  </a:lnTo>
                  <a:lnTo>
                    <a:pt x="50" y="60"/>
                  </a:lnTo>
                  <a:lnTo>
                    <a:pt x="44" y="62"/>
                  </a:lnTo>
                  <a:lnTo>
                    <a:pt x="38" y="64"/>
                  </a:lnTo>
                  <a:lnTo>
                    <a:pt x="32" y="64"/>
                  </a:lnTo>
                  <a:lnTo>
                    <a:pt x="26" y="64"/>
                  </a:lnTo>
                  <a:lnTo>
                    <a:pt x="20" y="62"/>
                  </a:lnTo>
                  <a:lnTo>
                    <a:pt x="14" y="60"/>
                  </a:lnTo>
                  <a:lnTo>
                    <a:pt x="10" y="56"/>
                  </a:lnTo>
                  <a:lnTo>
                    <a:pt x="6" y="50"/>
                  </a:lnTo>
                  <a:lnTo>
                    <a:pt x="2" y="44"/>
                  </a:lnTo>
                  <a:lnTo>
                    <a:pt x="0" y="38"/>
                  </a:lnTo>
                  <a:lnTo>
                    <a:pt x="0" y="32"/>
                  </a:lnTo>
                  <a:lnTo>
                    <a:pt x="0" y="26"/>
                  </a:lnTo>
                  <a:lnTo>
                    <a:pt x="2" y="20"/>
                  </a:lnTo>
                  <a:lnTo>
                    <a:pt x="6" y="14"/>
                  </a:lnTo>
                  <a:lnTo>
                    <a:pt x="10" y="10"/>
                  </a:lnTo>
                  <a:lnTo>
                    <a:pt x="14" y="6"/>
                  </a:lnTo>
                  <a:lnTo>
                    <a:pt x="20" y="2"/>
                  </a:lnTo>
                  <a:lnTo>
                    <a:pt x="26" y="0"/>
                  </a:lnTo>
                  <a:lnTo>
                    <a:pt x="32" y="0"/>
                  </a:lnTo>
                  <a:close/>
                </a:path>
              </a:pathLst>
            </a:custGeom>
            <a:solidFill>
              <a:srgbClr val="ECBCA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55" name="Freeform 493">
              <a:extLst>
                <a:ext uri="{FF2B5EF4-FFF2-40B4-BE49-F238E27FC236}">
                  <a16:creationId xmlns:a16="http://schemas.microsoft.com/office/drawing/2014/main" id="{4D247CFB-002D-487E-91C5-3971B22BB502}"/>
                </a:ext>
              </a:extLst>
            </p:cNvPr>
            <p:cNvSpPr>
              <a:spLocks/>
            </p:cNvSpPr>
            <p:nvPr/>
          </p:nvSpPr>
          <p:spPr bwMode="auto">
            <a:xfrm>
              <a:off x="2576" y="2386"/>
              <a:ext cx="64" cy="64"/>
            </a:xfrm>
            <a:custGeom>
              <a:avLst/>
              <a:gdLst>
                <a:gd name="T0" fmla="*/ 32 w 64"/>
                <a:gd name="T1" fmla="*/ 0 h 64"/>
                <a:gd name="T2" fmla="*/ 32 w 64"/>
                <a:gd name="T3" fmla="*/ 0 h 64"/>
                <a:gd name="T4" fmla="*/ 38 w 64"/>
                <a:gd name="T5" fmla="*/ 2 h 64"/>
                <a:gd name="T6" fmla="*/ 44 w 64"/>
                <a:gd name="T7" fmla="*/ 4 h 64"/>
                <a:gd name="T8" fmla="*/ 54 w 64"/>
                <a:gd name="T9" fmla="*/ 10 h 64"/>
                <a:gd name="T10" fmla="*/ 60 w 64"/>
                <a:gd name="T11" fmla="*/ 20 h 64"/>
                <a:gd name="T12" fmla="*/ 62 w 64"/>
                <a:gd name="T13" fmla="*/ 26 h 64"/>
                <a:gd name="T14" fmla="*/ 64 w 64"/>
                <a:gd name="T15" fmla="*/ 32 h 64"/>
                <a:gd name="T16" fmla="*/ 64 w 64"/>
                <a:gd name="T17" fmla="*/ 32 h 64"/>
                <a:gd name="T18" fmla="*/ 62 w 64"/>
                <a:gd name="T19" fmla="*/ 38 h 64"/>
                <a:gd name="T20" fmla="*/ 60 w 64"/>
                <a:gd name="T21" fmla="*/ 44 h 64"/>
                <a:gd name="T22" fmla="*/ 54 w 64"/>
                <a:gd name="T23" fmla="*/ 54 h 64"/>
                <a:gd name="T24" fmla="*/ 44 w 64"/>
                <a:gd name="T25" fmla="*/ 62 h 64"/>
                <a:gd name="T26" fmla="*/ 38 w 64"/>
                <a:gd name="T27" fmla="*/ 64 h 64"/>
                <a:gd name="T28" fmla="*/ 32 w 64"/>
                <a:gd name="T29" fmla="*/ 64 h 64"/>
                <a:gd name="T30" fmla="*/ 32 w 64"/>
                <a:gd name="T31" fmla="*/ 64 h 64"/>
                <a:gd name="T32" fmla="*/ 26 w 64"/>
                <a:gd name="T33" fmla="*/ 64 h 64"/>
                <a:gd name="T34" fmla="*/ 20 w 64"/>
                <a:gd name="T35" fmla="*/ 62 h 64"/>
                <a:gd name="T36" fmla="*/ 10 w 64"/>
                <a:gd name="T37" fmla="*/ 54 h 64"/>
                <a:gd name="T38" fmla="*/ 4 w 64"/>
                <a:gd name="T39" fmla="*/ 44 h 64"/>
                <a:gd name="T40" fmla="*/ 2 w 64"/>
                <a:gd name="T41" fmla="*/ 38 h 64"/>
                <a:gd name="T42" fmla="*/ 0 w 64"/>
                <a:gd name="T43" fmla="*/ 32 h 64"/>
                <a:gd name="T44" fmla="*/ 0 w 64"/>
                <a:gd name="T45" fmla="*/ 32 h 64"/>
                <a:gd name="T46" fmla="*/ 2 w 64"/>
                <a:gd name="T47" fmla="*/ 26 h 64"/>
                <a:gd name="T48" fmla="*/ 4 w 64"/>
                <a:gd name="T49" fmla="*/ 20 h 64"/>
                <a:gd name="T50" fmla="*/ 10 w 64"/>
                <a:gd name="T51" fmla="*/ 10 h 64"/>
                <a:gd name="T52" fmla="*/ 20 w 64"/>
                <a:gd name="T53" fmla="*/ 4 h 64"/>
                <a:gd name="T54" fmla="*/ 26 w 64"/>
                <a:gd name="T55" fmla="*/ 2 h 64"/>
                <a:gd name="T56" fmla="*/ 32 w 64"/>
                <a:gd name="T57" fmla="*/ 0 h 64"/>
                <a:gd name="T58" fmla="*/ 32 w 64"/>
                <a:gd name="T59" fmla="*/ 0 h 6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4"/>
                <a:gd name="T91" fmla="*/ 0 h 64"/>
                <a:gd name="T92" fmla="*/ 64 w 64"/>
                <a:gd name="T93" fmla="*/ 64 h 6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4" h="64">
                  <a:moveTo>
                    <a:pt x="32" y="0"/>
                  </a:moveTo>
                  <a:lnTo>
                    <a:pt x="32" y="0"/>
                  </a:lnTo>
                  <a:lnTo>
                    <a:pt x="38" y="2"/>
                  </a:lnTo>
                  <a:lnTo>
                    <a:pt x="44" y="4"/>
                  </a:lnTo>
                  <a:lnTo>
                    <a:pt x="54" y="10"/>
                  </a:lnTo>
                  <a:lnTo>
                    <a:pt x="60" y="20"/>
                  </a:lnTo>
                  <a:lnTo>
                    <a:pt x="62" y="26"/>
                  </a:lnTo>
                  <a:lnTo>
                    <a:pt x="64" y="32"/>
                  </a:lnTo>
                  <a:lnTo>
                    <a:pt x="62" y="38"/>
                  </a:lnTo>
                  <a:lnTo>
                    <a:pt x="60" y="44"/>
                  </a:lnTo>
                  <a:lnTo>
                    <a:pt x="54" y="54"/>
                  </a:lnTo>
                  <a:lnTo>
                    <a:pt x="44" y="62"/>
                  </a:lnTo>
                  <a:lnTo>
                    <a:pt x="38" y="64"/>
                  </a:lnTo>
                  <a:lnTo>
                    <a:pt x="32" y="64"/>
                  </a:lnTo>
                  <a:lnTo>
                    <a:pt x="26" y="64"/>
                  </a:lnTo>
                  <a:lnTo>
                    <a:pt x="20" y="62"/>
                  </a:lnTo>
                  <a:lnTo>
                    <a:pt x="10" y="54"/>
                  </a:lnTo>
                  <a:lnTo>
                    <a:pt x="4" y="44"/>
                  </a:lnTo>
                  <a:lnTo>
                    <a:pt x="2" y="38"/>
                  </a:lnTo>
                  <a:lnTo>
                    <a:pt x="0" y="32"/>
                  </a:lnTo>
                  <a:lnTo>
                    <a:pt x="2" y="26"/>
                  </a:lnTo>
                  <a:lnTo>
                    <a:pt x="4" y="20"/>
                  </a:lnTo>
                  <a:lnTo>
                    <a:pt x="10" y="10"/>
                  </a:lnTo>
                  <a:lnTo>
                    <a:pt x="20" y="4"/>
                  </a:lnTo>
                  <a:lnTo>
                    <a:pt x="26" y="2"/>
                  </a:lnTo>
                  <a:lnTo>
                    <a:pt x="32" y="0"/>
                  </a:lnTo>
                  <a:close/>
                </a:path>
              </a:pathLst>
            </a:custGeom>
            <a:solidFill>
              <a:srgbClr val="ECBAA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56" name="Freeform 494">
              <a:extLst>
                <a:ext uri="{FF2B5EF4-FFF2-40B4-BE49-F238E27FC236}">
                  <a16:creationId xmlns:a16="http://schemas.microsoft.com/office/drawing/2014/main" id="{31A739FE-991A-4689-A824-E2FA7E9EADC3}"/>
                </a:ext>
              </a:extLst>
            </p:cNvPr>
            <p:cNvSpPr>
              <a:spLocks/>
            </p:cNvSpPr>
            <p:nvPr/>
          </p:nvSpPr>
          <p:spPr bwMode="auto">
            <a:xfrm>
              <a:off x="2578" y="2388"/>
              <a:ext cx="60" cy="60"/>
            </a:xfrm>
            <a:custGeom>
              <a:avLst/>
              <a:gdLst>
                <a:gd name="T0" fmla="*/ 30 w 60"/>
                <a:gd name="T1" fmla="*/ 0 h 60"/>
                <a:gd name="T2" fmla="*/ 30 w 60"/>
                <a:gd name="T3" fmla="*/ 0 h 60"/>
                <a:gd name="T4" fmla="*/ 36 w 60"/>
                <a:gd name="T5" fmla="*/ 0 h 60"/>
                <a:gd name="T6" fmla="*/ 42 w 60"/>
                <a:gd name="T7" fmla="*/ 2 h 60"/>
                <a:gd name="T8" fmla="*/ 52 w 60"/>
                <a:gd name="T9" fmla="*/ 8 h 60"/>
                <a:gd name="T10" fmla="*/ 58 w 60"/>
                <a:gd name="T11" fmla="*/ 18 h 60"/>
                <a:gd name="T12" fmla="*/ 60 w 60"/>
                <a:gd name="T13" fmla="*/ 24 h 60"/>
                <a:gd name="T14" fmla="*/ 60 w 60"/>
                <a:gd name="T15" fmla="*/ 30 h 60"/>
                <a:gd name="T16" fmla="*/ 60 w 60"/>
                <a:gd name="T17" fmla="*/ 30 h 60"/>
                <a:gd name="T18" fmla="*/ 60 w 60"/>
                <a:gd name="T19" fmla="*/ 36 h 60"/>
                <a:gd name="T20" fmla="*/ 58 w 60"/>
                <a:gd name="T21" fmla="*/ 42 h 60"/>
                <a:gd name="T22" fmla="*/ 52 w 60"/>
                <a:gd name="T23" fmla="*/ 52 h 60"/>
                <a:gd name="T24" fmla="*/ 42 w 60"/>
                <a:gd name="T25" fmla="*/ 58 h 60"/>
                <a:gd name="T26" fmla="*/ 36 w 60"/>
                <a:gd name="T27" fmla="*/ 60 h 60"/>
                <a:gd name="T28" fmla="*/ 30 w 60"/>
                <a:gd name="T29" fmla="*/ 60 h 60"/>
                <a:gd name="T30" fmla="*/ 30 w 60"/>
                <a:gd name="T31" fmla="*/ 60 h 60"/>
                <a:gd name="T32" fmla="*/ 24 w 60"/>
                <a:gd name="T33" fmla="*/ 60 h 60"/>
                <a:gd name="T34" fmla="*/ 18 w 60"/>
                <a:gd name="T35" fmla="*/ 58 h 60"/>
                <a:gd name="T36" fmla="*/ 8 w 60"/>
                <a:gd name="T37" fmla="*/ 52 h 60"/>
                <a:gd name="T38" fmla="*/ 2 w 60"/>
                <a:gd name="T39" fmla="*/ 42 h 60"/>
                <a:gd name="T40" fmla="*/ 0 w 60"/>
                <a:gd name="T41" fmla="*/ 36 h 60"/>
                <a:gd name="T42" fmla="*/ 0 w 60"/>
                <a:gd name="T43" fmla="*/ 30 h 60"/>
                <a:gd name="T44" fmla="*/ 0 w 60"/>
                <a:gd name="T45" fmla="*/ 30 h 60"/>
                <a:gd name="T46" fmla="*/ 0 w 60"/>
                <a:gd name="T47" fmla="*/ 24 h 60"/>
                <a:gd name="T48" fmla="*/ 2 w 60"/>
                <a:gd name="T49" fmla="*/ 18 h 60"/>
                <a:gd name="T50" fmla="*/ 8 w 60"/>
                <a:gd name="T51" fmla="*/ 8 h 60"/>
                <a:gd name="T52" fmla="*/ 18 w 60"/>
                <a:gd name="T53" fmla="*/ 2 h 60"/>
                <a:gd name="T54" fmla="*/ 24 w 60"/>
                <a:gd name="T55" fmla="*/ 0 h 60"/>
                <a:gd name="T56" fmla="*/ 30 w 60"/>
                <a:gd name="T57" fmla="*/ 0 h 60"/>
                <a:gd name="T58" fmla="*/ 30 w 60"/>
                <a:gd name="T59" fmla="*/ 0 h 6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0"/>
                <a:gd name="T91" fmla="*/ 0 h 60"/>
                <a:gd name="T92" fmla="*/ 60 w 60"/>
                <a:gd name="T93" fmla="*/ 60 h 6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0" h="60">
                  <a:moveTo>
                    <a:pt x="30" y="0"/>
                  </a:moveTo>
                  <a:lnTo>
                    <a:pt x="30" y="0"/>
                  </a:lnTo>
                  <a:lnTo>
                    <a:pt x="36" y="0"/>
                  </a:lnTo>
                  <a:lnTo>
                    <a:pt x="42" y="2"/>
                  </a:lnTo>
                  <a:lnTo>
                    <a:pt x="52" y="8"/>
                  </a:lnTo>
                  <a:lnTo>
                    <a:pt x="58" y="18"/>
                  </a:lnTo>
                  <a:lnTo>
                    <a:pt x="60" y="24"/>
                  </a:lnTo>
                  <a:lnTo>
                    <a:pt x="60" y="30"/>
                  </a:lnTo>
                  <a:lnTo>
                    <a:pt x="60" y="36"/>
                  </a:lnTo>
                  <a:lnTo>
                    <a:pt x="58" y="42"/>
                  </a:lnTo>
                  <a:lnTo>
                    <a:pt x="52" y="52"/>
                  </a:lnTo>
                  <a:lnTo>
                    <a:pt x="42" y="58"/>
                  </a:lnTo>
                  <a:lnTo>
                    <a:pt x="36" y="60"/>
                  </a:lnTo>
                  <a:lnTo>
                    <a:pt x="30" y="60"/>
                  </a:lnTo>
                  <a:lnTo>
                    <a:pt x="24" y="60"/>
                  </a:lnTo>
                  <a:lnTo>
                    <a:pt x="18" y="58"/>
                  </a:lnTo>
                  <a:lnTo>
                    <a:pt x="8" y="52"/>
                  </a:lnTo>
                  <a:lnTo>
                    <a:pt x="2" y="42"/>
                  </a:lnTo>
                  <a:lnTo>
                    <a:pt x="0" y="36"/>
                  </a:lnTo>
                  <a:lnTo>
                    <a:pt x="0" y="30"/>
                  </a:lnTo>
                  <a:lnTo>
                    <a:pt x="0" y="24"/>
                  </a:lnTo>
                  <a:lnTo>
                    <a:pt x="2" y="18"/>
                  </a:lnTo>
                  <a:lnTo>
                    <a:pt x="8" y="8"/>
                  </a:lnTo>
                  <a:lnTo>
                    <a:pt x="18" y="2"/>
                  </a:lnTo>
                  <a:lnTo>
                    <a:pt x="24" y="0"/>
                  </a:lnTo>
                  <a:lnTo>
                    <a:pt x="30" y="0"/>
                  </a:lnTo>
                  <a:close/>
                </a:path>
              </a:pathLst>
            </a:custGeom>
            <a:solidFill>
              <a:srgbClr val="ECB9A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57" name="Freeform 495">
              <a:extLst>
                <a:ext uri="{FF2B5EF4-FFF2-40B4-BE49-F238E27FC236}">
                  <a16:creationId xmlns:a16="http://schemas.microsoft.com/office/drawing/2014/main" id="{FA22BCDC-9BB7-462A-93EF-68B59CDDA498}"/>
                </a:ext>
              </a:extLst>
            </p:cNvPr>
            <p:cNvSpPr>
              <a:spLocks/>
            </p:cNvSpPr>
            <p:nvPr/>
          </p:nvSpPr>
          <p:spPr bwMode="auto">
            <a:xfrm>
              <a:off x="2578" y="2390"/>
              <a:ext cx="60" cy="58"/>
            </a:xfrm>
            <a:custGeom>
              <a:avLst/>
              <a:gdLst>
                <a:gd name="T0" fmla="*/ 30 w 60"/>
                <a:gd name="T1" fmla="*/ 0 h 58"/>
                <a:gd name="T2" fmla="*/ 30 w 60"/>
                <a:gd name="T3" fmla="*/ 0 h 58"/>
                <a:gd name="T4" fmla="*/ 36 w 60"/>
                <a:gd name="T5" fmla="*/ 0 h 58"/>
                <a:gd name="T6" fmla="*/ 42 w 60"/>
                <a:gd name="T7" fmla="*/ 2 h 58"/>
                <a:gd name="T8" fmla="*/ 50 w 60"/>
                <a:gd name="T9" fmla="*/ 8 h 58"/>
                <a:gd name="T10" fmla="*/ 58 w 60"/>
                <a:gd name="T11" fmla="*/ 16 h 58"/>
                <a:gd name="T12" fmla="*/ 58 w 60"/>
                <a:gd name="T13" fmla="*/ 22 h 58"/>
                <a:gd name="T14" fmla="*/ 60 w 60"/>
                <a:gd name="T15" fmla="*/ 28 h 58"/>
                <a:gd name="T16" fmla="*/ 60 w 60"/>
                <a:gd name="T17" fmla="*/ 28 h 58"/>
                <a:gd name="T18" fmla="*/ 58 w 60"/>
                <a:gd name="T19" fmla="*/ 34 h 58"/>
                <a:gd name="T20" fmla="*/ 58 w 60"/>
                <a:gd name="T21" fmla="*/ 40 h 58"/>
                <a:gd name="T22" fmla="*/ 50 w 60"/>
                <a:gd name="T23" fmla="*/ 50 h 58"/>
                <a:gd name="T24" fmla="*/ 42 w 60"/>
                <a:gd name="T25" fmla="*/ 56 h 58"/>
                <a:gd name="T26" fmla="*/ 36 w 60"/>
                <a:gd name="T27" fmla="*/ 58 h 58"/>
                <a:gd name="T28" fmla="*/ 30 w 60"/>
                <a:gd name="T29" fmla="*/ 58 h 58"/>
                <a:gd name="T30" fmla="*/ 30 w 60"/>
                <a:gd name="T31" fmla="*/ 58 h 58"/>
                <a:gd name="T32" fmla="*/ 24 w 60"/>
                <a:gd name="T33" fmla="*/ 58 h 58"/>
                <a:gd name="T34" fmla="*/ 18 w 60"/>
                <a:gd name="T35" fmla="*/ 56 h 58"/>
                <a:gd name="T36" fmla="*/ 10 w 60"/>
                <a:gd name="T37" fmla="*/ 50 h 58"/>
                <a:gd name="T38" fmla="*/ 2 w 60"/>
                <a:gd name="T39" fmla="*/ 40 h 58"/>
                <a:gd name="T40" fmla="*/ 2 w 60"/>
                <a:gd name="T41" fmla="*/ 34 h 58"/>
                <a:gd name="T42" fmla="*/ 0 w 60"/>
                <a:gd name="T43" fmla="*/ 28 h 58"/>
                <a:gd name="T44" fmla="*/ 0 w 60"/>
                <a:gd name="T45" fmla="*/ 28 h 58"/>
                <a:gd name="T46" fmla="*/ 2 w 60"/>
                <a:gd name="T47" fmla="*/ 22 h 58"/>
                <a:gd name="T48" fmla="*/ 2 w 60"/>
                <a:gd name="T49" fmla="*/ 16 h 58"/>
                <a:gd name="T50" fmla="*/ 10 w 60"/>
                <a:gd name="T51" fmla="*/ 8 h 58"/>
                <a:gd name="T52" fmla="*/ 18 w 60"/>
                <a:gd name="T53" fmla="*/ 2 h 58"/>
                <a:gd name="T54" fmla="*/ 24 w 60"/>
                <a:gd name="T55" fmla="*/ 0 h 58"/>
                <a:gd name="T56" fmla="*/ 30 w 60"/>
                <a:gd name="T57" fmla="*/ 0 h 58"/>
                <a:gd name="T58" fmla="*/ 30 w 60"/>
                <a:gd name="T59" fmla="*/ 0 h 5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0"/>
                <a:gd name="T91" fmla="*/ 0 h 58"/>
                <a:gd name="T92" fmla="*/ 60 w 60"/>
                <a:gd name="T93" fmla="*/ 58 h 5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0" h="58">
                  <a:moveTo>
                    <a:pt x="30" y="0"/>
                  </a:moveTo>
                  <a:lnTo>
                    <a:pt x="30" y="0"/>
                  </a:lnTo>
                  <a:lnTo>
                    <a:pt x="36" y="0"/>
                  </a:lnTo>
                  <a:lnTo>
                    <a:pt x="42" y="2"/>
                  </a:lnTo>
                  <a:lnTo>
                    <a:pt x="50" y="8"/>
                  </a:lnTo>
                  <a:lnTo>
                    <a:pt x="58" y="16"/>
                  </a:lnTo>
                  <a:lnTo>
                    <a:pt x="58" y="22"/>
                  </a:lnTo>
                  <a:lnTo>
                    <a:pt x="60" y="28"/>
                  </a:lnTo>
                  <a:lnTo>
                    <a:pt x="58" y="34"/>
                  </a:lnTo>
                  <a:lnTo>
                    <a:pt x="58" y="40"/>
                  </a:lnTo>
                  <a:lnTo>
                    <a:pt x="50" y="50"/>
                  </a:lnTo>
                  <a:lnTo>
                    <a:pt x="42" y="56"/>
                  </a:lnTo>
                  <a:lnTo>
                    <a:pt x="36" y="58"/>
                  </a:lnTo>
                  <a:lnTo>
                    <a:pt x="30" y="58"/>
                  </a:lnTo>
                  <a:lnTo>
                    <a:pt x="24" y="58"/>
                  </a:lnTo>
                  <a:lnTo>
                    <a:pt x="18" y="56"/>
                  </a:lnTo>
                  <a:lnTo>
                    <a:pt x="10" y="50"/>
                  </a:lnTo>
                  <a:lnTo>
                    <a:pt x="2" y="40"/>
                  </a:lnTo>
                  <a:lnTo>
                    <a:pt x="2" y="34"/>
                  </a:lnTo>
                  <a:lnTo>
                    <a:pt x="0" y="28"/>
                  </a:lnTo>
                  <a:lnTo>
                    <a:pt x="2" y="22"/>
                  </a:lnTo>
                  <a:lnTo>
                    <a:pt x="2" y="16"/>
                  </a:lnTo>
                  <a:lnTo>
                    <a:pt x="10" y="8"/>
                  </a:lnTo>
                  <a:lnTo>
                    <a:pt x="18" y="2"/>
                  </a:lnTo>
                  <a:lnTo>
                    <a:pt x="24" y="0"/>
                  </a:lnTo>
                  <a:lnTo>
                    <a:pt x="30" y="0"/>
                  </a:lnTo>
                  <a:close/>
                </a:path>
              </a:pathLst>
            </a:custGeom>
            <a:solidFill>
              <a:srgbClr val="EBB8A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58" name="Freeform 496">
              <a:extLst>
                <a:ext uri="{FF2B5EF4-FFF2-40B4-BE49-F238E27FC236}">
                  <a16:creationId xmlns:a16="http://schemas.microsoft.com/office/drawing/2014/main" id="{74E8C65C-A287-41BF-9BA7-BB624E82D98F}"/>
                </a:ext>
              </a:extLst>
            </p:cNvPr>
            <p:cNvSpPr>
              <a:spLocks/>
            </p:cNvSpPr>
            <p:nvPr/>
          </p:nvSpPr>
          <p:spPr bwMode="auto">
            <a:xfrm>
              <a:off x="2580" y="2390"/>
              <a:ext cx="56" cy="56"/>
            </a:xfrm>
            <a:custGeom>
              <a:avLst/>
              <a:gdLst>
                <a:gd name="T0" fmla="*/ 28 w 56"/>
                <a:gd name="T1" fmla="*/ 0 h 56"/>
                <a:gd name="T2" fmla="*/ 28 w 56"/>
                <a:gd name="T3" fmla="*/ 0 h 56"/>
                <a:gd name="T4" fmla="*/ 40 w 56"/>
                <a:gd name="T5" fmla="*/ 2 h 56"/>
                <a:gd name="T6" fmla="*/ 48 w 56"/>
                <a:gd name="T7" fmla="*/ 8 h 56"/>
                <a:gd name="T8" fmla="*/ 54 w 56"/>
                <a:gd name="T9" fmla="*/ 18 h 56"/>
                <a:gd name="T10" fmla="*/ 56 w 56"/>
                <a:gd name="T11" fmla="*/ 28 h 56"/>
                <a:gd name="T12" fmla="*/ 56 w 56"/>
                <a:gd name="T13" fmla="*/ 28 h 56"/>
                <a:gd name="T14" fmla="*/ 54 w 56"/>
                <a:gd name="T15" fmla="*/ 40 h 56"/>
                <a:gd name="T16" fmla="*/ 48 w 56"/>
                <a:gd name="T17" fmla="*/ 48 h 56"/>
                <a:gd name="T18" fmla="*/ 40 w 56"/>
                <a:gd name="T19" fmla="*/ 54 h 56"/>
                <a:gd name="T20" fmla="*/ 28 w 56"/>
                <a:gd name="T21" fmla="*/ 56 h 56"/>
                <a:gd name="T22" fmla="*/ 28 w 56"/>
                <a:gd name="T23" fmla="*/ 56 h 56"/>
                <a:gd name="T24" fmla="*/ 16 w 56"/>
                <a:gd name="T25" fmla="*/ 54 h 56"/>
                <a:gd name="T26" fmla="*/ 8 w 56"/>
                <a:gd name="T27" fmla="*/ 48 h 56"/>
                <a:gd name="T28" fmla="*/ 2 w 56"/>
                <a:gd name="T29" fmla="*/ 40 h 56"/>
                <a:gd name="T30" fmla="*/ 0 w 56"/>
                <a:gd name="T31" fmla="*/ 28 h 56"/>
                <a:gd name="T32" fmla="*/ 0 w 56"/>
                <a:gd name="T33" fmla="*/ 28 h 56"/>
                <a:gd name="T34" fmla="*/ 2 w 56"/>
                <a:gd name="T35" fmla="*/ 18 h 56"/>
                <a:gd name="T36" fmla="*/ 8 w 56"/>
                <a:gd name="T37" fmla="*/ 8 h 56"/>
                <a:gd name="T38" fmla="*/ 16 w 56"/>
                <a:gd name="T39" fmla="*/ 2 h 56"/>
                <a:gd name="T40" fmla="*/ 28 w 56"/>
                <a:gd name="T41" fmla="*/ 0 h 56"/>
                <a:gd name="T42" fmla="*/ 28 w 56"/>
                <a:gd name="T43" fmla="*/ 0 h 5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6"/>
                <a:gd name="T67" fmla="*/ 0 h 56"/>
                <a:gd name="T68" fmla="*/ 56 w 56"/>
                <a:gd name="T69" fmla="*/ 56 h 5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6" h="56">
                  <a:moveTo>
                    <a:pt x="28" y="0"/>
                  </a:moveTo>
                  <a:lnTo>
                    <a:pt x="28" y="0"/>
                  </a:lnTo>
                  <a:lnTo>
                    <a:pt x="40" y="2"/>
                  </a:lnTo>
                  <a:lnTo>
                    <a:pt x="48" y="8"/>
                  </a:lnTo>
                  <a:lnTo>
                    <a:pt x="54" y="18"/>
                  </a:lnTo>
                  <a:lnTo>
                    <a:pt x="56" y="28"/>
                  </a:lnTo>
                  <a:lnTo>
                    <a:pt x="54" y="40"/>
                  </a:lnTo>
                  <a:lnTo>
                    <a:pt x="48" y="48"/>
                  </a:lnTo>
                  <a:lnTo>
                    <a:pt x="40" y="54"/>
                  </a:lnTo>
                  <a:lnTo>
                    <a:pt x="28" y="56"/>
                  </a:lnTo>
                  <a:lnTo>
                    <a:pt x="16" y="54"/>
                  </a:lnTo>
                  <a:lnTo>
                    <a:pt x="8" y="48"/>
                  </a:lnTo>
                  <a:lnTo>
                    <a:pt x="2" y="40"/>
                  </a:lnTo>
                  <a:lnTo>
                    <a:pt x="0" y="28"/>
                  </a:lnTo>
                  <a:lnTo>
                    <a:pt x="2" y="18"/>
                  </a:lnTo>
                  <a:lnTo>
                    <a:pt x="8" y="8"/>
                  </a:lnTo>
                  <a:lnTo>
                    <a:pt x="16" y="2"/>
                  </a:lnTo>
                  <a:lnTo>
                    <a:pt x="28" y="0"/>
                  </a:lnTo>
                  <a:close/>
                </a:path>
              </a:pathLst>
            </a:custGeom>
            <a:solidFill>
              <a:srgbClr val="EBB7A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59" name="Freeform 497">
              <a:extLst>
                <a:ext uri="{FF2B5EF4-FFF2-40B4-BE49-F238E27FC236}">
                  <a16:creationId xmlns:a16="http://schemas.microsoft.com/office/drawing/2014/main" id="{957F5FFD-F839-4A87-BD21-98D51421AFC3}"/>
                </a:ext>
              </a:extLst>
            </p:cNvPr>
            <p:cNvSpPr>
              <a:spLocks/>
            </p:cNvSpPr>
            <p:nvPr/>
          </p:nvSpPr>
          <p:spPr bwMode="auto">
            <a:xfrm>
              <a:off x="2580" y="2392"/>
              <a:ext cx="56" cy="54"/>
            </a:xfrm>
            <a:custGeom>
              <a:avLst/>
              <a:gdLst>
                <a:gd name="T0" fmla="*/ 28 w 56"/>
                <a:gd name="T1" fmla="*/ 0 h 54"/>
                <a:gd name="T2" fmla="*/ 28 w 56"/>
                <a:gd name="T3" fmla="*/ 0 h 54"/>
                <a:gd name="T4" fmla="*/ 38 w 56"/>
                <a:gd name="T5" fmla="*/ 2 h 54"/>
                <a:gd name="T6" fmla="*/ 48 w 56"/>
                <a:gd name="T7" fmla="*/ 8 h 54"/>
                <a:gd name="T8" fmla="*/ 54 w 56"/>
                <a:gd name="T9" fmla="*/ 16 h 54"/>
                <a:gd name="T10" fmla="*/ 56 w 56"/>
                <a:gd name="T11" fmla="*/ 26 h 54"/>
                <a:gd name="T12" fmla="*/ 56 w 56"/>
                <a:gd name="T13" fmla="*/ 26 h 54"/>
                <a:gd name="T14" fmla="*/ 54 w 56"/>
                <a:gd name="T15" fmla="*/ 38 h 54"/>
                <a:gd name="T16" fmla="*/ 48 w 56"/>
                <a:gd name="T17" fmla="*/ 46 h 54"/>
                <a:gd name="T18" fmla="*/ 38 w 56"/>
                <a:gd name="T19" fmla="*/ 52 h 54"/>
                <a:gd name="T20" fmla="*/ 28 w 56"/>
                <a:gd name="T21" fmla="*/ 54 h 54"/>
                <a:gd name="T22" fmla="*/ 28 w 56"/>
                <a:gd name="T23" fmla="*/ 54 h 54"/>
                <a:gd name="T24" fmla="*/ 18 w 56"/>
                <a:gd name="T25" fmla="*/ 52 h 54"/>
                <a:gd name="T26" fmla="*/ 8 w 56"/>
                <a:gd name="T27" fmla="*/ 46 h 54"/>
                <a:gd name="T28" fmla="*/ 2 w 56"/>
                <a:gd name="T29" fmla="*/ 38 h 54"/>
                <a:gd name="T30" fmla="*/ 0 w 56"/>
                <a:gd name="T31" fmla="*/ 26 h 54"/>
                <a:gd name="T32" fmla="*/ 0 w 56"/>
                <a:gd name="T33" fmla="*/ 26 h 54"/>
                <a:gd name="T34" fmla="*/ 2 w 56"/>
                <a:gd name="T35" fmla="*/ 16 h 54"/>
                <a:gd name="T36" fmla="*/ 8 w 56"/>
                <a:gd name="T37" fmla="*/ 8 h 54"/>
                <a:gd name="T38" fmla="*/ 18 w 56"/>
                <a:gd name="T39" fmla="*/ 2 h 54"/>
                <a:gd name="T40" fmla="*/ 28 w 56"/>
                <a:gd name="T41" fmla="*/ 0 h 54"/>
                <a:gd name="T42" fmla="*/ 28 w 56"/>
                <a:gd name="T43" fmla="*/ 0 h 5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6"/>
                <a:gd name="T67" fmla="*/ 0 h 54"/>
                <a:gd name="T68" fmla="*/ 56 w 56"/>
                <a:gd name="T69" fmla="*/ 54 h 5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6" h="54">
                  <a:moveTo>
                    <a:pt x="28" y="0"/>
                  </a:moveTo>
                  <a:lnTo>
                    <a:pt x="28" y="0"/>
                  </a:lnTo>
                  <a:lnTo>
                    <a:pt x="38" y="2"/>
                  </a:lnTo>
                  <a:lnTo>
                    <a:pt x="48" y="8"/>
                  </a:lnTo>
                  <a:lnTo>
                    <a:pt x="54" y="16"/>
                  </a:lnTo>
                  <a:lnTo>
                    <a:pt x="56" y="26"/>
                  </a:lnTo>
                  <a:lnTo>
                    <a:pt x="54" y="38"/>
                  </a:lnTo>
                  <a:lnTo>
                    <a:pt x="48" y="46"/>
                  </a:lnTo>
                  <a:lnTo>
                    <a:pt x="38" y="52"/>
                  </a:lnTo>
                  <a:lnTo>
                    <a:pt x="28" y="54"/>
                  </a:lnTo>
                  <a:lnTo>
                    <a:pt x="18" y="52"/>
                  </a:lnTo>
                  <a:lnTo>
                    <a:pt x="8" y="46"/>
                  </a:lnTo>
                  <a:lnTo>
                    <a:pt x="2" y="38"/>
                  </a:lnTo>
                  <a:lnTo>
                    <a:pt x="0" y="26"/>
                  </a:lnTo>
                  <a:lnTo>
                    <a:pt x="2" y="16"/>
                  </a:lnTo>
                  <a:lnTo>
                    <a:pt x="8" y="8"/>
                  </a:lnTo>
                  <a:lnTo>
                    <a:pt x="18" y="2"/>
                  </a:lnTo>
                  <a:lnTo>
                    <a:pt x="28" y="0"/>
                  </a:lnTo>
                  <a:close/>
                </a:path>
              </a:pathLst>
            </a:custGeom>
            <a:solidFill>
              <a:srgbClr val="EBB6A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0" name="Freeform 498">
              <a:extLst>
                <a:ext uri="{FF2B5EF4-FFF2-40B4-BE49-F238E27FC236}">
                  <a16:creationId xmlns:a16="http://schemas.microsoft.com/office/drawing/2014/main" id="{9A8020B2-4124-4847-A0F0-FC3011528E3B}"/>
                </a:ext>
              </a:extLst>
            </p:cNvPr>
            <p:cNvSpPr>
              <a:spLocks/>
            </p:cNvSpPr>
            <p:nvPr/>
          </p:nvSpPr>
          <p:spPr bwMode="auto">
            <a:xfrm>
              <a:off x="2582" y="2392"/>
              <a:ext cx="52" cy="52"/>
            </a:xfrm>
            <a:custGeom>
              <a:avLst/>
              <a:gdLst>
                <a:gd name="T0" fmla="*/ 26 w 52"/>
                <a:gd name="T1" fmla="*/ 0 h 52"/>
                <a:gd name="T2" fmla="*/ 26 w 52"/>
                <a:gd name="T3" fmla="*/ 0 h 52"/>
                <a:gd name="T4" fmla="*/ 36 w 52"/>
                <a:gd name="T5" fmla="*/ 2 h 52"/>
                <a:gd name="T6" fmla="*/ 44 w 52"/>
                <a:gd name="T7" fmla="*/ 8 h 52"/>
                <a:gd name="T8" fmla="*/ 50 w 52"/>
                <a:gd name="T9" fmla="*/ 16 h 52"/>
                <a:gd name="T10" fmla="*/ 52 w 52"/>
                <a:gd name="T11" fmla="*/ 26 h 52"/>
                <a:gd name="T12" fmla="*/ 52 w 52"/>
                <a:gd name="T13" fmla="*/ 26 h 52"/>
                <a:gd name="T14" fmla="*/ 50 w 52"/>
                <a:gd name="T15" fmla="*/ 36 h 52"/>
                <a:gd name="T16" fmla="*/ 44 w 52"/>
                <a:gd name="T17" fmla="*/ 44 h 52"/>
                <a:gd name="T18" fmla="*/ 36 w 52"/>
                <a:gd name="T19" fmla="*/ 50 h 52"/>
                <a:gd name="T20" fmla="*/ 26 w 52"/>
                <a:gd name="T21" fmla="*/ 52 h 52"/>
                <a:gd name="T22" fmla="*/ 26 w 52"/>
                <a:gd name="T23" fmla="*/ 52 h 52"/>
                <a:gd name="T24" fmla="*/ 16 w 52"/>
                <a:gd name="T25" fmla="*/ 50 h 52"/>
                <a:gd name="T26" fmla="*/ 8 w 52"/>
                <a:gd name="T27" fmla="*/ 44 h 52"/>
                <a:gd name="T28" fmla="*/ 2 w 52"/>
                <a:gd name="T29" fmla="*/ 36 h 52"/>
                <a:gd name="T30" fmla="*/ 0 w 52"/>
                <a:gd name="T31" fmla="*/ 26 h 52"/>
                <a:gd name="T32" fmla="*/ 0 w 52"/>
                <a:gd name="T33" fmla="*/ 26 h 52"/>
                <a:gd name="T34" fmla="*/ 2 w 52"/>
                <a:gd name="T35" fmla="*/ 16 h 52"/>
                <a:gd name="T36" fmla="*/ 8 w 52"/>
                <a:gd name="T37" fmla="*/ 8 h 52"/>
                <a:gd name="T38" fmla="*/ 16 w 52"/>
                <a:gd name="T39" fmla="*/ 2 h 52"/>
                <a:gd name="T40" fmla="*/ 26 w 52"/>
                <a:gd name="T41" fmla="*/ 0 h 52"/>
                <a:gd name="T42" fmla="*/ 26 w 52"/>
                <a:gd name="T43" fmla="*/ 0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2"/>
                <a:gd name="T68" fmla="*/ 52 w 52"/>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2">
                  <a:moveTo>
                    <a:pt x="26" y="0"/>
                  </a:moveTo>
                  <a:lnTo>
                    <a:pt x="26" y="0"/>
                  </a:lnTo>
                  <a:lnTo>
                    <a:pt x="36" y="2"/>
                  </a:lnTo>
                  <a:lnTo>
                    <a:pt x="44" y="8"/>
                  </a:lnTo>
                  <a:lnTo>
                    <a:pt x="50" y="16"/>
                  </a:lnTo>
                  <a:lnTo>
                    <a:pt x="52" y="26"/>
                  </a:lnTo>
                  <a:lnTo>
                    <a:pt x="50" y="36"/>
                  </a:lnTo>
                  <a:lnTo>
                    <a:pt x="44" y="44"/>
                  </a:lnTo>
                  <a:lnTo>
                    <a:pt x="36" y="50"/>
                  </a:lnTo>
                  <a:lnTo>
                    <a:pt x="26" y="52"/>
                  </a:lnTo>
                  <a:lnTo>
                    <a:pt x="16" y="50"/>
                  </a:lnTo>
                  <a:lnTo>
                    <a:pt x="8" y="44"/>
                  </a:lnTo>
                  <a:lnTo>
                    <a:pt x="2" y="36"/>
                  </a:lnTo>
                  <a:lnTo>
                    <a:pt x="0" y="26"/>
                  </a:lnTo>
                  <a:lnTo>
                    <a:pt x="2" y="16"/>
                  </a:lnTo>
                  <a:lnTo>
                    <a:pt x="8" y="8"/>
                  </a:lnTo>
                  <a:lnTo>
                    <a:pt x="16" y="2"/>
                  </a:lnTo>
                  <a:lnTo>
                    <a:pt x="26" y="0"/>
                  </a:lnTo>
                  <a:close/>
                </a:path>
              </a:pathLst>
            </a:custGeom>
            <a:solidFill>
              <a:srgbClr val="ECB5A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 name="Freeform 499">
              <a:extLst>
                <a:ext uri="{FF2B5EF4-FFF2-40B4-BE49-F238E27FC236}">
                  <a16:creationId xmlns:a16="http://schemas.microsoft.com/office/drawing/2014/main" id="{49196E0E-8C78-4B81-91AD-90F5AC7272D1}"/>
                </a:ext>
              </a:extLst>
            </p:cNvPr>
            <p:cNvSpPr>
              <a:spLocks/>
            </p:cNvSpPr>
            <p:nvPr/>
          </p:nvSpPr>
          <p:spPr bwMode="auto">
            <a:xfrm>
              <a:off x="2582" y="2394"/>
              <a:ext cx="52" cy="50"/>
            </a:xfrm>
            <a:custGeom>
              <a:avLst/>
              <a:gdLst>
                <a:gd name="T0" fmla="*/ 26 w 52"/>
                <a:gd name="T1" fmla="*/ 0 h 50"/>
                <a:gd name="T2" fmla="*/ 26 w 52"/>
                <a:gd name="T3" fmla="*/ 0 h 50"/>
                <a:gd name="T4" fmla="*/ 36 w 52"/>
                <a:gd name="T5" fmla="*/ 2 h 50"/>
                <a:gd name="T6" fmla="*/ 44 w 52"/>
                <a:gd name="T7" fmla="*/ 6 h 50"/>
                <a:gd name="T8" fmla="*/ 50 w 52"/>
                <a:gd name="T9" fmla="*/ 14 h 50"/>
                <a:gd name="T10" fmla="*/ 52 w 52"/>
                <a:gd name="T11" fmla="*/ 24 h 50"/>
                <a:gd name="T12" fmla="*/ 52 w 52"/>
                <a:gd name="T13" fmla="*/ 24 h 50"/>
                <a:gd name="T14" fmla="*/ 50 w 52"/>
                <a:gd name="T15" fmla="*/ 34 h 50"/>
                <a:gd name="T16" fmla="*/ 44 w 52"/>
                <a:gd name="T17" fmla="*/ 42 h 50"/>
                <a:gd name="T18" fmla="*/ 36 w 52"/>
                <a:gd name="T19" fmla="*/ 48 h 50"/>
                <a:gd name="T20" fmla="*/ 26 w 52"/>
                <a:gd name="T21" fmla="*/ 50 h 50"/>
                <a:gd name="T22" fmla="*/ 26 w 52"/>
                <a:gd name="T23" fmla="*/ 50 h 50"/>
                <a:gd name="T24" fmla="*/ 16 w 52"/>
                <a:gd name="T25" fmla="*/ 48 h 50"/>
                <a:gd name="T26" fmla="*/ 8 w 52"/>
                <a:gd name="T27" fmla="*/ 42 h 50"/>
                <a:gd name="T28" fmla="*/ 2 w 52"/>
                <a:gd name="T29" fmla="*/ 34 h 50"/>
                <a:gd name="T30" fmla="*/ 0 w 52"/>
                <a:gd name="T31" fmla="*/ 24 h 50"/>
                <a:gd name="T32" fmla="*/ 0 w 52"/>
                <a:gd name="T33" fmla="*/ 24 h 50"/>
                <a:gd name="T34" fmla="*/ 2 w 52"/>
                <a:gd name="T35" fmla="*/ 14 h 50"/>
                <a:gd name="T36" fmla="*/ 8 w 52"/>
                <a:gd name="T37" fmla="*/ 6 h 50"/>
                <a:gd name="T38" fmla="*/ 16 w 52"/>
                <a:gd name="T39" fmla="*/ 2 h 50"/>
                <a:gd name="T40" fmla="*/ 26 w 52"/>
                <a:gd name="T41" fmla="*/ 0 h 50"/>
                <a:gd name="T42" fmla="*/ 26 w 52"/>
                <a:gd name="T43" fmla="*/ 0 h 5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0"/>
                <a:gd name="T68" fmla="*/ 52 w 52"/>
                <a:gd name="T69" fmla="*/ 50 h 5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0">
                  <a:moveTo>
                    <a:pt x="26" y="0"/>
                  </a:moveTo>
                  <a:lnTo>
                    <a:pt x="26" y="0"/>
                  </a:lnTo>
                  <a:lnTo>
                    <a:pt x="36" y="2"/>
                  </a:lnTo>
                  <a:lnTo>
                    <a:pt x="44" y="6"/>
                  </a:lnTo>
                  <a:lnTo>
                    <a:pt x="50" y="14"/>
                  </a:lnTo>
                  <a:lnTo>
                    <a:pt x="52" y="24"/>
                  </a:lnTo>
                  <a:lnTo>
                    <a:pt x="50" y="34"/>
                  </a:lnTo>
                  <a:lnTo>
                    <a:pt x="44" y="42"/>
                  </a:lnTo>
                  <a:lnTo>
                    <a:pt x="36" y="48"/>
                  </a:lnTo>
                  <a:lnTo>
                    <a:pt x="26" y="50"/>
                  </a:lnTo>
                  <a:lnTo>
                    <a:pt x="16" y="48"/>
                  </a:lnTo>
                  <a:lnTo>
                    <a:pt x="8" y="42"/>
                  </a:lnTo>
                  <a:lnTo>
                    <a:pt x="2" y="34"/>
                  </a:lnTo>
                  <a:lnTo>
                    <a:pt x="0" y="24"/>
                  </a:lnTo>
                  <a:lnTo>
                    <a:pt x="2" y="14"/>
                  </a:lnTo>
                  <a:lnTo>
                    <a:pt x="8" y="6"/>
                  </a:lnTo>
                  <a:lnTo>
                    <a:pt x="16" y="2"/>
                  </a:lnTo>
                  <a:lnTo>
                    <a:pt x="26" y="0"/>
                  </a:lnTo>
                  <a:close/>
                </a:path>
              </a:pathLst>
            </a:custGeom>
            <a:solidFill>
              <a:srgbClr val="ECB3A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 name="Freeform 500">
              <a:extLst>
                <a:ext uri="{FF2B5EF4-FFF2-40B4-BE49-F238E27FC236}">
                  <a16:creationId xmlns:a16="http://schemas.microsoft.com/office/drawing/2014/main" id="{CD1AF86D-2B28-4C60-B9F4-21CA61E10C74}"/>
                </a:ext>
              </a:extLst>
            </p:cNvPr>
            <p:cNvSpPr>
              <a:spLocks/>
            </p:cNvSpPr>
            <p:nvPr/>
          </p:nvSpPr>
          <p:spPr bwMode="auto">
            <a:xfrm>
              <a:off x="2584" y="2394"/>
              <a:ext cx="48" cy="48"/>
            </a:xfrm>
            <a:custGeom>
              <a:avLst/>
              <a:gdLst>
                <a:gd name="T0" fmla="*/ 24 w 48"/>
                <a:gd name="T1" fmla="*/ 0 h 48"/>
                <a:gd name="T2" fmla="*/ 24 w 48"/>
                <a:gd name="T3" fmla="*/ 0 h 48"/>
                <a:gd name="T4" fmla="*/ 34 w 48"/>
                <a:gd name="T5" fmla="*/ 2 h 48"/>
                <a:gd name="T6" fmla="*/ 42 w 48"/>
                <a:gd name="T7" fmla="*/ 8 h 48"/>
                <a:gd name="T8" fmla="*/ 46 w 48"/>
                <a:gd name="T9" fmla="*/ 14 h 48"/>
                <a:gd name="T10" fmla="*/ 48 w 48"/>
                <a:gd name="T11" fmla="*/ 24 h 48"/>
                <a:gd name="T12" fmla="*/ 48 w 48"/>
                <a:gd name="T13" fmla="*/ 24 h 48"/>
                <a:gd name="T14" fmla="*/ 46 w 48"/>
                <a:gd name="T15" fmla="*/ 34 h 48"/>
                <a:gd name="T16" fmla="*/ 42 w 48"/>
                <a:gd name="T17" fmla="*/ 42 h 48"/>
                <a:gd name="T18" fmla="*/ 34 w 48"/>
                <a:gd name="T19" fmla="*/ 46 h 48"/>
                <a:gd name="T20" fmla="*/ 24 w 48"/>
                <a:gd name="T21" fmla="*/ 48 h 48"/>
                <a:gd name="T22" fmla="*/ 24 w 48"/>
                <a:gd name="T23" fmla="*/ 48 h 48"/>
                <a:gd name="T24" fmla="*/ 14 w 48"/>
                <a:gd name="T25" fmla="*/ 46 h 48"/>
                <a:gd name="T26" fmla="*/ 6 w 48"/>
                <a:gd name="T27" fmla="*/ 42 h 48"/>
                <a:gd name="T28" fmla="*/ 2 w 48"/>
                <a:gd name="T29" fmla="*/ 34 h 48"/>
                <a:gd name="T30" fmla="*/ 0 w 48"/>
                <a:gd name="T31" fmla="*/ 24 h 48"/>
                <a:gd name="T32" fmla="*/ 0 w 48"/>
                <a:gd name="T33" fmla="*/ 24 h 48"/>
                <a:gd name="T34" fmla="*/ 2 w 48"/>
                <a:gd name="T35" fmla="*/ 14 h 48"/>
                <a:gd name="T36" fmla="*/ 6 w 48"/>
                <a:gd name="T37" fmla="*/ 8 h 48"/>
                <a:gd name="T38" fmla="*/ 14 w 48"/>
                <a:gd name="T39" fmla="*/ 2 h 48"/>
                <a:gd name="T40" fmla="*/ 24 w 48"/>
                <a:gd name="T41" fmla="*/ 0 h 48"/>
                <a:gd name="T42" fmla="*/ 24 w 48"/>
                <a:gd name="T43" fmla="*/ 0 h 4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8"/>
                <a:gd name="T67" fmla="*/ 0 h 48"/>
                <a:gd name="T68" fmla="*/ 48 w 48"/>
                <a:gd name="T69" fmla="*/ 48 h 4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8" h="48">
                  <a:moveTo>
                    <a:pt x="24" y="0"/>
                  </a:moveTo>
                  <a:lnTo>
                    <a:pt x="24" y="0"/>
                  </a:lnTo>
                  <a:lnTo>
                    <a:pt x="34" y="2"/>
                  </a:lnTo>
                  <a:lnTo>
                    <a:pt x="42" y="8"/>
                  </a:lnTo>
                  <a:lnTo>
                    <a:pt x="46" y="14"/>
                  </a:lnTo>
                  <a:lnTo>
                    <a:pt x="48" y="24"/>
                  </a:lnTo>
                  <a:lnTo>
                    <a:pt x="46" y="34"/>
                  </a:lnTo>
                  <a:lnTo>
                    <a:pt x="42" y="42"/>
                  </a:lnTo>
                  <a:lnTo>
                    <a:pt x="34" y="46"/>
                  </a:lnTo>
                  <a:lnTo>
                    <a:pt x="24" y="48"/>
                  </a:lnTo>
                  <a:lnTo>
                    <a:pt x="14" y="46"/>
                  </a:lnTo>
                  <a:lnTo>
                    <a:pt x="6" y="42"/>
                  </a:lnTo>
                  <a:lnTo>
                    <a:pt x="2" y="34"/>
                  </a:lnTo>
                  <a:lnTo>
                    <a:pt x="0" y="24"/>
                  </a:lnTo>
                  <a:lnTo>
                    <a:pt x="2" y="14"/>
                  </a:lnTo>
                  <a:lnTo>
                    <a:pt x="6" y="8"/>
                  </a:lnTo>
                  <a:lnTo>
                    <a:pt x="14" y="2"/>
                  </a:lnTo>
                  <a:lnTo>
                    <a:pt x="24" y="0"/>
                  </a:lnTo>
                  <a:close/>
                </a:path>
              </a:pathLst>
            </a:custGeom>
            <a:solidFill>
              <a:srgbClr val="EBB3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 name="Freeform 501">
              <a:extLst>
                <a:ext uri="{FF2B5EF4-FFF2-40B4-BE49-F238E27FC236}">
                  <a16:creationId xmlns:a16="http://schemas.microsoft.com/office/drawing/2014/main" id="{C2CA99D6-58C5-4CD2-8AB2-25778BA3282B}"/>
                </a:ext>
              </a:extLst>
            </p:cNvPr>
            <p:cNvSpPr>
              <a:spLocks/>
            </p:cNvSpPr>
            <p:nvPr/>
          </p:nvSpPr>
          <p:spPr bwMode="auto">
            <a:xfrm>
              <a:off x="2584" y="2396"/>
              <a:ext cx="48" cy="46"/>
            </a:xfrm>
            <a:custGeom>
              <a:avLst/>
              <a:gdLst>
                <a:gd name="T0" fmla="*/ 24 w 48"/>
                <a:gd name="T1" fmla="*/ 0 h 46"/>
                <a:gd name="T2" fmla="*/ 24 w 48"/>
                <a:gd name="T3" fmla="*/ 0 h 46"/>
                <a:gd name="T4" fmla="*/ 34 w 48"/>
                <a:gd name="T5" fmla="*/ 0 h 46"/>
                <a:gd name="T6" fmla="*/ 40 w 48"/>
                <a:gd name="T7" fmla="*/ 6 h 46"/>
                <a:gd name="T8" fmla="*/ 46 w 48"/>
                <a:gd name="T9" fmla="*/ 14 h 46"/>
                <a:gd name="T10" fmla="*/ 48 w 48"/>
                <a:gd name="T11" fmla="*/ 22 h 46"/>
                <a:gd name="T12" fmla="*/ 48 w 48"/>
                <a:gd name="T13" fmla="*/ 22 h 46"/>
                <a:gd name="T14" fmla="*/ 46 w 48"/>
                <a:gd name="T15" fmla="*/ 32 h 46"/>
                <a:gd name="T16" fmla="*/ 40 w 48"/>
                <a:gd name="T17" fmla="*/ 38 h 46"/>
                <a:gd name="T18" fmla="*/ 34 w 48"/>
                <a:gd name="T19" fmla="*/ 44 h 46"/>
                <a:gd name="T20" fmla="*/ 24 w 48"/>
                <a:gd name="T21" fmla="*/ 46 h 46"/>
                <a:gd name="T22" fmla="*/ 24 w 48"/>
                <a:gd name="T23" fmla="*/ 46 h 46"/>
                <a:gd name="T24" fmla="*/ 14 w 48"/>
                <a:gd name="T25" fmla="*/ 44 h 46"/>
                <a:gd name="T26" fmla="*/ 8 w 48"/>
                <a:gd name="T27" fmla="*/ 38 h 46"/>
                <a:gd name="T28" fmla="*/ 2 w 48"/>
                <a:gd name="T29" fmla="*/ 32 h 46"/>
                <a:gd name="T30" fmla="*/ 0 w 48"/>
                <a:gd name="T31" fmla="*/ 22 h 46"/>
                <a:gd name="T32" fmla="*/ 0 w 48"/>
                <a:gd name="T33" fmla="*/ 22 h 46"/>
                <a:gd name="T34" fmla="*/ 2 w 48"/>
                <a:gd name="T35" fmla="*/ 14 h 46"/>
                <a:gd name="T36" fmla="*/ 8 w 48"/>
                <a:gd name="T37" fmla="*/ 6 h 46"/>
                <a:gd name="T38" fmla="*/ 14 w 48"/>
                <a:gd name="T39" fmla="*/ 0 h 46"/>
                <a:gd name="T40" fmla="*/ 24 w 48"/>
                <a:gd name="T41" fmla="*/ 0 h 46"/>
                <a:gd name="T42" fmla="*/ 24 w 48"/>
                <a:gd name="T43" fmla="*/ 0 h 4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8"/>
                <a:gd name="T67" fmla="*/ 0 h 46"/>
                <a:gd name="T68" fmla="*/ 48 w 48"/>
                <a:gd name="T69" fmla="*/ 46 h 4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8" h="46">
                  <a:moveTo>
                    <a:pt x="24" y="0"/>
                  </a:moveTo>
                  <a:lnTo>
                    <a:pt x="24" y="0"/>
                  </a:lnTo>
                  <a:lnTo>
                    <a:pt x="34" y="0"/>
                  </a:lnTo>
                  <a:lnTo>
                    <a:pt x="40" y="6"/>
                  </a:lnTo>
                  <a:lnTo>
                    <a:pt x="46" y="14"/>
                  </a:lnTo>
                  <a:lnTo>
                    <a:pt x="48" y="22"/>
                  </a:lnTo>
                  <a:lnTo>
                    <a:pt x="46" y="32"/>
                  </a:lnTo>
                  <a:lnTo>
                    <a:pt x="40" y="38"/>
                  </a:lnTo>
                  <a:lnTo>
                    <a:pt x="34" y="44"/>
                  </a:lnTo>
                  <a:lnTo>
                    <a:pt x="24" y="46"/>
                  </a:lnTo>
                  <a:lnTo>
                    <a:pt x="14" y="44"/>
                  </a:lnTo>
                  <a:lnTo>
                    <a:pt x="8" y="38"/>
                  </a:lnTo>
                  <a:lnTo>
                    <a:pt x="2" y="32"/>
                  </a:lnTo>
                  <a:lnTo>
                    <a:pt x="0" y="22"/>
                  </a:lnTo>
                  <a:lnTo>
                    <a:pt x="2" y="14"/>
                  </a:lnTo>
                  <a:lnTo>
                    <a:pt x="8" y="6"/>
                  </a:lnTo>
                  <a:lnTo>
                    <a:pt x="14" y="0"/>
                  </a:lnTo>
                  <a:lnTo>
                    <a:pt x="24" y="0"/>
                  </a:lnTo>
                  <a:close/>
                </a:path>
              </a:pathLst>
            </a:custGeom>
            <a:solidFill>
              <a:srgbClr val="EBB1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 name="Freeform 502">
              <a:extLst>
                <a:ext uri="{FF2B5EF4-FFF2-40B4-BE49-F238E27FC236}">
                  <a16:creationId xmlns:a16="http://schemas.microsoft.com/office/drawing/2014/main" id="{79F743DB-B3A6-4EE9-85DF-DAD443631BB8}"/>
                </a:ext>
              </a:extLst>
            </p:cNvPr>
            <p:cNvSpPr>
              <a:spLocks/>
            </p:cNvSpPr>
            <p:nvPr/>
          </p:nvSpPr>
          <p:spPr bwMode="auto">
            <a:xfrm>
              <a:off x="2586" y="2396"/>
              <a:ext cx="44" cy="44"/>
            </a:xfrm>
            <a:custGeom>
              <a:avLst/>
              <a:gdLst>
                <a:gd name="T0" fmla="*/ 22 w 44"/>
                <a:gd name="T1" fmla="*/ 0 h 44"/>
                <a:gd name="T2" fmla="*/ 22 w 44"/>
                <a:gd name="T3" fmla="*/ 0 h 44"/>
                <a:gd name="T4" fmla="*/ 30 w 44"/>
                <a:gd name="T5" fmla="*/ 2 h 44"/>
                <a:gd name="T6" fmla="*/ 38 w 44"/>
                <a:gd name="T7" fmla="*/ 6 h 44"/>
                <a:gd name="T8" fmla="*/ 42 w 44"/>
                <a:gd name="T9" fmla="*/ 14 h 44"/>
                <a:gd name="T10" fmla="*/ 44 w 44"/>
                <a:gd name="T11" fmla="*/ 22 h 44"/>
                <a:gd name="T12" fmla="*/ 44 w 44"/>
                <a:gd name="T13" fmla="*/ 22 h 44"/>
                <a:gd name="T14" fmla="*/ 42 w 44"/>
                <a:gd name="T15" fmla="*/ 32 h 44"/>
                <a:gd name="T16" fmla="*/ 38 w 44"/>
                <a:gd name="T17" fmla="*/ 38 h 44"/>
                <a:gd name="T18" fmla="*/ 30 w 44"/>
                <a:gd name="T19" fmla="*/ 42 h 44"/>
                <a:gd name="T20" fmla="*/ 22 w 44"/>
                <a:gd name="T21" fmla="*/ 44 h 44"/>
                <a:gd name="T22" fmla="*/ 22 w 44"/>
                <a:gd name="T23" fmla="*/ 44 h 44"/>
                <a:gd name="T24" fmla="*/ 14 w 44"/>
                <a:gd name="T25" fmla="*/ 42 h 44"/>
                <a:gd name="T26" fmla="*/ 6 w 44"/>
                <a:gd name="T27" fmla="*/ 38 h 44"/>
                <a:gd name="T28" fmla="*/ 2 w 44"/>
                <a:gd name="T29" fmla="*/ 32 h 44"/>
                <a:gd name="T30" fmla="*/ 0 w 44"/>
                <a:gd name="T31" fmla="*/ 22 h 44"/>
                <a:gd name="T32" fmla="*/ 0 w 44"/>
                <a:gd name="T33" fmla="*/ 22 h 44"/>
                <a:gd name="T34" fmla="*/ 2 w 44"/>
                <a:gd name="T35" fmla="*/ 14 h 44"/>
                <a:gd name="T36" fmla="*/ 6 w 44"/>
                <a:gd name="T37" fmla="*/ 6 h 44"/>
                <a:gd name="T38" fmla="*/ 14 w 44"/>
                <a:gd name="T39" fmla="*/ 2 h 44"/>
                <a:gd name="T40" fmla="*/ 22 w 44"/>
                <a:gd name="T41" fmla="*/ 0 h 44"/>
                <a:gd name="T42" fmla="*/ 22 w 44"/>
                <a:gd name="T43" fmla="*/ 0 h 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4"/>
                <a:gd name="T67" fmla="*/ 0 h 44"/>
                <a:gd name="T68" fmla="*/ 44 w 44"/>
                <a:gd name="T69" fmla="*/ 44 h 4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4" h="44">
                  <a:moveTo>
                    <a:pt x="22" y="0"/>
                  </a:moveTo>
                  <a:lnTo>
                    <a:pt x="22" y="0"/>
                  </a:lnTo>
                  <a:lnTo>
                    <a:pt x="30" y="2"/>
                  </a:lnTo>
                  <a:lnTo>
                    <a:pt x="38" y="6"/>
                  </a:lnTo>
                  <a:lnTo>
                    <a:pt x="42" y="14"/>
                  </a:lnTo>
                  <a:lnTo>
                    <a:pt x="44" y="22"/>
                  </a:lnTo>
                  <a:lnTo>
                    <a:pt x="42" y="32"/>
                  </a:lnTo>
                  <a:lnTo>
                    <a:pt x="38" y="38"/>
                  </a:lnTo>
                  <a:lnTo>
                    <a:pt x="30" y="42"/>
                  </a:lnTo>
                  <a:lnTo>
                    <a:pt x="22" y="44"/>
                  </a:lnTo>
                  <a:lnTo>
                    <a:pt x="14" y="42"/>
                  </a:lnTo>
                  <a:lnTo>
                    <a:pt x="6" y="38"/>
                  </a:lnTo>
                  <a:lnTo>
                    <a:pt x="2" y="32"/>
                  </a:lnTo>
                  <a:lnTo>
                    <a:pt x="0" y="22"/>
                  </a:lnTo>
                  <a:lnTo>
                    <a:pt x="2" y="14"/>
                  </a:lnTo>
                  <a:lnTo>
                    <a:pt x="6" y="6"/>
                  </a:lnTo>
                  <a:lnTo>
                    <a:pt x="14" y="2"/>
                  </a:lnTo>
                  <a:lnTo>
                    <a:pt x="22" y="0"/>
                  </a:lnTo>
                  <a:close/>
                </a:path>
              </a:pathLst>
            </a:custGeom>
            <a:solidFill>
              <a:srgbClr val="EBB0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 name="Freeform 503">
              <a:extLst>
                <a:ext uri="{FF2B5EF4-FFF2-40B4-BE49-F238E27FC236}">
                  <a16:creationId xmlns:a16="http://schemas.microsoft.com/office/drawing/2014/main" id="{9FDFC3FA-0E35-462D-A143-F95531CEA0AE}"/>
                </a:ext>
              </a:extLst>
            </p:cNvPr>
            <p:cNvSpPr>
              <a:spLocks/>
            </p:cNvSpPr>
            <p:nvPr/>
          </p:nvSpPr>
          <p:spPr bwMode="auto">
            <a:xfrm>
              <a:off x="2586" y="2398"/>
              <a:ext cx="44" cy="42"/>
            </a:xfrm>
            <a:custGeom>
              <a:avLst/>
              <a:gdLst>
                <a:gd name="T0" fmla="*/ 22 w 44"/>
                <a:gd name="T1" fmla="*/ 0 h 42"/>
                <a:gd name="T2" fmla="*/ 22 w 44"/>
                <a:gd name="T3" fmla="*/ 0 h 42"/>
                <a:gd name="T4" fmla="*/ 30 w 44"/>
                <a:gd name="T5" fmla="*/ 0 h 42"/>
                <a:gd name="T6" fmla="*/ 38 w 44"/>
                <a:gd name="T7" fmla="*/ 6 h 42"/>
                <a:gd name="T8" fmla="*/ 42 w 44"/>
                <a:gd name="T9" fmla="*/ 12 h 42"/>
                <a:gd name="T10" fmla="*/ 44 w 44"/>
                <a:gd name="T11" fmla="*/ 20 h 42"/>
                <a:gd name="T12" fmla="*/ 44 w 44"/>
                <a:gd name="T13" fmla="*/ 20 h 42"/>
                <a:gd name="T14" fmla="*/ 42 w 44"/>
                <a:gd name="T15" fmla="*/ 28 h 42"/>
                <a:gd name="T16" fmla="*/ 38 w 44"/>
                <a:gd name="T17" fmla="*/ 36 h 42"/>
                <a:gd name="T18" fmla="*/ 30 w 44"/>
                <a:gd name="T19" fmla="*/ 40 h 42"/>
                <a:gd name="T20" fmla="*/ 22 w 44"/>
                <a:gd name="T21" fmla="*/ 42 h 42"/>
                <a:gd name="T22" fmla="*/ 22 w 44"/>
                <a:gd name="T23" fmla="*/ 42 h 42"/>
                <a:gd name="T24" fmla="*/ 14 w 44"/>
                <a:gd name="T25" fmla="*/ 40 h 42"/>
                <a:gd name="T26" fmla="*/ 8 w 44"/>
                <a:gd name="T27" fmla="*/ 36 h 42"/>
                <a:gd name="T28" fmla="*/ 2 w 44"/>
                <a:gd name="T29" fmla="*/ 28 h 42"/>
                <a:gd name="T30" fmla="*/ 0 w 44"/>
                <a:gd name="T31" fmla="*/ 20 h 42"/>
                <a:gd name="T32" fmla="*/ 0 w 44"/>
                <a:gd name="T33" fmla="*/ 20 h 42"/>
                <a:gd name="T34" fmla="*/ 2 w 44"/>
                <a:gd name="T35" fmla="*/ 12 h 42"/>
                <a:gd name="T36" fmla="*/ 8 w 44"/>
                <a:gd name="T37" fmla="*/ 6 h 42"/>
                <a:gd name="T38" fmla="*/ 14 w 44"/>
                <a:gd name="T39" fmla="*/ 0 h 42"/>
                <a:gd name="T40" fmla="*/ 22 w 44"/>
                <a:gd name="T41" fmla="*/ 0 h 42"/>
                <a:gd name="T42" fmla="*/ 22 w 44"/>
                <a:gd name="T43" fmla="*/ 0 h 4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4"/>
                <a:gd name="T67" fmla="*/ 0 h 42"/>
                <a:gd name="T68" fmla="*/ 44 w 44"/>
                <a:gd name="T69" fmla="*/ 42 h 4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4" h="42">
                  <a:moveTo>
                    <a:pt x="22" y="0"/>
                  </a:moveTo>
                  <a:lnTo>
                    <a:pt x="22" y="0"/>
                  </a:lnTo>
                  <a:lnTo>
                    <a:pt x="30" y="0"/>
                  </a:lnTo>
                  <a:lnTo>
                    <a:pt x="38" y="6"/>
                  </a:lnTo>
                  <a:lnTo>
                    <a:pt x="42" y="12"/>
                  </a:lnTo>
                  <a:lnTo>
                    <a:pt x="44" y="20"/>
                  </a:lnTo>
                  <a:lnTo>
                    <a:pt x="42" y="28"/>
                  </a:lnTo>
                  <a:lnTo>
                    <a:pt x="38" y="36"/>
                  </a:lnTo>
                  <a:lnTo>
                    <a:pt x="30" y="40"/>
                  </a:lnTo>
                  <a:lnTo>
                    <a:pt x="22" y="42"/>
                  </a:lnTo>
                  <a:lnTo>
                    <a:pt x="14" y="40"/>
                  </a:lnTo>
                  <a:lnTo>
                    <a:pt x="8" y="36"/>
                  </a:lnTo>
                  <a:lnTo>
                    <a:pt x="2" y="28"/>
                  </a:lnTo>
                  <a:lnTo>
                    <a:pt x="0" y="20"/>
                  </a:lnTo>
                  <a:lnTo>
                    <a:pt x="2" y="12"/>
                  </a:lnTo>
                  <a:lnTo>
                    <a:pt x="8" y="6"/>
                  </a:lnTo>
                  <a:lnTo>
                    <a:pt x="14" y="0"/>
                  </a:lnTo>
                  <a:lnTo>
                    <a:pt x="22" y="0"/>
                  </a:lnTo>
                  <a:close/>
                </a:path>
              </a:pathLst>
            </a:custGeom>
            <a:solidFill>
              <a:srgbClr val="EBAF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 name="Freeform 504">
              <a:extLst>
                <a:ext uri="{FF2B5EF4-FFF2-40B4-BE49-F238E27FC236}">
                  <a16:creationId xmlns:a16="http://schemas.microsoft.com/office/drawing/2014/main" id="{48131F3C-088B-4D2A-9BCC-BB4FF94B7144}"/>
                </a:ext>
              </a:extLst>
            </p:cNvPr>
            <p:cNvSpPr>
              <a:spLocks/>
            </p:cNvSpPr>
            <p:nvPr/>
          </p:nvSpPr>
          <p:spPr bwMode="auto">
            <a:xfrm>
              <a:off x="2588" y="2398"/>
              <a:ext cx="40" cy="40"/>
            </a:xfrm>
            <a:custGeom>
              <a:avLst/>
              <a:gdLst>
                <a:gd name="T0" fmla="*/ 20 w 40"/>
                <a:gd name="T1" fmla="*/ 0 h 40"/>
                <a:gd name="T2" fmla="*/ 20 w 40"/>
                <a:gd name="T3" fmla="*/ 0 h 40"/>
                <a:gd name="T4" fmla="*/ 28 w 40"/>
                <a:gd name="T5" fmla="*/ 2 h 40"/>
                <a:gd name="T6" fmla="*/ 34 w 40"/>
                <a:gd name="T7" fmla="*/ 6 h 40"/>
                <a:gd name="T8" fmla="*/ 38 w 40"/>
                <a:gd name="T9" fmla="*/ 12 h 40"/>
                <a:gd name="T10" fmla="*/ 40 w 40"/>
                <a:gd name="T11" fmla="*/ 20 h 40"/>
                <a:gd name="T12" fmla="*/ 40 w 40"/>
                <a:gd name="T13" fmla="*/ 20 h 40"/>
                <a:gd name="T14" fmla="*/ 38 w 40"/>
                <a:gd name="T15" fmla="*/ 28 h 40"/>
                <a:gd name="T16" fmla="*/ 34 w 40"/>
                <a:gd name="T17" fmla="*/ 34 h 40"/>
                <a:gd name="T18" fmla="*/ 28 w 40"/>
                <a:gd name="T19" fmla="*/ 38 h 40"/>
                <a:gd name="T20" fmla="*/ 20 w 40"/>
                <a:gd name="T21" fmla="*/ 40 h 40"/>
                <a:gd name="T22" fmla="*/ 20 w 40"/>
                <a:gd name="T23" fmla="*/ 40 h 40"/>
                <a:gd name="T24" fmla="*/ 12 w 40"/>
                <a:gd name="T25" fmla="*/ 38 h 40"/>
                <a:gd name="T26" fmla="*/ 6 w 40"/>
                <a:gd name="T27" fmla="*/ 34 h 40"/>
                <a:gd name="T28" fmla="*/ 2 w 40"/>
                <a:gd name="T29" fmla="*/ 28 h 40"/>
                <a:gd name="T30" fmla="*/ 0 w 40"/>
                <a:gd name="T31" fmla="*/ 20 h 40"/>
                <a:gd name="T32" fmla="*/ 0 w 40"/>
                <a:gd name="T33" fmla="*/ 20 h 40"/>
                <a:gd name="T34" fmla="*/ 2 w 40"/>
                <a:gd name="T35" fmla="*/ 12 h 40"/>
                <a:gd name="T36" fmla="*/ 6 w 40"/>
                <a:gd name="T37" fmla="*/ 6 h 40"/>
                <a:gd name="T38" fmla="*/ 12 w 40"/>
                <a:gd name="T39" fmla="*/ 2 h 40"/>
                <a:gd name="T40" fmla="*/ 20 w 40"/>
                <a:gd name="T41" fmla="*/ 0 h 40"/>
                <a:gd name="T42" fmla="*/ 20 w 40"/>
                <a:gd name="T43" fmla="*/ 0 h 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0"/>
                <a:gd name="T67" fmla="*/ 0 h 40"/>
                <a:gd name="T68" fmla="*/ 40 w 40"/>
                <a:gd name="T69" fmla="*/ 40 h 4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0" h="40">
                  <a:moveTo>
                    <a:pt x="20" y="0"/>
                  </a:moveTo>
                  <a:lnTo>
                    <a:pt x="20" y="0"/>
                  </a:lnTo>
                  <a:lnTo>
                    <a:pt x="28" y="2"/>
                  </a:lnTo>
                  <a:lnTo>
                    <a:pt x="34" y="6"/>
                  </a:lnTo>
                  <a:lnTo>
                    <a:pt x="38" y="12"/>
                  </a:lnTo>
                  <a:lnTo>
                    <a:pt x="40" y="20"/>
                  </a:lnTo>
                  <a:lnTo>
                    <a:pt x="38" y="28"/>
                  </a:lnTo>
                  <a:lnTo>
                    <a:pt x="34" y="34"/>
                  </a:lnTo>
                  <a:lnTo>
                    <a:pt x="28" y="38"/>
                  </a:lnTo>
                  <a:lnTo>
                    <a:pt x="20" y="40"/>
                  </a:lnTo>
                  <a:lnTo>
                    <a:pt x="12" y="38"/>
                  </a:lnTo>
                  <a:lnTo>
                    <a:pt x="6" y="34"/>
                  </a:lnTo>
                  <a:lnTo>
                    <a:pt x="2" y="28"/>
                  </a:lnTo>
                  <a:lnTo>
                    <a:pt x="0" y="20"/>
                  </a:lnTo>
                  <a:lnTo>
                    <a:pt x="2" y="12"/>
                  </a:lnTo>
                  <a:lnTo>
                    <a:pt x="6" y="6"/>
                  </a:lnTo>
                  <a:lnTo>
                    <a:pt x="12" y="2"/>
                  </a:lnTo>
                  <a:lnTo>
                    <a:pt x="20" y="0"/>
                  </a:lnTo>
                  <a:close/>
                </a:path>
              </a:pathLst>
            </a:custGeom>
            <a:solidFill>
              <a:srgbClr val="EBAE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 name="Freeform 505">
              <a:extLst>
                <a:ext uri="{FF2B5EF4-FFF2-40B4-BE49-F238E27FC236}">
                  <a16:creationId xmlns:a16="http://schemas.microsoft.com/office/drawing/2014/main" id="{BB3EE3F6-76C0-4418-8CD6-D08750291C67}"/>
                </a:ext>
              </a:extLst>
            </p:cNvPr>
            <p:cNvSpPr>
              <a:spLocks/>
            </p:cNvSpPr>
            <p:nvPr/>
          </p:nvSpPr>
          <p:spPr bwMode="auto">
            <a:xfrm>
              <a:off x="2588" y="2400"/>
              <a:ext cx="40" cy="38"/>
            </a:xfrm>
            <a:custGeom>
              <a:avLst/>
              <a:gdLst>
                <a:gd name="T0" fmla="*/ 20 w 40"/>
                <a:gd name="T1" fmla="*/ 0 h 38"/>
                <a:gd name="T2" fmla="*/ 20 w 40"/>
                <a:gd name="T3" fmla="*/ 0 h 38"/>
                <a:gd name="T4" fmla="*/ 28 w 40"/>
                <a:gd name="T5" fmla="*/ 0 h 38"/>
                <a:gd name="T6" fmla="*/ 34 w 40"/>
                <a:gd name="T7" fmla="*/ 4 h 38"/>
                <a:gd name="T8" fmla="*/ 38 w 40"/>
                <a:gd name="T9" fmla="*/ 10 h 38"/>
                <a:gd name="T10" fmla="*/ 40 w 40"/>
                <a:gd name="T11" fmla="*/ 18 h 38"/>
                <a:gd name="T12" fmla="*/ 40 w 40"/>
                <a:gd name="T13" fmla="*/ 18 h 38"/>
                <a:gd name="T14" fmla="*/ 38 w 40"/>
                <a:gd name="T15" fmla="*/ 26 h 38"/>
                <a:gd name="T16" fmla="*/ 34 w 40"/>
                <a:gd name="T17" fmla="*/ 32 h 38"/>
                <a:gd name="T18" fmla="*/ 28 w 40"/>
                <a:gd name="T19" fmla="*/ 36 h 38"/>
                <a:gd name="T20" fmla="*/ 20 w 40"/>
                <a:gd name="T21" fmla="*/ 38 h 38"/>
                <a:gd name="T22" fmla="*/ 20 w 40"/>
                <a:gd name="T23" fmla="*/ 38 h 38"/>
                <a:gd name="T24" fmla="*/ 12 w 40"/>
                <a:gd name="T25" fmla="*/ 36 h 38"/>
                <a:gd name="T26" fmla="*/ 6 w 40"/>
                <a:gd name="T27" fmla="*/ 32 h 38"/>
                <a:gd name="T28" fmla="*/ 2 w 40"/>
                <a:gd name="T29" fmla="*/ 26 h 38"/>
                <a:gd name="T30" fmla="*/ 0 w 40"/>
                <a:gd name="T31" fmla="*/ 18 h 38"/>
                <a:gd name="T32" fmla="*/ 0 w 40"/>
                <a:gd name="T33" fmla="*/ 18 h 38"/>
                <a:gd name="T34" fmla="*/ 2 w 40"/>
                <a:gd name="T35" fmla="*/ 10 h 38"/>
                <a:gd name="T36" fmla="*/ 6 w 40"/>
                <a:gd name="T37" fmla="*/ 4 h 38"/>
                <a:gd name="T38" fmla="*/ 12 w 40"/>
                <a:gd name="T39" fmla="*/ 0 h 38"/>
                <a:gd name="T40" fmla="*/ 20 w 40"/>
                <a:gd name="T41" fmla="*/ 0 h 38"/>
                <a:gd name="T42" fmla="*/ 20 w 40"/>
                <a:gd name="T43" fmla="*/ 0 h 3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0"/>
                <a:gd name="T67" fmla="*/ 0 h 38"/>
                <a:gd name="T68" fmla="*/ 40 w 40"/>
                <a:gd name="T69" fmla="*/ 38 h 3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0" h="38">
                  <a:moveTo>
                    <a:pt x="20" y="0"/>
                  </a:moveTo>
                  <a:lnTo>
                    <a:pt x="20" y="0"/>
                  </a:lnTo>
                  <a:lnTo>
                    <a:pt x="28" y="0"/>
                  </a:lnTo>
                  <a:lnTo>
                    <a:pt x="34" y="4"/>
                  </a:lnTo>
                  <a:lnTo>
                    <a:pt x="38" y="10"/>
                  </a:lnTo>
                  <a:lnTo>
                    <a:pt x="40" y="18"/>
                  </a:lnTo>
                  <a:lnTo>
                    <a:pt x="38" y="26"/>
                  </a:lnTo>
                  <a:lnTo>
                    <a:pt x="34" y="32"/>
                  </a:lnTo>
                  <a:lnTo>
                    <a:pt x="28" y="36"/>
                  </a:lnTo>
                  <a:lnTo>
                    <a:pt x="20" y="38"/>
                  </a:lnTo>
                  <a:lnTo>
                    <a:pt x="12" y="36"/>
                  </a:lnTo>
                  <a:lnTo>
                    <a:pt x="6" y="32"/>
                  </a:lnTo>
                  <a:lnTo>
                    <a:pt x="2" y="26"/>
                  </a:lnTo>
                  <a:lnTo>
                    <a:pt x="0" y="18"/>
                  </a:lnTo>
                  <a:lnTo>
                    <a:pt x="2" y="10"/>
                  </a:lnTo>
                  <a:lnTo>
                    <a:pt x="6" y="4"/>
                  </a:lnTo>
                  <a:lnTo>
                    <a:pt x="12" y="0"/>
                  </a:lnTo>
                  <a:lnTo>
                    <a:pt x="20" y="0"/>
                  </a:lnTo>
                  <a:close/>
                </a:path>
              </a:pathLst>
            </a:custGeom>
            <a:solidFill>
              <a:srgbClr val="EBAD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 name="Freeform 506">
              <a:extLst>
                <a:ext uri="{FF2B5EF4-FFF2-40B4-BE49-F238E27FC236}">
                  <a16:creationId xmlns:a16="http://schemas.microsoft.com/office/drawing/2014/main" id="{F9FCD3CD-2983-4680-8206-9E5F9FA2BB63}"/>
                </a:ext>
              </a:extLst>
            </p:cNvPr>
            <p:cNvSpPr>
              <a:spLocks/>
            </p:cNvSpPr>
            <p:nvPr/>
          </p:nvSpPr>
          <p:spPr bwMode="auto">
            <a:xfrm>
              <a:off x="2590" y="2400"/>
              <a:ext cx="36" cy="36"/>
            </a:xfrm>
            <a:custGeom>
              <a:avLst/>
              <a:gdLst>
                <a:gd name="T0" fmla="*/ 36 w 36"/>
                <a:gd name="T1" fmla="*/ 18 h 36"/>
                <a:gd name="T2" fmla="*/ 36 w 36"/>
                <a:gd name="T3" fmla="*/ 18 h 36"/>
                <a:gd name="T4" fmla="*/ 34 w 36"/>
                <a:gd name="T5" fmla="*/ 26 h 36"/>
                <a:gd name="T6" fmla="*/ 30 w 36"/>
                <a:gd name="T7" fmla="*/ 32 h 36"/>
                <a:gd name="T8" fmla="*/ 26 w 36"/>
                <a:gd name="T9" fmla="*/ 36 h 36"/>
                <a:gd name="T10" fmla="*/ 18 w 36"/>
                <a:gd name="T11" fmla="*/ 36 h 36"/>
                <a:gd name="T12" fmla="*/ 18 w 36"/>
                <a:gd name="T13" fmla="*/ 36 h 36"/>
                <a:gd name="T14" fmla="*/ 10 w 36"/>
                <a:gd name="T15" fmla="*/ 36 h 36"/>
                <a:gd name="T16" fmla="*/ 6 w 36"/>
                <a:gd name="T17" fmla="*/ 32 h 36"/>
                <a:gd name="T18" fmla="*/ 2 w 36"/>
                <a:gd name="T19" fmla="*/ 26 h 36"/>
                <a:gd name="T20" fmla="*/ 0 w 36"/>
                <a:gd name="T21" fmla="*/ 18 h 36"/>
                <a:gd name="T22" fmla="*/ 0 w 36"/>
                <a:gd name="T23" fmla="*/ 18 h 36"/>
                <a:gd name="T24" fmla="*/ 2 w 36"/>
                <a:gd name="T25" fmla="*/ 12 h 36"/>
                <a:gd name="T26" fmla="*/ 6 w 36"/>
                <a:gd name="T27" fmla="*/ 6 h 36"/>
                <a:gd name="T28" fmla="*/ 10 w 36"/>
                <a:gd name="T29" fmla="*/ 2 h 36"/>
                <a:gd name="T30" fmla="*/ 18 w 36"/>
                <a:gd name="T31" fmla="*/ 0 h 36"/>
                <a:gd name="T32" fmla="*/ 18 w 36"/>
                <a:gd name="T33" fmla="*/ 0 h 36"/>
                <a:gd name="T34" fmla="*/ 26 w 36"/>
                <a:gd name="T35" fmla="*/ 2 h 36"/>
                <a:gd name="T36" fmla="*/ 30 w 36"/>
                <a:gd name="T37" fmla="*/ 6 h 36"/>
                <a:gd name="T38" fmla="*/ 34 w 36"/>
                <a:gd name="T39" fmla="*/ 12 h 36"/>
                <a:gd name="T40" fmla="*/ 36 w 36"/>
                <a:gd name="T41" fmla="*/ 18 h 36"/>
                <a:gd name="T42" fmla="*/ 36 w 36"/>
                <a:gd name="T43" fmla="*/ 18 h 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6"/>
                <a:gd name="T67" fmla="*/ 0 h 36"/>
                <a:gd name="T68" fmla="*/ 36 w 36"/>
                <a:gd name="T69" fmla="*/ 36 h 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6" h="36">
                  <a:moveTo>
                    <a:pt x="36" y="18"/>
                  </a:moveTo>
                  <a:lnTo>
                    <a:pt x="36" y="18"/>
                  </a:lnTo>
                  <a:lnTo>
                    <a:pt x="34" y="26"/>
                  </a:lnTo>
                  <a:lnTo>
                    <a:pt x="30" y="32"/>
                  </a:lnTo>
                  <a:lnTo>
                    <a:pt x="26" y="36"/>
                  </a:lnTo>
                  <a:lnTo>
                    <a:pt x="18" y="36"/>
                  </a:lnTo>
                  <a:lnTo>
                    <a:pt x="10" y="36"/>
                  </a:lnTo>
                  <a:lnTo>
                    <a:pt x="6" y="32"/>
                  </a:lnTo>
                  <a:lnTo>
                    <a:pt x="2" y="26"/>
                  </a:lnTo>
                  <a:lnTo>
                    <a:pt x="0" y="18"/>
                  </a:lnTo>
                  <a:lnTo>
                    <a:pt x="2" y="12"/>
                  </a:lnTo>
                  <a:lnTo>
                    <a:pt x="6" y="6"/>
                  </a:lnTo>
                  <a:lnTo>
                    <a:pt x="10" y="2"/>
                  </a:lnTo>
                  <a:lnTo>
                    <a:pt x="18" y="0"/>
                  </a:lnTo>
                  <a:lnTo>
                    <a:pt x="26" y="2"/>
                  </a:lnTo>
                  <a:lnTo>
                    <a:pt x="30" y="6"/>
                  </a:lnTo>
                  <a:lnTo>
                    <a:pt x="34" y="12"/>
                  </a:lnTo>
                  <a:lnTo>
                    <a:pt x="36" y="18"/>
                  </a:lnTo>
                  <a:close/>
                </a:path>
              </a:pathLst>
            </a:custGeom>
            <a:solidFill>
              <a:srgbClr val="EBACB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9" name="Freeform 507">
              <a:extLst>
                <a:ext uri="{FF2B5EF4-FFF2-40B4-BE49-F238E27FC236}">
                  <a16:creationId xmlns:a16="http://schemas.microsoft.com/office/drawing/2014/main" id="{38FA9903-F597-4171-A89B-96B441050E1A}"/>
                </a:ext>
              </a:extLst>
            </p:cNvPr>
            <p:cNvSpPr>
              <a:spLocks/>
            </p:cNvSpPr>
            <p:nvPr/>
          </p:nvSpPr>
          <p:spPr bwMode="auto">
            <a:xfrm>
              <a:off x="2120" y="2284"/>
              <a:ext cx="42" cy="36"/>
            </a:xfrm>
            <a:custGeom>
              <a:avLst/>
              <a:gdLst>
                <a:gd name="T0" fmla="*/ 24 w 42"/>
                <a:gd name="T1" fmla="*/ 36 h 36"/>
                <a:gd name="T2" fmla="*/ 24 w 42"/>
                <a:gd name="T3" fmla="*/ 36 h 36"/>
                <a:gd name="T4" fmla="*/ 20 w 42"/>
                <a:gd name="T5" fmla="*/ 34 h 36"/>
                <a:gd name="T6" fmla="*/ 10 w 42"/>
                <a:gd name="T7" fmla="*/ 28 h 36"/>
                <a:gd name="T8" fmla="*/ 4 w 42"/>
                <a:gd name="T9" fmla="*/ 22 h 36"/>
                <a:gd name="T10" fmla="*/ 2 w 42"/>
                <a:gd name="T11" fmla="*/ 16 h 36"/>
                <a:gd name="T12" fmla="*/ 0 w 42"/>
                <a:gd name="T13" fmla="*/ 8 h 36"/>
                <a:gd name="T14" fmla="*/ 2 w 42"/>
                <a:gd name="T15" fmla="*/ 0 h 36"/>
                <a:gd name="T16" fmla="*/ 2 w 42"/>
                <a:gd name="T17" fmla="*/ 0 h 36"/>
                <a:gd name="T18" fmla="*/ 4 w 42"/>
                <a:gd name="T19" fmla="*/ 4 h 36"/>
                <a:gd name="T20" fmla="*/ 10 w 42"/>
                <a:gd name="T21" fmla="*/ 10 h 36"/>
                <a:gd name="T22" fmla="*/ 16 w 42"/>
                <a:gd name="T23" fmla="*/ 14 h 36"/>
                <a:gd name="T24" fmla="*/ 24 w 42"/>
                <a:gd name="T25" fmla="*/ 16 h 36"/>
                <a:gd name="T26" fmla="*/ 32 w 42"/>
                <a:gd name="T27" fmla="*/ 16 h 36"/>
                <a:gd name="T28" fmla="*/ 42 w 42"/>
                <a:gd name="T29" fmla="*/ 16 h 36"/>
                <a:gd name="T30" fmla="*/ 24 w 42"/>
                <a:gd name="T31" fmla="*/ 36 h 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2"/>
                <a:gd name="T49" fmla="*/ 0 h 36"/>
                <a:gd name="T50" fmla="*/ 42 w 42"/>
                <a:gd name="T51" fmla="*/ 36 h 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2" h="36">
                  <a:moveTo>
                    <a:pt x="24" y="36"/>
                  </a:moveTo>
                  <a:lnTo>
                    <a:pt x="24" y="36"/>
                  </a:lnTo>
                  <a:lnTo>
                    <a:pt x="20" y="34"/>
                  </a:lnTo>
                  <a:lnTo>
                    <a:pt x="10" y="28"/>
                  </a:lnTo>
                  <a:lnTo>
                    <a:pt x="4" y="22"/>
                  </a:lnTo>
                  <a:lnTo>
                    <a:pt x="2" y="16"/>
                  </a:lnTo>
                  <a:lnTo>
                    <a:pt x="0" y="8"/>
                  </a:lnTo>
                  <a:lnTo>
                    <a:pt x="2" y="0"/>
                  </a:lnTo>
                  <a:lnTo>
                    <a:pt x="4" y="4"/>
                  </a:lnTo>
                  <a:lnTo>
                    <a:pt x="10" y="10"/>
                  </a:lnTo>
                  <a:lnTo>
                    <a:pt x="16" y="14"/>
                  </a:lnTo>
                  <a:lnTo>
                    <a:pt x="24" y="16"/>
                  </a:lnTo>
                  <a:lnTo>
                    <a:pt x="32" y="16"/>
                  </a:lnTo>
                  <a:lnTo>
                    <a:pt x="42" y="16"/>
                  </a:lnTo>
                  <a:lnTo>
                    <a:pt x="24" y="3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0" name="Freeform 508">
              <a:extLst>
                <a:ext uri="{FF2B5EF4-FFF2-40B4-BE49-F238E27FC236}">
                  <a16:creationId xmlns:a16="http://schemas.microsoft.com/office/drawing/2014/main" id="{F0A0345B-5BD2-4846-8A72-413E2E04FBE8}"/>
                </a:ext>
              </a:extLst>
            </p:cNvPr>
            <p:cNvSpPr>
              <a:spLocks/>
            </p:cNvSpPr>
            <p:nvPr/>
          </p:nvSpPr>
          <p:spPr bwMode="auto">
            <a:xfrm>
              <a:off x="2550" y="2290"/>
              <a:ext cx="78" cy="78"/>
            </a:xfrm>
            <a:custGeom>
              <a:avLst/>
              <a:gdLst>
                <a:gd name="T0" fmla="*/ 2 w 78"/>
                <a:gd name="T1" fmla="*/ 46 h 78"/>
                <a:gd name="T2" fmla="*/ 2 w 78"/>
                <a:gd name="T3" fmla="*/ 46 h 78"/>
                <a:gd name="T4" fmla="*/ 4 w 78"/>
                <a:gd name="T5" fmla="*/ 54 h 78"/>
                <a:gd name="T6" fmla="*/ 6 w 78"/>
                <a:gd name="T7" fmla="*/ 60 h 78"/>
                <a:gd name="T8" fmla="*/ 12 w 78"/>
                <a:gd name="T9" fmla="*/ 66 h 78"/>
                <a:gd name="T10" fmla="*/ 18 w 78"/>
                <a:gd name="T11" fmla="*/ 72 h 78"/>
                <a:gd name="T12" fmla="*/ 24 w 78"/>
                <a:gd name="T13" fmla="*/ 76 h 78"/>
                <a:gd name="T14" fmla="*/ 32 w 78"/>
                <a:gd name="T15" fmla="*/ 78 h 78"/>
                <a:gd name="T16" fmla="*/ 38 w 78"/>
                <a:gd name="T17" fmla="*/ 78 h 78"/>
                <a:gd name="T18" fmla="*/ 46 w 78"/>
                <a:gd name="T19" fmla="*/ 78 h 78"/>
                <a:gd name="T20" fmla="*/ 46 w 78"/>
                <a:gd name="T21" fmla="*/ 78 h 78"/>
                <a:gd name="T22" fmla="*/ 54 w 78"/>
                <a:gd name="T23" fmla="*/ 76 h 78"/>
                <a:gd name="T24" fmla="*/ 60 w 78"/>
                <a:gd name="T25" fmla="*/ 72 h 78"/>
                <a:gd name="T26" fmla="*/ 66 w 78"/>
                <a:gd name="T27" fmla="*/ 68 h 78"/>
                <a:gd name="T28" fmla="*/ 72 w 78"/>
                <a:gd name="T29" fmla="*/ 62 h 78"/>
                <a:gd name="T30" fmla="*/ 76 w 78"/>
                <a:gd name="T31" fmla="*/ 56 h 78"/>
                <a:gd name="T32" fmla="*/ 78 w 78"/>
                <a:gd name="T33" fmla="*/ 48 h 78"/>
                <a:gd name="T34" fmla="*/ 78 w 78"/>
                <a:gd name="T35" fmla="*/ 40 h 78"/>
                <a:gd name="T36" fmla="*/ 78 w 78"/>
                <a:gd name="T37" fmla="*/ 32 h 78"/>
                <a:gd name="T38" fmla="*/ 78 w 78"/>
                <a:gd name="T39" fmla="*/ 32 h 78"/>
                <a:gd name="T40" fmla="*/ 76 w 78"/>
                <a:gd name="T41" fmla="*/ 26 h 78"/>
                <a:gd name="T42" fmla="*/ 72 w 78"/>
                <a:gd name="T43" fmla="*/ 18 h 78"/>
                <a:gd name="T44" fmla="*/ 68 w 78"/>
                <a:gd name="T45" fmla="*/ 12 h 78"/>
                <a:gd name="T46" fmla="*/ 62 w 78"/>
                <a:gd name="T47" fmla="*/ 8 h 78"/>
                <a:gd name="T48" fmla="*/ 56 w 78"/>
                <a:gd name="T49" fmla="*/ 4 h 78"/>
                <a:gd name="T50" fmla="*/ 48 w 78"/>
                <a:gd name="T51" fmla="*/ 2 h 78"/>
                <a:gd name="T52" fmla="*/ 40 w 78"/>
                <a:gd name="T53" fmla="*/ 0 h 78"/>
                <a:gd name="T54" fmla="*/ 32 w 78"/>
                <a:gd name="T55" fmla="*/ 0 h 78"/>
                <a:gd name="T56" fmla="*/ 32 w 78"/>
                <a:gd name="T57" fmla="*/ 0 h 78"/>
                <a:gd name="T58" fmla="*/ 26 w 78"/>
                <a:gd name="T59" fmla="*/ 4 h 78"/>
                <a:gd name="T60" fmla="*/ 18 w 78"/>
                <a:gd name="T61" fmla="*/ 6 h 78"/>
                <a:gd name="T62" fmla="*/ 12 w 78"/>
                <a:gd name="T63" fmla="*/ 12 h 78"/>
                <a:gd name="T64" fmla="*/ 8 w 78"/>
                <a:gd name="T65" fmla="*/ 16 h 78"/>
                <a:gd name="T66" fmla="*/ 4 w 78"/>
                <a:gd name="T67" fmla="*/ 24 h 78"/>
                <a:gd name="T68" fmla="*/ 2 w 78"/>
                <a:gd name="T69" fmla="*/ 30 h 78"/>
                <a:gd name="T70" fmla="*/ 0 w 78"/>
                <a:gd name="T71" fmla="*/ 38 h 78"/>
                <a:gd name="T72" fmla="*/ 2 w 78"/>
                <a:gd name="T73" fmla="*/ 46 h 78"/>
                <a:gd name="T74" fmla="*/ 2 w 78"/>
                <a:gd name="T75" fmla="*/ 46 h 7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8"/>
                <a:gd name="T115" fmla="*/ 0 h 78"/>
                <a:gd name="T116" fmla="*/ 78 w 78"/>
                <a:gd name="T117" fmla="*/ 78 h 7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8" h="78">
                  <a:moveTo>
                    <a:pt x="2" y="46"/>
                  </a:moveTo>
                  <a:lnTo>
                    <a:pt x="2" y="46"/>
                  </a:lnTo>
                  <a:lnTo>
                    <a:pt x="4" y="54"/>
                  </a:lnTo>
                  <a:lnTo>
                    <a:pt x="6" y="60"/>
                  </a:lnTo>
                  <a:lnTo>
                    <a:pt x="12" y="66"/>
                  </a:lnTo>
                  <a:lnTo>
                    <a:pt x="18" y="72"/>
                  </a:lnTo>
                  <a:lnTo>
                    <a:pt x="24" y="76"/>
                  </a:lnTo>
                  <a:lnTo>
                    <a:pt x="32" y="78"/>
                  </a:lnTo>
                  <a:lnTo>
                    <a:pt x="38" y="78"/>
                  </a:lnTo>
                  <a:lnTo>
                    <a:pt x="46" y="78"/>
                  </a:lnTo>
                  <a:lnTo>
                    <a:pt x="54" y="76"/>
                  </a:lnTo>
                  <a:lnTo>
                    <a:pt x="60" y="72"/>
                  </a:lnTo>
                  <a:lnTo>
                    <a:pt x="66" y="68"/>
                  </a:lnTo>
                  <a:lnTo>
                    <a:pt x="72" y="62"/>
                  </a:lnTo>
                  <a:lnTo>
                    <a:pt x="76" y="56"/>
                  </a:lnTo>
                  <a:lnTo>
                    <a:pt x="78" y="48"/>
                  </a:lnTo>
                  <a:lnTo>
                    <a:pt x="78" y="40"/>
                  </a:lnTo>
                  <a:lnTo>
                    <a:pt x="78" y="32"/>
                  </a:lnTo>
                  <a:lnTo>
                    <a:pt x="76" y="26"/>
                  </a:lnTo>
                  <a:lnTo>
                    <a:pt x="72" y="18"/>
                  </a:lnTo>
                  <a:lnTo>
                    <a:pt x="68" y="12"/>
                  </a:lnTo>
                  <a:lnTo>
                    <a:pt x="62" y="8"/>
                  </a:lnTo>
                  <a:lnTo>
                    <a:pt x="56" y="4"/>
                  </a:lnTo>
                  <a:lnTo>
                    <a:pt x="48" y="2"/>
                  </a:lnTo>
                  <a:lnTo>
                    <a:pt x="40" y="0"/>
                  </a:lnTo>
                  <a:lnTo>
                    <a:pt x="32" y="0"/>
                  </a:lnTo>
                  <a:lnTo>
                    <a:pt x="26" y="4"/>
                  </a:lnTo>
                  <a:lnTo>
                    <a:pt x="18" y="6"/>
                  </a:lnTo>
                  <a:lnTo>
                    <a:pt x="12" y="12"/>
                  </a:lnTo>
                  <a:lnTo>
                    <a:pt x="8" y="16"/>
                  </a:lnTo>
                  <a:lnTo>
                    <a:pt x="4" y="24"/>
                  </a:lnTo>
                  <a:lnTo>
                    <a:pt x="2" y="30"/>
                  </a:lnTo>
                  <a:lnTo>
                    <a:pt x="0" y="38"/>
                  </a:lnTo>
                  <a:lnTo>
                    <a:pt x="2" y="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1" name="Freeform 509">
              <a:extLst>
                <a:ext uri="{FF2B5EF4-FFF2-40B4-BE49-F238E27FC236}">
                  <a16:creationId xmlns:a16="http://schemas.microsoft.com/office/drawing/2014/main" id="{42FC2B7D-E992-4791-8A33-3AA37697364D}"/>
                </a:ext>
              </a:extLst>
            </p:cNvPr>
            <p:cNvSpPr>
              <a:spLocks/>
            </p:cNvSpPr>
            <p:nvPr/>
          </p:nvSpPr>
          <p:spPr bwMode="auto">
            <a:xfrm>
              <a:off x="2612" y="2292"/>
              <a:ext cx="42" cy="32"/>
            </a:xfrm>
            <a:custGeom>
              <a:avLst/>
              <a:gdLst>
                <a:gd name="T0" fmla="*/ 14 w 42"/>
                <a:gd name="T1" fmla="*/ 32 h 32"/>
                <a:gd name="T2" fmla="*/ 14 w 42"/>
                <a:gd name="T3" fmla="*/ 32 h 32"/>
                <a:gd name="T4" fmla="*/ 20 w 42"/>
                <a:gd name="T5" fmla="*/ 30 h 32"/>
                <a:gd name="T6" fmla="*/ 30 w 42"/>
                <a:gd name="T7" fmla="*/ 24 h 32"/>
                <a:gd name="T8" fmla="*/ 36 w 42"/>
                <a:gd name="T9" fmla="*/ 20 h 32"/>
                <a:gd name="T10" fmla="*/ 40 w 42"/>
                <a:gd name="T11" fmla="*/ 14 h 32"/>
                <a:gd name="T12" fmla="*/ 42 w 42"/>
                <a:gd name="T13" fmla="*/ 8 h 32"/>
                <a:gd name="T14" fmla="*/ 42 w 42"/>
                <a:gd name="T15" fmla="*/ 0 h 32"/>
                <a:gd name="T16" fmla="*/ 42 w 42"/>
                <a:gd name="T17" fmla="*/ 0 h 32"/>
                <a:gd name="T18" fmla="*/ 38 w 42"/>
                <a:gd name="T19" fmla="*/ 2 h 32"/>
                <a:gd name="T20" fmla="*/ 32 w 42"/>
                <a:gd name="T21" fmla="*/ 8 h 32"/>
                <a:gd name="T22" fmla="*/ 26 w 42"/>
                <a:gd name="T23" fmla="*/ 10 h 32"/>
                <a:gd name="T24" fmla="*/ 18 w 42"/>
                <a:gd name="T25" fmla="*/ 12 h 32"/>
                <a:gd name="T26" fmla="*/ 10 w 42"/>
                <a:gd name="T27" fmla="*/ 12 h 32"/>
                <a:gd name="T28" fmla="*/ 0 w 42"/>
                <a:gd name="T29" fmla="*/ 8 h 32"/>
                <a:gd name="T30" fmla="*/ 14 w 42"/>
                <a:gd name="T31" fmla="*/ 32 h 3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2"/>
                <a:gd name="T49" fmla="*/ 0 h 32"/>
                <a:gd name="T50" fmla="*/ 42 w 42"/>
                <a:gd name="T51" fmla="*/ 32 h 3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2" h="32">
                  <a:moveTo>
                    <a:pt x="14" y="32"/>
                  </a:moveTo>
                  <a:lnTo>
                    <a:pt x="14" y="32"/>
                  </a:lnTo>
                  <a:lnTo>
                    <a:pt x="20" y="30"/>
                  </a:lnTo>
                  <a:lnTo>
                    <a:pt x="30" y="24"/>
                  </a:lnTo>
                  <a:lnTo>
                    <a:pt x="36" y="20"/>
                  </a:lnTo>
                  <a:lnTo>
                    <a:pt x="40" y="14"/>
                  </a:lnTo>
                  <a:lnTo>
                    <a:pt x="42" y="8"/>
                  </a:lnTo>
                  <a:lnTo>
                    <a:pt x="42" y="0"/>
                  </a:lnTo>
                  <a:lnTo>
                    <a:pt x="38" y="2"/>
                  </a:lnTo>
                  <a:lnTo>
                    <a:pt x="32" y="8"/>
                  </a:lnTo>
                  <a:lnTo>
                    <a:pt x="26" y="10"/>
                  </a:lnTo>
                  <a:lnTo>
                    <a:pt x="18" y="12"/>
                  </a:lnTo>
                  <a:lnTo>
                    <a:pt x="10" y="12"/>
                  </a:lnTo>
                  <a:lnTo>
                    <a:pt x="0" y="8"/>
                  </a:lnTo>
                  <a:lnTo>
                    <a:pt x="14"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2" name="Freeform 510">
              <a:extLst>
                <a:ext uri="{FF2B5EF4-FFF2-40B4-BE49-F238E27FC236}">
                  <a16:creationId xmlns:a16="http://schemas.microsoft.com/office/drawing/2014/main" id="{845B9EF6-20A7-4B76-B988-780327AF9B1A}"/>
                </a:ext>
              </a:extLst>
            </p:cNvPr>
            <p:cNvSpPr>
              <a:spLocks/>
            </p:cNvSpPr>
            <p:nvPr/>
          </p:nvSpPr>
          <p:spPr bwMode="auto">
            <a:xfrm>
              <a:off x="2362" y="2332"/>
              <a:ext cx="40" cy="60"/>
            </a:xfrm>
            <a:custGeom>
              <a:avLst/>
              <a:gdLst>
                <a:gd name="T0" fmla="*/ 16 w 40"/>
                <a:gd name="T1" fmla="*/ 2 h 60"/>
                <a:gd name="T2" fmla="*/ 12 w 40"/>
                <a:gd name="T3" fmla="*/ 8 h 60"/>
                <a:gd name="T4" fmla="*/ 12 w 40"/>
                <a:gd name="T5" fmla="*/ 8 h 60"/>
                <a:gd name="T6" fmla="*/ 6 w 40"/>
                <a:gd name="T7" fmla="*/ 20 h 60"/>
                <a:gd name="T8" fmla="*/ 2 w 40"/>
                <a:gd name="T9" fmla="*/ 32 h 60"/>
                <a:gd name="T10" fmla="*/ 0 w 40"/>
                <a:gd name="T11" fmla="*/ 52 h 60"/>
                <a:gd name="T12" fmla="*/ 0 w 40"/>
                <a:gd name="T13" fmla="*/ 52 h 60"/>
                <a:gd name="T14" fmla="*/ 0 w 40"/>
                <a:gd name="T15" fmla="*/ 54 h 60"/>
                <a:gd name="T16" fmla="*/ 2 w 40"/>
                <a:gd name="T17" fmla="*/ 56 h 60"/>
                <a:gd name="T18" fmla="*/ 2 w 40"/>
                <a:gd name="T19" fmla="*/ 56 h 60"/>
                <a:gd name="T20" fmla="*/ 6 w 40"/>
                <a:gd name="T21" fmla="*/ 58 h 60"/>
                <a:gd name="T22" fmla="*/ 10 w 40"/>
                <a:gd name="T23" fmla="*/ 60 h 60"/>
                <a:gd name="T24" fmla="*/ 22 w 40"/>
                <a:gd name="T25" fmla="*/ 58 h 60"/>
                <a:gd name="T26" fmla="*/ 24 w 40"/>
                <a:gd name="T27" fmla="*/ 58 h 60"/>
                <a:gd name="T28" fmla="*/ 24 w 40"/>
                <a:gd name="T29" fmla="*/ 58 h 60"/>
                <a:gd name="T30" fmla="*/ 34 w 40"/>
                <a:gd name="T31" fmla="*/ 56 h 60"/>
                <a:gd name="T32" fmla="*/ 38 w 40"/>
                <a:gd name="T33" fmla="*/ 52 h 60"/>
                <a:gd name="T34" fmla="*/ 38 w 40"/>
                <a:gd name="T35" fmla="*/ 52 h 60"/>
                <a:gd name="T36" fmla="*/ 40 w 40"/>
                <a:gd name="T37" fmla="*/ 46 h 60"/>
                <a:gd name="T38" fmla="*/ 36 w 40"/>
                <a:gd name="T39" fmla="*/ 38 h 60"/>
                <a:gd name="T40" fmla="*/ 34 w 40"/>
                <a:gd name="T41" fmla="*/ 32 h 60"/>
                <a:gd name="T42" fmla="*/ 32 w 40"/>
                <a:gd name="T43" fmla="*/ 20 h 60"/>
                <a:gd name="T44" fmla="*/ 26 w 40"/>
                <a:gd name="T45" fmla="*/ 6 h 60"/>
                <a:gd name="T46" fmla="*/ 26 w 40"/>
                <a:gd name="T47" fmla="*/ 6 h 60"/>
                <a:gd name="T48" fmla="*/ 24 w 40"/>
                <a:gd name="T49" fmla="*/ 2 h 60"/>
                <a:gd name="T50" fmla="*/ 22 w 40"/>
                <a:gd name="T51" fmla="*/ 0 h 60"/>
                <a:gd name="T52" fmla="*/ 22 w 40"/>
                <a:gd name="T53" fmla="*/ 0 h 60"/>
                <a:gd name="T54" fmla="*/ 20 w 40"/>
                <a:gd name="T55" fmla="*/ 0 h 60"/>
                <a:gd name="T56" fmla="*/ 16 w 40"/>
                <a:gd name="T57" fmla="*/ 2 h 60"/>
                <a:gd name="T58" fmla="*/ 16 w 40"/>
                <a:gd name="T59" fmla="*/ 2 h 6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40"/>
                <a:gd name="T91" fmla="*/ 0 h 60"/>
                <a:gd name="T92" fmla="*/ 40 w 40"/>
                <a:gd name="T93" fmla="*/ 60 h 6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40" h="60">
                  <a:moveTo>
                    <a:pt x="16" y="2"/>
                  </a:moveTo>
                  <a:lnTo>
                    <a:pt x="12" y="8"/>
                  </a:lnTo>
                  <a:lnTo>
                    <a:pt x="6" y="20"/>
                  </a:lnTo>
                  <a:lnTo>
                    <a:pt x="2" y="32"/>
                  </a:lnTo>
                  <a:lnTo>
                    <a:pt x="0" y="52"/>
                  </a:lnTo>
                  <a:lnTo>
                    <a:pt x="0" y="54"/>
                  </a:lnTo>
                  <a:lnTo>
                    <a:pt x="2" y="56"/>
                  </a:lnTo>
                  <a:lnTo>
                    <a:pt x="6" y="58"/>
                  </a:lnTo>
                  <a:lnTo>
                    <a:pt x="10" y="60"/>
                  </a:lnTo>
                  <a:lnTo>
                    <a:pt x="22" y="58"/>
                  </a:lnTo>
                  <a:lnTo>
                    <a:pt x="24" y="58"/>
                  </a:lnTo>
                  <a:lnTo>
                    <a:pt x="34" y="56"/>
                  </a:lnTo>
                  <a:lnTo>
                    <a:pt x="38" y="52"/>
                  </a:lnTo>
                  <a:lnTo>
                    <a:pt x="40" y="46"/>
                  </a:lnTo>
                  <a:lnTo>
                    <a:pt x="36" y="38"/>
                  </a:lnTo>
                  <a:lnTo>
                    <a:pt x="34" y="32"/>
                  </a:lnTo>
                  <a:lnTo>
                    <a:pt x="32" y="20"/>
                  </a:lnTo>
                  <a:lnTo>
                    <a:pt x="26" y="6"/>
                  </a:lnTo>
                  <a:lnTo>
                    <a:pt x="24" y="2"/>
                  </a:lnTo>
                  <a:lnTo>
                    <a:pt x="22" y="0"/>
                  </a:lnTo>
                  <a:lnTo>
                    <a:pt x="20" y="0"/>
                  </a:lnTo>
                  <a:lnTo>
                    <a:pt x="16" y="2"/>
                  </a:lnTo>
                  <a:close/>
                </a:path>
              </a:pathLst>
            </a:custGeom>
            <a:solidFill>
              <a:srgbClr val="ECC8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3" name="Freeform 511">
              <a:extLst>
                <a:ext uri="{FF2B5EF4-FFF2-40B4-BE49-F238E27FC236}">
                  <a16:creationId xmlns:a16="http://schemas.microsoft.com/office/drawing/2014/main" id="{94AC8D9A-559D-4F02-99AF-FD6FE364E722}"/>
                </a:ext>
              </a:extLst>
            </p:cNvPr>
            <p:cNvSpPr>
              <a:spLocks/>
            </p:cNvSpPr>
            <p:nvPr/>
          </p:nvSpPr>
          <p:spPr bwMode="auto">
            <a:xfrm>
              <a:off x="2362" y="2334"/>
              <a:ext cx="40" cy="58"/>
            </a:xfrm>
            <a:custGeom>
              <a:avLst/>
              <a:gdLst>
                <a:gd name="T0" fmla="*/ 0 w 40"/>
                <a:gd name="T1" fmla="*/ 50 h 58"/>
                <a:gd name="T2" fmla="*/ 0 w 40"/>
                <a:gd name="T3" fmla="*/ 50 h 58"/>
                <a:gd name="T4" fmla="*/ 0 w 40"/>
                <a:gd name="T5" fmla="*/ 52 h 58"/>
                <a:gd name="T6" fmla="*/ 2 w 40"/>
                <a:gd name="T7" fmla="*/ 54 h 58"/>
                <a:gd name="T8" fmla="*/ 2 w 40"/>
                <a:gd name="T9" fmla="*/ 54 h 58"/>
                <a:gd name="T10" fmla="*/ 6 w 40"/>
                <a:gd name="T11" fmla="*/ 56 h 58"/>
                <a:gd name="T12" fmla="*/ 12 w 40"/>
                <a:gd name="T13" fmla="*/ 58 h 58"/>
                <a:gd name="T14" fmla="*/ 22 w 40"/>
                <a:gd name="T15" fmla="*/ 56 h 58"/>
                <a:gd name="T16" fmla="*/ 24 w 40"/>
                <a:gd name="T17" fmla="*/ 56 h 58"/>
                <a:gd name="T18" fmla="*/ 24 w 40"/>
                <a:gd name="T19" fmla="*/ 56 h 58"/>
                <a:gd name="T20" fmla="*/ 34 w 40"/>
                <a:gd name="T21" fmla="*/ 54 h 58"/>
                <a:gd name="T22" fmla="*/ 38 w 40"/>
                <a:gd name="T23" fmla="*/ 50 h 58"/>
                <a:gd name="T24" fmla="*/ 38 w 40"/>
                <a:gd name="T25" fmla="*/ 50 h 58"/>
                <a:gd name="T26" fmla="*/ 40 w 40"/>
                <a:gd name="T27" fmla="*/ 44 h 58"/>
                <a:gd name="T28" fmla="*/ 36 w 40"/>
                <a:gd name="T29" fmla="*/ 36 h 58"/>
                <a:gd name="T30" fmla="*/ 34 w 40"/>
                <a:gd name="T31" fmla="*/ 30 h 58"/>
                <a:gd name="T32" fmla="*/ 32 w 40"/>
                <a:gd name="T33" fmla="*/ 18 h 58"/>
                <a:gd name="T34" fmla="*/ 26 w 40"/>
                <a:gd name="T35" fmla="*/ 4 h 58"/>
                <a:gd name="T36" fmla="*/ 26 w 40"/>
                <a:gd name="T37" fmla="*/ 4 h 58"/>
                <a:gd name="T38" fmla="*/ 24 w 40"/>
                <a:gd name="T39" fmla="*/ 0 h 58"/>
                <a:gd name="T40" fmla="*/ 22 w 40"/>
                <a:gd name="T41" fmla="*/ 0 h 58"/>
                <a:gd name="T42" fmla="*/ 22 w 40"/>
                <a:gd name="T43" fmla="*/ 0 h 58"/>
                <a:gd name="T44" fmla="*/ 20 w 40"/>
                <a:gd name="T45" fmla="*/ 0 h 58"/>
                <a:gd name="T46" fmla="*/ 18 w 40"/>
                <a:gd name="T47" fmla="*/ 2 h 58"/>
                <a:gd name="T48" fmla="*/ 12 w 40"/>
                <a:gd name="T49" fmla="*/ 8 h 58"/>
                <a:gd name="T50" fmla="*/ 12 w 40"/>
                <a:gd name="T51" fmla="*/ 8 h 58"/>
                <a:gd name="T52" fmla="*/ 6 w 40"/>
                <a:gd name="T53" fmla="*/ 18 h 58"/>
                <a:gd name="T54" fmla="*/ 2 w 40"/>
                <a:gd name="T55" fmla="*/ 30 h 58"/>
                <a:gd name="T56" fmla="*/ 0 w 40"/>
                <a:gd name="T57" fmla="*/ 50 h 58"/>
                <a:gd name="T58" fmla="*/ 0 w 40"/>
                <a:gd name="T59" fmla="*/ 50 h 5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40"/>
                <a:gd name="T91" fmla="*/ 0 h 58"/>
                <a:gd name="T92" fmla="*/ 40 w 40"/>
                <a:gd name="T93" fmla="*/ 58 h 5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40" h="58">
                  <a:moveTo>
                    <a:pt x="0" y="50"/>
                  </a:moveTo>
                  <a:lnTo>
                    <a:pt x="0" y="50"/>
                  </a:lnTo>
                  <a:lnTo>
                    <a:pt x="0" y="52"/>
                  </a:lnTo>
                  <a:lnTo>
                    <a:pt x="2" y="54"/>
                  </a:lnTo>
                  <a:lnTo>
                    <a:pt x="6" y="56"/>
                  </a:lnTo>
                  <a:lnTo>
                    <a:pt x="12" y="58"/>
                  </a:lnTo>
                  <a:lnTo>
                    <a:pt x="22" y="56"/>
                  </a:lnTo>
                  <a:lnTo>
                    <a:pt x="24" y="56"/>
                  </a:lnTo>
                  <a:lnTo>
                    <a:pt x="34" y="54"/>
                  </a:lnTo>
                  <a:lnTo>
                    <a:pt x="38" y="50"/>
                  </a:lnTo>
                  <a:lnTo>
                    <a:pt x="40" y="44"/>
                  </a:lnTo>
                  <a:lnTo>
                    <a:pt x="36" y="36"/>
                  </a:lnTo>
                  <a:lnTo>
                    <a:pt x="34" y="30"/>
                  </a:lnTo>
                  <a:lnTo>
                    <a:pt x="32" y="18"/>
                  </a:lnTo>
                  <a:lnTo>
                    <a:pt x="26" y="4"/>
                  </a:lnTo>
                  <a:lnTo>
                    <a:pt x="24" y="0"/>
                  </a:lnTo>
                  <a:lnTo>
                    <a:pt x="22" y="0"/>
                  </a:lnTo>
                  <a:lnTo>
                    <a:pt x="20" y="0"/>
                  </a:lnTo>
                  <a:lnTo>
                    <a:pt x="18" y="2"/>
                  </a:lnTo>
                  <a:lnTo>
                    <a:pt x="12" y="8"/>
                  </a:lnTo>
                  <a:lnTo>
                    <a:pt x="6" y="18"/>
                  </a:lnTo>
                  <a:lnTo>
                    <a:pt x="2" y="30"/>
                  </a:lnTo>
                  <a:lnTo>
                    <a:pt x="0" y="50"/>
                  </a:lnTo>
                  <a:close/>
                </a:path>
              </a:pathLst>
            </a:custGeom>
            <a:solidFill>
              <a:srgbClr val="ECC9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4" name="Freeform 512">
              <a:extLst>
                <a:ext uri="{FF2B5EF4-FFF2-40B4-BE49-F238E27FC236}">
                  <a16:creationId xmlns:a16="http://schemas.microsoft.com/office/drawing/2014/main" id="{EF084DAB-A8C5-43D3-86A1-6F68A2C83E0B}"/>
                </a:ext>
              </a:extLst>
            </p:cNvPr>
            <p:cNvSpPr>
              <a:spLocks/>
            </p:cNvSpPr>
            <p:nvPr/>
          </p:nvSpPr>
          <p:spPr bwMode="auto">
            <a:xfrm>
              <a:off x="2362" y="2334"/>
              <a:ext cx="38" cy="56"/>
            </a:xfrm>
            <a:custGeom>
              <a:avLst/>
              <a:gdLst>
                <a:gd name="T0" fmla="*/ 0 w 38"/>
                <a:gd name="T1" fmla="*/ 48 h 56"/>
                <a:gd name="T2" fmla="*/ 0 w 38"/>
                <a:gd name="T3" fmla="*/ 48 h 56"/>
                <a:gd name="T4" fmla="*/ 0 w 38"/>
                <a:gd name="T5" fmla="*/ 52 h 56"/>
                <a:gd name="T6" fmla="*/ 2 w 38"/>
                <a:gd name="T7" fmla="*/ 54 h 56"/>
                <a:gd name="T8" fmla="*/ 2 w 38"/>
                <a:gd name="T9" fmla="*/ 54 h 56"/>
                <a:gd name="T10" fmla="*/ 6 w 38"/>
                <a:gd name="T11" fmla="*/ 56 h 56"/>
                <a:gd name="T12" fmla="*/ 12 w 38"/>
                <a:gd name="T13" fmla="*/ 56 h 56"/>
                <a:gd name="T14" fmla="*/ 22 w 38"/>
                <a:gd name="T15" fmla="*/ 56 h 56"/>
                <a:gd name="T16" fmla="*/ 24 w 38"/>
                <a:gd name="T17" fmla="*/ 56 h 56"/>
                <a:gd name="T18" fmla="*/ 24 w 38"/>
                <a:gd name="T19" fmla="*/ 56 h 56"/>
                <a:gd name="T20" fmla="*/ 34 w 38"/>
                <a:gd name="T21" fmla="*/ 54 h 56"/>
                <a:gd name="T22" fmla="*/ 38 w 38"/>
                <a:gd name="T23" fmla="*/ 50 h 56"/>
                <a:gd name="T24" fmla="*/ 38 w 38"/>
                <a:gd name="T25" fmla="*/ 50 h 56"/>
                <a:gd name="T26" fmla="*/ 38 w 38"/>
                <a:gd name="T27" fmla="*/ 44 h 56"/>
                <a:gd name="T28" fmla="*/ 36 w 38"/>
                <a:gd name="T29" fmla="*/ 36 h 56"/>
                <a:gd name="T30" fmla="*/ 34 w 38"/>
                <a:gd name="T31" fmla="*/ 30 h 56"/>
                <a:gd name="T32" fmla="*/ 30 w 38"/>
                <a:gd name="T33" fmla="*/ 20 h 56"/>
                <a:gd name="T34" fmla="*/ 26 w 38"/>
                <a:gd name="T35" fmla="*/ 6 h 56"/>
                <a:gd name="T36" fmla="*/ 26 w 38"/>
                <a:gd name="T37" fmla="*/ 6 h 56"/>
                <a:gd name="T38" fmla="*/ 24 w 38"/>
                <a:gd name="T39" fmla="*/ 2 h 56"/>
                <a:gd name="T40" fmla="*/ 22 w 38"/>
                <a:gd name="T41" fmla="*/ 0 h 56"/>
                <a:gd name="T42" fmla="*/ 22 w 38"/>
                <a:gd name="T43" fmla="*/ 0 h 56"/>
                <a:gd name="T44" fmla="*/ 20 w 38"/>
                <a:gd name="T45" fmla="*/ 0 h 56"/>
                <a:gd name="T46" fmla="*/ 18 w 38"/>
                <a:gd name="T47" fmla="*/ 2 h 56"/>
                <a:gd name="T48" fmla="*/ 12 w 38"/>
                <a:gd name="T49" fmla="*/ 8 h 56"/>
                <a:gd name="T50" fmla="*/ 12 w 38"/>
                <a:gd name="T51" fmla="*/ 8 h 56"/>
                <a:gd name="T52" fmla="*/ 6 w 38"/>
                <a:gd name="T53" fmla="*/ 20 h 56"/>
                <a:gd name="T54" fmla="*/ 2 w 38"/>
                <a:gd name="T55" fmla="*/ 32 h 56"/>
                <a:gd name="T56" fmla="*/ 0 w 38"/>
                <a:gd name="T57" fmla="*/ 48 h 56"/>
                <a:gd name="T58" fmla="*/ 0 w 38"/>
                <a:gd name="T59" fmla="*/ 48 h 5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8"/>
                <a:gd name="T91" fmla="*/ 0 h 56"/>
                <a:gd name="T92" fmla="*/ 38 w 38"/>
                <a:gd name="T93" fmla="*/ 56 h 5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8" h="56">
                  <a:moveTo>
                    <a:pt x="0" y="48"/>
                  </a:moveTo>
                  <a:lnTo>
                    <a:pt x="0" y="48"/>
                  </a:lnTo>
                  <a:lnTo>
                    <a:pt x="0" y="52"/>
                  </a:lnTo>
                  <a:lnTo>
                    <a:pt x="2" y="54"/>
                  </a:lnTo>
                  <a:lnTo>
                    <a:pt x="6" y="56"/>
                  </a:lnTo>
                  <a:lnTo>
                    <a:pt x="12" y="56"/>
                  </a:lnTo>
                  <a:lnTo>
                    <a:pt x="22" y="56"/>
                  </a:lnTo>
                  <a:lnTo>
                    <a:pt x="24" y="56"/>
                  </a:lnTo>
                  <a:lnTo>
                    <a:pt x="34" y="54"/>
                  </a:lnTo>
                  <a:lnTo>
                    <a:pt x="38" y="50"/>
                  </a:lnTo>
                  <a:lnTo>
                    <a:pt x="38" y="44"/>
                  </a:lnTo>
                  <a:lnTo>
                    <a:pt x="36" y="36"/>
                  </a:lnTo>
                  <a:lnTo>
                    <a:pt x="34" y="30"/>
                  </a:lnTo>
                  <a:lnTo>
                    <a:pt x="30" y="20"/>
                  </a:lnTo>
                  <a:lnTo>
                    <a:pt x="26" y="6"/>
                  </a:lnTo>
                  <a:lnTo>
                    <a:pt x="24" y="2"/>
                  </a:lnTo>
                  <a:lnTo>
                    <a:pt x="22" y="0"/>
                  </a:lnTo>
                  <a:lnTo>
                    <a:pt x="20" y="0"/>
                  </a:lnTo>
                  <a:lnTo>
                    <a:pt x="18" y="2"/>
                  </a:lnTo>
                  <a:lnTo>
                    <a:pt x="12" y="8"/>
                  </a:lnTo>
                  <a:lnTo>
                    <a:pt x="6" y="20"/>
                  </a:lnTo>
                  <a:lnTo>
                    <a:pt x="2" y="32"/>
                  </a:lnTo>
                  <a:lnTo>
                    <a:pt x="0" y="48"/>
                  </a:lnTo>
                  <a:close/>
                </a:path>
              </a:pathLst>
            </a:custGeom>
            <a:solidFill>
              <a:srgbClr val="ECCAA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5" name="Freeform 513">
              <a:extLst>
                <a:ext uri="{FF2B5EF4-FFF2-40B4-BE49-F238E27FC236}">
                  <a16:creationId xmlns:a16="http://schemas.microsoft.com/office/drawing/2014/main" id="{3EC6A4FB-00EB-4596-9D0C-D2CDC7C77D89}"/>
                </a:ext>
              </a:extLst>
            </p:cNvPr>
            <p:cNvSpPr>
              <a:spLocks/>
            </p:cNvSpPr>
            <p:nvPr/>
          </p:nvSpPr>
          <p:spPr bwMode="auto">
            <a:xfrm>
              <a:off x="2362" y="2334"/>
              <a:ext cx="38" cy="56"/>
            </a:xfrm>
            <a:custGeom>
              <a:avLst/>
              <a:gdLst>
                <a:gd name="T0" fmla="*/ 0 w 38"/>
                <a:gd name="T1" fmla="*/ 48 h 56"/>
                <a:gd name="T2" fmla="*/ 0 w 38"/>
                <a:gd name="T3" fmla="*/ 48 h 56"/>
                <a:gd name="T4" fmla="*/ 0 w 38"/>
                <a:gd name="T5" fmla="*/ 52 h 56"/>
                <a:gd name="T6" fmla="*/ 2 w 38"/>
                <a:gd name="T7" fmla="*/ 54 h 56"/>
                <a:gd name="T8" fmla="*/ 2 w 38"/>
                <a:gd name="T9" fmla="*/ 54 h 56"/>
                <a:gd name="T10" fmla="*/ 6 w 38"/>
                <a:gd name="T11" fmla="*/ 56 h 56"/>
                <a:gd name="T12" fmla="*/ 12 w 38"/>
                <a:gd name="T13" fmla="*/ 56 h 56"/>
                <a:gd name="T14" fmla="*/ 22 w 38"/>
                <a:gd name="T15" fmla="*/ 56 h 56"/>
                <a:gd name="T16" fmla="*/ 24 w 38"/>
                <a:gd name="T17" fmla="*/ 56 h 56"/>
                <a:gd name="T18" fmla="*/ 24 w 38"/>
                <a:gd name="T19" fmla="*/ 56 h 56"/>
                <a:gd name="T20" fmla="*/ 34 w 38"/>
                <a:gd name="T21" fmla="*/ 54 h 56"/>
                <a:gd name="T22" fmla="*/ 38 w 38"/>
                <a:gd name="T23" fmla="*/ 50 h 56"/>
                <a:gd name="T24" fmla="*/ 38 w 38"/>
                <a:gd name="T25" fmla="*/ 50 h 56"/>
                <a:gd name="T26" fmla="*/ 38 w 38"/>
                <a:gd name="T27" fmla="*/ 44 h 56"/>
                <a:gd name="T28" fmla="*/ 36 w 38"/>
                <a:gd name="T29" fmla="*/ 36 h 56"/>
                <a:gd name="T30" fmla="*/ 34 w 38"/>
                <a:gd name="T31" fmla="*/ 30 h 56"/>
                <a:gd name="T32" fmla="*/ 30 w 38"/>
                <a:gd name="T33" fmla="*/ 20 h 56"/>
                <a:gd name="T34" fmla="*/ 26 w 38"/>
                <a:gd name="T35" fmla="*/ 6 h 56"/>
                <a:gd name="T36" fmla="*/ 26 w 38"/>
                <a:gd name="T37" fmla="*/ 6 h 56"/>
                <a:gd name="T38" fmla="*/ 24 w 38"/>
                <a:gd name="T39" fmla="*/ 2 h 56"/>
                <a:gd name="T40" fmla="*/ 22 w 38"/>
                <a:gd name="T41" fmla="*/ 0 h 56"/>
                <a:gd name="T42" fmla="*/ 22 w 38"/>
                <a:gd name="T43" fmla="*/ 0 h 56"/>
                <a:gd name="T44" fmla="*/ 20 w 38"/>
                <a:gd name="T45" fmla="*/ 2 h 56"/>
                <a:gd name="T46" fmla="*/ 18 w 38"/>
                <a:gd name="T47" fmla="*/ 2 h 56"/>
                <a:gd name="T48" fmla="*/ 12 w 38"/>
                <a:gd name="T49" fmla="*/ 8 h 56"/>
                <a:gd name="T50" fmla="*/ 12 w 38"/>
                <a:gd name="T51" fmla="*/ 8 h 56"/>
                <a:gd name="T52" fmla="*/ 6 w 38"/>
                <a:gd name="T53" fmla="*/ 20 h 56"/>
                <a:gd name="T54" fmla="*/ 4 w 38"/>
                <a:gd name="T55" fmla="*/ 32 h 56"/>
                <a:gd name="T56" fmla="*/ 0 w 38"/>
                <a:gd name="T57" fmla="*/ 48 h 56"/>
                <a:gd name="T58" fmla="*/ 0 w 38"/>
                <a:gd name="T59" fmla="*/ 48 h 5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8"/>
                <a:gd name="T91" fmla="*/ 0 h 56"/>
                <a:gd name="T92" fmla="*/ 38 w 38"/>
                <a:gd name="T93" fmla="*/ 56 h 5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8" h="56">
                  <a:moveTo>
                    <a:pt x="0" y="48"/>
                  </a:moveTo>
                  <a:lnTo>
                    <a:pt x="0" y="48"/>
                  </a:lnTo>
                  <a:lnTo>
                    <a:pt x="0" y="52"/>
                  </a:lnTo>
                  <a:lnTo>
                    <a:pt x="2" y="54"/>
                  </a:lnTo>
                  <a:lnTo>
                    <a:pt x="6" y="56"/>
                  </a:lnTo>
                  <a:lnTo>
                    <a:pt x="12" y="56"/>
                  </a:lnTo>
                  <a:lnTo>
                    <a:pt x="22" y="56"/>
                  </a:lnTo>
                  <a:lnTo>
                    <a:pt x="24" y="56"/>
                  </a:lnTo>
                  <a:lnTo>
                    <a:pt x="34" y="54"/>
                  </a:lnTo>
                  <a:lnTo>
                    <a:pt x="38" y="50"/>
                  </a:lnTo>
                  <a:lnTo>
                    <a:pt x="38" y="44"/>
                  </a:lnTo>
                  <a:lnTo>
                    <a:pt x="36" y="36"/>
                  </a:lnTo>
                  <a:lnTo>
                    <a:pt x="34" y="30"/>
                  </a:lnTo>
                  <a:lnTo>
                    <a:pt x="30" y="20"/>
                  </a:lnTo>
                  <a:lnTo>
                    <a:pt x="26" y="6"/>
                  </a:lnTo>
                  <a:lnTo>
                    <a:pt x="24" y="2"/>
                  </a:lnTo>
                  <a:lnTo>
                    <a:pt x="22" y="0"/>
                  </a:lnTo>
                  <a:lnTo>
                    <a:pt x="20" y="2"/>
                  </a:lnTo>
                  <a:lnTo>
                    <a:pt x="18" y="2"/>
                  </a:lnTo>
                  <a:lnTo>
                    <a:pt x="12" y="8"/>
                  </a:lnTo>
                  <a:lnTo>
                    <a:pt x="6" y="20"/>
                  </a:lnTo>
                  <a:lnTo>
                    <a:pt x="4" y="32"/>
                  </a:lnTo>
                  <a:lnTo>
                    <a:pt x="0" y="48"/>
                  </a:lnTo>
                  <a:close/>
                </a:path>
              </a:pathLst>
            </a:custGeom>
            <a:solidFill>
              <a:srgbClr val="EDCBA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6" name="Freeform 514">
              <a:extLst>
                <a:ext uri="{FF2B5EF4-FFF2-40B4-BE49-F238E27FC236}">
                  <a16:creationId xmlns:a16="http://schemas.microsoft.com/office/drawing/2014/main" id="{E7F65963-8BFA-4356-AE66-FF5262849E75}"/>
                </a:ext>
              </a:extLst>
            </p:cNvPr>
            <p:cNvSpPr>
              <a:spLocks/>
            </p:cNvSpPr>
            <p:nvPr/>
          </p:nvSpPr>
          <p:spPr bwMode="auto">
            <a:xfrm>
              <a:off x="2364" y="2336"/>
              <a:ext cx="36" cy="54"/>
            </a:xfrm>
            <a:custGeom>
              <a:avLst/>
              <a:gdLst>
                <a:gd name="T0" fmla="*/ 0 w 36"/>
                <a:gd name="T1" fmla="*/ 46 h 54"/>
                <a:gd name="T2" fmla="*/ 0 w 36"/>
                <a:gd name="T3" fmla="*/ 46 h 54"/>
                <a:gd name="T4" fmla="*/ 0 w 36"/>
                <a:gd name="T5" fmla="*/ 50 h 54"/>
                <a:gd name="T6" fmla="*/ 0 w 36"/>
                <a:gd name="T7" fmla="*/ 52 h 54"/>
                <a:gd name="T8" fmla="*/ 0 w 36"/>
                <a:gd name="T9" fmla="*/ 52 h 54"/>
                <a:gd name="T10" fmla="*/ 4 w 36"/>
                <a:gd name="T11" fmla="*/ 54 h 54"/>
                <a:gd name="T12" fmla="*/ 10 w 36"/>
                <a:gd name="T13" fmla="*/ 54 h 54"/>
                <a:gd name="T14" fmla="*/ 20 w 36"/>
                <a:gd name="T15" fmla="*/ 54 h 54"/>
                <a:gd name="T16" fmla="*/ 22 w 36"/>
                <a:gd name="T17" fmla="*/ 54 h 54"/>
                <a:gd name="T18" fmla="*/ 22 w 36"/>
                <a:gd name="T19" fmla="*/ 54 h 54"/>
                <a:gd name="T20" fmla="*/ 32 w 36"/>
                <a:gd name="T21" fmla="*/ 52 h 54"/>
                <a:gd name="T22" fmla="*/ 36 w 36"/>
                <a:gd name="T23" fmla="*/ 48 h 54"/>
                <a:gd name="T24" fmla="*/ 36 w 36"/>
                <a:gd name="T25" fmla="*/ 48 h 54"/>
                <a:gd name="T26" fmla="*/ 36 w 36"/>
                <a:gd name="T27" fmla="*/ 42 h 54"/>
                <a:gd name="T28" fmla="*/ 34 w 36"/>
                <a:gd name="T29" fmla="*/ 34 h 54"/>
                <a:gd name="T30" fmla="*/ 32 w 36"/>
                <a:gd name="T31" fmla="*/ 28 h 54"/>
                <a:gd name="T32" fmla="*/ 28 w 36"/>
                <a:gd name="T33" fmla="*/ 18 h 54"/>
                <a:gd name="T34" fmla="*/ 24 w 36"/>
                <a:gd name="T35" fmla="*/ 4 h 54"/>
                <a:gd name="T36" fmla="*/ 24 w 36"/>
                <a:gd name="T37" fmla="*/ 4 h 54"/>
                <a:gd name="T38" fmla="*/ 22 w 36"/>
                <a:gd name="T39" fmla="*/ 2 h 54"/>
                <a:gd name="T40" fmla="*/ 20 w 36"/>
                <a:gd name="T41" fmla="*/ 0 h 54"/>
                <a:gd name="T42" fmla="*/ 20 w 36"/>
                <a:gd name="T43" fmla="*/ 0 h 54"/>
                <a:gd name="T44" fmla="*/ 18 w 36"/>
                <a:gd name="T45" fmla="*/ 0 h 54"/>
                <a:gd name="T46" fmla="*/ 16 w 36"/>
                <a:gd name="T47" fmla="*/ 2 h 54"/>
                <a:gd name="T48" fmla="*/ 10 w 36"/>
                <a:gd name="T49" fmla="*/ 8 h 54"/>
                <a:gd name="T50" fmla="*/ 10 w 36"/>
                <a:gd name="T51" fmla="*/ 8 h 54"/>
                <a:gd name="T52" fmla="*/ 4 w 36"/>
                <a:gd name="T53" fmla="*/ 18 h 54"/>
                <a:gd name="T54" fmla="*/ 2 w 36"/>
                <a:gd name="T55" fmla="*/ 30 h 54"/>
                <a:gd name="T56" fmla="*/ 0 w 36"/>
                <a:gd name="T57" fmla="*/ 46 h 54"/>
                <a:gd name="T58" fmla="*/ 0 w 36"/>
                <a:gd name="T59" fmla="*/ 46 h 5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6"/>
                <a:gd name="T91" fmla="*/ 0 h 54"/>
                <a:gd name="T92" fmla="*/ 36 w 36"/>
                <a:gd name="T93" fmla="*/ 54 h 5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6" h="54">
                  <a:moveTo>
                    <a:pt x="0" y="46"/>
                  </a:moveTo>
                  <a:lnTo>
                    <a:pt x="0" y="46"/>
                  </a:lnTo>
                  <a:lnTo>
                    <a:pt x="0" y="50"/>
                  </a:lnTo>
                  <a:lnTo>
                    <a:pt x="0" y="52"/>
                  </a:lnTo>
                  <a:lnTo>
                    <a:pt x="4" y="54"/>
                  </a:lnTo>
                  <a:lnTo>
                    <a:pt x="10" y="54"/>
                  </a:lnTo>
                  <a:lnTo>
                    <a:pt x="20" y="54"/>
                  </a:lnTo>
                  <a:lnTo>
                    <a:pt x="22" y="54"/>
                  </a:lnTo>
                  <a:lnTo>
                    <a:pt x="32" y="52"/>
                  </a:lnTo>
                  <a:lnTo>
                    <a:pt x="36" y="48"/>
                  </a:lnTo>
                  <a:lnTo>
                    <a:pt x="36" y="42"/>
                  </a:lnTo>
                  <a:lnTo>
                    <a:pt x="34" y="34"/>
                  </a:lnTo>
                  <a:lnTo>
                    <a:pt x="32" y="28"/>
                  </a:lnTo>
                  <a:lnTo>
                    <a:pt x="28" y="18"/>
                  </a:lnTo>
                  <a:lnTo>
                    <a:pt x="24" y="4"/>
                  </a:lnTo>
                  <a:lnTo>
                    <a:pt x="22" y="2"/>
                  </a:lnTo>
                  <a:lnTo>
                    <a:pt x="20" y="0"/>
                  </a:lnTo>
                  <a:lnTo>
                    <a:pt x="18" y="0"/>
                  </a:lnTo>
                  <a:lnTo>
                    <a:pt x="16" y="2"/>
                  </a:lnTo>
                  <a:lnTo>
                    <a:pt x="10" y="8"/>
                  </a:lnTo>
                  <a:lnTo>
                    <a:pt x="4" y="18"/>
                  </a:lnTo>
                  <a:lnTo>
                    <a:pt x="2" y="30"/>
                  </a:lnTo>
                  <a:lnTo>
                    <a:pt x="0" y="46"/>
                  </a:lnTo>
                  <a:close/>
                </a:path>
              </a:pathLst>
            </a:custGeom>
            <a:solidFill>
              <a:srgbClr val="EDCCA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7" name="Freeform 515">
              <a:extLst>
                <a:ext uri="{FF2B5EF4-FFF2-40B4-BE49-F238E27FC236}">
                  <a16:creationId xmlns:a16="http://schemas.microsoft.com/office/drawing/2014/main" id="{63397E8B-4248-4317-B4AC-35958FB387A7}"/>
                </a:ext>
              </a:extLst>
            </p:cNvPr>
            <p:cNvSpPr>
              <a:spLocks/>
            </p:cNvSpPr>
            <p:nvPr/>
          </p:nvSpPr>
          <p:spPr bwMode="auto">
            <a:xfrm>
              <a:off x="2364" y="2336"/>
              <a:ext cx="36" cy="54"/>
            </a:xfrm>
            <a:custGeom>
              <a:avLst/>
              <a:gdLst>
                <a:gd name="T0" fmla="*/ 0 w 36"/>
                <a:gd name="T1" fmla="*/ 46 h 54"/>
                <a:gd name="T2" fmla="*/ 0 w 36"/>
                <a:gd name="T3" fmla="*/ 46 h 54"/>
                <a:gd name="T4" fmla="*/ 0 w 36"/>
                <a:gd name="T5" fmla="*/ 50 h 54"/>
                <a:gd name="T6" fmla="*/ 2 w 36"/>
                <a:gd name="T7" fmla="*/ 52 h 54"/>
                <a:gd name="T8" fmla="*/ 2 w 36"/>
                <a:gd name="T9" fmla="*/ 52 h 54"/>
                <a:gd name="T10" fmla="*/ 6 w 36"/>
                <a:gd name="T11" fmla="*/ 54 h 54"/>
                <a:gd name="T12" fmla="*/ 10 w 36"/>
                <a:gd name="T13" fmla="*/ 54 h 54"/>
                <a:gd name="T14" fmla="*/ 20 w 36"/>
                <a:gd name="T15" fmla="*/ 54 h 54"/>
                <a:gd name="T16" fmla="*/ 22 w 36"/>
                <a:gd name="T17" fmla="*/ 54 h 54"/>
                <a:gd name="T18" fmla="*/ 22 w 36"/>
                <a:gd name="T19" fmla="*/ 54 h 54"/>
                <a:gd name="T20" fmla="*/ 30 w 36"/>
                <a:gd name="T21" fmla="*/ 52 h 54"/>
                <a:gd name="T22" fmla="*/ 36 w 36"/>
                <a:gd name="T23" fmla="*/ 48 h 54"/>
                <a:gd name="T24" fmla="*/ 36 w 36"/>
                <a:gd name="T25" fmla="*/ 48 h 54"/>
                <a:gd name="T26" fmla="*/ 36 w 36"/>
                <a:gd name="T27" fmla="*/ 42 h 54"/>
                <a:gd name="T28" fmla="*/ 34 w 36"/>
                <a:gd name="T29" fmla="*/ 34 h 54"/>
                <a:gd name="T30" fmla="*/ 30 w 36"/>
                <a:gd name="T31" fmla="*/ 28 h 54"/>
                <a:gd name="T32" fmla="*/ 28 w 36"/>
                <a:gd name="T33" fmla="*/ 18 h 54"/>
                <a:gd name="T34" fmla="*/ 24 w 36"/>
                <a:gd name="T35" fmla="*/ 6 h 54"/>
                <a:gd name="T36" fmla="*/ 24 w 36"/>
                <a:gd name="T37" fmla="*/ 6 h 54"/>
                <a:gd name="T38" fmla="*/ 22 w 36"/>
                <a:gd name="T39" fmla="*/ 2 h 54"/>
                <a:gd name="T40" fmla="*/ 20 w 36"/>
                <a:gd name="T41" fmla="*/ 0 h 54"/>
                <a:gd name="T42" fmla="*/ 20 w 36"/>
                <a:gd name="T43" fmla="*/ 0 h 54"/>
                <a:gd name="T44" fmla="*/ 18 w 36"/>
                <a:gd name="T45" fmla="*/ 0 h 54"/>
                <a:gd name="T46" fmla="*/ 16 w 36"/>
                <a:gd name="T47" fmla="*/ 2 h 54"/>
                <a:gd name="T48" fmla="*/ 10 w 36"/>
                <a:gd name="T49" fmla="*/ 8 h 54"/>
                <a:gd name="T50" fmla="*/ 10 w 36"/>
                <a:gd name="T51" fmla="*/ 8 h 54"/>
                <a:gd name="T52" fmla="*/ 6 w 36"/>
                <a:gd name="T53" fmla="*/ 18 h 54"/>
                <a:gd name="T54" fmla="*/ 2 w 36"/>
                <a:gd name="T55" fmla="*/ 30 h 54"/>
                <a:gd name="T56" fmla="*/ 0 w 36"/>
                <a:gd name="T57" fmla="*/ 46 h 54"/>
                <a:gd name="T58" fmla="*/ 0 w 36"/>
                <a:gd name="T59" fmla="*/ 46 h 5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6"/>
                <a:gd name="T91" fmla="*/ 0 h 54"/>
                <a:gd name="T92" fmla="*/ 36 w 36"/>
                <a:gd name="T93" fmla="*/ 54 h 5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6" h="54">
                  <a:moveTo>
                    <a:pt x="0" y="46"/>
                  </a:moveTo>
                  <a:lnTo>
                    <a:pt x="0" y="46"/>
                  </a:lnTo>
                  <a:lnTo>
                    <a:pt x="0" y="50"/>
                  </a:lnTo>
                  <a:lnTo>
                    <a:pt x="2" y="52"/>
                  </a:lnTo>
                  <a:lnTo>
                    <a:pt x="6" y="54"/>
                  </a:lnTo>
                  <a:lnTo>
                    <a:pt x="10" y="54"/>
                  </a:lnTo>
                  <a:lnTo>
                    <a:pt x="20" y="54"/>
                  </a:lnTo>
                  <a:lnTo>
                    <a:pt x="22" y="54"/>
                  </a:lnTo>
                  <a:lnTo>
                    <a:pt x="30" y="52"/>
                  </a:lnTo>
                  <a:lnTo>
                    <a:pt x="36" y="48"/>
                  </a:lnTo>
                  <a:lnTo>
                    <a:pt x="36" y="42"/>
                  </a:lnTo>
                  <a:lnTo>
                    <a:pt x="34" y="34"/>
                  </a:lnTo>
                  <a:lnTo>
                    <a:pt x="30" y="28"/>
                  </a:lnTo>
                  <a:lnTo>
                    <a:pt x="28" y="18"/>
                  </a:lnTo>
                  <a:lnTo>
                    <a:pt x="24" y="6"/>
                  </a:lnTo>
                  <a:lnTo>
                    <a:pt x="22" y="2"/>
                  </a:lnTo>
                  <a:lnTo>
                    <a:pt x="20" y="0"/>
                  </a:lnTo>
                  <a:lnTo>
                    <a:pt x="18" y="0"/>
                  </a:lnTo>
                  <a:lnTo>
                    <a:pt x="16" y="2"/>
                  </a:lnTo>
                  <a:lnTo>
                    <a:pt x="10" y="8"/>
                  </a:lnTo>
                  <a:lnTo>
                    <a:pt x="6" y="18"/>
                  </a:lnTo>
                  <a:lnTo>
                    <a:pt x="2" y="30"/>
                  </a:lnTo>
                  <a:lnTo>
                    <a:pt x="0" y="46"/>
                  </a:lnTo>
                  <a:close/>
                </a:path>
              </a:pathLst>
            </a:custGeom>
            <a:solidFill>
              <a:srgbClr val="EDCDA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8" name="Freeform 516">
              <a:extLst>
                <a:ext uri="{FF2B5EF4-FFF2-40B4-BE49-F238E27FC236}">
                  <a16:creationId xmlns:a16="http://schemas.microsoft.com/office/drawing/2014/main" id="{1B28932B-1CD4-4BED-9DE6-F84A25EABDE0}"/>
                </a:ext>
              </a:extLst>
            </p:cNvPr>
            <p:cNvSpPr>
              <a:spLocks/>
            </p:cNvSpPr>
            <p:nvPr/>
          </p:nvSpPr>
          <p:spPr bwMode="auto">
            <a:xfrm>
              <a:off x="2364" y="2338"/>
              <a:ext cx="36" cy="52"/>
            </a:xfrm>
            <a:custGeom>
              <a:avLst/>
              <a:gdLst>
                <a:gd name="T0" fmla="*/ 0 w 36"/>
                <a:gd name="T1" fmla="*/ 44 h 52"/>
                <a:gd name="T2" fmla="*/ 0 w 36"/>
                <a:gd name="T3" fmla="*/ 44 h 52"/>
                <a:gd name="T4" fmla="*/ 0 w 36"/>
                <a:gd name="T5" fmla="*/ 48 h 52"/>
                <a:gd name="T6" fmla="*/ 2 w 36"/>
                <a:gd name="T7" fmla="*/ 50 h 52"/>
                <a:gd name="T8" fmla="*/ 2 w 36"/>
                <a:gd name="T9" fmla="*/ 50 h 52"/>
                <a:gd name="T10" fmla="*/ 6 w 36"/>
                <a:gd name="T11" fmla="*/ 52 h 52"/>
                <a:gd name="T12" fmla="*/ 10 w 36"/>
                <a:gd name="T13" fmla="*/ 52 h 52"/>
                <a:gd name="T14" fmla="*/ 20 w 36"/>
                <a:gd name="T15" fmla="*/ 52 h 52"/>
                <a:gd name="T16" fmla="*/ 22 w 36"/>
                <a:gd name="T17" fmla="*/ 52 h 52"/>
                <a:gd name="T18" fmla="*/ 22 w 36"/>
                <a:gd name="T19" fmla="*/ 52 h 52"/>
                <a:gd name="T20" fmla="*/ 30 w 36"/>
                <a:gd name="T21" fmla="*/ 50 h 52"/>
                <a:gd name="T22" fmla="*/ 36 w 36"/>
                <a:gd name="T23" fmla="*/ 46 h 52"/>
                <a:gd name="T24" fmla="*/ 36 w 36"/>
                <a:gd name="T25" fmla="*/ 46 h 52"/>
                <a:gd name="T26" fmla="*/ 36 w 36"/>
                <a:gd name="T27" fmla="*/ 40 h 52"/>
                <a:gd name="T28" fmla="*/ 32 w 36"/>
                <a:gd name="T29" fmla="*/ 32 h 52"/>
                <a:gd name="T30" fmla="*/ 30 w 36"/>
                <a:gd name="T31" fmla="*/ 26 h 52"/>
                <a:gd name="T32" fmla="*/ 28 w 36"/>
                <a:gd name="T33" fmla="*/ 18 h 52"/>
                <a:gd name="T34" fmla="*/ 24 w 36"/>
                <a:gd name="T35" fmla="*/ 4 h 52"/>
                <a:gd name="T36" fmla="*/ 24 w 36"/>
                <a:gd name="T37" fmla="*/ 4 h 52"/>
                <a:gd name="T38" fmla="*/ 22 w 36"/>
                <a:gd name="T39" fmla="*/ 0 h 52"/>
                <a:gd name="T40" fmla="*/ 20 w 36"/>
                <a:gd name="T41" fmla="*/ 0 h 52"/>
                <a:gd name="T42" fmla="*/ 20 w 36"/>
                <a:gd name="T43" fmla="*/ 0 h 52"/>
                <a:gd name="T44" fmla="*/ 16 w 36"/>
                <a:gd name="T45" fmla="*/ 2 h 52"/>
                <a:gd name="T46" fmla="*/ 10 w 36"/>
                <a:gd name="T47" fmla="*/ 6 h 52"/>
                <a:gd name="T48" fmla="*/ 10 w 36"/>
                <a:gd name="T49" fmla="*/ 6 h 52"/>
                <a:gd name="T50" fmla="*/ 6 w 36"/>
                <a:gd name="T51" fmla="*/ 16 h 52"/>
                <a:gd name="T52" fmla="*/ 2 w 36"/>
                <a:gd name="T53" fmla="*/ 28 h 52"/>
                <a:gd name="T54" fmla="*/ 0 w 36"/>
                <a:gd name="T55" fmla="*/ 44 h 52"/>
                <a:gd name="T56" fmla="*/ 0 w 36"/>
                <a:gd name="T57" fmla="*/ 44 h 5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6"/>
                <a:gd name="T88" fmla="*/ 0 h 52"/>
                <a:gd name="T89" fmla="*/ 36 w 36"/>
                <a:gd name="T90" fmla="*/ 52 h 5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6" h="52">
                  <a:moveTo>
                    <a:pt x="0" y="44"/>
                  </a:moveTo>
                  <a:lnTo>
                    <a:pt x="0" y="44"/>
                  </a:lnTo>
                  <a:lnTo>
                    <a:pt x="0" y="48"/>
                  </a:lnTo>
                  <a:lnTo>
                    <a:pt x="2" y="50"/>
                  </a:lnTo>
                  <a:lnTo>
                    <a:pt x="6" y="52"/>
                  </a:lnTo>
                  <a:lnTo>
                    <a:pt x="10" y="52"/>
                  </a:lnTo>
                  <a:lnTo>
                    <a:pt x="20" y="52"/>
                  </a:lnTo>
                  <a:lnTo>
                    <a:pt x="22" y="52"/>
                  </a:lnTo>
                  <a:lnTo>
                    <a:pt x="30" y="50"/>
                  </a:lnTo>
                  <a:lnTo>
                    <a:pt x="36" y="46"/>
                  </a:lnTo>
                  <a:lnTo>
                    <a:pt x="36" y="40"/>
                  </a:lnTo>
                  <a:lnTo>
                    <a:pt x="32" y="32"/>
                  </a:lnTo>
                  <a:lnTo>
                    <a:pt x="30" y="26"/>
                  </a:lnTo>
                  <a:lnTo>
                    <a:pt x="28" y="18"/>
                  </a:lnTo>
                  <a:lnTo>
                    <a:pt x="24" y="4"/>
                  </a:lnTo>
                  <a:lnTo>
                    <a:pt x="22" y="0"/>
                  </a:lnTo>
                  <a:lnTo>
                    <a:pt x="20" y="0"/>
                  </a:lnTo>
                  <a:lnTo>
                    <a:pt x="16" y="2"/>
                  </a:lnTo>
                  <a:lnTo>
                    <a:pt x="10" y="6"/>
                  </a:lnTo>
                  <a:lnTo>
                    <a:pt x="6" y="16"/>
                  </a:lnTo>
                  <a:lnTo>
                    <a:pt x="2" y="28"/>
                  </a:lnTo>
                  <a:lnTo>
                    <a:pt x="0" y="44"/>
                  </a:lnTo>
                  <a:close/>
                </a:path>
              </a:pathLst>
            </a:custGeom>
            <a:solidFill>
              <a:srgbClr val="EDCDA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9" name="Freeform 517">
              <a:extLst>
                <a:ext uri="{FF2B5EF4-FFF2-40B4-BE49-F238E27FC236}">
                  <a16:creationId xmlns:a16="http://schemas.microsoft.com/office/drawing/2014/main" id="{4F13B8BF-66DF-4637-AFC8-31B624A52132}"/>
                </a:ext>
              </a:extLst>
            </p:cNvPr>
            <p:cNvSpPr>
              <a:spLocks/>
            </p:cNvSpPr>
            <p:nvPr/>
          </p:nvSpPr>
          <p:spPr bwMode="auto">
            <a:xfrm>
              <a:off x="2364" y="2338"/>
              <a:ext cx="36" cy="52"/>
            </a:xfrm>
            <a:custGeom>
              <a:avLst/>
              <a:gdLst>
                <a:gd name="T0" fmla="*/ 0 w 36"/>
                <a:gd name="T1" fmla="*/ 44 h 52"/>
                <a:gd name="T2" fmla="*/ 0 w 36"/>
                <a:gd name="T3" fmla="*/ 44 h 52"/>
                <a:gd name="T4" fmla="*/ 0 w 36"/>
                <a:gd name="T5" fmla="*/ 48 h 52"/>
                <a:gd name="T6" fmla="*/ 2 w 36"/>
                <a:gd name="T7" fmla="*/ 50 h 52"/>
                <a:gd name="T8" fmla="*/ 2 w 36"/>
                <a:gd name="T9" fmla="*/ 50 h 52"/>
                <a:gd name="T10" fmla="*/ 6 w 36"/>
                <a:gd name="T11" fmla="*/ 50 h 52"/>
                <a:gd name="T12" fmla="*/ 10 w 36"/>
                <a:gd name="T13" fmla="*/ 52 h 52"/>
                <a:gd name="T14" fmla="*/ 20 w 36"/>
                <a:gd name="T15" fmla="*/ 52 h 52"/>
                <a:gd name="T16" fmla="*/ 22 w 36"/>
                <a:gd name="T17" fmla="*/ 50 h 52"/>
                <a:gd name="T18" fmla="*/ 22 w 36"/>
                <a:gd name="T19" fmla="*/ 50 h 52"/>
                <a:gd name="T20" fmla="*/ 30 w 36"/>
                <a:gd name="T21" fmla="*/ 50 h 52"/>
                <a:gd name="T22" fmla="*/ 34 w 36"/>
                <a:gd name="T23" fmla="*/ 46 h 52"/>
                <a:gd name="T24" fmla="*/ 34 w 36"/>
                <a:gd name="T25" fmla="*/ 46 h 52"/>
                <a:gd name="T26" fmla="*/ 36 w 36"/>
                <a:gd name="T27" fmla="*/ 40 h 52"/>
                <a:gd name="T28" fmla="*/ 32 w 36"/>
                <a:gd name="T29" fmla="*/ 32 h 52"/>
                <a:gd name="T30" fmla="*/ 30 w 36"/>
                <a:gd name="T31" fmla="*/ 26 h 52"/>
                <a:gd name="T32" fmla="*/ 28 w 36"/>
                <a:gd name="T33" fmla="*/ 18 h 52"/>
                <a:gd name="T34" fmla="*/ 24 w 36"/>
                <a:gd name="T35" fmla="*/ 4 h 52"/>
                <a:gd name="T36" fmla="*/ 24 w 36"/>
                <a:gd name="T37" fmla="*/ 4 h 52"/>
                <a:gd name="T38" fmla="*/ 22 w 36"/>
                <a:gd name="T39" fmla="*/ 2 h 52"/>
                <a:gd name="T40" fmla="*/ 20 w 36"/>
                <a:gd name="T41" fmla="*/ 0 h 52"/>
                <a:gd name="T42" fmla="*/ 20 w 36"/>
                <a:gd name="T43" fmla="*/ 0 h 52"/>
                <a:gd name="T44" fmla="*/ 16 w 36"/>
                <a:gd name="T45" fmla="*/ 2 h 52"/>
                <a:gd name="T46" fmla="*/ 12 w 36"/>
                <a:gd name="T47" fmla="*/ 8 h 52"/>
                <a:gd name="T48" fmla="*/ 12 w 36"/>
                <a:gd name="T49" fmla="*/ 8 h 52"/>
                <a:gd name="T50" fmla="*/ 6 w 36"/>
                <a:gd name="T51" fmla="*/ 18 h 52"/>
                <a:gd name="T52" fmla="*/ 2 w 36"/>
                <a:gd name="T53" fmla="*/ 28 h 52"/>
                <a:gd name="T54" fmla="*/ 0 w 36"/>
                <a:gd name="T55" fmla="*/ 44 h 52"/>
                <a:gd name="T56" fmla="*/ 0 w 36"/>
                <a:gd name="T57" fmla="*/ 44 h 5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6"/>
                <a:gd name="T88" fmla="*/ 0 h 52"/>
                <a:gd name="T89" fmla="*/ 36 w 36"/>
                <a:gd name="T90" fmla="*/ 52 h 5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6" h="52">
                  <a:moveTo>
                    <a:pt x="0" y="44"/>
                  </a:moveTo>
                  <a:lnTo>
                    <a:pt x="0" y="44"/>
                  </a:lnTo>
                  <a:lnTo>
                    <a:pt x="0" y="48"/>
                  </a:lnTo>
                  <a:lnTo>
                    <a:pt x="2" y="50"/>
                  </a:lnTo>
                  <a:lnTo>
                    <a:pt x="6" y="50"/>
                  </a:lnTo>
                  <a:lnTo>
                    <a:pt x="10" y="52"/>
                  </a:lnTo>
                  <a:lnTo>
                    <a:pt x="20" y="52"/>
                  </a:lnTo>
                  <a:lnTo>
                    <a:pt x="22" y="50"/>
                  </a:lnTo>
                  <a:lnTo>
                    <a:pt x="30" y="50"/>
                  </a:lnTo>
                  <a:lnTo>
                    <a:pt x="34" y="46"/>
                  </a:lnTo>
                  <a:lnTo>
                    <a:pt x="36" y="40"/>
                  </a:lnTo>
                  <a:lnTo>
                    <a:pt x="32" y="32"/>
                  </a:lnTo>
                  <a:lnTo>
                    <a:pt x="30" y="26"/>
                  </a:lnTo>
                  <a:lnTo>
                    <a:pt x="28" y="18"/>
                  </a:lnTo>
                  <a:lnTo>
                    <a:pt x="24" y="4"/>
                  </a:lnTo>
                  <a:lnTo>
                    <a:pt x="22" y="2"/>
                  </a:lnTo>
                  <a:lnTo>
                    <a:pt x="20" y="0"/>
                  </a:lnTo>
                  <a:lnTo>
                    <a:pt x="16" y="2"/>
                  </a:lnTo>
                  <a:lnTo>
                    <a:pt x="12" y="8"/>
                  </a:lnTo>
                  <a:lnTo>
                    <a:pt x="6" y="18"/>
                  </a:lnTo>
                  <a:lnTo>
                    <a:pt x="2" y="28"/>
                  </a:lnTo>
                  <a:lnTo>
                    <a:pt x="0" y="44"/>
                  </a:lnTo>
                  <a:close/>
                </a:path>
              </a:pathLst>
            </a:custGeom>
            <a:solidFill>
              <a:srgbClr val="EECE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0" name="Freeform 518">
              <a:extLst>
                <a:ext uri="{FF2B5EF4-FFF2-40B4-BE49-F238E27FC236}">
                  <a16:creationId xmlns:a16="http://schemas.microsoft.com/office/drawing/2014/main" id="{475ED8B0-2E1F-4C79-AEE7-A8FB00ADEE6B}"/>
                </a:ext>
              </a:extLst>
            </p:cNvPr>
            <p:cNvSpPr>
              <a:spLocks/>
            </p:cNvSpPr>
            <p:nvPr/>
          </p:nvSpPr>
          <p:spPr bwMode="auto">
            <a:xfrm>
              <a:off x="2364" y="2338"/>
              <a:ext cx="36" cy="52"/>
            </a:xfrm>
            <a:custGeom>
              <a:avLst/>
              <a:gdLst>
                <a:gd name="T0" fmla="*/ 0 w 36"/>
                <a:gd name="T1" fmla="*/ 44 h 52"/>
                <a:gd name="T2" fmla="*/ 0 w 36"/>
                <a:gd name="T3" fmla="*/ 44 h 52"/>
                <a:gd name="T4" fmla="*/ 2 w 36"/>
                <a:gd name="T5" fmla="*/ 48 h 52"/>
                <a:gd name="T6" fmla="*/ 2 w 36"/>
                <a:gd name="T7" fmla="*/ 48 h 52"/>
                <a:gd name="T8" fmla="*/ 2 w 36"/>
                <a:gd name="T9" fmla="*/ 48 h 52"/>
                <a:gd name="T10" fmla="*/ 6 w 36"/>
                <a:gd name="T11" fmla="*/ 50 h 52"/>
                <a:gd name="T12" fmla="*/ 10 w 36"/>
                <a:gd name="T13" fmla="*/ 52 h 52"/>
                <a:gd name="T14" fmla="*/ 20 w 36"/>
                <a:gd name="T15" fmla="*/ 50 h 52"/>
                <a:gd name="T16" fmla="*/ 22 w 36"/>
                <a:gd name="T17" fmla="*/ 50 h 52"/>
                <a:gd name="T18" fmla="*/ 22 w 36"/>
                <a:gd name="T19" fmla="*/ 50 h 52"/>
                <a:gd name="T20" fmla="*/ 30 w 36"/>
                <a:gd name="T21" fmla="*/ 50 h 52"/>
                <a:gd name="T22" fmla="*/ 34 w 36"/>
                <a:gd name="T23" fmla="*/ 46 h 52"/>
                <a:gd name="T24" fmla="*/ 34 w 36"/>
                <a:gd name="T25" fmla="*/ 46 h 52"/>
                <a:gd name="T26" fmla="*/ 36 w 36"/>
                <a:gd name="T27" fmla="*/ 40 h 52"/>
                <a:gd name="T28" fmla="*/ 32 w 36"/>
                <a:gd name="T29" fmla="*/ 32 h 52"/>
                <a:gd name="T30" fmla="*/ 30 w 36"/>
                <a:gd name="T31" fmla="*/ 28 h 52"/>
                <a:gd name="T32" fmla="*/ 28 w 36"/>
                <a:gd name="T33" fmla="*/ 18 h 52"/>
                <a:gd name="T34" fmla="*/ 24 w 36"/>
                <a:gd name="T35" fmla="*/ 6 h 52"/>
                <a:gd name="T36" fmla="*/ 24 w 36"/>
                <a:gd name="T37" fmla="*/ 6 h 52"/>
                <a:gd name="T38" fmla="*/ 22 w 36"/>
                <a:gd name="T39" fmla="*/ 2 h 52"/>
                <a:gd name="T40" fmla="*/ 20 w 36"/>
                <a:gd name="T41" fmla="*/ 0 h 52"/>
                <a:gd name="T42" fmla="*/ 20 w 36"/>
                <a:gd name="T43" fmla="*/ 0 h 52"/>
                <a:gd name="T44" fmla="*/ 16 w 36"/>
                <a:gd name="T45" fmla="*/ 2 h 52"/>
                <a:gd name="T46" fmla="*/ 12 w 36"/>
                <a:gd name="T47" fmla="*/ 8 h 52"/>
                <a:gd name="T48" fmla="*/ 12 w 36"/>
                <a:gd name="T49" fmla="*/ 8 h 52"/>
                <a:gd name="T50" fmla="*/ 6 w 36"/>
                <a:gd name="T51" fmla="*/ 18 h 52"/>
                <a:gd name="T52" fmla="*/ 4 w 36"/>
                <a:gd name="T53" fmla="*/ 28 h 52"/>
                <a:gd name="T54" fmla="*/ 0 w 36"/>
                <a:gd name="T55" fmla="*/ 44 h 52"/>
                <a:gd name="T56" fmla="*/ 0 w 36"/>
                <a:gd name="T57" fmla="*/ 44 h 5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6"/>
                <a:gd name="T88" fmla="*/ 0 h 52"/>
                <a:gd name="T89" fmla="*/ 36 w 36"/>
                <a:gd name="T90" fmla="*/ 52 h 5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6" h="52">
                  <a:moveTo>
                    <a:pt x="0" y="44"/>
                  </a:moveTo>
                  <a:lnTo>
                    <a:pt x="0" y="44"/>
                  </a:lnTo>
                  <a:lnTo>
                    <a:pt x="2" y="48"/>
                  </a:lnTo>
                  <a:lnTo>
                    <a:pt x="6" y="50"/>
                  </a:lnTo>
                  <a:lnTo>
                    <a:pt x="10" y="52"/>
                  </a:lnTo>
                  <a:lnTo>
                    <a:pt x="20" y="50"/>
                  </a:lnTo>
                  <a:lnTo>
                    <a:pt x="22" y="50"/>
                  </a:lnTo>
                  <a:lnTo>
                    <a:pt x="30" y="50"/>
                  </a:lnTo>
                  <a:lnTo>
                    <a:pt x="34" y="46"/>
                  </a:lnTo>
                  <a:lnTo>
                    <a:pt x="36" y="40"/>
                  </a:lnTo>
                  <a:lnTo>
                    <a:pt x="32" y="32"/>
                  </a:lnTo>
                  <a:lnTo>
                    <a:pt x="30" y="28"/>
                  </a:lnTo>
                  <a:lnTo>
                    <a:pt x="28" y="18"/>
                  </a:lnTo>
                  <a:lnTo>
                    <a:pt x="24" y="6"/>
                  </a:lnTo>
                  <a:lnTo>
                    <a:pt x="22" y="2"/>
                  </a:lnTo>
                  <a:lnTo>
                    <a:pt x="20" y="0"/>
                  </a:lnTo>
                  <a:lnTo>
                    <a:pt x="16" y="2"/>
                  </a:lnTo>
                  <a:lnTo>
                    <a:pt x="12" y="8"/>
                  </a:lnTo>
                  <a:lnTo>
                    <a:pt x="6" y="18"/>
                  </a:lnTo>
                  <a:lnTo>
                    <a:pt x="4" y="28"/>
                  </a:lnTo>
                  <a:lnTo>
                    <a:pt x="0" y="44"/>
                  </a:lnTo>
                  <a:close/>
                </a:path>
              </a:pathLst>
            </a:custGeom>
            <a:solidFill>
              <a:srgbClr val="EECF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 name="Freeform 519">
              <a:extLst>
                <a:ext uri="{FF2B5EF4-FFF2-40B4-BE49-F238E27FC236}">
                  <a16:creationId xmlns:a16="http://schemas.microsoft.com/office/drawing/2014/main" id="{2FB477CE-6CF5-499C-B951-F463B6DC86D6}"/>
                </a:ext>
              </a:extLst>
            </p:cNvPr>
            <p:cNvSpPr>
              <a:spLocks/>
            </p:cNvSpPr>
            <p:nvPr/>
          </p:nvSpPr>
          <p:spPr bwMode="auto">
            <a:xfrm>
              <a:off x="2366" y="2340"/>
              <a:ext cx="32" cy="50"/>
            </a:xfrm>
            <a:custGeom>
              <a:avLst/>
              <a:gdLst>
                <a:gd name="T0" fmla="*/ 0 w 32"/>
                <a:gd name="T1" fmla="*/ 42 h 50"/>
                <a:gd name="T2" fmla="*/ 0 w 32"/>
                <a:gd name="T3" fmla="*/ 42 h 50"/>
                <a:gd name="T4" fmla="*/ 0 w 32"/>
                <a:gd name="T5" fmla="*/ 44 h 50"/>
                <a:gd name="T6" fmla="*/ 0 w 32"/>
                <a:gd name="T7" fmla="*/ 46 h 50"/>
                <a:gd name="T8" fmla="*/ 0 w 32"/>
                <a:gd name="T9" fmla="*/ 46 h 50"/>
                <a:gd name="T10" fmla="*/ 4 w 32"/>
                <a:gd name="T11" fmla="*/ 48 h 50"/>
                <a:gd name="T12" fmla="*/ 10 w 32"/>
                <a:gd name="T13" fmla="*/ 50 h 50"/>
                <a:gd name="T14" fmla="*/ 18 w 32"/>
                <a:gd name="T15" fmla="*/ 48 h 50"/>
                <a:gd name="T16" fmla="*/ 20 w 32"/>
                <a:gd name="T17" fmla="*/ 48 h 50"/>
                <a:gd name="T18" fmla="*/ 20 w 32"/>
                <a:gd name="T19" fmla="*/ 48 h 50"/>
                <a:gd name="T20" fmla="*/ 28 w 32"/>
                <a:gd name="T21" fmla="*/ 48 h 50"/>
                <a:gd name="T22" fmla="*/ 32 w 32"/>
                <a:gd name="T23" fmla="*/ 44 h 50"/>
                <a:gd name="T24" fmla="*/ 32 w 32"/>
                <a:gd name="T25" fmla="*/ 44 h 50"/>
                <a:gd name="T26" fmla="*/ 32 w 32"/>
                <a:gd name="T27" fmla="*/ 38 h 50"/>
                <a:gd name="T28" fmla="*/ 30 w 32"/>
                <a:gd name="T29" fmla="*/ 30 h 50"/>
                <a:gd name="T30" fmla="*/ 28 w 32"/>
                <a:gd name="T31" fmla="*/ 26 h 50"/>
                <a:gd name="T32" fmla="*/ 26 w 32"/>
                <a:gd name="T33" fmla="*/ 16 h 50"/>
                <a:gd name="T34" fmla="*/ 22 w 32"/>
                <a:gd name="T35" fmla="*/ 4 h 50"/>
                <a:gd name="T36" fmla="*/ 22 w 32"/>
                <a:gd name="T37" fmla="*/ 4 h 50"/>
                <a:gd name="T38" fmla="*/ 20 w 32"/>
                <a:gd name="T39" fmla="*/ 2 h 50"/>
                <a:gd name="T40" fmla="*/ 18 w 32"/>
                <a:gd name="T41" fmla="*/ 0 h 50"/>
                <a:gd name="T42" fmla="*/ 18 w 32"/>
                <a:gd name="T43" fmla="*/ 0 h 50"/>
                <a:gd name="T44" fmla="*/ 14 w 32"/>
                <a:gd name="T45" fmla="*/ 2 h 50"/>
                <a:gd name="T46" fmla="*/ 10 w 32"/>
                <a:gd name="T47" fmla="*/ 6 h 50"/>
                <a:gd name="T48" fmla="*/ 10 w 32"/>
                <a:gd name="T49" fmla="*/ 6 h 50"/>
                <a:gd name="T50" fmla="*/ 4 w 32"/>
                <a:gd name="T51" fmla="*/ 16 h 50"/>
                <a:gd name="T52" fmla="*/ 2 w 32"/>
                <a:gd name="T53" fmla="*/ 26 h 50"/>
                <a:gd name="T54" fmla="*/ 0 w 32"/>
                <a:gd name="T55" fmla="*/ 42 h 50"/>
                <a:gd name="T56" fmla="*/ 0 w 32"/>
                <a:gd name="T57" fmla="*/ 42 h 5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2"/>
                <a:gd name="T88" fmla="*/ 0 h 50"/>
                <a:gd name="T89" fmla="*/ 32 w 32"/>
                <a:gd name="T90" fmla="*/ 50 h 5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2" h="50">
                  <a:moveTo>
                    <a:pt x="0" y="42"/>
                  </a:moveTo>
                  <a:lnTo>
                    <a:pt x="0" y="42"/>
                  </a:lnTo>
                  <a:lnTo>
                    <a:pt x="0" y="44"/>
                  </a:lnTo>
                  <a:lnTo>
                    <a:pt x="0" y="46"/>
                  </a:lnTo>
                  <a:lnTo>
                    <a:pt x="4" y="48"/>
                  </a:lnTo>
                  <a:lnTo>
                    <a:pt x="10" y="50"/>
                  </a:lnTo>
                  <a:lnTo>
                    <a:pt x="18" y="48"/>
                  </a:lnTo>
                  <a:lnTo>
                    <a:pt x="20" y="48"/>
                  </a:lnTo>
                  <a:lnTo>
                    <a:pt x="28" y="48"/>
                  </a:lnTo>
                  <a:lnTo>
                    <a:pt x="32" y="44"/>
                  </a:lnTo>
                  <a:lnTo>
                    <a:pt x="32" y="38"/>
                  </a:lnTo>
                  <a:lnTo>
                    <a:pt x="30" y="30"/>
                  </a:lnTo>
                  <a:lnTo>
                    <a:pt x="28" y="26"/>
                  </a:lnTo>
                  <a:lnTo>
                    <a:pt x="26" y="16"/>
                  </a:lnTo>
                  <a:lnTo>
                    <a:pt x="22" y="4"/>
                  </a:lnTo>
                  <a:lnTo>
                    <a:pt x="20" y="2"/>
                  </a:lnTo>
                  <a:lnTo>
                    <a:pt x="18" y="0"/>
                  </a:lnTo>
                  <a:lnTo>
                    <a:pt x="14" y="2"/>
                  </a:lnTo>
                  <a:lnTo>
                    <a:pt x="10" y="6"/>
                  </a:lnTo>
                  <a:lnTo>
                    <a:pt x="4" y="16"/>
                  </a:lnTo>
                  <a:lnTo>
                    <a:pt x="2" y="26"/>
                  </a:lnTo>
                  <a:lnTo>
                    <a:pt x="0" y="42"/>
                  </a:lnTo>
                  <a:close/>
                </a:path>
              </a:pathLst>
            </a:custGeom>
            <a:solidFill>
              <a:srgbClr val="EED0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2" name="Freeform 520">
              <a:extLst>
                <a:ext uri="{FF2B5EF4-FFF2-40B4-BE49-F238E27FC236}">
                  <a16:creationId xmlns:a16="http://schemas.microsoft.com/office/drawing/2014/main" id="{479C8E46-C886-4999-B865-89BE0A57C6A5}"/>
                </a:ext>
              </a:extLst>
            </p:cNvPr>
            <p:cNvSpPr>
              <a:spLocks/>
            </p:cNvSpPr>
            <p:nvPr/>
          </p:nvSpPr>
          <p:spPr bwMode="auto">
            <a:xfrm>
              <a:off x="2366" y="2340"/>
              <a:ext cx="32" cy="48"/>
            </a:xfrm>
            <a:custGeom>
              <a:avLst/>
              <a:gdLst>
                <a:gd name="T0" fmla="*/ 0 w 32"/>
                <a:gd name="T1" fmla="*/ 42 h 48"/>
                <a:gd name="T2" fmla="*/ 0 w 32"/>
                <a:gd name="T3" fmla="*/ 42 h 48"/>
                <a:gd name="T4" fmla="*/ 0 w 32"/>
                <a:gd name="T5" fmla="*/ 44 h 48"/>
                <a:gd name="T6" fmla="*/ 2 w 32"/>
                <a:gd name="T7" fmla="*/ 46 h 48"/>
                <a:gd name="T8" fmla="*/ 2 w 32"/>
                <a:gd name="T9" fmla="*/ 46 h 48"/>
                <a:gd name="T10" fmla="*/ 4 w 32"/>
                <a:gd name="T11" fmla="*/ 48 h 48"/>
                <a:gd name="T12" fmla="*/ 10 w 32"/>
                <a:gd name="T13" fmla="*/ 48 h 48"/>
                <a:gd name="T14" fmla="*/ 18 w 32"/>
                <a:gd name="T15" fmla="*/ 48 h 48"/>
                <a:gd name="T16" fmla="*/ 20 w 32"/>
                <a:gd name="T17" fmla="*/ 48 h 48"/>
                <a:gd name="T18" fmla="*/ 20 w 32"/>
                <a:gd name="T19" fmla="*/ 48 h 48"/>
                <a:gd name="T20" fmla="*/ 28 w 32"/>
                <a:gd name="T21" fmla="*/ 46 h 48"/>
                <a:gd name="T22" fmla="*/ 32 w 32"/>
                <a:gd name="T23" fmla="*/ 44 h 48"/>
                <a:gd name="T24" fmla="*/ 32 w 32"/>
                <a:gd name="T25" fmla="*/ 44 h 48"/>
                <a:gd name="T26" fmla="*/ 32 w 32"/>
                <a:gd name="T27" fmla="*/ 38 h 48"/>
                <a:gd name="T28" fmla="*/ 30 w 32"/>
                <a:gd name="T29" fmla="*/ 30 h 48"/>
                <a:gd name="T30" fmla="*/ 28 w 32"/>
                <a:gd name="T31" fmla="*/ 26 h 48"/>
                <a:gd name="T32" fmla="*/ 26 w 32"/>
                <a:gd name="T33" fmla="*/ 16 h 48"/>
                <a:gd name="T34" fmla="*/ 22 w 32"/>
                <a:gd name="T35" fmla="*/ 4 h 48"/>
                <a:gd name="T36" fmla="*/ 22 w 32"/>
                <a:gd name="T37" fmla="*/ 4 h 48"/>
                <a:gd name="T38" fmla="*/ 20 w 32"/>
                <a:gd name="T39" fmla="*/ 2 h 48"/>
                <a:gd name="T40" fmla="*/ 18 w 32"/>
                <a:gd name="T41" fmla="*/ 0 h 48"/>
                <a:gd name="T42" fmla="*/ 18 w 32"/>
                <a:gd name="T43" fmla="*/ 0 h 48"/>
                <a:gd name="T44" fmla="*/ 14 w 32"/>
                <a:gd name="T45" fmla="*/ 2 h 48"/>
                <a:gd name="T46" fmla="*/ 10 w 32"/>
                <a:gd name="T47" fmla="*/ 8 h 48"/>
                <a:gd name="T48" fmla="*/ 10 w 32"/>
                <a:gd name="T49" fmla="*/ 8 h 48"/>
                <a:gd name="T50" fmla="*/ 4 w 32"/>
                <a:gd name="T51" fmla="*/ 16 h 48"/>
                <a:gd name="T52" fmla="*/ 2 w 32"/>
                <a:gd name="T53" fmla="*/ 26 h 48"/>
                <a:gd name="T54" fmla="*/ 0 w 32"/>
                <a:gd name="T55" fmla="*/ 42 h 48"/>
                <a:gd name="T56" fmla="*/ 0 w 32"/>
                <a:gd name="T57" fmla="*/ 42 h 4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2"/>
                <a:gd name="T88" fmla="*/ 0 h 48"/>
                <a:gd name="T89" fmla="*/ 32 w 32"/>
                <a:gd name="T90" fmla="*/ 48 h 4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2" h="48">
                  <a:moveTo>
                    <a:pt x="0" y="42"/>
                  </a:moveTo>
                  <a:lnTo>
                    <a:pt x="0" y="42"/>
                  </a:lnTo>
                  <a:lnTo>
                    <a:pt x="0" y="44"/>
                  </a:lnTo>
                  <a:lnTo>
                    <a:pt x="2" y="46"/>
                  </a:lnTo>
                  <a:lnTo>
                    <a:pt x="4" y="48"/>
                  </a:lnTo>
                  <a:lnTo>
                    <a:pt x="10" y="48"/>
                  </a:lnTo>
                  <a:lnTo>
                    <a:pt x="18" y="48"/>
                  </a:lnTo>
                  <a:lnTo>
                    <a:pt x="20" y="48"/>
                  </a:lnTo>
                  <a:lnTo>
                    <a:pt x="28" y="46"/>
                  </a:lnTo>
                  <a:lnTo>
                    <a:pt x="32" y="44"/>
                  </a:lnTo>
                  <a:lnTo>
                    <a:pt x="32" y="38"/>
                  </a:lnTo>
                  <a:lnTo>
                    <a:pt x="30" y="30"/>
                  </a:lnTo>
                  <a:lnTo>
                    <a:pt x="28" y="26"/>
                  </a:lnTo>
                  <a:lnTo>
                    <a:pt x="26" y="16"/>
                  </a:lnTo>
                  <a:lnTo>
                    <a:pt x="22" y="4"/>
                  </a:lnTo>
                  <a:lnTo>
                    <a:pt x="20" y="2"/>
                  </a:lnTo>
                  <a:lnTo>
                    <a:pt x="18" y="0"/>
                  </a:lnTo>
                  <a:lnTo>
                    <a:pt x="14" y="2"/>
                  </a:lnTo>
                  <a:lnTo>
                    <a:pt x="10" y="8"/>
                  </a:lnTo>
                  <a:lnTo>
                    <a:pt x="4" y="16"/>
                  </a:lnTo>
                  <a:lnTo>
                    <a:pt x="2" y="26"/>
                  </a:lnTo>
                  <a:lnTo>
                    <a:pt x="0" y="42"/>
                  </a:lnTo>
                  <a:close/>
                </a:path>
              </a:pathLst>
            </a:custGeom>
            <a:solidFill>
              <a:srgbClr val="EFD1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3" name="Freeform 521">
              <a:extLst>
                <a:ext uri="{FF2B5EF4-FFF2-40B4-BE49-F238E27FC236}">
                  <a16:creationId xmlns:a16="http://schemas.microsoft.com/office/drawing/2014/main" id="{C5879F78-9A6C-4E81-A1E1-7C4D09587F9C}"/>
                </a:ext>
              </a:extLst>
            </p:cNvPr>
            <p:cNvSpPr>
              <a:spLocks/>
            </p:cNvSpPr>
            <p:nvPr/>
          </p:nvSpPr>
          <p:spPr bwMode="auto">
            <a:xfrm>
              <a:off x="2366" y="2342"/>
              <a:ext cx="32" cy="46"/>
            </a:xfrm>
            <a:custGeom>
              <a:avLst/>
              <a:gdLst>
                <a:gd name="T0" fmla="*/ 0 w 32"/>
                <a:gd name="T1" fmla="*/ 40 h 46"/>
                <a:gd name="T2" fmla="*/ 0 w 32"/>
                <a:gd name="T3" fmla="*/ 40 h 46"/>
                <a:gd name="T4" fmla="*/ 2 w 32"/>
                <a:gd name="T5" fmla="*/ 44 h 46"/>
                <a:gd name="T6" fmla="*/ 2 w 32"/>
                <a:gd name="T7" fmla="*/ 44 h 46"/>
                <a:gd name="T8" fmla="*/ 6 w 32"/>
                <a:gd name="T9" fmla="*/ 46 h 46"/>
                <a:gd name="T10" fmla="*/ 10 w 32"/>
                <a:gd name="T11" fmla="*/ 46 h 46"/>
                <a:gd name="T12" fmla="*/ 18 w 32"/>
                <a:gd name="T13" fmla="*/ 46 h 46"/>
                <a:gd name="T14" fmla="*/ 20 w 32"/>
                <a:gd name="T15" fmla="*/ 46 h 46"/>
                <a:gd name="T16" fmla="*/ 20 w 32"/>
                <a:gd name="T17" fmla="*/ 46 h 46"/>
                <a:gd name="T18" fmla="*/ 28 w 32"/>
                <a:gd name="T19" fmla="*/ 44 h 46"/>
                <a:gd name="T20" fmla="*/ 32 w 32"/>
                <a:gd name="T21" fmla="*/ 42 h 46"/>
                <a:gd name="T22" fmla="*/ 32 w 32"/>
                <a:gd name="T23" fmla="*/ 42 h 46"/>
                <a:gd name="T24" fmla="*/ 32 w 32"/>
                <a:gd name="T25" fmla="*/ 36 h 46"/>
                <a:gd name="T26" fmla="*/ 30 w 32"/>
                <a:gd name="T27" fmla="*/ 28 h 46"/>
                <a:gd name="T28" fmla="*/ 28 w 32"/>
                <a:gd name="T29" fmla="*/ 24 h 46"/>
                <a:gd name="T30" fmla="*/ 26 w 32"/>
                <a:gd name="T31" fmla="*/ 16 h 46"/>
                <a:gd name="T32" fmla="*/ 22 w 32"/>
                <a:gd name="T33" fmla="*/ 4 h 46"/>
                <a:gd name="T34" fmla="*/ 22 w 32"/>
                <a:gd name="T35" fmla="*/ 4 h 46"/>
                <a:gd name="T36" fmla="*/ 20 w 32"/>
                <a:gd name="T37" fmla="*/ 0 h 46"/>
                <a:gd name="T38" fmla="*/ 18 w 32"/>
                <a:gd name="T39" fmla="*/ 0 h 46"/>
                <a:gd name="T40" fmla="*/ 18 w 32"/>
                <a:gd name="T41" fmla="*/ 0 h 46"/>
                <a:gd name="T42" fmla="*/ 14 w 32"/>
                <a:gd name="T43" fmla="*/ 0 h 46"/>
                <a:gd name="T44" fmla="*/ 10 w 32"/>
                <a:gd name="T45" fmla="*/ 6 h 46"/>
                <a:gd name="T46" fmla="*/ 10 w 32"/>
                <a:gd name="T47" fmla="*/ 6 h 46"/>
                <a:gd name="T48" fmla="*/ 6 w 32"/>
                <a:gd name="T49" fmla="*/ 16 h 46"/>
                <a:gd name="T50" fmla="*/ 2 w 32"/>
                <a:gd name="T51" fmla="*/ 26 h 46"/>
                <a:gd name="T52" fmla="*/ 0 w 32"/>
                <a:gd name="T53" fmla="*/ 40 h 46"/>
                <a:gd name="T54" fmla="*/ 0 w 32"/>
                <a:gd name="T55" fmla="*/ 40 h 4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2"/>
                <a:gd name="T85" fmla="*/ 0 h 46"/>
                <a:gd name="T86" fmla="*/ 32 w 32"/>
                <a:gd name="T87" fmla="*/ 46 h 4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2" h="46">
                  <a:moveTo>
                    <a:pt x="0" y="40"/>
                  </a:moveTo>
                  <a:lnTo>
                    <a:pt x="0" y="40"/>
                  </a:lnTo>
                  <a:lnTo>
                    <a:pt x="2" y="44"/>
                  </a:lnTo>
                  <a:lnTo>
                    <a:pt x="6" y="46"/>
                  </a:lnTo>
                  <a:lnTo>
                    <a:pt x="10" y="46"/>
                  </a:lnTo>
                  <a:lnTo>
                    <a:pt x="18" y="46"/>
                  </a:lnTo>
                  <a:lnTo>
                    <a:pt x="20" y="46"/>
                  </a:lnTo>
                  <a:lnTo>
                    <a:pt x="28" y="44"/>
                  </a:lnTo>
                  <a:lnTo>
                    <a:pt x="32" y="42"/>
                  </a:lnTo>
                  <a:lnTo>
                    <a:pt x="32" y="36"/>
                  </a:lnTo>
                  <a:lnTo>
                    <a:pt x="30" y="28"/>
                  </a:lnTo>
                  <a:lnTo>
                    <a:pt x="28" y="24"/>
                  </a:lnTo>
                  <a:lnTo>
                    <a:pt x="26" y="16"/>
                  </a:lnTo>
                  <a:lnTo>
                    <a:pt x="22" y="4"/>
                  </a:lnTo>
                  <a:lnTo>
                    <a:pt x="20" y="0"/>
                  </a:lnTo>
                  <a:lnTo>
                    <a:pt x="18" y="0"/>
                  </a:lnTo>
                  <a:lnTo>
                    <a:pt x="14" y="0"/>
                  </a:lnTo>
                  <a:lnTo>
                    <a:pt x="10" y="6"/>
                  </a:lnTo>
                  <a:lnTo>
                    <a:pt x="6" y="16"/>
                  </a:lnTo>
                  <a:lnTo>
                    <a:pt x="2" y="26"/>
                  </a:lnTo>
                  <a:lnTo>
                    <a:pt x="0" y="40"/>
                  </a:lnTo>
                  <a:close/>
                </a:path>
              </a:pathLst>
            </a:custGeom>
            <a:solidFill>
              <a:srgbClr val="EFD2B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4" name="Freeform 522">
              <a:extLst>
                <a:ext uri="{FF2B5EF4-FFF2-40B4-BE49-F238E27FC236}">
                  <a16:creationId xmlns:a16="http://schemas.microsoft.com/office/drawing/2014/main" id="{C8C28E46-AAAC-4A23-8045-A6177107EAEA}"/>
                </a:ext>
              </a:extLst>
            </p:cNvPr>
            <p:cNvSpPr>
              <a:spLocks/>
            </p:cNvSpPr>
            <p:nvPr/>
          </p:nvSpPr>
          <p:spPr bwMode="auto">
            <a:xfrm>
              <a:off x="2366" y="2342"/>
              <a:ext cx="32" cy="46"/>
            </a:xfrm>
            <a:custGeom>
              <a:avLst/>
              <a:gdLst>
                <a:gd name="T0" fmla="*/ 0 w 32"/>
                <a:gd name="T1" fmla="*/ 40 h 46"/>
                <a:gd name="T2" fmla="*/ 0 w 32"/>
                <a:gd name="T3" fmla="*/ 40 h 46"/>
                <a:gd name="T4" fmla="*/ 2 w 32"/>
                <a:gd name="T5" fmla="*/ 44 h 46"/>
                <a:gd name="T6" fmla="*/ 2 w 32"/>
                <a:gd name="T7" fmla="*/ 44 h 46"/>
                <a:gd name="T8" fmla="*/ 6 w 32"/>
                <a:gd name="T9" fmla="*/ 46 h 46"/>
                <a:gd name="T10" fmla="*/ 10 w 32"/>
                <a:gd name="T11" fmla="*/ 46 h 46"/>
                <a:gd name="T12" fmla="*/ 18 w 32"/>
                <a:gd name="T13" fmla="*/ 46 h 46"/>
                <a:gd name="T14" fmla="*/ 20 w 32"/>
                <a:gd name="T15" fmla="*/ 46 h 46"/>
                <a:gd name="T16" fmla="*/ 20 w 32"/>
                <a:gd name="T17" fmla="*/ 46 h 46"/>
                <a:gd name="T18" fmla="*/ 28 w 32"/>
                <a:gd name="T19" fmla="*/ 44 h 46"/>
                <a:gd name="T20" fmla="*/ 32 w 32"/>
                <a:gd name="T21" fmla="*/ 42 h 46"/>
                <a:gd name="T22" fmla="*/ 32 w 32"/>
                <a:gd name="T23" fmla="*/ 42 h 46"/>
                <a:gd name="T24" fmla="*/ 32 w 32"/>
                <a:gd name="T25" fmla="*/ 36 h 46"/>
                <a:gd name="T26" fmla="*/ 30 w 32"/>
                <a:gd name="T27" fmla="*/ 28 h 46"/>
                <a:gd name="T28" fmla="*/ 28 w 32"/>
                <a:gd name="T29" fmla="*/ 24 h 46"/>
                <a:gd name="T30" fmla="*/ 26 w 32"/>
                <a:gd name="T31" fmla="*/ 16 h 46"/>
                <a:gd name="T32" fmla="*/ 22 w 32"/>
                <a:gd name="T33" fmla="*/ 4 h 46"/>
                <a:gd name="T34" fmla="*/ 22 w 32"/>
                <a:gd name="T35" fmla="*/ 4 h 46"/>
                <a:gd name="T36" fmla="*/ 20 w 32"/>
                <a:gd name="T37" fmla="*/ 2 h 46"/>
                <a:gd name="T38" fmla="*/ 18 w 32"/>
                <a:gd name="T39" fmla="*/ 0 h 46"/>
                <a:gd name="T40" fmla="*/ 18 w 32"/>
                <a:gd name="T41" fmla="*/ 0 h 46"/>
                <a:gd name="T42" fmla="*/ 14 w 32"/>
                <a:gd name="T43" fmla="*/ 2 h 46"/>
                <a:gd name="T44" fmla="*/ 10 w 32"/>
                <a:gd name="T45" fmla="*/ 6 h 46"/>
                <a:gd name="T46" fmla="*/ 10 w 32"/>
                <a:gd name="T47" fmla="*/ 6 h 46"/>
                <a:gd name="T48" fmla="*/ 6 w 32"/>
                <a:gd name="T49" fmla="*/ 16 h 46"/>
                <a:gd name="T50" fmla="*/ 2 w 32"/>
                <a:gd name="T51" fmla="*/ 26 h 46"/>
                <a:gd name="T52" fmla="*/ 0 w 32"/>
                <a:gd name="T53" fmla="*/ 40 h 46"/>
                <a:gd name="T54" fmla="*/ 0 w 32"/>
                <a:gd name="T55" fmla="*/ 40 h 4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2"/>
                <a:gd name="T85" fmla="*/ 0 h 46"/>
                <a:gd name="T86" fmla="*/ 32 w 32"/>
                <a:gd name="T87" fmla="*/ 46 h 4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2" h="46">
                  <a:moveTo>
                    <a:pt x="0" y="40"/>
                  </a:moveTo>
                  <a:lnTo>
                    <a:pt x="0" y="40"/>
                  </a:lnTo>
                  <a:lnTo>
                    <a:pt x="2" y="44"/>
                  </a:lnTo>
                  <a:lnTo>
                    <a:pt x="6" y="46"/>
                  </a:lnTo>
                  <a:lnTo>
                    <a:pt x="10" y="46"/>
                  </a:lnTo>
                  <a:lnTo>
                    <a:pt x="18" y="46"/>
                  </a:lnTo>
                  <a:lnTo>
                    <a:pt x="20" y="46"/>
                  </a:lnTo>
                  <a:lnTo>
                    <a:pt x="28" y="44"/>
                  </a:lnTo>
                  <a:lnTo>
                    <a:pt x="32" y="42"/>
                  </a:lnTo>
                  <a:lnTo>
                    <a:pt x="32" y="36"/>
                  </a:lnTo>
                  <a:lnTo>
                    <a:pt x="30" y="28"/>
                  </a:lnTo>
                  <a:lnTo>
                    <a:pt x="28" y="24"/>
                  </a:lnTo>
                  <a:lnTo>
                    <a:pt x="26" y="16"/>
                  </a:lnTo>
                  <a:lnTo>
                    <a:pt x="22" y="4"/>
                  </a:lnTo>
                  <a:lnTo>
                    <a:pt x="20" y="2"/>
                  </a:lnTo>
                  <a:lnTo>
                    <a:pt x="18" y="0"/>
                  </a:lnTo>
                  <a:lnTo>
                    <a:pt x="14" y="2"/>
                  </a:lnTo>
                  <a:lnTo>
                    <a:pt x="10" y="6"/>
                  </a:lnTo>
                  <a:lnTo>
                    <a:pt x="6" y="16"/>
                  </a:lnTo>
                  <a:lnTo>
                    <a:pt x="2" y="26"/>
                  </a:lnTo>
                  <a:lnTo>
                    <a:pt x="0" y="40"/>
                  </a:lnTo>
                  <a:close/>
                </a:path>
              </a:pathLst>
            </a:custGeom>
            <a:solidFill>
              <a:srgbClr val="EFD3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5" name="Freeform 523">
              <a:extLst>
                <a:ext uri="{FF2B5EF4-FFF2-40B4-BE49-F238E27FC236}">
                  <a16:creationId xmlns:a16="http://schemas.microsoft.com/office/drawing/2014/main" id="{F0940EB7-6408-4495-B306-E6D2EEC2FEC8}"/>
                </a:ext>
              </a:extLst>
            </p:cNvPr>
            <p:cNvSpPr>
              <a:spLocks/>
            </p:cNvSpPr>
            <p:nvPr/>
          </p:nvSpPr>
          <p:spPr bwMode="auto">
            <a:xfrm>
              <a:off x="2368" y="2342"/>
              <a:ext cx="30" cy="46"/>
            </a:xfrm>
            <a:custGeom>
              <a:avLst/>
              <a:gdLst>
                <a:gd name="T0" fmla="*/ 0 w 30"/>
                <a:gd name="T1" fmla="*/ 40 h 46"/>
                <a:gd name="T2" fmla="*/ 0 w 30"/>
                <a:gd name="T3" fmla="*/ 40 h 46"/>
                <a:gd name="T4" fmla="*/ 0 w 30"/>
                <a:gd name="T5" fmla="*/ 44 h 46"/>
                <a:gd name="T6" fmla="*/ 0 w 30"/>
                <a:gd name="T7" fmla="*/ 44 h 46"/>
                <a:gd name="T8" fmla="*/ 4 w 30"/>
                <a:gd name="T9" fmla="*/ 46 h 46"/>
                <a:gd name="T10" fmla="*/ 8 w 30"/>
                <a:gd name="T11" fmla="*/ 46 h 46"/>
                <a:gd name="T12" fmla="*/ 16 w 30"/>
                <a:gd name="T13" fmla="*/ 46 h 46"/>
                <a:gd name="T14" fmla="*/ 18 w 30"/>
                <a:gd name="T15" fmla="*/ 46 h 46"/>
                <a:gd name="T16" fmla="*/ 18 w 30"/>
                <a:gd name="T17" fmla="*/ 46 h 46"/>
                <a:gd name="T18" fmla="*/ 26 w 30"/>
                <a:gd name="T19" fmla="*/ 44 h 46"/>
                <a:gd name="T20" fmla="*/ 30 w 30"/>
                <a:gd name="T21" fmla="*/ 42 h 46"/>
                <a:gd name="T22" fmla="*/ 30 w 30"/>
                <a:gd name="T23" fmla="*/ 42 h 46"/>
                <a:gd name="T24" fmla="*/ 30 w 30"/>
                <a:gd name="T25" fmla="*/ 36 h 46"/>
                <a:gd name="T26" fmla="*/ 28 w 30"/>
                <a:gd name="T27" fmla="*/ 30 h 46"/>
                <a:gd name="T28" fmla="*/ 26 w 30"/>
                <a:gd name="T29" fmla="*/ 24 h 46"/>
                <a:gd name="T30" fmla="*/ 24 w 30"/>
                <a:gd name="T31" fmla="*/ 16 h 46"/>
                <a:gd name="T32" fmla="*/ 20 w 30"/>
                <a:gd name="T33" fmla="*/ 4 h 46"/>
                <a:gd name="T34" fmla="*/ 20 w 30"/>
                <a:gd name="T35" fmla="*/ 4 h 46"/>
                <a:gd name="T36" fmla="*/ 18 w 30"/>
                <a:gd name="T37" fmla="*/ 2 h 46"/>
                <a:gd name="T38" fmla="*/ 16 w 30"/>
                <a:gd name="T39" fmla="*/ 0 h 46"/>
                <a:gd name="T40" fmla="*/ 16 w 30"/>
                <a:gd name="T41" fmla="*/ 0 h 46"/>
                <a:gd name="T42" fmla="*/ 12 w 30"/>
                <a:gd name="T43" fmla="*/ 2 h 46"/>
                <a:gd name="T44" fmla="*/ 8 w 30"/>
                <a:gd name="T45" fmla="*/ 8 h 46"/>
                <a:gd name="T46" fmla="*/ 8 w 30"/>
                <a:gd name="T47" fmla="*/ 8 h 46"/>
                <a:gd name="T48" fmla="*/ 4 w 30"/>
                <a:gd name="T49" fmla="*/ 16 h 46"/>
                <a:gd name="T50" fmla="*/ 2 w 30"/>
                <a:gd name="T51" fmla="*/ 26 h 46"/>
                <a:gd name="T52" fmla="*/ 0 w 30"/>
                <a:gd name="T53" fmla="*/ 40 h 46"/>
                <a:gd name="T54" fmla="*/ 0 w 30"/>
                <a:gd name="T55" fmla="*/ 40 h 4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0"/>
                <a:gd name="T85" fmla="*/ 0 h 46"/>
                <a:gd name="T86" fmla="*/ 30 w 30"/>
                <a:gd name="T87" fmla="*/ 46 h 4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0" h="46">
                  <a:moveTo>
                    <a:pt x="0" y="40"/>
                  </a:moveTo>
                  <a:lnTo>
                    <a:pt x="0" y="40"/>
                  </a:lnTo>
                  <a:lnTo>
                    <a:pt x="0" y="44"/>
                  </a:lnTo>
                  <a:lnTo>
                    <a:pt x="4" y="46"/>
                  </a:lnTo>
                  <a:lnTo>
                    <a:pt x="8" y="46"/>
                  </a:lnTo>
                  <a:lnTo>
                    <a:pt x="16" y="46"/>
                  </a:lnTo>
                  <a:lnTo>
                    <a:pt x="18" y="46"/>
                  </a:lnTo>
                  <a:lnTo>
                    <a:pt x="26" y="44"/>
                  </a:lnTo>
                  <a:lnTo>
                    <a:pt x="30" y="42"/>
                  </a:lnTo>
                  <a:lnTo>
                    <a:pt x="30" y="36"/>
                  </a:lnTo>
                  <a:lnTo>
                    <a:pt x="28" y="30"/>
                  </a:lnTo>
                  <a:lnTo>
                    <a:pt x="26" y="24"/>
                  </a:lnTo>
                  <a:lnTo>
                    <a:pt x="24" y="16"/>
                  </a:lnTo>
                  <a:lnTo>
                    <a:pt x="20" y="4"/>
                  </a:lnTo>
                  <a:lnTo>
                    <a:pt x="18" y="2"/>
                  </a:lnTo>
                  <a:lnTo>
                    <a:pt x="16" y="0"/>
                  </a:lnTo>
                  <a:lnTo>
                    <a:pt x="12" y="2"/>
                  </a:lnTo>
                  <a:lnTo>
                    <a:pt x="8" y="8"/>
                  </a:lnTo>
                  <a:lnTo>
                    <a:pt x="4" y="16"/>
                  </a:lnTo>
                  <a:lnTo>
                    <a:pt x="2" y="26"/>
                  </a:lnTo>
                  <a:lnTo>
                    <a:pt x="0" y="40"/>
                  </a:lnTo>
                  <a:close/>
                </a:path>
              </a:pathLst>
            </a:custGeom>
            <a:solidFill>
              <a:srgbClr val="F0D4B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6" name="Freeform 524">
              <a:extLst>
                <a:ext uri="{FF2B5EF4-FFF2-40B4-BE49-F238E27FC236}">
                  <a16:creationId xmlns:a16="http://schemas.microsoft.com/office/drawing/2014/main" id="{6A638DF1-166A-49AA-ADCE-F32347102609}"/>
                </a:ext>
              </a:extLst>
            </p:cNvPr>
            <p:cNvSpPr>
              <a:spLocks/>
            </p:cNvSpPr>
            <p:nvPr/>
          </p:nvSpPr>
          <p:spPr bwMode="auto">
            <a:xfrm>
              <a:off x="2368" y="2344"/>
              <a:ext cx="30" cy="44"/>
            </a:xfrm>
            <a:custGeom>
              <a:avLst/>
              <a:gdLst>
                <a:gd name="T0" fmla="*/ 0 w 30"/>
                <a:gd name="T1" fmla="*/ 38 h 44"/>
                <a:gd name="T2" fmla="*/ 0 w 30"/>
                <a:gd name="T3" fmla="*/ 38 h 44"/>
                <a:gd name="T4" fmla="*/ 0 w 30"/>
                <a:gd name="T5" fmla="*/ 42 h 44"/>
                <a:gd name="T6" fmla="*/ 0 w 30"/>
                <a:gd name="T7" fmla="*/ 42 h 44"/>
                <a:gd name="T8" fmla="*/ 4 w 30"/>
                <a:gd name="T9" fmla="*/ 44 h 44"/>
                <a:gd name="T10" fmla="*/ 8 w 30"/>
                <a:gd name="T11" fmla="*/ 44 h 44"/>
                <a:gd name="T12" fmla="*/ 16 w 30"/>
                <a:gd name="T13" fmla="*/ 44 h 44"/>
                <a:gd name="T14" fmla="*/ 18 w 30"/>
                <a:gd name="T15" fmla="*/ 44 h 44"/>
                <a:gd name="T16" fmla="*/ 18 w 30"/>
                <a:gd name="T17" fmla="*/ 44 h 44"/>
                <a:gd name="T18" fmla="*/ 26 w 30"/>
                <a:gd name="T19" fmla="*/ 42 h 44"/>
                <a:gd name="T20" fmla="*/ 28 w 30"/>
                <a:gd name="T21" fmla="*/ 40 h 44"/>
                <a:gd name="T22" fmla="*/ 28 w 30"/>
                <a:gd name="T23" fmla="*/ 40 h 44"/>
                <a:gd name="T24" fmla="*/ 30 w 30"/>
                <a:gd name="T25" fmla="*/ 34 h 44"/>
                <a:gd name="T26" fmla="*/ 28 w 30"/>
                <a:gd name="T27" fmla="*/ 28 h 44"/>
                <a:gd name="T28" fmla="*/ 26 w 30"/>
                <a:gd name="T29" fmla="*/ 22 h 44"/>
                <a:gd name="T30" fmla="*/ 24 w 30"/>
                <a:gd name="T31" fmla="*/ 14 h 44"/>
                <a:gd name="T32" fmla="*/ 20 w 30"/>
                <a:gd name="T33" fmla="*/ 4 h 44"/>
                <a:gd name="T34" fmla="*/ 20 w 30"/>
                <a:gd name="T35" fmla="*/ 4 h 44"/>
                <a:gd name="T36" fmla="*/ 16 w 30"/>
                <a:gd name="T37" fmla="*/ 0 h 44"/>
                <a:gd name="T38" fmla="*/ 16 w 30"/>
                <a:gd name="T39" fmla="*/ 0 h 44"/>
                <a:gd name="T40" fmla="*/ 12 w 30"/>
                <a:gd name="T41" fmla="*/ 2 h 44"/>
                <a:gd name="T42" fmla="*/ 8 w 30"/>
                <a:gd name="T43" fmla="*/ 6 h 44"/>
                <a:gd name="T44" fmla="*/ 8 w 30"/>
                <a:gd name="T45" fmla="*/ 6 h 44"/>
                <a:gd name="T46" fmla="*/ 4 w 30"/>
                <a:gd name="T47" fmla="*/ 14 h 44"/>
                <a:gd name="T48" fmla="*/ 2 w 30"/>
                <a:gd name="T49" fmla="*/ 24 h 44"/>
                <a:gd name="T50" fmla="*/ 0 w 30"/>
                <a:gd name="T51" fmla="*/ 38 h 44"/>
                <a:gd name="T52" fmla="*/ 0 w 30"/>
                <a:gd name="T53" fmla="*/ 38 h 4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0"/>
                <a:gd name="T82" fmla="*/ 0 h 44"/>
                <a:gd name="T83" fmla="*/ 30 w 30"/>
                <a:gd name="T84" fmla="*/ 44 h 4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0" h="44">
                  <a:moveTo>
                    <a:pt x="0" y="38"/>
                  </a:moveTo>
                  <a:lnTo>
                    <a:pt x="0" y="38"/>
                  </a:lnTo>
                  <a:lnTo>
                    <a:pt x="0" y="42"/>
                  </a:lnTo>
                  <a:lnTo>
                    <a:pt x="4" y="44"/>
                  </a:lnTo>
                  <a:lnTo>
                    <a:pt x="8" y="44"/>
                  </a:lnTo>
                  <a:lnTo>
                    <a:pt x="16" y="44"/>
                  </a:lnTo>
                  <a:lnTo>
                    <a:pt x="18" y="44"/>
                  </a:lnTo>
                  <a:lnTo>
                    <a:pt x="26" y="42"/>
                  </a:lnTo>
                  <a:lnTo>
                    <a:pt x="28" y="40"/>
                  </a:lnTo>
                  <a:lnTo>
                    <a:pt x="30" y="34"/>
                  </a:lnTo>
                  <a:lnTo>
                    <a:pt x="28" y="28"/>
                  </a:lnTo>
                  <a:lnTo>
                    <a:pt x="26" y="22"/>
                  </a:lnTo>
                  <a:lnTo>
                    <a:pt x="24" y="14"/>
                  </a:lnTo>
                  <a:lnTo>
                    <a:pt x="20" y="4"/>
                  </a:lnTo>
                  <a:lnTo>
                    <a:pt x="16" y="0"/>
                  </a:lnTo>
                  <a:lnTo>
                    <a:pt x="12" y="2"/>
                  </a:lnTo>
                  <a:lnTo>
                    <a:pt x="8" y="6"/>
                  </a:lnTo>
                  <a:lnTo>
                    <a:pt x="4" y="14"/>
                  </a:lnTo>
                  <a:lnTo>
                    <a:pt x="2" y="24"/>
                  </a:lnTo>
                  <a:lnTo>
                    <a:pt x="0" y="38"/>
                  </a:lnTo>
                  <a:close/>
                </a:path>
              </a:pathLst>
            </a:custGeom>
            <a:solidFill>
              <a:srgbClr val="F0D5B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7" name="Freeform 525">
              <a:extLst>
                <a:ext uri="{FF2B5EF4-FFF2-40B4-BE49-F238E27FC236}">
                  <a16:creationId xmlns:a16="http://schemas.microsoft.com/office/drawing/2014/main" id="{04A0E34A-DA8A-4A72-B656-451B9013D0E0}"/>
                </a:ext>
              </a:extLst>
            </p:cNvPr>
            <p:cNvSpPr>
              <a:spLocks/>
            </p:cNvSpPr>
            <p:nvPr/>
          </p:nvSpPr>
          <p:spPr bwMode="auto">
            <a:xfrm>
              <a:off x="2368" y="2344"/>
              <a:ext cx="30" cy="44"/>
            </a:xfrm>
            <a:custGeom>
              <a:avLst/>
              <a:gdLst>
                <a:gd name="T0" fmla="*/ 0 w 30"/>
                <a:gd name="T1" fmla="*/ 38 h 44"/>
                <a:gd name="T2" fmla="*/ 0 w 30"/>
                <a:gd name="T3" fmla="*/ 38 h 44"/>
                <a:gd name="T4" fmla="*/ 2 w 30"/>
                <a:gd name="T5" fmla="*/ 42 h 44"/>
                <a:gd name="T6" fmla="*/ 2 w 30"/>
                <a:gd name="T7" fmla="*/ 42 h 44"/>
                <a:gd name="T8" fmla="*/ 4 w 30"/>
                <a:gd name="T9" fmla="*/ 42 h 44"/>
                <a:gd name="T10" fmla="*/ 8 w 30"/>
                <a:gd name="T11" fmla="*/ 44 h 44"/>
                <a:gd name="T12" fmla="*/ 16 w 30"/>
                <a:gd name="T13" fmla="*/ 44 h 44"/>
                <a:gd name="T14" fmla="*/ 18 w 30"/>
                <a:gd name="T15" fmla="*/ 44 h 44"/>
                <a:gd name="T16" fmla="*/ 18 w 30"/>
                <a:gd name="T17" fmla="*/ 44 h 44"/>
                <a:gd name="T18" fmla="*/ 26 w 30"/>
                <a:gd name="T19" fmla="*/ 42 h 44"/>
                <a:gd name="T20" fmla="*/ 28 w 30"/>
                <a:gd name="T21" fmla="*/ 38 h 44"/>
                <a:gd name="T22" fmla="*/ 28 w 30"/>
                <a:gd name="T23" fmla="*/ 38 h 44"/>
                <a:gd name="T24" fmla="*/ 30 w 30"/>
                <a:gd name="T25" fmla="*/ 34 h 44"/>
                <a:gd name="T26" fmla="*/ 26 w 30"/>
                <a:gd name="T27" fmla="*/ 28 h 44"/>
                <a:gd name="T28" fmla="*/ 26 w 30"/>
                <a:gd name="T29" fmla="*/ 22 h 44"/>
                <a:gd name="T30" fmla="*/ 24 w 30"/>
                <a:gd name="T31" fmla="*/ 16 h 44"/>
                <a:gd name="T32" fmla="*/ 20 w 30"/>
                <a:gd name="T33" fmla="*/ 4 h 44"/>
                <a:gd name="T34" fmla="*/ 20 w 30"/>
                <a:gd name="T35" fmla="*/ 4 h 44"/>
                <a:gd name="T36" fmla="*/ 16 w 30"/>
                <a:gd name="T37" fmla="*/ 0 h 44"/>
                <a:gd name="T38" fmla="*/ 16 w 30"/>
                <a:gd name="T39" fmla="*/ 0 h 44"/>
                <a:gd name="T40" fmla="*/ 12 w 30"/>
                <a:gd name="T41" fmla="*/ 2 h 44"/>
                <a:gd name="T42" fmla="*/ 8 w 30"/>
                <a:gd name="T43" fmla="*/ 6 h 44"/>
                <a:gd name="T44" fmla="*/ 8 w 30"/>
                <a:gd name="T45" fmla="*/ 6 h 44"/>
                <a:gd name="T46" fmla="*/ 4 w 30"/>
                <a:gd name="T47" fmla="*/ 14 h 44"/>
                <a:gd name="T48" fmla="*/ 2 w 30"/>
                <a:gd name="T49" fmla="*/ 24 h 44"/>
                <a:gd name="T50" fmla="*/ 0 w 30"/>
                <a:gd name="T51" fmla="*/ 38 h 44"/>
                <a:gd name="T52" fmla="*/ 0 w 30"/>
                <a:gd name="T53" fmla="*/ 38 h 4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0"/>
                <a:gd name="T82" fmla="*/ 0 h 44"/>
                <a:gd name="T83" fmla="*/ 30 w 30"/>
                <a:gd name="T84" fmla="*/ 44 h 4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0" h="44">
                  <a:moveTo>
                    <a:pt x="0" y="38"/>
                  </a:moveTo>
                  <a:lnTo>
                    <a:pt x="0" y="38"/>
                  </a:lnTo>
                  <a:lnTo>
                    <a:pt x="2" y="42"/>
                  </a:lnTo>
                  <a:lnTo>
                    <a:pt x="4" y="42"/>
                  </a:lnTo>
                  <a:lnTo>
                    <a:pt x="8" y="44"/>
                  </a:lnTo>
                  <a:lnTo>
                    <a:pt x="16" y="44"/>
                  </a:lnTo>
                  <a:lnTo>
                    <a:pt x="18" y="44"/>
                  </a:lnTo>
                  <a:lnTo>
                    <a:pt x="26" y="42"/>
                  </a:lnTo>
                  <a:lnTo>
                    <a:pt x="28" y="38"/>
                  </a:lnTo>
                  <a:lnTo>
                    <a:pt x="30" y="34"/>
                  </a:lnTo>
                  <a:lnTo>
                    <a:pt x="26" y="28"/>
                  </a:lnTo>
                  <a:lnTo>
                    <a:pt x="26" y="22"/>
                  </a:lnTo>
                  <a:lnTo>
                    <a:pt x="24" y="16"/>
                  </a:lnTo>
                  <a:lnTo>
                    <a:pt x="20" y="4"/>
                  </a:lnTo>
                  <a:lnTo>
                    <a:pt x="16" y="0"/>
                  </a:lnTo>
                  <a:lnTo>
                    <a:pt x="12" y="2"/>
                  </a:lnTo>
                  <a:lnTo>
                    <a:pt x="8" y="6"/>
                  </a:lnTo>
                  <a:lnTo>
                    <a:pt x="4" y="14"/>
                  </a:lnTo>
                  <a:lnTo>
                    <a:pt x="2" y="24"/>
                  </a:lnTo>
                  <a:lnTo>
                    <a:pt x="0" y="38"/>
                  </a:lnTo>
                  <a:close/>
                </a:path>
              </a:pathLst>
            </a:custGeom>
            <a:solidFill>
              <a:srgbClr val="F0D5B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8" name="Freeform 526">
              <a:extLst>
                <a:ext uri="{FF2B5EF4-FFF2-40B4-BE49-F238E27FC236}">
                  <a16:creationId xmlns:a16="http://schemas.microsoft.com/office/drawing/2014/main" id="{7B3EF4B9-D85A-4052-9CC1-F286A1FA0B5B}"/>
                </a:ext>
              </a:extLst>
            </p:cNvPr>
            <p:cNvSpPr>
              <a:spLocks/>
            </p:cNvSpPr>
            <p:nvPr/>
          </p:nvSpPr>
          <p:spPr bwMode="auto">
            <a:xfrm>
              <a:off x="2368" y="2346"/>
              <a:ext cx="30" cy="42"/>
            </a:xfrm>
            <a:custGeom>
              <a:avLst/>
              <a:gdLst>
                <a:gd name="T0" fmla="*/ 0 w 30"/>
                <a:gd name="T1" fmla="*/ 36 h 42"/>
                <a:gd name="T2" fmla="*/ 0 w 30"/>
                <a:gd name="T3" fmla="*/ 36 h 42"/>
                <a:gd name="T4" fmla="*/ 2 w 30"/>
                <a:gd name="T5" fmla="*/ 40 h 42"/>
                <a:gd name="T6" fmla="*/ 2 w 30"/>
                <a:gd name="T7" fmla="*/ 40 h 42"/>
                <a:gd name="T8" fmla="*/ 4 w 30"/>
                <a:gd name="T9" fmla="*/ 40 h 42"/>
                <a:gd name="T10" fmla="*/ 8 w 30"/>
                <a:gd name="T11" fmla="*/ 42 h 42"/>
                <a:gd name="T12" fmla="*/ 16 w 30"/>
                <a:gd name="T13" fmla="*/ 40 h 42"/>
                <a:gd name="T14" fmla="*/ 18 w 30"/>
                <a:gd name="T15" fmla="*/ 40 h 42"/>
                <a:gd name="T16" fmla="*/ 18 w 30"/>
                <a:gd name="T17" fmla="*/ 40 h 42"/>
                <a:gd name="T18" fmla="*/ 24 w 30"/>
                <a:gd name="T19" fmla="*/ 40 h 42"/>
                <a:gd name="T20" fmla="*/ 28 w 30"/>
                <a:gd name="T21" fmla="*/ 36 h 42"/>
                <a:gd name="T22" fmla="*/ 28 w 30"/>
                <a:gd name="T23" fmla="*/ 36 h 42"/>
                <a:gd name="T24" fmla="*/ 30 w 30"/>
                <a:gd name="T25" fmla="*/ 32 h 42"/>
                <a:gd name="T26" fmla="*/ 26 w 30"/>
                <a:gd name="T27" fmla="*/ 26 h 42"/>
                <a:gd name="T28" fmla="*/ 26 w 30"/>
                <a:gd name="T29" fmla="*/ 22 h 42"/>
                <a:gd name="T30" fmla="*/ 24 w 30"/>
                <a:gd name="T31" fmla="*/ 14 h 42"/>
                <a:gd name="T32" fmla="*/ 20 w 30"/>
                <a:gd name="T33" fmla="*/ 4 h 42"/>
                <a:gd name="T34" fmla="*/ 20 w 30"/>
                <a:gd name="T35" fmla="*/ 4 h 42"/>
                <a:gd name="T36" fmla="*/ 16 w 30"/>
                <a:gd name="T37" fmla="*/ 0 h 42"/>
                <a:gd name="T38" fmla="*/ 16 w 30"/>
                <a:gd name="T39" fmla="*/ 0 h 42"/>
                <a:gd name="T40" fmla="*/ 12 w 30"/>
                <a:gd name="T41" fmla="*/ 0 h 42"/>
                <a:gd name="T42" fmla="*/ 10 w 30"/>
                <a:gd name="T43" fmla="*/ 6 h 42"/>
                <a:gd name="T44" fmla="*/ 10 w 30"/>
                <a:gd name="T45" fmla="*/ 6 h 42"/>
                <a:gd name="T46" fmla="*/ 4 w 30"/>
                <a:gd name="T47" fmla="*/ 14 h 42"/>
                <a:gd name="T48" fmla="*/ 2 w 30"/>
                <a:gd name="T49" fmla="*/ 22 h 42"/>
                <a:gd name="T50" fmla="*/ 0 w 30"/>
                <a:gd name="T51" fmla="*/ 36 h 42"/>
                <a:gd name="T52" fmla="*/ 0 w 30"/>
                <a:gd name="T53" fmla="*/ 36 h 4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0"/>
                <a:gd name="T82" fmla="*/ 0 h 42"/>
                <a:gd name="T83" fmla="*/ 30 w 30"/>
                <a:gd name="T84" fmla="*/ 42 h 4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0" h="42">
                  <a:moveTo>
                    <a:pt x="0" y="36"/>
                  </a:moveTo>
                  <a:lnTo>
                    <a:pt x="0" y="36"/>
                  </a:lnTo>
                  <a:lnTo>
                    <a:pt x="2" y="40"/>
                  </a:lnTo>
                  <a:lnTo>
                    <a:pt x="4" y="40"/>
                  </a:lnTo>
                  <a:lnTo>
                    <a:pt x="8" y="42"/>
                  </a:lnTo>
                  <a:lnTo>
                    <a:pt x="16" y="40"/>
                  </a:lnTo>
                  <a:lnTo>
                    <a:pt x="18" y="40"/>
                  </a:lnTo>
                  <a:lnTo>
                    <a:pt x="24" y="40"/>
                  </a:lnTo>
                  <a:lnTo>
                    <a:pt x="28" y="36"/>
                  </a:lnTo>
                  <a:lnTo>
                    <a:pt x="30" y="32"/>
                  </a:lnTo>
                  <a:lnTo>
                    <a:pt x="26" y="26"/>
                  </a:lnTo>
                  <a:lnTo>
                    <a:pt x="26" y="22"/>
                  </a:lnTo>
                  <a:lnTo>
                    <a:pt x="24" y="14"/>
                  </a:lnTo>
                  <a:lnTo>
                    <a:pt x="20" y="4"/>
                  </a:lnTo>
                  <a:lnTo>
                    <a:pt x="16" y="0"/>
                  </a:lnTo>
                  <a:lnTo>
                    <a:pt x="12" y="0"/>
                  </a:lnTo>
                  <a:lnTo>
                    <a:pt x="10" y="6"/>
                  </a:lnTo>
                  <a:lnTo>
                    <a:pt x="4" y="14"/>
                  </a:lnTo>
                  <a:lnTo>
                    <a:pt x="2" y="22"/>
                  </a:lnTo>
                  <a:lnTo>
                    <a:pt x="0" y="36"/>
                  </a:lnTo>
                  <a:close/>
                </a:path>
              </a:pathLst>
            </a:custGeom>
            <a:solidFill>
              <a:srgbClr val="F0D6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9" name="Freeform 527">
              <a:extLst>
                <a:ext uri="{FF2B5EF4-FFF2-40B4-BE49-F238E27FC236}">
                  <a16:creationId xmlns:a16="http://schemas.microsoft.com/office/drawing/2014/main" id="{71B33C74-5ABF-4FB7-979E-2C66BD1DBE4E}"/>
                </a:ext>
              </a:extLst>
            </p:cNvPr>
            <p:cNvSpPr>
              <a:spLocks/>
            </p:cNvSpPr>
            <p:nvPr/>
          </p:nvSpPr>
          <p:spPr bwMode="auto">
            <a:xfrm>
              <a:off x="2368" y="2346"/>
              <a:ext cx="28" cy="42"/>
            </a:xfrm>
            <a:custGeom>
              <a:avLst/>
              <a:gdLst>
                <a:gd name="T0" fmla="*/ 0 w 28"/>
                <a:gd name="T1" fmla="*/ 36 h 42"/>
                <a:gd name="T2" fmla="*/ 0 w 28"/>
                <a:gd name="T3" fmla="*/ 36 h 42"/>
                <a:gd name="T4" fmla="*/ 2 w 28"/>
                <a:gd name="T5" fmla="*/ 40 h 42"/>
                <a:gd name="T6" fmla="*/ 2 w 28"/>
                <a:gd name="T7" fmla="*/ 40 h 42"/>
                <a:gd name="T8" fmla="*/ 8 w 28"/>
                <a:gd name="T9" fmla="*/ 42 h 42"/>
                <a:gd name="T10" fmla="*/ 16 w 28"/>
                <a:gd name="T11" fmla="*/ 40 h 42"/>
                <a:gd name="T12" fmla="*/ 18 w 28"/>
                <a:gd name="T13" fmla="*/ 40 h 42"/>
                <a:gd name="T14" fmla="*/ 18 w 28"/>
                <a:gd name="T15" fmla="*/ 40 h 42"/>
                <a:gd name="T16" fmla="*/ 24 w 28"/>
                <a:gd name="T17" fmla="*/ 40 h 42"/>
                <a:gd name="T18" fmla="*/ 28 w 28"/>
                <a:gd name="T19" fmla="*/ 36 h 42"/>
                <a:gd name="T20" fmla="*/ 28 w 28"/>
                <a:gd name="T21" fmla="*/ 36 h 42"/>
                <a:gd name="T22" fmla="*/ 28 w 28"/>
                <a:gd name="T23" fmla="*/ 32 h 42"/>
                <a:gd name="T24" fmla="*/ 26 w 28"/>
                <a:gd name="T25" fmla="*/ 26 h 42"/>
                <a:gd name="T26" fmla="*/ 24 w 28"/>
                <a:gd name="T27" fmla="*/ 22 h 42"/>
                <a:gd name="T28" fmla="*/ 22 w 28"/>
                <a:gd name="T29" fmla="*/ 14 h 42"/>
                <a:gd name="T30" fmla="*/ 20 w 28"/>
                <a:gd name="T31" fmla="*/ 4 h 42"/>
                <a:gd name="T32" fmla="*/ 20 w 28"/>
                <a:gd name="T33" fmla="*/ 4 h 42"/>
                <a:gd name="T34" fmla="*/ 16 w 28"/>
                <a:gd name="T35" fmla="*/ 0 h 42"/>
                <a:gd name="T36" fmla="*/ 16 w 28"/>
                <a:gd name="T37" fmla="*/ 0 h 42"/>
                <a:gd name="T38" fmla="*/ 14 w 28"/>
                <a:gd name="T39" fmla="*/ 2 h 42"/>
                <a:gd name="T40" fmla="*/ 10 w 28"/>
                <a:gd name="T41" fmla="*/ 6 h 42"/>
                <a:gd name="T42" fmla="*/ 10 w 28"/>
                <a:gd name="T43" fmla="*/ 6 h 42"/>
                <a:gd name="T44" fmla="*/ 6 w 28"/>
                <a:gd name="T45" fmla="*/ 14 h 42"/>
                <a:gd name="T46" fmla="*/ 2 w 28"/>
                <a:gd name="T47" fmla="*/ 22 h 42"/>
                <a:gd name="T48" fmla="*/ 0 w 28"/>
                <a:gd name="T49" fmla="*/ 36 h 42"/>
                <a:gd name="T50" fmla="*/ 0 w 28"/>
                <a:gd name="T51" fmla="*/ 36 h 4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8"/>
                <a:gd name="T79" fmla="*/ 0 h 42"/>
                <a:gd name="T80" fmla="*/ 28 w 28"/>
                <a:gd name="T81" fmla="*/ 42 h 4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8" h="42">
                  <a:moveTo>
                    <a:pt x="0" y="36"/>
                  </a:moveTo>
                  <a:lnTo>
                    <a:pt x="0" y="36"/>
                  </a:lnTo>
                  <a:lnTo>
                    <a:pt x="2" y="40"/>
                  </a:lnTo>
                  <a:lnTo>
                    <a:pt x="8" y="42"/>
                  </a:lnTo>
                  <a:lnTo>
                    <a:pt x="16" y="40"/>
                  </a:lnTo>
                  <a:lnTo>
                    <a:pt x="18" y="40"/>
                  </a:lnTo>
                  <a:lnTo>
                    <a:pt x="24" y="40"/>
                  </a:lnTo>
                  <a:lnTo>
                    <a:pt x="28" y="36"/>
                  </a:lnTo>
                  <a:lnTo>
                    <a:pt x="28" y="32"/>
                  </a:lnTo>
                  <a:lnTo>
                    <a:pt x="26" y="26"/>
                  </a:lnTo>
                  <a:lnTo>
                    <a:pt x="24" y="22"/>
                  </a:lnTo>
                  <a:lnTo>
                    <a:pt x="22" y="14"/>
                  </a:lnTo>
                  <a:lnTo>
                    <a:pt x="20" y="4"/>
                  </a:lnTo>
                  <a:lnTo>
                    <a:pt x="16" y="0"/>
                  </a:lnTo>
                  <a:lnTo>
                    <a:pt x="14" y="2"/>
                  </a:lnTo>
                  <a:lnTo>
                    <a:pt x="10" y="6"/>
                  </a:lnTo>
                  <a:lnTo>
                    <a:pt x="6" y="14"/>
                  </a:lnTo>
                  <a:lnTo>
                    <a:pt x="2" y="22"/>
                  </a:lnTo>
                  <a:lnTo>
                    <a:pt x="0" y="36"/>
                  </a:lnTo>
                  <a:close/>
                </a:path>
              </a:pathLst>
            </a:custGeom>
            <a:solidFill>
              <a:srgbClr val="F1D7B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90" name="Freeform 528">
              <a:extLst>
                <a:ext uri="{FF2B5EF4-FFF2-40B4-BE49-F238E27FC236}">
                  <a16:creationId xmlns:a16="http://schemas.microsoft.com/office/drawing/2014/main" id="{CE018424-5EDA-4002-A082-33249A4459C5}"/>
                </a:ext>
              </a:extLst>
            </p:cNvPr>
            <p:cNvSpPr>
              <a:spLocks/>
            </p:cNvSpPr>
            <p:nvPr/>
          </p:nvSpPr>
          <p:spPr bwMode="auto">
            <a:xfrm>
              <a:off x="2370" y="2346"/>
              <a:ext cx="26" cy="40"/>
            </a:xfrm>
            <a:custGeom>
              <a:avLst/>
              <a:gdLst>
                <a:gd name="T0" fmla="*/ 0 w 26"/>
                <a:gd name="T1" fmla="*/ 36 h 40"/>
                <a:gd name="T2" fmla="*/ 0 w 26"/>
                <a:gd name="T3" fmla="*/ 36 h 40"/>
                <a:gd name="T4" fmla="*/ 0 w 26"/>
                <a:gd name="T5" fmla="*/ 38 h 40"/>
                <a:gd name="T6" fmla="*/ 0 w 26"/>
                <a:gd name="T7" fmla="*/ 38 h 40"/>
                <a:gd name="T8" fmla="*/ 8 w 26"/>
                <a:gd name="T9" fmla="*/ 40 h 40"/>
                <a:gd name="T10" fmla="*/ 14 w 26"/>
                <a:gd name="T11" fmla="*/ 40 h 40"/>
                <a:gd name="T12" fmla="*/ 16 w 26"/>
                <a:gd name="T13" fmla="*/ 40 h 40"/>
                <a:gd name="T14" fmla="*/ 16 w 26"/>
                <a:gd name="T15" fmla="*/ 40 h 40"/>
                <a:gd name="T16" fmla="*/ 22 w 26"/>
                <a:gd name="T17" fmla="*/ 40 h 40"/>
                <a:gd name="T18" fmla="*/ 26 w 26"/>
                <a:gd name="T19" fmla="*/ 36 h 40"/>
                <a:gd name="T20" fmla="*/ 26 w 26"/>
                <a:gd name="T21" fmla="*/ 36 h 40"/>
                <a:gd name="T22" fmla="*/ 26 w 26"/>
                <a:gd name="T23" fmla="*/ 32 h 40"/>
                <a:gd name="T24" fmla="*/ 24 w 26"/>
                <a:gd name="T25" fmla="*/ 26 h 40"/>
                <a:gd name="T26" fmla="*/ 22 w 26"/>
                <a:gd name="T27" fmla="*/ 22 h 40"/>
                <a:gd name="T28" fmla="*/ 20 w 26"/>
                <a:gd name="T29" fmla="*/ 14 h 40"/>
                <a:gd name="T30" fmla="*/ 18 w 26"/>
                <a:gd name="T31" fmla="*/ 4 h 40"/>
                <a:gd name="T32" fmla="*/ 18 w 26"/>
                <a:gd name="T33" fmla="*/ 4 h 40"/>
                <a:gd name="T34" fmla="*/ 14 w 26"/>
                <a:gd name="T35" fmla="*/ 0 h 40"/>
                <a:gd name="T36" fmla="*/ 14 w 26"/>
                <a:gd name="T37" fmla="*/ 0 h 40"/>
                <a:gd name="T38" fmla="*/ 12 w 26"/>
                <a:gd name="T39" fmla="*/ 2 h 40"/>
                <a:gd name="T40" fmla="*/ 8 w 26"/>
                <a:gd name="T41" fmla="*/ 6 h 40"/>
                <a:gd name="T42" fmla="*/ 8 w 26"/>
                <a:gd name="T43" fmla="*/ 6 h 40"/>
                <a:gd name="T44" fmla="*/ 4 w 26"/>
                <a:gd name="T45" fmla="*/ 14 h 40"/>
                <a:gd name="T46" fmla="*/ 2 w 26"/>
                <a:gd name="T47" fmla="*/ 22 h 40"/>
                <a:gd name="T48" fmla="*/ 0 w 26"/>
                <a:gd name="T49" fmla="*/ 36 h 40"/>
                <a:gd name="T50" fmla="*/ 0 w 26"/>
                <a:gd name="T51" fmla="*/ 36 h 4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6"/>
                <a:gd name="T79" fmla="*/ 0 h 40"/>
                <a:gd name="T80" fmla="*/ 26 w 26"/>
                <a:gd name="T81" fmla="*/ 40 h 4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6" h="40">
                  <a:moveTo>
                    <a:pt x="0" y="36"/>
                  </a:moveTo>
                  <a:lnTo>
                    <a:pt x="0" y="36"/>
                  </a:lnTo>
                  <a:lnTo>
                    <a:pt x="0" y="38"/>
                  </a:lnTo>
                  <a:lnTo>
                    <a:pt x="8" y="40"/>
                  </a:lnTo>
                  <a:lnTo>
                    <a:pt x="14" y="40"/>
                  </a:lnTo>
                  <a:lnTo>
                    <a:pt x="16" y="40"/>
                  </a:lnTo>
                  <a:lnTo>
                    <a:pt x="22" y="40"/>
                  </a:lnTo>
                  <a:lnTo>
                    <a:pt x="26" y="36"/>
                  </a:lnTo>
                  <a:lnTo>
                    <a:pt x="26" y="32"/>
                  </a:lnTo>
                  <a:lnTo>
                    <a:pt x="24" y="26"/>
                  </a:lnTo>
                  <a:lnTo>
                    <a:pt x="22" y="22"/>
                  </a:lnTo>
                  <a:lnTo>
                    <a:pt x="20" y="14"/>
                  </a:lnTo>
                  <a:lnTo>
                    <a:pt x="18" y="4"/>
                  </a:lnTo>
                  <a:lnTo>
                    <a:pt x="14" y="0"/>
                  </a:lnTo>
                  <a:lnTo>
                    <a:pt x="12" y="2"/>
                  </a:lnTo>
                  <a:lnTo>
                    <a:pt x="8" y="6"/>
                  </a:lnTo>
                  <a:lnTo>
                    <a:pt x="4" y="14"/>
                  </a:lnTo>
                  <a:lnTo>
                    <a:pt x="2" y="22"/>
                  </a:lnTo>
                  <a:lnTo>
                    <a:pt x="0" y="36"/>
                  </a:lnTo>
                  <a:close/>
                </a:path>
              </a:pathLst>
            </a:custGeom>
            <a:solidFill>
              <a:srgbClr val="F1D8B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91" name="Freeform 529">
              <a:extLst>
                <a:ext uri="{FF2B5EF4-FFF2-40B4-BE49-F238E27FC236}">
                  <a16:creationId xmlns:a16="http://schemas.microsoft.com/office/drawing/2014/main" id="{753EF3BB-3B0F-449B-AD1C-9BEE2D4043E5}"/>
                </a:ext>
              </a:extLst>
            </p:cNvPr>
            <p:cNvSpPr>
              <a:spLocks/>
            </p:cNvSpPr>
            <p:nvPr/>
          </p:nvSpPr>
          <p:spPr bwMode="auto">
            <a:xfrm>
              <a:off x="2370" y="2348"/>
              <a:ext cx="26" cy="38"/>
            </a:xfrm>
            <a:custGeom>
              <a:avLst/>
              <a:gdLst>
                <a:gd name="T0" fmla="*/ 0 w 26"/>
                <a:gd name="T1" fmla="*/ 34 h 38"/>
                <a:gd name="T2" fmla="*/ 0 w 26"/>
                <a:gd name="T3" fmla="*/ 34 h 38"/>
                <a:gd name="T4" fmla="*/ 0 w 26"/>
                <a:gd name="T5" fmla="*/ 36 h 38"/>
                <a:gd name="T6" fmla="*/ 0 w 26"/>
                <a:gd name="T7" fmla="*/ 36 h 38"/>
                <a:gd name="T8" fmla="*/ 8 w 26"/>
                <a:gd name="T9" fmla="*/ 38 h 38"/>
                <a:gd name="T10" fmla="*/ 14 w 26"/>
                <a:gd name="T11" fmla="*/ 38 h 38"/>
                <a:gd name="T12" fmla="*/ 16 w 26"/>
                <a:gd name="T13" fmla="*/ 38 h 38"/>
                <a:gd name="T14" fmla="*/ 16 w 26"/>
                <a:gd name="T15" fmla="*/ 38 h 38"/>
                <a:gd name="T16" fmla="*/ 22 w 26"/>
                <a:gd name="T17" fmla="*/ 36 h 38"/>
                <a:gd name="T18" fmla="*/ 26 w 26"/>
                <a:gd name="T19" fmla="*/ 34 h 38"/>
                <a:gd name="T20" fmla="*/ 26 w 26"/>
                <a:gd name="T21" fmla="*/ 34 h 38"/>
                <a:gd name="T22" fmla="*/ 26 w 26"/>
                <a:gd name="T23" fmla="*/ 30 h 38"/>
                <a:gd name="T24" fmla="*/ 24 w 26"/>
                <a:gd name="T25" fmla="*/ 24 h 38"/>
                <a:gd name="T26" fmla="*/ 22 w 26"/>
                <a:gd name="T27" fmla="*/ 20 h 38"/>
                <a:gd name="T28" fmla="*/ 20 w 26"/>
                <a:gd name="T29" fmla="*/ 12 h 38"/>
                <a:gd name="T30" fmla="*/ 18 w 26"/>
                <a:gd name="T31" fmla="*/ 4 h 38"/>
                <a:gd name="T32" fmla="*/ 18 w 26"/>
                <a:gd name="T33" fmla="*/ 4 h 38"/>
                <a:gd name="T34" fmla="*/ 14 w 26"/>
                <a:gd name="T35" fmla="*/ 0 h 38"/>
                <a:gd name="T36" fmla="*/ 14 w 26"/>
                <a:gd name="T37" fmla="*/ 0 h 38"/>
                <a:gd name="T38" fmla="*/ 12 w 26"/>
                <a:gd name="T39" fmla="*/ 0 h 38"/>
                <a:gd name="T40" fmla="*/ 8 w 26"/>
                <a:gd name="T41" fmla="*/ 6 h 38"/>
                <a:gd name="T42" fmla="*/ 8 w 26"/>
                <a:gd name="T43" fmla="*/ 6 h 38"/>
                <a:gd name="T44" fmla="*/ 4 w 26"/>
                <a:gd name="T45" fmla="*/ 12 h 38"/>
                <a:gd name="T46" fmla="*/ 2 w 26"/>
                <a:gd name="T47" fmla="*/ 22 h 38"/>
                <a:gd name="T48" fmla="*/ 0 w 26"/>
                <a:gd name="T49" fmla="*/ 34 h 38"/>
                <a:gd name="T50" fmla="*/ 0 w 26"/>
                <a:gd name="T51" fmla="*/ 34 h 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6"/>
                <a:gd name="T79" fmla="*/ 0 h 38"/>
                <a:gd name="T80" fmla="*/ 26 w 26"/>
                <a:gd name="T81" fmla="*/ 38 h 3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6" h="38">
                  <a:moveTo>
                    <a:pt x="0" y="34"/>
                  </a:moveTo>
                  <a:lnTo>
                    <a:pt x="0" y="34"/>
                  </a:lnTo>
                  <a:lnTo>
                    <a:pt x="0" y="36"/>
                  </a:lnTo>
                  <a:lnTo>
                    <a:pt x="8" y="38"/>
                  </a:lnTo>
                  <a:lnTo>
                    <a:pt x="14" y="38"/>
                  </a:lnTo>
                  <a:lnTo>
                    <a:pt x="16" y="38"/>
                  </a:lnTo>
                  <a:lnTo>
                    <a:pt x="22" y="36"/>
                  </a:lnTo>
                  <a:lnTo>
                    <a:pt x="26" y="34"/>
                  </a:lnTo>
                  <a:lnTo>
                    <a:pt x="26" y="30"/>
                  </a:lnTo>
                  <a:lnTo>
                    <a:pt x="24" y="24"/>
                  </a:lnTo>
                  <a:lnTo>
                    <a:pt x="22" y="20"/>
                  </a:lnTo>
                  <a:lnTo>
                    <a:pt x="20" y="12"/>
                  </a:lnTo>
                  <a:lnTo>
                    <a:pt x="18" y="4"/>
                  </a:lnTo>
                  <a:lnTo>
                    <a:pt x="14" y="0"/>
                  </a:lnTo>
                  <a:lnTo>
                    <a:pt x="12" y="0"/>
                  </a:lnTo>
                  <a:lnTo>
                    <a:pt x="8" y="6"/>
                  </a:lnTo>
                  <a:lnTo>
                    <a:pt x="4" y="12"/>
                  </a:lnTo>
                  <a:lnTo>
                    <a:pt x="2" y="22"/>
                  </a:lnTo>
                  <a:lnTo>
                    <a:pt x="0" y="34"/>
                  </a:lnTo>
                  <a:close/>
                </a:path>
              </a:pathLst>
            </a:custGeom>
            <a:solidFill>
              <a:srgbClr val="F1D9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92" name="Freeform 530">
              <a:extLst>
                <a:ext uri="{FF2B5EF4-FFF2-40B4-BE49-F238E27FC236}">
                  <a16:creationId xmlns:a16="http://schemas.microsoft.com/office/drawing/2014/main" id="{89042AA9-801E-409D-80AC-08D6DD93C421}"/>
                </a:ext>
              </a:extLst>
            </p:cNvPr>
            <p:cNvSpPr>
              <a:spLocks/>
            </p:cNvSpPr>
            <p:nvPr/>
          </p:nvSpPr>
          <p:spPr bwMode="auto">
            <a:xfrm>
              <a:off x="2370" y="2348"/>
              <a:ext cx="26" cy="38"/>
            </a:xfrm>
            <a:custGeom>
              <a:avLst/>
              <a:gdLst>
                <a:gd name="T0" fmla="*/ 0 w 26"/>
                <a:gd name="T1" fmla="*/ 34 h 38"/>
                <a:gd name="T2" fmla="*/ 0 w 26"/>
                <a:gd name="T3" fmla="*/ 34 h 38"/>
                <a:gd name="T4" fmla="*/ 2 w 26"/>
                <a:gd name="T5" fmla="*/ 36 h 38"/>
                <a:gd name="T6" fmla="*/ 2 w 26"/>
                <a:gd name="T7" fmla="*/ 36 h 38"/>
                <a:gd name="T8" fmla="*/ 8 w 26"/>
                <a:gd name="T9" fmla="*/ 38 h 38"/>
                <a:gd name="T10" fmla="*/ 14 w 26"/>
                <a:gd name="T11" fmla="*/ 38 h 38"/>
                <a:gd name="T12" fmla="*/ 16 w 26"/>
                <a:gd name="T13" fmla="*/ 38 h 38"/>
                <a:gd name="T14" fmla="*/ 16 w 26"/>
                <a:gd name="T15" fmla="*/ 38 h 38"/>
                <a:gd name="T16" fmla="*/ 22 w 26"/>
                <a:gd name="T17" fmla="*/ 36 h 38"/>
                <a:gd name="T18" fmla="*/ 26 w 26"/>
                <a:gd name="T19" fmla="*/ 34 h 38"/>
                <a:gd name="T20" fmla="*/ 26 w 26"/>
                <a:gd name="T21" fmla="*/ 34 h 38"/>
                <a:gd name="T22" fmla="*/ 26 w 26"/>
                <a:gd name="T23" fmla="*/ 30 h 38"/>
                <a:gd name="T24" fmla="*/ 24 w 26"/>
                <a:gd name="T25" fmla="*/ 24 h 38"/>
                <a:gd name="T26" fmla="*/ 22 w 26"/>
                <a:gd name="T27" fmla="*/ 20 h 38"/>
                <a:gd name="T28" fmla="*/ 20 w 26"/>
                <a:gd name="T29" fmla="*/ 14 h 38"/>
                <a:gd name="T30" fmla="*/ 18 w 26"/>
                <a:gd name="T31" fmla="*/ 4 h 38"/>
                <a:gd name="T32" fmla="*/ 18 w 26"/>
                <a:gd name="T33" fmla="*/ 4 h 38"/>
                <a:gd name="T34" fmla="*/ 14 w 26"/>
                <a:gd name="T35" fmla="*/ 0 h 38"/>
                <a:gd name="T36" fmla="*/ 14 w 26"/>
                <a:gd name="T37" fmla="*/ 0 h 38"/>
                <a:gd name="T38" fmla="*/ 12 w 26"/>
                <a:gd name="T39" fmla="*/ 2 h 38"/>
                <a:gd name="T40" fmla="*/ 8 w 26"/>
                <a:gd name="T41" fmla="*/ 6 h 38"/>
                <a:gd name="T42" fmla="*/ 8 w 26"/>
                <a:gd name="T43" fmla="*/ 6 h 38"/>
                <a:gd name="T44" fmla="*/ 4 w 26"/>
                <a:gd name="T45" fmla="*/ 14 h 38"/>
                <a:gd name="T46" fmla="*/ 2 w 26"/>
                <a:gd name="T47" fmla="*/ 22 h 38"/>
                <a:gd name="T48" fmla="*/ 0 w 26"/>
                <a:gd name="T49" fmla="*/ 34 h 38"/>
                <a:gd name="T50" fmla="*/ 0 w 26"/>
                <a:gd name="T51" fmla="*/ 34 h 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6"/>
                <a:gd name="T79" fmla="*/ 0 h 38"/>
                <a:gd name="T80" fmla="*/ 26 w 26"/>
                <a:gd name="T81" fmla="*/ 38 h 3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6" h="38">
                  <a:moveTo>
                    <a:pt x="0" y="34"/>
                  </a:moveTo>
                  <a:lnTo>
                    <a:pt x="0" y="34"/>
                  </a:lnTo>
                  <a:lnTo>
                    <a:pt x="2" y="36"/>
                  </a:lnTo>
                  <a:lnTo>
                    <a:pt x="8" y="38"/>
                  </a:lnTo>
                  <a:lnTo>
                    <a:pt x="14" y="38"/>
                  </a:lnTo>
                  <a:lnTo>
                    <a:pt x="16" y="38"/>
                  </a:lnTo>
                  <a:lnTo>
                    <a:pt x="22" y="36"/>
                  </a:lnTo>
                  <a:lnTo>
                    <a:pt x="26" y="34"/>
                  </a:lnTo>
                  <a:lnTo>
                    <a:pt x="26" y="30"/>
                  </a:lnTo>
                  <a:lnTo>
                    <a:pt x="24" y="24"/>
                  </a:lnTo>
                  <a:lnTo>
                    <a:pt x="22" y="20"/>
                  </a:lnTo>
                  <a:lnTo>
                    <a:pt x="20" y="14"/>
                  </a:lnTo>
                  <a:lnTo>
                    <a:pt x="18" y="4"/>
                  </a:lnTo>
                  <a:lnTo>
                    <a:pt x="14" y="0"/>
                  </a:lnTo>
                  <a:lnTo>
                    <a:pt x="12" y="2"/>
                  </a:lnTo>
                  <a:lnTo>
                    <a:pt x="8" y="6"/>
                  </a:lnTo>
                  <a:lnTo>
                    <a:pt x="4" y="14"/>
                  </a:lnTo>
                  <a:lnTo>
                    <a:pt x="2" y="22"/>
                  </a:lnTo>
                  <a:lnTo>
                    <a:pt x="0" y="34"/>
                  </a:lnTo>
                  <a:close/>
                </a:path>
              </a:pathLst>
            </a:custGeom>
            <a:solidFill>
              <a:srgbClr val="F2DA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93" name="Freeform 531">
              <a:extLst>
                <a:ext uri="{FF2B5EF4-FFF2-40B4-BE49-F238E27FC236}">
                  <a16:creationId xmlns:a16="http://schemas.microsoft.com/office/drawing/2014/main" id="{F975BAFD-3EC1-4349-A064-4E3895A3F9A3}"/>
                </a:ext>
              </a:extLst>
            </p:cNvPr>
            <p:cNvSpPr>
              <a:spLocks/>
            </p:cNvSpPr>
            <p:nvPr/>
          </p:nvSpPr>
          <p:spPr bwMode="auto">
            <a:xfrm>
              <a:off x="2370" y="2350"/>
              <a:ext cx="26" cy="36"/>
            </a:xfrm>
            <a:custGeom>
              <a:avLst/>
              <a:gdLst>
                <a:gd name="T0" fmla="*/ 0 w 26"/>
                <a:gd name="T1" fmla="*/ 30 h 36"/>
                <a:gd name="T2" fmla="*/ 0 w 26"/>
                <a:gd name="T3" fmla="*/ 30 h 36"/>
                <a:gd name="T4" fmla="*/ 2 w 26"/>
                <a:gd name="T5" fmla="*/ 34 h 36"/>
                <a:gd name="T6" fmla="*/ 2 w 26"/>
                <a:gd name="T7" fmla="*/ 34 h 36"/>
                <a:gd name="T8" fmla="*/ 8 w 26"/>
                <a:gd name="T9" fmla="*/ 36 h 36"/>
                <a:gd name="T10" fmla="*/ 14 w 26"/>
                <a:gd name="T11" fmla="*/ 36 h 36"/>
                <a:gd name="T12" fmla="*/ 16 w 26"/>
                <a:gd name="T13" fmla="*/ 36 h 36"/>
                <a:gd name="T14" fmla="*/ 16 w 26"/>
                <a:gd name="T15" fmla="*/ 36 h 36"/>
                <a:gd name="T16" fmla="*/ 22 w 26"/>
                <a:gd name="T17" fmla="*/ 34 h 36"/>
                <a:gd name="T18" fmla="*/ 26 w 26"/>
                <a:gd name="T19" fmla="*/ 32 h 36"/>
                <a:gd name="T20" fmla="*/ 26 w 26"/>
                <a:gd name="T21" fmla="*/ 32 h 36"/>
                <a:gd name="T22" fmla="*/ 26 w 26"/>
                <a:gd name="T23" fmla="*/ 28 h 36"/>
                <a:gd name="T24" fmla="*/ 24 w 26"/>
                <a:gd name="T25" fmla="*/ 22 h 36"/>
                <a:gd name="T26" fmla="*/ 22 w 26"/>
                <a:gd name="T27" fmla="*/ 18 h 36"/>
                <a:gd name="T28" fmla="*/ 20 w 26"/>
                <a:gd name="T29" fmla="*/ 12 h 36"/>
                <a:gd name="T30" fmla="*/ 18 w 26"/>
                <a:gd name="T31" fmla="*/ 2 h 36"/>
                <a:gd name="T32" fmla="*/ 18 w 26"/>
                <a:gd name="T33" fmla="*/ 2 h 36"/>
                <a:gd name="T34" fmla="*/ 14 w 26"/>
                <a:gd name="T35" fmla="*/ 0 h 36"/>
                <a:gd name="T36" fmla="*/ 14 w 26"/>
                <a:gd name="T37" fmla="*/ 0 h 36"/>
                <a:gd name="T38" fmla="*/ 12 w 26"/>
                <a:gd name="T39" fmla="*/ 0 h 36"/>
                <a:gd name="T40" fmla="*/ 8 w 26"/>
                <a:gd name="T41" fmla="*/ 4 h 36"/>
                <a:gd name="T42" fmla="*/ 8 w 26"/>
                <a:gd name="T43" fmla="*/ 4 h 36"/>
                <a:gd name="T44" fmla="*/ 4 w 26"/>
                <a:gd name="T45" fmla="*/ 12 h 36"/>
                <a:gd name="T46" fmla="*/ 2 w 26"/>
                <a:gd name="T47" fmla="*/ 20 h 36"/>
                <a:gd name="T48" fmla="*/ 0 w 26"/>
                <a:gd name="T49" fmla="*/ 30 h 36"/>
                <a:gd name="T50" fmla="*/ 0 w 26"/>
                <a:gd name="T51" fmla="*/ 30 h 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6"/>
                <a:gd name="T79" fmla="*/ 0 h 36"/>
                <a:gd name="T80" fmla="*/ 26 w 26"/>
                <a:gd name="T81" fmla="*/ 36 h 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6" h="36">
                  <a:moveTo>
                    <a:pt x="0" y="30"/>
                  </a:moveTo>
                  <a:lnTo>
                    <a:pt x="0" y="30"/>
                  </a:lnTo>
                  <a:lnTo>
                    <a:pt x="2" y="34"/>
                  </a:lnTo>
                  <a:lnTo>
                    <a:pt x="8" y="36"/>
                  </a:lnTo>
                  <a:lnTo>
                    <a:pt x="14" y="36"/>
                  </a:lnTo>
                  <a:lnTo>
                    <a:pt x="16" y="36"/>
                  </a:lnTo>
                  <a:lnTo>
                    <a:pt x="22" y="34"/>
                  </a:lnTo>
                  <a:lnTo>
                    <a:pt x="26" y="32"/>
                  </a:lnTo>
                  <a:lnTo>
                    <a:pt x="26" y="28"/>
                  </a:lnTo>
                  <a:lnTo>
                    <a:pt x="24" y="22"/>
                  </a:lnTo>
                  <a:lnTo>
                    <a:pt x="22" y="18"/>
                  </a:lnTo>
                  <a:lnTo>
                    <a:pt x="20" y="12"/>
                  </a:lnTo>
                  <a:lnTo>
                    <a:pt x="18" y="2"/>
                  </a:lnTo>
                  <a:lnTo>
                    <a:pt x="14" y="0"/>
                  </a:lnTo>
                  <a:lnTo>
                    <a:pt x="12" y="0"/>
                  </a:lnTo>
                  <a:lnTo>
                    <a:pt x="8" y="4"/>
                  </a:lnTo>
                  <a:lnTo>
                    <a:pt x="4" y="12"/>
                  </a:lnTo>
                  <a:lnTo>
                    <a:pt x="2" y="20"/>
                  </a:lnTo>
                  <a:lnTo>
                    <a:pt x="0" y="30"/>
                  </a:lnTo>
                  <a:close/>
                </a:path>
              </a:pathLst>
            </a:custGeom>
            <a:solidFill>
              <a:srgbClr val="F2DB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94" name="Freeform 532">
              <a:extLst>
                <a:ext uri="{FF2B5EF4-FFF2-40B4-BE49-F238E27FC236}">
                  <a16:creationId xmlns:a16="http://schemas.microsoft.com/office/drawing/2014/main" id="{DF98D886-A872-4210-BE85-3F2901265FD5}"/>
                </a:ext>
              </a:extLst>
            </p:cNvPr>
            <p:cNvSpPr>
              <a:spLocks/>
            </p:cNvSpPr>
            <p:nvPr/>
          </p:nvSpPr>
          <p:spPr bwMode="auto">
            <a:xfrm>
              <a:off x="2370" y="2350"/>
              <a:ext cx="26" cy="36"/>
            </a:xfrm>
            <a:custGeom>
              <a:avLst/>
              <a:gdLst>
                <a:gd name="T0" fmla="*/ 0 w 26"/>
                <a:gd name="T1" fmla="*/ 30 h 36"/>
                <a:gd name="T2" fmla="*/ 0 w 26"/>
                <a:gd name="T3" fmla="*/ 30 h 36"/>
                <a:gd name="T4" fmla="*/ 2 w 26"/>
                <a:gd name="T5" fmla="*/ 34 h 36"/>
                <a:gd name="T6" fmla="*/ 2 w 26"/>
                <a:gd name="T7" fmla="*/ 34 h 36"/>
                <a:gd name="T8" fmla="*/ 8 w 26"/>
                <a:gd name="T9" fmla="*/ 36 h 36"/>
                <a:gd name="T10" fmla="*/ 14 w 26"/>
                <a:gd name="T11" fmla="*/ 36 h 36"/>
                <a:gd name="T12" fmla="*/ 16 w 26"/>
                <a:gd name="T13" fmla="*/ 36 h 36"/>
                <a:gd name="T14" fmla="*/ 16 w 26"/>
                <a:gd name="T15" fmla="*/ 36 h 36"/>
                <a:gd name="T16" fmla="*/ 22 w 26"/>
                <a:gd name="T17" fmla="*/ 34 h 36"/>
                <a:gd name="T18" fmla="*/ 24 w 26"/>
                <a:gd name="T19" fmla="*/ 32 h 36"/>
                <a:gd name="T20" fmla="*/ 24 w 26"/>
                <a:gd name="T21" fmla="*/ 32 h 36"/>
                <a:gd name="T22" fmla="*/ 26 w 26"/>
                <a:gd name="T23" fmla="*/ 28 h 36"/>
                <a:gd name="T24" fmla="*/ 24 w 26"/>
                <a:gd name="T25" fmla="*/ 22 h 36"/>
                <a:gd name="T26" fmla="*/ 22 w 26"/>
                <a:gd name="T27" fmla="*/ 18 h 36"/>
                <a:gd name="T28" fmla="*/ 20 w 26"/>
                <a:gd name="T29" fmla="*/ 12 h 36"/>
                <a:gd name="T30" fmla="*/ 18 w 26"/>
                <a:gd name="T31" fmla="*/ 4 h 36"/>
                <a:gd name="T32" fmla="*/ 18 w 26"/>
                <a:gd name="T33" fmla="*/ 4 h 36"/>
                <a:gd name="T34" fmla="*/ 14 w 26"/>
                <a:gd name="T35" fmla="*/ 0 h 36"/>
                <a:gd name="T36" fmla="*/ 14 w 26"/>
                <a:gd name="T37" fmla="*/ 0 h 36"/>
                <a:gd name="T38" fmla="*/ 12 w 26"/>
                <a:gd name="T39" fmla="*/ 2 h 36"/>
                <a:gd name="T40" fmla="*/ 8 w 26"/>
                <a:gd name="T41" fmla="*/ 6 h 36"/>
                <a:gd name="T42" fmla="*/ 8 w 26"/>
                <a:gd name="T43" fmla="*/ 6 h 36"/>
                <a:gd name="T44" fmla="*/ 4 w 26"/>
                <a:gd name="T45" fmla="*/ 12 h 36"/>
                <a:gd name="T46" fmla="*/ 2 w 26"/>
                <a:gd name="T47" fmla="*/ 20 h 36"/>
                <a:gd name="T48" fmla="*/ 0 w 26"/>
                <a:gd name="T49" fmla="*/ 30 h 36"/>
                <a:gd name="T50" fmla="*/ 0 w 26"/>
                <a:gd name="T51" fmla="*/ 30 h 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6"/>
                <a:gd name="T79" fmla="*/ 0 h 36"/>
                <a:gd name="T80" fmla="*/ 26 w 26"/>
                <a:gd name="T81" fmla="*/ 36 h 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6" h="36">
                  <a:moveTo>
                    <a:pt x="0" y="30"/>
                  </a:moveTo>
                  <a:lnTo>
                    <a:pt x="0" y="30"/>
                  </a:lnTo>
                  <a:lnTo>
                    <a:pt x="2" y="34"/>
                  </a:lnTo>
                  <a:lnTo>
                    <a:pt x="8" y="36"/>
                  </a:lnTo>
                  <a:lnTo>
                    <a:pt x="14" y="36"/>
                  </a:lnTo>
                  <a:lnTo>
                    <a:pt x="16" y="36"/>
                  </a:lnTo>
                  <a:lnTo>
                    <a:pt x="22" y="34"/>
                  </a:lnTo>
                  <a:lnTo>
                    <a:pt x="24" y="32"/>
                  </a:lnTo>
                  <a:lnTo>
                    <a:pt x="26" y="28"/>
                  </a:lnTo>
                  <a:lnTo>
                    <a:pt x="24" y="22"/>
                  </a:lnTo>
                  <a:lnTo>
                    <a:pt x="22" y="18"/>
                  </a:lnTo>
                  <a:lnTo>
                    <a:pt x="20" y="12"/>
                  </a:lnTo>
                  <a:lnTo>
                    <a:pt x="18" y="4"/>
                  </a:lnTo>
                  <a:lnTo>
                    <a:pt x="14" y="0"/>
                  </a:lnTo>
                  <a:lnTo>
                    <a:pt x="12" y="2"/>
                  </a:lnTo>
                  <a:lnTo>
                    <a:pt x="8" y="6"/>
                  </a:lnTo>
                  <a:lnTo>
                    <a:pt x="4" y="12"/>
                  </a:lnTo>
                  <a:lnTo>
                    <a:pt x="2" y="20"/>
                  </a:lnTo>
                  <a:lnTo>
                    <a:pt x="0" y="30"/>
                  </a:lnTo>
                  <a:close/>
                </a:path>
              </a:pathLst>
            </a:custGeom>
            <a:solidFill>
              <a:srgbClr val="F2DCC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95" name="Freeform 533">
              <a:extLst>
                <a:ext uri="{FF2B5EF4-FFF2-40B4-BE49-F238E27FC236}">
                  <a16:creationId xmlns:a16="http://schemas.microsoft.com/office/drawing/2014/main" id="{BD3ECC6C-8738-4D73-A4A0-250627B91BC2}"/>
                </a:ext>
              </a:extLst>
            </p:cNvPr>
            <p:cNvSpPr>
              <a:spLocks/>
            </p:cNvSpPr>
            <p:nvPr/>
          </p:nvSpPr>
          <p:spPr bwMode="auto">
            <a:xfrm>
              <a:off x="2372" y="2350"/>
              <a:ext cx="24" cy="36"/>
            </a:xfrm>
            <a:custGeom>
              <a:avLst/>
              <a:gdLst>
                <a:gd name="T0" fmla="*/ 0 w 24"/>
                <a:gd name="T1" fmla="*/ 30 h 36"/>
                <a:gd name="T2" fmla="*/ 0 w 24"/>
                <a:gd name="T3" fmla="*/ 30 h 36"/>
                <a:gd name="T4" fmla="*/ 0 w 24"/>
                <a:gd name="T5" fmla="*/ 34 h 36"/>
                <a:gd name="T6" fmla="*/ 0 w 24"/>
                <a:gd name="T7" fmla="*/ 34 h 36"/>
                <a:gd name="T8" fmla="*/ 6 w 24"/>
                <a:gd name="T9" fmla="*/ 36 h 36"/>
                <a:gd name="T10" fmla="*/ 12 w 24"/>
                <a:gd name="T11" fmla="*/ 36 h 36"/>
                <a:gd name="T12" fmla="*/ 14 w 24"/>
                <a:gd name="T13" fmla="*/ 36 h 36"/>
                <a:gd name="T14" fmla="*/ 14 w 24"/>
                <a:gd name="T15" fmla="*/ 36 h 36"/>
                <a:gd name="T16" fmla="*/ 20 w 24"/>
                <a:gd name="T17" fmla="*/ 34 h 36"/>
                <a:gd name="T18" fmla="*/ 22 w 24"/>
                <a:gd name="T19" fmla="*/ 32 h 36"/>
                <a:gd name="T20" fmla="*/ 22 w 24"/>
                <a:gd name="T21" fmla="*/ 32 h 36"/>
                <a:gd name="T22" fmla="*/ 24 w 24"/>
                <a:gd name="T23" fmla="*/ 28 h 36"/>
                <a:gd name="T24" fmla="*/ 22 w 24"/>
                <a:gd name="T25" fmla="*/ 22 h 36"/>
                <a:gd name="T26" fmla="*/ 20 w 24"/>
                <a:gd name="T27" fmla="*/ 18 h 36"/>
                <a:gd name="T28" fmla="*/ 18 w 24"/>
                <a:gd name="T29" fmla="*/ 12 h 36"/>
                <a:gd name="T30" fmla="*/ 16 w 24"/>
                <a:gd name="T31" fmla="*/ 4 h 36"/>
                <a:gd name="T32" fmla="*/ 16 w 24"/>
                <a:gd name="T33" fmla="*/ 4 h 36"/>
                <a:gd name="T34" fmla="*/ 12 w 24"/>
                <a:gd name="T35" fmla="*/ 0 h 36"/>
                <a:gd name="T36" fmla="*/ 12 w 24"/>
                <a:gd name="T37" fmla="*/ 0 h 36"/>
                <a:gd name="T38" fmla="*/ 10 w 24"/>
                <a:gd name="T39" fmla="*/ 2 h 36"/>
                <a:gd name="T40" fmla="*/ 6 w 24"/>
                <a:gd name="T41" fmla="*/ 6 h 36"/>
                <a:gd name="T42" fmla="*/ 6 w 24"/>
                <a:gd name="T43" fmla="*/ 6 h 36"/>
                <a:gd name="T44" fmla="*/ 4 w 24"/>
                <a:gd name="T45" fmla="*/ 12 h 36"/>
                <a:gd name="T46" fmla="*/ 2 w 24"/>
                <a:gd name="T47" fmla="*/ 20 h 36"/>
                <a:gd name="T48" fmla="*/ 0 w 24"/>
                <a:gd name="T49" fmla="*/ 30 h 36"/>
                <a:gd name="T50" fmla="*/ 0 w 24"/>
                <a:gd name="T51" fmla="*/ 30 h 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4"/>
                <a:gd name="T79" fmla="*/ 0 h 36"/>
                <a:gd name="T80" fmla="*/ 24 w 24"/>
                <a:gd name="T81" fmla="*/ 36 h 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4" h="36">
                  <a:moveTo>
                    <a:pt x="0" y="30"/>
                  </a:moveTo>
                  <a:lnTo>
                    <a:pt x="0" y="30"/>
                  </a:lnTo>
                  <a:lnTo>
                    <a:pt x="0" y="34"/>
                  </a:lnTo>
                  <a:lnTo>
                    <a:pt x="6" y="36"/>
                  </a:lnTo>
                  <a:lnTo>
                    <a:pt x="12" y="36"/>
                  </a:lnTo>
                  <a:lnTo>
                    <a:pt x="14" y="36"/>
                  </a:lnTo>
                  <a:lnTo>
                    <a:pt x="20" y="34"/>
                  </a:lnTo>
                  <a:lnTo>
                    <a:pt x="22" y="32"/>
                  </a:lnTo>
                  <a:lnTo>
                    <a:pt x="24" y="28"/>
                  </a:lnTo>
                  <a:lnTo>
                    <a:pt x="22" y="22"/>
                  </a:lnTo>
                  <a:lnTo>
                    <a:pt x="20" y="18"/>
                  </a:lnTo>
                  <a:lnTo>
                    <a:pt x="18" y="12"/>
                  </a:lnTo>
                  <a:lnTo>
                    <a:pt x="16" y="4"/>
                  </a:lnTo>
                  <a:lnTo>
                    <a:pt x="12" y="0"/>
                  </a:lnTo>
                  <a:lnTo>
                    <a:pt x="10" y="2"/>
                  </a:lnTo>
                  <a:lnTo>
                    <a:pt x="6" y="6"/>
                  </a:lnTo>
                  <a:lnTo>
                    <a:pt x="4" y="12"/>
                  </a:lnTo>
                  <a:lnTo>
                    <a:pt x="2" y="20"/>
                  </a:lnTo>
                  <a:lnTo>
                    <a:pt x="0" y="30"/>
                  </a:lnTo>
                  <a:close/>
                </a:path>
              </a:pathLst>
            </a:custGeom>
            <a:solidFill>
              <a:srgbClr val="F3DDC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96" name="Freeform 534">
              <a:extLst>
                <a:ext uri="{FF2B5EF4-FFF2-40B4-BE49-F238E27FC236}">
                  <a16:creationId xmlns:a16="http://schemas.microsoft.com/office/drawing/2014/main" id="{7583E14A-641F-41C9-ADB3-33397D36F389}"/>
                </a:ext>
              </a:extLst>
            </p:cNvPr>
            <p:cNvSpPr>
              <a:spLocks/>
            </p:cNvSpPr>
            <p:nvPr/>
          </p:nvSpPr>
          <p:spPr bwMode="auto">
            <a:xfrm>
              <a:off x="2372" y="2352"/>
              <a:ext cx="22" cy="34"/>
            </a:xfrm>
            <a:custGeom>
              <a:avLst/>
              <a:gdLst>
                <a:gd name="T0" fmla="*/ 0 w 22"/>
                <a:gd name="T1" fmla="*/ 28 h 34"/>
                <a:gd name="T2" fmla="*/ 0 w 22"/>
                <a:gd name="T3" fmla="*/ 28 h 34"/>
                <a:gd name="T4" fmla="*/ 0 w 22"/>
                <a:gd name="T5" fmla="*/ 32 h 34"/>
                <a:gd name="T6" fmla="*/ 0 w 22"/>
                <a:gd name="T7" fmla="*/ 32 h 34"/>
                <a:gd name="T8" fmla="*/ 6 w 22"/>
                <a:gd name="T9" fmla="*/ 34 h 34"/>
                <a:gd name="T10" fmla="*/ 12 w 22"/>
                <a:gd name="T11" fmla="*/ 34 h 34"/>
                <a:gd name="T12" fmla="*/ 14 w 22"/>
                <a:gd name="T13" fmla="*/ 32 h 34"/>
                <a:gd name="T14" fmla="*/ 14 w 22"/>
                <a:gd name="T15" fmla="*/ 32 h 34"/>
                <a:gd name="T16" fmla="*/ 20 w 22"/>
                <a:gd name="T17" fmla="*/ 32 h 34"/>
                <a:gd name="T18" fmla="*/ 22 w 22"/>
                <a:gd name="T19" fmla="*/ 30 h 34"/>
                <a:gd name="T20" fmla="*/ 22 w 22"/>
                <a:gd name="T21" fmla="*/ 30 h 34"/>
                <a:gd name="T22" fmla="*/ 22 w 22"/>
                <a:gd name="T23" fmla="*/ 26 h 34"/>
                <a:gd name="T24" fmla="*/ 20 w 22"/>
                <a:gd name="T25" fmla="*/ 20 h 34"/>
                <a:gd name="T26" fmla="*/ 20 w 22"/>
                <a:gd name="T27" fmla="*/ 18 h 34"/>
                <a:gd name="T28" fmla="*/ 18 w 22"/>
                <a:gd name="T29" fmla="*/ 12 h 34"/>
                <a:gd name="T30" fmla="*/ 16 w 22"/>
                <a:gd name="T31" fmla="*/ 2 h 34"/>
                <a:gd name="T32" fmla="*/ 16 w 22"/>
                <a:gd name="T33" fmla="*/ 2 h 34"/>
                <a:gd name="T34" fmla="*/ 12 w 22"/>
                <a:gd name="T35" fmla="*/ 0 h 34"/>
                <a:gd name="T36" fmla="*/ 12 w 22"/>
                <a:gd name="T37" fmla="*/ 0 h 34"/>
                <a:gd name="T38" fmla="*/ 10 w 22"/>
                <a:gd name="T39" fmla="*/ 0 h 34"/>
                <a:gd name="T40" fmla="*/ 6 w 22"/>
                <a:gd name="T41" fmla="*/ 4 h 34"/>
                <a:gd name="T42" fmla="*/ 6 w 22"/>
                <a:gd name="T43" fmla="*/ 4 h 34"/>
                <a:gd name="T44" fmla="*/ 4 w 22"/>
                <a:gd name="T45" fmla="*/ 12 h 34"/>
                <a:gd name="T46" fmla="*/ 2 w 22"/>
                <a:gd name="T47" fmla="*/ 18 h 34"/>
                <a:gd name="T48" fmla="*/ 0 w 22"/>
                <a:gd name="T49" fmla="*/ 28 h 34"/>
                <a:gd name="T50" fmla="*/ 0 w 22"/>
                <a:gd name="T51" fmla="*/ 28 h 3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2"/>
                <a:gd name="T79" fmla="*/ 0 h 34"/>
                <a:gd name="T80" fmla="*/ 22 w 22"/>
                <a:gd name="T81" fmla="*/ 34 h 3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2" h="34">
                  <a:moveTo>
                    <a:pt x="0" y="28"/>
                  </a:moveTo>
                  <a:lnTo>
                    <a:pt x="0" y="28"/>
                  </a:lnTo>
                  <a:lnTo>
                    <a:pt x="0" y="32"/>
                  </a:lnTo>
                  <a:lnTo>
                    <a:pt x="6" y="34"/>
                  </a:lnTo>
                  <a:lnTo>
                    <a:pt x="12" y="34"/>
                  </a:lnTo>
                  <a:lnTo>
                    <a:pt x="14" y="32"/>
                  </a:lnTo>
                  <a:lnTo>
                    <a:pt x="20" y="32"/>
                  </a:lnTo>
                  <a:lnTo>
                    <a:pt x="22" y="30"/>
                  </a:lnTo>
                  <a:lnTo>
                    <a:pt x="22" y="26"/>
                  </a:lnTo>
                  <a:lnTo>
                    <a:pt x="20" y="20"/>
                  </a:lnTo>
                  <a:lnTo>
                    <a:pt x="20" y="18"/>
                  </a:lnTo>
                  <a:lnTo>
                    <a:pt x="18" y="12"/>
                  </a:lnTo>
                  <a:lnTo>
                    <a:pt x="16" y="2"/>
                  </a:lnTo>
                  <a:lnTo>
                    <a:pt x="12" y="0"/>
                  </a:lnTo>
                  <a:lnTo>
                    <a:pt x="10" y="0"/>
                  </a:lnTo>
                  <a:lnTo>
                    <a:pt x="6" y="4"/>
                  </a:lnTo>
                  <a:lnTo>
                    <a:pt x="4" y="12"/>
                  </a:lnTo>
                  <a:lnTo>
                    <a:pt x="2" y="18"/>
                  </a:lnTo>
                  <a:lnTo>
                    <a:pt x="0" y="28"/>
                  </a:lnTo>
                  <a:close/>
                </a:path>
              </a:pathLst>
            </a:custGeom>
            <a:solidFill>
              <a:srgbClr val="F3DD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97" name="Freeform 535">
              <a:extLst>
                <a:ext uri="{FF2B5EF4-FFF2-40B4-BE49-F238E27FC236}">
                  <a16:creationId xmlns:a16="http://schemas.microsoft.com/office/drawing/2014/main" id="{196B0AAB-846F-4FC0-971B-C2D48C64EC8E}"/>
                </a:ext>
              </a:extLst>
            </p:cNvPr>
            <p:cNvSpPr>
              <a:spLocks/>
            </p:cNvSpPr>
            <p:nvPr/>
          </p:nvSpPr>
          <p:spPr bwMode="auto">
            <a:xfrm>
              <a:off x="2372" y="2352"/>
              <a:ext cx="22" cy="34"/>
            </a:xfrm>
            <a:custGeom>
              <a:avLst/>
              <a:gdLst>
                <a:gd name="T0" fmla="*/ 0 w 22"/>
                <a:gd name="T1" fmla="*/ 28 h 34"/>
                <a:gd name="T2" fmla="*/ 0 w 22"/>
                <a:gd name="T3" fmla="*/ 28 h 34"/>
                <a:gd name="T4" fmla="*/ 2 w 22"/>
                <a:gd name="T5" fmla="*/ 32 h 34"/>
                <a:gd name="T6" fmla="*/ 2 w 22"/>
                <a:gd name="T7" fmla="*/ 32 h 34"/>
                <a:gd name="T8" fmla="*/ 6 w 22"/>
                <a:gd name="T9" fmla="*/ 34 h 34"/>
                <a:gd name="T10" fmla="*/ 14 w 22"/>
                <a:gd name="T11" fmla="*/ 32 h 34"/>
                <a:gd name="T12" fmla="*/ 14 w 22"/>
                <a:gd name="T13" fmla="*/ 32 h 34"/>
                <a:gd name="T14" fmla="*/ 14 w 22"/>
                <a:gd name="T15" fmla="*/ 32 h 34"/>
                <a:gd name="T16" fmla="*/ 20 w 22"/>
                <a:gd name="T17" fmla="*/ 32 h 34"/>
                <a:gd name="T18" fmla="*/ 22 w 22"/>
                <a:gd name="T19" fmla="*/ 30 h 34"/>
                <a:gd name="T20" fmla="*/ 22 w 22"/>
                <a:gd name="T21" fmla="*/ 30 h 34"/>
                <a:gd name="T22" fmla="*/ 22 w 22"/>
                <a:gd name="T23" fmla="*/ 26 h 34"/>
                <a:gd name="T24" fmla="*/ 20 w 22"/>
                <a:gd name="T25" fmla="*/ 20 h 34"/>
                <a:gd name="T26" fmla="*/ 20 w 22"/>
                <a:gd name="T27" fmla="*/ 18 h 34"/>
                <a:gd name="T28" fmla="*/ 18 w 22"/>
                <a:gd name="T29" fmla="*/ 12 h 34"/>
                <a:gd name="T30" fmla="*/ 16 w 22"/>
                <a:gd name="T31" fmla="*/ 4 h 34"/>
                <a:gd name="T32" fmla="*/ 16 w 22"/>
                <a:gd name="T33" fmla="*/ 4 h 34"/>
                <a:gd name="T34" fmla="*/ 14 w 22"/>
                <a:gd name="T35" fmla="*/ 0 h 34"/>
                <a:gd name="T36" fmla="*/ 14 w 22"/>
                <a:gd name="T37" fmla="*/ 0 h 34"/>
                <a:gd name="T38" fmla="*/ 10 w 22"/>
                <a:gd name="T39" fmla="*/ 2 h 34"/>
                <a:gd name="T40" fmla="*/ 8 w 22"/>
                <a:gd name="T41" fmla="*/ 4 h 34"/>
                <a:gd name="T42" fmla="*/ 8 w 22"/>
                <a:gd name="T43" fmla="*/ 4 h 34"/>
                <a:gd name="T44" fmla="*/ 4 w 22"/>
                <a:gd name="T45" fmla="*/ 12 h 34"/>
                <a:gd name="T46" fmla="*/ 2 w 22"/>
                <a:gd name="T47" fmla="*/ 18 h 34"/>
                <a:gd name="T48" fmla="*/ 0 w 22"/>
                <a:gd name="T49" fmla="*/ 28 h 34"/>
                <a:gd name="T50" fmla="*/ 0 w 22"/>
                <a:gd name="T51" fmla="*/ 28 h 3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2"/>
                <a:gd name="T79" fmla="*/ 0 h 34"/>
                <a:gd name="T80" fmla="*/ 22 w 22"/>
                <a:gd name="T81" fmla="*/ 34 h 3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2" h="34">
                  <a:moveTo>
                    <a:pt x="0" y="28"/>
                  </a:moveTo>
                  <a:lnTo>
                    <a:pt x="0" y="28"/>
                  </a:lnTo>
                  <a:lnTo>
                    <a:pt x="2" y="32"/>
                  </a:lnTo>
                  <a:lnTo>
                    <a:pt x="6" y="34"/>
                  </a:lnTo>
                  <a:lnTo>
                    <a:pt x="14" y="32"/>
                  </a:lnTo>
                  <a:lnTo>
                    <a:pt x="20" y="32"/>
                  </a:lnTo>
                  <a:lnTo>
                    <a:pt x="22" y="30"/>
                  </a:lnTo>
                  <a:lnTo>
                    <a:pt x="22" y="26"/>
                  </a:lnTo>
                  <a:lnTo>
                    <a:pt x="20" y="20"/>
                  </a:lnTo>
                  <a:lnTo>
                    <a:pt x="20" y="18"/>
                  </a:lnTo>
                  <a:lnTo>
                    <a:pt x="18" y="12"/>
                  </a:lnTo>
                  <a:lnTo>
                    <a:pt x="16" y="4"/>
                  </a:lnTo>
                  <a:lnTo>
                    <a:pt x="14" y="0"/>
                  </a:lnTo>
                  <a:lnTo>
                    <a:pt x="10" y="2"/>
                  </a:lnTo>
                  <a:lnTo>
                    <a:pt x="8" y="4"/>
                  </a:lnTo>
                  <a:lnTo>
                    <a:pt x="4" y="12"/>
                  </a:lnTo>
                  <a:lnTo>
                    <a:pt x="2" y="18"/>
                  </a:lnTo>
                  <a:lnTo>
                    <a:pt x="0" y="28"/>
                  </a:lnTo>
                  <a:close/>
                </a:path>
              </a:pathLst>
            </a:custGeom>
            <a:solidFill>
              <a:srgbClr val="F3DE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98" name="Freeform 536">
              <a:extLst>
                <a:ext uri="{FF2B5EF4-FFF2-40B4-BE49-F238E27FC236}">
                  <a16:creationId xmlns:a16="http://schemas.microsoft.com/office/drawing/2014/main" id="{5E403B27-7E00-402C-BA49-73F7024B14EF}"/>
                </a:ext>
              </a:extLst>
            </p:cNvPr>
            <p:cNvSpPr>
              <a:spLocks/>
            </p:cNvSpPr>
            <p:nvPr/>
          </p:nvSpPr>
          <p:spPr bwMode="auto">
            <a:xfrm>
              <a:off x="2372" y="2354"/>
              <a:ext cx="22" cy="30"/>
            </a:xfrm>
            <a:custGeom>
              <a:avLst/>
              <a:gdLst>
                <a:gd name="T0" fmla="*/ 10 w 22"/>
                <a:gd name="T1" fmla="*/ 0 h 30"/>
                <a:gd name="T2" fmla="*/ 8 w 22"/>
                <a:gd name="T3" fmla="*/ 4 h 30"/>
                <a:gd name="T4" fmla="*/ 8 w 22"/>
                <a:gd name="T5" fmla="*/ 4 h 30"/>
                <a:gd name="T6" fmla="*/ 4 w 22"/>
                <a:gd name="T7" fmla="*/ 10 h 30"/>
                <a:gd name="T8" fmla="*/ 2 w 22"/>
                <a:gd name="T9" fmla="*/ 16 h 30"/>
                <a:gd name="T10" fmla="*/ 0 w 22"/>
                <a:gd name="T11" fmla="*/ 26 h 30"/>
                <a:gd name="T12" fmla="*/ 0 w 22"/>
                <a:gd name="T13" fmla="*/ 26 h 30"/>
                <a:gd name="T14" fmla="*/ 2 w 22"/>
                <a:gd name="T15" fmla="*/ 30 h 30"/>
                <a:gd name="T16" fmla="*/ 2 w 22"/>
                <a:gd name="T17" fmla="*/ 30 h 30"/>
                <a:gd name="T18" fmla="*/ 6 w 22"/>
                <a:gd name="T19" fmla="*/ 30 h 30"/>
                <a:gd name="T20" fmla="*/ 14 w 22"/>
                <a:gd name="T21" fmla="*/ 30 h 30"/>
                <a:gd name="T22" fmla="*/ 14 w 22"/>
                <a:gd name="T23" fmla="*/ 30 h 30"/>
                <a:gd name="T24" fmla="*/ 14 w 22"/>
                <a:gd name="T25" fmla="*/ 30 h 30"/>
                <a:gd name="T26" fmla="*/ 20 w 22"/>
                <a:gd name="T27" fmla="*/ 30 h 30"/>
                <a:gd name="T28" fmla="*/ 22 w 22"/>
                <a:gd name="T29" fmla="*/ 28 h 30"/>
                <a:gd name="T30" fmla="*/ 22 w 22"/>
                <a:gd name="T31" fmla="*/ 28 h 30"/>
                <a:gd name="T32" fmla="*/ 22 w 22"/>
                <a:gd name="T33" fmla="*/ 24 h 30"/>
                <a:gd name="T34" fmla="*/ 20 w 22"/>
                <a:gd name="T35" fmla="*/ 18 h 30"/>
                <a:gd name="T36" fmla="*/ 20 w 22"/>
                <a:gd name="T37" fmla="*/ 16 h 30"/>
                <a:gd name="T38" fmla="*/ 18 w 22"/>
                <a:gd name="T39" fmla="*/ 10 h 30"/>
                <a:gd name="T40" fmla="*/ 16 w 22"/>
                <a:gd name="T41" fmla="*/ 2 h 30"/>
                <a:gd name="T42" fmla="*/ 16 w 22"/>
                <a:gd name="T43" fmla="*/ 2 h 30"/>
                <a:gd name="T44" fmla="*/ 14 w 22"/>
                <a:gd name="T45" fmla="*/ 0 h 30"/>
                <a:gd name="T46" fmla="*/ 14 w 22"/>
                <a:gd name="T47" fmla="*/ 0 h 30"/>
                <a:gd name="T48" fmla="*/ 10 w 22"/>
                <a:gd name="T49" fmla="*/ 0 h 30"/>
                <a:gd name="T50" fmla="*/ 10 w 22"/>
                <a:gd name="T51" fmla="*/ 0 h 3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2"/>
                <a:gd name="T79" fmla="*/ 0 h 30"/>
                <a:gd name="T80" fmla="*/ 22 w 22"/>
                <a:gd name="T81" fmla="*/ 30 h 3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2" h="30">
                  <a:moveTo>
                    <a:pt x="10" y="0"/>
                  </a:moveTo>
                  <a:lnTo>
                    <a:pt x="8" y="4"/>
                  </a:lnTo>
                  <a:lnTo>
                    <a:pt x="4" y="10"/>
                  </a:lnTo>
                  <a:lnTo>
                    <a:pt x="2" y="16"/>
                  </a:lnTo>
                  <a:lnTo>
                    <a:pt x="0" y="26"/>
                  </a:lnTo>
                  <a:lnTo>
                    <a:pt x="2" y="30"/>
                  </a:lnTo>
                  <a:lnTo>
                    <a:pt x="6" y="30"/>
                  </a:lnTo>
                  <a:lnTo>
                    <a:pt x="14" y="30"/>
                  </a:lnTo>
                  <a:lnTo>
                    <a:pt x="20" y="30"/>
                  </a:lnTo>
                  <a:lnTo>
                    <a:pt x="22" y="28"/>
                  </a:lnTo>
                  <a:lnTo>
                    <a:pt x="22" y="24"/>
                  </a:lnTo>
                  <a:lnTo>
                    <a:pt x="20" y="18"/>
                  </a:lnTo>
                  <a:lnTo>
                    <a:pt x="20" y="16"/>
                  </a:lnTo>
                  <a:lnTo>
                    <a:pt x="18" y="10"/>
                  </a:lnTo>
                  <a:lnTo>
                    <a:pt x="16" y="2"/>
                  </a:lnTo>
                  <a:lnTo>
                    <a:pt x="14" y="0"/>
                  </a:lnTo>
                  <a:lnTo>
                    <a:pt x="10" y="0"/>
                  </a:lnTo>
                  <a:close/>
                </a:path>
              </a:pathLst>
            </a:custGeom>
            <a:solidFill>
              <a:srgbClr val="F3DFC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99" name="Freeform 537">
              <a:extLst>
                <a:ext uri="{FF2B5EF4-FFF2-40B4-BE49-F238E27FC236}">
                  <a16:creationId xmlns:a16="http://schemas.microsoft.com/office/drawing/2014/main" id="{3B6E6CCD-438A-4E72-A3C0-02ED34654424}"/>
                </a:ext>
              </a:extLst>
            </p:cNvPr>
            <p:cNvSpPr>
              <a:spLocks/>
            </p:cNvSpPr>
            <p:nvPr/>
          </p:nvSpPr>
          <p:spPr bwMode="auto">
            <a:xfrm>
              <a:off x="2320" y="2444"/>
              <a:ext cx="130" cy="54"/>
            </a:xfrm>
            <a:custGeom>
              <a:avLst/>
              <a:gdLst>
                <a:gd name="T0" fmla="*/ 0 w 130"/>
                <a:gd name="T1" fmla="*/ 52 h 54"/>
                <a:gd name="T2" fmla="*/ 0 w 130"/>
                <a:gd name="T3" fmla="*/ 52 h 54"/>
                <a:gd name="T4" fmla="*/ 4 w 130"/>
                <a:gd name="T5" fmla="*/ 44 h 54"/>
                <a:gd name="T6" fmla="*/ 10 w 130"/>
                <a:gd name="T7" fmla="*/ 34 h 54"/>
                <a:gd name="T8" fmla="*/ 16 w 130"/>
                <a:gd name="T9" fmla="*/ 24 h 54"/>
                <a:gd name="T10" fmla="*/ 26 w 130"/>
                <a:gd name="T11" fmla="*/ 16 h 54"/>
                <a:gd name="T12" fmla="*/ 38 w 130"/>
                <a:gd name="T13" fmla="*/ 8 h 54"/>
                <a:gd name="T14" fmla="*/ 52 w 130"/>
                <a:gd name="T15" fmla="*/ 2 h 54"/>
                <a:gd name="T16" fmla="*/ 60 w 130"/>
                <a:gd name="T17" fmla="*/ 0 h 54"/>
                <a:gd name="T18" fmla="*/ 68 w 130"/>
                <a:gd name="T19" fmla="*/ 0 h 54"/>
                <a:gd name="T20" fmla="*/ 68 w 130"/>
                <a:gd name="T21" fmla="*/ 0 h 54"/>
                <a:gd name="T22" fmla="*/ 86 w 130"/>
                <a:gd name="T23" fmla="*/ 4 h 54"/>
                <a:gd name="T24" fmla="*/ 98 w 130"/>
                <a:gd name="T25" fmla="*/ 12 h 54"/>
                <a:gd name="T26" fmla="*/ 110 w 130"/>
                <a:gd name="T27" fmla="*/ 20 h 54"/>
                <a:gd name="T28" fmla="*/ 118 w 130"/>
                <a:gd name="T29" fmla="*/ 30 h 54"/>
                <a:gd name="T30" fmla="*/ 122 w 130"/>
                <a:gd name="T31" fmla="*/ 38 h 54"/>
                <a:gd name="T32" fmla="*/ 126 w 130"/>
                <a:gd name="T33" fmla="*/ 46 h 54"/>
                <a:gd name="T34" fmla="*/ 130 w 130"/>
                <a:gd name="T35" fmla="*/ 54 h 54"/>
                <a:gd name="T36" fmla="*/ 130 w 130"/>
                <a:gd name="T37" fmla="*/ 54 h 54"/>
                <a:gd name="T38" fmla="*/ 88 w 130"/>
                <a:gd name="T39" fmla="*/ 52 h 54"/>
                <a:gd name="T40" fmla="*/ 46 w 130"/>
                <a:gd name="T41" fmla="*/ 52 h 54"/>
                <a:gd name="T42" fmla="*/ 0 w 130"/>
                <a:gd name="T43" fmla="*/ 52 h 54"/>
                <a:gd name="T44" fmla="*/ 0 w 130"/>
                <a:gd name="T45" fmla="*/ 52 h 5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30"/>
                <a:gd name="T70" fmla="*/ 0 h 54"/>
                <a:gd name="T71" fmla="*/ 130 w 130"/>
                <a:gd name="T72" fmla="*/ 54 h 5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30" h="54">
                  <a:moveTo>
                    <a:pt x="0" y="52"/>
                  </a:moveTo>
                  <a:lnTo>
                    <a:pt x="0" y="52"/>
                  </a:lnTo>
                  <a:lnTo>
                    <a:pt x="4" y="44"/>
                  </a:lnTo>
                  <a:lnTo>
                    <a:pt x="10" y="34"/>
                  </a:lnTo>
                  <a:lnTo>
                    <a:pt x="16" y="24"/>
                  </a:lnTo>
                  <a:lnTo>
                    <a:pt x="26" y="16"/>
                  </a:lnTo>
                  <a:lnTo>
                    <a:pt x="38" y="8"/>
                  </a:lnTo>
                  <a:lnTo>
                    <a:pt x="52" y="2"/>
                  </a:lnTo>
                  <a:lnTo>
                    <a:pt x="60" y="0"/>
                  </a:lnTo>
                  <a:lnTo>
                    <a:pt x="68" y="0"/>
                  </a:lnTo>
                  <a:lnTo>
                    <a:pt x="86" y="4"/>
                  </a:lnTo>
                  <a:lnTo>
                    <a:pt x="98" y="12"/>
                  </a:lnTo>
                  <a:lnTo>
                    <a:pt x="110" y="20"/>
                  </a:lnTo>
                  <a:lnTo>
                    <a:pt x="118" y="30"/>
                  </a:lnTo>
                  <a:lnTo>
                    <a:pt x="122" y="38"/>
                  </a:lnTo>
                  <a:lnTo>
                    <a:pt x="126" y="46"/>
                  </a:lnTo>
                  <a:lnTo>
                    <a:pt x="130" y="54"/>
                  </a:lnTo>
                  <a:lnTo>
                    <a:pt x="88" y="52"/>
                  </a:lnTo>
                  <a:lnTo>
                    <a:pt x="46" y="52"/>
                  </a:lnTo>
                  <a:lnTo>
                    <a:pt x="0" y="52"/>
                  </a:lnTo>
                  <a:close/>
                </a:path>
              </a:pathLst>
            </a:custGeom>
            <a:solidFill>
              <a:srgbClr val="F1677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00" name="Freeform 538">
              <a:extLst>
                <a:ext uri="{FF2B5EF4-FFF2-40B4-BE49-F238E27FC236}">
                  <a16:creationId xmlns:a16="http://schemas.microsoft.com/office/drawing/2014/main" id="{C9FD5EFA-D4B5-4891-8BB6-CD8DD3C1A1B1}"/>
                </a:ext>
              </a:extLst>
            </p:cNvPr>
            <p:cNvSpPr>
              <a:spLocks/>
            </p:cNvSpPr>
            <p:nvPr/>
          </p:nvSpPr>
          <p:spPr bwMode="auto">
            <a:xfrm>
              <a:off x="2018" y="1842"/>
              <a:ext cx="708" cy="530"/>
            </a:xfrm>
            <a:custGeom>
              <a:avLst/>
              <a:gdLst>
                <a:gd name="T0" fmla="*/ 52 w 708"/>
                <a:gd name="T1" fmla="*/ 530 h 530"/>
                <a:gd name="T2" fmla="*/ 50 w 708"/>
                <a:gd name="T3" fmla="*/ 510 h 530"/>
                <a:gd name="T4" fmla="*/ 58 w 708"/>
                <a:gd name="T5" fmla="*/ 458 h 530"/>
                <a:gd name="T6" fmla="*/ 70 w 708"/>
                <a:gd name="T7" fmla="*/ 424 h 530"/>
                <a:gd name="T8" fmla="*/ 90 w 708"/>
                <a:gd name="T9" fmla="*/ 386 h 530"/>
                <a:gd name="T10" fmla="*/ 122 w 708"/>
                <a:gd name="T11" fmla="*/ 348 h 530"/>
                <a:gd name="T12" fmla="*/ 166 w 708"/>
                <a:gd name="T13" fmla="*/ 310 h 530"/>
                <a:gd name="T14" fmla="*/ 254 w 708"/>
                <a:gd name="T15" fmla="*/ 244 h 530"/>
                <a:gd name="T16" fmla="*/ 316 w 708"/>
                <a:gd name="T17" fmla="*/ 194 h 530"/>
                <a:gd name="T18" fmla="*/ 350 w 708"/>
                <a:gd name="T19" fmla="*/ 154 h 530"/>
                <a:gd name="T20" fmla="*/ 358 w 708"/>
                <a:gd name="T21" fmla="*/ 136 h 530"/>
                <a:gd name="T22" fmla="*/ 362 w 708"/>
                <a:gd name="T23" fmla="*/ 118 h 530"/>
                <a:gd name="T24" fmla="*/ 362 w 708"/>
                <a:gd name="T25" fmla="*/ 122 h 530"/>
                <a:gd name="T26" fmla="*/ 370 w 708"/>
                <a:gd name="T27" fmla="*/ 150 h 530"/>
                <a:gd name="T28" fmla="*/ 392 w 708"/>
                <a:gd name="T29" fmla="*/ 184 h 530"/>
                <a:gd name="T30" fmla="*/ 418 w 708"/>
                <a:gd name="T31" fmla="*/ 210 h 530"/>
                <a:gd name="T32" fmla="*/ 454 w 708"/>
                <a:gd name="T33" fmla="*/ 238 h 530"/>
                <a:gd name="T34" fmla="*/ 504 w 708"/>
                <a:gd name="T35" fmla="*/ 266 h 530"/>
                <a:gd name="T36" fmla="*/ 534 w 708"/>
                <a:gd name="T37" fmla="*/ 278 h 530"/>
                <a:gd name="T38" fmla="*/ 590 w 708"/>
                <a:gd name="T39" fmla="*/ 308 h 530"/>
                <a:gd name="T40" fmla="*/ 630 w 708"/>
                <a:gd name="T41" fmla="*/ 342 h 530"/>
                <a:gd name="T42" fmla="*/ 656 w 708"/>
                <a:gd name="T43" fmla="*/ 378 h 530"/>
                <a:gd name="T44" fmla="*/ 672 w 708"/>
                <a:gd name="T45" fmla="*/ 414 h 530"/>
                <a:gd name="T46" fmla="*/ 678 w 708"/>
                <a:gd name="T47" fmla="*/ 448 h 530"/>
                <a:gd name="T48" fmla="*/ 678 w 708"/>
                <a:gd name="T49" fmla="*/ 504 h 530"/>
                <a:gd name="T50" fmla="*/ 676 w 708"/>
                <a:gd name="T51" fmla="*/ 520 h 530"/>
                <a:gd name="T52" fmla="*/ 690 w 708"/>
                <a:gd name="T53" fmla="*/ 492 h 530"/>
                <a:gd name="T54" fmla="*/ 700 w 708"/>
                <a:gd name="T55" fmla="*/ 460 h 530"/>
                <a:gd name="T56" fmla="*/ 706 w 708"/>
                <a:gd name="T57" fmla="*/ 420 h 530"/>
                <a:gd name="T58" fmla="*/ 708 w 708"/>
                <a:gd name="T59" fmla="*/ 394 h 530"/>
                <a:gd name="T60" fmla="*/ 700 w 708"/>
                <a:gd name="T61" fmla="*/ 276 h 530"/>
                <a:gd name="T62" fmla="*/ 684 w 708"/>
                <a:gd name="T63" fmla="*/ 168 h 530"/>
                <a:gd name="T64" fmla="*/ 678 w 708"/>
                <a:gd name="T65" fmla="*/ 150 h 530"/>
                <a:gd name="T66" fmla="*/ 658 w 708"/>
                <a:gd name="T67" fmla="*/ 126 h 530"/>
                <a:gd name="T68" fmla="*/ 628 w 708"/>
                <a:gd name="T69" fmla="*/ 102 h 530"/>
                <a:gd name="T70" fmla="*/ 582 w 708"/>
                <a:gd name="T71" fmla="*/ 74 h 530"/>
                <a:gd name="T72" fmla="*/ 570 w 708"/>
                <a:gd name="T73" fmla="*/ 68 h 530"/>
                <a:gd name="T74" fmla="*/ 474 w 708"/>
                <a:gd name="T75" fmla="*/ 36 h 530"/>
                <a:gd name="T76" fmla="*/ 366 w 708"/>
                <a:gd name="T77" fmla="*/ 4 h 530"/>
                <a:gd name="T78" fmla="*/ 346 w 708"/>
                <a:gd name="T79" fmla="*/ 0 h 530"/>
                <a:gd name="T80" fmla="*/ 308 w 708"/>
                <a:gd name="T81" fmla="*/ 2 h 530"/>
                <a:gd name="T82" fmla="*/ 262 w 708"/>
                <a:gd name="T83" fmla="*/ 10 h 530"/>
                <a:gd name="T84" fmla="*/ 212 w 708"/>
                <a:gd name="T85" fmla="*/ 24 h 530"/>
                <a:gd name="T86" fmla="*/ 164 w 708"/>
                <a:gd name="T87" fmla="*/ 44 h 530"/>
                <a:gd name="T88" fmla="*/ 124 w 708"/>
                <a:gd name="T89" fmla="*/ 64 h 530"/>
                <a:gd name="T90" fmla="*/ 88 w 708"/>
                <a:gd name="T91" fmla="*/ 88 h 530"/>
                <a:gd name="T92" fmla="*/ 56 w 708"/>
                <a:gd name="T93" fmla="*/ 116 h 530"/>
                <a:gd name="T94" fmla="*/ 30 w 708"/>
                <a:gd name="T95" fmla="*/ 152 h 530"/>
                <a:gd name="T96" fmla="*/ 20 w 708"/>
                <a:gd name="T97" fmla="*/ 172 h 530"/>
                <a:gd name="T98" fmla="*/ 10 w 708"/>
                <a:gd name="T99" fmla="*/ 200 h 530"/>
                <a:gd name="T100" fmla="*/ 6 w 708"/>
                <a:gd name="T101" fmla="*/ 236 h 530"/>
                <a:gd name="T102" fmla="*/ 2 w 708"/>
                <a:gd name="T103" fmla="*/ 268 h 530"/>
                <a:gd name="T104" fmla="*/ 0 w 708"/>
                <a:gd name="T105" fmla="*/ 294 h 530"/>
                <a:gd name="T106" fmla="*/ 14 w 708"/>
                <a:gd name="T107" fmla="*/ 372 h 530"/>
                <a:gd name="T108" fmla="*/ 42 w 708"/>
                <a:gd name="T109" fmla="*/ 496 h 530"/>
                <a:gd name="T110" fmla="*/ 52 w 708"/>
                <a:gd name="T111" fmla="*/ 530 h 53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708"/>
                <a:gd name="T169" fmla="*/ 0 h 530"/>
                <a:gd name="T170" fmla="*/ 708 w 708"/>
                <a:gd name="T171" fmla="*/ 530 h 53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708" h="530">
                  <a:moveTo>
                    <a:pt x="52" y="530"/>
                  </a:moveTo>
                  <a:lnTo>
                    <a:pt x="52" y="530"/>
                  </a:lnTo>
                  <a:lnTo>
                    <a:pt x="50" y="524"/>
                  </a:lnTo>
                  <a:lnTo>
                    <a:pt x="50" y="510"/>
                  </a:lnTo>
                  <a:lnTo>
                    <a:pt x="52" y="486"/>
                  </a:lnTo>
                  <a:lnTo>
                    <a:pt x="58" y="458"/>
                  </a:lnTo>
                  <a:lnTo>
                    <a:pt x="62" y="440"/>
                  </a:lnTo>
                  <a:lnTo>
                    <a:pt x="70" y="424"/>
                  </a:lnTo>
                  <a:lnTo>
                    <a:pt x="78" y="404"/>
                  </a:lnTo>
                  <a:lnTo>
                    <a:pt x="90" y="386"/>
                  </a:lnTo>
                  <a:lnTo>
                    <a:pt x="104" y="366"/>
                  </a:lnTo>
                  <a:lnTo>
                    <a:pt x="122" y="348"/>
                  </a:lnTo>
                  <a:lnTo>
                    <a:pt x="142" y="328"/>
                  </a:lnTo>
                  <a:lnTo>
                    <a:pt x="166" y="310"/>
                  </a:lnTo>
                  <a:lnTo>
                    <a:pt x="254" y="244"/>
                  </a:lnTo>
                  <a:lnTo>
                    <a:pt x="288" y="218"/>
                  </a:lnTo>
                  <a:lnTo>
                    <a:pt x="316" y="194"/>
                  </a:lnTo>
                  <a:lnTo>
                    <a:pt x="336" y="174"/>
                  </a:lnTo>
                  <a:lnTo>
                    <a:pt x="350" y="154"/>
                  </a:lnTo>
                  <a:lnTo>
                    <a:pt x="356" y="146"/>
                  </a:lnTo>
                  <a:lnTo>
                    <a:pt x="358" y="136"/>
                  </a:lnTo>
                  <a:lnTo>
                    <a:pt x="362" y="128"/>
                  </a:lnTo>
                  <a:lnTo>
                    <a:pt x="362" y="118"/>
                  </a:lnTo>
                  <a:lnTo>
                    <a:pt x="362" y="122"/>
                  </a:lnTo>
                  <a:lnTo>
                    <a:pt x="364" y="134"/>
                  </a:lnTo>
                  <a:lnTo>
                    <a:pt x="370" y="150"/>
                  </a:lnTo>
                  <a:lnTo>
                    <a:pt x="382" y="172"/>
                  </a:lnTo>
                  <a:lnTo>
                    <a:pt x="392" y="184"/>
                  </a:lnTo>
                  <a:lnTo>
                    <a:pt x="404" y="196"/>
                  </a:lnTo>
                  <a:lnTo>
                    <a:pt x="418" y="210"/>
                  </a:lnTo>
                  <a:lnTo>
                    <a:pt x="434" y="224"/>
                  </a:lnTo>
                  <a:lnTo>
                    <a:pt x="454" y="238"/>
                  </a:lnTo>
                  <a:lnTo>
                    <a:pt x="476" y="252"/>
                  </a:lnTo>
                  <a:lnTo>
                    <a:pt x="504" y="266"/>
                  </a:lnTo>
                  <a:lnTo>
                    <a:pt x="534" y="278"/>
                  </a:lnTo>
                  <a:lnTo>
                    <a:pt x="564" y="292"/>
                  </a:lnTo>
                  <a:lnTo>
                    <a:pt x="590" y="308"/>
                  </a:lnTo>
                  <a:lnTo>
                    <a:pt x="612" y="324"/>
                  </a:lnTo>
                  <a:lnTo>
                    <a:pt x="630" y="342"/>
                  </a:lnTo>
                  <a:lnTo>
                    <a:pt x="644" y="360"/>
                  </a:lnTo>
                  <a:lnTo>
                    <a:pt x="656" y="378"/>
                  </a:lnTo>
                  <a:lnTo>
                    <a:pt x="664" y="396"/>
                  </a:lnTo>
                  <a:lnTo>
                    <a:pt x="672" y="414"/>
                  </a:lnTo>
                  <a:lnTo>
                    <a:pt x="676" y="430"/>
                  </a:lnTo>
                  <a:lnTo>
                    <a:pt x="678" y="448"/>
                  </a:lnTo>
                  <a:lnTo>
                    <a:pt x="680" y="478"/>
                  </a:lnTo>
                  <a:lnTo>
                    <a:pt x="678" y="504"/>
                  </a:lnTo>
                  <a:lnTo>
                    <a:pt x="676" y="520"/>
                  </a:lnTo>
                  <a:lnTo>
                    <a:pt x="680" y="514"/>
                  </a:lnTo>
                  <a:lnTo>
                    <a:pt x="690" y="492"/>
                  </a:lnTo>
                  <a:lnTo>
                    <a:pt x="696" y="476"/>
                  </a:lnTo>
                  <a:lnTo>
                    <a:pt x="700" y="460"/>
                  </a:lnTo>
                  <a:lnTo>
                    <a:pt x="704" y="440"/>
                  </a:lnTo>
                  <a:lnTo>
                    <a:pt x="706" y="420"/>
                  </a:lnTo>
                  <a:lnTo>
                    <a:pt x="708" y="394"/>
                  </a:lnTo>
                  <a:lnTo>
                    <a:pt x="706" y="360"/>
                  </a:lnTo>
                  <a:lnTo>
                    <a:pt x="700" y="276"/>
                  </a:lnTo>
                  <a:lnTo>
                    <a:pt x="688" y="198"/>
                  </a:lnTo>
                  <a:lnTo>
                    <a:pt x="684" y="168"/>
                  </a:lnTo>
                  <a:lnTo>
                    <a:pt x="678" y="150"/>
                  </a:lnTo>
                  <a:lnTo>
                    <a:pt x="670" y="138"/>
                  </a:lnTo>
                  <a:lnTo>
                    <a:pt x="658" y="126"/>
                  </a:lnTo>
                  <a:lnTo>
                    <a:pt x="644" y="114"/>
                  </a:lnTo>
                  <a:lnTo>
                    <a:pt x="628" y="102"/>
                  </a:lnTo>
                  <a:lnTo>
                    <a:pt x="598" y="86"/>
                  </a:lnTo>
                  <a:lnTo>
                    <a:pt x="582" y="74"/>
                  </a:lnTo>
                  <a:lnTo>
                    <a:pt x="570" y="68"/>
                  </a:lnTo>
                  <a:lnTo>
                    <a:pt x="546" y="60"/>
                  </a:lnTo>
                  <a:lnTo>
                    <a:pt x="474" y="36"/>
                  </a:lnTo>
                  <a:lnTo>
                    <a:pt x="398" y="12"/>
                  </a:lnTo>
                  <a:lnTo>
                    <a:pt x="366" y="4"/>
                  </a:lnTo>
                  <a:lnTo>
                    <a:pt x="346" y="0"/>
                  </a:lnTo>
                  <a:lnTo>
                    <a:pt x="330" y="0"/>
                  </a:lnTo>
                  <a:lnTo>
                    <a:pt x="308" y="2"/>
                  </a:lnTo>
                  <a:lnTo>
                    <a:pt x="286" y="6"/>
                  </a:lnTo>
                  <a:lnTo>
                    <a:pt x="262" y="10"/>
                  </a:lnTo>
                  <a:lnTo>
                    <a:pt x="236" y="18"/>
                  </a:lnTo>
                  <a:lnTo>
                    <a:pt x="212" y="24"/>
                  </a:lnTo>
                  <a:lnTo>
                    <a:pt x="188" y="34"/>
                  </a:lnTo>
                  <a:lnTo>
                    <a:pt x="164" y="44"/>
                  </a:lnTo>
                  <a:lnTo>
                    <a:pt x="124" y="64"/>
                  </a:lnTo>
                  <a:lnTo>
                    <a:pt x="104" y="76"/>
                  </a:lnTo>
                  <a:lnTo>
                    <a:pt x="88" y="88"/>
                  </a:lnTo>
                  <a:lnTo>
                    <a:pt x="70" y="102"/>
                  </a:lnTo>
                  <a:lnTo>
                    <a:pt x="56" y="116"/>
                  </a:lnTo>
                  <a:lnTo>
                    <a:pt x="42" y="134"/>
                  </a:lnTo>
                  <a:lnTo>
                    <a:pt x="30" y="152"/>
                  </a:lnTo>
                  <a:lnTo>
                    <a:pt x="20" y="172"/>
                  </a:lnTo>
                  <a:lnTo>
                    <a:pt x="14" y="186"/>
                  </a:lnTo>
                  <a:lnTo>
                    <a:pt x="10" y="200"/>
                  </a:lnTo>
                  <a:lnTo>
                    <a:pt x="8" y="212"/>
                  </a:lnTo>
                  <a:lnTo>
                    <a:pt x="6" y="236"/>
                  </a:lnTo>
                  <a:lnTo>
                    <a:pt x="2" y="268"/>
                  </a:lnTo>
                  <a:lnTo>
                    <a:pt x="0" y="280"/>
                  </a:lnTo>
                  <a:lnTo>
                    <a:pt x="0" y="294"/>
                  </a:lnTo>
                  <a:lnTo>
                    <a:pt x="6" y="330"/>
                  </a:lnTo>
                  <a:lnTo>
                    <a:pt x="14" y="372"/>
                  </a:lnTo>
                  <a:lnTo>
                    <a:pt x="22" y="418"/>
                  </a:lnTo>
                  <a:lnTo>
                    <a:pt x="42" y="496"/>
                  </a:lnTo>
                  <a:lnTo>
                    <a:pt x="52" y="530"/>
                  </a:lnTo>
                  <a:close/>
                </a:path>
              </a:pathLst>
            </a:custGeom>
            <a:solidFill>
              <a:srgbClr val="C5422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01" name="Freeform 539">
              <a:extLst>
                <a:ext uri="{FF2B5EF4-FFF2-40B4-BE49-F238E27FC236}">
                  <a16:creationId xmlns:a16="http://schemas.microsoft.com/office/drawing/2014/main" id="{467F3838-1888-4E75-84F2-7F1D52B64D20}"/>
                </a:ext>
              </a:extLst>
            </p:cNvPr>
            <p:cNvSpPr>
              <a:spLocks/>
            </p:cNvSpPr>
            <p:nvPr/>
          </p:nvSpPr>
          <p:spPr bwMode="auto">
            <a:xfrm>
              <a:off x="2412" y="1838"/>
              <a:ext cx="260" cy="206"/>
            </a:xfrm>
            <a:custGeom>
              <a:avLst/>
              <a:gdLst>
                <a:gd name="T0" fmla="*/ 248 w 260"/>
                <a:gd name="T1" fmla="*/ 178 h 206"/>
                <a:gd name="T2" fmla="*/ 248 w 260"/>
                <a:gd name="T3" fmla="*/ 178 h 206"/>
                <a:gd name="T4" fmla="*/ 242 w 260"/>
                <a:gd name="T5" fmla="*/ 184 h 206"/>
                <a:gd name="T6" fmla="*/ 234 w 260"/>
                <a:gd name="T7" fmla="*/ 190 h 206"/>
                <a:gd name="T8" fmla="*/ 226 w 260"/>
                <a:gd name="T9" fmla="*/ 196 h 206"/>
                <a:gd name="T10" fmla="*/ 216 w 260"/>
                <a:gd name="T11" fmla="*/ 200 h 206"/>
                <a:gd name="T12" fmla="*/ 196 w 260"/>
                <a:gd name="T13" fmla="*/ 204 h 206"/>
                <a:gd name="T14" fmla="*/ 174 w 260"/>
                <a:gd name="T15" fmla="*/ 206 h 206"/>
                <a:gd name="T16" fmla="*/ 150 w 260"/>
                <a:gd name="T17" fmla="*/ 204 h 206"/>
                <a:gd name="T18" fmla="*/ 124 w 260"/>
                <a:gd name="T19" fmla="*/ 198 h 206"/>
                <a:gd name="T20" fmla="*/ 98 w 260"/>
                <a:gd name="T21" fmla="*/ 188 h 206"/>
                <a:gd name="T22" fmla="*/ 74 w 260"/>
                <a:gd name="T23" fmla="*/ 176 h 206"/>
                <a:gd name="T24" fmla="*/ 74 w 260"/>
                <a:gd name="T25" fmla="*/ 176 h 206"/>
                <a:gd name="T26" fmla="*/ 52 w 260"/>
                <a:gd name="T27" fmla="*/ 160 h 206"/>
                <a:gd name="T28" fmla="*/ 32 w 260"/>
                <a:gd name="T29" fmla="*/ 142 h 206"/>
                <a:gd name="T30" fmla="*/ 18 w 260"/>
                <a:gd name="T31" fmla="*/ 122 h 206"/>
                <a:gd name="T32" fmla="*/ 8 w 260"/>
                <a:gd name="T33" fmla="*/ 102 h 206"/>
                <a:gd name="T34" fmla="*/ 2 w 260"/>
                <a:gd name="T35" fmla="*/ 82 h 206"/>
                <a:gd name="T36" fmla="*/ 0 w 260"/>
                <a:gd name="T37" fmla="*/ 74 h 206"/>
                <a:gd name="T38" fmla="*/ 0 w 260"/>
                <a:gd name="T39" fmla="*/ 64 h 206"/>
                <a:gd name="T40" fmla="*/ 2 w 260"/>
                <a:gd name="T41" fmla="*/ 54 h 206"/>
                <a:gd name="T42" fmla="*/ 4 w 260"/>
                <a:gd name="T43" fmla="*/ 46 h 206"/>
                <a:gd name="T44" fmla="*/ 8 w 260"/>
                <a:gd name="T45" fmla="*/ 38 h 206"/>
                <a:gd name="T46" fmla="*/ 14 w 260"/>
                <a:gd name="T47" fmla="*/ 30 h 206"/>
                <a:gd name="T48" fmla="*/ 14 w 260"/>
                <a:gd name="T49" fmla="*/ 30 h 206"/>
                <a:gd name="T50" fmla="*/ 20 w 260"/>
                <a:gd name="T51" fmla="*/ 24 h 206"/>
                <a:gd name="T52" fmla="*/ 26 w 260"/>
                <a:gd name="T53" fmla="*/ 18 h 206"/>
                <a:gd name="T54" fmla="*/ 36 w 260"/>
                <a:gd name="T55" fmla="*/ 12 h 206"/>
                <a:gd name="T56" fmla="*/ 44 w 260"/>
                <a:gd name="T57" fmla="*/ 8 h 206"/>
                <a:gd name="T58" fmla="*/ 64 w 260"/>
                <a:gd name="T59" fmla="*/ 2 h 206"/>
                <a:gd name="T60" fmla="*/ 88 w 260"/>
                <a:gd name="T61" fmla="*/ 0 h 206"/>
                <a:gd name="T62" fmla="*/ 112 w 260"/>
                <a:gd name="T63" fmla="*/ 4 h 206"/>
                <a:gd name="T64" fmla="*/ 136 w 260"/>
                <a:gd name="T65" fmla="*/ 8 h 206"/>
                <a:gd name="T66" fmla="*/ 162 w 260"/>
                <a:gd name="T67" fmla="*/ 18 h 206"/>
                <a:gd name="T68" fmla="*/ 186 w 260"/>
                <a:gd name="T69" fmla="*/ 32 h 206"/>
                <a:gd name="T70" fmla="*/ 186 w 260"/>
                <a:gd name="T71" fmla="*/ 32 h 206"/>
                <a:gd name="T72" fmla="*/ 210 w 260"/>
                <a:gd name="T73" fmla="*/ 48 h 206"/>
                <a:gd name="T74" fmla="*/ 228 w 260"/>
                <a:gd name="T75" fmla="*/ 66 h 206"/>
                <a:gd name="T76" fmla="*/ 242 w 260"/>
                <a:gd name="T77" fmla="*/ 86 h 206"/>
                <a:gd name="T78" fmla="*/ 254 w 260"/>
                <a:gd name="T79" fmla="*/ 104 h 206"/>
                <a:gd name="T80" fmla="*/ 260 w 260"/>
                <a:gd name="T81" fmla="*/ 124 h 206"/>
                <a:gd name="T82" fmla="*/ 260 w 260"/>
                <a:gd name="T83" fmla="*/ 134 h 206"/>
                <a:gd name="T84" fmla="*/ 260 w 260"/>
                <a:gd name="T85" fmla="*/ 144 h 206"/>
                <a:gd name="T86" fmla="*/ 260 w 260"/>
                <a:gd name="T87" fmla="*/ 152 h 206"/>
                <a:gd name="T88" fmla="*/ 256 w 260"/>
                <a:gd name="T89" fmla="*/ 162 h 206"/>
                <a:gd name="T90" fmla="*/ 252 w 260"/>
                <a:gd name="T91" fmla="*/ 170 h 206"/>
                <a:gd name="T92" fmla="*/ 248 w 260"/>
                <a:gd name="T93" fmla="*/ 178 h 206"/>
                <a:gd name="T94" fmla="*/ 248 w 260"/>
                <a:gd name="T95" fmla="*/ 178 h 20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60"/>
                <a:gd name="T145" fmla="*/ 0 h 206"/>
                <a:gd name="T146" fmla="*/ 260 w 260"/>
                <a:gd name="T147" fmla="*/ 206 h 20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60" h="206">
                  <a:moveTo>
                    <a:pt x="248" y="178"/>
                  </a:moveTo>
                  <a:lnTo>
                    <a:pt x="248" y="178"/>
                  </a:lnTo>
                  <a:lnTo>
                    <a:pt x="242" y="184"/>
                  </a:lnTo>
                  <a:lnTo>
                    <a:pt x="234" y="190"/>
                  </a:lnTo>
                  <a:lnTo>
                    <a:pt x="226" y="196"/>
                  </a:lnTo>
                  <a:lnTo>
                    <a:pt x="216" y="200"/>
                  </a:lnTo>
                  <a:lnTo>
                    <a:pt x="196" y="204"/>
                  </a:lnTo>
                  <a:lnTo>
                    <a:pt x="174" y="206"/>
                  </a:lnTo>
                  <a:lnTo>
                    <a:pt x="150" y="204"/>
                  </a:lnTo>
                  <a:lnTo>
                    <a:pt x="124" y="198"/>
                  </a:lnTo>
                  <a:lnTo>
                    <a:pt x="98" y="188"/>
                  </a:lnTo>
                  <a:lnTo>
                    <a:pt x="74" y="176"/>
                  </a:lnTo>
                  <a:lnTo>
                    <a:pt x="52" y="160"/>
                  </a:lnTo>
                  <a:lnTo>
                    <a:pt x="32" y="142"/>
                  </a:lnTo>
                  <a:lnTo>
                    <a:pt x="18" y="122"/>
                  </a:lnTo>
                  <a:lnTo>
                    <a:pt x="8" y="102"/>
                  </a:lnTo>
                  <a:lnTo>
                    <a:pt x="2" y="82"/>
                  </a:lnTo>
                  <a:lnTo>
                    <a:pt x="0" y="74"/>
                  </a:lnTo>
                  <a:lnTo>
                    <a:pt x="0" y="64"/>
                  </a:lnTo>
                  <a:lnTo>
                    <a:pt x="2" y="54"/>
                  </a:lnTo>
                  <a:lnTo>
                    <a:pt x="4" y="46"/>
                  </a:lnTo>
                  <a:lnTo>
                    <a:pt x="8" y="38"/>
                  </a:lnTo>
                  <a:lnTo>
                    <a:pt x="14" y="30"/>
                  </a:lnTo>
                  <a:lnTo>
                    <a:pt x="20" y="24"/>
                  </a:lnTo>
                  <a:lnTo>
                    <a:pt x="26" y="18"/>
                  </a:lnTo>
                  <a:lnTo>
                    <a:pt x="36" y="12"/>
                  </a:lnTo>
                  <a:lnTo>
                    <a:pt x="44" y="8"/>
                  </a:lnTo>
                  <a:lnTo>
                    <a:pt x="64" y="2"/>
                  </a:lnTo>
                  <a:lnTo>
                    <a:pt x="88" y="0"/>
                  </a:lnTo>
                  <a:lnTo>
                    <a:pt x="112" y="4"/>
                  </a:lnTo>
                  <a:lnTo>
                    <a:pt x="136" y="8"/>
                  </a:lnTo>
                  <a:lnTo>
                    <a:pt x="162" y="18"/>
                  </a:lnTo>
                  <a:lnTo>
                    <a:pt x="186" y="32"/>
                  </a:lnTo>
                  <a:lnTo>
                    <a:pt x="210" y="48"/>
                  </a:lnTo>
                  <a:lnTo>
                    <a:pt x="228" y="66"/>
                  </a:lnTo>
                  <a:lnTo>
                    <a:pt x="242" y="86"/>
                  </a:lnTo>
                  <a:lnTo>
                    <a:pt x="254" y="104"/>
                  </a:lnTo>
                  <a:lnTo>
                    <a:pt x="260" y="124"/>
                  </a:lnTo>
                  <a:lnTo>
                    <a:pt x="260" y="134"/>
                  </a:lnTo>
                  <a:lnTo>
                    <a:pt x="260" y="144"/>
                  </a:lnTo>
                  <a:lnTo>
                    <a:pt x="260" y="152"/>
                  </a:lnTo>
                  <a:lnTo>
                    <a:pt x="256" y="162"/>
                  </a:lnTo>
                  <a:lnTo>
                    <a:pt x="252" y="170"/>
                  </a:lnTo>
                  <a:lnTo>
                    <a:pt x="248" y="178"/>
                  </a:lnTo>
                  <a:close/>
                </a:path>
              </a:pathLst>
            </a:custGeom>
            <a:solidFill>
              <a:srgbClr val="C5422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02" name="Freeform 540">
              <a:extLst>
                <a:ext uri="{FF2B5EF4-FFF2-40B4-BE49-F238E27FC236}">
                  <a16:creationId xmlns:a16="http://schemas.microsoft.com/office/drawing/2014/main" id="{90E682CD-D018-48AA-9C19-18D95ADEDF86}"/>
                </a:ext>
              </a:extLst>
            </p:cNvPr>
            <p:cNvSpPr>
              <a:spLocks/>
            </p:cNvSpPr>
            <p:nvPr/>
          </p:nvSpPr>
          <p:spPr bwMode="auto">
            <a:xfrm>
              <a:off x="2418" y="1842"/>
              <a:ext cx="250" cy="198"/>
            </a:xfrm>
            <a:custGeom>
              <a:avLst/>
              <a:gdLst>
                <a:gd name="T0" fmla="*/ 238 w 250"/>
                <a:gd name="T1" fmla="*/ 170 h 198"/>
                <a:gd name="T2" fmla="*/ 238 w 250"/>
                <a:gd name="T3" fmla="*/ 170 h 198"/>
                <a:gd name="T4" fmla="*/ 232 w 250"/>
                <a:gd name="T5" fmla="*/ 178 h 198"/>
                <a:gd name="T6" fmla="*/ 226 w 250"/>
                <a:gd name="T7" fmla="*/ 182 h 198"/>
                <a:gd name="T8" fmla="*/ 208 w 250"/>
                <a:gd name="T9" fmla="*/ 192 h 198"/>
                <a:gd name="T10" fmla="*/ 188 w 250"/>
                <a:gd name="T11" fmla="*/ 198 h 198"/>
                <a:gd name="T12" fmla="*/ 166 w 250"/>
                <a:gd name="T13" fmla="*/ 198 h 198"/>
                <a:gd name="T14" fmla="*/ 144 w 250"/>
                <a:gd name="T15" fmla="*/ 196 h 198"/>
                <a:gd name="T16" fmla="*/ 118 w 250"/>
                <a:gd name="T17" fmla="*/ 190 h 198"/>
                <a:gd name="T18" fmla="*/ 94 w 250"/>
                <a:gd name="T19" fmla="*/ 182 h 198"/>
                <a:gd name="T20" fmla="*/ 70 w 250"/>
                <a:gd name="T21" fmla="*/ 168 h 198"/>
                <a:gd name="T22" fmla="*/ 70 w 250"/>
                <a:gd name="T23" fmla="*/ 168 h 198"/>
                <a:gd name="T24" fmla="*/ 48 w 250"/>
                <a:gd name="T25" fmla="*/ 152 h 198"/>
                <a:gd name="T26" fmla="*/ 30 w 250"/>
                <a:gd name="T27" fmla="*/ 136 h 198"/>
                <a:gd name="T28" fmla="*/ 16 w 250"/>
                <a:gd name="T29" fmla="*/ 118 h 198"/>
                <a:gd name="T30" fmla="*/ 6 w 250"/>
                <a:gd name="T31" fmla="*/ 98 h 198"/>
                <a:gd name="T32" fmla="*/ 0 w 250"/>
                <a:gd name="T33" fmla="*/ 80 h 198"/>
                <a:gd name="T34" fmla="*/ 0 w 250"/>
                <a:gd name="T35" fmla="*/ 60 h 198"/>
                <a:gd name="T36" fmla="*/ 0 w 250"/>
                <a:gd name="T37" fmla="*/ 52 h 198"/>
                <a:gd name="T38" fmla="*/ 2 w 250"/>
                <a:gd name="T39" fmla="*/ 44 h 198"/>
                <a:gd name="T40" fmla="*/ 6 w 250"/>
                <a:gd name="T41" fmla="*/ 36 h 198"/>
                <a:gd name="T42" fmla="*/ 12 w 250"/>
                <a:gd name="T43" fmla="*/ 28 h 198"/>
                <a:gd name="T44" fmla="*/ 12 w 250"/>
                <a:gd name="T45" fmla="*/ 28 h 198"/>
                <a:gd name="T46" fmla="*/ 18 w 250"/>
                <a:gd name="T47" fmla="*/ 22 h 198"/>
                <a:gd name="T48" fmla="*/ 24 w 250"/>
                <a:gd name="T49" fmla="*/ 16 h 198"/>
                <a:gd name="T50" fmla="*/ 42 w 250"/>
                <a:gd name="T51" fmla="*/ 6 h 198"/>
                <a:gd name="T52" fmla="*/ 62 w 250"/>
                <a:gd name="T53" fmla="*/ 2 h 198"/>
                <a:gd name="T54" fmla="*/ 84 w 250"/>
                <a:gd name="T55" fmla="*/ 0 h 198"/>
                <a:gd name="T56" fmla="*/ 106 w 250"/>
                <a:gd name="T57" fmla="*/ 2 h 198"/>
                <a:gd name="T58" fmla="*/ 132 w 250"/>
                <a:gd name="T59" fmla="*/ 8 h 198"/>
                <a:gd name="T60" fmla="*/ 156 w 250"/>
                <a:gd name="T61" fmla="*/ 16 h 198"/>
                <a:gd name="T62" fmla="*/ 180 w 250"/>
                <a:gd name="T63" fmla="*/ 30 h 198"/>
                <a:gd name="T64" fmla="*/ 180 w 250"/>
                <a:gd name="T65" fmla="*/ 30 h 198"/>
                <a:gd name="T66" fmla="*/ 202 w 250"/>
                <a:gd name="T67" fmla="*/ 46 h 198"/>
                <a:gd name="T68" fmla="*/ 220 w 250"/>
                <a:gd name="T69" fmla="*/ 62 h 198"/>
                <a:gd name="T70" fmla="*/ 234 w 250"/>
                <a:gd name="T71" fmla="*/ 82 h 198"/>
                <a:gd name="T72" fmla="*/ 244 w 250"/>
                <a:gd name="T73" fmla="*/ 100 h 198"/>
                <a:gd name="T74" fmla="*/ 250 w 250"/>
                <a:gd name="T75" fmla="*/ 120 h 198"/>
                <a:gd name="T76" fmla="*/ 250 w 250"/>
                <a:gd name="T77" fmla="*/ 138 h 198"/>
                <a:gd name="T78" fmla="*/ 250 w 250"/>
                <a:gd name="T79" fmla="*/ 146 h 198"/>
                <a:gd name="T80" fmla="*/ 248 w 250"/>
                <a:gd name="T81" fmla="*/ 154 h 198"/>
                <a:gd name="T82" fmla="*/ 244 w 250"/>
                <a:gd name="T83" fmla="*/ 162 h 198"/>
                <a:gd name="T84" fmla="*/ 238 w 250"/>
                <a:gd name="T85" fmla="*/ 170 h 198"/>
                <a:gd name="T86" fmla="*/ 238 w 250"/>
                <a:gd name="T87" fmla="*/ 170 h 19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50"/>
                <a:gd name="T133" fmla="*/ 0 h 198"/>
                <a:gd name="T134" fmla="*/ 250 w 250"/>
                <a:gd name="T135" fmla="*/ 198 h 19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50" h="198">
                  <a:moveTo>
                    <a:pt x="238" y="170"/>
                  </a:moveTo>
                  <a:lnTo>
                    <a:pt x="238" y="170"/>
                  </a:lnTo>
                  <a:lnTo>
                    <a:pt x="232" y="178"/>
                  </a:lnTo>
                  <a:lnTo>
                    <a:pt x="226" y="182"/>
                  </a:lnTo>
                  <a:lnTo>
                    <a:pt x="208" y="192"/>
                  </a:lnTo>
                  <a:lnTo>
                    <a:pt x="188" y="198"/>
                  </a:lnTo>
                  <a:lnTo>
                    <a:pt x="166" y="198"/>
                  </a:lnTo>
                  <a:lnTo>
                    <a:pt x="144" y="196"/>
                  </a:lnTo>
                  <a:lnTo>
                    <a:pt x="118" y="190"/>
                  </a:lnTo>
                  <a:lnTo>
                    <a:pt x="94" y="182"/>
                  </a:lnTo>
                  <a:lnTo>
                    <a:pt x="70" y="168"/>
                  </a:lnTo>
                  <a:lnTo>
                    <a:pt x="48" y="152"/>
                  </a:lnTo>
                  <a:lnTo>
                    <a:pt x="30" y="136"/>
                  </a:lnTo>
                  <a:lnTo>
                    <a:pt x="16" y="118"/>
                  </a:lnTo>
                  <a:lnTo>
                    <a:pt x="6" y="98"/>
                  </a:lnTo>
                  <a:lnTo>
                    <a:pt x="0" y="80"/>
                  </a:lnTo>
                  <a:lnTo>
                    <a:pt x="0" y="60"/>
                  </a:lnTo>
                  <a:lnTo>
                    <a:pt x="0" y="52"/>
                  </a:lnTo>
                  <a:lnTo>
                    <a:pt x="2" y="44"/>
                  </a:lnTo>
                  <a:lnTo>
                    <a:pt x="6" y="36"/>
                  </a:lnTo>
                  <a:lnTo>
                    <a:pt x="12" y="28"/>
                  </a:lnTo>
                  <a:lnTo>
                    <a:pt x="18" y="22"/>
                  </a:lnTo>
                  <a:lnTo>
                    <a:pt x="24" y="16"/>
                  </a:lnTo>
                  <a:lnTo>
                    <a:pt x="42" y="6"/>
                  </a:lnTo>
                  <a:lnTo>
                    <a:pt x="62" y="2"/>
                  </a:lnTo>
                  <a:lnTo>
                    <a:pt x="84" y="0"/>
                  </a:lnTo>
                  <a:lnTo>
                    <a:pt x="106" y="2"/>
                  </a:lnTo>
                  <a:lnTo>
                    <a:pt x="132" y="8"/>
                  </a:lnTo>
                  <a:lnTo>
                    <a:pt x="156" y="16"/>
                  </a:lnTo>
                  <a:lnTo>
                    <a:pt x="180" y="30"/>
                  </a:lnTo>
                  <a:lnTo>
                    <a:pt x="202" y="46"/>
                  </a:lnTo>
                  <a:lnTo>
                    <a:pt x="220" y="62"/>
                  </a:lnTo>
                  <a:lnTo>
                    <a:pt x="234" y="82"/>
                  </a:lnTo>
                  <a:lnTo>
                    <a:pt x="244" y="100"/>
                  </a:lnTo>
                  <a:lnTo>
                    <a:pt x="250" y="120"/>
                  </a:lnTo>
                  <a:lnTo>
                    <a:pt x="250" y="138"/>
                  </a:lnTo>
                  <a:lnTo>
                    <a:pt x="250" y="146"/>
                  </a:lnTo>
                  <a:lnTo>
                    <a:pt x="248" y="154"/>
                  </a:lnTo>
                  <a:lnTo>
                    <a:pt x="244" y="162"/>
                  </a:lnTo>
                  <a:lnTo>
                    <a:pt x="238" y="170"/>
                  </a:lnTo>
                  <a:close/>
                </a:path>
              </a:pathLst>
            </a:custGeom>
            <a:solidFill>
              <a:srgbClr val="C6462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03" name="Freeform 541">
              <a:extLst>
                <a:ext uri="{FF2B5EF4-FFF2-40B4-BE49-F238E27FC236}">
                  <a16:creationId xmlns:a16="http://schemas.microsoft.com/office/drawing/2014/main" id="{894957EE-6C64-4B0D-8239-18EF32CC4DB2}"/>
                </a:ext>
              </a:extLst>
            </p:cNvPr>
            <p:cNvSpPr>
              <a:spLocks/>
            </p:cNvSpPr>
            <p:nvPr/>
          </p:nvSpPr>
          <p:spPr bwMode="auto">
            <a:xfrm>
              <a:off x="2422" y="1844"/>
              <a:ext cx="244" cy="192"/>
            </a:xfrm>
            <a:custGeom>
              <a:avLst/>
              <a:gdLst>
                <a:gd name="T0" fmla="*/ 232 w 244"/>
                <a:gd name="T1" fmla="*/ 166 h 192"/>
                <a:gd name="T2" fmla="*/ 232 w 244"/>
                <a:gd name="T3" fmla="*/ 166 h 192"/>
                <a:gd name="T4" fmla="*/ 226 w 244"/>
                <a:gd name="T5" fmla="*/ 172 h 192"/>
                <a:gd name="T6" fmla="*/ 218 w 244"/>
                <a:gd name="T7" fmla="*/ 178 h 192"/>
                <a:gd name="T8" fmla="*/ 202 w 244"/>
                <a:gd name="T9" fmla="*/ 186 h 192"/>
                <a:gd name="T10" fmla="*/ 182 w 244"/>
                <a:gd name="T11" fmla="*/ 192 h 192"/>
                <a:gd name="T12" fmla="*/ 162 w 244"/>
                <a:gd name="T13" fmla="*/ 192 h 192"/>
                <a:gd name="T14" fmla="*/ 138 w 244"/>
                <a:gd name="T15" fmla="*/ 190 h 192"/>
                <a:gd name="T16" fmla="*/ 116 w 244"/>
                <a:gd name="T17" fmla="*/ 186 h 192"/>
                <a:gd name="T18" fmla="*/ 92 w 244"/>
                <a:gd name="T19" fmla="*/ 176 h 192"/>
                <a:gd name="T20" fmla="*/ 68 w 244"/>
                <a:gd name="T21" fmla="*/ 164 h 192"/>
                <a:gd name="T22" fmla="*/ 68 w 244"/>
                <a:gd name="T23" fmla="*/ 164 h 192"/>
                <a:gd name="T24" fmla="*/ 48 w 244"/>
                <a:gd name="T25" fmla="*/ 148 h 192"/>
                <a:gd name="T26" fmla="*/ 30 w 244"/>
                <a:gd name="T27" fmla="*/ 132 h 192"/>
                <a:gd name="T28" fmla="*/ 16 w 244"/>
                <a:gd name="T29" fmla="*/ 114 h 192"/>
                <a:gd name="T30" fmla="*/ 6 w 244"/>
                <a:gd name="T31" fmla="*/ 96 h 192"/>
                <a:gd name="T32" fmla="*/ 0 w 244"/>
                <a:gd name="T33" fmla="*/ 78 h 192"/>
                <a:gd name="T34" fmla="*/ 0 w 244"/>
                <a:gd name="T35" fmla="*/ 60 h 192"/>
                <a:gd name="T36" fmla="*/ 0 w 244"/>
                <a:gd name="T37" fmla="*/ 52 h 192"/>
                <a:gd name="T38" fmla="*/ 4 w 244"/>
                <a:gd name="T39" fmla="*/ 42 h 192"/>
                <a:gd name="T40" fmla="*/ 6 w 244"/>
                <a:gd name="T41" fmla="*/ 36 h 192"/>
                <a:gd name="T42" fmla="*/ 12 w 244"/>
                <a:gd name="T43" fmla="*/ 28 h 192"/>
                <a:gd name="T44" fmla="*/ 12 w 244"/>
                <a:gd name="T45" fmla="*/ 28 h 192"/>
                <a:gd name="T46" fmla="*/ 18 w 244"/>
                <a:gd name="T47" fmla="*/ 22 h 192"/>
                <a:gd name="T48" fmla="*/ 24 w 244"/>
                <a:gd name="T49" fmla="*/ 16 h 192"/>
                <a:gd name="T50" fmla="*/ 40 w 244"/>
                <a:gd name="T51" fmla="*/ 8 h 192"/>
                <a:gd name="T52" fmla="*/ 60 w 244"/>
                <a:gd name="T53" fmla="*/ 2 h 192"/>
                <a:gd name="T54" fmla="*/ 82 w 244"/>
                <a:gd name="T55" fmla="*/ 0 h 192"/>
                <a:gd name="T56" fmla="*/ 104 w 244"/>
                <a:gd name="T57" fmla="*/ 2 h 192"/>
                <a:gd name="T58" fmla="*/ 128 w 244"/>
                <a:gd name="T59" fmla="*/ 8 h 192"/>
                <a:gd name="T60" fmla="*/ 150 w 244"/>
                <a:gd name="T61" fmla="*/ 18 h 192"/>
                <a:gd name="T62" fmla="*/ 174 w 244"/>
                <a:gd name="T63" fmla="*/ 30 h 192"/>
                <a:gd name="T64" fmla="*/ 174 w 244"/>
                <a:gd name="T65" fmla="*/ 30 h 192"/>
                <a:gd name="T66" fmla="*/ 196 w 244"/>
                <a:gd name="T67" fmla="*/ 44 h 192"/>
                <a:gd name="T68" fmla="*/ 212 w 244"/>
                <a:gd name="T69" fmla="*/ 62 h 192"/>
                <a:gd name="T70" fmla="*/ 226 w 244"/>
                <a:gd name="T71" fmla="*/ 80 h 192"/>
                <a:gd name="T72" fmla="*/ 236 w 244"/>
                <a:gd name="T73" fmla="*/ 98 h 192"/>
                <a:gd name="T74" fmla="*/ 242 w 244"/>
                <a:gd name="T75" fmla="*/ 116 h 192"/>
                <a:gd name="T76" fmla="*/ 244 w 244"/>
                <a:gd name="T77" fmla="*/ 134 h 192"/>
                <a:gd name="T78" fmla="*/ 242 w 244"/>
                <a:gd name="T79" fmla="*/ 142 h 192"/>
                <a:gd name="T80" fmla="*/ 240 w 244"/>
                <a:gd name="T81" fmla="*/ 150 h 192"/>
                <a:gd name="T82" fmla="*/ 236 w 244"/>
                <a:gd name="T83" fmla="*/ 158 h 192"/>
                <a:gd name="T84" fmla="*/ 232 w 244"/>
                <a:gd name="T85" fmla="*/ 166 h 192"/>
                <a:gd name="T86" fmla="*/ 232 w 244"/>
                <a:gd name="T87" fmla="*/ 166 h 19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44"/>
                <a:gd name="T133" fmla="*/ 0 h 192"/>
                <a:gd name="T134" fmla="*/ 244 w 244"/>
                <a:gd name="T135" fmla="*/ 192 h 19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44" h="192">
                  <a:moveTo>
                    <a:pt x="232" y="166"/>
                  </a:moveTo>
                  <a:lnTo>
                    <a:pt x="232" y="166"/>
                  </a:lnTo>
                  <a:lnTo>
                    <a:pt x="226" y="172"/>
                  </a:lnTo>
                  <a:lnTo>
                    <a:pt x="218" y="178"/>
                  </a:lnTo>
                  <a:lnTo>
                    <a:pt x="202" y="186"/>
                  </a:lnTo>
                  <a:lnTo>
                    <a:pt x="182" y="192"/>
                  </a:lnTo>
                  <a:lnTo>
                    <a:pt x="162" y="192"/>
                  </a:lnTo>
                  <a:lnTo>
                    <a:pt x="138" y="190"/>
                  </a:lnTo>
                  <a:lnTo>
                    <a:pt x="116" y="186"/>
                  </a:lnTo>
                  <a:lnTo>
                    <a:pt x="92" y="176"/>
                  </a:lnTo>
                  <a:lnTo>
                    <a:pt x="68" y="164"/>
                  </a:lnTo>
                  <a:lnTo>
                    <a:pt x="48" y="148"/>
                  </a:lnTo>
                  <a:lnTo>
                    <a:pt x="30" y="132"/>
                  </a:lnTo>
                  <a:lnTo>
                    <a:pt x="16" y="114"/>
                  </a:lnTo>
                  <a:lnTo>
                    <a:pt x="6" y="96"/>
                  </a:lnTo>
                  <a:lnTo>
                    <a:pt x="0" y="78"/>
                  </a:lnTo>
                  <a:lnTo>
                    <a:pt x="0" y="60"/>
                  </a:lnTo>
                  <a:lnTo>
                    <a:pt x="0" y="52"/>
                  </a:lnTo>
                  <a:lnTo>
                    <a:pt x="4" y="42"/>
                  </a:lnTo>
                  <a:lnTo>
                    <a:pt x="6" y="36"/>
                  </a:lnTo>
                  <a:lnTo>
                    <a:pt x="12" y="28"/>
                  </a:lnTo>
                  <a:lnTo>
                    <a:pt x="18" y="22"/>
                  </a:lnTo>
                  <a:lnTo>
                    <a:pt x="24" y="16"/>
                  </a:lnTo>
                  <a:lnTo>
                    <a:pt x="40" y="8"/>
                  </a:lnTo>
                  <a:lnTo>
                    <a:pt x="60" y="2"/>
                  </a:lnTo>
                  <a:lnTo>
                    <a:pt x="82" y="0"/>
                  </a:lnTo>
                  <a:lnTo>
                    <a:pt x="104" y="2"/>
                  </a:lnTo>
                  <a:lnTo>
                    <a:pt x="128" y="8"/>
                  </a:lnTo>
                  <a:lnTo>
                    <a:pt x="150" y="18"/>
                  </a:lnTo>
                  <a:lnTo>
                    <a:pt x="174" y="30"/>
                  </a:lnTo>
                  <a:lnTo>
                    <a:pt x="196" y="44"/>
                  </a:lnTo>
                  <a:lnTo>
                    <a:pt x="212" y="62"/>
                  </a:lnTo>
                  <a:lnTo>
                    <a:pt x="226" y="80"/>
                  </a:lnTo>
                  <a:lnTo>
                    <a:pt x="236" y="98"/>
                  </a:lnTo>
                  <a:lnTo>
                    <a:pt x="242" y="116"/>
                  </a:lnTo>
                  <a:lnTo>
                    <a:pt x="244" y="134"/>
                  </a:lnTo>
                  <a:lnTo>
                    <a:pt x="242" y="142"/>
                  </a:lnTo>
                  <a:lnTo>
                    <a:pt x="240" y="150"/>
                  </a:lnTo>
                  <a:lnTo>
                    <a:pt x="236" y="158"/>
                  </a:lnTo>
                  <a:lnTo>
                    <a:pt x="232" y="166"/>
                  </a:lnTo>
                  <a:close/>
                </a:path>
              </a:pathLst>
            </a:custGeom>
            <a:solidFill>
              <a:srgbClr val="C7493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04" name="Freeform 542">
              <a:extLst>
                <a:ext uri="{FF2B5EF4-FFF2-40B4-BE49-F238E27FC236}">
                  <a16:creationId xmlns:a16="http://schemas.microsoft.com/office/drawing/2014/main" id="{214361A8-2AE0-45F3-A6C6-A2F144AA6549}"/>
                </a:ext>
              </a:extLst>
            </p:cNvPr>
            <p:cNvSpPr>
              <a:spLocks/>
            </p:cNvSpPr>
            <p:nvPr/>
          </p:nvSpPr>
          <p:spPr bwMode="auto">
            <a:xfrm>
              <a:off x="2426" y="1848"/>
              <a:ext cx="236" cy="186"/>
            </a:xfrm>
            <a:custGeom>
              <a:avLst/>
              <a:gdLst>
                <a:gd name="T0" fmla="*/ 224 w 236"/>
                <a:gd name="T1" fmla="*/ 158 h 186"/>
                <a:gd name="T2" fmla="*/ 224 w 236"/>
                <a:gd name="T3" fmla="*/ 158 h 186"/>
                <a:gd name="T4" fmla="*/ 218 w 236"/>
                <a:gd name="T5" fmla="*/ 166 h 186"/>
                <a:gd name="T6" fmla="*/ 212 w 236"/>
                <a:gd name="T7" fmla="*/ 170 h 186"/>
                <a:gd name="T8" fmla="*/ 196 w 236"/>
                <a:gd name="T9" fmla="*/ 178 h 186"/>
                <a:gd name="T10" fmla="*/ 178 w 236"/>
                <a:gd name="T11" fmla="*/ 184 h 186"/>
                <a:gd name="T12" fmla="*/ 156 w 236"/>
                <a:gd name="T13" fmla="*/ 186 h 186"/>
                <a:gd name="T14" fmla="*/ 134 w 236"/>
                <a:gd name="T15" fmla="*/ 184 h 186"/>
                <a:gd name="T16" fmla="*/ 112 w 236"/>
                <a:gd name="T17" fmla="*/ 178 h 186"/>
                <a:gd name="T18" fmla="*/ 90 w 236"/>
                <a:gd name="T19" fmla="*/ 170 h 186"/>
                <a:gd name="T20" fmla="*/ 66 w 236"/>
                <a:gd name="T21" fmla="*/ 158 h 186"/>
                <a:gd name="T22" fmla="*/ 66 w 236"/>
                <a:gd name="T23" fmla="*/ 158 h 186"/>
                <a:gd name="T24" fmla="*/ 46 w 236"/>
                <a:gd name="T25" fmla="*/ 142 h 186"/>
                <a:gd name="T26" fmla="*/ 30 w 236"/>
                <a:gd name="T27" fmla="*/ 126 h 186"/>
                <a:gd name="T28" fmla="*/ 16 w 236"/>
                <a:gd name="T29" fmla="*/ 108 h 186"/>
                <a:gd name="T30" fmla="*/ 6 w 236"/>
                <a:gd name="T31" fmla="*/ 92 h 186"/>
                <a:gd name="T32" fmla="*/ 2 w 236"/>
                <a:gd name="T33" fmla="*/ 74 h 186"/>
                <a:gd name="T34" fmla="*/ 0 w 236"/>
                <a:gd name="T35" fmla="*/ 56 h 186"/>
                <a:gd name="T36" fmla="*/ 2 w 236"/>
                <a:gd name="T37" fmla="*/ 48 h 186"/>
                <a:gd name="T38" fmla="*/ 4 w 236"/>
                <a:gd name="T39" fmla="*/ 40 h 186"/>
                <a:gd name="T40" fmla="*/ 8 w 236"/>
                <a:gd name="T41" fmla="*/ 32 h 186"/>
                <a:gd name="T42" fmla="*/ 12 w 236"/>
                <a:gd name="T43" fmla="*/ 26 h 186"/>
                <a:gd name="T44" fmla="*/ 12 w 236"/>
                <a:gd name="T45" fmla="*/ 26 h 186"/>
                <a:gd name="T46" fmla="*/ 18 w 236"/>
                <a:gd name="T47" fmla="*/ 20 h 186"/>
                <a:gd name="T48" fmla="*/ 24 w 236"/>
                <a:gd name="T49" fmla="*/ 14 h 186"/>
                <a:gd name="T50" fmla="*/ 40 w 236"/>
                <a:gd name="T51" fmla="*/ 6 h 186"/>
                <a:gd name="T52" fmla="*/ 58 w 236"/>
                <a:gd name="T53" fmla="*/ 2 h 186"/>
                <a:gd name="T54" fmla="*/ 80 w 236"/>
                <a:gd name="T55" fmla="*/ 0 h 186"/>
                <a:gd name="T56" fmla="*/ 100 w 236"/>
                <a:gd name="T57" fmla="*/ 2 h 186"/>
                <a:gd name="T58" fmla="*/ 124 w 236"/>
                <a:gd name="T59" fmla="*/ 6 h 186"/>
                <a:gd name="T60" fmla="*/ 146 w 236"/>
                <a:gd name="T61" fmla="*/ 16 h 186"/>
                <a:gd name="T62" fmla="*/ 168 w 236"/>
                <a:gd name="T63" fmla="*/ 28 h 186"/>
                <a:gd name="T64" fmla="*/ 168 w 236"/>
                <a:gd name="T65" fmla="*/ 28 h 186"/>
                <a:gd name="T66" fmla="*/ 190 w 236"/>
                <a:gd name="T67" fmla="*/ 42 h 186"/>
                <a:gd name="T68" fmla="*/ 206 w 236"/>
                <a:gd name="T69" fmla="*/ 58 h 186"/>
                <a:gd name="T70" fmla="*/ 220 w 236"/>
                <a:gd name="T71" fmla="*/ 76 h 186"/>
                <a:gd name="T72" fmla="*/ 228 w 236"/>
                <a:gd name="T73" fmla="*/ 94 h 186"/>
                <a:gd name="T74" fmla="*/ 234 w 236"/>
                <a:gd name="T75" fmla="*/ 112 h 186"/>
                <a:gd name="T76" fmla="*/ 236 w 236"/>
                <a:gd name="T77" fmla="*/ 128 h 186"/>
                <a:gd name="T78" fmla="*/ 234 w 236"/>
                <a:gd name="T79" fmla="*/ 136 h 186"/>
                <a:gd name="T80" fmla="*/ 232 w 236"/>
                <a:gd name="T81" fmla="*/ 144 h 186"/>
                <a:gd name="T82" fmla="*/ 228 w 236"/>
                <a:gd name="T83" fmla="*/ 152 h 186"/>
                <a:gd name="T84" fmla="*/ 224 w 236"/>
                <a:gd name="T85" fmla="*/ 158 h 186"/>
                <a:gd name="T86" fmla="*/ 224 w 236"/>
                <a:gd name="T87" fmla="*/ 158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36"/>
                <a:gd name="T133" fmla="*/ 0 h 186"/>
                <a:gd name="T134" fmla="*/ 236 w 236"/>
                <a:gd name="T135" fmla="*/ 186 h 18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36" h="186">
                  <a:moveTo>
                    <a:pt x="224" y="158"/>
                  </a:moveTo>
                  <a:lnTo>
                    <a:pt x="224" y="158"/>
                  </a:lnTo>
                  <a:lnTo>
                    <a:pt x="218" y="166"/>
                  </a:lnTo>
                  <a:lnTo>
                    <a:pt x="212" y="170"/>
                  </a:lnTo>
                  <a:lnTo>
                    <a:pt x="196" y="178"/>
                  </a:lnTo>
                  <a:lnTo>
                    <a:pt x="178" y="184"/>
                  </a:lnTo>
                  <a:lnTo>
                    <a:pt x="156" y="186"/>
                  </a:lnTo>
                  <a:lnTo>
                    <a:pt x="134" y="184"/>
                  </a:lnTo>
                  <a:lnTo>
                    <a:pt x="112" y="178"/>
                  </a:lnTo>
                  <a:lnTo>
                    <a:pt x="90" y="170"/>
                  </a:lnTo>
                  <a:lnTo>
                    <a:pt x="66" y="158"/>
                  </a:lnTo>
                  <a:lnTo>
                    <a:pt x="46" y="142"/>
                  </a:lnTo>
                  <a:lnTo>
                    <a:pt x="30" y="126"/>
                  </a:lnTo>
                  <a:lnTo>
                    <a:pt x="16" y="108"/>
                  </a:lnTo>
                  <a:lnTo>
                    <a:pt x="6" y="92"/>
                  </a:lnTo>
                  <a:lnTo>
                    <a:pt x="2" y="74"/>
                  </a:lnTo>
                  <a:lnTo>
                    <a:pt x="0" y="56"/>
                  </a:lnTo>
                  <a:lnTo>
                    <a:pt x="2" y="48"/>
                  </a:lnTo>
                  <a:lnTo>
                    <a:pt x="4" y="40"/>
                  </a:lnTo>
                  <a:lnTo>
                    <a:pt x="8" y="32"/>
                  </a:lnTo>
                  <a:lnTo>
                    <a:pt x="12" y="26"/>
                  </a:lnTo>
                  <a:lnTo>
                    <a:pt x="18" y="20"/>
                  </a:lnTo>
                  <a:lnTo>
                    <a:pt x="24" y="14"/>
                  </a:lnTo>
                  <a:lnTo>
                    <a:pt x="40" y="6"/>
                  </a:lnTo>
                  <a:lnTo>
                    <a:pt x="58" y="2"/>
                  </a:lnTo>
                  <a:lnTo>
                    <a:pt x="80" y="0"/>
                  </a:lnTo>
                  <a:lnTo>
                    <a:pt x="100" y="2"/>
                  </a:lnTo>
                  <a:lnTo>
                    <a:pt x="124" y="6"/>
                  </a:lnTo>
                  <a:lnTo>
                    <a:pt x="146" y="16"/>
                  </a:lnTo>
                  <a:lnTo>
                    <a:pt x="168" y="28"/>
                  </a:lnTo>
                  <a:lnTo>
                    <a:pt x="190" y="42"/>
                  </a:lnTo>
                  <a:lnTo>
                    <a:pt x="206" y="58"/>
                  </a:lnTo>
                  <a:lnTo>
                    <a:pt x="220" y="76"/>
                  </a:lnTo>
                  <a:lnTo>
                    <a:pt x="228" y="94"/>
                  </a:lnTo>
                  <a:lnTo>
                    <a:pt x="234" y="112"/>
                  </a:lnTo>
                  <a:lnTo>
                    <a:pt x="236" y="128"/>
                  </a:lnTo>
                  <a:lnTo>
                    <a:pt x="234" y="136"/>
                  </a:lnTo>
                  <a:lnTo>
                    <a:pt x="232" y="144"/>
                  </a:lnTo>
                  <a:lnTo>
                    <a:pt x="228" y="152"/>
                  </a:lnTo>
                  <a:lnTo>
                    <a:pt x="224" y="158"/>
                  </a:lnTo>
                  <a:close/>
                </a:path>
              </a:pathLst>
            </a:custGeom>
            <a:solidFill>
              <a:srgbClr val="C84E3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05" name="Freeform 543">
              <a:extLst>
                <a:ext uri="{FF2B5EF4-FFF2-40B4-BE49-F238E27FC236}">
                  <a16:creationId xmlns:a16="http://schemas.microsoft.com/office/drawing/2014/main" id="{A75B00F0-B4B6-4A39-8539-487C1403E775}"/>
                </a:ext>
              </a:extLst>
            </p:cNvPr>
            <p:cNvSpPr>
              <a:spLocks/>
            </p:cNvSpPr>
            <p:nvPr/>
          </p:nvSpPr>
          <p:spPr bwMode="auto">
            <a:xfrm>
              <a:off x="2432" y="1850"/>
              <a:ext cx="226" cy="180"/>
            </a:xfrm>
            <a:custGeom>
              <a:avLst/>
              <a:gdLst>
                <a:gd name="T0" fmla="*/ 214 w 226"/>
                <a:gd name="T1" fmla="*/ 154 h 180"/>
                <a:gd name="T2" fmla="*/ 214 w 226"/>
                <a:gd name="T3" fmla="*/ 154 h 180"/>
                <a:gd name="T4" fmla="*/ 208 w 226"/>
                <a:gd name="T5" fmla="*/ 160 h 180"/>
                <a:gd name="T6" fmla="*/ 202 w 226"/>
                <a:gd name="T7" fmla="*/ 166 h 180"/>
                <a:gd name="T8" fmla="*/ 188 w 226"/>
                <a:gd name="T9" fmla="*/ 174 h 180"/>
                <a:gd name="T10" fmla="*/ 170 w 226"/>
                <a:gd name="T11" fmla="*/ 178 h 180"/>
                <a:gd name="T12" fmla="*/ 150 w 226"/>
                <a:gd name="T13" fmla="*/ 180 h 180"/>
                <a:gd name="T14" fmla="*/ 128 w 226"/>
                <a:gd name="T15" fmla="*/ 178 h 180"/>
                <a:gd name="T16" fmla="*/ 106 w 226"/>
                <a:gd name="T17" fmla="*/ 172 h 180"/>
                <a:gd name="T18" fmla="*/ 84 w 226"/>
                <a:gd name="T19" fmla="*/ 164 h 180"/>
                <a:gd name="T20" fmla="*/ 64 w 226"/>
                <a:gd name="T21" fmla="*/ 152 h 180"/>
                <a:gd name="T22" fmla="*/ 64 w 226"/>
                <a:gd name="T23" fmla="*/ 152 h 180"/>
                <a:gd name="T24" fmla="*/ 44 w 226"/>
                <a:gd name="T25" fmla="*/ 138 h 180"/>
                <a:gd name="T26" fmla="*/ 28 w 226"/>
                <a:gd name="T27" fmla="*/ 122 h 180"/>
                <a:gd name="T28" fmla="*/ 14 w 226"/>
                <a:gd name="T29" fmla="*/ 106 h 180"/>
                <a:gd name="T30" fmla="*/ 6 w 226"/>
                <a:gd name="T31" fmla="*/ 88 h 180"/>
                <a:gd name="T32" fmla="*/ 0 w 226"/>
                <a:gd name="T33" fmla="*/ 72 h 180"/>
                <a:gd name="T34" fmla="*/ 0 w 226"/>
                <a:gd name="T35" fmla="*/ 56 h 180"/>
                <a:gd name="T36" fmla="*/ 2 w 226"/>
                <a:gd name="T37" fmla="*/ 40 h 180"/>
                <a:gd name="T38" fmla="*/ 6 w 226"/>
                <a:gd name="T39" fmla="*/ 32 h 180"/>
                <a:gd name="T40" fmla="*/ 10 w 226"/>
                <a:gd name="T41" fmla="*/ 26 h 180"/>
                <a:gd name="T42" fmla="*/ 10 w 226"/>
                <a:gd name="T43" fmla="*/ 26 h 180"/>
                <a:gd name="T44" fmla="*/ 16 w 226"/>
                <a:gd name="T45" fmla="*/ 20 h 180"/>
                <a:gd name="T46" fmla="*/ 22 w 226"/>
                <a:gd name="T47" fmla="*/ 14 h 180"/>
                <a:gd name="T48" fmla="*/ 38 w 226"/>
                <a:gd name="T49" fmla="*/ 6 h 180"/>
                <a:gd name="T50" fmla="*/ 56 w 226"/>
                <a:gd name="T51" fmla="*/ 2 h 180"/>
                <a:gd name="T52" fmla="*/ 74 w 226"/>
                <a:gd name="T53" fmla="*/ 0 h 180"/>
                <a:gd name="T54" fmla="*/ 96 w 226"/>
                <a:gd name="T55" fmla="*/ 2 h 180"/>
                <a:gd name="T56" fmla="*/ 118 w 226"/>
                <a:gd name="T57" fmla="*/ 8 h 180"/>
                <a:gd name="T58" fmla="*/ 140 w 226"/>
                <a:gd name="T59" fmla="*/ 16 h 180"/>
                <a:gd name="T60" fmla="*/ 162 w 226"/>
                <a:gd name="T61" fmla="*/ 28 h 180"/>
                <a:gd name="T62" fmla="*/ 162 w 226"/>
                <a:gd name="T63" fmla="*/ 28 h 180"/>
                <a:gd name="T64" fmla="*/ 182 w 226"/>
                <a:gd name="T65" fmla="*/ 42 h 180"/>
                <a:gd name="T66" fmla="*/ 198 w 226"/>
                <a:gd name="T67" fmla="*/ 58 h 180"/>
                <a:gd name="T68" fmla="*/ 210 w 226"/>
                <a:gd name="T69" fmla="*/ 74 h 180"/>
                <a:gd name="T70" fmla="*/ 220 w 226"/>
                <a:gd name="T71" fmla="*/ 90 h 180"/>
                <a:gd name="T72" fmla="*/ 224 w 226"/>
                <a:gd name="T73" fmla="*/ 108 h 180"/>
                <a:gd name="T74" fmla="*/ 226 w 226"/>
                <a:gd name="T75" fmla="*/ 124 h 180"/>
                <a:gd name="T76" fmla="*/ 222 w 226"/>
                <a:gd name="T77" fmla="*/ 140 h 180"/>
                <a:gd name="T78" fmla="*/ 218 w 226"/>
                <a:gd name="T79" fmla="*/ 148 h 180"/>
                <a:gd name="T80" fmla="*/ 214 w 226"/>
                <a:gd name="T81" fmla="*/ 154 h 180"/>
                <a:gd name="T82" fmla="*/ 214 w 226"/>
                <a:gd name="T83" fmla="*/ 154 h 18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26"/>
                <a:gd name="T127" fmla="*/ 0 h 180"/>
                <a:gd name="T128" fmla="*/ 226 w 226"/>
                <a:gd name="T129" fmla="*/ 180 h 18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26" h="180">
                  <a:moveTo>
                    <a:pt x="214" y="154"/>
                  </a:moveTo>
                  <a:lnTo>
                    <a:pt x="214" y="154"/>
                  </a:lnTo>
                  <a:lnTo>
                    <a:pt x="208" y="160"/>
                  </a:lnTo>
                  <a:lnTo>
                    <a:pt x="202" y="166"/>
                  </a:lnTo>
                  <a:lnTo>
                    <a:pt x="188" y="174"/>
                  </a:lnTo>
                  <a:lnTo>
                    <a:pt x="170" y="178"/>
                  </a:lnTo>
                  <a:lnTo>
                    <a:pt x="150" y="180"/>
                  </a:lnTo>
                  <a:lnTo>
                    <a:pt x="128" y="178"/>
                  </a:lnTo>
                  <a:lnTo>
                    <a:pt x="106" y="172"/>
                  </a:lnTo>
                  <a:lnTo>
                    <a:pt x="84" y="164"/>
                  </a:lnTo>
                  <a:lnTo>
                    <a:pt x="64" y="152"/>
                  </a:lnTo>
                  <a:lnTo>
                    <a:pt x="44" y="138"/>
                  </a:lnTo>
                  <a:lnTo>
                    <a:pt x="28" y="122"/>
                  </a:lnTo>
                  <a:lnTo>
                    <a:pt x="14" y="106"/>
                  </a:lnTo>
                  <a:lnTo>
                    <a:pt x="6" y="88"/>
                  </a:lnTo>
                  <a:lnTo>
                    <a:pt x="0" y="72"/>
                  </a:lnTo>
                  <a:lnTo>
                    <a:pt x="0" y="56"/>
                  </a:lnTo>
                  <a:lnTo>
                    <a:pt x="2" y="40"/>
                  </a:lnTo>
                  <a:lnTo>
                    <a:pt x="6" y="32"/>
                  </a:lnTo>
                  <a:lnTo>
                    <a:pt x="10" y="26"/>
                  </a:lnTo>
                  <a:lnTo>
                    <a:pt x="16" y="20"/>
                  </a:lnTo>
                  <a:lnTo>
                    <a:pt x="22" y="14"/>
                  </a:lnTo>
                  <a:lnTo>
                    <a:pt x="38" y="6"/>
                  </a:lnTo>
                  <a:lnTo>
                    <a:pt x="56" y="2"/>
                  </a:lnTo>
                  <a:lnTo>
                    <a:pt x="74" y="0"/>
                  </a:lnTo>
                  <a:lnTo>
                    <a:pt x="96" y="2"/>
                  </a:lnTo>
                  <a:lnTo>
                    <a:pt x="118" y="8"/>
                  </a:lnTo>
                  <a:lnTo>
                    <a:pt x="140" y="16"/>
                  </a:lnTo>
                  <a:lnTo>
                    <a:pt x="162" y="28"/>
                  </a:lnTo>
                  <a:lnTo>
                    <a:pt x="182" y="42"/>
                  </a:lnTo>
                  <a:lnTo>
                    <a:pt x="198" y="58"/>
                  </a:lnTo>
                  <a:lnTo>
                    <a:pt x="210" y="74"/>
                  </a:lnTo>
                  <a:lnTo>
                    <a:pt x="220" y="90"/>
                  </a:lnTo>
                  <a:lnTo>
                    <a:pt x="224" y="108"/>
                  </a:lnTo>
                  <a:lnTo>
                    <a:pt x="226" y="124"/>
                  </a:lnTo>
                  <a:lnTo>
                    <a:pt x="222" y="140"/>
                  </a:lnTo>
                  <a:lnTo>
                    <a:pt x="218" y="148"/>
                  </a:lnTo>
                  <a:lnTo>
                    <a:pt x="214" y="154"/>
                  </a:lnTo>
                  <a:close/>
                </a:path>
              </a:pathLst>
            </a:custGeom>
            <a:solidFill>
              <a:srgbClr val="C9513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06" name="Freeform 544">
              <a:extLst>
                <a:ext uri="{FF2B5EF4-FFF2-40B4-BE49-F238E27FC236}">
                  <a16:creationId xmlns:a16="http://schemas.microsoft.com/office/drawing/2014/main" id="{C50E098D-9E04-48D1-98C2-5BB4FB14B79F}"/>
                </a:ext>
              </a:extLst>
            </p:cNvPr>
            <p:cNvSpPr>
              <a:spLocks/>
            </p:cNvSpPr>
            <p:nvPr/>
          </p:nvSpPr>
          <p:spPr bwMode="auto">
            <a:xfrm>
              <a:off x="2436" y="1854"/>
              <a:ext cx="218" cy="172"/>
            </a:xfrm>
            <a:custGeom>
              <a:avLst/>
              <a:gdLst>
                <a:gd name="T0" fmla="*/ 208 w 218"/>
                <a:gd name="T1" fmla="*/ 148 h 172"/>
                <a:gd name="T2" fmla="*/ 208 w 218"/>
                <a:gd name="T3" fmla="*/ 148 h 172"/>
                <a:gd name="T4" fmla="*/ 196 w 218"/>
                <a:gd name="T5" fmla="*/ 158 h 172"/>
                <a:gd name="T6" fmla="*/ 182 w 218"/>
                <a:gd name="T7" fmla="*/ 166 h 172"/>
                <a:gd name="T8" fmla="*/ 164 w 218"/>
                <a:gd name="T9" fmla="*/ 170 h 172"/>
                <a:gd name="T10" fmla="*/ 144 w 218"/>
                <a:gd name="T11" fmla="*/ 172 h 172"/>
                <a:gd name="T12" fmla="*/ 124 w 218"/>
                <a:gd name="T13" fmla="*/ 170 h 172"/>
                <a:gd name="T14" fmla="*/ 104 w 218"/>
                <a:gd name="T15" fmla="*/ 164 h 172"/>
                <a:gd name="T16" fmla="*/ 82 w 218"/>
                <a:gd name="T17" fmla="*/ 156 h 172"/>
                <a:gd name="T18" fmla="*/ 62 w 218"/>
                <a:gd name="T19" fmla="*/ 146 h 172"/>
                <a:gd name="T20" fmla="*/ 62 w 218"/>
                <a:gd name="T21" fmla="*/ 146 h 172"/>
                <a:gd name="T22" fmla="*/ 42 w 218"/>
                <a:gd name="T23" fmla="*/ 132 h 172"/>
                <a:gd name="T24" fmla="*/ 26 w 218"/>
                <a:gd name="T25" fmla="*/ 116 h 172"/>
                <a:gd name="T26" fmla="*/ 14 w 218"/>
                <a:gd name="T27" fmla="*/ 100 h 172"/>
                <a:gd name="T28" fmla="*/ 6 w 218"/>
                <a:gd name="T29" fmla="*/ 84 h 172"/>
                <a:gd name="T30" fmla="*/ 0 w 218"/>
                <a:gd name="T31" fmla="*/ 68 h 172"/>
                <a:gd name="T32" fmla="*/ 0 w 218"/>
                <a:gd name="T33" fmla="*/ 52 h 172"/>
                <a:gd name="T34" fmla="*/ 2 w 218"/>
                <a:gd name="T35" fmla="*/ 38 h 172"/>
                <a:gd name="T36" fmla="*/ 6 w 218"/>
                <a:gd name="T37" fmla="*/ 30 h 172"/>
                <a:gd name="T38" fmla="*/ 10 w 218"/>
                <a:gd name="T39" fmla="*/ 24 h 172"/>
                <a:gd name="T40" fmla="*/ 10 w 218"/>
                <a:gd name="T41" fmla="*/ 24 h 172"/>
                <a:gd name="T42" fmla="*/ 22 w 218"/>
                <a:gd name="T43" fmla="*/ 12 h 172"/>
                <a:gd name="T44" fmla="*/ 36 w 218"/>
                <a:gd name="T45" fmla="*/ 6 h 172"/>
                <a:gd name="T46" fmla="*/ 54 w 218"/>
                <a:gd name="T47" fmla="*/ 0 h 172"/>
                <a:gd name="T48" fmla="*/ 72 w 218"/>
                <a:gd name="T49" fmla="*/ 0 h 172"/>
                <a:gd name="T50" fmla="*/ 94 w 218"/>
                <a:gd name="T51" fmla="*/ 2 h 172"/>
                <a:gd name="T52" fmla="*/ 114 w 218"/>
                <a:gd name="T53" fmla="*/ 6 h 172"/>
                <a:gd name="T54" fmla="*/ 136 w 218"/>
                <a:gd name="T55" fmla="*/ 14 h 172"/>
                <a:gd name="T56" fmla="*/ 156 w 218"/>
                <a:gd name="T57" fmla="*/ 26 h 172"/>
                <a:gd name="T58" fmla="*/ 156 w 218"/>
                <a:gd name="T59" fmla="*/ 26 h 172"/>
                <a:gd name="T60" fmla="*/ 174 w 218"/>
                <a:gd name="T61" fmla="*/ 38 h 172"/>
                <a:gd name="T62" fmla="*/ 190 w 218"/>
                <a:gd name="T63" fmla="*/ 54 h 172"/>
                <a:gd name="T64" fmla="*/ 204 w 218"/>
                <a:gd name="T65" fmla="*/ 70 h 172"/>
                <a:gd name="T66" fmla="*/ 212 w 218"/>
                <a:gd name="T67" fmla="*/ 86 h 172"/>
                <a:gd name="T68" fmla="*/ 216 w 218"/>
                <a:gd name="T69" fmla="*/ 102 h 172"/>
                <a:gd name="T70" fmla="*/ 218 w 218"/>
                <a:gd name="T71" fmla="*/ 118 h 172"/>
                <a:gd name="T72" fmla="*/ 214 w 218"/>
                <a:gd name="T73" fmla="*/ 134 h 172"/>
                <a:gd name="T74" fmla="*/ 212 w 218"/>
                <a:gd name="T75" fmla="*/ 140 h 172"/>
                <a:gd name="T76" fmla="*/ 208 w 218"/>
                <a:gd name="T77" fmla="*/ 148 h 172"/>
                <a:gd name="T78" fmla="*/ 208 w 218"/>
                <a:gd name="T79" fmla="*/ 148 h 172"/>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18"/>
                <a:gd name="T121" fmla="*/ 0 h 172"/>
                <a:gd name="T122" fmla="*/ 218 w 218"/>
                <a:gd name="T123" fmla="*/ 172 h 172"/>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18" h="172">
                  <a:moveTo>
                    <a:pt x="208" y="148"/>
                  </a:moveTo>
                  <a:lnTo>
                    <a:pt x="208" y="148"/>
                  </a:lnTo>
                  <a:lnTo>
                    <a:pt x="196" y="158"/>
                  </a:lnTo>
                  <a:lnTo>
                    <a:pt x="182" y="166"/>
                  </a:lnTo>
                  <a:lnTo>
                    <a:pt x="164" y="170"/>
                  </a:lnTo>
                  <a:lnTo>
                    <a:pt x="144" y="172"/>
                  </a:lnTo>
                  <a:lnTo>
                    <a:pt x="124" y="170"/>
                  </a:lnTo>
                  <a:lnTo>
                    <a:pt x="104" y="164"/>
                  </a:lnTo>
                  <a:lnTo>
                    <a:pt x="82" y="156"/>
                  </a:lnTo>
                  <a:lnTo>
                    <a:pt x="62" y="146"/>
                  </a:lnTo>
                  <a:lnTo>
                    <a:pt x="42" y="132"/>
                  </a:lnTo>
                  <a:lnTo>
                    <a:pt x="26" y="116"/>
                  </a:lnTo>
                  <a:lnTo>
                    <a:pt x="14" y="100"/>
                  </a:lnTo>
                  <a:lnTo>
                    <a:pt x="6" y="84"/>
                  </a:lnTo>
                  <a:lnTo>
                    <a:pt x="0" y="68"/>
                  </a:lnTo>
                  <a:lnTo>
                    <a:pt x="0" y="52"/>
                  </a:lnTo>
                  <a:lnTo>
                    <a:pt x="2" y="38"/>
                  </a:lnTo>
                  <a:lnTo>
                    <a:pt x="6" y="30"/>
                  </a:lnTo>
                  <a:lnTo>
                    <a:pt x="10" y="24"/>
                  </a:lnTo>
                  <a:lnTo>
                    <a:pt x="22" y="12"/>
                  </a:lnTo>
                  <a:lnTo>
                    <a:pt x="36" y="6"/>
                  </a:lnTo>
                  <a:lnTo>
                    <a:pt x="54" y="0"/>
                  </a:lnTo>
                  <a:lnTo>
                    <a:pt x="72" y="0"/>
                  </a:lnTo>
                  <a:lnTo>
                    <a:pt x="94" y="2"/>
                  </a:lnTo>
                  <a:lnTo>
                    <a:pt x="114" y="6"/>
                  </a:lnTo>
                  <a:lnTo>
                    <a:pt x="136" y="14"/>
                  </a:lnTo>
                  <a:lnTo>
                    <a:pt x="156" y="26"/>
                  </a:lnTo>
                  <a:lnTo>
                    <a:pt x="174" y="38"/>
                  </a:lnTo>
                  <a:lnTo>
                    <a:pt x="190" y="54"/>
                  </a:lnTo>
                  <a:lnTo>
                    <a:pt x="204" y="70"/>
                  </a:lnTo>
                  <a:lnTo>
                    <a:pt x="212" y="86"/>
                  </a:lnTo>
                  <a:lnTo>
                    <a:pt x="216" y="102"/>
                  </a:lnTo>
                  <a:lnTo>
                    <a:pt x="218" y="118"/>
                  </a:lnTo>
                  <a:lnTo>
                    <a:pt x="214" y="134"/>
                  </a:lnTo>
                  <a:lnTo>
                    <a:pt x="212" y="140"/>
                  </a:lnTo>
                  <a:lnTo>
                    <a:pt x="208" y="148"/>
                  </a:lnTo>
                  <a:close/>
                </a:path>
              </a:pathLst>
            </a:custGeom>
            <a:solidFill>
              <a:srgbClr val="CA553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07" name="Freeform 545">
              <a:extLst>
                <a:ext uri="{FF2B5EF4-FFF2-40B4-BE49-F238E27FC236}">
                  <a16:creationId xmlns:a16="http://schemas.microsoft.com/office/drawing/2014/main" id="{250ACF40-F899-4CCD-8574-FB45184823AD}"/>
                </a:ext>
              </a:extLst>
            </p:cNvPr>
            <p:cNvSpPr>
              <a:spLocks/>
            </p:cNvSpPr>
            <p:nvPr/>
          </p:nvSpPr>
          <p:spPr bwMode="auto">
            <a:xfrm>
              <a:off x="2440" y="1856"/>
              <a:ext cx="210" cy="166"/>
            </a:xfrm>
            <a:custGeom>
              <a:avLst/>
              <a:gdLst>
                <a:gd name="T0" fmla="*/ 200 w 210"/>
                <a:gd name="T1" fmla="*/ 142 h 166"/>
                <a:gd name="T2" fmla="*/ 200 w 210"/>
                <a:gd name="T3" fmla="*/ 142 h 166"/>
                <a:gd name="T4" fmla="*/ 188 w 210"/>
                <a:gd name="T5" fmla="*/ 152 h 166"/>
                <a:gd name="T6" fmla="*/ 174 w 210"/>
                <a:gd name="T7" fmla="*/ 160 h 166"/>
                <a:gd name="T8" fmla="*/ 158 w 210"/>
                <a:gd name="T9" fmla="*/ 164 h 166"/>
                <a:gd name="T10" fmla="*/ 140 w 210"/>
                <a:gd name="T11" fmla="*/ 166 h 166"/>
                <a:gd name="T12" fmla="*/ 120 w 210"/>
                <a:gd name="T13" fmla="*/ 164 h 166"/>
                <a:gd name="T14" fmla="*/ 100 w 210"/>
                <a:gd name="T15" fmla="*/ 160 h 166"/>
                <a:gd name="T16" fmla="*/ 80 w 210"/>
                <a:gd name="T17" fmla="*/ 152 h 166"/>
                <a:gd name="T18" fmla="*/ 60 w 210"/>
                <a:gd name="T19" fmla="*/ 140 h 166"/>
                <a:gd name="T20" fmla="*/ 60 w 210"/>
                <a:gd name="T21" fmla="*/ 140 h 166"/>
                <a:gd name="T22" fmla="*/ 42 w 210"/>
                <a:gd name="T23" fmla="*/ 128 h 166"/>
                <a:gd name="T24" fmla="*/ 26 w 210"/>
                <a:gd name="T25" fmla="*/ 114 h 166"/>
                <a:gd name="T26" fmla="*/ 14 w 210"/>
                <a:gd name="T27" fmla="*/ 98 h 166"/>
                <a:gd name="T28" fmla="*/ 6 w 210"/>
                <a:gd name="T29" fmla="*/ 82 h 166"/>
                <a:gd name="T30" fmla="*/ 2 w 210"/>
                <a:gd name="T31" fmla="*/ 66 h 166"/>
                <a:gd name="T32" fmla="*/ 0 w 210"/>
                <a:gd name="T33" fmla="*/ 50 h 166"/>
                <a:gd name="T34" fmla="*/ 4 w 210"/>
                <a:gd name="T35" fmla="*/ 36 h 166"/>
                <a:gd name="T36" fmla="*/ 10 w 210"/>
                <a:gd name="T37" fmla="*/ 24 h 166"/>
                <a:gd name="T38" fmla="*/ 10 w 210"/>
                <a:gd name="T39" fmla="*/ 24 h 166"/>
                <a:gd name="T40" fmla="*/ 22 w 210"/>
                <a:gd name="T41" fmla="*/ 14 h 166"/>
                <a:gd name="T42" fmla="*/ 36 w 210"/>
                <a:gd name="T43" fmla="*/ 6 h 166"/>
                <a:gd name="T44" fmla="*/ 52 w 210"/>
                <a:gd name="T45" fmla="*/ 2 h 166"/>
                <a:gd name="T46" fmla="*/ 70 w 210"/>
                <a:gd name="T47" fmla="*/ 0 h 166"/>
                <a:gd name="T48" fmla="*/ 90 w 210"/>
                <a:gd name="T49" fmla="*/ 2 h 166"/>
                <a:gd name="T50" fmla="*/ 110 w 210"/>
                <a:gd name="T51" fmla="*/ 6 h 166"/>
                <a:gd name="T52" fmla="*/ 130 w 210"/>
                <a:gd name="T53" fmla="*/ 14 h 166"/>
                <a:gd name="T54" fmla="*/ 150 w 210"/>
                <a:gd name="T55" fmla="*/ 26 h 166"/>
                <a:gd name="T56" fmla="*/ 150 w 210"/>
                <a:gd name="T57" fmla="*/ 26 h 166"/>
                <a:gd name="T58" fmla="*/ 168 w 210"/>
                <a:gd name="T59" fmla="*/ 38 h 166"/>
                <a:gd name="T60" fmla="*/ 184 w 210"/>
                <a:gd name="T61" fmla="*/ 52 h 166"/>
                <a:gd name="T62" fmla="*/ 196 w 210"/>
                <a:gd name="T63" fmla="*/ 68 h 166"/>
                <a:gd name="T64" fmla="*/ 204 w 210"/>
                <a:gd name="T65" fmla="*/ 84 h 166"/>
                <a:gd name="T66" fmla="*/ 210 w 210"/>
                <a:gd name="T67" fmla="*/ 100 h 166"/>
                <a:gd name="T68" fmla="*/ 210 w 210"/>
                <a:gd name="T69" fmla="*/ 116 h 166"/>
                <a:gd name="T70" fmla="*/ 208 w 210"/>
                <a:gd name="T71" fmla="*/ 130 h 166"/>
                <a:gd name="T72" fmla="*/ 200 w 210"/>
                <a:gd name="T73" fmla="*/ 142 h 166"/>
                <a:gd name="T74" fmla="*/ 200 w 210"/>
                <a:gd name="T75" fmla="*/ 142 h 16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0"/>
                <a:gd name="T115" fmla="*/ 0 h 166"/>
                <a:gd name="T116" fmla="*/ 210 w 210"/>
                <a:gd name="T117" fmla="*/ 166 h 16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0" h="166">
                  <a:moveTo>
                    <a:pt x="200" y="142"/>
                  </a:moveTo>
                  <a:lnTo>
                    <a:pt x="200" y="142"/>
                  </a:lnTo>
                  <a:lnTo>
                    <a:pt x="188" y="152"/>
                  </a:lnTo>
                  <a:lnTo>
                    <a:pt x="174" y="160"/>
                  </a:lnTo>
                  <a:lnTo>
                    <a:pt x="158" y="164"/>
                  </a:lnTo>
                  <a:lnTo>
                    <a:pt x="140" y="166"/>
                  </a:lnTo>
                  <a:lnTo>
                    <a:pt x="120" y="164"/>
                  </a:lnTo>
                  <a:lnTo>
                    <a:pt x="100" y="160"/>
                  </a:lnTo>
                  <a:lnTo>
                    <a:pt x="80" y="152"/>
                  </a:lnTo>
                  <a:lnTo>
                    <a:pt x="60" y="140"/>
                  </a:lnTo>
                  <a:lnTo>
                    <a:pt x="42" y="128"/>
                  </a:lnTo>
                  <a:lnTo>
                    <a:pt x="26" y="114"/>
                  </a:lnTo>
                  <a:lnTo>
                    <a:pt x="14" y="98"/>
                  </a:lnTo>
                  <a:lnTo>
                    <a:pt x="6" y="82"/>
                  </a:lnTo>
                  <a:lnTo>
                    <a:pt x="2" y="66"/>
                  </a:lnTo>
                  <a:lnTo>
                    <a:pt x="0" y="50"/>
                  </a:lnTo>
                  <a:lnTo>
                    <a:pt x="4" y="36"/>
                  </a:lnTo>
                  <a:lnTo>
                    <a:pt x="10" y="24"/>
                  </a:lnTo>
                  <a:lnTo>
                    <a:pt x="22" y="14"/>
                  </a:lnTo>
                  <a:lnTo>
                    <a:pt x="36" y="6"/>
                  </a:lnTo>
                  <a:lnTo>
                    <a:pt x="52" y="2"/>
                  </a:lnTo>
                  <a:lnTo>
                    <a:pt x="70" y="0"/>
                  </a:lnTo>
                  <a:lnTo>
                    <a:pt x="90" y="2"/>
                  </a:lnTo>
                  <a:lnTo>
                    <a:pt x="110" y="6"/>
                  </a:lnTo>
                  <a:lnTo>
                    <a:pt x="130" y="14"/>
                  </a:lnTo>
                  <a:lnTo>
                    <a:pt x="150" y="26"/>
                  </a:lnTo>
                  <a:lnTo>
                    <a:pt x="168" y="38"/>
                  </a:lnTo>
                  <a:lnTo>
                    <a:pt x="184" y="52"/>
                  </a:lnTo>
                  <a:lnTo>
                    <a:pt x="196" y="68"/>
                  </a:lnTo>
                  <a:lnTo>
                    <a:pt x="204" y="84"/>
                  </a:lnTo>
                  <a:lnTo>
                    <a:pt x="210" y="100"/>
                  </a:lnTo>
                  <a:lnTo>
                    <a:pt x="210" y="116"/>
                  </a:lnTo>
                  <a:lnTo>
                    <a:pt x="208" y="130"/>
                  </a:lnTo>
                  <a:lnTo>
                    <a:pt x="200" y="142"/>
                  </a:lnTo>
                  <a:close/>
                </a:path>
              </a:pathLst>
            </a:custGeom>
            <a:solidFill>
              <a:srgbClr val="CA583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08" name="Freeform 546">
              <a:extLst>
                <a:ext uri="{FF2B5EF4-FFF2-40B4-BE49-F238E27FC236}">
                  <a16:creationId xmlns:a16="http://schemas.microsoft.com/office/drawing/2014/main" id="{19BA9120-4309-4B5C-B65C-4D0DC721AB03}"/>
                </a:ext>
              </a:extLst>
            </p:cNvPr>
            <p:cNvSpPr>
              <a:spLocks/>
            </p:cNvSpPr>
            <p:nvPr/>
          </p:nvSpPr>
          <p:spPr bwMode="auto">
            <a:xfrm>
              <a:off x="2446" y="1858"/>
              <a:ext cx="200" cy="160"/>
            </a:xfrm>
            <a:custGeom>
              <a:avLst/>
              <a:gdLst>
                <a:gd name="T0" fmla="*/ 190 w 200"/>
                <a:gd name="T1" fmla="*/ 138 h 160"/>
                <a:gd name="T2" fmla="*/ 190 w 200"/>
                <a:gd name="T3" fmla="*/ 138 h 160"/>
                <a:gd name="T4" fmla="*/ 180 w 200"/>
                <a:gd name="T5" fmla="*/ 148 h 160"/>
                <a:gd name="T6" fmla="*/ 166 w 200"/>
                <a:gd name="T7" fmla="*/ 154 h 160"/>
                <a:gd name="T8" fmla="*/ 150 w 200"/>
                <a:gd name="T9" fmla="*/ 158 h 160"/>
                <a:gd name="T10" fmla="*/ 134 w 200"/>
                <a:gd name="T11" fmla="*/ 160 h 160"/>
                <a:gd name="T12" fmla="*/ 114 w 200"/>
                <a:gd name="T13" fmla="*/ 158 h 160"/>
                <a:gd name="T14" fmla="*/ 94 w 200"/>
                <a:gd name="T15" fmla="*/ 154 h 160"/>
                <a:gd name="T16" fmla="*/ 76 w 200"/>
                <a:gd name="T17" fmla="*/ 146 h 160"/>
                <a:gd name="T18" fmla="*/ 56 w 200"/>
                <a:gd name="T19" fmla="*/ 136 h 160"/>
                <a:gd name="T20" fmla="*/ 56 w 200"/>
                <a:gd name="T21" fmla="*/ 136 h 160"/>
                <a:gd name="T22" fmla="*/ 38 w 200"/>
                <a:gd name="T23" fmla="*/ 124 h 160"/>
                <a:gd name="T24" fmla="*/ 24 w 200"/>
                <a:gd name="T25" fmla="*/ 110 h 160"/>
                <a:gd name="T26" fmla="*/ 12 w 200"/>
                <a:gd name="T27" fmla="*/ 94 h 160"/>
                <a:gd name="T28" fmla="*/ 4 w 200"/>
                <a:gd name="T29" fmla="*/ 80 h 160"/>
                <a:gd name="T30" fmla="*/ 0 w 200"/>
                <a:gd name="T31" fmla="*/ 64 h 160"/>
                <a:gd name="T32" fmla="*/ 0 w 200"/>
                <a:gd name="T33" fmla="*/ 50 h 160"/>
                <a:gd name="T34" fmla="*/ 2 w 200"/>
                <a:gd name="T35" fmla="*/ 36 h 160"/>
                <a:gd name="T36" fmla="*/ 10 w 200"/>
                <a:gd name="T37" fmla="*/ 24 h 160"/>
                <a:gd name="T38" fmla="*/ 10 w 200"/>
                <a:gd name="T39" fmla="*/ 24 h 160"/>
                <a:gd name="T40" fmla="*/ 20 w 200"/>
                <a:gd name="T41" fmla="*/ 14 h 160"/>
                <a:gd name="T42" fmla="*/ 34 w 200"/>
                <a:gd name="T43" fmla="*/ 6 h 160"/>
                <a:gd name="T44" fmla="*/ 48 w 200"/>
                <a:gd name="T45" fmla="*/ 2 h 160"/>
                <a:gd name="T46" fmla="*/ 66 w 200"/>
                <a:gd name="T47" fmla="*/ 0 h 160"/>
                <a:gd name="T48" fmla="*/ 86 w 200"/>
                <a:gd name="T49" fmla="*/ 2 h 160"/>
                <a:gd name="T50" fmla="*/ 104 w 200"/>
                <a:gd name="T51" fmla="*/ 8 h 160"/>
                <a:gd name="T52" fmla="*/ 124 w 200"/>
                <a:gd name="T53" fmla="*/ 14 h 160"/>
                <a:gd name="T54" fmla="*/ 144 w 200"/>
                <a:gd name="T55" fmla="*/ 24 h 160"/>
                <a:gd name="T56" fmla="*/ 144 w 200"/>
                <a:gd name="T57" fmla="*/ 24 h 160"/>
                <a:gd name="T58" fmla="*/ 160 w 200"/>
                <a:gd name="T59" fmla="*/ 38 h 160"/>
                <a:gd name="T60" fmla="*/ 176 w 200"/>
                <a:gd name="T61" fmla="*/ 52 h 160"/>
                <a:gd name="T62" fmla="*/ 186 w 200"/>
                <a:gd name="T63" fmla="*/ 66 h 160"/>
                <a:gd name="T64" fmla="*/ 194 w 200"/>
                <a:gd name="T65" fmla="*/ 82 h 160"/>
                <a:gd name="T66" fmla="*/ 200 w 200"/>
                <a:gd name="T67" fmla="*/ 96 h 160"/>
                <a:gd name="T68" fmla="*/ 200 w 200"/>
                <a:gd name="T69" fmla="*/ 112 h 160"/>
                <a:gd name="T70" fmla="*/ 198 w 200"/>
                <a:gd name="T71" fmla="*/ 126 h 160"/>
                <a:gd name="T72" fmla="*/ 190 w 200"/>
                <a:gd name="T73" fmla="*/ 138 h 160"/>
                <a:gd name="T74" fmla="*/ 190 w 200"/>
                <a:gd name="T75" fmla="*/ 138 h 16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00"/>
                <a:gd name="T115" fmla="*/ 0 h 160"/>
                <a:gd name="T116" fmla="*/ 200 w 200"/>
                <a:gd name="T117" fmla="*/ 160 h 16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00" h="160">
                  <a:moveTo>
                    <a:pt x="190" y="138"/>
                  </a:moveTo>
                  <a:lnTo>
                    <a:pt x="190" y="138"/>
                  </a:lnTo>
                  <a:lnTo>
                    <a:pt x="180" y="148"/>
                  </a:lnTo>
                  <a:lnTo>
                    <a:pt x="166" y="154"/>
                  </a:lnTo>
                  <a:lnTo>
                    <a:pt x="150" y="158"/>
                  </a:lnTo>
                  <a:lnTo>
                    <a:pt x="134" y="160"/>
                  </a:lnTo>
                  <a:lnTo>
                    <a:pt x="114" y="158"/>
                  </a:lnTo>
                  <a:lnTo>
                    <a:pt x="94" y="154"/>
                  </a:lnTo>
                  <a:lnTo>
                    <a:pt x="76" y="146"/>
                  </a:lnTo>
                  <a:lnTo>
                    <a:pt x="56" y="136"/>
                  </a:lnTo>
                  <a:lnTo>
                    <a:pt x="38" y="124"/>
                  </a:lnTo>
                  <a:lnTo>
                    <a:pt x="24" y="110"/>
                  </a:lnTo>
                  <a:lnTo>
                    <a:pt x="12" y="94"/>
                  </a:lnTo>
                  <a:lnTo>
                    <a:pt x="4" y="80"/>
                  </a:lnTo>
                  <a:lnTo>
                    <a:pt x="0" y="64"/>
                  </a:lnTo>
                  <a:lnTo>
                    <a:pt x="0" y="50"/>
                  </a:lnTo>
                  <a:lnTo>
                    <a:pt x="2" y="36"/>
                  </a:lnTo>
                  <a:lnTo>
                    <a:pt x="10" y="24"/>
                  </a:lnTo>
                  <a:lnTo>
                    <a:pt x="20" y="14"/>
                  </a:lnTo>
                  <a:lnTo>
                    <a:pt x="34" y="6"/>
                  </a:lnTo>
                  <a:lnTo>
                    <a:pt x="48" y="2"/>
                  </a:lnTo>
                  <a:lnTo>
                    <a:pt x="66" y="0"/>
                  </a:lnTo>
                  <a:lnTo>
                    <a:pt x="86" y="2"/>
                  </a:lnTo>
                  <a:lnTo>
                    <a:pt x="104" y="8"/>
                  </a:lnTo>
                  <a:lnTo>
                    <a:pt x="124" y="14"/>
                  </a:lnTo>
                  <a:lnTo>
                    <a:pt x="144" y="24"/>
                  </a:lnTo>
                  <a:lnTo>
                    <a:pt x="160" y="38"/>
                  </a:lnTo>
                  <a:lnTo>
                    <a:pt x="176" y="52"/>
                  </a:lnTo>
                  <a:lnTo>
                    <a:pt x="186" y="66"/>
                  </a:lnTo>
                  <a:lnTo>
                    <a:pt x="194" y="82"/>
                  </a:lnTo>
                  <a:lnTo>
                    <a:pt x="200" y="96"/>
                  </a:lnTo>
                  <a:lnTo>
                    <a:pt x="200" y="112"/>
                  </a:lnTo>
                  <a:lnTo>
                    <a:pt x="198" y="126"/>
                  </a:lnTo>
                  <a:lnTo>
                    <a:pt x="190" y="138"/>
                  </a:lnTo>
                  <a:close/>
                </a:path>
              </a:pathLst>
            </a:custGeom>
            <a:solidFill>
              <a:srgbClr val="CB5C3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09" name="Freeform 547">
              <a:extLst>
                <a:ext uri="{FF2B5EF4-FFF2-40B4-BE49-F238E27FC236}">
                  <a16:creationId xmlns:a16="http://schemas.microsoft.com/office/drawing/2014/main" id="{35018E70-494A-42E1-BF96-9CB2A79B4CF3}"/>
                </a:ext>
              </a:extLst>
            </p:cNvPr>
            <p:cNvSpPr>
              <a:spLocks/>
            </p:cNvSpPr>
            <p:nvPr/>
          </p:nvSpPr>
          <p:spPr bwMode="auto">
            <a:xfrm>
              <a:off x="2450" y="1862"/>
              <a:ext cx="192" cy="152"/>
            </a:xfrm>
            <a:custGeom>
              <a:avLst/>
              <a:gdLst>
                <a:gd name="T0" fmla="*/ 184 w 192"/>
                <a:gd name="T1" fmla="*/ 130 h 152"/>
                <a:gd name="T2" fmla="*/ 184 w 192"/>
                <a:gd name="T3" fmla="*/ 130 h 152"/>
                <a:gd name="T4" fmla="*/ 174 w 192"/>
                <a:gd name="T5" fmla="*/ 140 h 152"/>
                <a:gd name="T6" fmla="*/ 160 w 192"/>
                <a:gd name="T7" fmla="*/ 148 h 152"/>
                <a:gd name="T8" fmla="*/ 144 w 192"/>
                <a:gd name="T9" fmla="*/ 152 h 152"/>
                <a:gd name="T10" fmla="*/ 128 w 192"/>
                <a:gd name="T11" fmla="*/ 152 h 152"/>
                <a:gd name="T12" fmla="*/ 110 w 192"/>
                <a:gd name="T13" fmla="*/ 150 h 152"/>
                <a:gd name="T14" fmla="*/ 92 w 192"/>
                <a:gd name="T15" fmla="*/ 146 h 152"/>
                <a:gd name="T16" fmla="*/ 72 w 192"/>
                <a:gd name="T17" fmla="*/ 140 h 152"/>
                <a:gd name="T18" fmla="*/ 54 w 192"/>
                <a:gd name="T19" fmla="*/ 130 h 152"/>
                <a:gd name="T20" fmla="*/ 54 w 192"/>
                <a:gd name="T21" fmla="*/ 130 h 152"/>
                <a:gd name="T22" fmla="*/ 38 w 192"/>
                <a:gd name="T23" fmla="*/ 118 h 152"/>
                <a:gd name="T24" fmla="*/ 24 w 192"/>
                <a:gd name="T25" fmla="*/ 104 h 152"/>
                <a:gd name="T26" fmla="*/ 12 w 192"/>
                <a:gd name="T27" fmla="*/ 90 h 152"/>
                <a:gd name="T28" fmla="*/ 6 w 192"/>
                <a:gd name="T29" fmla="*/ 76 h 152"/>
                <a:gd name="T30" fmla="*/ 0 w 192"/>
                <a:gd name="T31" fmla="*/ 60 h 152"/>
                <a:gd name="T32" fmla="*/ 0 w 192"/>
                <a:gd name="T33" fmla="*/ 46 h 152"/>
                <a:gd name="T34" fmla="*/ 2 w 192"/>
                <a:gd name="T35" fmla="*/ 34 h 152"/>
                <a:gd name="T36" fmla="*/ 10 w 192"/>
                <a:gd name="T37" fmla="*/ 22 h 152"/>
                <a:gd name="T38" fmla="*/ 10 w 192"/>
                <a:gd name="T39" fmla="*/ 22 h 152"/>
                <a:gd name="T40" fmla="*/ 20 w 192"/>
                <a:gd name="T41" fmla="*/ 12 h 152"/>
                <a:gd name="T42" fmla="*/ 32 w 192"/>
                <a:gd name="T43" fmla="*/ 6 h 152"/>
                <a:gd name="T44" fmla="*/ 48 w 192"/>
                <a:gd name="T45" fmla="*/ 2 h 152"/>
                <a:gd name="T46" fmla="*/ 64 w 192"/>
                <a:gd name="T47" fmla="*/ 0 h 152"/>
                <a:gd name="T48" fmla="*/ 82 w 192"/>
                <a:gd name="T49" fmla="*/ 2 h 152"/>
                <a:gd name="T50" fmla="*/ 100 w 192"/>
                <a:gd name="T51" fmla="*/ 6 h 152"/>
                <a:gd name="T52" fmla="*/ 120 w 192"/>
                <a:gd name="T53" fmla="*/ 12 h 152"/>
                <a:gd name="T54" fmla="*/ 138 w 192"/>
                <a:gd name="T55" fmla="*/ 22 h 152"/>
                <a:gd name="T56" fmla="*/ 138 w 192"/>
                <a:gd name="T57" fmla="*/ 22 h 152"/>
                <a:gd name="T58" fmla="*/ 154 w 192"/>
                <a:gd name="T59" fmla="*/ 34 h 152"/>
                <a:gd name="T60" fmla="*/ 168 w 192"/>
                <a:gd name="T61" fmla="*/ 48 h 152"/>
                <a:gd name="T62" fmla="*/ 180 w 192"/>
                <a:gd name="T63" fmla="*/ 62 h 152"/>
                <a:gd name="T64" fmla="*/ 188 w 192"/>
                <a:gd name="T65" fmla="*/ 76 h 152"/>
                <a:gd name="T66" fmla="*/ 192 w 192"/>
                <a:gd name="T67" fmla="*/ 92 h 152"/>
                <a:gd name="T68" fmla="*/ 192 w 192"/>
                <a:gd name="T69" fmla="*/ 106 h 152"/>
                <a:gd name="T70" fmla="*/ 190 w 192"/>
                <a:gd name="T71" fmla="*/ 118 h 152"/>
                <a:gd name="T72" fmla="*/ 184 w 192"/>
                <a:gd name="T73" fmla="*/ 130 h 152"/>
                <a:gd name="T74" fmla="*/ 184 w 192"/>
                <a:gd name="T75" fmla="*/ 130 h 15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92"/>
                <a:gd name="T115" fmla="*/ 0 h 152"/>
                <a:gd name="T116" fmla="*/ 192 w 192"/>
                <a:gd name="T117" fmla="*/ 152 h 15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92" h="152">
                  <a:moveTo>
                    <a:pt x="184" y="130"/>
                  </a:moveTo>
                  <a:lnTo>
                    <a:pt x="184" y="130"/>
                  </a:lnTo>
                  <a:lnTo>
                    <a:pt x="174" y="140"/>
                  </a:lnTo>
                  <a:lnTo>
                    <a:pt x="160" y="148"/>
                  </a:lnTo>
                  <a:lnTo>
                    <a:pt x="144" y="152"/>
                  </a:lnTo>
                  <a:lnTo>
                    <a:pt x="128" y="152"/>
                  </a:lnTo>
                  <a:lnTo>
                    <a:pt x="110" y="150"/>
                  </a:lnTo>
                  <a:lnTo>
                    <a:pt x="92" y="146"/>
                  </a:lnTo>
                  <a:lnTo>
                    <a:pt x="72" y="140"/>
                  </a:lnTo>
                  <a:lnTo>
                    <a:pt x="54" y="130"/>
                  </a:lnTo>
                  <a:lnTo>
                    <a:pt x="38" y="118"/>
                  </a:lnTo>
                  <a:lnTo>
                    <a:pt x="24" y="104"/>
                  </a:lnTo>
                  <a:lnTo>
                    <a:pt x="12" y="90"/>
                  </a:lnTo>
                  <a:lnTo>
                    <a:pt x="6" y="76"/>
                  </a:lnTo>
                  <a:lnTo>
                    <a:pt x="0" y="60"/>
                  </a:lnTo>
                  <a:lnTo>
                    <a:pt x="0" y="46"/>
                  </a:lnTo>
                  <a:lnTo>
                    <a:pt x="2" y="34"/>
                  </a:lnTo>
                  <a:lnTo>
                    <a:pt x="10" y="22"/>
                  </a:lnTo>
                  <a:lnTo>
                    <a:pt x="20" y="12"/>
                  </a:lnTo>
                  <a:lnTo>
                    <a:pt x="32" y="6"/>
                  </a:lnTo>
                  <a:lnTo>
                    <a:pt x="48" y="2"/>
                  </a:lnTo>
                  <a:lnTo>
                    <a:pt x="64" y="0"/>
                  </a:lnTo>
                  <a:lnTo>
                    <a:pt x="82" y="2"/>
                  </a:lnTo>
                  <a:lnTo>
                    <a:pt x="100" y="6"/>
                  </a:lnTo>
                  <a:lnTo>
                    <a:pt x="120" y="12"/>
                  </a:lnTo>
                  <a:lnTo>
                    <a:pt x="138" y="22"/>
                  </a:lnTo>
                  <a:lnTo>
                    <a:pt x="154" y="34"/>
                  </a:lnTo>
                  <a:lnTo>
                    <a:pt x="168" y="48"/>
                  </a:lnTo>
                  <a:lnTo>
                    <a:pt x="180" y="62"/>
                  </a:lnTo>
                  <a:lnTo>
                    <a:pt x="188" y="76"/>
                  </a:lnTo>
                  <a:lnTo>
                    <a:pt x="192" y="92"/>
                  </a:lnTo>
                  <a:lnTo>
                    <a:pt x="192" y="106"/>
                  </a:lnTo>
                  <a:lnTo>
                    <a:pt x="190" y="118"/>
                  </a:lnTo>
                  <a:lnTo>
                    <a:pt x="184" y="130"/>
                  </a:lnTo>
                  <a:close/>
                </a:path>
              </a:pathLst>
            </a:custGeom>
            <a:solidFill>
              <a:srgbClr val="CC5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0" name="Freeform 548">
              <a:extLst>
                <a:ext uri="{FF2B5EF4-FFF2-40B4-BE49-F238E27FC236}">
                  <a16:creationId xmlns:a16="http://schemas.microsoft.com/office/drawing/2014/main" id="{C57BEFDE-CC2D-4C2F-874F-875D1CD09B1D}"/>
                </a:ext>
              </a:extLst>
            </p:cNvPr>
            <p:cNvSpPr>
              <a:spLocks/>
            </p:cNvSpPr>
            <p:nvPr/>
          </p:nvSpPr>
          <p:spPr bwMode="auto">
            <a:xfrm>
              <a:off x="2454" y="1864"/>
              <a:ext cx="184" cy="146"/>
            </a:xfrm>
            <a:custGeom>
              <a:avLst/>
              <a:gdLst>
                <a:gd name="T0" fmla="*/ 176 w 184"/>
                <a:gd name="T1" fmla="*/ 126 h 146"/>
                <a:gd name="T2" fmla="*/ 176 w 184"/>
                <a:gd name="T3" fmla="*/ 126 h 146"/>
                <a:gd name="T4" fmla="*/ 166 w 184"/>
                <a:gd name="T5" fmla="*/ 136 h 146"/>
                <a:gd name="T6" fmla="*/ 154 w 184"/>
                <a:gd name="T7" fmla="*/ 142 h 146"/>
                <a:gd name="T8" fmla="*/ 140 w 184"/>
                <a:gd name="T9" fmla="*/ 146 h 146"/>
                <a:gd name="T10" fmla="*/ 124 w 184"/>
                <a:gd name="T11" fmla="*/ 146 h 146"/>
                <a:gd name="T12" fmla="*/ 106 w 184"/>
                <a:gd name="T13" fmla="*/ 146 h 146"/>
                <a:gd name="T14" fmla="*/ 88 w 184"/>
                <a:gd name="T15" fmla="*/ 140 h 146"/>
                <a:gd name="T16" fmla="*/ 70 w 184"/>
                <a:gd name="T17" fmla="*/ 134 h 146"/>
                <a:gd name="T18" fmla="*/ 52 w 184"/>
                <a:gd name="T19" fmla="*/ 124 h 146"/>
                <a:gd name="T20" fmla="*/ 52 w 184"/>
                <a:gd name="T21" fmla="*/ 124 h 146"/>
                <a:gd name="T22" fmla="*/ 36 w 184"/>
                <a:gd name="T23" fmla="*/ 114 h 146"/>
                <a:gd name="T24" fmla="*/ 24 w 184"/>
                <a:gd name="T25" fmla="*/ 100 h 146"/>
                <a:gd name="T26" fmla="*/ 12 w 184"/>
                <a:gd name="T27" fmla="*/ 86 h 146"/>
                <a:gd name="T28" fmla="*/ 6 w 184"/>
                <a:gd name="T29" fmla="*/ 72 h 146"/>
                <a:gd name="T30" fmla="*/ 2 w 184"/>
                <a:gd name="T31" fmla="*/ 58 h 146"/>
                <a:gd name="T32" fmla="*/ 0 w 184"/>
                <a:gd name="T33" fmla="*/ 46 h 146"/>
                <a:gd name="T34" fmla="*/ 4 w 184"/>
                <a:gd name="T35" fmla="*/ 32 h 146"/>
                <a:gd name="T36" fmla="*/ 10 w 184"/>
                <a:gd name="T37" fmla="*/ 22 h 146"/>
                <a:gd name="T38" fmla="*/ 10 w 184"/>
                <a:gd name="T39" fmla="*/ 22 h 146"/>
                <a:gd name="T40" fmla="*/ 20 w 184"/>
                <a:gd name="T41" fmla="*/ 12 h 146"/>
                <a:gd name="T42" fmla="*/ 32 w 184"/>
                <a:gd name="T43" fmla="*/ 6 h 146"/>
                <a:gd name="T44" fmla="*/ 46 w 184"/>
                <a:gd name="T45" fmla="*/ 2 h 146"/>
                <a:gd name="T46" fmla="*/ 62 w 184"/>
                <a:gd name="T47" fmla="*/ 0 h 146"/>
                <a:gd name="T48" fmla="*/ 80 w 184"/>
                <a:gd name="T49" fmla="*/ 2 h 146"/>
                <a:gd name="T50" fmla="*/ 98 w 184"/>
                <a:gd name="T51" fmla="*/ 6 h 146"/>
                <a:gd name="T52" fmla="*/ 116 w 184"/>
                <a:gd name="T53" fmla="*/ 14 h 146"/>
                <a:gd name="T54" fmla="*/ 132 w 184"/>
                <a:gd name="T55" fmla="*/ 22 h 146"/>
                <a:gd name="T56" fmla="*/ 132 w 184"/>
                <a:gd name="T57" fmla="*/ 22 h 146"/>
                <a:gd name="T58" fmla="*/ 148 w 184"/>
                <a:gd name="T59" fmla="*/ 34 h 146"/>
                <a:gd name="T60" fmla="*/ 162 w 184"/>
                <a:gd name="T61" fmla="*/ 46 h 146"/>
                <a:gd name="T62" fmla="*/ 172 w 184"/>
                <a:gd name="T63" fmla="*/ 60 h 146"/>
                <a:gd name="T64" fmla="*/ 180 w 184"/>
                <a:gd name="T65" fmla="*/ 74 h 146"/>
                <a:gd name="T66" fmla="*/ 184 w 184"/>
                <a:gd name="T67" fmla="*/ 88 h 146"/>
                <a:gd name="T68" fmla="*/ 184 w 184"/>
                <a:gd name="T69" fmla="*/ 102 h 146"/>
                <a:gd name="T70" fmla="*/ 182 w 184"/>
                <a:gd name="T71" fmla="*/ 114 h 146"/>
                <a:gd name="T72" fmla="*/ 176 w 184"/>
                <a:gd name="T73" fmla="*/ 126 h 146"/>
                <a:gd name="T74" fmla="*/ 176 w 184"/>
                <a:gd name="T75" fmla="*/ 126 h 14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84"/>
                <a:gd name="T115" fmla="*/ 0 h 146"/>
                <a:gd name="T116" fmla="*/ 184 w 184"/>
                <a:gd name="T117" fmla="*/ 146 h 14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84" h="146">
                  <a:moveTo>
                    <a:pt x="176" y="126"/>
                  </a:moveTo>
                  <a:lnTo>
                    <a:pt x="176" y="126"/>
                  </a:lnTo>
                  <a:lnTo>
                    <a:pt x="166" y="136"/>
                  </a:lnTo>
                  <a:lnTo>
                    <a:pt x="154" y="142"/>
                  </a:lnTo>
                  <a:lnTo>
                    <a:pt x="140" y="146"/>
                  </a:lnTo>
                  <a:lnTo>
                    <a:pt x="124" y="146"/>
                  </a:lnTo>
                  <a:lnTo>
                    <a:pt x="106" y="146"/>
                  </a:lnTo>
                  <a:lnTo>
                    <a:pt x="88" y="140"/>
                  </a:lnTo>
                  <a:lnTo>
                    <a:pt x="70" y="134"/>
                  </a:lnTo>
                  <a:lnTo>
                    <a:pt x="52" y="124"/>
                  </a:lnTo>
                  <a:lnTo>
                    <a:pt x="36" y="114"/>
                  </a:lnTo>
                  <a:lnTo>
                    <a:pt x="24" y="100"/>
                  </a:lnTo>
                  <a:lnTo>
                    <a:pt x="12" y="86"/>
                  </a:lnTo>
                  <a:lnTo>
                    <a:pt x="6" y="72"/>
                  </a:lnTo>
                  <a:lnTo>
                    <a:pt x="2" y="58"/>
                  </a:lnTo>
                  <a:lnTo>
                    <a:pt x="0" y="46"/>
                  </a:lnTo>
                  <a:lnTo>
                    <a:pt x="4" y="32"/>
                  </a:lnTo>
                  <a:lnTo>
                    <a:pt x="10" y="22"/>
                  </a:lnTo>
                  <a:lnTo>
                    <a:pt x="20" y="12"/>
                  </a:lnTo>
                  <a:lnTo>
                    <a:pt x="32" y="6"/>
                  </a:lnTo>
                  <a:lnTo>
                    <a:pt x="46" y="2"/>
                  </a:lnTo>
                  <a:lnTo>
                    <a:pt x="62" y="0"/>
                  </a:lnTo>
                  <a:lnTo>
                    <a:pt x="80" y="2"/>
                  </a:lnTo>
                  <a:lnTo>
                    <a:pt x="98" y="6"/>
                  </a:lnTo>
                  <a:lnTo>
                    <a:pt x="116" y="14"/>
                  </a:lnTo>
                  <a:lnTo>
                    <a:pt x="132" y="22"/>
                  </a:lnTo>
                  <a:lnTo>
                    <a:pt x="148" y="34"/>
                  </a:lnTo>
                  <a:lnTo>
                    <a:pt x="162" y="46"/>
                  </a:lnTo>
                  <a:lnTo>
                    <a:pt x="172" y="60"/>
                  </a:lnTo>
                  <a:lnTo>
                    <a:pt x="180" y="74"/>
                  </a:lnTo>
                  <a:lnTo>
                    <a:pt x="184" y="88"/>
                  </a:lnTo>
                  <a:lnTo>
                    <a:pt x="184" y="102"/>
                  </a:lnTo>
                  <a:lnTo>
                    <a:pt x="182" y="114"/>
                  </a:lnTo>
                  <a:lnTo>
                    <a:pt x="176" y="126"/>
                  </a:lnTo>
                  <a:close/>
                </a:path>
              </a:pathLst>
            </a:custGeom>
            <a:solidFill>
              <a:srgbClr val="CD634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1" name="Freeform 549">
              <a:extLst>
                <a:ext uri="{FF2B5EF4-FFF2-40B4-BE49-F238E27FC236}">
                  <a16:creationId xmlns:a16="http://schemas.microsoft.com/office/drawing/2014/main" id="{3C79D13F-CDB1-4D8E-B18A-C4B611F2B9A0}"/>
                </a:ext>
              </a:extLst>
            </p:cNvPr>
            <p:cNvSpPr>
              <a:spLocks/>
            </p:cNvSpPr>
            <p:nvPr/>
          </p:nvSpPr>
          <p:spPr bwMode="auto">
            <a:xfrm>
              <a:off x="2460" y="1868"/>
              <a:ext cx="176" cy="138"/>
            </a:xfrm>
            <a:custGeom>
              <a:avLst/>
              <a:gdLst>
                <a:gd name="T0" fmla="*/ 166 w 176"/>
                <a:gd name="T1" fmla="*/ 118 h 138"/>
                <a:gd name="T2" fmla="*/ 166 w 176"/>
                <a:gd name="T3" fmla="*/ 118 h 138"/>
                <a:gd name="T4" fmla="*/ 158 w 176"/>
                <a:gd name="T5" fmla="*/ 128 h 138"/>
                <a:gd name="T6" fmla="*/ 146 w 176"/>
                <a:gd name="T7" fmla="*/ 134 h 138"/>
                <a:gd name="T8" fmla="*/ 132 w 176"/>
                <a:gd name="T9" fmla="*/ 138 h 138"/>
                <a:gd name="T10" fmla="*/ 116 w 176"/>
                <a:gd name="T11" fmla="*/ 138 h 138"/>
                <a:gd name="T12" fmla="*/ 100 w 176"/>
                <a:gd name="T13" fmla="*/ 138 h 138"/>
                <a:gd name="T14" fmla="*/ 82 w 176"/>
                <a:gd name="T15" fmla="*/ 134 h 138"/>
                <a:gd name="T16" fmla="*/ 66 w 176"/>
                <a:gd name="T17" fmla="*/ 126 h 138"/>
                <a:gd name="T18" fmla="*/ 48 w 176"/>
                <a:gd name="T19" fmla="*/ 118 h 138"/>
                <a:gd name="T20" fmla="*/ 48 w 176"/>
                <a:gd name="T21" fmla="*/ 118 h 138"/>
                <a:gd name="T22" fmla="*/ 34 w 176"/>
                <a:gd name="T23" fmla="*/ 106 h 138"/>
                <a:gd name="T24" fmla="*/ 22 w 176"/>
                <a:gd name="T25" fmla="*/ 94 h 138"/>
                <a:gd name="T26" fmla="*/ 12 w 176"/>
                <a:gd name="T27" fmla="*/ 82 h 138"/>
                <a:gd name="T28" fmla="*/ 4 w 176"/>
                <a:gd name="T29" fmla="*/ 68 h 138"/>
                <a:gd name="T30" fmla="*/ 0 w 176"/>
                <a:gd name="T31" fmla="*/ 56 h 138"/>
                <a:gd name="T32" fmla="*/ 0 w 176"/>
                <a:gd name="T33" fmla="*/ 42 h 138"/>
                <a:gd name="T34" fmla="*/ 2 w 176"/>
                <a:gd name="T35" fmla="*/ 30 h 138"/>
                <a:gd name="T36" fmla="*/ 8 w 176"/>
                <a:gd name="T37" fmla="*/ 20 h 138"/>
                <a:gd name="T38" fmla="*/ 8 w 176"/>
                <a:gd name="T39" fmla="*/ 20 h 138"/>
                <a:gd name="T40" fmla="*/ 18 w 176"/>
                <a:gd name="T41" fmla="*/ 10 h 138"/>
                <a:gd name="T42" fmla="*/ 28 w 176"/>
                <a:gd name="T43" fmla="*/ 4 h 138"/>
                <a:gd name="T44" fmla="*/ 42 w 176"/>
                <a:gd name="T45" fmla="*/ 0 h 138"/>
                <a:gd name="T46" fmla="*/ 58 w 176"/>
                <a:gd name="T47" fmla="*/ 0 h 138"/>
                <a:gd name="T48" fmla="*/ 74 w 176"/>
                <a:gd name="T49" fmla="*/ 0 h 138"/>
                <a:gd name="T50" fmla="*/ 92 w 176"/>
                <a:gd name="T51" fmla="*/ 4 h 138"/>
                <a:gd name="T52" fmla="*/ 108 w 176"/>
                <a:gd name="T53" fmla="*/ 12 h 138"/>
                <a:gd name="T54" fmla="*/ 126 w 176"/>
                <a:gd name="T55" fmla="*/ 20 h 138"/>
                <a:gd name="T56" fmla="*/ 126 w 176"/>
                <a:gd name="T57" fmla="*/ 20 h 138"/>
                <a:gd name="T58" fmla="*/ 140 w 176"/>
                <a:gd name="T59" fmla="*/ 32 h 138"/>
                <a:gd name="T60" fmla="*/ 154 w 176"/>
                <a:gd name="T61" fmla="*/ 44 h 138"/>
                <a:gd name="T62" fmla="*/ 164 w 176"/>
                <a:gd name="T63" fmla="*/ 56 h 138"/>
                <a:gd name="T64" fmla="*/ 170 w 176"/>
                <a:gd name="T65" fmla="*/ 70 h 138"/>
                <a:gd name="T66" fmla="*/ 174 w 176"/>
                <a:gd name="T67" fmla="*/ 84 h 138"/>
                <a:gd name="T68" fmla="*/ 176 w 176"/>
                <a:gd name="T69" fmla="*/ 96 h 138"/>
                <a:gd name="T70" fmla="*/ 172 w 176"/>
                <a:gd name="T71" fmla="*/ 108 h 138"/>
                <a:gd name="T72" fmla="*/ 166 w 176"/>
                <a:gd name="T73" fmla="*/ 118 h 138"/>
                <a:gd name="T74" fmla="*/ 166 w 176"/>
                <a:gd name="T75" fmla="*/ 118 h 13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76"/>
                <a:gd name="T115" fmla="*/ 0 h 138"/>
                <a:gd name="T116" fmla="*/ 176 w 176"/>
                <a:gd name="T117" fmla="*/ 138 h 13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76" h="138">
                  <a:moveTo>
                    <a:pt x="166" y="118"/>
                  </a:moveTo>
                  <a:lnTo>
                    <a:pt x="166" y="118"/>
                  </a:lnTo>
                  <a:lnTo>
                    <a:pt x="158" y="128"/>
                  </a:lnTo>
                  <a:lnTo>
                    <a:pt x="146" y="134"/>
                  </a:lnTo>
                  <a:lnTo>
                    <a:pt x="132" y="138"/>
                  </a:lnTo>
                  <a:lnTo>
                    <a:pt x="116" y="138"/>
                  </a:lnTo>
                  <a:lnTo>
                    <a:pt x="100" y="138"/>
                  </a:lnTo>
                  <a:lnTo>
                    <a:pt x="82" y="134"/>
                  </a:lnTo>
                  <a:lnTo>
                    <a:pt x="66" y="126"/>
                  </a:lnTo>
                  <a:lnTo>
                    <a:pt x="48" y="118"/>
                  </a:lnTo>
                  <a:lnTo>
                    <a:pt x="34" y="106"/>
                  </a:lnTo>
                  <a:lnTo>
                    <a:pt x="22" y="94"/>
                  </a:lnTo>
                  <a:lnTo>
                    <a:pt x="12" y="82"/>
                  </a:lnTo>
                  <a:lnTo>
                    <a:pt x="4" y="68"/>
                  </a:lnTo>
                  <a:lnTo>
                    <a:pt x="0" y="56"/>
                  </a:lnTo>
                  <a:lnTo>
                    <a:pt x="0" y="42"/>
                  </a:lnTo>
                  <a:lnTo>
                    <a:pt x="2" y="30"/>
                  </a:lnTo>
                  <a:lnTo>
                    <a:pt x="8" y="20"/>
                  </a:lnTo>
                  <a:lnTo>
                    <a:pt x="18" y="10"/>
                  </a:lnTo>
                  <a:lnTo>
                    <a:pt x="28" y="4"/>
                  </a:lnTo>
                  <a:lnTo>
                    <a:pt x="42" y="0"/>
                  </a:lnTo>
                  <a:lnTo>
                    <a:pt x="58" y="0"/>
                  </a:lnTo>
                  <a:lnTo>
                    <a:pt x="74" y="0"/>
                  </a:lnTo>
                  <a:lnTo>
                    <a:pt x="92" y="4"/>
                  </a:lnTo>
                  <a:lnTo>
                    <a:pt x="108" y="12"/>
                  </a:lnTo>
                  <a:lnTo>
                    <a:pt x="126" y="20"/>
                  </a:lnTo>
                  <a:lnTo>
                    <a:pt x="140" y="32"/>
                  </a:lnTo>
                  <a:lnTo>
                    <a:pt x="154" y="44"/>
                  </a:lnTo>
                  <a:lnTo>
                    <a:pt x="164" y="56"/>
                  </a:lnTo>
                  <a:lnTo>
                    <a:pt x="170" y="70"/>
                  </a:lnTo>
                  <a:lnTo>
                    <a:pt x="174" y="84"/>
                  </a:lnTo>
                  <a:lnTo>
                    <a:pt x="176" y="96"/>
                  </a:lnTo>
                  <a:lnTo>
                    <a:pt x="172" y="108"/>
                  </a:lnTo>
                  <a:lnTo>
                    <a:pt x="166" y="118"/>
                  </a:lnTo>
                  <a:close/>
                </a:path>
              </a:pathLst>
            </a:custGeom>
            <a:solidFill>
              <a:srgbClr val="CE664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2" name="Freeform 550">
              <a:extLst>
                <a:ext uri="{FF2B5EF4-FFF2-40B4-BE49-F238E27FC236}">
                  <a16:creationId xmlns:a16="http://schemas.microsoft.com/office/drawing/2014/main" id="{348A68F3-F9AE-45F9-A9AD-41833A63C146}"/>
                </a:ext>
              </a:extLst>
            </p:cNvPr>
            <p:cNvSpPr>
              <a:spLocks/>
            </p:cNvSpPr>
            <p:nvPr/>
          </p:nvSpPr>
          <p:spPr bwMode="auto">
            <a:xfrm>
              <a:off x="2464" y="1870"/>
              <a:ext cx="168" cy="134"/>
            </a:xfrm>
            <a:custGeom>
              <a:avLst/>
              <a:gdLst>
                <a:gd name="T0" fmla="*/ 160 w 168"/>
                <a:gd name="T1" fmla="*/ 114 h 134"/>
                <a:gd name="T2" fmla="*/ 160 w 168"/>
                <a:gd name="T3" fmla="*/ 114 h 134"/>
                <a:gd name="T4" fmla="*/ 150 w 168"/>
                <a:gd name="T5" fmla="*/ 122 h 134"/>
                <a:gd name="T6" fmla="*/ 140 w 168"/>
                <a:gd name="T7" fmla="*/ 128 h 134"/>
                <a:gd name="T8" fmla="*/ 126 w 168"/>
                <a:gd name="T9" fmla="*/ 132 h 134"/>
                <a:gd name="T10" fmla="*/ 112 w 168"/>
                <a:gd name="T11" fmla="*/ 134 h 134"/>
                <a:gd name="T12" fmla="*/ 96 w 168"/>
                <a:gd name="T13" fmla="*/ 132 h 134"/>
                <a:gd name="T14" fmla="*/ 80 w 168"/>
                <a:gd name="T15" fmla="*/ 128 h 134"/>
                <a:gd name="T16" fmla="*/ 64 w 168"/>
                <a:gd name="T17" fmla="*/ 122 h 134"/>
                <a:gd name="T18" fmla="*/ 48 w 168"/>
                <a:gd name="T19" fmla="*/ 114 h 134"/>
                <a:gd name="T20" fmla="*/ 48 w 168"/>
                <a:gd name="T21" fmla="*/ 114 h 134"/>
                <a:gd name="T22" fmla="*/ 32 w 168"/>
                <a:gd name="T23" fmla="*/ 102 h 134"/>
                <a:gd name="T24" fmla="*/ 20 w 168"/>
                <a:gd name="T25" fmla="*/ 90 h 134"/>
                <a:gd name="T26" fmla="*/ 12 w 168"/>
                <a:gd name="T27" fmla="*/ 78 h 134"/>
                <a:gd name="T28" fmla="*/ 4 w 168"/>
                <a:gd name="T29" fmla="*/ 66 h 134"/>
                <a:gd name="T30" fmla="*/ 0 w 168"/>
                <a:gd name="T31" fmla="*/ 54 h 134"/>
                <a:gd name="T32" fmla="*/ 0 w 168"/>
                <a:gd name="T33" fmla="*/ 42 h 134"/>
                <a:gd name="T34" fmla="*/ 2 w 168"/>
                <a:gd name="T35" fmla="*/ 30 h 134"/>
                <a:gd name="T36" fmla="*/ 8 w 168"/>
                <a:gd name="T37" fmla="*/ 20 h 134"/>
                <a:gd name="T38" fmla="*/ 8 w 168"/>
                <a:gd name="T39" fmla="*/ 20 h 134"/>
                <a:gd name="T40" fmla="*/ 16 w 168"/>
                <a:gd name="T41" fmla="*/ 10 h 134"/>
                <a:gd name="T42" fmla="*/ 28 w 168"/>
                <a:gd name="T43" fmla="*/ 4 h 134"/>
                <a:gd name="T44" fmla="*/ 42 w 168"/>
                <a:gd name="T45" fmla="*/ 2 h 134"/>
                <a:gd name="T46" fmla="*/ 56 w 168"/>
                <a:gd name="T47" fmla="*/ 0 h 134"/>
                <a:gd name="T48" fmla="*/ 72 w 168"/>
                <a:gd name="T49" fmla="*/ 2 h 134"/>
                <a:gd name="T50" fmla="*/ 88 w 168"/>
                <a:gd name="T51" fmla="*/ 6 h 134"/>
                <a:gd name="T52" fmla="*/ 104 w 168"/>
                <a:gd name="T53" fmla="*/ 12 h 134"/>
                <a:gd name="T54" fmla="*/ 120 w 168"/>
                <a:gd name="T55" fmla="*/ 20 h 134"/>
                <a:gd name="T56" fmla="*/ 120 w 168"/>
                <a:gd name="T57" fmla="*/ 20 h 134"/>
                <a:gd name="T58" fmla="*/ 134 w 168"/>
                <a:gd name="T59" fmla="*/ 30 h 134"/>
                <a:gd name="T60" fmla="*/ 146 w 168"/>
                <a:gd name="T61" fmla="*/ 42 h 134"/>
                <a:gd name="T62" fmla="*/ 156 w 168"/>
                <a:gd name="T63" fmla="*/ 54 h 134"/>
                <a:gd name="T64" fmla="*/ 162 w 168"/>
                <a:gd name="T65" fmla="*/ 68 h 134"/>
                <a:gd name="T66" fmla="*/ 166 w 168"/>
                <a:gd name="T67" fmla="*/ 80 h 134"/>
                <a:gd name="T68" fmla="*/ 168 w 168"/>
                <a:gd name="T69" fmla="*/ 92 h 134"/>
                <a:gd name="T70" fmla="*/ 166 w 168"/>
                <a:gd name="T71" fmla="*/ 104 h 134"/>
                <a:gd name="T72" fmla="*/ 160 w 168"/>
                <a:gd name="T73" fmla="*/ 114 h 134"/>
                <a:gd name="T74" fmla="*/ 160 w 168"/>
                <a:gd name="T75" fmla="*/ 114 h 13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68"/>
                <a:gd name="T115" fmla="*/ 0 h 134"/>
                <a:gd name="T116" fmla="*/ 168 w 168"/>
                <a:gd name="T117" fmla="*/ 134 h 13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68" h="134">
                  <a:moveTo>
                    <a:pt x="160" y="114"/>
                  </a:moveTo>
                  <a:lnTo>
                    <a:pt x="160" y="114"/>
                  </a:lnTo>
                  <a:lnTo>
                    <a:pt x="150" y="122"/>
                  </a:lnTo>
                  <a:lnTo>
                    <a:pt x="140" y="128"/>
                  </a:lnTo>
                  <a:lnTo>
                    <a:pt x="126" y="132"/>
                  </a:lnTo>
                  <a:lnTo>
                    <a:pt x="112" y="134"/>
                  </a:lnTo>
                  <a:lnTo>
                    <a:pt x="96" y="132"/>
                  </a:lnTo>
                  <a:lnTo>
                    <a:pt x="80" y="128"/>
                  </a:lnTo>
                  <a:lnTo>
                    <a:pt x="64" y="122"/>
                  </a:lnTo>
                  <a:lnTo>
                    <a:pt x="48" y="114"/>
                  </a:lnTo>
                  <a:lnTo>
                    <a:pt x="32" y="102"/>
                  </a:lnTo>
                  <a:lnTo>
                    <a:pt x="20" y="90"/>
                  </a:lnTo>
                  <a:lnTo>
                    <a:pt x="12" y="78"/>
                  </a:lnTo>
                  <a:lnTo>
                    <a:pt x="4" y="66"/>
                  </a:lnTo>
                  <a:lnTo>
                    <a:pt x="0" y="54"/>
                  </a:lnTo>
                  <a:lnTo>
                    <a:pt x="0" y="42"/>
                  </a:lnTo>
                  <a:lnTo>
                    <a:pt x="2" y="30"/>
                  </a:lnTo>
                  <a:lnTo>
                    <a:pt x="8" y="20"/>
                  </a:lnTo>
                  <a:lnTo>
                    <a:pt x="16" y="10"/>
                  </a:lnTo>
                  <a:lnTo>
                    <a:pt x="28" y="4"/>
                  </a:lnTo>
                  <a:lnTo>
                    <a:pt x="42" y="2"/>
                  </a:lnTo>
                  <a:lnTo>
                    <a:pt x="56" y="0"/>
                  </a:lnTo>
                  <a:lnTo>
                    <a:pt x="72" y="2"/>
                  </a:lnTo>
                  <a:lnTo>
                    <a:pt x="88" y="6"/>
                  </a:lnTo>
                  <a:lnTo>
                    <a:pt x="104" y="12"/>
                  </a:lnTo>
                  <a:lnTo>
                    <a:pt x="120" y="20"/>
                  </a:lnTo>
                  <a:lnTo>
                    <a:pt x="134" y="30"/>
                  </a:lnTo>
                  <a:lnTo>
                    <a:pt x="146" y="42"/>
                  </a:lnTo>
                  <a:lnTo>
                    <a:pt x="156" y="54"/>
                  </a:lnTo>
                  <a:lnTo>
                    <a:pt x="162" y="68"/>
                  </a:lnTo>
                  <a:lnTo>
                    <a:pt x="166" y="80"/>
                  </a:lnTo>
                  <a:lnTo>
                    <a:pt x="168" y="92"/>
                  </a:lnTo>
                  <a:lnTo>
                    <a:pt x="166" y="104"/>
                  </a:lnTo>
                  <a:lnTo>
                    <a:pt x="160" y="114"/>
                  </a:lnTo>
                  <a:close/>
                </a:path>
              </a:pathLst>
            </a:custGeom>
            <a:solidFill>
              <a:srgbClr val="CF694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3" name="Freeform 551">
              <a:extLst>
                <a:ext uri="{FF2B5EF4-FFF2-40B4-BE49-F238E27FC236}">
                  <a16:creationId xmlns:a16="http://schemas.microsoft.com/office/drawing/2014/main" id="{E69881B2-89C0-4E2F-8565-380ED7327B2D}"/>
                </a:ext>
              </a:extLst>
            </p:cNvPr>
            <p:cNvSpPr>
              <a:spLocks/>
            </p:cNvSpPr>
            <p:nvPr/>
          </p:nvSpPr>
          <p:spPr bwMode="auto">
            <a:xfrm>
              <a:off x="2468" y="1874"/>
              <a:ext cx="160" cy="126"/>
            </a:xfrm>
            <a:custGeom>
              <a:avLst/>
              <a:gdLst>
                <a:gd name="T0" fmla="*/ 152 w 160"/>
                <a:gd name="T1" fmla="*/ 108 h 126"/>
                <a:gd name="T2" fmla="*/ 152 w 160"/>
                <a:gd name="T3" fmla="*/ 108 h 126"/>
                <a:gd name="T4" fmla="*/ 144 w 160"/>
                <a:gd name="T5" fmla="*/ 116 h 126"/>
                <a:gd name="T6" fmla="*/ 132 w 160"/>
                <a:gd name="T7" fmla="*/ 120 h 126"/>
                <a:gd name="T8" fmla="*/ 120 w 160"/>
                <a:gd name="T9" fmla="*/ 124 h 126"/>
                <a:gd name="T10" fmla="*/ 106 w 160"/>
                <a:gd name="T11" fmla="*/ 126 h 126"/>
                <a:gd name="T12" fmla="*/ 92 w 160"/>
                <a:gd name="T13" fmla="*/ 124 h 126"/>
                <a:gd name="T14" fmla="*/ 76 w 160"/>
                <a:gd name="T15" fmla="*/ 120 h 126"/>
                <a:gd name="T16" fmla="*/ 60 w 160"/>
                <a:gd name="T17" fmla="*/ 114 h 126"/>
                <a:gd name="T18" fmla="*/ 46 w 160"/>
                <a:gd name="T19" fmla="*/ 106 h 126"/>
                <a:gd name="T20" fmla="*/ 46 w 160"/>
                <a:gd name="T21" fmla="*/ 106 h 126"/>
                <a:gd name="T22" fmla="*/ 32 w 160"/>
                <a:gd name="T23" fmla="*/ 96 h 126"/>
                <a:gd name="T24" fmla="*/ 20 w 160"/>
                <a:gd name="T25" fmla="*/ 86 h 126"/>
                <a:gd name="T26" fmla="*/ 12 w 160"/>
                <a:gd name="T27" fmla="*/ 74 h 126"/>
                <a:gd name="T28" fmla="*/ 4 w 160"/>
                <a:gd name="T29" fmla="*/ 62 h 126"/>
                <a:gd name="T30" fmla="*/ 2 w 160"/>
                <a:gd name="T31" fmla="*/ 50 h 126"/>
                <a:gd name="T32" fmla="*/ 0 w 160"/>
                <a:gd name="T33" fmla="*/ 38 h 126"/>
                <a:gd name="T34" fmla="*/ 2 w 160"/>
                <a:gd name="T35" fmla="*/ 26 h 126"/>
                <a:gd name="T36" fmla="*/ 8 w 160"/>
                <a:gd name="T37" fmla="*/ 18 h 126"/>
                <a:gd name="T38" fmla="*/ 8 w 160"/>
                <a:gd name="T39" fmla="*/ 18 h 126"/>
                <a:gd name="T40" fmla="*/ 16 w 160"/>
                <a:gd name="T41" fmla="*/ 10 h 126"/>
                <a:gd name="T42" fmla="*/ 28 w 160"/>
                <a:gd name="T43" fmla="*/ 4 h 126"/>
                <a:gd name="T44" fmla="*/ 40 w 160"/>
                <a:gd name="T45" fmla="*/ 0 h 126"/>
                <a:gd name="T46" fmla="*/ 54 w 160"/>
                <a:gd name="T47" fmla="*/ 0 h 126"/>
                <a:gd name="T48" fmla="*/ 68 w 160"/>
                <a:gd name="T49" fmla="*/ 0 h 126"/>
                <a:gd name="T50" fmla="*/ 84 w 160"/>
                <a:gd name="T51" fmla="*/ 4 h 126"/>
                <a:gd name="T52" fmla="*/ 100 w 160"/>
                <a:gd name="T53" fmla="*/ 10 h 126"/>
                <a:gd name="T54" fmla="*/ 114 w 160"/>
                <a:gd name="T55" fmla="*/ 18 h 126"/>
                <a:gd name="T56" fmla="*/ 114 w 160"/>
                <a:gd name="T57" fmla="*/ 18 h 126"/>
                <a:gd name="T58" fmla="*/ 128 w 160"/>
                <a:gd name="T59" fmla="*/ 28 h 126"/>
                <a:gd name="T60" fmla="*/ 140 w 160"/>
                <a:gd name="T61" fmla="*/ 40 h 126"/>
                <a:gd name="T62" fmla="*/ 148 w 160"/>
                <a:gd name="T63" fmla="*/ 50 h 126"/>
                <a:gd name="T64" fmla="*/ 156 w 160"/>
                <a:gd name="T65" fmla="*/ 62 h 126"/>
                <a:gd name="T66" fmla="*/ 160 w 160"/>
                <a:gd name="T67" fmla="*/ 74 h 126"/>
                <a:gd name="T68" fmla="*/ 160 w 160"/>
                <a:gd name="T69" fmla="*/ 86 h 126"/>
                <a:gd name="T70" fmla="*/ 158 w 160"/>
                <a:gd name="T71" fmla="*/ 98 h 126"/>
                <a:gd name="T72" fmla="*/ 152 w 160"/>
                <a:gd name="T73" fmla="*/ 108 h 126"/>
                <a:gd name="T74" fmla="*/ 152 w 160"/>
                <a:gd name="T75" fmla="*/ 108 h 12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60"/>
                <a:gd name="T115" fmla="*/ 0 h 126"/>
                <a:gd name="T116" fmla="*/ 160 w 160"/>
                <a:gd name="T117" fmla="*/ 126 h 12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60" h="126">
                  <a:moveTo>
                    <a:pt x="152" y="108"/>
                  </a:moveTo>
                  <a:lnTo>
                    <a:pt x="152" y="108"/>
                  </a:lnTo>
                  <a:lnTo>
                    <a:pt x="144" y="116"/>
                  </a:lnTo>
                  <a:lnTo>
                    <a:pt x="132" y="120"/>
                  </a:lnTo>
                  <a:lnTo>
                    <a:pt x="120" y="124"/>
                  </a:lnTo>
                  <a:lnTo>
                    <a:pt x="106" y="126"/>
                  </a:lnTo>
                  <a:lnTo>
                    <a:pt x="92" y="124"/>
                  </a:lnTo>
                  <a:lnTo>
                    <a:pt x="76" y="120"/>
                  </a:lnTo>
                  <a:lnTo>
                    <a:pt x="60" y="114"/>
                  </a:lnTo>
                  <a:lnTo>
                    <a:pt x="46" y="106"/>
                  </a:lnTo>
                  <a:lnTo>
                    <a:pt x="32" y="96"/>
                  </a:lnTo>
                  <a:lnTo>
                    <a:pt x="20" y="86"/>
                  </a:lnTo>
                  <a:lnTo>
                    <a:pt x="12" y="74"/>
                  </a:lnTo>
                  <a:lnTo>
                    <a:pt x="4" y="62"/>
                  </a:lnTo>
                  <a:lnTo>
                    <a:pt x="2" y="50"/>
                  </a:lnTo>
                  <a:lnTo>
                    <a:pt x="0" y="38"/>
                  </a:lnTo>
                  <a:lnTo>
                    <a:pt x="2" y="26"/>
                  </a:lnTo>
                  <a:lnTo>
                    <a:pt x="8" y="18"/>
                  </a:lnTo>
                  <a:lnTo>
                    <a:pt x="16" y="10"/>
                  </a:lnTo>
                  <a:lnTo>
                    <a:pt x="28" y="4"/>
                  </a:lnTo>
                  <a:lnTo>
                    <a:pt x="40" y="0"/>
                  </a:lnTo>
                  <a:lnTo>
                    <a:pt x="54" y="0"/>
                  </a:lnTo>
                  <a:lnTo>
                    <a:pt x="68" y="0"/>
                  </a:lnTo>
                  <a:lnTo>
                    <a:pt x="84" y="4"/>
                  </a:lnTo>
                  <a:lnTo>
                    <a:pt x="100" y="10"/>
                  </a:lnTo>
                  <a:lnTo>
                    <a:pt x="114" y="18"/>
                  </a:lnTo>
                  <a:lnTo>
                    <a:pt x="128" y="28"/>
                  </a:lnTo>
                  <a:lnTo>
                    <a:pt x="140" y="40"/>
                  </a:lnTo>
                  <a:lnTo>
                    <a:pt x="148" y="50"/>
                  </a:lnTo>
                  <a:lnTo>
                    <a:pt x="156" y="62"/>
                  </a:lnTo>
                  <a:lnTo>
                    <a:pt x="160" y="74"/>
                  </a:lnTo>
                  <a:lnTo>
                    <a:pt x="160" y="86"/>
                  </a:lnTo>
                  <a:lnTo>
                    <a:pt x="158" y="98"/>
                  </a:lnTo>
                  <a:lnTo>
                    <a:pt x="152" y="108"/>
                  </a:lnTo>
                  <a:close/>
                </a:path>
              </a:pathLst>
            </a:custGeom>
            <a:solidFill>
              <a:srgbClr val="D06D4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4" name="Freeform 552">
              <a:extLst>
                <a:ext uri="{FF2B5EF4-FFF2-40B4-BE49-F238E27FC236}">
                  <a16:creationId xmlns:a16="http://schemas.microsoft.com/office/drawing/2014/main" id="{7A9E0DA8-A4B8-40A2-80E6-80A77D5CEC3A}"/>
                </a:ext>
              </a:extLst>
            </p:cNvPr>
            <p:cNvSpPr>
              <a:spLocks/>
            </p:cNvSpPr>
            <p:nvPr/>
          </p:nvSpPr>
          <p:spPr bwMode="auto">
            <a:xfrm>
              <a:off x="2474" y="1876"/>
              <a:ext cx="150" cy="120"/>
            </a:xfrm>
            <a:custGeom>
              <a:avLst/>
              <a:gdLst>
                <a:gd name="T0" fmla="*/ 142 w 150"/>
                <a:gd name="T1" fmla="*/ 102 h 120"/>
                <a:gd name="T2" fmla="*/ 142 w 150"/>
                <a:gd name="T3" fmla="*/ 102 h 120"/>
                <a:gd name="T4" fmla="*/ 134 w 150"/>
                <a:gd name="T5" fmla="*/ 110 h 120"/>
                <a:gd name="T6" fmla="*/ 124 w 150"/>
                <a:gd name="T7" fmla="*/ 116 h 120"/>
                <a:gd name="T8" fmla="*/ 112 w 150"/>
                <a:gd name="T9" fmla="*/ 118 h 120"/>
                <a:gd name="T10" fmla="*/ 100 w 150"/>
                <a:gd name="T11" fmla="*/ 120 h 120"/>
                <a:gd name="T12" fmla="*/ 86 w 150"/>
                <a:gd name="T13" fmla="*/ 118 h 120"/>
                <a:gd name="T14" fmla="*/ 70 w 150"/>
                <a:gd name="T15" fmla="*/ 114 h 120"/>
                <a:gd name="T16" fmla="*/ 56 w 150"/>
                <a:gd name="T17" fmla="*/ 110 h 120"/>
                <a:gd name="T18" fmla="*/ 42 w 150"/>
                <a:gd name="T19" fmla="*/ 102 h 120"/>
                <a:gd name="T20" fmla="*/ 42 w 150"/>
                <a:gd name="T21" fmla="*/ 102 h 120"/>
                <a:gd name="T22" fmla="*/ 28 w 150"/>
                <a:gd name="T23" fmla="*/ 92 h 120"/>
                <a:gd name="T24" fmla="*/ 18 w 150"/>
                <a:gd name="T25" fmla="*/ 82 h 120"/>
                <a:gd name="T26" fmla="*/ 10 w 150"/>
                <a:gd name="T27" fmla="*/ 70 h 120"/>
                <a:gd name="T28" fmla="*/ 4 w 150"/>
                <a:gd name="T29" fmla="*/ 60 h 120"/>
                <a:gd name="T30" fmla="*/ 0 w 150"/>
                <a:gd name="T31" fmla="*/ 48 h 120"/>
                <a:gd name="T32" fmla="*/ 0 w 150"/>
                <a:gd name="T33" fmla="*/ 36 h 120"/>
                <a:gd name="T34" fmla="*/ 2 w 150"/>
                <a:gd name="T35" fmla="*/ 26 h 120"/>
                <a:gd name="T36" fmla="*/ 6 w 150"/>
                <a:gd name="T37" fmla="*/ 18 h 120"/>
                <a:gd name="T38" fmla="*/ 6 w 150"/>
                <a:gd name="T39" fmla="*/ 18 h 120"/>
                <a:gd name="T40" fmla="*/ 14 w 150"/>
                <a:gd name="T41" fmla="*/ 10 h 120"/>
                <a:gd name="T42" fmla="*/ 24 w 150"/>
                <a:gd name="T43" fmla="*/ 4 h 120"/>
                <a:gd name="T44" fmla="*/ 36 w 150"/>
                <a:gd name="T45" fmla="*/ 2 h 120"/>
                <a:gd name="T46" fmla="*/ 50 w 150"/>
                <a:gd name="T47" fmla="*/ 0 h 120"/>
                <a:gd name="T48" fmla="*/ 64 w 150"/>
                <a:gd name="T49" fmla="*/ 2 h 120"/>
                <a:gd name="T50" fmla="*/ 78 w 150"/>
                <a:gd name="T51" fmla="*/ 4 h 120"/>
                <a:gd name="T52" fmla="*/ 92 w 150"/>
                <a:gd name="T53" fmla="*/ 10 h 120"/>
                <a:gd name="T54" fmla="*/ 108 w 150"/>
                <a:gd name="T55" fmla="*/ 18 h 120"/>
                <a:gd name="T56" fmla="*/ 108 w 150"/>
                <a:gd name="T57" fmla="*/ 18 h 120"/>
                <a:gd name="T58" fmla="*/ 120 w 150"/>
                <a:gd name="T59" fmla="*/ 28 h 120"/>
                <a:gd name="T60" fmla="*/ 132 w 150"/>
                <a:gd name="T61" fmla="*/ 38 h 120"/>
                <a:gd name="T62" fmla="*/ 140 w 150"/>
                <a:gd name="T63" fmla="*/ 50 h 120"/>
                <a:gd name="T64" fmla="*/ 146 w 150"/>
                <a:gd name="T65" fmla="*/ 60 h 120"/>
                <a:gd name="T66" fmla="*/ 150 w 150"/>
                <a:gd name="T67" fmla="*/ 72 h 120"/>
                <a:gd name="T68" fmla="*/ 150 w 150"/>
                <a:gd name="T69" fmla="*/ 82 h 120"/>
                <a:gd name="T70" fmla="*/ 148 w 150"/>
                <a:gd name="T71" fmla="*/ 94 h 120"/>
                <a:gd name="T72" fmla="*/ 142 w 150"/>
                <a:gd name="T73" fmla="*/ 102 h 120"/>
                <a:gd name="T74" fmla="*/ 142 w 150"/>
                <a:gd name="T75" fmla="*/ 102 h 12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50"/>
                <a:gd name="T115" fmla="*/ 0 h 120"/>
                <a:gd name="T116" fmla="*/ 150 w 150"/>
                <a:gd name="T117" fmla="*/ 120 h 12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50" h="120">
                  <a:moveTo>
                    <a:pt x="142" y="102"/>
                  </a:moveTo>
                  <a:lnTo>
                    <a:pt x="142" y="102"/>
                  </a:lnTo>
                  <a:lnTo>
                    <a:pt x="134" y="110"/>
                  </a:lnTo>
                  <a:lnTo>
                    <a:pt x="124" y="116"/>
                  </a:lnTo>
                  <a:lnTo>
                    <a:pt x="112" y="118"/>
                  </a:lnTo>
                  <a:lnTo>
                    <a:pt x="100" y="120"/>
                  </a:lnTo>
                  <a:lnTo>
                    <a:pt x="86" y="118"/>
                  </a:lnTo>
                  <a:lnTo>
                    <a:pt x="70" y="114"/>
                  </a:lnTo>
                  <a:lnTo>
                    <a:pt x="56" y="110"/>
                  </a:lnTo>
                  <a:lnTo>
                    <a:pt x="42" y="102"/>
                  </a:lnTo>
                  <a:lnTo>
                    <a:pt x="28" y="92"/>
                  </a:lnTo>
                  <a:lnTo>
                    <a:pt x="18" y="82"/>
                  </a:lnTo>
                  <a:lnTo>
                    <a:pt x="10" y="70"/>
                  </a:lnTo>
                  <a:lnTo>
                    <a:pt x="4" y="60"/>
                  </a:lnTo>
                  <a:lnTo>
                    <a:pt x="0" y="48"/>
                  </a:lnTo>
                  <a:lnTo>
                    <a:pt x="0" y="36"/>
                  </a:lnTo>
                  <a:lnTo>
                    <a:pt x="2" y="26"/>
                  </a:lnTo>
                  <a:lnTo>
                    <a:pt x="6" y="18"/>
                  </a:lnTo>
                  <a:lnTo>
                    <a:pt x="14" y="10"/>
                  </a:lnTo>
                  <a:lnTo>
                    <a:pt x="24" y="4"/>
                  </a:lnTo>
                  <a:lnTo>
                    <a:pt x="36" y="2"/>
                  </a:lnTo>
                  <a:lnTo>
                    <a:pt x="50" y="0"/>
                  </a:lnTo>
                  <a:lnTo>
                    <a:pt x="64" y="2"/>
                  </a:lnTo>
                  <a:lnTo>
                    <a:pt x="78" y="4"/>
                  </a:lnTo>
                  <a:lnTo>
                    <a:pt x="92" y="10"/>
                  </a:lnTo>
                  <a:lnTo>
                    <a:pt x="108" y="18"/>
                  </a:lnTo>
                  <a:lnTo>
                    <a:pt x="120" y="28"/>
                  </a:lnTo>
                  <a:lnTo>
                    <a:pt x="132" y="38"/>
                  </a:lnTo>
                  <a:lnTo>
                    <a:pt x="140" y="50"/>
                  </a:lnTo>
                  <a:lnTo>
                    <a:pt x="146" y="60"/>
                  </a:lnTo>
                  <a:lnTo>
                    <a:pt x="150" y="72"/>
                  </a:lnTo>
                  <a:lnTo>
                    <a:pt x="150" y="82"/>
                  </a:lnTo>
                  <a:lnTo>
                    <a:pt x="148" y="94"/>
                  </a:lnTo>
                  <a:lnTo>
                    <a:pt x="142" y="102"/>
                  </a:lnTo>
                  <a:close/>
                </a:path>
              </a:pathLst>
            </a:custGeom>
            <a:solidFill>
              <a:srgbClr val="D1705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5" name="Freeform 553">
              <a:extLst>
                <a:ext uri="{FF2B5EF4-FFF2-40B4-BE49-F238E27FC236}">
                  <a16:creationId xmlns:a16="http://schemas.microsoft.com/office/drawing/2014/main" id="{91ABD692-F048-4BB9-8175-91D46386C538}"/>
                </a:ext>
              </a:extLst>
            </p:cNvPr>
            <p:cNvSpPr>
              <a:spLocks/>
            </p:cNvSpPr>
            <p:nvPr/>
          </p:nvSpPr>
          <p:spPr bwMode="auto">
            <a:xfrm>
              <a:off x="2478" y="1878"/>
              <a:ext cx="142" cy="114"/>
            </a:xfrm>
            <a:custGeom>
              <a:avLst/>
              <a:gdLst>
                <a:gd name="T0" fmla="*/ 136 w 142"/>
                <a:gd name="T1" fmla="*/ 98 h 114"/>
                <a:gd name="T2" fmla="*/ 136 w 142"/>
                <a:gd name="T3" fmla="*/ 98 h 114"/>
                <a:gd name="T4" fmla="*/ 128 w 142"/>
                <a:gd name="T5" fmla="*/ 104 h 114"/>
                <a:gd name="T6" fmla="*/ 118 w 142"/>
                <a:gd name="T7" fmla="*/ 110 h 114"/>
                <a:gd name="T8" fmla="*/ 108 w 142"/>
                <a:gd name="T9" fmla="*/ 112 h 114"/>
                <a:gd name="T10" fmla="*/ 94 w 142"/>
                <a:gd name="T11" fmla="*/ 114 h 114"/>
                <a:gd name="T12" fmla="*/ 82 w 142"/>
                <a:gd name="T13" fmla="*/ 112 h 114"/>
                <a:gd name="T14" fmla="*/ 68 w 142"/>
                <a:gd name="T15" fmla="*/ 110 h 114"/>
                <a:gd name="T16" fmla="*/ 54 w 142"/>
                <a:gd name="T17" fmla="*/ 104 h 114"/>
                <a:gd name="T18" fmla="*/ 40 w 142"/>
                <a:gd name="T19" fmla="*/ 96 h 114"/>
                <a:gd name="T20" fmla="*/ 40 w 142"/>
                <a:gd name="T21" fmla="*/ 96 h 114"/>
                <a:gd name="T22" fmla="*/ 28 w 142"/>
                <a:gd name="T23" fmla="*/ 88 h 114"/>
                <a:gd name="T24" fmla="*/ 18 w 142"/>
                <a:gd name="T25" fmla="*/ 78 h 114"/>
                <a:gd name="T26" fmla="*/ 10 w 142"/>
                <a:gd name="T27" fmla="*/ 68 h 114"/>
                <a:gd name="T28" fmla="*/ 4 w 142"/>
                <a:gd name="T29" fmla="*/ 56 h 114"/>
                <a:gd name="T30" fmla="*/ 0 w 142"/>
                <a:gd name="T31" fmla="*/ 46 h 114"/>
                <a:gd name="T32" fmla="*/ 0 w 142"/>
                <a:gd name="T33" fmla="*/ 36 h 114"/>
                <a:gd name="T34" fmla="*/ 2 w 142"/>
                <a:gd name="T35" fmla="*/ 26 h 114"/>
                <a:gd name="T36" fmla="*/ 6 w 142"/>
                <a:gd name="T37" fmla="*/ 16 h 114"/>
                <a:gd name="T38" fmla="*/ 6 w 142"/>
                <a:gd name="T39" fmla="*/ 16 h 114"/>
                <a:gd name="T40" fmla="*/ 14 w 142"/>
                <a:gd name="T41" fmla="*/ 10 h 114"/>
                <a:gd name="T42" fmla="*/ 24 w 142"/>
                <a:gd name="T43" fmla="*/ 4 h 114"/>
                <a:gd name="T44" fmla="*/ 36 w 142"/>
                <a:gd name="T45" fmla="*/ 2 h 114"/>
                <a:gd name="T46" fmla="*/ 48 w 142"/>
                <a:gd name="T47" fmla="*/ 0 h 114"/>
                <a:gd name="T48" fmla="*/ 60 w 142"/>
                <a:gd name="T49" fmla="*/ 2 h 114"/>
                <a:gd name="T50" fmla="*/ 74 w 142"/>
                <a:gd name="T51" fmla="*/ 6 h 114"/>
                <a:gd name="T52" fmla="*/ 88 w 142"/>
                <a:gd name="T53" fmla="*/ 10 h 114"/>
                <a:gd name="T54" fmla="*/ 102 w 142"/>
                <a:gd name="T55" fmla="*/ 18 h 114"/>
                <a:gd name="T56" fmla="*/ 102 w 142"/>
                <a:gd name="T57" fmla="*/ 18 h 114"/>
                <a:gd name="T58" fmla="*/ 114 w 142"/>
                <a:gd name="T59" fmla="*/ 26 h 114"/>
                <a:gd name="T60" fmla="*/ 124 w 142"/>
                <a:gd name="T61" fmla="*/ 36 h 114"/>
                <a:gd name="T62" fmla="*/ 132 w 142"/>
                <a:gd name="T63" fmla="*/ 48 h 114"/>
                <a:gd name="T64" fmla="*/ 138 w 142"/>
                <a:gd name="T65" fmla="*/ 58 h 114"/>
                <a:gd name="T66" fmla="*/ 142 w 142"/>
                <a:gd name="T67" fmla="*/ 68 h 114"/>
                <a:gd name="T68" fmla="*/ 142 w 142"/>
                <a:gd name="T69" fmla="*/ 80 h 114"/>
                <a:gd name="T70" fmla="*/ 140 w 142"/>
                <a:gd name="T71" fmla="*/ 88 h 114"/>
                <a:gd name="T72" fmla="*/ 136 w 142"/>
                <a:gd name="T73" fmla="*/ 98 h 114"/>
                <a:gd name="T74" fmla="*/ 136 w 142"/>
                <a:gd name="T75" fmla="*/ 98 h 11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2"/>
                <a:gd name="T115" fmla="*/ 0 h 114"/>
                <a:gd name="T116" fmla="*/ 142 w 142"/>
                <a:gd name="T117" fmla="*/ 114 h 11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2" h="114">
                  <a:moveTo>
                    <a:pt x="136" y="98"/>
                  </a:moveTo>
                  <a:lnTo>
                    <a:pt x="136" y="98"/>
                  </a:lnTo>
                  <a:lnTo>
                    <a:pt x="128" y="104"/>
                  </a:lnTo>
                  <a:lnTo>
                    <a:pt x="118" y="110"/>
                  </a:lnTo>
                  <a:lnTo>
                    <a:pt x="108" y="112"/>
                  </a:lnTo>
                  <a:lnTo>
                    <a:pt x="94" y="114"/>
                  </a:lnTo>
                  <a:lnTo>
                    <a:pt x="82" y="112"/>
                  </a:lnTo>
                  <a:lnTo>
                    <a:pt x="68" y="110"/>
                  </a:lnTo>
                  <a:lnTo>
                    <a:pt x="54" y="104"/>
                  </a:lnTo>
                  <a:lnTo>
                    <a:pt x="40" y="96"/>
                  </a:lnTo>
                  <a:lnTo>
                    <a:pt x="28" y="88"/>
                  </a:lnTo>
                  <a:lnTo>
                    <a:pt x="18" y="78"/>
                  </a:lnTo>
                  <a:lnTo>
                    <a:pt x="10" y="68"/>
                  </a:lnTo>
                  <a:lnTo>
                    <a:pt x="4" y="56"/>
                  </a:lnTo>
                  <a:lnTo>
                    <a:pt x="0" y="46"/>
                  </a:lnTo>
                  <a:lnTo>
                    <a:pt x="0" y="36"/>
                  </a:lnTo>
                  <a:lnTo>
                    <a:pt x="2" y="26"/>
                  </a:lnTo>
                  <a:lnTo>
                    <a:pt x="6" y="16"/>
                  </a:lnTo>
                  <a:lnTo>
                    <a:pt x="14" y="10"/>
                  </a:lnTo>
                  <a:lnTo>
                    <a:pt x="24" y="4"/>
                  </a:lnTo>
                  <a:lnTo>
                    <a:pt x="36" y="2"/>
                  </a:lnTo>
                  <a:lnTo>
                    <a:pt x="48" y="0"/>
                  </a:lnTo>
                  <a:lnTo>
                    <a:pt x="60" y="2"/>
                  </a:lnTo>
                  <a:lnTo>
                    <a:pt x="74" y="6"/>
                  </a:lnTo>
                  <a:lnTo>
                    <a:pt x="88" y="10"/>
                  </a:lnTo>
                  <a:lnTo>
                    <a:pt x="102" y="18"/>
                  </a:lnTo>
                  <a:lnTo>
                    <a:pt x="114" y="26"/>
                  </a:lnTo>
                  <a:lnTo>
                    <a:pt x="124" y="36"/>
                  </a:lnTo>
                  <a:lnTo>
                    <a:pt x="132" y="48"/>
                  </a:lnTo>
                  <a:lnTo>
                    <a:pt x="138" y="58"/>
                  </a:lnTo>
                  <a:lnTo>
                    <a:pt x="142" y="68"/>
                  </a:lnTo>
                  <a:lnTo>
                    <a:pt x="142" y="80"/>
                  </a:lnTo>
                  <a:lnTo>
                    <a:pt x="140" y="88"/>
                  </a:lnTo>
                  <a:lnTo>
                    <a:pt x="136" y="98"/>
                  </a:lnTo>
                  <a:close/>
                </a:path>
              </a:pathLst>
            </a:custGeom>
            <a:solidFill>
              <a:srgbClr val="D2745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6" name="Freeform 554">
              <a:extLst>
                <a:ext uri="{FF2B5EF4-FFF2-40B4-BE49-F238E27FC236}">
                  <a16:creationId xmlns:a16="http://schemas.microsoft.com/office/drawing/2014/main" id="{DCF7592F-207E-4C13-A838-A83C7642ABA8}"/>
                </a:ext>
              </a:extLst>
            </p:cNvPr>
            <p:cNvSpPr>
              <a:spLocks/>
            </p:cNvSpPr>
            <p:nvPr/>
          </p:nvSpPr>
          <p:spPr bwMode="auto">
            <a:xfrm>
              <a:off x="2482" y="1882"/>
              <a:ext cx="134" cy="106"/>
            </a:xfrm>
            <a:custGeom>
              <a:avLst/>
              <a:gdLst>
                <a:gd name="T0" fmla="*/ 128 w 134"/>
                <a:gd name="T1" fmla="*/ 90 h 106"/>
                <a:gd name="T2" fmla="*/ 128 w 134"/>
                <a:gd name="T3" fmla="*/ 90 h 106"/>
                <a:gd name="T4" fmla="*/ 120 w 134"/>
                <a:gd name="T5" fmla="*/ 98 h 106"/>
                <a:gd name="T6" fmla="*/ 112 w 134"/>
                <a:gd name="T7" fmla="*/ 102 h 106"/>
                <a:gd name="T8" fmla="*/ 102 w 134"/>
                <a:gd name="T9" fmla="*/ 106 h 106"/>
                <a:gd name="T10" fmla="*/ 90 w 134"/>
                <a:gd name="T11" fmla="*/ 106 h 106"/>
                <a:gd name="T12" fmla="*/ 78 w 134"/>
                <a:gd name="T13" fmla="*/ 104 h 106"/>
                <a:gd name="T14" fmla="*/ 64 w 134"/>
                <a:gd name="T15" fmla="*/ 102 h 106"/>
                <a:gd name="T16" fmla="*/ 52 w 134"/>
                <a:gd name="T17" fmla="*/ 96 h 106"/>
                <a:gd name="T18" fmla="*/ 38 w 134"/>
                <a:gd name="T19" fmla="*/ 90 h 106"/>
                <a:gd name="T20" fmla="*/ 38 w 134"/>
                <a:gd name="T21" fmla="*/ 90 h 106"/>
                <a:gd name="T22" fmla="*/ 26 w 134"/>
                <a:gd name="T23" fmla="*/ 82 h 106"/>
                <a:gd name="T24" fmla="*/ 18 w 134"/>
                <a:gd name="T25" fmla="*/ 72 h 106"/>
                <a:gd name="T26" fmla="*/ 10 w 134"/>
                <a:gd name="T27" fmla="*/ 62 h 106"/>
                <a:gd name="T28" fmla="*/ 4 w 134"/>
                <a:gd name="T29" fmla="*/ 52 h 106"/>
                <a:gd name="T30" fmla="*/ 2 w 134"/>
                <a:gd name="T31" fmla="*/ 42 h 106"/>
                <a:gd name="T32" fmla="*/ 0 w 134"/>
                <a:gd name="T33" fmla="*/ 32 h 106"/>
                <a:gd name="T34" fmla="*/ 2 w 134"/>
                <a:gd name="T35" fmla="*/ 24 h 106"/>
                <a:gd name="T36" fmla="*/ 8 w 134"/>
                <a:gd name="T37" fmla="*/ 14 h 106"/>
                <a:gd name="T38" fmla="*/ 8 w 134"/>
                <a:gd name="T39" fmla="*/ 14 h 106"/>
                <a:gd name="T40" fmla="*/ 14 w 134"/>
                <a:gd name="T41" fmla="*/ 8 h 106"/>
                <a:gd name="T42" fmla="*/ 24 w 134"/>
                <a:gd name="T43" fmla="*/ 4 h 106"/>
                <a:gd name="T44" fmla="*/ 34 w 134"/>
                <a:gd name="T45" fmla="*/ 0 h 106"/>
                <a:gd name="T46" fmla="*/ 46 w 134"/>
                <a:gd name="T47" fmla="*/ 0 h 106"/>
                <a:gd name="T48" fmla="*/ 58 w 134"/>
                <a:gd name="T49" fmla="*/ 0 h 106"/>
                <a:gd name="T50" fmla="*/ 70 w 134"/>
                <a:gd name="T51" fmla="*/ 4 h 106"/>
                <a:gd name="T52" fmla="*/ 84 w 134"/>
                <a:gd name="T53" fmla="*/ 8 h 106"/>
                <a:gd name="T54" fmla="*/ 96 w 134"/>
                <a:gd name="T55" fmla="*/ 16 h 106"/>
                <a:gd name="T56" fmla="*/ 96 w 134"/>
                <a:gd name="T57" fmla="*/ 16 h 106"/>
                <a:gd name="T58" fmla="*/ 108 w 134"/>
                <a:gd name="T59" fmla="*/ 24 h 106"/>
                <a:gd name="T60" fmla="*/ 118 w 134"/>
                <a:gd name="T61" fmla="*/ 34 h 106"/>
                <a:gd name="T62" fmla="*/ 126 w 134"/>
                <a:gd name="T63" fmla="*/ 44 h 106"/>
                <a:gd name="T64" fmla="*/ 130 w 134"/>
                <a:gd name="T65" fmla="*/ 54 h 106"/>
                <a:gd name="T66" fmla="*/ 134 w 134"/>
                <a:gd name="T67" fmla="*/ 64 h 106"/>
                <a:gd name="T68" fmla="*/ 134 w 134"/>
                <a:gd name="T69" fmla="*/ 74 h 106"/>
                <a:gd name="T70" fmla="*/ 132 w 134"/>
                <a:gd name="T71" fmla="*/ 82 h 106"/>
                <a:gd name="T72" fmla="*/ 128 w 134"/>
                <a:gd name="T73" fmla="*/ 90 h 106"/>
                <a:gd name="T74" fmla="*/ 128 w 134"/>
                <a:gd name="T75" fmla="*/ 90 h 10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34"/>
                <a:gd name="T115" fmla="*/ 0 h 106"/>
                <a:gd name="T116" fmla="*/ 134 w 134"/>
                <a:gd name="T117" fmla="*/ 106 h 10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34" h="106">
                  <a:moveTo>
                    <a:pt x="128" y="90"/>
                  </a:moveTo>
                  <a:lnTo>
                    <a:pt x="128" y="90"/>
                  </a:lnTo>
                  <a:lnTo>
                    <a:pt x="120" y="98"/>
                  </a:lnTo>
                  <a:lnTo>
                    <a:pt x="112" y="102"/>
                  </a:lnTo>
                  <a:lnTo>
                    <a:pt x="102" y="106"/>
                  </a:lnTo>
                  <a:lnTo>
                    <a:pt x="90" y="106"/>
                  </a:lnTo>
                  <a:lnTo>
                    <a:pt x="78" y="104"/>
                  </a:lnTo>
                  <a:lnTo>
                    <a:pt x="64" y="102"/>
                  </a:lnTo>
                  <a:lnTo>
                    <a:pt x="52" y="96"/>
                  </a:lnTo>
                  <a:lnTo>
                    <a:pt x="38" y="90"/>
                  </a:lnTo>
                  <a:lnTo>
                    <a:pt x="26" y="82"/>
                  </a:lnTo>
                  <a:lnTo>
                    <a:pt x="18" y="72"/>
                  </a:lnTo>
                  <a:lnTo>
                    <a:pt x="10" y="62"/>
                  </a:lnTo>
                  <a:lnTo>
                    <a:pt x="4" y="52"/>
                  </a:lnTo>
                  <a:lnTo>
                    <a:pt x="2" y="42"/>
                  </a:lnTo>
                  <a:lnTo>
                    <a:pt x="0" y="32"/>
                  </a:lnTo>
                  <a:lnTo>
                    <a:pt x="2" y="24"/>
                  </a:lnTo>
                  <a:lnTo>
                    <a:pt x="8" y="14"/>
                  </a:lnTo>
                  <a:lnTo>
                    <a:pt x="14" y="8"/>
                  </a:lnTo>
                  <a:lnTo>
                    <a:pt x="24" y="4"/>
                  </a:lnTo>
                  <a:lnTo>
                    <a:pt x="34" y="0"/>
                  </a:lnTo>
                  <a:lnTo>
                    <a:pt x="46" y="0"/>
                  </a:lnTo>
                  <a:lnTo>
                    <a:pt x="58" y="0"/>
                  </a:lnTo>
                  <a:lnTo>
                    <a:pt x="70" y="4"/>
                  </a:lnTo>
                  <a:lnTo>
                    <a:pt x="84" y="8"/>
                  </a:lnTo>
                  <a:lnTo>
                    <a:pt x="96" y="16"/>
                  </a:lnTo>
                  <a:lnTo>
                    <a:pt x="108" y="24"/>
                  </a:lnTo>
                  <a:lnTo>
                    <a:pt x="118" y="34"/>
                  </a:lnTo>
                  <a:lnTo>
                    <a:pt x="126" y="44"/>
                  </a:lnTo>
                  <a:lnTo>
                    <a:pt x="130" y="54"/>
                  </a:lnTo>
                  <a:lnTo>
                    <a:pt x="134" y="64"/>
                  </a:lnTo>
                  <a:lnTo>
                    <a:pt x="134" y="74"/>
                  </a:lnTo>
                  <a:lnTo>
                    <a:pt x="132" y="82"/>
                  </a:lnTo>
                  <a:lnTo>
                    <a:pt x="128" y="90"/>
                  </a:lnTo>
                  <a:close/>
                </a:path>
              </a:pathLst>
            </a:custGeom>
            <a:solidFill>
              <a:srgbClr val="D2765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7" name="Freeform 555">
              <a:extLst>
                <a:ext uri="{FF2B5EF4-FFF2-40B4-BE49-F238E27FC236}">
                  <a16:creationId xmlns:a16="http://schemas.microsoft.com/office/drawing/2014/main" id="{99EDF64C-9FBA-477B-A36D-CBB57D959D24}"/>
                </a:ext>
              </a:extLst>
            </p:cNvPr>
            <p:cNvSpPr>
              <a:spLocks/>
            </p:cNvSpPr>
            <p:nvPr/>
          </p:nvSpPr>
          <p:spPr bwMode="auto">
            <a:xfrm>
              <a:off x="2488" y="1884"/>
              <a:ext cx="124" cy="100"/>
            </a:xfrm>
            <a:custGeom>
              <a:avLst/>
              <a:gdLst>
                <a:gd name="T0" fmla="*/ 118 w 124"/>
                <a:gd name="T1" fmla="*/ 86 h 100"/>
                <a:gd name="T2" fmla="*/ 118 w 124"/>
                <a:gd name="T3" fmla="*/ 86 h 100"/>
                <a:gd name="T4" fmla="*/ 112 w 124"/>
                <a:gd name="T5" fmla="*/ 92 h 100"/>
                <a:gd name="T6" fmla="*/ 104 w 124"/>
                <a:gd name="T7" fmla="*/ 96 h 100"/>
                <a:gd name="T8" fmla="*/ 94 w 124"/>
                <a:gd name="T9" fmla="*/ 100 h 100"/>
                <a:gd name="T10" fmla="*/ 82 w 124"/>
                <a:gd name="T11" fmla="*/ 100 h 100"/>
                <a:gd name="T12" fmla="*/ 72 w 124"/>
                <a:gd name="T13" fmla="*/ 100 h 100"/>
                <a:gd name="T14" fmla="*/ 58 w 124"/>
                <a:gd name="T15" fmla="*/ 96 h 100"/>
                <a:gd name="T16" fmla="*/ 46 w 124"/>
                <a:gd name="T17" fmla="*/ 92 h 100"/>
                <a:gd name="T18" fmla="*/ 34 w 124"/>
                <a:gd name="T19" fmla="*/ 86 h 100"/>
                <a:gd name="T20" fmla="*/ 34 w 124"/>
                <a:gd name="T21" fmla="*/ 86 h 100"/>
                <a:gd name="T22" fmla="*/ 24 w 124"/>
                <a:gd name="T23" fmla="*/ 78 h 100"/>
                <a:gd name="T24" fmla="*/ 14 w 124"/>
                <a:gd name="T25" fmla="*/ 68 h 100"/>
                <a:gd name="T26" fmla="*/ 8 w 124"/>
                <a:gd name="T27" fmla="*/ 60 h 100"/>
                <a:gd name="T28" fmla="*/ 2 w 124"/>
                <a:gd name="T29" fmla="*/ 50 h 100"/>
                <a:gd name="T30" fmla="*/ 0 w 124"/>
                <a:gd name="T31" fmla="*/ 40 h 100"/>
                <a:gd name="T32" fmla="*/ 0 w 124"/>
                <a:gd name="T33" fmla="*/ 32 h 100"/>
                <a:gd name="T34" fmla="*/ 0 w 124"/>
                <a:gd name="T35" fmla="*/ 22 h 100"/>
                <a:gd name="T36" fmla="*/ 6 w 124"/>
                <a:gd name="T37" fmla="*/ 14 h 100"/>
                <a:gd name="T38" fmla="*/ 6 w 124"/>
                <a:gd name="T39" fmla="*/ 14 h 100"/>
                <a:gd name="T40" fmla="*/ 12 w 124"/>
                <a:gd name="T41" fmla="*/ 8 h 100"/>
                <a:gd name="T42" fmla="*/ 20 w 124"/>
                <a:gd name="T43" fmla="*/ 4 h 100"/>
                <a:gd name="T44" fmla="*/ 30 w 124"/>
                <a:gd name="T45" fmla="*/ 2 h 100"/>
                <a:gd name="T46" fmla="*/ 42 w 124"/>
                <a:gd name="T47" fmla="*/ 0 h 100"/>
                <a:gd name="T48" fmla="*/ 52 w 124"/>
                <a:gd name="T49" fmla="*/ 2 h 100"/>
                <a:gd name="T50" fmla="*/ 66 w 124"/>
                <a:gd name="T51" fmla="*/ 4 h 100"/>
                <a:gd name="T52" fmla="*/ 78 w 124"/>
                <a:gd name="T53" fmla="*/ 10 h 100"/>
                <a:gd name="T54" fmla="*/ 90 w 124"/>
                <a:gd name="T55" fmla="*/ 16 h 100"/>
                <a:gd name="T56" fmla="*/ 90 w 124"/>
                <a:gd name="T57" fmla="*/ 16 h 100"/>
                <a:gd name="T58" fmla="*/ 100 w 124"/>
                <a:gd name="T59" fmla="*/ 24 h 100"/>
                <a:gd name="T60" fmla="*/ 110 w 124"/>
                <a:gd name="T61" fmla="*/ 32 h 100"/>
                <a:gd name="T62" fmla="*/ 116 w 124"/>
                <a:gd name="T63" fmla="*/ 42 h 100"/>
                <a:gd name="T64" fmla="*/ 122 w 124"/>
                <a:gd name="T65" fmla="*/ 50 h 100"/>
                <a:gd name="T66" fmla="*/ 124 w 124"/>
                <a:gd name="T67" fmla="*/ 60 h 100"/>
                <a:gd name="T68" fmla="*/ 124 w 124"/>
                <a:gd name="T69" fmla="*/ 70 h 100"/>
                <a:gd name="T70" fmla="*/ 124 w 124"/>
                <a:gd name="T71" fmla="*/ 78 h 100"/>
                <a:gd name="T72" fmla="*/ 118 w 124"/>
                <a:gd name="T73" fmla="*/ 86 h 100"/>
                <a:gd name="T74" fmla="*/ 118 w 124"/>
                <a:gd name="T75" fmla="*/ 86 h 10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24"/>
                <a:gd name="T115" fmla="*/ 0 h 100"/>
                <a:gd name="T116" fmla="*/ 124 w 124"/>
                <a:gd name="T117" fmla="*/ 100 h 10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24" h="100">
                  <a:moveTo>
                    <a:pt x="118" y="86"/>
                  </a:moveTo>
                  <a:lnTo>
                    <a:pt x="118" y="86"/>
                  </a:lnTo>
                  <a:lnTo>
                    <a:pt x="112" y="92"/>
                  </a:lnTo>
                  <a:lnTo>
                    <a:pt x="104" y="96"/>
                  </a:lnTo>
                  <a:lnTo>
                    <a:pt x="94" y="100"/>
                  </a:lnTo>
                  <a:lnTo>
                    <a:pt x="82" y="100"/>
                  </a:lnTo>
                  <a:lnTo>
                    <a:pt x="72" y="100"/>
                  </a:lnTo>
                  <a:lnTo>
                    <a:pt x="58" y="96"/>
                  </a:lnTo>
                  <a:lnTo>
                    <a:pt x="46" y="92"/>
                  </a:lnTo>
                  <a:lnTo>
                    <a:pt x="34" y="86"/>
                  </a:lnTo>
                  <a:lnTo>
                    <a:pt x="24" y="78"/>
                  </a:lnTo>
                  <a:lnTo>
                    <a:pt x="14" y="68"/>
                  </a:lnTo>
                  <a:lnTo>
                    <a:pt x="8" y="60"/>
                  </a:lnTo>
                  <a:lnTo>
                    <a:pt x="2" y="50"/>
                  </a:lnTo>
                  <a:lnTo>
                    <a:pt x="0" y="40"/>
                  </a:lnTo>
                  <a:lnTo>
                    <a:pt x="0" y="32"/>
                  </a:lnTo>
                  <a:lnTo>
                    <a:pt x="0" y="22"/>
                  </a:lnTo>
                  <a:lnTo>
                    <a:pt x="6" y="14"/>
                  </a:lnTo>
                  <a:lnTo>
                    <a:pt x="12" y="8"/>
                  </a:lnTo>
                  <a:lnTo>
                    <a:pt x="20" y="4"/>
                  </a:lnTo>
                  <a:lnTo>
                    <a:pt x="30" y="2"/>
                  </a:lnTo>
                  <a:lnTo>
                    <a:pt x="42" y="0"/>
                  </a:lnTo>
                  <a:lnTo>
                    <a:pt x="52" y="2"/>
                  </a:lnTo>
                  <a:lnTo>
                    <a:pt x="66" y="4"/>
                  </a:lnTo>
                  <a:lnTo>
                    <a:pt x="78" y="10"/>
                  </a:lnTo>
                  <a:lnTo>
                    <a:pt x="90" y="16"/>
                  </a:lnTo>
                  <a:lnTo>
                    <a:pt x="100" y="24"/>
                  </a:lnTo>
                  <a:lnTo>
                    <a:pt x="110" y="32"/>
                  </a:lnTo>
                  <a:lnTo>
                    <a:pt x="116" y="42"/>
                  </a:lnTo>
                  <a:lnTo>
                    <a:pt x="122" y="50"/>
                  </a:lnTo>
                  <a:lnTo>
                    <a:pt x="124" y="60"/>
                  </a:lnTo>
                  <a:lnTo>
                    <a:pt x="124" y="70"/>
                  </a:lnTo>
                  <a:lnTo>
                    <a:pt x="124" y="78"/>
                  </a:lnTo>
                  <a:lnTo>
                    <a:pt x="118" y="86"/>
                  </a:lnTo>
                  <a:close/>
                </a:path>
              </a:pathLst>
            </a:custGeom>
            <a:solidFill>
              <a:srgbClr val="D3795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8" name="Freeform 556">
              <a:extLst>
                <a:ext uri="{FF2B5EF4-FFF2-40B4-BE49-F238E27FC236}">
                  <a16:creationId xmlns:a16="http://schemas.microsoft.com/office/drawing/2014/main" id="{F1DC4945-BB98-4E77-8519-36ACACE2FEAD}"/>
                </a:ext>
              </a:extLst>
            </p:cNvPr>
            <p:cNvSpPr>
              <a:spLocks/>
            </p:cNvSpPr>
            <p:nvPr/>
          </p:nvSpPr>
          <p:spPr bwMode="auto">
            <a:xfrm>
              <a:off x="2492" y="1888"/>
              <a:ext cx="118" cy="92"/>
            </a:xfrm>
            <a:custGeom>
              <a:avLst/>
              <a:gdLst>
                <a:gd name="T0" fmla="*/ 112 w 118"/>
                <a:gd name="T1" fmla="*/ 80 h 92"/>
                <a:gd name="T2" fmla="*/ 112 w 118"/>
                <a:gd name="T3" fmla="*/ 80 h 92"/>
                <a:gd name="T4" fmla="*/ 106 w 118"/>
                <a:gd name="T5" fmla="*/ 86 h 92"/>
                <a:gd name="T6" fmla="*/ 98 w 118"/>
                <a:gd name="T7" fmla="*/ 90 h 92"/>
                <a:gd name="T8" fmla="*/ 88 w 118"/>
                <a:gd name="T9" fmla="*/ 92 h 92"/>
                <a:gd name="T10" fmla="*/ 78 w 118"/>
                <a:gd name="T11" fmla="*/ 92 h 92"/>
                <a:gd name="T12" fmla="*/ 66 w 118"/>
                <a:gd name="T13" fmla="*/ 92 h 92"/>
                <a:gd name="T14" fmla="*/ 56 w 118"/>
                <a:gd name="T15" fmla="*/ 88 h 92"/>
                <a:gd name="T16" fmla="*/ 44 w 118"/>
                <a:gd name="T17" fmla="*/ 84 h 92"/>
                <a:gd name="T18" fmla="*/ 32 w 118"/>
                <a:gd name="T19" fmla="*/ 78 h 92"/>
                <a:gd name="T20" fmla="*/ 32 w 118"/>
                <a:gd name="T21" fmla="*/ 78 h 92"/>
                <a:gd name="T22" fmla="*/ 22 w 118"/>
                <a:gd name="T23" fmla="*/ 72 h 92"/>
                <a:gd name="T24" fmla="*/ 14 w 118"/>
                <a:gd name="T25" fmla="*/ 62 h 92"/>
                <a:gd name="T26" fmla="*/ 8 w 118"/>
                <a:gd name="T27" fmla="*/ 54 h 92"/>
                <a:gd name="T28" fmla="*/ 4 w 118"/>
                <a:gd name="T29" fmla="*/ 46 h 92"/>
                <a:gd name="T30" fmla="*/ 0 w 118"/>
                <a:gd name="T31" fmla="*/ 36 h 92"/>
                <a:gd name="T32" fmla="*/ 0 w 118"/>
                <a:gd name="T33" fmla="*/ 28 h 92"/>
                <a:gd name="T34" fmla="*/ 2 w 118"/>
                <a:gd name="T35" fmla="*/ 20 h 92"/>
                <a:gd name="T36" fmla="*/ 6 w 118"/>
                <a:gd name="T37" fmla="*/ 12 h 92"/>
                <a:gd name="T38" fmla="*/ 6 w 118"/>
                <a:gd name="T39" fmla="*/ 12 h 92"/>
                <a:gd name="T40" fmla="*/ 12 w 118"/>
                <a:gd name="T41" fmla="*/ 6 h 92"/>
                <a:gd name="T42" fmla="*/ 20 w 118"/>
                <a:gd name="T43" fmla="*/ 2 h 92"/>
                <a:gd name="T44" fmla="*/ 28 w 118"/>
                <a:gd name="T45" fmla="*/ 0 h 92"/>
                <a:gd name="T46" fmla="*/ 40 w 118"/>
                <a:gd name="T47" fmla="*/ 0 h 92"/>
                <a:gd name="T48" fmla="*/ 50 w 118"/>
                <a:gd name="T49" fmla="*/ 0 h 92"/>
                <a:gd name="T50" fmla="*/ 62 w 118"/>
                <a:gd name="T51" fmla="*/ 4 h 92"/>
                <a:gd name="T52" fmla="*/ 72 w 118"/>
                <a:gd name="T53" fmla="*/ 8 h 92"/>
                <a:gd name="T54" fmla="*/ 84 w 118"/>
                <a:gd name="T55" fmla="*/ 14 h 92"/>
                <a:gd name="T56" fmla="*/ 84 w 118"/>
                <a:gd name="T57" fmla="*/ 14 h 92"/>
                <a:gd name="T58" fmla="*/ 94 w 118"/>
                <a:gd name="T59" fmla="*/ 20 h 92"/>
                <a:gd name="T60" fmla="*/ 102 w 118"/>
                <a:gd name="T61" fmla="*/ 28 h 92"/>
                <a:gd name="T62" fmla="*/ 110 w 118"/>
                <a:gd name="T63" fmla="*/ 38 h 92"/>
                <a:gd name="T64" fmla="*/ 114 w 118"/>
                <a:gd name="T65" fmla="*/ 46 h 92"/>
                <a:gd name="T66" fmla="*/ 116 w 118"/>
                <a:gd name="T67" fmla="*/ 56 h 92"/>
                <a:gd name="T68" fmla="*/ 118 w 118"/>
                <a:gd name="T69" fmla="*/ 64 h 92"/>
                <a:gd name="T70" fmla="*/ 116 w 118"/>
                <a:gd name="T71" fmla="*/ 72 h 92"/>
                <a:gd name="T72" fmla="*/ 112 w 118"/>
                <a:gd name="T73" fmla="*/ 80 h 92"/>
                <a:gd name="T74" fmla="*/ 112 w 118"/>
                <a:gd name="T75" fmla="*/ 80 h 9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18"/>
                <a:gd name="T115" fmla="*/ 0 h 92"/>
                <a:gd name="T116" fmla="*/ 118 w 118"/>
                <a:gd name="T117" fmla="*/ 92 h 9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18" h="92">
                  <a:moveTo>
                    <a:pt x="112" y="80"/>
                  </a:moveTo>
                  <a:lnTo>
                    <a:pt x="112" y="80"/>
                  </a:lnTo>
                  <a:lnTo>
                    <a:pt x="106" y="86"/>
                  </a:lnTo>
                  <a:lnTo>
                    <a:pt x="98" y="90"/>
                  </a:lnTo>
                  <a:lnTo>
                    <a:pt x="88" y="92"/>
                  </a:lnTo>
                  <a:lnTo>
                    <a:pt x="78" y="92"/>
                  </a:lnTo>
                  <a:lnTo>
                    <a:pt x="66" y="92"/>
                  </a:lnTo>
                  <a:lnTo>
                    <a:pt x="56" y="88"/>
                  </a:lnTo>
                  <a:lnTo>
                    <a:pt x="44" y="84"/>
                  </a:lnTo>
                  <a:lnTo>
                    <a:pt x="32" y="78"/>
                  </a:lnTo>
                  <a:lnTo>
                    <a:pt x="22" y="72"/>
                  </a:lnTo>
                  <a:lnTo>
                    <a:pt x="14" y="62"/>
                  </a:lnTo>
                  <a:lnTo>
                    <a:pt x="8" y="54"/>
                  </a:lnTo>
                  <a:lnTo>
                    <a:pt x="4" y="46"/>
                  </a:lnTo>
                  <a:lnTo>
                    <a:pt x="0" y="36"/>
                  </a:lnTo>
                  <a:lnTo>
                    <a:pt x="0" y="28"/>
                  </a:lnTo>
                  <a:lnTo>
                    <a:pt x="2" y="20"/>
                  </a:lnTo>
                  <a:lnTo>
                    <a:pt x="6" y="12"/>
                  </a:lnTo>
                  <a:lnTo>
                    <a:pt x="12" y="6"/>
                  </a:lnTo>
                  <a:lnTo>
                    <a:pt x="20" y="2"/>
                  </a:lnTo>
                  <a:lnTo>
                    <a:pt x="28" y="0"/>
                  </a:lnTo>
                  <a:lnTo>
                    <a:pt x="40" y="0"/>
                  </a:lnTo>
                  <a:lnTo>
                    <a:pt x="50" y="0"/>
                  </a:lnTo>
                  <a:lnTo>
                    <a:pt x="62" y="4"/>
                  </a:lnTo>
                  <a:lnTo>
                    <a:pt x="72" y="8"/>
                  </a:lnTo>
                  <a:lnTo>
                    <a:pt x="84" y="14"/>
                  </a:lnTo>
                  <a:lnTo>
                    <a:pt x="94" y="20"/>
                  </a:lnTo>
                  <a:lnTo>
                    <a:pt x="102" y="28"/>
                  </a:lnTo>
                  <a:lnTo>
                    <a:pt x="110" y="38"/>
                  </a:lnTo>
                  <a:lnTo>
                    <a:pt x="114" y="46"/>
                  </a:lnTo>
                  <a:lnTo>
                    <a:pt x="116" y="56"/>
                  </a:lnTo>
                  <a:lnTo>
                    <a:pt x="118" y="64"/>
                  </a:lnTo>
                  <a:lnTo>
                    <a:pt x="116" y="72"/>
                  </a:lnTo>
                  <a:lnTo>
                    <a:pt x="112" y="80"/>
                  </a:lnTo>
                  <a:close/>
                </a:path>
              </a:pathLst>
            </a:custGeom>
            <a:solidFill>
              <a:srgbClr val="D57D5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9" name="Freeform 557">
              <a:extLst>
                <a:ext uri="{FF2B5EF4-FFF2-40B4-BE49-F238E27FC236}">
                  <a16:creationId xmlns:a16="http://schemas.microsoft.com/office/drawing/2014/main" id="{43EFB7E4-FE1D-4AF6-9899-71A67D8FAFD7}"/>
                </a:ext>
              </a:extLst>
            </p:cNvPr>
            <p:cNvSpPr>
              <a:spLocks/>
            </p:cNvSpPr>
            <p:nvPr/>
          </p:nvSpPr>
          <p:spPr bwMode="auto">
            <a:xfrm>
              <a:off x="2496" y="1890"/>
              <a:ext cx="110" cy="86"/>
            </a:xfrm>
            <a:custGeom>
              <a:avLst/>
              <a:gdLst>
                <a:gd name="T0" fmla="*/ 104 w 110"/>
                <a:gd name="T1" fmla="*/ 74 h 86"/>
                <a:gd name="T2" fmla="*/ 104 w 110"/>
                <a:gd name="T3" fmla="*/ 74 h 86"/>
                <a:gd name="T4" fmla="*/ 98 w 110"/>
                <a:gd name="T5" fmla="*/ 80 h 86"/>
                <a:gd name="T6" fmla="*/ 90 w 110"/>
                <a:gd name="T7" fmla="*/ 84 h 86"/>
                <a:gd name="T8" fmla="*/ 82 w 110"/>
                <a:gd name="T9" fmla="*/ 86 h 86"/>
                <a:gd name="T10" fmla="*/ 72 w 110"/>
                <a:gd name="T11" fmla="*/ 86 h 86"/>
                <a:gd name="T12" fmla="*/ 62 w 110"/>
                <a:gd name="T13" fmla="*/ 86 h 86"/>
                <a:gd name="T14" fmla="*/ 52 w 110"/>
                <a:gd name="T15" fmla="*/ 84 h 86"/>
                <a:gd name="T16" fmla="*/ 42 w 110"/>
                <a:gd name="T17" fmla="*/ 80 h 86"/>
                <a:gd name="T18" fmla="*/ 32 w 110"/>
                <a:gd name="T19" fmla="*/ 74 h 86"/>
                <a:gd name="T20" fmla="*/ 32 w 110"/>
                <a:gd name="T21" fmla="*/ 74 h 86"/>
                <a:gd name="T22" fmla="*/ 22 w 110"/>
                <a:gd name="T23" fmla="*/ 66 h 86"/>
                <a:gd name="T24" fmla="*/ 14 w 110"/>
                <a:gd name="T25" fmla="*/ 60 h 86"/>
                <a:gd name="T26" fmla="*/ 8 w 110"/>
                <a:gd name="T27" fmla="*/ 52 h 86"/>
                <a:gd name="T28" fmla="*/ 4 w 110"/>
                <a:gd name="T29" fmla="*/ 44 h 86"/>
                <a:gd name="T30" fmla="*/ 0 w 110"/>
                <a:gd name="T31" fmla="*/ 34 h 86"/>
                <a:gd name="T32" fmla="*/ 0 w 110"/>
                <a:gd name="T33" fmla="*/ 26 h 86"/>
                <a:gd name="T34" fmla="*/ 2 w 110"/>
                <a:gd name="T35" fmla="*/ 20 h 86"/>
                <a:gd name="T36" fmla="*/ 6 w 110"/>
                <a:gd name="T37" fmla="*/ 12 h 86"/>
                <a:gd name="T38" fmla="*/ 6 w 110"/>
                <a:gd name="T39" fmla="*/ 12 h 86"/>
                <a:gd name="T40" fmla="*/ 12 w 110"/>
                <a:gd name="T41" fmla="*/ 8 h 86"/>
                <a:gd name="T42" fmla="*/ 18 w 110"/>
                <a:gd name="T43" fmla="*/ 4 h 86"/>
                <a:gd name="T44" fmla="*/ 28 w 110"/>
                <a:gd name="T45" fmla="*/ 2 h 86"/>
                <a:gd name="T46" fmla="*/ 36 w 110"/>
                <a:gd name="T47" fmla="*/ 0 h 86"/>
                <a:gd name="T48" fmla="*/ 48 w 110"/>
                <a:gd name="T49" fmla="*/ 2 h 86"/>
                <a:gd name="T50" fmla="*/ 58 w 110"/>
                <a:gd name="T51" fmla="*/ 4 h 86"/>
                <a:gd name="T52" fmla="*/ 68 w 110"/>
                <a:gd name="T53" fmla="*/ 8 h 86"/>
                <a:gd name="T54" fmla="*/ 78 w 110"/>
                <a:gd name="T55" fmla="*/ 14 h 86"/>
                <a:gd name="T56" fmla="*/ 78 w 110"/>
                <a:gd name="T57" fmla="*/ 14 h 86"/>
                <a:gd name="T58" fmla="*/ 88 w 110"/>
                <a:gd name="T59" fmla="*/ 20 h 86"/>
                <a:gd name="T60" fmla="*/ 96 w 110"/>
                <a:gd name="T61" fmla="*/ 28 h 86"/>
                <a:gd name="T62" fmla="*/ 102 w 110"/>
                <a:gd name="T63" fmla="*/ 36 h 86"/>
                <a:gd name="T64" fmla="*/ 106 w 110"/>
                <a:gd name="T65" fmla="*/ 44 h 86"/>
                <a:gd name="T66" fmla="*/ 108 w 110"/>
                <a:gd name="T67" fmla="*/ 52 h 86"/>
                <a:gd name="T68" fmla="*/ 110 w 110"/>
                <a:gd name="T69" fmla="*/ 60 h 86"/>
                <a:gd name="T70" fmla="*/ 108 w 110"/>
                <a:gd name="T71" fmla="*/ 68 h 86"/>
                <a:gd name="T72" fmla="*/ 104 w 110"/>
                <a:gd name="T73" fmla="*/ 74 h 86"/>
                <a:gd name="T74" fmla="*/ 104 w 110"/>
                <a:gd name="T75" fmla="*/ 74 h 8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10"/>
                <a:gd name="T115" fmla="*/ 0 h 86"/>
                <a:gd name="T116" fmla="*/ 110 w 110"/>
                <a:gd name="T117" fmla="*/ 86 h 8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10" h="86">
                  <a:moveTo>
                    <a:pt x="104" y="74"/>
                  </a:moveTo>
                  <a:lnTo>
                    <a:pt x="104" y="74"/>
                  </a:lnTo>
                  <a:lnTo>
                    <a:pt x="98" y="80"/>
                  </a:lnTo>
                  <a:lnTo>
                    <a:pt x="90" y="84"/>
                  </a:lnTo>
                  <a:lnTo>
                    <a:pt x="82" y="86"/>
                  </a:lnTo>
                  <a:lnTo>
                    <a:pt x="72" y="86"/>
                  </a:lnTo>
                  <a:lnTo>
                    <a:pt x="62" y="86"/>
                  </a:lnTo>
                  <a:lnTo>
                    <a:pt x="52" y="84"/>
                  </a:lnTo>
                  <a:lnTo>
                    <a:pt x="42" y="80"/>
                  </a:lnTo>
                  <a:lnTo>
                    <a:pt x="32" y="74"/>
                  </a:lnTo>
                  <a:lnTo>
                    <a:pt x="22" y="66"/>
                  </a:lnTo>
                  <a:lnTo>
                    <a:pt x="14" y="60"/>
                  </a:lnTo>
                  <a:lnTo>
                    <a:pt x="8" y="52"/>
                  </a:lnTo>
                  <a:lnTo>
                    <a:pt x="4" y="44"/>
                  </a:lnTo>
                  <a:lnTo>
                    <a:pt x="0" y="34"/>
                  </a:lnTo>
                  <a:lnTo>
                    <a:pt x="0" y="26"/>
                  </a:lnTo>
                  <a:lnTo>
                    <a:pt x="2" y="20"/>
                  </a:lnTo>
                  <a:lnTo>
                    <a:pt x="6" y="12"/>
                  </a:lnTo>
                  <a:lnTo>
                    <a:pt x="12" y="8"/>
                  </a:lnTo>
                  <a:lnTo>
                    <a:pt x="18" y="4"/>
                  </a:lnTo>
                  <a:lnTo>
                    <a:pt x="28" y="2"/>
                  </a:lnTo>
                  <a:lnTo>
                    <a:pt x="36" y="0"/>
                  </a:lnTo>
                  <a:lnTo>
                    <a:pt x="48" y="2"/>
                  </a:lnTo>
                  <a:lnTo>
                    <a:pt x="58" y="4"/>
                  </a:lnTo>
                  <a:lnTo>
                    <a:pt x="68" y="8"/>
                  </a:lnTo>
                  <a:lnTo>
                    <a:pt x="78" y="14"/>
                  </a:lnTo>
                  <a:lnTo>
                    <a:pt x="88" y="20"/>
                  </a:lnTo>
                  <a:lnTo>
                    <a:pt x="96" y="28"/>
                  </a:lnTo>
                  <a:lnTo>
                    <a:pt x="102" y="36"/>
                  </a:lnTo>
                  <a:lnTo>
                    <a:pt x="106" y="44"/>
                  </a:lnTo>
                  <a:lnTo>
                    <a:pt x="108" y="52"/>
                  </a:lnTo>
                  <a:lnTo>
                    <a:pt x="110" y="60"/>
                  </a:lnTo>
                  <a:lnTo>
                    <a:pt x="108" y="68"/>
                  </a:lnTo>
                  <a:lnTo>
                    <a:pt x="104" y="74"/>
                  </a:lnTo>
                  <a:close/>
                </a:path>
              </a:pathLst>
            </a:custGeom>
            <a:solidFill>
              <a:srgbClr val="D6806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0" name="Freeform 558">
              <a:extLst>
                <a:ext uri="{FF2B5EF4-FFF2-40B4-BE49-F238E27FC236}">
                  <a16:creationId xmlns:a16="http://schemas.microsoft.com/office/drawing/2014/main" id="{B5145BAB-CE75-4041-AEB0-99CEC1E14DC6}"/>
                </a:ext>
              </a:extLst>
            </p:cNvPr>
            <p:cNvSpPr>
              <a:spLocks/>
            </p:cNvSpPr>
            <p:nvPr/>
          </p:nvSpPr>
          <p:spPr bwMode="auto">
            <a:xfrm>
              <a:off x="2502" y="1894"/>
              <a:ext cx="100" cy="78"/>
            </a:xfrm>
            <a:custGeom>
              <a:avLst/>
              <a:gdLst>
                <a:gd name="T0" fmla="*/ 94 w 100"/>
                <a:gd name="T1" fmla="*/ 68 h 78"/>
                <a:gd name="T2" fmla="*/ 94 w 100"/>
                <a:gd name="T3" fmla="*/ 68 h 78"/>
                <a:gd name="T4" fmla="*/ 90 w 100"/>
                <a:gd name="T5" fmla="*/ 72 h 78"/>
                <a:gd name="T6" fmla="*/ 82 w 100"/>
                <a:gd name="T7" fmla="*/ 76 h 78"/>
                <a:gd name="T8" fmla="*/ 74 w 100"/>
                <a:gd name="T9" fmla="*/ 78 h 78"/>
                <a:gd name="T10" fmla="*/ 66 w 100"/>
                <a:gd name="T11" fmla="*/ 78 h 78"/>
                <a:gd name="T12" fmla="*/ 56 w 100"/>
                <a:gd name="T13" fmla="*/ 78 h 78"/>
                <a:gd name="T14" fmla="*/ 46 w 100"/>
                <a:gd name="T15" fmla="*/ 76 h 78"/>
                <a:gd name="T16" fmla="*/ 38 w 100"/>
                <a:gd name="T17" fmla="*/ 72 h 78"/>
                <a:gd name="T18" fmla="*/ 28 w 100"/>
                <a:gd name="T19" fmla="*/ 66 h 78"/>
                <a:gd name="T20" fmla="*/ 28 w 100"/>
                <a:gd name="T21" fmla="*/ 66 h 78"/>
                <a:gd name="T22" fmla="*/ 18 w 100"/>
                <a:gd name="T23" fmla="*/ 60 h 78"/>
                <a:gd name="T24" fmla="*/ 12 w 100"/>
                <a:gd name="T25" fmla="*/ 54 h 78"/>
                <a:gd name="T26" fmla="*/ 6 w 100"/>
                <a:gd name="T27" fmla="*/ 46 h 78"/>
                <a:gd name="T28" fmla="*/ 2 w 100"/>
                <a:gd name="T29" fmla="*/ 38 h 78"/>
                <a:gd name="T30" fmla="*/ 0 w 100"/>
                <a:gd name="T31" fmla="*/ 32 h 78"/>
                <a:gd name="T32" fmla="*/ 0 w 100"/>
                <a:gd name="T33" fmla="*/ 24 h 78"/>
                <a:gd name="T34" fmla="*/ 0 w 100"/>
                <a:gd name="T35" fmla="*/ 16 h 78"/>
                <a:gd name="T36" fmla="*/ 4 w 100"/>
                <a:gd name="T37" fmla="*/ 10 h 78"/>
                <a:gd name="T38" fmla="*/ 4 w 100"/>
                <a:gd name="T39" fmla="*/ 10 h 78"/>
                <a:gd name="T40" fmla="*/ 10 w 100"/>
                <a:gd name="T41" fmla="*/ 6 h 78"/>
                <a:gd name="T42" fmla="*/ 16 w 100"/>
                <a:gd name="T43" fmla="*/ 2 h 78"/>
                <a:gd name="T44" fmla="*/ 24 w 100"/>
                <a:gd name="T45" fmla="*/ 0 h 78"/>
                <a:gd name="T46" fmla="*/ 32 w 100"/>
                <a:gd name="T47" fmla="*/ 0 h 78"/>
                <a:gd name="T48" fmla="*/ 42 w 100"/>
                <a:gd name="T49" fmla="*/ 0 h 78"/>
                <a:gd name="T50" fmla="*/ 52 w 100"/>
                <a:gd name="T51" fmla="*/ 2 h 78"/>
                <a:gd name="T52" fmla="*/ 62 w 100"/>
                <a:gd name="T53" fmla="*/ 6 h 78"/>
                <a:gd name="T54" fmla="*/ 72 w 100"/>
                <a:gd name="T55" fmla="*/ 12 h 78"/>
                <a:gd name="T56" fmla="*/ 72 w 100"/>
                <a:gd name="T57" fmla="*/ 12 h 78"/>
                <a:gd name="T58" fmla="*/ 80 w 100"/>
                <a:gd name="T59" fmla="*/ 18 h 78"/>
                <a:gd name="T60" fmla="*/ 88 w 100"/>
                <a:gd name="T61" fmla="*/ 24 h 78"/>
                <a:gd name="T62" fmla="*/ 92 w 100"/>
                <a:gd name="T63" fmla="*/ 32 h 78"/>
                <a:gd name="T64" fmla="*/ 96 w 100"/>
                <a:gd name="T65" fmla="*/ 40 h 78"/>
                <a:gd name="T66" fmla="*/ 100 w 100"/>
                <a:gd name="T67" fmla="*/ 48 h 78"/>
                <a:gd name="T68" fmla="*/ 100 w 100"/>
                <a:gd name="T69" fmla="*/ 54 h 78"/>
                <a:gd name="T70" fmla="*/ 98 w 100"/>
                <a:gd name="T71" fmla="*/ 62 h 78"/>
                <a:gd name="T72" fmla="*/ 94 w 100"/>
                <a:gd name="T73" fmla="*/ 68 h 78"/>
                <a:gd name="T74" fmla="*/ 94 w 100"/>
                <a:gd name="T75" fmla="*/ 68 h 7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00"/>
                <a:gd name="T115" fmla="*/ 0 h 78"/>
                <a:gd name="T116" fmla="*/ 100 w 100"/>
                <a:gd name="T117" fmla="*/ 78 h 7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00" h="78">
                  <a:moveTo>
                    <a:pt x="94" y="68"/>
                  </a:moveTo>
                  <a:lnTo>
                    <a:pt x="94" y="68"/>
                  </a:lnTo>
                  <a:lnTo>
                    <a:pt x="90" y="72"/>
                  </a:lnTo>
                  <a:lnTo>
                    <a:pt x="82" y="76"/>
                  </a:lnTo>
                  <a:lnTo>
                    <a:pt x="74" y="78"/>
                  </a:lnTo>
                  <a:lnTo>
                    <a:pt x="66" y="78"/>
                  </a:lnTo>
                  <a:lnTo>
                    <a:pt x="56" y="78"/>
                  </a:lnTo>
                  <a:lnTo>
                    <a:pt x="46" y="76"/>
                  </a:lnTo>
                  <a:lnTo>
                    <a:pt x="38" y="72"/>
                  </a:lnTo>
                  <a:lnTo>
                    <a:pt x="28" y="66"/>
                  </a:lnTo>
                  <a:lnTo>
                    <a:pt x="18" y="60"/>
                  </a:lnTo>
                  <a:lnTo>
                    <a:pt x="12" y="54"/>
                  </a:lnTo>
                  <a:lnTo>
                    <a:pt x="6" y="46"/>
                  </a:lnTo>
                  <a:lnTo>
                    <a:pt x="2" y="38"/>
                  </a:lnTo>
                  <a:lnTo>
                    <a:pt x="0" y="32"/>
                  </a:lnTo>
                  <a:lnTo>
                    <a:pt x="0" y="24"/>
                  </a:lnTo>
                  <a:lnTo>
                    <a:pt x="0" y="16"/>
                  </a:lnTo>
                  <a:lnTo>
                    <a:pt x="4" y="10"/>
                  </a:lnTo>
                  <a:lnTo>
                    <a:pt x="10" y="6"/>
                  </a:lnTo>
                  <a:lnTo>
                    <a:pt x="16" y="2"/>
                  </a:lnTo>
                  <a:lnTo>
                    <a:pt x="24" y="0"/>
                  </a:lnTo>
                  <a:lnTo>
                    <a:pt x="32" y="0"/>
                  </a:lnTo>
                  <a:lnTo>
                    <a:pt x="42" y="0"/>
                  </a:lnTo>
                  <a:lnTo>
                    <a:pt x="52" y="2"/>
                  </a:lnTo>
                  <a:lnTo>
                    <a:pt x="62" y="6"/>
                  </a:lnTo>
                  <a:lnTo>
                    <a:pt x="72" y="12"/>
                  </a:lnTo>
                  <a:lnTo>
                    <a:pt x="80" y="18"/>
                  </a:lnTo>
                  <a:lnTo>
                    <a:pt x="88" y="24"/>
                  </a:lnTo>
                  <a:lnTo>
                    <a:pt x="92" y="32"/>
                  </a:lnTo>
                  <a:lnTo>
                    <a:pt x="96" y="40"/>
                  </a:lnTo>
                  <a:lnTo>
                    <a:pt x="100" y="48"/>
                  </a:lnTo>
                  <a:lnTo>
                    <a:pt x="100" y="54"/>
                  </a:lnTo>
                  <a:lnTo>
                    <a:pt x="98" y="62"/>
                  </a:lnTo>
                  <a:lnTo>
                    <a:pt x="94" y="68"/>
                  </a:lnTo>
                  <a:close/>
                </a:path>
              </a:pathLst>
            </a:custGeom>
            <a:solidFill>
              <a:srgbClr val="D7836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1" name="Freeform 559">
              <a:extLst>
                <a:ext uri="{FF2B5EF4-FFF2-40B4-BE49-F238E27FC236}">
                  <a16:creationId xmlns:a16="http://schemas.microsoft.com/office/drawing/2014/main" id="{76531512-E99D-4692-BD27-5823A1616A51}"/>
                </a:ext>
              </a:extLst>
            </p:cNvPr>
            <p:cNvSpPr>
              <a:spLocks/>
            </p:cNvSpPr>
            <p:nvPr/>
          </p:nvSpPr>
          <p:spPr bwMode="auto">
            <a:xfrm>
              <a:off x="2506" y="1896"/>
              <a:ext cx="92" cy="74"/>
            </a:xfrm>
            <a:custGeom>
              <a:avLst/>
              <a:gdLst>
                <a:gd name="T0" fmla="*/ 88 w 92"/>
                <a:gd name="T1" fmla="*/ 62 h 74"/>
                <a:gd name="T2" fmla="*/ 88 w 92"/>
                <a:gd name="T3" fmla="*/ 62 h 74"/>
                <a:gd name="T4" fmla="*/ 82 w 92"/>
                <a:gd name="T5" fmla="*/ 68 h 74"/>
                <a:gd name="T6" fmla="*/ 76 w 92"/>
                <a:gd name="T7" fmla="*/ 70 h 74"/>
                <a:gd name="T8" fmla="*/ 70 w 92"/>
                <a:gd name="T9" fmla="*/ 72 h 74"/>
                <a:gd name="T10" fmla="*/ 62 w 92"/>
                <a:gd name="T11" fmla="*/ 74 h 74"/>
                <a:gd name="T12" fmla="*/ 52 w 92"/>
                <a:gd name="T13" fmla="*/ 72 h 74"/>
                <a:gd name="T14" fmla="*/ 44 w 92"/>
                <a:gd name="T15" fmla="*/ 70 h 74"/>
                <a:gd name="T16" fmla="*/ 34 w 92"/>
                <a:gd name="T17" fmla="*/ 66 h 74"/>
                <a:gd name="T18" fmla="*/ 26 w 92"/>
                <a:gd name="T19" fmla="*/ 62 h 74"/>
                <a:gd name="T20" fmla="*/ 26 w 92"/>
                <a:gd name="T21" fmla="*/ 62 h 74"/>
                <a:gd name="T22" fmla="*/ 18 w 92"/>
                <a:gd name="T23" fmla="*/ 56 h 74"/>
                <a:gd name="T24" fmla="*/ 12 w 92"/>
                <a:gd name="T25" fmla="*/ 50 h 74"/>
                <a:gd name="T26" fmla="*/ 6 w 92"/>
                <a:gd name="T27" fmla="*/ 44 h 74"/>
                <a:gd name="T28" fmla="*/ 2 w 92"/>
                <a:gd name="T29" fmla="*/ 36 h 74"/>
                <a:gd name="T30" fmla="*/ 0 w 92"/>
                <a:gd name="T31" fmla="*/ 30 h 74"/>
                <a:gd name="T32" fmla="*/ 0 w 92"/>
                <a:gd name="T33" fmla="*/ 22 h 74"/>
                <a:gd name="T34" fmla="*/ 2 w 92"/>
                <a:gd name="T35" fmla="*/ 16 h 74"/>
                <a:gd name="T36" fmla="*/ 4 w 92"/>
                <a:gd name="T37" fmla="*/ 10 h 74"/>
                <a:gd name="T38" fmla="*/ 4 w 92"/>
                <a:gd name="T39" fmla="*/ 10 h 74"/>
                <a:gd name="T40" fmla="*/ 10 w 92"/>
                <a:gd name="T41" fmla="*/ 6 h 74"/>
                <a:gd name="T42" fmla="*/ 16 w 92"/>
                <a:gd name="T43" fmla="*/ 2 h 74"/>
                <a:gd name="T44" fmla="*/ 22 w 92"/>
                <a:gd name="T45" fmla="*/ 0 h 74"/>
                <a:gd name="T46" fmla="*/ 30 w 92"/>
                <a:gd name="T47" fmla="*/ 0 h 74"/>
                <a:gd name="T48" fmla="*/ 40 w 92"/>
                <a:gd name="T49" fmla="*/ 0 h 74"/>
                <a:gd name="T50" fmla="*/ 48 w 92"/>
                <a:gd name="T51" fmla="*/ 2 h 74"/>
                <a:gd name="T52" fmla="*/ 58 w 92"/>
                <a:gd name="T53" fmla="*/ 6 h 74"/>
                <a:gd name="T54" fmla="*/ 66 w 92"/>
                <a:gd name="T55" fmla="*/ 12 h 74"/>
                <a:gd name="T56" fmla="*/ 66 w 92"/>
                <a:gd name="T57" fmla="*/ 12 h 74"/>
                <a:gd name="T58" fmla="*/ 74 w 92"/>
                <a:gd name="T59" fmla="*/ 16 h 74"/>
                <a:gd name="T60" fmla="*/ 80 w 92"/>
                <a:gd name="T61" fmla="*/ 24 h 74"/>
                <a:gd name="T62" fmla="*/ 86 w 92"/>
                <a:gd name="T63" fmla="*/ 30 h 74"/>
                <a:gd name="T64" fmla="*/ 90 w 92"/>
                <a:gd name="T65" fmla="*/ 36 h 74"/>
                <a:gd name="T66" fmla="*/ 92 w 92"/>
                <a:gd name="T67" fmla="*/ 44 h 74"/>
                <a:gd name="T68" fmla="*/ 92 w 92"/>
                <a:gd name="T69" fmla="*/ 50 h 74"/>
                <a:gd name="T70" fmla="*/ 90 w 92"/>
                <a:gd name="T71" fmla="*/ 58 h 74"/>
                <a:gd name="T72" fmla="*/ 88 w 92"/>
                <a:gd name="T73" fmla="*/ 62 h 74"/>
                <a:gd name="T74" fmla="*/ 88 w 92"/>
                <a:gd name="T75" fmla="*/ 62 h 7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2"/>
                <a:gd name="T115" fmla="*/ 0 h 74"/>
                <a:gd name="T116" fmla="*/ 92 w 92"/>
                <a:gd name="T117" fmla="*/ 74 h 7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2" h="74">
                  <a:moveTo>
                    <a:pt x="88" y="62"/>
                  </a:moveTo>
                  <a:lnTo>
                    <a:pt x="88" y="62"/>
                  </a:lnTo>
                  <a:lnTo>
                    <a:pt x="82" y="68"/>
                  </a:lnTo>
                  <a:lnTo>
                    <a:pt x="76" y="70"/>
                  </a:lnTo>
                  <a:lnTo>
                    <a:pt x="70" y="72"/>
                  </a:lnTo>
                  <a:lnTo>
                    <a:pt x="62" y="74"/>
                  </a:lnTo>
                  <a:lnTo>
                    <a:pt x="52" y="72"/>
                  </a:lnTo>
                  <a:lnTo>
                    <a:pt x="44" y="70"/>
                  </a:lnTo>
                  <a:lnTo>
                    <a:pt x="34" y="66"/>
                  </a:lnTo>
                  <a:lnTo>
                    <a:pt x="26" y="62"/>
                  </a:lnTo>
                  <a:lnTo>
                    <a:pt x="18" y="56"/>
                  </a:lnTo>
                  <a:lnTo>
                    <a:pt x="12" y="50"/>
                  </a:lnTo>
                  <a:lnTo>
                    <a:pt x="6" y="44"/>
                  </a:lnTo>
                  <a:lnTo>
                    <a:pt x="2" y="36"/>
                  </a:lnTo>
                  <a:lnTo>
                    <a:pt x="0" y="30"/>
                  </a:lnTo>
                  <a:lnTo>
                    <a:pt x="0" y="22"/>
                  </a:lnTo>
                  <a:lnTo>
                    <a:pt x="2" y="16"/>
                  </a:lnTo>
                  <a:lnTo>
                    <a:pt x="4" y="10"/>
                  </a:lnTo>
                  <a:lnTo>
                    <a:pt x="10" y="6"/>
                  </a:lnTo>
                  <a:lnTo>
                    <a:pt x="16" y="2"/>
                  </a:lnTo>
                  <a:lnTo>
                    <a:pt x="22" y="0"/>
                  </a:lnTo>
                  <a:lnTo>
                    <a:pt x="30" y="0"/>
                  </a:lnTo>
                  <a:lnTo>
                    <a:pt x="40" y="0"/>
                  </a:lnTo>
                  <a:lnTo>
                    <a:pt x="48" y="2"/>
                  </a:lnTo>
                  <a:lnTo>
                    <a:pt x="58" y="6"/>
                  </a:lnTo>
                  <a:lnTo>
                    <a:pt x="66" y="12"/>
                  </a:lnTo>
                  <a:lnTo>
                    <a:pt x="74" y="16"/>
                  </a:lnTo>
                  <a:lnTo>
                    <a:pt x="80" y="24"/>
                  </a:lnTo>
                  <a:lnTo>
                    <a:pt x="86" y="30"/>
                  </a:lnTo>
                  <a:lnTo>
                    <a:pt x="90" y="36"/>
                  </a:lnTo>
                  <a:lnTo>
                    <a:pt x="92" y="44"/>
                  </a:lnTo>
                  <a:lnTo>
                    <a:pt x="92" y="50"/>
                  </a:lnTo>
                  <a:lnTo>
                    <a:pt x="90" y="58"/>
                  </a:lnTo>
                  <a:lnTo>
                    <a:pt x="88" y="62"/>
                  </a:lnTo>
                  <a:close/>
                </a:path>
              </a:pathLst>
            </a:custGeom>
            <a:solidFill>
              <a:srgbClr val="D8866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2" name="Freeform 560">
              <a:extLst>
                <a:ext uri="{FF2B5EF4-FFF2-40B4-BE49-F238E27FC236}">
                  <a16:creationId xmlns:a16="http://schemas.microsoft.com/office/drawing/2014/main" id="{FE205F73-7564-4C10-8E45-A10F8E6DE429}"/>
                </a:ext>
              </a:extLst>
            </p:cNvPr>
            <p:cNvSpPr>
              <a:spLocks/>
            </p:cNvSpPr>
            <p:nvPr/>
          </p:nvSpPr>
          <p:spPr bwMode="auto">
            <a:xfrm>
              <a:off x="2510" y="1898"/>
              <a:ext cx="84" cy="68"/>
            </a:xfrm>
            <a:custGeom>
              <a:avLst/>
              <a:gdLst>
                <a:gd name="T0" fmla="*/ 80 w 84"/>
                <a:gd name="T1" fmla="*/ 58 h 68"/>
                <a:gd name="T2" fmla="*/ 80 w 84"/>
                <a:gd name="T3" fmla="*/ 58 h 68"/>
                <a:gd name="T4" fmla="*/ 76 w 84"/>
                <a:gd name="T5" fmla="*/ 62 h 68"/>
                <a:gd name="T6" fmla="*/ 70 w 84"/>
                <a:gd name="T7" fmla="*/ 66 h 68"/>
                <a:gd name="T8" fmla="*/ 64 w 84"/>
                <a:gd name="T9" fmla="*/ 66 h 68"/>
                <a:gd name="T10" fmla="*/ 56 w 84"/>
                <a:gd name="T11" fmla="*/ 68 h 68"/>
                <a:gd name="T12" fmla="*/ 40 w 84"/>
                <a:gd name="T13" fmla="*/ 64 h 68"/>
                <a:gd name="T14" fmla="*/ 32 w 84"/>
                <a:gd name="T15" fmla="*/ 62 h 68"/>
                <a:gd name="T16" fmla="*/ 24 w 84"/>
                <a:gd name="T17" fmla="*/ 58 h 68"/>
                <a:gd name="T18" fmla="*/ 24 w 84"/>
                <a:gd name="T19" fmla="*/ 58 h 68"/>
                <a:gd name="T20" fmla="*/ 16 w 84"/>
                <a:gd name="T21" fmla="*/ 52 h 68"/>
                <a:gd name="T22" fmla="*/ 10 w 84"/>
                <a:gd name="T23" fmla="*/ 46 h 68"/>
                <a:gd name="T24" fmla="*/ 6 w 84"/>
                <a:gd name="T25" fmla="*/ 40 h 68"/>
                <a:gd name="T26" fmla="*/ 2 w 84"/>
                <a:gd name="T27" fmla="*/ 34 h 68"/>
                <a:gd name="T28" fmla="*/ 0 w 84"/>
                <a:gd name="T29" fmla="*/ 28 h 68"/>
                <a:gd name="T30" fmla="*/ 0 w 84"/>
                <a:gd name="T31" fmla="*/ 22 h 68"/>
                <a:gd name="T32" fmla="*/ 2 w 84"/>
                <a:gd name="T33" fmla="*/ 16 h 68"/>
                <a:gd name="T34" fmla="*/ 4 w 84"/>
                <a:gd name="T35" fmla="*/ 10 h 68"/>
                <a:gd name="T36" fmla="*/ 4 w 84"/>
                <a:gd name="T37" fmla="*/ 10 h 68"/>
                <a:gd name="T38" fmla="*/ 10 w 84"/>
                <a:gd name="T39" fmla="*/ 6 h 68"/>
                <a:gd name="T40" fmla="*/ 14 w 84"/>
                <a:gd name="T41" fmla="*/ 4 h 68"/>
                <a:gd name="T42" fmla="*/ 22 w 84"/>
                <a:gd name="T43" fmla="*/ 2 h 68"/>
                <a:gd name="T44" fmla="*/ 28 w 84"/>
                <a:gd name="T45" fmla="*/ 0 h 68"/>
                <a:gd name="T46" fmla="*/ 44 w 84"/>
                <a:gd name="T47" fmla="*/ 4 h 68"/>
                <a:gd name="T48" fmla="*/ 52 w 84"/>
                <a:gd name="T49" fmla="*/ 6 h 68"/>
                <a:gd name="T50" fmla="*/ 60 w 84"/>
                <a:gd name="T51" fmla="*/ 10 h 68"/>
                <a:gd name="T52" fmla="*/ 60 w 84"/>
                <a:gd name="T53" fmla="*/ 10 h 68"/>
                <a:gd name="T54" fmla="*/ 68 w 84"/>
                <a:gd name="T55" fmla="*/ 16 h 68"/>
                <a:gd name="T56" fmla="*/ 74 w 84"/>
                <a:gd name="T57" fmla="*/ 22 h 68"/>
                <a:gd name="T58" fmla="*/ 78 w 84"/>
                <a:gd name="T59" fmla="*/ 28 h 68"/>
                <a:gd name="T60" fmla="*/ 82 w 84"/>
                <a:gd name="T61" fmla="*/ 34 h 68"/>
                <a:gd name="T62" fmla="*/ 84 w 84"/>
                <a:gd name="T63" fmla="*/ 40 h 68"/>
                <a:gd name="T64" fmla="*/ 84 w 84"/>
                <a:gd name="T65" fmla="*/ 46 h 68"/>
                <a:gd name="T66" fmla="*/ 84 w 84"/>
                <a:gd name="T67" fmla="*/ 52 h 68"/>
                <a:gd name="T68" fmla="*/ 80 w 84"/>
                <a:gd name="T69" fmla="*/ 58 h 68"/>
                <a:gd name="T70" fmla="*/ 80 w 84"/>
                <a:gd name="T71" fmla="*/ 58 h 6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84"/>
                <a:gd name="T109" fmla="*/ 0 h 68"/>
                <a:gd name="T110" fmla="*/ 84 w 84"/>
                <a:gd name="T111" fmla="*/ 68 h 6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84" h="68">
                  <a:moveTo>
                    <a:pt x="80" y="58"/>
                  </a:moveTo>
                  <a:lnTo>
                    <a:pt x="80" y="58"/>
                  </a:lnTo>
                  <a:lnTo>
                    <a:pt x="76" y="62"/>
                  </a:lnTo>
                  <a:lnTo>
                    <a:pt x="70" y="66"/>
                  </a:lnTo>
                  <a:lnTo>
                    <a:pt x="64" y="66"/>
                  </a:lnTo>
                  <a:lnTo>
                    <a:pt x="56" y="68"/>
                  </a:lnTo>
                  <a:lnTo>
                    <a:pt x="40" y="64"/>
                  </a:lnTo>
                  <a:lnTo>
                    <a:pt x="32" y="62"/>
                  </a:lnTo>
                  <a:lnTo>
                    <a:pt x="24" y="58"/>
                  </a:lnTo>
                  <a:lnTo>
                    <a:pt x="16" y="52"/>
                  </a:lnTo>
                  <a:lnTo>
                    <a:pt x="10" y="46"/>
                  </a:lnTo>
                  <a:lnTo>
                    <a:pt x="6" y="40"/>
                  </a:lnTo>
                  <a:lnTo>
                    <a:pt x="2" y="34"/>
                  </a:lnTo>
                  <a:lnTo>
                    <a:pt x="0" y="28"/>
                  </a:lnTo>
                  <a:lnTo>
                    <a:pt x="0" y="22"/>
                  </a:lnTo>
                  <a:lnTo>
                    <a:pt x="2" y="16"/>
                  </a:lnTo>
                  <a:lnTo>
                    <a:pt x="4" y="10"/>
                  </a:lnTo>
                  <a:lnTo>
                    <a:pt x="10" y="6"/>
                  </a:lnTo>
                  <a:lnTo>
                    <a:pt x="14" y="4"/>
                  </a:lnTo>
                  <a:lnTo>
                    <a:pt x="22" y="2"/>
                  </a:lnTo>
                  <a:lnTo>
                    <a:pt x="28" y="0"/>
                  </a:lnTo>
                  <a:lnTo>
                    <a:pt x="44" y="4"/>
                  </a:lnTo>
                  <a:lnTo>
                    <a:pt x="52" y="6"/>
                  </a:lnTo>
                  <a:lnTo>
                    <a:pt x="60" y="10"/>
                  </a:lnTo>
                  <a:lnTo>
                    <a:pt x="68" y="16"/>
                  </a:lnTo>
                  <a:lnTo>
                    <a:pt x="74" y="22"/>
                  </a:lnTo>
                  <a:lnTo>
                    <a:pt x="78" y="28"/>
                  </a:lnTo>
                  <a:lnTo>
                    <a:pt x="82" y="34"/>
                  </a:lnTo>
                  <a:lnTo>
                    <a:pt x="84" y="40"/>
                  </a:lnTo>
                  <a:lnTo>
                    <a:pt x="84" y="46"/>
                  </a:lnTo>
                  <a:lnTo>
                    <a:pt x="84" y="52"/>
                  </a:lnTo>
                  <a:lnTo>
                    <a:pt x="80" y="58"/>
                  </a:lnTo>
                  <a:close/>
                </a:path>
              </a:pathLst>
            </a:custGeom>
            <a:solidFill>
              <a:srgbClr val="D98A6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3" name="Freeform 561">
              <a:extLst>
                <a:ext uri="{FF2B5EF4-FFF2-40B4-BE49-F238E27FC236}">
                  <a16:creationId xmlns:a16="http://schemas.microsoft.com/office/drawing/2014/main" id="{9572515A-8A19-48C2-9CA3-E808B75F9B2F}"/>
                </a:ext>
              </a:extLst>
            </p:cNvPr>
            <p:cNvSpPr>
              <a:spLocks/>
            </p:cNvSpPr>
            <p:nvPr/>
          </p:nvSpPr>
          <p:spPr bwMode="auto">
            <a:xfrm>
              <a:off x="2516" y="1902"/>
              <a:ext cx="74" cy="60"/>
            </a:xfrm>
            <a:custGeom>
              <a:avLst/>
              <a:gdLst>
                <a:gd name="T0" fmla="*/ 70 w 74"/>
                <a:gd name="T1" fmla="*/ 52 h 60"/>
                <a:gd name="T2" fmla="*/ 70 w 74"/>
                <a:gd name="T3" fmla="*/ 52 h 60"/>
                <a:gd name="T4" fmla="*/ 66 w 74"/>
                <a:gd name="T5" fmla="*/ 54 h 60"/>
                <a:gd name="T6" fmla="*/ 62 w 74"/>
                <a:gd name="T7" fmla="*/ 58 h 60"/>
                <a:gd name="T8" fmla="*/ 56 w 74"/>
                <a:gd name="T9" fmla="*/ 60 h 60"/>
                <a:gd name="T10" fmla="*/ 50 w 74"/>
                <a:gd name="T11" fmla="*/ 60 h 60"/>
                <a:gd name="T12" fmla="*/ 34 w 74"/>
                <a:gd name="T13" fmla="*/ 58 h 60"/>
                <a:gd name="T14" fmla="*/ 20 w 74"/>
                <a:gd name="T15" fmla="*/ 50 h 60"/>
                <a:gd name="T16" fmla="*/ 20 w 74"/>
                <a:gd name="T17" fmla="*/ 50 h 60"/>
                <a:gd name="T18" fmla="*/ 8 w 74"/>
                <a:gd name="T19" fmla="*/ 40 h 60"/>
                <a:gd name="T20" fmla="*/ 2 w 74"/>
                <a:gd name="T21" fmla="*/ 30 h 60"/>
                <a:gd name="T22" fmla="*/ 0 w 74"/>
                <a:gd name="T23" fmla="*/ 24 h 60"/>
                <a:gd name="T24" fmla="*/ 0 w 74"/>
                <a:gd name="T25" fmla="*/ 18 h 60"/>
                <a:gd name="T26" fmla="*/ 0 w 74"/>
                <a:gd name="T27" fmla="*/ 12 h 60"/>
                <a:gd name="T28" fmla="*/ 2 w 74"/>
                <a:gd name="T29" fmla="*/ 8 h 60"/>
                <a:gd name="T30" fmla="*/ 2 w 74"/>
                <a:gd name="T31" fmla="*/ 8 h 60"/>
                <a:gd name="T32" fmla="*/ 6 w 74"/>
                <a:gd name="T33" fmla="*/ 4 h 60"/>
                <a:gd name="T34" fmla="*/ 12 w 74"/>
                <a:gd name="T35" fmla="*/ 2 h 60"/>
                <a:gd name="T36" fmla="*/ 18 w 74"/>
                <a:gd name="T37" fmla="*/ 0 h 60"/>
                <a:gd name="T38" fmla="*/ 24 w 74"/>
                <a:gd name="T39" fmla="*/ 0 h 60"/>
                <a:gd name="T40" fmla="*/ 38 w 74"/>
                <a:gd name="T41" fmla="*/ 2 h 60"/>
                <a:gd name="T42" fmla="*/ 54 w 74"/>
                <a:gd name="T43" fmla="*/ 8 h 60"/>
                <a:gd name="T44" fmla="*/ 54 w 74"/>
                <a:gd name="T45" fmla="*/ 8 h 60"/>
                <a:gd name="T46" fmla="*/ 66 w 74"/>
                <a:gd name="T47" fmla="*/ 18 h 60"/>
                <a:gd name="T48" fmla="*/ 72 w 74"/>
                <a:gd name="T49" fmla="*/ 30 h 60"/>
                <a:gd name="T50" fmla="*/ 74 w 74"/>
                <a:gd name="T51" fmla="*/ 36 h 60"/>
                <a:gd name="T52" fmla="*/ 74 w 74"/>
                <a:gd name="T53" fmla="*/ 42 h 60"/>
                <a:gd name="T54" fmla="*/ 74 w 74"/>
                <a:gd name="T55" fmla="*/ 46 h 60"/>
                <a:gd name="T56" fmla="*/ 70 w 74"/>
                <a:gd name="T57" fmla="*/ 52 h 60"/>
                <a:gd name="T58" fmla="*/ 70 w 74"/>
                <a:gd name="T59" fmla="*/ 52 h 6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74"/>
                <a:gd name="T91" fmla="*/ 0 h 60"/>
                <a:gd name="T92" fmla="*/ 74 w 74"/>
                <a:gd name="T93" fmla="*/ 60 h 6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74" h="60">
                  <a:moveTo>
                    <a:pt x="70" y="52"/>
                  </a:moveTo>
                  <a:lnTo>
                    <a:pt x="70" y="52"/>
                  </a:lnTo>
                  <a:lnTo>
                    <a:pt x="66" y="54"/>
                  </a:lnTo>
                  <a:lnTo>
                    <a:pt x="62" y="58"/>
                  </a:lnTo>
                  <a:lnTo>
                    <a:pt x="56" y="60"/>
                  </a:lnTo>
                  <a:lnTo>
                    <a:pt x="50" y="60"/>
                  </a:lnTo>
                  <a:lnTo>
                    <a:pt x="34" y="58"/>
                  </a:lnTo>
                  <a:lnTo>
                    <a:pt x="20" y="50"/>
                  </a:lnTo>
                  <a:lnTo>
                    <a:pt x="8" y="40"/>
                  </a:lnTo>
                  <a:lnTo>
                    <a:pt x="2" y="30"/>
                  </a:lnTo>
                  <a:lnTo>
                    <a:pt x="0" y="24"/>
                  </a:lnTo>
                  <a:lnTo>
                    <a:pt x="0" y="18"/>
                  </a:lnTo>
                  <a:lnTo>
                    <a:pt x="0" y="12"/>
                  </a:lnTo>
                  <a:lnTo>
                    <a:pt x="2" y="8"/>
                  </a:lnTo>
                  <a:lnTo>
                    <a:pt x="6" y="4"/>
                  </a:lnTo>
                  <a:lnTo>
                    <a:pt x="12" y="2"/>
                  </a:lnTo>
                  <a:lnTo>
                    <a:pt x="18" y="0"/>
                  </a:lnTo>
                  <a:lnTo>
                    <a:pt x="24" y="0"/>
                  </a:lnTo>
                  <a:lnTo>
                    <a:pt x="38" y="2"/>
                  </a:lnTo>
                  <a:lnTo>
                    <a:pt x="54" y="8"/>
                  </a:lnTo>
                  <a:lnTo>
                    <a:pt x="66" y="18"/>
                  </a:lnTo>
                  <a:lnTo>
                    <a:pt x="72" y="30"/>
                  </a:lnTo>
                  <a:lnTo>
                    <a:pt x="74" y="36"/>
                  </a:lnTo>
                  <a:lnTo>
                    <a:pt x="74" y="42"/>
                  </a:lnTo>
                  <a:lnTo>
                    <a:pt x="74" y="46"/>
                  </a:lnTo>
                  <a:lnTo>
                    <a:pt x="70" y="52"/>
                  </a:lnTo>
                  <a:close/>
                </a:path>
              </a:pathLst>
            </a:custGeom>
            <a:solidFill>
              <a:srgbClr val="DA8C6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4" name="Freeform 562">
              <a:extLst>
                <a:ext uri="{FF2B5EF4-FFF2-40B4-BE49-F238E27FC236}">
                  <a16:creationId xmlns:a16="http://schemas.microsoft.com/office/drawing/2014/main" id="{633B573D-26EE-439E-A6F8-BC1E34F40EAB}"/>
                </a:ext>
              </a:extLst>
            </p:cNvPr>
            <p:cNvSpPr>
              <a:spLocks/>
            </p:cNvSpPr>
            <p:nvPr/>
          </p:nvSpPr>
          <p:spPr bwMode="auto">
            <a:xfrm>
              <a:off x="2520" y="1904"/>
              <a:ext cx="66" cy="54"/>
            </a:xfrm>
            <a:custGeom>
              <a:avLst/>
              <a:gdLst>
                <a:gd name="T0" fmla="*/ 64 w 66"/>
                <a:gd name="T1" fmla="*/ 46 h 54"/>
                <a:gd name="T2" fmla="*/ 64 w 66"/>
                <a:gd name="T3" fmla="*/ 46 h 54"/>
                <a:gd name="T4" fmla="*/ 60 w 66"/>
                <a:gd name="T5" fmla="*/ 50 h 54"/>
                <a:gd name="T6" fmla="*/ 56 w 66"/>
                <a:gd name="T7" fmla="*/ 52 h 54"/>
                <a:gd name="T8" fmla="*/ 44 w 66"/>
                <a:gd name="T9" fmla="*/ 54 h 54"/>
                <a:gd name="T10" fmla="*/ 32 w 66"/>
                <a:gd name="T11" fmla="*/ 52 h 54"/>
                <a:gd name="T12" fmla="*/ 18 w 66"/>
                <a:gd name="T13" fmla="*/ 46 h 54"/>
                <a:gd name="T14" fmla="*/ 18 w 66"/>
                <a:gd name="T15" fmla="*/ 46 h 54"/>
                <a:gd name="T16" fmla="*/ 8 w 66"/>
                <a:gd name="T17" fmla="*/ 38 h 54"/>
                <a:gd name="T18" fmla="*/ 2 w 66"/>
                <a:gd name="T19" fmla="*/ 26 h 54"/>
                <a:gd name="T20" fmla="*/ 0 w 66"/>
                <a:gd name="T21" fmla="*/ 16 h 54"/>
                <a:gd name="T22" fmla="*/ 0 w 66"/>
                <a:gd name="T23" fmla="*/ 12 h 54"/>
                <a:gd name="T24" fmla="*/ 4 w 66"/>
                <a:gd name="T25" fmla="*/ 8 h 54"/>
                <a:gd name="T26" fmla="*/ 4 w 66"/>
                <a:gd name="T27" fmla="*/ 8 h 54"/>
                <a:gd name="T28" fmla="*/ 6 w 66"/>
                <a:gd name="T29" fmla="*/ 4 h 54"/>
                <a:gd name="T30" fmla="*/ 12 w 66"/>
                <a:gd name="T31" fmla="*/ 2 h 54"/>
                <a:gd name="T32" fmla="*/ 22 w 66"/>
                <a:gd name="T33" fmla="*/ 0 h 54"/>
                <a:gd name="T34" fmla="*/ 34 w 66"/>
                <a:gd name="T35" fmla="*/ 2 h 54"/>
                <a:gd name="T36" fmla="*/ 48 w 66"/>
                <a:gd name="T37" fmla="*/ 8 h 54"/>
                <a:gd name="T38" fmla="*/ 48 w 66"/>
                <a:gd name="T39" fmla="*/ 8 h 54"/>
                <a:gd name="T40" fmla="*/ 58 w 66"/>
                <a:gd name="T41" fmla="*/ 18 h 54"/>
                <a:gd name="T42" fmla="*/ 64 w 66"/>
                <a:gd name="T43" fmla="*/ 28 h 54"/>
                <a:gd name="T44" fmla="*/ 66 w 66"/>
                <a:gd name="T45" fmla="*/ 38 h 54"/>
                <a:gd name="T46" fmla="*/ 66 w 66"/>
                <a:gd name="T47" fmla="*/ 42 h 54"/>
                <a:gd name="T48" fmla="*/ 64 w 66"/>
                <a:gd name="T49" fmla="*/ 46 h 54"/>
                <a:gd name="T50" fmla="*/ 64 w 66"/>
                <a:gd name="T51" fmla="*/ 46 h 5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6"/>
                <a:gd name="T79" fmla="*/ 0 h 54"/>
                <a:gd name="T80" fmla="*/ 66 w 66"/>
                <a:gd name="T81" fmla="*/ 54 h 5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6" h="54">
                  <a:moveTo>
                    <a:pt x="64" y="46"/>
                  </a:moveTo>
                  <a:lnTo>
                    <a:pt x="64" y="46"/>
                  </a:lnTo>
                  <a:lnTo>
                    <a:pt x="60" y="50"/>
                  </a:lnTo>
                  <a:lnTo>
                    <a:pt x="56" y="52"/>
                  </a:lnTo>
                  <a:lnTo>
                    <a:pt x="44" y="54"/>
                  </a:lnTo>
                  <a:lnTo>
                    <a:pt x="32" y="52"/>
                  </a:lnTo>
                  <a:lnTo>
                    <a:pt x="18" y="46"/>
                  </a:lnTo>
                  <a:lnTo>
                    <a:pt x="8" y="38"/>
                  </a:lnTo>
                  <a:lnTo>
                    <a:pt x="2" y="26"/>
                  </a:lnTo>
                  <a:lnTo>
                    <a:pt x="0" y="16"/>
                  </a:lnTo>
                  <a:lnTo>
                    <a:pt x="0" y="12"/>
                  </a:lnTo>
                  <a:lnTo>
                    <a:pt x="4" y="8"/>
                  </a:lnTo>
                  <a:lnTo>
                    <a:pt x="6" y="4"/>
                  </a:lnTo>
                  <a:lnTo>
                    <a:pt x="12" y="2"/>
                  </a:lnTo>
                  <a:lnTo>
                    <a:pt x="22" y="0"/>
                  </a:lnTo>
                  <a:lnTo>
                    <a:pt x="34" y="2"/>
                  </a:lnTo>
                  <a:lnTo>
                    <a:pt x="48" y="8"/>
                  </a:lnTo>
                  <a:lnTo>
                    <a:pt x="58" y="18"/>
                  </a:lnTo>
                  <a:lnTo>
                    <a:pt x="64" y="28"/>
                  </a:lnTo>
                  <a:lnTo>
                    <a:pt x="66" y="38"/>
                  </a:lnTo>
                  <a:lnTo>
                    <a:pt x="66" y="42"/>
                  </a:lnTo>
                  <a:lnTo>
                    <a:pt x="64" y="46"/>
                  </a:lnTo>
                  <a:close/>
                </a:path>
              </a:pathLst>
            </a:custGeom>
            <a:solidFill>
              <a:srgbClr val="DA907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5" name="Freeform 563">
              <a:extLst>
                <a:ext uri="{FF2B5EF4-FFF2-40B4-BE49-F238E27FC236}">
                  <a16:creationId xmlns:a16="http://schemas.microsoft.com/office/drawing/2014/main" id="{52AA29C5-9DAC-4015-8A2F-0D3211E46D0F}"/>
                </a:ext>
              </a:extLst>
            </p:cNvPr>
            <p:cNvSpPr>
              <a:spLocks/>
            </p:cNvSpPr>
            <p:nvPr/>
          </p:nvSpPr>
          <p:spPr bwMode="auto">
            <a:xfrm>
              <a:off x="2524" y="1908"/>
              <a:ext cx="60" cy="46"/>
            </a:xfrm>
            <a:custGeom>
              <a:avLst/>
              <a:gdLst>
                <a:gd name="T0" fmla="*/ 56 w 60"/>
                <a:gd name="T1" fmla="*/ 40 h 46"/>
                <a:gd name="T2" fmla="*/ 56 w 60"/>
                <a:gd name="T3" fmla="*/ 40 h 46"/>
                <a:gd name="T4" fmla="*/ 54 w 60"/>
                <a:gd name="T5" fmla="*/ 42 h 46"/>
                <a:gd name="T6" fmla="*/ 50 w 60"/>
                <a:gd name="T7" fmla="*/ 44 h 46"/>
                <a:gd name="T8" fmla="*/ 40 w 60"/>
                <a:gd name="T9" fmla="*/ 46 h 46"/>
                <a:gd name="T10" fmla="*/ 28 w 60"/>
                <a:gd name="T11" fmla="*/ 44 h 46"/>
                <a:gd name="T12" fmla="*/ 16 w 60"/>
                <a:gd name="T13" fmla="*/ 40 h 46"/>
                <a:gd name="T14" fmla="*/ 16 w 60"/>
                <a:gd name="T15" fmla="*/ 40 h 46"/>
                <a:gd name="T16" fmla="*/ 8 w 60"/>
                <a:gd name="T17" fmla="*/ 32 h 46"/>
                <a:gd name="T18" fmla="*/ 2 w 60"/>
                <a:gd name="T19" fmla="*/ 22 h 46"/>
                <a:gd name="T20" fmla="*/ 0 w 60"/>
                <a:gd name="T21" fmla="*/ 14 h 46"/>
                <a:gd name="T22" fmla="*/ 2 w 60"/>
                <a:gd name="T23" fmla="*/ 10 h 46"/>
                <a:gd name="T24" fmla="*/ 4 w 60"/>
                <a:gd name="T25" fmla="*/ 6 h 46"/>
                <a:gd name="T26" fmla="*/ 4 w 60"/>
                <a:gd name="T27" fmla="*/ 6 h 46"/>
                <a:gd name="T28" fmla="*/ 6 w 60"/>
                <a:gd name="T29" fmla="*/ 4 h 46"/>
                <a:gd name="T30" fmla="*/ 10 w 60"/>
                <a:gd name="T31" fmla="*/ 2 h 46"/>
                <a:gd name="T32" fmla="*/ 20 w 60"/>
                <a:gd name="T33" fmla="*/ 0 h 46"/>
                <a:gd name="T34" fmla="*/ 32 w 60"/>
                <a:gd name="T35" fmla="*/ 2 h 46"/>
                <a:gd name="T36" fmla="*/ 42 w 60"/>
                <a:gd name="T37" fmla="*/ 6 h 46"/>
                <a:gd name="T38" fmla="*/ 42 w 60"/>
                <a:gd name="T39" fmla="*/ 6 h 46"/>
                <a:gd name="T40" fmla="*/ 52 w 60"/>
                <a:gd name="T41" fmla="*/ 14 h 46"/>
                <a:gd name="T42" fmla="*/ 58 w 60"/>
                <a:gd name="T43" fmla="*/ 22 h 46"/>
                <a:gd name="T44" fmla="*/ 60 w 60"/>
                <a:gd name="T45" fmla="*/ 32 h 46"/>
                <a:gd name="T46" fmla="*/ 58 w 60"/>
                <a:gd name="T47" fmla="*/ 36 h 46"/>
                <a:gd name="T48" fmla="*/ 56 w 60"/>
                <a:gd name="T49" fmla="*/ 40 h 46"/>
                <a:gd name="T50" fmla="*/ 56 w 60"/>
                <a:gd name="T51" fmla="*/ 40 h 4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0"/>
                <a:gd name="T79" fmla="*/ 0 h 46"/>
                <a:gd name="T80" fmla="*/ 60 w 60"/>
                <a:gd name="T81" fmla="*/ 46 h 4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0" h="46">
                  <a:moveTo>
                    <a:pt x="56" y="40"/>
                  </a:moveTo>
                  <a:lnTo>
                    <a:pt x="56" y="40"/>
                  </a:lnTo>
                  <a:lnTo>
                    <a:pt x="54" y="42"/>
                  </a:lnTo>
                  <a:lnTo>
                    <a:pt x="50" y="44"/>
                  </a:lnTo>
                  <a:lnTo>
                    <a:pt x="40" y="46"/>
                  </a:lnTo>
                  <a:lnTo>
                    <a:pt x="28" y="44"/>
                  </a:lnTo>
                  <a:lnTo>
                    <a:pt x="16" y="40"/>
                  </a:lnTo>
                  <a:lnTo>
                    <a:pt x="8" y="32"/>
                  </a:lnTo>
                  <a:lnTo>
                    <a:pt x="2" y="22"/>
                  </a:lnTo>
                  <a:lnTo>
                    <a:pt x="0" y="14"/>
                  </a:lnTo>
                  <a:lnTo>
                    <a:pt x="2" y="10"/>
                  </a:lnTo>
                  <a:lnTo>
                    <a:pt x="4" y="6"/>
                  </a:lnTo>
                  <a:lnTo>
                    <a:pt x="6" y="4"/>
                  </a:lnTo>
                  <a:lnTo>
                    <a:pt x="10" y="2"/>
                  </a:lnTo>
                  <a:lnTo>
                    <a:pt x="20" y="0"/>
                  </a:lnTo>
                  <a:lnTo>
                    <a:pt x="32" y="2"/>
                  </a:lnTo>
                  <a:lnTo>
                    <a:pt x="42" y="6"/>
                  </a:lnTo>
                  <a:lnTo>
                    <a:pt x="52" y="14"/>
                  </a:lnTo>
                  <a:lnTo>
                    <a:pt x="58" y="22"/>
                  </a:lnTo>
                  <a:lnTo>
                    <a:pt x="60" y="32"/>
                  </a:lnTo>
                  <a:lnTo>
                    <a:pt x="58" y="36"/>
                  </a:lnTo>
                  <a:lnTo>
                    <a:pt x="56" y="40"/>
                  </a:lnTo>
                  <a:close/>
                </a:path>
              </a:pathLst>
            </a:custGeom>
            <a:solidFill>
              <a:srgbClr val="DC937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6" name="Freeform 564">
              <a:extLst>
                <a:ext uri="{FF2B5EF4-FFF2-40B4-BE49-F238E27FC236}">
                  <a16:creationId xmlns:a16="http://schemas.microsoft.com/office/drawing/2014/main" id="{D2654BFE-C05F-4158-A748-4A16BA1519DD}"/>
                </a:ext>
              </a:extLst>
            </p:cNvPr>
            <p:cNvSpPr>
              <a:spLocks/>
            </p:cNvSpPr>
            <p:nvPr/>
          </p:nvSpPr>
          <p:spPr bwMode="auto">
            <a:xfrm>
              <a:off x="2530" y="1910"/>
              <a:ext cx="50" cy="40"/>
            </a:xfrm>
            <a:custGeom>
              <a:avLst/>
              <a:gdLst>
                <a:gd name="T0" fmla="*/ 46 w 50"/>
                <a:gd name="T1" fmla="*/ 34 h 40"/>
                <a:gd name="T2" fmla="*/ 46 w 50"/>
                <a:gd name="T3" fmla="*/ 34 h 40"/>
                <a:gd name="T4" fmla="*/ 40 w 50"/>
                <a:gd name="T5" fmla="*/ 38 h 40"/>
                <a:gd name="T6" fmla="*/ 32 w 50"/>
                <a:gd name="T7" fmla="*/ 40 h 40"/>
                <a:gd name="T8" fmla="*/ 22 w 50"/>
                <a:gd name="T9" fmla="*/ 38 h 40"/>
                <a:gd name="T10" fmla="*/ 14 w 50"/>
                <a:gd name="T11" fmla="*/ 34 h 40"/>
                <a:gd name="T12" fmla="*/ 14 w 50"/>
                <a:gd name="T13" fmla="*/ 34 h 40"/>
                <a:gd name="T14" fmla="*/ 6 w 50"/>
                <a:gd name="T15" fmla="*/ 28 h 40"/>
                <a:gd name="T16" fmla="*/ 0 w 50"/>
                <a:gd name="T17" fmla="*/ 20 h 40"/>
                <a:gd name="T18" fmla="*/ 0 w 50"/>
                <a:gd name="T19" fmla="*/ 12 h 40"/>
                <a:gd name="T20" fmla="*/ 2 w 50"/>
                <a:gd name="T21" fmla="*/ 6 h 40"/>
                <a:gd name="T22" fmla="*/ 2 w 50"/>
                <a:gd name="T23" fmla="*/ 6 h 40"/>
                <a:gd name="T24" fmla="*/ 8 w 50"/>
                <a:gd name="T25" fmla="*/ 2 h 40"/>
                <a:gd name="T26" fmla="*/ 16 w 50"/>
                <a:gd name="T27" fmla="*/ 0 h 40"/>
                <a:gd name="T28" fmla="*/ 26 w 50"/>
                <a:gd name="T29" fmla="*/ 2 h 40"/>
                <a:gd name="T30" fmla="*/ 36 w 50"/>
                <a:gd name="T31" fmla="*/ 6 h 40"/>
                <a:gd name="T32" fmla="*/ 36 w 50"/>
                <a:gd name="T33" fmla="*/ 6 h 40"/>
                <a:gd name="T34" fmla="*/ 44 w 50"/>
                <a:gd name="T35" fmla="*/ 12 h 40"/>
                <a:gd name="T36" fmla="*/ 48 w 50"/>
                <a:gd name="T37" fmla="*/ 20 h 40"/>
                <a:gd name="T38" fmla="*/ 50 w 50"/>
                <a:gd name="T39" fmla="*/ 28 h 40"/>
                <a:gd name="T40" fmla="*/ 46 w 50"/>
                <a:gd name="T41" fmla="*/ 34 h 40"/>
                <a:gd name="T42" fmla="*/ 46 w 50"/>
                <a:gd name="T43" fmla="*/ 34 h 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
                <a:gd name="T67" fmla="*/ 0 h 40"/>
                <a:gd name="T68" fmla="*/ 50 w 50"/>
                <a:gd name="T69" fmla="*/ 40 h 4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 h="40">
                  <a:moveTo>
                    <a:pt x="46" y="34"/>
                  </a:moveTo>
                  <a:lnTo>
                    <a:pt x="46" y="34"/>
                  </a:lnTo>
                  <a:lnTo>
                    <a:pt x="40" y="38"/>
                  </a:lnTo>
                  <a:lnTo>
                    <a:pt x="32" y="40"/>
                  </a:lnTo>
                  <a:lnTo>
                    <a:pt x="22" y="38"/>
                  </a:lnTo>
                  <a:lnTo>
                    <a:pt x="14" y="34"/>
                  </a:lnTo>
                  <a:lnTo>
                    <a:pt x="6" y="28"/>
                  </a:lnTo>
                  <a:lnTo>
                    <a:pt x="0" y="20"/>
                  </a:lnTo>
                  <a:lnTo>
                    <a:pt x="0" y="12"/>
                  </a:lnTo>
                  <a:lnTo>
                    <a:pt x="2" y="6"/>
                  </a:lnTo>
                  <a:lnTo>
                    <a:pt x="8" y="2"/>
                  </a:lnTo>
                  <a:lnTo>
                    <a:pt x="16" y="0"/>
                  </a:lnTo>
                  <a:lnTo>
                    <a:pt x="26" y="2"/>
                  </a:lnTo>
                  <a:lnTo>
                    <a:pt x="36" y="6"/>
                  </a:lnTo>
                  <a:lnTo>
                    <a:pt x="44" y="12"/>
                  </a:lnTo>
                  <a:lnTo>
                    <a:pt x="48" y="20"/>
                  </a:lnTo>
                  <a:lnTo>
                    <a:pt x="50" y="28"/>
                  </a:lnTo>
                  <a:lnTo>
                    <a:pt x="46" y="34"/>
                  </a:lnTo>
                  <a:close/>
                </a:path>
              </a:pathLst>
            </a:custGeom>
            <a:solidFill>
              <a:srgbClr val="DD967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7" name="Freeform 565">
              <a:extLst>
                <a:ext uri="{FF2B5EF4-FFF2-40B4-BE49-F238E27FC236}">
                  <a16:creationId xmlns:a16="http://schemas.microsoft.com/office/drawing/2014/main" id="{C939AE27-BCCB-4993-AE67-897F136899DB}"/>
                </a:ext>
              </a:extLst>
            </p:cNvPr>
            <p:cNvSpPr>
              <a:spLocks/>
            </p:cNvSpPr>
            <p:nvPr/>
          </p:nvSpPr>
          <p:spPr bwMode="auto">
            <a:xfrm>
              <a:off x="2534" y="1914"/>
              <a:ext cx="42" cy="32"/>
            </a:xfrm>
            <a:custGeom>
              <a:avLst/>
              <a:gdLst>
                <a:gd name="T0" fmla="*/ 40 w 42"/>
                <a:gd name="T1" fmla="*/ 28 h 32"/>
                <a:gd name="T2" fmla="*/ 40 w 42"/>
                <a:gd name="T3" fmla="*/ 28 h 32"/>
                <a:gd name="T4" fmla="*/ 34 w 42"/>
                <a:gd name="T5" fmla="*/ 32 h 32"/>
                <a:gd name="T6" fmla="*/ 28 w 42"/>
                <a:gd name="T7" fmla="*/ 32 h 32"/>
                <a:gd name="T8" fmla="*/ 20 w 42"/>
                <a:gd name="T9" fmla="*/ 32 h 32"/>
                <a:gd name="T10" fmla="*/ 12 w 42"/>
                <a:gd name="T11" fmla="*/ 28 h 32"/>
                <a:gd name="T12" fmla="*/ 12 w 42"/>
                <a:gd name="T13" fmla="*/ 28 h 32"/>
                <a:gd name="T14" fmla="*/ 4 w 42"/>
                <a:gd name="T15" fmla="*/ 22 h 32"/>
                <a:gd name="T16" fmla="*/ 0 w 42"/>
                <a:gd name="T17" fmla="*/ 16 h 32"/>
                <a:gd name="T18" fmla="*/ 0 w 42"/>
                <a:gd name="T19" fmla="*/ 10 h 32"/>
                <a:gd name="T20" fmla="*/ 2 w 42"/>
                <a:gd name="T21" fmla="*/ 4 h 32"/>
                <a:gd name="T22" fmla="*/ 2 w 42"/>
                <a:gd name="T23" fmla="*/ 4 h 32"/>
                <a:gd name="T24" fmla="*/ 6 w 42"/>
                <a:gd name="T25" fmla="*/ 0 h 32"/>
                <a:gd name="T26" fmla="*/ 14 w 42"/>
                <a:gd name="T27" fmla="*/ 0 h 32"/>
                <a:gd name="T28" fmla="*/ 22 w 42"/>
                <a:gd name="T29" fmla="*/ 0 h 32"/>
                <a:gd name="T30" fmla="*/ 30 w 42"/>
                <a:gd name="T31" fmla="*/ 4 h 32"/>
                <a:gd name="T32" fmla="*/ 30 w 42"/>
                <a:gd name="T33" fmla="*/ 4 h 32"/>
                <a:gd name="T34" fmla="*/ 36 w 42"/>
                <a:gd name="T35" fmla="*/ 10 h 32"/>
                <a:gd name="T36" fmla="*/ 40 w 42"/>
                <a:gd name="T37" fmla="*/ 16 h 32"/>
                <a:gd name="T38" fmla="*/ 42 w 42"/>
                <a:gd name="T39" fmla="*/ 22 h 32"/>
                <a:gd name="T40" fmla="*/ 40 w 42"/>
                <a:gd name="T41" fmla="*/ 28 h 32"/>
                <a:gd name="T42" fmla="*/ 40 w 42"/>
                <a:gd name="T43" fmla="*/ 28 h 3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2"/>
                <a:gd name="T67" fmla="*/ 0 h 32"/>
                <a:gd name="T68" fmla="*/ 42 w 42"/>
                <a:gd name="T69" fmla="*/ 32 h 3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2" h="32">
                  <a:moveTo>
                    <a:pt x="40" y="28"/>
                  </a:moveTo>
                  <a:lnTo>
                    <a:pt x="40" y="28"/>
                  </a:lnTo>
                  <a:lnTo>
                    <a:pt x="34" y="32"/>
                  </a:lnTo>
                  <a:lnTo>
                    <a:pt x="28" y="32"/>
                  </a:lnTo>
                  <a:lnTo>
                    <a:pt x="20" y="32"/>
                  </a:lnTo>
                  <a:lnTo>
                    <a:pt x="12" y="28"/>
                  </a:lnTo>
                  <a:lnTo>
                    <a:pt x="4" y="22"/>
                  </a:lnTo>
                  <a:lnTo>
                    <a:pt x="0" y="16"/>
                  </a:lnTo>
                  <a:lnTo>
                    <a:pt x="0" y="10"/>
                  </a:lnTo>
                  <a:lnTo>
                    <a:pt x="2" y="4"/>
                  </a:lnTo>
                  <a:lnTo>
                    <a:pt x="6" y="0"/>
                  </a:lnTo>
                  <a:lnTo>
                    <a:pt x="14" y="0"/>
                  </a:lnTo>
                  <a:lnTo>
                    <a:pt x="22" y="0"/>
                  </a:lnTo>
                  <a:lnTo>
                    <a:pt x="30" y="4"/>
                  </a:lnTo>
                  <a:lnTo>
                    <a:pt x="36" y="10"/>
                  </a:lnTo>
                  <a:lnTo>
                    <a:pt x="40" y="16"/>
                  </a:lnTo>
                  <a:lnTo>
                    <a:pt x="42" y="22"/>
                  </a:lnTo>
                  <a:lnTo>
                    <a:pt x="40" y="28"/>
                  </a:lnTo>
                  <a:close/>
                </a:path>
              </a:pathLst>
            </a:custGeom>
            <a:solidFill>
              <a:srgbClr val="DE9A7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8" name="Freeform 566">
              <a:extLst>
                <a:ext uri="{FF2B5EF4-FFF2-40B4-BE49-F238E27FC236}">
                  <a16:creationId xmlns:a16="http://schemas.microsoft.com/office/drawing/2014/main" id="{CA5300EA-9704-474B-847B-72D824C04FB7}"/>
                </a:ext>
              </a:extLst>
            </p:cNvPr>
            <p:cNvSpPr>
              <a:spLocks/>
            </p:cNvSpPr>
            <p:nvPr/>
          </p:nvSpPr>
          <p:spPr bwMode="auto">
            <a:xfrm>
              <a:off x="2242" y="1802"/>
              <a:ext cx="514" cy="298"/>
            </a:xfrm>
            <a:custGeom>
              <a:avLst/>
              <a:gdLst>
                <a:gd name="T0" fmla="*/ 0 w 514"/>
                <a:gd name="T1" fmla="*/ 30 h 298"/>
                <a:gd name="T2" fmla="*/ 0 w 514"/>
                <a:gd name="T3" fmla="*/ 30 h 298"/>
                <a:gd name="T4" fmla="*/ 4 w 514"/>
                <a:gd name="T5" fmla="*/ 26 h 298"/>
                <a:gd name="T6" fmla="*/ 18 w 514"/>
                <a:gd name="T7" fmla="*/ 20 h 298"/>
                <a:gd name="T8" fmla="*/ 44 w 514"/>
                <a:gd name="T9" fmla="*/ 12 h 298"/>
                <a:gd name="T10" fmla="*/ 78 w 514"/>
                <a:gd name="T11" fmla="*/ 4 h 298"/>
                <a:gd name="T12" fmla="*/ 98 w 514"/>
                <a:gd name="T13" fmla="*/ 2 h 298"/>
                <a:gd name="T14" fmla="*/ 122 w 514"/>
                <a:gd name="T15" fmla="*/ 0 h 298"/>
                <a:gd name="T16" fmla="*/ 148 w 514"/>
                <a:gd name="T17" fmla="*/ 0 h 298"/>
                <a:gd name="T18" fmla="*/ 176 w 514"/>
                <a:gd name="T19" fmla="*/ 2 h 298"/>
                <a:gd name="T20" fmla="*/ 208 w 514"/>
                <a:gd name="T21" fmla="*/ 6 h 298"/>
                <a:gd name="T22" fmla="*/ 242 w 514"/>
                <a:gd name="T23" fmla="*/ 12 h 298"/>
                <a:gd name="T24" fmla="*/ 278 w 514"/>
                <a:gd name="T25" fmla="*/ 22 h 298"/>
                <a:gd name="T26" fmla="*/ 318 w 514"/>
                <a:gd name="T27" fmla="*/ 34 h 298"/>
                <a:gd name="T28" fmla="*/ 318 w 514"/>
                <a:gd name="T29" fmla="*/ 34 h 298"/>
                <a:gd name="T30" fmla="*/ 326 w 514"/>
                <a:gd name="T31" fmla="*/ 38 h 298"/>
                <a:gd name="T32" fmla="*/ 348 w 514"/>
                <a:gd name="T33" fmla="*/ 50 h 298"/>
                <a:gd name="T34" fmla="*/ 380 w 514"/>
                <a:gd name="T35" fmla="*/ 72 h 298"/>
                <a:gd name="T36" fmla="*/ 398 w 514"/>
                <a:gd name="T37" fmla="*/ 84 h 298"/>
                <a:gd name="T38" fmla="*/ 416 w 514"/>
                <a:gd name="T39" fmla="*/ 100 h 298"/>
                <a:gd name="T40" fmla="*/ 436 w 514"/>
                <a:gd name="T41" fmla="*/ 118 h 298"/>
                <a:gd name="T42" fmla="*/ 452 w 514"/>
                <a:gd name="T43" fmla="*/ 136 h 298"/>
                <a:gd name="T44" fmla="*/ 470 w 514"/>
                <a:gd name="T45" fmla="*/ 158 h 298"/>
                <a:gd name="T46" fmla="*/ 484 w 514"/>
                <a:gd name="T47" fmla="*/ 182 h 298"/>
                <a:gd name="T48" fmla="*/ 496 w 514"/>
                <a:gd name="T49" fmla="*/ 208 h 298"/>
                <a:gd name="T50" fmla="*/ 506 w 514"/>
                <a:gd name="T51" fmla="*/ 236 h 298"/>
                <a:gd name="T52" fmla="*/ 512 w 514"/>
                <a:gd name="T53" fmla="*/ 266 h 298"/>
                <a:gd name="T54" fmla="*/ 514 w 514"/>
                <a:gd name="T55" fmla="*/ 298 h 298"/>
                <a:gd name="T56" fmla="*/ 514 w 514"/>
                <a:gd name="T57" fmla="*/ 298 h 298"/>
                <a:gd name="T58" fmla="*/ 514 w 514"/>
                <a:gd name="T59" fmla="*/ 292 h 298"/>
                <a:gd name="T60" fmla="*/ 510 w 514"/>
                <a:gd name="T61" fmla="*/ 274 h 298"/>
                <a:gd name="T62" fmla="*/ 502 w 514"/>
                <a:gd name="T63" fmla="*/ 248 h 298"/>
                <a:gd name="T64" fmla="*/ 494 w 514"/>
                <a:gd name="T65" fmla="*/ 232 h 298"/>
                <a:gd name="T66" fmla="*/ 486 w 514"/>
                <a:gd name="T67" fmla="*/ 216 h 298"/>
                <a:gd name="T68" fmla="*/ 476 w 514"/>
                <a:gd name="T69" fmla="*/ 196 h 298"/>
                <a:gd name="T70" fmla="*/ 462 w 514"/>
                <a:gd name="T71" fmla="*/ 178 h 298"/>
                <a:gd name="T72" fmla="*/ 446 w 514"/>
                <a:gd name="T73" fmla="*/ 158 h 298"/>
                <a:gd name="T74" fmla="*/ 428 w 514"/>
                <a:gd name="T75" fmla="*/ 140 h 298"/>
                <a:gd name="T76" fmla="*/ 406 w 514"/>
                <a:gd name="T77" fmla="*/ 120 h 298"/>
                <a:gd name="T78" fmla="*/ 382 w 514"/>
                <a:gd name="T79" fmla="*/ 102 h 298"/>
                <a:gd name="T80" fmla="*/ 352 w 514"/>
                <a:gd name="T81" fmla="*/ 82 h 298"/>
                <a:gd name="T82" fmla="*/ 320 w 514"/>
                <a:gd name="T83" fmla="*/ 66 h 298"/>
                <a:gd name="T84" fmla="*/ 320 w 514"/>
                <a:gd name="T85" fmla="*/ 66 h 298"/>
                <a:gd name="T86" fmla="*/ 280 w 514"/>
                <a:gd name="T87" fmla="*/ 48 h 298"/>
                <a:gd name="T88" fmla="*/ 242 w 514"/>
                <a:gd name="T89" fmla="*/ 32 h 298"/>
                <a:gd name="T90" fmla="*/ 208 w 514"/>
                <a:gd name="T91" fmla="*/ 22 h 298"/>
                <a:gd name="T92" fmla="*/ 176 w 514"/>
                <a:gd name="T93" fmla="*/ 14 h 298"/>
                <a:gd name="T94" fmla="*/ 146 w 514"/>
                <a:gd name="T95" fmla="*/ 8 h 298"/>
                <a:gd name="T96" fmla="*/ 120 w 514"/>
                <a:gd name="T97" fmla="*/ 6 h 298"/>
                <a:gd name="T98" fmla="*/ 96 w 514"/>
                <a:gd name="T99" fmla="*/ 6 h 298"/>
                <a:gd name="T100" fmla="*/ 76 w 514"/>
                <a:gd name="T101" fmla="*/ 6 h 298"/>
                <a:gd name="T102" fmla="*/ 58 w 514"/>
                <a:gd name="T103" fmla="*/ 8 h 298"/>
                <a:gd name="T104" fmla="*/ 42 w 514"/>
                <a:gd name="T105" fmla="*/ 12 h 298"/>
                <a:gd name="T106" fmla="*/ 18 w 514"/>
                <a:gd name="T107" fmla="*/ 20 h 298"/>
                <a:gd name="T108" fmla="*/ 4 w 514"/>
                <a:gd name="T109" fmla="*/ 26 h 298"/>
                <a:gd name="T110" fmla="*/ 0 w 514"/>
                <a:gd name="T111" fmla="*/ 30 h 298"/>
                <a:gd name="T112" fmla="*/ 0 w 514"/>
                <a:gd name="T113" fmla="*/ 30 h 29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514"/>
                <a:gd name="T172" fmla="*/ 0 h 298"/>
                <a:gd name="T173" fmla="*/ 514 w 514"/>
                <a:gd name="T174" fmla="*/ 298 h 29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514" h="298">
                  <a:moveTo>
                    <a:pt x="0" y="30"/>
                  </a:moveTo>
                  <a:lnTo>
                    <a:pt x="0" y="30"/>
                  </a:lnTo>
                  <a:lnTo>
                    <a:pt x="4" y="26"/>
                  </a:lnTo>
                  <a:lnTo>
                    <a:pt x="18" y="20"/>
                  </a:lnTo>
                  <a:lnTo>
                    <a:pt x="44" y="12"/>
                  </a:lnTo>
                  <a:lnTo>
                    <a:pt x="78" y="4"/>
                  </a:lnTo>
                  <a:lnTo>
                    <a:pt x="98" y="2"/>
                  </a:lnTo>
                  <a:lnTo>
                    <a:pt x="122" y="0"/>
                  </a:lnTo>
                  <a:lnTo>
                    <a:pt x="148" y="0"/>
                  </a:lnTo>
                  <a:lnTo>
                    <a:pt x="176" y="2"/>
                  </a:lnTo>
                  <a:lnTo>
                    <a:pt x="208" y="6"/>
                  </a:lnTo>
                  <a:lnTo>
                    <a:pt x="242" y="12"/>
                  </a:lnTo>
                  <a:lnTo>
                    <a:pt x="278" y="22"/>
                  </a:lnTo>
                  <a:lnTo>
                    <a:pt x="318" y="34"/>
                  </a:lnTo>
                  <a:lnTo>
                    <a:pt x="326" y="38"/>
                  </a:lnTo>
                  <a:lnTo>
                    <a:pt x="348" y="50"/>
                  </a:lnTo>
                  <a:lnTo>
                    <a:pt x="380" y="72"/>
                  </a:lnTo>
                  <a:lnTo>
                    <a:pt x="398" y="84"/>
                  </a:lnTo>
                  <a:lnTo>
                    <a:pt x="416" y="100"/>
                  </a:lnTo>
                  <a:lnTo>
                    <a:pt x="436" y="118"/>
                  </a:lnTo>
                  <a:lnTo>
                    <a:pt x="452" y="136"/>
                  </a:lnTo>
                  <a:lnTo>
                    <a:pt x="470" y="158"/>
                  </a:lnTo>
                  <a:lnTo>
                    <a:pt x="484" y="182"/>
                  </a:lnTo>
                  <a:lnTo>
                    <a:pt x="496" y="208"/>
                  </a:lnTo>
                  <a:lnTo>
                    <a:pt x="506" y="236"/>
                  </a:lnTo>
                  <a:lnTo>
                    <a:pt x="512" y="266"/>
                  </a:lnTo>
                  <a:lnTo>
                    <a:pt x="514" y="298"/>
                  </a:lnTo>
                  <a:lnTo>
                    <a:pt x="514" y="292"/>
                  </a:lnTo>
                  <a:lnTo>
                    <a:pt x="510" y="274"/>
                  </a:lnTo>
                  <a:lnTo>
                    <a:pt x="502" y="248"/>
                  </a:lnTo>
                  <a:lnTo>
                    <a:pt x="494" y="232"/>
                  </a:lnTo>
                  <a:lnTo>
                    <a:pt x="486" y="216"/>
                  </a:lnTo>
                  <a:lnTo>
                    <a:pt x="476" y="196"/>
                  </a:lnTo>
                  <a:lnTo>
                    <a:pt x="462" y="178"/>
                  </a:lnTo>
                  <a:lnTo>
                    <a:pt x="446" y="158"/>
                  </a:lnTo>
                  <a:lnTo>
                    <a:pt x="428" y="140"/>
                  </a:lnTo>
                  <a:lnTo>
                    <a:pt x="406" y="120"/>
                  </a:lnTo>
                  <a:lnTo>
                    <a:pt x="382" y="102"/>
                  </a:lnTo>
                  <a:lnTo>
                    <a:pt x="352" y="82"/>
                  </a:lnTo>
                  <a:lnTo>
                    <a:pt x="320" y="66"/>
                  </a:lnTo>
                  <a:lnTo>
                    <a:pt x="280" y="48"/>
                  </a:lnTo>
                  <a:lnTo>
                    <a:pt x="242" y="32"/>
                  </a:lnTo>
                  <a:lnTo>
                    <a:pt x="208" y="22"/>
                  </a:lnTo>
                  <a:lnTo>
                    <a:pt x="176" y="14"/>
                  </a:lnTo>
                  <a:lnTo>
                    <a:pt x="146" y="8"/>
                  </a:lnTo>
                  <a:lnTo>
                    <a:pt x="120" y="6"/>
                  </a:lnTo>
                  <a:lnTo>
                    <a:pt x="96" y="6"/>
                  </a:lnTo>
                  <a:lnTo>
                    <a:pt x="76" y="6"/>
                  </a:lnTo>
                  <a:lnTo>
                    <a:pt x="58" y="8"/>
                  </a:lnTo>
                  <a:lnTo>
                    <a:pt x="42" y="12"/>
                  </a:lnTo>
                  <a:lnTo>
                    <a:pt x="18" y="20"/>
                  </a:lnTo>
                  <a:lnTo>
                    <a:pt x="4" y="26"/>
                  </a:lnTo>
                  <a:lnTo>
                    <a:pt x="0" y="30"/>
                  </a:lnTo>
                  <a:close/>
                </a:path>
              </a:pathLst>
            </a:custGeom>
            <a:solidFill>
              <a:srgbClr val="CD604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9" name="Freeform 567">
              <a:extLst>
                <a:ext uri="{FF2B5EF4-FFF2-40B4-BE49-F238E27FC236}">
                  <a16:creationId xmlns:a16="http://schemas.microsoft.com/office/drawing/2014/main" id="{C889D0C7-9A08-45E9-BDD8-F0DD1F8886BF}"/>
                </a:ext>
              </a:extLst>
            </p:cNvPr>
            <p:cNvSpPr>
              <a:spLocks/>
            </p:cNvSpPr>
            <p:nvPr/>
          </p:nvSpPr>
          <p:spPr bwMode="auto">
            <a:xfrm>
              <a:off x="2266" y="2372"/>
              <a:ext cx="6" cy="8"/>
            </a:xfrm>
            <a:custGeom>
              <a:avLst/>
              <a:gdLst>
                <a:gd name="T0" fmla="*/ 6 w 6"/>
                <a:gd name="T1" fmla="*/ 4 h 8"/>
                <a:gd name="T2" fmla="*/ 6 w 6"/>
                <a:gd name="T3" fmla="*/ 4 h 8"/>
                <a:gd name="T4" fmla="*/ 6 w 6"/>
                <a:gd name="T5" fmla="*/ 6 h 8"/>
                <a:gd name="T6" fmla="*/ 2 w 6"/>
                <a:gd name="T7" fmla="*/ 8 h 8"/>
                <a:gd name="T8" fmla="*/ 2 w 6"/>
                <a:gd name="T9" fmla="*/ 8 h 8"/>
                <a:gd name="T10" fmla="*/ 0 w 6"/>
                <a:gd name="T11" fmla="*/ 6 h 8"/>
                <a:gd name="T12" fmla="*/ 0 w 6"/>
                <a:gd name="T13" fmla="*/ 4 h 8"/>
                <a:gd name="T14" fmla="*/ 0 w 6"/>
                <a:gd name="T15" fmla="*/ 4 h 8"/>
                <a:gd name="T16" fmla="*/ 0 w 6"/>
                <a:gd name="T17" fmla="*/ 0 h 8"/>
                <a:gd name="T18" fmla="*/ 2 w 6"/>
                <a:gd name="T19" fmla="*/ 0 h 8"/>
                <a:gd name="T20" fmla="*/ 2 w 6"/>
                <a:gd name="T21" fmla="*/ 0 h 8"/>
                <a:gd name="T22" fmla="*/ 6 w 6"/>
                <a:gd name="T23" fmla="*/ 0 h 8"/>
                <a:gd name="T24" fmla="*/ 6 w 6"/>
                <a:gd name="T25" fmla="*/ 4 h 8"/>
                <a:gd name="T26" fmla="*/ 6 w 6"/>
                <a:gd name="T27" fmla="*/ 4 h 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
                <a:gd name="T43" fmla="*/ 0 h 8"/>
                <a:gd name="T44" fmla="*/ 6 w 6"/>
                <a:gd name="T45" fmla="*/ 8 h 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 h="8">
                  <a:moveTo>
                    <a:pt x="6" y="4"/>
                  </a:moveTo>
                  <a:lnTo>
                    <a:pt x="6" y="4"/>
                  </a:lnTo>
                  <a:lnTo>
                    <a:pt x="6" y="6"/>
                  </a:lnTo>
                  <a:lnTo>
                    <a:pt x="2" y="8"/>
                  </a:lnTo>
                  <a:lnTo>
                    <a:pt x="0" y="6"/>
                  </a:lnTo>
                  <a:lnTo>
                    <a:pt x="0" y="4"/>
                  </a:lnTo>
                  <a:lnTo>
                    <a:pt x="0" y="0"/>
                  </a:lnTo>
                  <a:lnTo>
                    <a:pt x="2" y="0"/>
                  </a:lnTo>
                  <a:lnTo>
                    <a:pt x="6" y="0"/>
                  </a:lnTo>
                  <a:lnTo>
                    <a:pt x="6" y="4"/>
                  </a:lnTo>
                  <a:close/>
                </a:path>
              </a:pathLst>
            </a:custGeom>
            <a:solidFill>
              <a:srgbClr val="A63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0" name="Freeform 568">
              <a:extLst>
                <a:ext uri="{FF2B5EF4-FFF2-40B4-BE49-F238E27FC236}">
                  <a16:creationId xmlns:a16="http://schemas.microsoft.com/office/drawing/2014/main" id="{B23AF6C8-18FB-4D12-BDE6-6CB0204DE70B}"/>
                </a:ext>
              </a:extLst>
            </p:cNvPr>
            <p:cNvSpPr>
              <a:spLocks/>
            </p:cNvSpPr>
            <p:nvPr/>
          </p:nvSpPr>
          <p:spPr bwMode="auto">
            <a:xfrm>
              <a:off x="2232" y="2406"/>
              <a:ext cx="6" cy="8"/>
            </a:xfrm>
            <a:custGeom>
              <a:avLst/>
              <a:gdLst>
                <a:gd name="T0" fmla="*/ 6 w 6"/>
                <a:gd name="T1" fmla="*/ 4 h 8"/>
                <a:gd name="T2" fmla="*/ 6 w 6"/>
                <a:gd name="T3" fmla="*/ 4 h 8"/>
                <a:gd name="T4" fmla="*/ 6 w 6"/>
                <a:gd name="T5" fmla="*/ 8 h 8"/>
                <a:gd name="T6" fmla="*/ 4 w 6"/>
                <a:gd name="T7" fmla="*/ 8 h 8"/>
                <a:gd name="T8" fmla="*/ 4 w 6"/>
                <a:gd name="T9" fmla="*/ 8 h 8"/>
                <a:gd name="T10" fmla="*/ 0 w 6"/>
                <a:gd name="T11" fmla="*/ 8 h 8"/>
                <a:gd name="T12" fmla="*/ 0 w 6"/>
                <a:gd name="T13" fmla="*/ 4 h 8"/>
                <a:gd name="T14" fmla="*/ 0 w 6"/>
                <a:gd name="T15" fmla="*/ 4 h 8"/>
                <a:gd name="T16" fmla="*/ 0 w 6"/>
                <a:gd name="T17" fmla="*/ 2 h 8"/>
                <a:gd name="T18" fmla="*/ 4 w 6"/>
                <a:gd name="T19" fmla="*/ 0 h 8"/>
                <a:gd name="T20" fmla="*/ 4 w 6"/>
                <a:gd name="T21" fmla="*/ 0 h 8"/>
                <a:gd name="T22" fmla="*/ 6 w 6"/>
                <a:gd name="T23" fmla="*/ 2 h 8"/>
                <a:gd name="T24" fmla="*/ 6 w 6"/>
                <a:gd name="T25" fmla="*/ 4 h 8"/>
                <a:gd name="T26" fmla="*/ 6 w 6"/>
                <a:gd name="T27" fmla="*/ 4 h 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
                <a:gd name="T43" fmla="*/ 0 h 8"/>
                <a:gd name="T44" fmla="*/ 6 w 6"/>
                <a:gd name="T45" fmla="*/ 8 h 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 h="8">
                  <a:moveTo>
                    <a:pt x="6" y="4"/>
                  </a:moveTo>
                  <a:lnTo>
                    <a:pt x="6" y="4"/>
                  </a:lnTo>
                  <a:lnTo>
                    <a:pt x="6" y="8"/>
                  </a:lnTo>
                  <a:lnTo>
                    <a:pt x="4" y="8"/>
                  </a:lnTo>
                  <a:lnTo>
                    <a:pt x="0" y="8"/>
                  </a:lnTo>
                  <a:lnTo>
                    <a:pt x="0" y="4"/>
                  </a:lnTo>
                  <a:lnTo>
                    <a:pt x="0" y="2"/>
                  </a:lnTo>
                  <a:lnTo>
                    <a:pt x="4" y="0"/>
                  </a:lnTo>
                  <a:lnTo>
                    <a:pt x="6" y="2"/>
                  </a:lnTo>
                  <a:lnTo>
                    <a:pt x="6" y="4"/>
                  </a:lnTo>
                  <a:close/>
                </a:path>
              </a:pathLst>
            </a:custGeom>
            <a:solidFill>
              <a:srgbClr val="A63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1" name="Freeform 569">
              <a:extLst>
                <a:ext uri="{FF2B5EF4-FFF2-40B4-BE49-F238E27FC236}">
                  <a16:creationId xmlns:a16="http://schemas.microsoft.com/office/drawing/2014/main" id="{3C73B77B-BD33-4899-AE07-1B14FA1432CC}"/>
                </a:ext>
              </a:extLst>
            </p:cNvPr>
            <p:cNvSpPr>
              <a:spLocks/>
            </p:cNvSpPr>
            <p:nvPr/>
          </p:nvSpPr>
          <p:spPr bwMode="auto">
            <a:xfrm>
              <a:off x="2280" y="2416"/>
              <a:ext cx="8" cy="8"/>
            </a:xfrm>
            <a:custGeom>
              <a:avLst/>
              <a:gdLst>
                <a:gd name="T0" fmla="*/ 8 w 8"/>
                <a:gd name="T1" fmla="*/ 4 h 8"/>
                <a:gd name="T2" fmla="*/ 8 w 8"/>
                <a:gd name="T3" fmla="*/ 4 h 8"/>
                <a:gd name="T4" fmla="*/ 6 w 8"/>
                <a:gd name="T5" fmla="*/ 6 h 8"/>
                <a:gd name="T6" fmla="*/ 4 w 8"/>
                <a:gd name="T7" fmla="*/ 8 h 8"/>
                <a:gd name="T8" fmla="*/ 4 w 8"/>
                <a:gd name="T9" fmla="*/ 8 h 8"/>
                <a:gd name="T10" fmla="*/ 0 w 8"/>
                <a:gd name="T11" fmla="*/ 6 h 8"/>
                <a:gd name="T12" fmla="*/ 0 w 8"/>
                <a:gd name="T13" fmla="*/ 4 h 8"/>
                <a:gd name="T14" fmla="*/ 0 w 8"/>
                <a:gd name="T15" fmla="*/ 4 h 8"/>
                <a:gd name="T16" fmla="*/ 0 w 8"/>
                <a:gd name="T17" fmla="*/ 0 h 8"/>
                <a:gd name="T18" fmla="*/ 4 w 8"/>
                <a:gd name="T19" fmla="*/ 0 h 8"/>
                <a:gd name="T20" fmla="*/ 4 w 8"/>
                <a:gd name="T21" fmla="*/ 0 h 8"/>
                <a:gd name="T22" fmla="*/ 6 w 8"/>
                <a:gd name="T23" fmla="*/ 0 h 8"/>
                <a:gd name="T24" fmla="*/ 8 w 8"/>
                <a:gd name="T25" fmla="*/ 4 h 8"/>
                <a:gd name="T26" fmla="*/ 8 w 8"/>
                <a:gd name="T27" fmla="*/ 4 h 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
                <a:gd name="T43" fmla="*/ 0 h 8"/>
                <a:gd name="T44" fmla="*/ 8 w 8"/>
                <a:gd name="T45" fmla="*/ 8 h 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 h="8">
                  <a:moveTo>
                    <a:pt x="8" y="4"/>
                  </a:moveTo>
                  <a:lnTo>
                    <a:pt x="8" y="4"/>
                  </a:lnTo>
                  <a:lnTo>
                    <a:pt x="6" y="6"/>
                  </a:lnTo>
                  <a:lnTo>
                    <a:pt x="4" y="8"/>
                  </a:lnTo>
                  <a:lnTo>
                    <a:pt x="0" y="6"/>
                  </a:lnTo>
                  <a:lnTo>
                    <a:pt x="0" y="4"/>
                  </a:lnTo>
                  <a:lnTo>
                    <a:pt x="0" y="0"/>
                  </a:lnTo>
                  <a:lnTo>
                    <a:pt x="4" y="0"/>
                  </a:lnTo>
                  <a:lnTo>
                    <a:pt x="6" y="0"/>
                  </a:lnTo>
                  <a:lnTo>
                    <a:pt x="8" y="4"/>
                  </a:lnTo>
                  <a:close/>
                </a:path>
              </a:pathLst>
            </a:custGeom>
            <a:solidFill>
              <a:srgbClr val="A63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2" name="Freeform 570">
              <a:extLst>
                <a:ext uri="{FF2B5EF4-FFF2-40B4-BE49-F238E27FC236}">
                  <a16:creationId xmlns:a16="http://schemas.microsoft.com/office/drawing/2014/main" id="{5B74B7A9-2CB5-40D0-8336-2D1111F81BF9}"/>
                </a:ext>
              </a:extLst>
            </p:cNvPr>
            <p:cNvSpPr>
              <a:spLocks/>
            </p:cNvSpPr>
            <p:nvPr/>
          </p:nvSpPr>
          <p:spPr bwMode="auto">
            <a:xfrm>
              <a:off x="2470" y="2356"/>
              <a:ext cx="8" cy="8"/>
            </a:xfrm>
            <a:custGeom>
              <a:avLst/>
              <a:gdLst>
                <a:gd name="T0" fmla="*/ 8 w 8"/>
                <a:gd name="T1" fmla="*/ 4 h 8"/>
                <a:gd name="T2" fmla="*/ 8 w 8"/>
                <a:gd name="T3" fmla="*/ 4 h 8"/>
                <a:gd name="T4" fmla="*/ 8 w 8"/>
                <a:gd name="T5" fmla="*/ 6 h 8"/>
                <a:gd name="T6" fmla="*/ 4 w 8"/>
                <a:gd name="T7" fmla="*/ 8 h 8"/>
                <a:gd name="T8" fmla="*/ 4 w 8"/>
                <a:gd name="T9" fmla="*/ 8 h 8"/>
                <a:gd name="T10" fmla="*/ 2 w 8"/>
                <a:gd name="T11" fmla="*/ 6 h 8"/>
                <a:gd name="T12" fmla="*/ 0 w 8"/>
                <a:gd name="T13" fmla="*/ 4 h 8"/>
                <a:gd name="T14" fmla="*/ 0 w 8"/>
                <a:gd name="T15" fmla="*/ 4 h 8"/>
                <a:gd name="T16" fmla="*/ 2 w 8"/>
                <a:gd name="T17" fmla="*/ 0 h 8"/>
                <a:gd name="T18" fmla="*/ 4 w 8"/>
                <a:gd name="T19" fmla="*/ 0 h 8"/>
                <a:gd name="T20" fmla="*/ 4 w 8"/>
                <a:gd name="T21" fmla="*/ 0 h 8"/>
                <a:gd name="T22" fmla="*/ 8 w 8"/>
                <a:gd name="T23" fmla="*/ 0 h 8"/>
                <a:gd name="T24" fmla="*/ 8 w 8"/>
                <a:gd name="T25" fmla="*/ 4 h 8"/>
                <a:gd name="T26" fmla="*/ 8 w 8"/>
                <a:gd name="T27" fmla="*/ 4 h 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
                <a:gd name="T43" fmla="*/ 0 h 8"/>
                <a:gd name="T44" fmla="*/ 8 w 8"/>
                <a:gd name="T45" fmla="*/ 8 h 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 h="8">
                  <a:moveTo>
                    <a:pt x="8" y="4"/>
                  </a:moveTo>
                  <a:lnTo>
                    <a:pt x="8" y="4"/>
                  </a:lnTo>
                  <a:lnTo>
                    <a:pt x="8" y="6"/>
                  </a:lnTo>
                  <a:lnTo>
                    <a:pt x="4" y="8"/>
                  </a:lnTo>
                  <a:lnTo>
                    <a:pt x="2" y="6"/>
                  </a:lnTo>
                  <a:lnTo>
                    <a:pt x="0" y="4"/>
                  </a:lnTo>
                  <a:lnTo>
                    <a:pt x="2" y="0"/>
                  </a:lnTo>
                  <a:lnTo>
                    <a:pt x="4" y="0"/>
                  </a:lnTo>
                  <a:lnTo>
                    <a:pt x="8" y="0"/>
                  </a:lnTo>
                  <a:lnTo>
                    <a:pt x="8" y="4"/>
                  </a:lnTo>
                  <a:close/>
                </a:path>
              </a:pathLst>
            </a:custGeom>
            <a:solidFill>
              <a:srgbClr val="A63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3" name="Freeform 571">
              <a:extLst>
                <a:ext uri="{FF2B5EF4-FFF2-40B4-BE49-F238E27FC236}">
                  <a16:creationId xmlns:a16="http://schemas.microsoft.com/office/drawing/2014/main" id="{9B7B8B81-E71D-458E-8D4A-8F601EAD04BD}"/>
                </a:ext>
              </a:extLst>
            </p:cNvPr>
            <p:cNvSpPr>
              <a:spLocks/>
            </p:cNvSpPr>
            <p:nvPr/>
          </p:nvSpPr>
          <p:spPr bwMode="auto">
            <a:xfrm>
              <a:off x="2518" y="2370"/>
              <a:ext cx="8" cy="8"/>
            </a:xfrm>
            <a:custGeom>
              <a:avLst/>
              <a:gdLst>
                <a:gd name="T0" fmla="*/ 8 w 8"/>
                <a:gd name="T1" fmla="*/ 4 h 8"/>
                <a:gd name="T2" fmla="*/ 8 w 8"/>
                <a:gd name="T3" fmla="*/ 4 h 8"/>
                <a:gd name="T4" fmla="*/ 6 w 8"/>
                <a:gd name="T5" fmla="*/ 6 h 8"/>
                <a:gd name="T6" fmla="*/ 4 w 8"/>
                <a:gd name="T7" fmla="*/ 8 h 8"/>
                <a:gd name="T8" fmla="*/ 4 w 8"/>
                <a:gd name="T9" fmla="*/ 8 h 8"/>
                <a:gd name="T10" fmla="*/ 0 w 8"/>
                <a:gd name="T11" fmla="*/ 6 h 8"/>
                <a:gd name="T12" fmla="*/ 0 w 8"/>
                <a:gd name="T13" fmla="*/ 4 h 8"/>
                <a:gd name="T14" fmla="*/ 0 w 8"/>
                <a:gd name="T15" fmla="*/ 4 h 8"/>
                <a:gd name="T16" fmla="*/ 0 w 8"/>
                <a:gd name="T17" fmla="*/ 0 h 8"/>
                <a:gd name="T18" fmla="*/ 4 w 8"/>
                <a:gd name="T19" fmla="*/ 0 h 8"/>
                <a:gd name="T20" fmla="*/ 4 w 8"/>
                <a:gd name="T21" fmla="*/ 0 h 8"/>
                <a:gd name="T22" fmla="*/ 6 w 8"/>
                <a:gd name="T23" fmla="*/ 0 h 8"/>
                <a:gd name="T24" fmla="*/ 8 w 8"/>
                <a:gd name="T25" fmla="*/ 4 h 8"/>
                <a:gd name="T26" fmla="*/ 8 w 8"/>
                <a:gd name="T27" fmla="*/ 4 h 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
                <a:gd name="T43" fmla="*/ 0 h 8"/>
                <a:gd name="T44" fmla="*/ 8 w 8"/>
                <a:gd name="T45" fmla="*/ 8 h 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 h="8">
                  <a:moveTo>
                    <a:pt x="8" y="4"/>
                  </a:moveTo>
                  <a:lnTo>
                    <a:pt x="8" y="4"/>
                  </a:lnTo>
                  <a:lnTo>
                    <a:pt x="6" y="6"/>
                  </a:lnTo>
                  <a:lnTo>
                    <a:pt x="4" y="8"/>
                  </a:lnTo>
                  <a:lnTo>
                    <a:pt x="0" y="6"/>
                  </a:lnTo>
                  <a:lnTo>
                    <a:pt x="0" y="4"/>
                  </a:lnTo>
                  <a:lnTo>
                    <a:pt x="0" y="0"/>
                  </a:lnTo>
                  <a:lnTo>
                    <a:pt x="4" y="0"/>
                  </a:lnTo>
                  <a:lnTo>
                    <a:pt x="6" y="0"/>
                  </a:lnTo>
                  <a:lnTo>
                    <a:pt x="8" y="4"/>
                  </a:lnTo>
                  <a:close/>
                </a:path>
              </a:pathLst>
            </a:custGeom>
            <a:solidFill>
              <a:srgbClr val="A63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4" name="Freeform 572">
              <a:extLst>
                <a:ext uri="{FF2B5EF4-FFF2-40B4-BE49-F238E27FC236}">
                  <a16:creationId xmlns:a16="http://schemas.microsoft.com/office/drawing/2014/main" id="{D2ED46FB-3C4B-4674-9E73-0ACFE2A941F7}"/>
                </a:ext>
              </a:extLst>
            </p:cNvPr>
            <p:cNvSpPr>
              <a:spLocks/>
            </p:cNvSpPr>
            <p:nvPr/>
          </p:nvSpPr>
          <p:spPr bwMode="auto">
            <a:xfrm>
              <a:off x="2460" y="2402"/>
              <a:ext cx="8" cy="8"/>
            </a:xfrm>
            <a:custGeom>
              <a:avLst/>
              <a:gdLst>
                <a:gd name="T0" fmla="*/ 8 w 8"/>
                <a:gd name="T1" fmla="*/ 4 h 8"/>
                <a:gd name="T2" fmla="*/ 8 w 8"/>
                <a:gd name="T3" fmla="*/ 4 h 8"/>
                <a:gd name="T4" fmla="*/ 6 w 8"/>
                <a:gd name="T5" fmla="*/ 6 h 8"/>
                <a:gd name="T6" fmla="*/ 4 w 8"/>
                <a:gd name="T7" fmla="*/ 8 h 8"/>
                <a:gd name="T8" fmla="*/ 4 w 8"/>
                <a:gd name="T9" fmla="*/ 8 h 8"/>
                <a:gd name="T10" fmla="*/ 0 w 8"/>
                <a:gd name="T11" fmla="*/ 6 h 8"/>
                <a:gd name="T12" fmla="*/ 0 w 8"/>
                <a:gd name="T13" fmla="*/ 4 h 8"/>
                <a:gd name="T14" fmla="*/ 0 w 8"/>
                <a:gd name="T15" fmla="*/ 4 h 8"/>
                <a:gd name="T16" fmla="*/ 0 w 8"/>
                <a:gd name="T17" fmla="*/ 2 h 8"/>
                <a:gd name="T18" fmla="*/ 4 w 8"/>
                <a:gd name="T19" fmla="*/ 0 h 8"/>
                <a:gd name="T20" fmla="*/ 4 w 8"/>
                <a:gd name="T21" fmla="*/ 0 h 8"/>
                <a:gd name="T22" fmla="*/ 6 w 8"/>
                <a:gd name="T23" fmla="*/ 2 h 8"/>
                <a:gd name="T24" fmla="*/ 8 w 8"/>
                <a:gd name="T25" fmla="*/ 4 h 8"/>
                <a:gd name="T26" fmla="*/ 8 w 8"/>
                <a:gd name="T27" fmla="*/ 4 h 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
                <a:gd name="T43" fmla="*/ 0 h 8"/>
                <a:gd name="T44" fmla="*/ 8 w 8"/>
                <a:gd name="T45" fmla="*/ 8 h 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 h="8">
                  <a:moveTo>
                    <a:pt x="8" y="4"/>
                  </a:moveTo>
                  <a:lnTo>
                    <a:pt x="8" y="4"/>
                  </a:lnTo>
                  <a:lnTo>
                    <a:pt x="6" y="6"/>
                  </a:lnTo>
                  <a:lnTo>
                    <a:pt x="4" y="8"/>
                  </a:lnTo>
                  <a:lnTo>
                    <a:pt x="0" y="6"/>
                  </a:lnTo>
                  <a:lnTo>
                    <a:pt x="0" y="4"/>
                  </a:lnTo>
                  <a:lnTo>
                    <a:pt x="0" y="2"/>
                  </a:lnTo>
                  <a:lnTo>
                    <a:pt x="4" y="0"/>
                  </a:lnTo>
                  <a:lnTo>
                    <a:pt x="6" y="2"/>
                  </a:lnTo>
                  <a:lnTo>
                    <a:pt x="8" y="4"/>
                  </a:lnTo>
                  <a:close/>
                </a:path>
              </a:pathLst>
            </a:custGeom>
            <a:solidFill>
              <a:srgbClr val="A63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5" name="Freeform 573">
              <a:extLst>
                <a:ext uri="{FF2B5EF4-FFF2-40B4-BE49-F238E27FC236}">
                  <a16:creationId xmlns:a16="http://schemas.microsoft.com/office/drawing/2014/main" id="{F1657F24-2140-463B-B4E0-81341F9E4452}"/>
                </a:ext>
              </a:extLst>
            </p:cNvPr>
            <p:cNvSpPr>
              <a:spLocks/>
            </p:cNvSpPr>
            <p:nvPr/>
          </p:nvSpPr>
          <p:spPr bwMode="auto">
            <a:xfrm>
              <a:off x="2514" y="2424"/>
              <a:ext cx="8" cy="8"/>
            </a:xfrm>
            <a:custGeom>
              <a:avLst/>
              <a:gdLst>
                <a:gd name="T0" fmla="*/ 8 w 8"/>
                <a:gd name="T1" fmla="*/ 4 h 8"/>
                <a:gd name="T2" fmla="*/ 8 w 8"/>
                <a:gd name="T3" fmla="*/ 4 h 8"/>
                <a:gd name="T4" fmla="*/ 8 w 8"/>
                <a:gd name="T5" fmla="*/ 6 h 8"/>
                <a:gd name="T6" fmla="*/ 4 w 8"/>
                <a:gd name="T7" fmla="*/ 8 h 8"/>
                <a:gd name="T8" fmla="*/ 4 w 8"/>
                <a:gd name="T9" fmla="*/ 8 h 8"/>
                <a:gd name="T10" fmla="*/ 2 w 8"/>
                <a:gd name="T11" fmla="*/ 6 h 8"/>
                <a:gd name="T12" fmla="*/ 0 w 8"/>
                <a:gd name="T13" fmla="*/ 4 h 8"/>
                <a:gd name="T14" fmla="*/ 0 w 8"/>
                <a:gd name="T15" fmla="*/ 4 h 8"/>
                <a:gd name="T16" fmla="*/ 2 w 8"/>
                <a:gd name="T17" fmla="*/ 0 h 8"/>
                <a:gd name="T18" fmla="*/ 4 w 8"/>
                <a:gd name="T19" fmla="*/ 0 h 8"/>
                <a:gd name="T20" fmla="*/ 4 w 8"/>
                <a:gd name="T21" fmla="*/ 0 h 8"/>
                <a:gd name="T22" fmla="*/ 8 w 8"/>
                <a:gd name="T23" fmla="*/ 0 h 8"/>
                <a:gd name="T24" fmla="*/ 8 w 8"/>
                <a:gd name="T25" fmla="*/ 4 h 8"/>
                <a:gd name="T26" fmla="*/ 8 w 8"/>
                <a:gd name="T27" fmla="*/ 4 h 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
                <a:gd name="T43" fmla="*/ 0 h 8"/>
                <a:gd name="T44" fmla="*/ 8 w 8"/>
                <a:gd name="T45" fmla="*/ 8 h 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 h="8">
                  <a:moveTo>
                    <a:pt x="8" y="4"/>
                  </a:moveTo>
                  <a:lnTo>
                    <a:pt x="8" y="4"/>
                  </a:lnTo>
                  <a:lnTo>
                    <a:pt x="8" y="6"/>
                  </a:lnTo>
                  <a:lnTo>
                    <a:pt x="4" y="8"/>
                  </a:lnTo>
                  <a:lnTo>
                    <a:pt x="2" y="6"/>
                  </a:lnTo>
                  <a:lnTo>
                    <a:pt x="0" y="4"/>
                  </a:lnTo>
                  <a:lnTo>
                    <a:pt x="2" y="0"/>
                  </a:lnTo>
                  <a:lnTo>
                    <a:pt x="4" y="0"/>
                  </a:lnTo>
                  <a:lnTo>
                    <a:pt x="8" y="0"/>
                  </a:lnTo>
                  <a:lnTo>
                    <a:pt x="8" y="4"/>
                  </a:lnTo>
                  <a:close/>
                </a:path>
              </a:pathLst>
            </a:custGeom>
            <a:solidFill>
              <a:srgbClr val="A63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6" name="Freeform 574">
              <a:extLst>
                <a:ext uri="{FF2B5EF4-FFF2-40B4-BE49-F238E27FC236}">
                  <a16:creationId xmlns:a16="http://schemas.microsoft.com/office/drawing/2014/main" id="{D6D1F7CE-BDFA-4B33-86A2-6AA42A5EE339}"/>
                </a:ext>
              </a:extLst>
            </p:cNvPr>
            <p:cNvSpPr>
              <a:spLocks/>
            </p:cNvSpPr>
            <p:nvPr/>
          </p:nvSpPr>
          <p:spPr bwMode="auto">
            <a:xfrm>
              <a:off x="2496" y="2392"/>
              <a:ext cx="8" cy="6"/>
            </a:xfrm>
            <a:custGeom>
              <a:avLst/>
              <a:gdLst>
                <a:gd name="T0" fmla="*/ 8 w 8"/>
                <a:gd name="T1" fmla="*/ 2 h 6"/>
                <a:gd name="T2" fmla="*/ 8 w 8"/>
                <a:gd name="T3" fmla="*/ 2 h 6"/>
                <a:gd name="T4" fmla="*/ 6 w 8"/>
                <a:gd name="T5" fmla="*/ 6 h 6"/>
                <a:gd name="T6" fmla="*/ 4 w 8"/>
                <a:gd name="T7" fmla="*/ 6 h 6"/>
                <a:gd name="T8" fmla="*/ 4 w 8"/>
                <a:gd name="T9" fmla="*/ 6 h 6"/>
                <a:gd name="T10" fmla="*/ 2 w 8"/>
                <a:gd name="T11" fmla="*/ 6 h 6"/>
                <a:gd name="T12" fmla="*/ 0 w 8"/>
                <a:gd name="T13" fmla="*/ 2 h 6"/>
                <a:gd name="T14" fmla="*/ 0 w 8"/>
                <a:gd name="T15" fmla="*/ 2 h 6"/>
                <a:gd name="T16" fmla="*/ 2 w 8"/>
                <a:gd name="T17" fmla="*/ 0 h 6"/>
                <a:gd name="T18" fmla="*/ 4 w 8"/>
                <a:gd name="T19" fmla="*/ 0 h 6"/>
                <a:gd name="T20" fmla="*/ 4 w 8"/>
                <a:gd name="T21" fmla="*/ 0 h 6"/>
                <a:gd name="T22" fmla="*/ 6 w 8"/>
                <a:gd name="T23" fmla="*/ 0 h 6"/>
                <a:gd name="T24" fmla="*/ 8 w 8"/>
                <a:gd name="T25" fmla="*/ 2 h 6"/>
                <a:gd name="T26" fmla="*/ 8 w 8"/>
                <a:gd name="T27" fmla="*/ 2 h 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
                <a:gd name="T43" fmla="*/ 0 h 6"/>
                <a:gd name="T44" fmla="*/ 8 w 8"/>
                <a:gd name="T45" fmla="*/ 6 h 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 h="6">
                  <a:moveTo>
                    <a:pt x="8" y="2"/>
                  </a:moveTo>
                  <a:lnTo>
                    <a:pt x="8" y="2"/>
                  </a:lnTo>
                  <a:lnTo>
                    <a:pt x="6" y="6"/>
                  </a:lnTo>
                  <a:lnTo>
                    <a:pt x="4" y="6"/>
                  </a:lnTo>
                  <a:lnTo>
                    <a:pt x="2" y="6"/>
                  </a:lnTo>
                  <a:lnTo>
                    <a:pt x="0" y="2"/>
                  </a:lnTo>
                  <a:lnTo>
                    <a:pt x="2" y="0"/>
                  </a:lnTo>
                  <a:lnTo>
                    <a:pt x="4" y="0"/>
                  </a:lnTo>
                  <a:lnTo>
                    <a:pt x="6" y="0"/>
                  </a:lnTo>
                  <a:lnTo>
                    <a:pt x="8" y="2"/>
                  </a:lnTo>
                  <a:close/>
                </a:path>
              </a:pathLst>
            </a:custGeom>
            <a:solidFill>
              <a:srgbClr val="A63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7" name="Freeform 575">
              <a:extLst>
                <a:ext uri="{FF2B5EF4-FFF2-40B4-BE49-F238E27FC236}">
                  <a16:creationId xmlns:a16="http://schemas.microsoft.com/office/drawing/2014/main" id="{13357B6E-74E2-4E62-9DEF-C9CA8033A7B5}"/>
                </a:ext>
              </a:extLst>
            </p:cNvPr>
            <p:cNvSpPr>
              <a:spLocks/>
            </p:cNvSpPr>
            <p:nvPr/>
          </p:nvSpPr>
          <p:spPr bwMode="auto">
            <a:xfrm>
              <a:off x="2244" y="2442"/>
              <a:ext cx="8" cy="8"/>
            </a:xfrm>
            <a:custGeom>
              <a:avLst/>
              <a:gdLst>
                <a:gd name="T0" fmla="*/ 8 w 8"/>
                <a:gd name="T1" fmla="*/ 4 h 8"/>
                <a:gd name="T2" fmla="*/ 8 w 8"/>
                <a:gd name="T3" fmla="*/ 4 h 8"/>
                <a:gd name="T4" fmla="*/ 8 w 8"/>
                <a:gd name="T5" fmla="*/ 6 h 8"/>
                <a:gd name="T6" fmla="*/ 4 w 8"/>
                <a:gd name="T7" fmla="*/ 8 h 8"/>
                <a:gd name="T8" fmla="*/ 4 w 8"/>
                <a:gd name="T9" fmla="*/ 8 h 8"/>
                <a:gd name="T10" fmla="*/ 2 w 8"/>
                <a:gd name="T11" fmla="*/ 6 h 8"/>
                <a:gd name="T12" fmla="*/ 0 w 8"/>
                <a:gd name="T13" fmla="*/ 4 h 8"/>
                <a:gd name="T14" fmla="*/ 0 w 8"/>
                <a:gd name="T15" fmla="*/ 4 h 8"/>
                <a:gd name="T16" fmla="*/ 2 w 8"/>
                <a:gd name="T17" fmla="*/ 2 h 8"/>
                <a:gd name="T18" fmla="*/ 4 w 8"/>
                <a:gd name="T19" fmla="*/ 0 h 8"/>
                <a:gd name="T20" fmla="*/ 4 w 8"/>
                <a:gd name="T21" fmla="*/ 0 h 8"/>
                <a:gd name="T22" fmla="*/ 8 w 8"/>
                <a:gd name="T23" fmla="*/ 2 h 8"/>
                <a:gd name="T24" fmla="*/ 8 w 8"/>
                <a:gd name="T25" fmla="*/ 4 h 8"/>
                <a:gd name="T26" fmla="*/ 8 w 8"/>
                <a:gd name="T27" fmla="*/ 4 h 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
                <a:gd name="T43" fmla="*/ 0 h 8"/>
                <a:gd name="T44" fmla="*/ 8 w 8"/>
                <a:gd name="T45" fmla="*/ 8 h 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 h="8">
                  <a:moveTo>
                    <a:pt x="8" y="4"/>
                  </a:moveTo>
                  <a:lnTo>
                    <a:pt x="8" y="4"/>
                  </a:lnTo>
                  <a:lnTo>
                    <a:pt x="8" y="6"/>
                  </a:lnTo>
                  <a:lnTo>
                    <a:pt x="4" y="8"/>
                  </a:lnTo>
                  <a:lnTo>
                    <a:pt x="2" y="6"/>
                  </a:lnTo>
                  <a:lnTo>
                    <a:pt x="0" y="4"/>
                  </a:lnTo>
                  <a:lnTo>
                    <a:pt x="2" y="2"/>
                  </a:lnTo>
                  <a:lnTo>
                    <a:pt x="4" y="0"/>
                  </a:lnTo>
                  <a:lnTo>
                    <a:pt x="8" y="2"/>
                  </a:lnTo>
                  <a:lnTo>
                    <a:pt x="8" y="4"/>
                  </a:lnTo>
                  <a:close/>
                </a:path>
              </a:pathLst>
            </a:custGeom>
            <a:solidFill>
              <a:srgbClr val="A63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8" name="Freeform 576">
              <a:extLst>
                <a:ext uri="{FF2B5EF4-FFF2-40B4-BE49-F238E27FC236}">
                  <a16:creationId xmlns:a16="http://schemas.microsoft.com/office/drawing/2014/main" id="{141CCC3F-83AC-4AA0-B510-6A7661949138}"/>
                </a:ext>
              </a:extLst>
            </p:cNvPr>
            <p:cNvSpPr>
              <a:spLocks/>
            </p:cNvSpPr>
            <p:nvPr/>
          </p:nvSpPr>
          <p:spPr bwMode="auto">
            <a:xfrm>
              <a:off x="2256" y="2402"/>
              <a:ext cx="8" cy="8"/>
            </a:xfrm>
            <a:custGeom>
              <a:avLst/>
              <a:gdLst>
                <a:gd name="T0" fmla="*/ 8 w 8"/>
                <a:gd name="T1" fmla="*/ 4 h 8"/>
                <a:gd name="T2" fmla="*/ 8 w 8"/>
                <a:gd name="T3" fmla="*/ 4 h 8"/>
                <a:gd name="T4" fmla="*/ 8 w 8"/>
                <a:gd name="T5" fmla="*/ 6 h 8"/>
                <a:gd name="T6" fmla="*/ 4 w 8"/>
                <a:gd name="T7" fmla="*/ 8 h 8"/>
                <a:gd name="T8" fmla="*/ 4 w 8"/>
                <a:gd name="T9" fmla="*/ 8 h 8"/>
                <a:gd name="T10" fmla="*/ 2 w 8"/>
                <a:gd name="T11" fmla="*/ 6 h 8"/>
                <a:gd name="T12" fmla="*/ 0 w 8"/>
                <a:gd name="T13" fmla="*/ 4 h 8"/>
                <a:gd name="T14" fmla="*/ 0 w 8"/>
                <a:gd name="T15" fmla="*/ 4 h 8"/>
                <a:gd name="T16" fmla="*/ 2 w 8"/>
                <a:gd name="T17" fmla="*/ 2 h 8"/>
                <a:gd name="T18" fmla="*/ 4 w 8"/>
                <a:gd name="T19" fmla="*/ 0 h 8"/>
                <a:gd name="T20" fmla="*/ 4 w 8"/>
                <a:gd name="T21" fmla="*/ 0 h 8"/>
                <a:gd name="T22" fmla="*/ 8 w 8"/>
                <a:gd name="T23" fmla="*/ 2 h 8"/>
                <a:gd name="T24" fmla="*/ 8 w 8"/>
                <a:gd name="T25" fmla="*/ 4 h 8"/>
                <a:gd name="T26" fmla="*/ 8 w 8"/>
                <a:gd name="T27" fmla="*/ 4 h 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
                <a:gd name="T43" fmla="*/ 0 h 8"/>
                <a:gd name="T44" fmla="*/ 8 w 8"/>
                <a:gd name="T45" fmla="*/ 8 h 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 h="8">
                  <a:moveTo>
                    <a:pt x="8" y="4"/>
                  </a:moveTo>
                  <a:lnTo>
                    <a:pt x="8" y="4"/>
                  </a:lnTo>
                  <a:lnTo>
                    <a:pt x="8" y="6"/>
                  </a:lnTo>
                  <a:lnTo>
                    <a:pt x="4" y="8"/>
                  </a:lnTo>
                  <a:lnTo>
                    <a:pt x="2" y="6"/>
                  </a:lnTo>
                  <a:lnTo>
                    <a:pt x="0" y="4"/>
                  </a:lnTo>
                  <a:lnTo>
                    <a:pt x="2" y="2"/>
                  </a:lnTo>
                  <a:lnTo>
                    <a:pt x="4" y="0"/>
                  </a:lnTo>
                  <a:lnTo>
                    <a:pt x="8" y="2"/>
                  </a:lnTo>
                  <a:lnTo>
                    <a:pt x="8" y="4"/>
                  </a:lnTo>
                  <a:close/>
                </a:path>
              </a:pathLst>
            </a:custGeom>
            <a:solidFill>
              <a:srgbClr val="A63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539" name="Group 1000">
            <a:extLst>
              <a:ext uri="{FF2B5EF4-FFF2-40B4-BE49-F238E27FC236}">
                <a16:creationId xmlns:a16="http://schemas.microsoft.com/office/drawing/2014/main" id="{024B4238-B03B-46A6-BDAE-30B516B8F70D}"/>
              </a:ext>
            </a:extLst>
          </p:cNvPr>
          <p:cNvGrpSpPr>
            <a:grpSpLocks/>
          </p:cNvGrpSpPr>
          <p:nvPr/>
        </p:nvGrpSpPr>
        <p:grpSpPr bwMode="auto">
          <a:xfrm>
            <a:off x="6047874" y="2374232"/>
            <a:ext cx="1308100" cy="1828800"/>
            <a:chOff x="2832" y="1728"/>
            <a:chExt cx="824" cy="1152"/>
          </a:xfrm>
        </p:grpSpPr>
        <p:sp>
          <p:nvSpPr>
            <p:cNvPr id="540" name="AutoShape 577">
              <a:extLst>
                <a:ext uri="{FF2B5EF4-FFF2-40B4-BE49-F238E27FC236}">
                  <a16:creationId xmlns:a16="http://schemas.microsoft.com/office/drawing/2014/main" id="{6FD55909-0F44-42D5-B9F9-134EB3C54323}"/>
                </a:ext>
              </a:extLst>
            </p:cNvPr>
            <p:cNvSpPr>
              <a:spLocks noChangeAspect="1" noChangeArrowheads="1" noTextEdit="1"/>
            </p:cNvSpPr>
            <p:nvPr/>
          </p:nvSpPr>
          <p:spPr bwMode="auto">
            <a:xfrm>
              <a:off x="2832" y="1728"/>
              <a:ext cx="824" cy="1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41" name="Rectangle 579">
              <a:extLst>
                <a:ext uri="{FF2B5EF4-FFF2-40B4-BE49-F238E27FC236}">
                  <a16:creationId xmlns:a16="http://schemas.microsoft.com/office/drawing/2014/main" id="{63F890BE-CE4D-45A7-BB74-2E2499F8AB14}"/>
                </a:ext>
              </a:extLst>
            </p:cNvPr>
            <p:cNvSpPr>
              <a:spLocks noChangeArrowheads="1"/>
            </p:cNvSpPr>
            <p:nvPr/>
          </p:nvSpPr>
          <p:spPr bwMode="auto">
            <a:xfrm>
              <a:off x="2832" y="1728"/>
              <a:ext cx="824" cy="1152"/>
            </a:xfrm>
            <a:prstGeom prst="rect">
              <a:avLst/>
            </a:prstGeom>
            <a:solidFill>
              <a:srgbClr val="F4792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42" name="Freeform 580">
              <a:extLst>
                <a:ext uri="{FF2B5EF4-FFF2-40B4-BE49-F238E27FC236}">
                  <a16:creationId xmlns:a16="http://schemas.microsoft.com/office/drawing/2014/main" id="{2255A4B2-2612-4F07-815B-0870FFBACEAB}"/>
                </a:ext>
              </a:extLst>
            </p:cNvPr>
            <p:cNvSpPr>
              <a:spLocks/>
            </p:cNvSpPr>
            <p:nvPr/>
          </p:nvSpPr>
          <p:spPr bwMode="auto">
            <a:xfrm>
              <a:off x="2881" y="2062"/>
              <a:ext cx="737" cy="784"/>
            </a:xfrm>
            <a:custGeom>
              <a:avLst/>
              <a:gdLst>
                <a:gd name="T0" fmla="*/ 737 w 737"/>
                <a:gd name="T1" fmla="*/ 392 h 784"/>
                <a:gd name="T2" fmla="*/ 730 w 737"/>
                <a:gd name="T3" fmla="*/ 470 h 784"/>
                <a:gd name="T4" fmla="*/ 709 w 737"/>
                <a:gd name="T5" fmla="*/ 544 h 784"/>
                <a:gd name="T6" fmla="*/ 675 w 737"/>
                <a:gd name="T7" fmla="*/ 612 h 784"/>
                <a:gd name="T8" fmla="*/ 630 w 737"/>
                <a:gd name="T9" fmla="*/ 670 h 784"/>
                <a:gd name="T10" fmla="*/ 576 w 737"/>
                <a:gd name="T11" fmla="*/ 718 h 784"/>
                <a:gd name="T12" fmla="*/ 512 w 737"/>
                <a:gd name="T13" fmla="*/ 754 h 784"/>
                <a:gd name="T14" fmla="*/ 444 w 737"/>
                <a:gd name="T15" fmla="*/ 776 h 784"/>
                <a:gd name="T16" fmla="*/ 369 w 737"/>
                <a:gd name="T17" fmla="*/ 784 h 784"/>
                <a:gd name="T18" fmla="*/ 331 w 737"/>
                <a:gd name="T19" fmla="*/ 782 h 784"/>
                <a:gd name="T20" fmla="*/ 260 w 737"/>
                <a:gd name="T21" fmla="*/ 766 h 784"/>
                <a:gd name="T22" fmla="*/ 194 w 737"/>
                <a:gd name="T23" fmla="*/ 736 h 784"/>
                <a:gd name="T24" fmla="*/ 133 w 737"/>
                <a:gd name="T25" fmla="*/ 694 h 784"/>
                <a:gd name="T26" fmla="*/ 85 w 737"/>
                <a:gd name="T27" fmla="*/ 642 h 784"/>
                <a:gd name="T28" fmla="*/ 45 w 737"/>
                <a:gd name="T29" fmla="*/ 578 h 784"/>
                <a:gd name="T30" fmla="*/ 17 w 737"/>
                <a:gd name="T31" fmla="*/ 508 h 784"/>
                <a:gd name="T32" fmla="*/ 2 w 737"/>
                <a:gd name="T33" fmla="*/ 432 h 784"/>
                <a:gd name="T34" fmla="*/ 0 w 737"/>
                <a:gd name="T35" fmla="*/ 392 h 784"/>
                <a:gd name="T36" fmla="*/ 7 w 737"/>
                <a:gd name="T37" fmla="*/ 312 h 784"/>
                <a:gd name="T38" fmla="*/ 28 w 737"/>
                <a:gd name="T39" fmla="*/ 238 h 784"/>
                <a:gd name="T40" fmla="*/ 62 w 737"/>
                <a:gd name="T41" fmla="*/ 172 h 784"/>
                <a:gd name="T42" fmla="*/ 107 w 737"/>
                <a:gd name="T43" fmla="*/ 114 h 784"/>
                <a:gd name="T44" fmla="*/ 162 w 737"/>
                <a:gd name="T45" fmla="*/ 66 h 784"/>
                <a:gd name="T46" fmla="*/ 226 w 737"/>
                <a:gd name="T47" fmla="*/ 30 h 784"/>
                <a:gd name="T48" fmla="*/ 295 w 737"/>
                <a:gd name="T49" fmla="*/ 8 h 784"/>
                <a:gd name="T50" fmla="*/ 369 w 737"/>
                <a:gd name="T51" fmla="*/ 0 h 784"/>
                <a:gd name="T52" fmla="*/ 406 w 737"/>
                <a:gd name="T53" fmla="*/ 2 h 784"/>
                <a:gd name="T54" fmla="*/ 478 w 737"/>
                <a:gd name="T55" fmla="*/ 16 h 784"/>
                <a:gd name="T56" fmla="*/ 545 w 737"/>
                <a:gd name="T57" fmla="*/ 46 h 784"/>
                <a:gd name="T58" fmla="*/ 604 w 737"/>
                <a:gd name="T59" fmla="*/ 88 h 784"/>
                <a:gd name="T60" fmla="*/ 655 w 737"/>
                <a:gd name="T61" fmla="*/ 142 h 784"/>
                <a:gd name="T62" fmla="*/ 694 w 737"/>
                <a:gd name="T63" fmla="*/ 204 h 784"/>
                <a:gd name="T64" fmla="*/ 720 w 737"/>
                <a:gd name="T65" fmla="*/ 274 h 784"/>
                <a:gd name="T66" fmla="*/ 735 w 737"/>
                <a:gd name="T67" fmla="*/ 352 h 784"/>
                <a:gd name="T68" fmla="*/ 737 w 737"/>
                <a:gd name="T69" fmla="*/ 392 h 78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37"/>
                <a:gd name="T106" fmla="*/ 0 h 784"/>
                <a:gd name="T107" fmla="*/ 737 w 737"/>
                <a:gd name="T108" fmla="*/ 784 h 78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37" h="784">
                  <a:moveTo>
                    <a:pt x="737" y="392"/>
                  </a:moveTo>
                  <a:lnTo>
                    <a:pt x="737" y="392"/>
                  </a:lnTo>
                  <a:lnTo>
                    <a:pt x="735" y="432"/>
                  </a:lnTo>
                  <a:lnTo>
                    <a:pt x="730" y="470"/>
                  </a:lnTo>
                  <a:lnTo>
                    <a:pt x="720" y="508"/>
                  </a:lnTo>
                  <a:lnTo>
                    <a:pt x="709" y="544"/>
                  </a:lnTo>
                  <a:lnTo>
                    <a:pt x="694" y="578"/>
                  </a:lnTo>
                  <a:lnTo>
                    <a:pt x="675" y="612"/>
                  </a:lnTo>
                  <a:lnTo>
                    <a:pt x="655" y="642"/>
                  </a:lnTo>
                  <a:lnTo>
                    <a:pt x="630" y="670"/>
                  </a:lnTo>
                  <a:lnTo>
                    <a:pt x="604" y="694"/>
                  </a:lnTo>
                  <a:lnTo>
                    <a:pt x="576" y="718"/>
                  </a:lnTo>
                  <a:lnTo>
                    <a:pt x="545" y="736"/>
                  </a:lnTo>
                  <a:lnTo>
                    <a:pt x="512" y="754"/>
                  </a:lnTo>
                  <a:lnTo>
                    <a:pt x="478" y="766"/>
                  </a:lnTo>
                  <a:lnTo>
                    <a:pt x="444" y="776"/>
                  </a:lnTo>
                  <a:lnTo>
                    <a:pt x="406" y="782"/>
                  </a:lnTo>
                  <a:lnTo>
                    <a:pt x="369" y="784"/>
                  </a:lnTo>
                  <a:lnTo>
                    <a:pt x="331" y="782"/>
                  </a:lnTo>
                  <a:lnTo>
                    <a:pt x="295" y="776"/>
                  </a:lnTo>
                  <a:lnTo>
                    <a:pt x="260" y="766"/>
                  </a:lnTo>
                  <a:lnTo>
                    <a:pt x="226" y="754"/>
                  </a:lnTo>
                  <a:lnTo>
                    <a:pt x="194" y="736"/>
                  </a:lnTo>
                  <a:lnTo>
                    <a:pt x="162" y="718"/>
                  </a:lnTo>
                  <a:lnTo>
                    <a:pt x="133" y="694"/>
                  </a:lnTo>
                  <a:lnTo>
                    <a:pt x="107" y="670"/>
                  </a:lnTo>
                  <a:lnTo>
                    <a:pt x="85" y="642"/>
                  </a:lnTo>
                  <a:lnTo>
                    <a:pt x="62" y="612"/>
                  </a:lnTo>
                  <a:lnTo>
                    <a:pt x="45" y="578"/>
                  </a:lnTo>
                  <a:lnTo>
                    <a:pt x="28" y="544"/>
                  </a:lnTo>
                  <a:lnTo>
                    <a:pt x="17" y="508"/>
                  </a:lnTo>
                  <a:lnTo>
                    <a:pt x="7" y="470"/>
                  </a:lnTo>
                  <a:lnTo>
                    <a:pt x="2" y="432"/>
                  </a:lnTo>
                  <a:lnTo>
                    <a:pt x="0" y="392"/>
                  </a:lnTo>
                  <a:lnTo>
                    <a:pt x="2" y="352"/>
                  </a:lnTo>
                  <a:lnTo>
                    <a:pt x="7" y="312"/>
                  </a:lnTo>
                  <a:lnTo>
                    <a:pt x="17" y="274"/>
                  </a:lnTo>
                  <a:lnTo>
                    <a:pt x="28" y="238"/>
                  </a:lnTo>
                  <a:lnTo>
                    <a:pt x="45" y="204"/>
                  </a:lnTo>
                  <a:lnTo>
                    <a:pt x="62" y="172"/>
                  </a:lnTo>
                  <a:lnTo>
                    <a:pt x="85" y="142"/>
                  </a:lnTo>
                  <a:lnTo>
                    <a:pt x="107" y="114"/>
                  </a:lnTo>
                  <a:lnTo>
                    <a:pt x="133" y="88"/>
                  </a:lnTo>
                  <a:lnTo>
                    <a:pt x="162" y="66"/>
                  </a:lnTo>
                  <a:lnTo>
                    <a:pt x="194" y="46"/>
                  </a:lnTo>
                  <a:lnTo>
                    <a:pt x="226" y="30"/>
                  </a:lnTo>
                  <a:lnTo>
                    <a:pt x="260" y="16"/>
                  </a:lnTo>
                  <a:lnTo>
                    <a:pt x="295" y="8"/>
                  </a:lnTo>
                  <a:lnTo>
                    <a:pt x="331" y="2"/>
                  </a:lnTo>
                  <a:lnTo>
                    <a:pt x="369" y="0"/>
                  </a:lnTo>
                  <a:lnTo>
                    <a:pt x="406" y="2"/>
                  </a:lnTo>
                  <a:lnTo>
                    <a:pt x="444" y="8"/>
                  </a:lnTo>
                  <a:lnTo>
                    <a:pt x="478" y="16"/>
                  </a:lnTo>
                  <a:lnTo>
                    <a:pt x="512" y="30"/>
                  </a:lnTo>
                  <a:lnTo>
                    <a:pt x="545" y="46"/>
                  </a:lnTo>
                  <a:lnTo>
                    <a:pt x="576" y="66"/>
                  </a:lnTo>
                  <a:lnTo>
                    <a:pt x="604" y="88"/>
                  </a:lnTo>
                  <a:lnTo>
                    <a:pt x="630" y="114"/>
                  </a:lnTo>
                  <a:lnTo>
                    <a:pt x="655" y="142"/>
                  </a:lnTo>
                  <a:lnTo>
                    <a:pt x="675" y="172"/>
                  </a:lnTo>
                  <a:lnTo>
                    <a:pt x="694" y="204"/>
                  </a:lnTo>
                  <a:lnTo>
                    <a:pt x="709" y="238"/>
                  </a:lnTo>
                  <a:lnTo>
                    <a:pt x="720" y="274"/>
                  </a:lnTo>
                  <a:lnTo>
                    <a:pt x="730" y="312"/>
                  </a:lnTo>
                  <a:lnTo>
                    <a:pt x="735" y="352"/>
                  </a:lnTo>
                  <a:lnTo>
                    <a:pt x="737" y="392"/>
                  </a:lnTo>
                  <a:close/>
                </a:path>
              </a:pathLst>
            </a:custGeom>
            <a:solidFill>
              <a:srgbClr val="F479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3" name="Freeform 581">
              <a:extLst>
                <a:ext uri="{FF2B5EF4-FFF2-40B4-BE49-F238E27FC236}">
                  <a16:creationId xmlns:a16="http://schemas.microsoft.com/office/drawing/2014/main" id="{BA437B1A-7F12-471E-92A0-669AF0843EF6}"/>
                </a:ext>
              </a:extLst>
            </p:cNvPr>
            <p:cNvSpPr>
              <a:spLocks/>
            </p:cNvSpPr>
            <p:nvPr/>
          </p:nvSpPr>
          <p:spPr bwMode="auto">
            <a:xfrm>
              <a:off x="2887" y="2066"/>
              <a:ext cx="728" cy="776"/>
            </a:xfrm>
            <a:custGeom>
              <a:avLst/>
              <a:gdLst>
                <a:gd name="T0" fmla="*/ 0 w 728"/>
                <a:gd name="T1" fmla="*/ 388 h 776"/>
                <a:gd name="T2" fmla="*/ 5 w 728"/>
                <a:gd name="T3" fmla="*/ 310 h 776"/>
                <a:gd name="T4" fmla="*/ 28 w 728"/>
                <a:gd name="T5" fmla="*/ 238 h 776"/>
                <a:gd name="T6" fmla="*/ 62 w 728"/>
                <a:gd name="T7" fmla="*/ 172 h 776"/>
                <a:gd name="T8" fmla="*/ 105 w 728"/>
                <a:gd name="T9" fmla="*/ 114 h 776"/>
                <a:gd name="T10" fmla="*/ 159 w 728"/>
                <a:gd name="T11" fmla="*/ 68 h 776"/>
                <a:gd name="T12" fmla="*/ 222 w 728"/>
                <a:gd name="T13" fmla="*/ 32 h 776"/>
                <a:gd name="T14" fmla="*/ 289 w 728"/>
                <a:gd name="T15" fmla="*/ 8 h 776"/>
                <a:gd name="T16" fmla="*/ 363 w 728"/>
                <a:gd name="T17" fmla="*/ 0 h 776"/>
                <a:gd name="T18" fmla="*/ 400 w 728"/>
                <a:gd name="T19" fmla="*/ 2 h 776"/>
                <a:gd name="T20" fmla="*/ 472 w 728"/>
                <a:gd name="T21" fmla="*/ 18 h 776"/>
                <a:gd name="T22" fmla="*/ 536 w 728"/>
                <a:gd name="T23" fmla="*/ 48 h 776"/>
                <a:gd name="T24" fmla="*/ 594 w 728"/>
                <a:gd name="T25" fmla="*/ 90 h 776"/>
                <a:gd name="T26" fmla="*/ 643 w 728"/>
                <a:gd name="T27" fmla="*/ 142 h 776"/>
                <a:gd name="T28" fmla="*/ 682 w 728"/>
                <a:gd name="T29" fmla="*/ 204 h 776"/>
                <a:gd name="T30" fmla="*/ 711 w 728"/>
                <a:gd name="T31" fmla="*/ 272 h 776"/>
                <a:gd name="T32" fmla="*/ 726 w 728"/>
                <a:gd name="T33" fmla="*/ 348 h 776"/>
                <a:gd name="T34" fmla="*/ 728 w 728"/>
                <a:gd name="T35" fmla="*/ 388 h 776"/>
                <a:gd name="T36" fmla="*/ 720 w 728"/>
                <a:gd name="T37" fmla="*/ 466 h 776"/>
                <a:gd name="T38" fmla="*/ 698 w 728"/>
                <a:gd name="T39" fmla="*/ 538 h 776"/>
                <a:gd name="T40" fmla="*/ 664 w 728"/>
                <a:gd name="T41" fmla="*/ 604 h 776"/>
                <a:gd name="T42" fmla="*/ 620 w 728"/>
                <a:gd name="T43" fmla="*/ 662 h 776"/>
                <a:gd name="T44" fmla="*/ 566 w 728"/>
                <a:gd name="T45" fmla="*/ 708 h 776"/>
                <a:gd name="T46" fmla="*/ 504 w 728"/>
                <a:gd name="T47" fmla="*/ 744 h 776"/>
                <a:gd name="T48" fmla="*/ 436 w 728"/>
                <a:gd name="T49" fmla="*/ 768 h 776"/>
                <a:gd name="T50" fmla="*/ 363 w 728"/>
                <a:gd name="T51" fmla="*/ 776 h 776"/>
                <a:gd name="T52" fmla="*/ 325 w 728"/>
                <a:gd name="T53" fmla="*/ 774 h 776"/>
                <a:gd name="T54" fmla="*/ 254 w 728"/>
                <a:gd name="T55" fmla="*/ 758 h 776"/>
                <a:gd name="T56" fmla="*/ 190 w 728"/>
                <a:gd name="T57" fmla="*/ 728 h 776"/>
                <a:gd name="T58" fmla="*/ 131 w 728"/>
                <a:gd name="T59" fmla="*/ 686 h 776"/>
                <a:gd name="T60" fmla="*/ 82 w 728"/>
                <a:gd name="T61" fmla="*/ 634 h 776"/>
                <a:gd name="T62" fmla="*/ 43 w 728"/>
                <a:gd name="T63" fmla="*/ 572 h 776"/>
                <a:gd name="T64" fmla="*/ 15 w 728"/>
                <a:gd name="T65" fmla="*/ 504 h 776"/>
                <a:gd name="T66" fmla="*/ 1 w 728"/>
                <a:gd name="T67" fmla="*/ 428 h 776"/>
                <a:gd name="T68" fmla="*/ 0 w 728"/>
                <a:gd name="T69" fmla="*/ 388 h 77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28"/>
                <a:gd name="T106" fmla="*/ 0 h 776"/>
                <a:gd name="T107" fmla="*/ 728 w 728"/>
                <a:gd name="T108" fmla="*/ 776 h 77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28" h="776">
                  <a:moveTo>
                    <a:pt x="0" y="388"/>
                  </a:moveTo>
                  <a:lnTo>
                    <a:pt x="0" y="388"/>
                  </a:lnTo>
                  <a:lnTo>
                    <a:pt x="1" y="348"/>
                  </a:lnTo>
                  <a:lnTo>
                    <a:pt x="5" y="310"/>
                  </a:lnTo>
                  <a:lnTo>
                    <a:pt x="15" y="272"/>
                  </a:lnTo>
                  <a:lnTo>
                    <a:pt x="28" y="238"/>
                  </a:lnTo>
                  <a:lnTo>
                    <a:pt x="43" y="204"/>
                  </a:lnTo>
                  <a:lnTo>
                    <a:pt x="62" y="172"/>
                  </a:lnTo>
                  <a:lnTo>
                    <a:pt x="82" y="142"/>
                  </a:lnTo>
                  <a:lnTo>
                    <a:pt x="105" y="114"/>
                  </a:lnTo>
                  <a:lnTo>
                    <a:pt x="131" y="90"/>
                  </a:lnTo>
                  <a:lnTo>
                    <a:pt x="159" y="68"/>
                  </a:lnTo>
                  <a:lnTo>
                    <a:pt x="190" y="48"/>
                  </a:lnTo>
                  <a:lnTo>
                    <a:pt x="222" y="32"/>
                  </a:lnTo>
                  <a:lnTo>
                    <a:pt x="254" y="18"/>
                  </a:lnTo>
                  <a:lnTo>
                    <a:pt x="289" y="8"/>
                  </a:lnTo>
                  <a:lnTo>
                    <a:pt x="325" y="2"/>
                  </a:lnTo>
                  <a:lnTo>
                    <a:pt x="363" y="0"/>
                  </a:lnTo>
                  <a:lnTo>
                    <a:pt x="400" y="2"/>
                  </a:lnTo>
                  <a:lnTo>
                    <a:pt x="436" y="8"/>
                  </a:lnTo>
                  <a:lnTo>
                    <a:pt x="472" y="18"/>
                  </a:lnTo>
                  <a:lnTo>
                    <a:pt x="504" y="32"/>
                  </a:lnTo>
                  <a:lnTo>
                    <a:pt x="536" y="48"/>
                  </a:lnTo>
                  <a:lnTo>
                    <a:pt x="566" y="68"/>
                  </a:lnTo>
                  <a:lnTo>
                    <a:pt x="594" y="90"/>
                  </a:lnTo>
                  <a:lnTo>
                    <a:pt x="620" y="114"/>
                  </a:lnTo>
                  <a:lnTo>
                    <a:pt x="643" y="142"/>
                  </a:lnTo>
                  <a:lnTo>
                    <a:pt x="664" y="172"/>
                  </a:lnTo>
                  <a:lnTo>
                    <a:pt x="682" y="204"/>
                  </a:lnTo>
                  <a:lnTo>
                    <a:pt x="698" y="238"/>
                  </a:lnTo>
                  <a:lnTo>
                    <a:pt x="711" y="272"/>
                  </a:lnTo>
                  <a:lnTo>
                    <a:pt x="720" y="310"/>
                  </a:lnTo>
                  <a:lnTo>
                    <a:pt x="726" y="348"/>
                  </a:lnTo>
                  <a:lnTo>
                    <a:pt x="728" y="388"/>
                  </a:lnTo>
                  <a:lnTo>
                    <a:pt x="726" y="428"/>
                  </a:lnTo>
                  <a:lnTo>
                    <a:pt x="720" y="466"/>
                  </a:lnTo>
                  <a:lnTo>
                    <a:pt x="711" y="504"/>
                  </a:lnTo>
                  <a:lnTo>
                    <a:pt x="698" y="538"/>
                  </a:lnTo>
                  <a:lnTo>
                    <a:pt x="682" y="572"/>
                  </a:lnTo>
                  <a:lnTo>
                    <a:pt x="664" y="604"/>
                  </a:lnTo>
                  <a:lnTo>
                    <a:pt x="643" y="634"/>
                  </a:lnTo>
                  <a:lnTo>
                    <a:pt x="620" y="662"/>
                  </a:lnTo>
                  <a:lnTo>
                    <a:pt x="594" y="686"/>
                  </a:lnTo>
                  <a:lnTo>
                    <a:pt x="566" y="708"/>
                  </a:lnTo>
                  <a:lnTo>
                    <a:pt x="536" y="728"/>
                  </a:lnTo>
                  <a:lnTo>
                    <a:pt x="504" y="744"/>
                  </a:lnTo>
                  <a:lnTo>
                    <a:pt x="472" y="758"/>
                  </a:lnTo>
                  <a:lnTo>
                    <a:pt x="436" y="768"/>
                  </a:lnTo>
                  <a:lnTo>
                    <a:pt x="400" y="774"/>
                  </a:lnTo>
                  <a:lnTo>
                    <a:pt x="363" y="776"/>
                  </a:lnTo>
                  <a:lnTo>
                    <a:pt x="325" y="774"/>
                  </a:lnTo>
                  <a:lnTo>
                    <a:pt x="289" y="768"/>
                  </a:lnTo>
                  <a:lnTo>
                    <a:pt x="254" y="758"/>
                  </a:lnTo>
                  <a:lnTo>
                    <a:pt x="222" y="744"/>
                  </a:lnTo>
                  <a:lnTo>
                    <a:pt x="190" y="728"/>
                  </a:lnTo>
                  <a:lnTo>
                    <a:pt x="159" y="708"/>
                  </a:lnTo>
                  <a:lnTo>
                    <a:pt x="131" y="686"/>
                  </a:lnTo>
                  <a:lnTo>
                    <a:pt x="105" y="662"/>
                  </a:lnTo>
                  <a:lnTo>
                    <a:pt x="82" y="634"/>
                  </a:lnTo>
                  <a:lnTo>
                    <a:pt x="62" y="604"/>
                  </a:lnTo>
                  <a:lnTo>
                    <a:pt x="43" y="572"/>
                  </a:lnTo>
                  <a:lnTo>
                    <a:pt x="28" y="538"/>
                  </a:lnTo>
                  <a:lnTo>
                    <a:pt x="15" y="504"/>
                  </a:lnTo>
                  <a:lnTo>
                    <a:pt x="5" y="466"/>
                  </a:lnTo>
                  <a:lnTo>
                    <a:pt x="1" y="428"/>
                  </a:lnTo>
                  <a:lnTo>
                    <a:pt x="0" y="388"/>
                  </a:lnTo>
                  <a:close/>
                </a:path>
              </a:pathLst>
            </a:custGeom>
            <a:solidFill>
              <a:srgbClr val="F4782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4" name="Freeform 582">
              <a:extLst>
                <a:ext uri="{FF2B5EF4-FFF2-40B4-BE49-F238E27FC236}">
                  <a16:creationId xmlns:a16="http://schemas.microsoft.com/office/drawing/2014/main" id="{83B317D5-331F-4AD5-8350-D1211C4630A1}"/>
                </a:ext>
              </a:extLst>
            </p:cNvPr>
            <p:cNvSpPr>
              <a:spLocks/>
            </p:cNvSpPr>
            <p:nvPr/>
          </p:nvSpPr>
          <p:spPr bwMode="auto">
            <a:xfrm>
              <a:off x="2890" y="2072"/>
              <a:ext cx="719" cy="764"/>
            </a:xfrm>
            <a:custGeom>
              <a:avLst/>
              <a:gdLst>
                <a:gd name="T0" fmla="*/ 0 w 719"/>
                <a:gd name="T1" fmla="*/ 382 h 764"/>
                <a:gd name="T2" fmla="*/ 8 w 719"/>
                <a:gd name="T3" fmla="*/ 306 h 764"/>
                <a:gd name="T4" fmla="*/ 29 w 719"/>
                <a:gd name="T5" fmla="*/ 234 h 764"/>
                <a:gd name="T6" fmla="*/ 62 w 719"/>
                <a:gd name="T7" fmla="*/ 168 h 764"/>
                <a:gd name="T8" fmla="*/ 106 w 719"/>
                <a:gd name="T9" fmla="*/ 112 h 764"/>
                <a:gd name="T10" fmla="*/ 158 w 719"/>
                <a:gd name="T11" fmla="*/ 66 h 764"/>
                <a:gd name="T12" fmla="*/ 220 w 719"/>
                <a:gd name="T13" fmla="*/ 30 h 764"/>
                <a:gd name="T14" fmla="*/ 286 w 719"/>
                <a:gd name="T15" fmla="*/ 8 h 764"/>
                <a:gd name="T16" fmla="*/ 360 w 719"/>
                <a:gd name="T17" fmla="*/ 0 h 764"/>
                <a:gd name="T18" fmla="*/ 395 w 719"/>
                <a:gd name="T19" fmla="*/ 2 h 764"/>
                <a:gd name="T20" fmla="*/ 467 w 719"/>
                <a:gd name="T21" fmla="*/ 18 h 764"/>
                <a:gd name="T22" fmla="*/ 531 w 719"/>
                <a:gd name="T23" fmla="*/ 46 h 764"/>
                <a:gd name="T24" fmla="*/ 587 w 719"/>
                <a:gd name="T25" fmla="*/ 88 h 764"/>
                <a:gd name="T26" fmla="*/ 636 w 719"/>
                <a:gd name="T27" fmla="*/ 140 h 764"/>
                <a:gd name="T28" fmla="*/ 676 w 719"/>
                <a:gd name="T29" fmla="*/ 200 h 764"/>
                <a:gd name="T30" fmla="*/ 702 w 719"/>
                <a:gd name="T31" fmla="*/ 268 h 764"/>
                <a:gd name="T32" fmla="*/ 717 w 719"/>
                <a:gd name="T33" fmla="*/ 344 h 764"/>
                <a:gd name="T34" fmla="*/ 719 w 719"/>
                <a:gd name="T35" fmla="*/ 382 h 764"/>
                <a:gd name="T36" fmla="*/ 711 w 719"/>
                <a:gd name="T37" fmla="*/ 460 h 764"/>
                <a:gd name="T38" fmla="*/ 691 w 719"/>
                <a:gd name="T39" fmla="*/ 530 h 764"/>
                <a:gd name="T40" fmla="*/ 657 w 719"/>
                <a:gd name="T41" fmla="*/ 596 h 764"/>
                <a:gd name="T42" fmla="*/ 614 w 719"/>
                <a:gd name="T43" fmla="*/ 652 h 764"/>
                <a:gd name="T44" fmla="*/ 561 w 719"/>
                <a:gd name="T45" fmla="*/ 698 h 764"/>
                <a:gd name="T46" fmla="*/ 499 w 719"/>
                <a:gd name="T47" fmla="*/ 734 h 764"/>
                <a:gd name="T48" fmla="*/ 431 w 719"/>
                <a:gd name="T49" fmla="*/ 756 h 764"/>
                <a:gd name="T50" fmla="*/ 360 w 719"/>
                <a:gd name="T51" fmla="*/ 764 h 764"/>
                <a:gd name="T52" fmla="*/ 322 w 719"/>
                <a:gd name="T53" fmla="*/ 762 h 764"/>
                <a:gd name="T54" fmla="*/ 252 w 719"/>
                <a:gd name="T55" fmla="*/ 746 h 764"/>
                <a:gd name="T56" fmla="*/ 188 w 719"/>
                <a:gd name="T57" fmla="*/ 718 h 764"/>
                <a:gd name="T58" fmla="*/ 132 w 719"/>
                <a:gd name="T59" fmla="*/ 676 h 764"/>
                <a:gd name="T60" fmla="*/ 83 w 719"/>
                <a:gd name="T61" fmla="*/ 626 h 764"/>
                <a:gd name="T62" fmla="*/ 44 w 719"/>
                <a:gd name="T63" fmla="*/ 564 h 764"/>
                <a:gd name="T64" fmla="*/ 17 w 719"/>
                <a:gd name="T65" fmla="*/ 496 h 764"/>
                <a:gd name="T66" fmla="*/ 2 w 719"/>
                <a:gd name="T67" fmla="*/ 422 h 764"/>
                <a:gd name="T68" fmla="*/ 0 w 719"/>
                <a:gd name="T69" fmla="*/ 382 h 76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19"/>
                <a:gd name="T106" fmla="*/ 0 h 764"/>
                <a:gd name="T107" fmla="*/ 719 w 719"/>
                <a:gd name="T108" fmla="*/ 764 h 76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19" h="764">
                  <a:moveTo>
                    <a:pt x="0" y="382"/>
                  </a:moveTo>
                  <a:lnTo>
                    <a:pt x="0" y="382"/>
                  </a:lnTo>
                  <a:lnTo>
                    <a:pt x="2" y="344"/>
                  </a:lnTo>
                  <a:lnTo>
                    <a:pt x="8" y="306"/>
                  </a:lnTo>
                  <a:lnTo>
                    <a:pt x="17" y="268"/>
                  </a:lnTo>
                  <a:lnTo>
                    <a:pt x="29" y="234"/>
                  </a:lnTo>
                  <a:lnTo>
                    <a:pt x="44" y="200"/>
                  </a:lnTo>
                  <a:lnTo>
                    <a:pt x="62" y="168"/>
                  </a:lnTo>
                  <a:lnTo>
                    <a:pt x="83" y="140"/>
                  </a:lnTo>
                  <a:lnTo>
                    <a:pt x="106" y="112"/>
                  </a:lnTo>
                  <a:lnTo>
                    <a:pt x="132" y="88"/>
                  </a:lnTo>
                  <a:lnTo>
                    <a:pt x="158" y="66"/>
                  </a:lnTo>
                  <a:lnTo>
                    <a:pt x="188" y="46"/>
                  </a:lnTo>
                  <a:lnTo>
                    <a:pt x="220" y="30"/>
                  </a:lnTo>
                  <a:lnTo>
                    <a:pt x="252" y="18"/>
                  </a:lnTo>
                  <a:lnTo>
                    <a:pt x="286" y="8"/>
                  </a:lnTo>
                  <a:lnTo>
                    <a:pt x="322" y="2"/>
                  </a:lnTo>
                  <a:lnTo>
                    <a:pt x="360" y="0"/>
                  </a:lnTo>
                  <a:lnTo>
                    <a:pt x="395" y="2"/>
                  </a:lnTo>
                  <a:lnTo>
                    <a:pt x="431" y="8"/>
                  </a:lnTo>
                  <a:lnTo>
                    <a:pt x="467" y="18"/>
                  </a:lnTo>
                  <a:lnTo>
                    <a:pt x="499" y="30"/>
                  </a:lnTo>
                  <a:lnTo>
                    <a:pt x="531" y="46"/>
                  </a:lnTo>
                  <a:lnTo>
                    <a:pt x="561" y="66"/>
                  </a:lnTo>
                  <a:lnTo>
                    <a:pt x="587" y="88"/>
                  </a:lnTo>
                  <a:lnTo>
                    <a:pt x="614" y="112"/>
                  </a:lnTo>
                  <a:lnTo>
                    <a:pt x="636" y="140"/>
                  </a:lnTo>
                  <a:lnTo>
                    <a:pt x="657" y="168"/>
                  </a:lnTo>
                  <a:lnTo>
                    <a:pt x="676" y="200"/>
                  </a:lnTo>
                  <a:lnTo>
                    <a:pt x="691" y="234"/>
                  </a:lnTo>
                  <a:lnTo>
                    <a:pt x="702" y="268"/>
                  </a:lnTo>
                  <a:lnTo>
                    <a:pt x="711" y="306"/>
                  </a:lnTo>
                  <a:lnTo>
                    <a:pt x="717" y="344"/>
                  </a:lnTo>
                  <a:lnTo>
                    <a:pt x="719" y="382"/>
                  </a:lnTo>
                  <a:lnTo>
                    <a:pt x="717" y="422"/>
                  </a:lnTo>
                  <a:lnTo>
                    <a:pt x="711" y="460"/>
                  </a:lnTo>
                  <a:lnTo>
                    <a:pt x="702" y="496"/>
                  </a:lnTo>
                  <a:lnTo>
                    <a:pt x="691" y="530"/>
                  </a:lnTo>
                  <a:lnTo>
                    <a:pt x="676" y="564"/>
                  </a:lnTo>
                  <a:lnTo>
                    <a:pt x="657" y="596"/>
                  </a:lnTo>
                  <a:lnTo>
                    <a:pt x="636" y="626"/>
                  </a:lnTo>
                  <a:lnTo>
                    <a:pt x="614" y="652"/>
                  </a:lnTo>
                  <a:lnTo>
                    <a:pt x="587" y="676"/>
                  </a:lnTo>
                  <a:lnTo>
                    <a:pt x="561" y="698"/>
                  </a:lnTo>
                  <a:lnTo>
                    <a:pt x="531" y="718"/>
                  </a:lnTo>
                  <a:lnTo>
                    <a:pt x="499" y="734"/>
                  </a:lnTo>
                  <a:lnTo>
                    <a:pt x="467" y="746"/>
                  </a:lnTo>
                  <a:lnTo>
                    <a:pt x="431" y="756"/>
                  </a:lnTo>
                  <a:lnTo>
                    <a:pt x="395" y="762"/>
                  </a:lnTo>
                  <a:lnTo>
                    <a:pt x="360" y="764"/>
                  </a:lnTo>
                  <a:lnTo>
                    <a:pt x="322" y="762"/>
                  </a:lnTo>
                  <a:lnTo>
                    <a:pt x="286" y="756"/>
                  </a:lnTo>
                  <a:lnTo>
                    <a:pt x="252" y="746"/>
                  </a:lnTo>
                  <a:lnTo>
                    <a:pt x="220" y="734"/>
                  </a:lnTo>
                  <a:lnTo>
                    <a:pt x="188" y="718"/>
                  </a:lnTo>
                  <a:lnTo>
                    <a:pt x="158" y="698"/>
                  </a:lnTo>
                  <a:lnTo>
                    <a:pt x="132" y="676"/>
                  </a:lnTo>
                  <a:lnTo>
                    <a:pt x="106" y="652"/>
                  </a:lnTo>
                  <a:lnTo>
                    <a:pt x="83" y="626"/>
                  </a:lnTo>
                  <a:lnTo>
                    <a:pt x="62" y="596"/>
                  </a:lnTo>
                  <a:lnTo>
                    <a:pt x="44" y="564"/>
                  </a:lnTo>
                  <a:lnTo>
                    <a:pt x="29" y="530"/>
                  </a:lnTo>
                  <a:lnTo>
                    <a:pt x="17" y="496"/>
                  </a:lnTo>
                  <a:lnTo>
                    <a:pt x="8" y="460"/>
                  </a:lnTo>
                  <a:lnTo>
                    <a:pt x="2" y="422"/>
                  </a:lnTo>
                  <a:lnTo>
                    <a:pt x="0" y="382"/>
                  </a:lnTo>
                  <a:close/>
                </a:path>
              </a:pathLst>
            </a:custGeom>
            <a:solidFill>
              <a:srgbClr val="F47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5" name="Freeform 583">
              <a:extLst>
                <a:ext uri="{FF2B5EF4-FFF2-40B4-BE49-F238E27FC236}">
                  <a16:creationId xmlns:a16="http://schemas.microsoft.com/office/drawing/2014/main" id="{9EB8A38B-B2E5-452D-8B97-6AB5E305AE45}"/>
                </a:ext>
              </a:extLst>
            </p:cNvPr>
            <p:cNvSpPr>
              <a:spLocks/>
            </p:cNvSpPr>
            <p:nvPr/>
          </p:nvSpPr>
          <p:spPr bwMode="auto">
            <a:xfrm>
              <a:off x="2896" y="2078"/>
              <a:ext cx="707" cy="752"/>
            </a:xfrm>
            <a:custGeom>
              <a:avLst/>
              <a:gdLst>
                <a:gd name="T0" fmla="*/ 0 w 707"/>
                <a:gd name="T1" fmla="*/ 376 h 752"/>
                <a:gd name="T2" fmla="*/ 7 w 707"/>
                <a:gd name="T3" fmla="*/ 300 h 752"/>
                <a:gd name="T4" fmla="*/ 28 w 707"/>
                <a:gd name="T5" fmla="*/ 230 h 752"/>
                <a:gd name="T6" fmla="*/ 60 w 707"/>
                <a:gd name="T7" fmla="*/ 166 h 752"/>
                <a:gd name="T8" fmla="*/ 103 w 707"/>
                <a:gd name="T9" fmla="*/ 110 h 752"/>
                <a:gd name="T10" fmla="*/ 156 w 707"/>
                <a:gd name="T11" fmla="*/ 64 h 752"/>
                <a:gd name="T12" fmla="*/ 216 w 707"/>
                <a:gd name="T13" fmla="*/ 30 h 752"/>
                <a:gd name="T14" fmla="*/ 282 w 707"/>
                <a:gd name="T15" fmla="*/ 8 h 752"/>
                <a:gd name="T16" fmla="*/ 354 w 707"/>
                <a:gd name="T17" fmla="*/ 0 h 752"/>
                <a:gd name="T18" fmla="*/ 389 w 707"/>
                <a:gd name="T19" fmla="*/ 2 h 752"/>
                <a:gd name="T20" fmla="*/ 459 w 707"/>
                <a:gd name="T21" fmla="*/ 18 h 752"/>
                <a:gd name="T22" fmla="*/ 521 w 707"/>
                <a:gd name="T23" fmla="*/ 46 h 752"/>
                <a:gd name="T24" fmla="*/ 578 w 707"/>
                <a:gd name="T25" fmla="*/ 86 h 752"/>
                <a:gd name="T26" fmla="*/ 626 w 707"/>
                <a:gd name="T27" fmla="*/ 138 h 752"/>
                <a:gd name="T28" fmla="*/ 664 w 707"/>
                <a:gd name="T29" fmla="*/ 198 h 752"/>
                <a:gd name="T30" fmla="*/ 690 w 707"/>
                <a:gd name="T31" fmla="*/ 264 h 752"/>
                <a:gd name="T32" fmla="*/ 705 w 707"/>
                <a:gd name="T33" fmla="*/ 338 h 752"/>
                <a:gd name="T34" fmla="*/ 707 w 707"/>
                <a:gd name="T35" fmla="*/ 376 h 752"/>
                <a:gd name="T36" fmla="*/ 700 w 707"/>
                <a:gd name="T37" fmla="*/ 452 h 752"/>
                <a:gd name="T38" fmla="*/ 679 w 707"/>
                <a:gd name="T39" fmla="*/ 524 h 752"/>
                <a:gd name="T40" fmla="*/ 647 w 707"/>
                <a:gd name="T41" fmla="*/ 588 h 752"/>
                <a:gd name="T42" fmla="*/ 604 w 707"/>
                <a:gd name="T43" fmla="*/ 642 h 752"/>
                <a:gd name="T44" fmla="*/ 551 w 707"/>
                <a:gd name="T45" fmla="*/ 688 h 752"/>
                <a:gd name="T46" fmla="*/ 491 w 707"/>
                <a:gd name="T47" fmla="*/ 724 h 752"/>
                <a:gd name="T48" fmla="*/ 425 w 707"/>
                <a:gd name="T49" fmla="*/ 746 h 752"/>
                <a:gd name="T50" fmla="*/ 354 w 707"/>
                <a:gd name="T51" fmla="*/ 752 h 752"/>
                <a:gd name="T52" fmla="*/ 318 w 707"/>
                <a:gd name="T53" fmla="*/ 750 h 752"/>
                <a:gd name="T54" fmla="*/ 248 w 707"/>
                <a:gd name="T55" fmla="*/ 736 h 752"/>
                <a:gd name="T56" fmla="*/ 184 w 707"/>
                <a:gd name="T57" fmla="*/ 708 h 752"/>
                <a:gd name="T58" fmla="*/ 128 w 707"/>
                <a:gd name="T59" fmla="*/ 668 h 752"/>
                <a:gd name="T60" fmla="*/ 81 w 707"/>
                <a:gd name="T61" fmla="*/ 616 h 752"/>
                <a:gd name="T62" fmla="*/ 41 w 707"/>
                <a:gd name="T63" fmla="*/ 556 h 752"/>
                <a:gd name="T64" fmla="*/ 15 w 707"/>
                <a:gd name="T65" fmla="*/ 488 h 752"/>
                <a:gd name="T66" fmla="*/ 2 w 707"/>
                <a:gd name="T67" fmla="*/ 416 h 752"/>
                <a:gd name="T68" fmla="*/ 0 w 707"/>
                <a:gd name="T69" fmla="*/ 376 h 75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07"/>
                <a:gd name="T106" fmla="*/ 0 h 752"/>
                <a:gd name="T107" fmla="*/ 707 w 707"/>
                <a:gd name="T108" fmla="*/ 752 h 75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07" h="752">
                  <a:moveTo>
                    <a:pt x="0" y="376"/>
                  </a:moveTo>
                  <a:lnTo>
                    <a:pt x="0" y="376"/>
                  </a:lnTo>
                  <a:lnTo>
                    <a:pt x="2" y="338"/>
                  </a:lnTo>
                  <a:lnTo>
                    <a:pt x="7" y="300"/>
                  </a:lnTo>
                  <a:lnTo>
                    <a:pt x="15" y="264"/>
                  </a:lnTo>
                  <a:lnTo>
                    <a:pt x="28" y="230"/>
                  </a:lnTo>
                  <a:lnTo>
                    <a:pt x="41" y="198"/>
                  </a:lnTo>
                  <a:lnTo>
                    <a:pt x="60" y="166"/>
                  </a:lnTo>
                  <a:lnTo>
                    <a:pt x="81" y="138"/>
                  </a:lnTo>
                  <a:lnTo>
                    <a:pt x="103" y="110"/>
                  </a:lnTo>
                  <a:lnTo>
                    <a:pt x="128" y="86"/>
                  </a:lnTo>
                  <a:lnTo>
                    <a:pt x="156" y="64"/>
                  </a:lnTo>
                  <a:lnTo>
                    <a:pt x="184" y="46"/>
                  </a:lnTo>
                  <a:lnTo>
                    <a:pt x="216" y="30"/>
                  </a:lnTo>
                  <a:lnTo>
                    <a:pt x="248" y="18"/>
                  </a:lnTo>
                  <a:lnTo>
                    <a:pt x="282" y="8"/>
                  </a:lnTo>
                  <a:lnTo>
                    <a:pt x="318" y="2"/>
                  </a:lnTo>
                  <a:lnTo>
                    <a:pt x="354" y="0"/>
                  </a:lnTo>
                  <a:lnTo>
                    <a:pt x="389" y="2"/>
                  </a:lnTo>
                  <a:lnTo>
                    <a:pt x="425" y="8"/>
                  </a:lnTo>
                  <a:lnTo>
                    <a:pt x="459" y="18"/>
                  </a:lnTo>
                  <a:lnTo>
                    <a:pt x="491" y="30"/>
                  </a:lnTo>
                  <a:lnTo>
                    <a:pt x="521" y="46"/>
                  </a:lnTo>
                  <a:lnTo>
                    <a:pt x="551" y="64"/>
                  </a:lnTo>
                  <a:lnTo>
                    <a:pt x="578" y="86"/>
                  </a:lnTo>
                  <a:lnTo>
                    <a:pt x="604" y="110"/>
                  </a:lnTo>
                  <a:lnTo>
                    <a:pt x="626" y="138"/>
                  </a:lnTo>
                  <a:lnTo>
                    <a:pt x="647" y="166"/>
                  </a:lnTo>
                  <a:lnTo>
                    <a:pt x="664" y="198"/>
                  </a:lnTo>
                  <a:lnTo>
                    <a:pt x="679" y="230"/>
                  </a:lnTo>
                  <a:lnTo>
                    <a:pt x="690" y="264"/>
                  </a:lnTo>
                  <a:lnTo>
                    <a:pt x="700" y="300"/>
                  </a:lnTo>
                  <a:lnTo>
                    <a:pt x="705" y="338"/>
                  </a:lnTo>
                  <a:lnTo>
                    <a:pt x="707" y="376"/>
                  </a:lnTo>
                  <a:lnTo>
                    <a:pt x="705" y="416"/>
                  </a:lnTo>
                  <a:lnTo>
                    <a:pt x="700" y="452"/>
                  </a:lnTo>
                  <a:lnTo>
                    <a:pt x="690" y="488"/>
                  </a:lnTo>
                  <a:lnTo>
                    <a:pt x="679" y="524"/>
                  </a:lnTo>
                  <a:lnTo>
                    <a:pt x="664" y="556"/>
                  </a:lnTo>
                  <a:lnTo>
                    <a:pt x="647" y="588"/>
                  </a:lnTo>
                  <a:lnTo>
                    <a:pt x="626" y="616"/>
                  </a:lnTo>
                  <a:lnTo>
                    <a:pt x="604" y="642"/>
                  </a:lnTo>
                  <a:lnTo>
                    <a:pt x="578" y="668"/>
                  </a:lnTo>
                  <a:lnTo>
                    <a:pt x="551" y="688"/>
                  </a:lnTo>
                  <a:lnTo>
                    <a:pt x="521" y="708"/>
                  </a:lnTo>
                  <a:lnTo>
                    <a:pt x="491" y="724"/>
                  </a:lnTo>
                  <a:lnTo>
                    <a:pt x="459" y="736"/>
                  </a:lnTo>
                  <a:lnTo>
                    <a:pt x="425" y="746"/>
                  </a:lnTo>
                  <a:lnTo>
                    <a:pt x="389" y="750"/>
                  </a:lnTo>
                  <a:lnTo>
                    <a:pt x="354" y="752"/>
                  </a:lnTo>
                  <a:lnTo>
                    <a:pt x="318" y="750"/>
                  </a:lnTo>
                  <a:lnTo>
                    <a:pt x="282" y="746"/>
                  </a:lnTo>
                  <a:lnTo>
                    <a:pt x="248" y="736"/>
                  </a:lnTo>
                  <a:lnTo>
                    <a:pt x="216" y="724"/>
                  </a:lnTo>
                  <a:lnTo>
                    <a:pt x="184" y="708"/>
                  </a:lnTo>
                  <a:lnTo>
                    <a:pt x="156" y="688"/>
                  </a:lnTo>
                  <a:lnTo>
                    <a:pt x="128" y="668"/>
                  </a:lnTo>
                  <a:lnTo>
                    <a:pt x="103" y="642"/>
                  </a:lnTo>
                  <a:lnTo>
                    <a:pt x="81" y="616"/>
                  </a:lnTo>
                  <a:lnTo>
                    <a:pt x="60" y="588"/>
                  </a:lnTo>
                  <a:lnTo>
                    <a:pt x="41" y="556"/>
                  </a:lnTo>
                  <a:lnTo>
                    <a:pt x="28" y="524"/>
                  </a:lnTo>
                  <a:lnTo>
                    <a:pt x="15" y="488"/>
                  </a:lnTo>
                  <a:lnTo>
                    <a:pt x="7" y="452"/>
                  </a:lnTo>
                  <a:lnTo>
                    <a:pt x="2" y="416"/>
                  </a:lnTo>
                  <a:lnTo>
                    <a:pt x="0" y="376"/>
                  </a:lnTo>
                  <a:close/>
                </a:path>
              </a:pathLst>
            </a:custGeom>
            <a:solidFill>
              <a:srgbClr val="F4752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6" name="Freeform 584">
              <a:extLst>
                <a:ext uri="{FF2B5EF4-FFF2-40B4-BE49-F238E27FC236}">
                  <a16:creationId xmlns:a16="http://schemas.microsoft.com/office/drawing/2014/main" id="{5C77CAFD-4DE2-4B59-8A0C-60ACDFC86FDA}"/>
                </a:ext>
              </a:extLst>
            </p:cNvPr>
            <p:cNvSpPr>
              <a:spLocks/>
            </p:cNvSpPr>
            <p:nvPr/>
          </p:nvSpPr>
          <p:spPr bwMode="auto">
            <a:xfrm>
              <a:off x="2900" y="2084"/>
              <a:ext cx="698" cy="742"/>
            </a:xfrm>
            <a:custGeom>
              <a:avLst/>
              <a:gdLst>
                <a:gd name="T0" fmla="*/ 0 w 698"/>
                <a:gd name="T1" fmla="*/ 372 h 742"/>
                <a:gd name="T2" fmla="*/ 7 w 698"/>
                <a:gd name="T3" fmla="*/ 296 h 742"/>
                <a:gd name="T4" fmla="*/ 28 w 698"/>
                <a:gd name="T5" fmla="*/ 226 h 742"/>
                <a:gd name="T6" fmla="*/ 60 w 698"/>
                <a:gd name="T7" fmla="*/ 164 h 742"/>
                <a:gd name="T8" fmla="*/ 103 w 698"/>
                <a:gd name="T9" fmla="*/ 108 h 742"/>
                <a:gd name="T10" fmla="*/ 154 w 698"/>
                <a:gd name="T11" fmla="*/ 64 h 742"/>
                <a:gd name="T12" fmla="*/ 214 w 698"/>
                <a:gd name="T13" fmla="*/ 30 h 742"/>
                <a:gd name="T14" fmla="*/ 278 w 698"/>
                <a:gd name="T15" fmla="*/ 8 h 742"/>
                <a:gd name="T16" fmla="*/ 350 w 698"/>
                <a:gd name="T17" fmla="*/ 0 h 742"/>
                <a:gd name="T18" fmla="*/ 385 w 698"/>
                <a:gd name="T19" fmla="*/ 2 h 742"/>
                <a:gd name="T20" fmla="*/ 453 w 698"/>
                <a:gd name="T21" fmla="*/ 16 h 742"/>
                <a:gd name="T22" fmla="*/ 515 w 698"/>
                <a:gd name="T23" fmla="*/ 46 h 742"/>
                <a:gd name="T24" fmla="*/ 572 w 698"/>
                <a:gd name="T25" fmla="*/ 84 h 742"/>
                <a:gd name="T26" fmla="*/ 619 w 698"/>
                <a:gd name="T27" fmla="*/ 136 h 742"/>
                <a:gd name="T28" fmla="*/ 656 w 698"/>
                <a:gd name="T29" fmla="*/ 194 h 742"/>
                <a:gd name="T30" fmla="*/ 683 w 698"/>
                <a:gd name="T31" fmla="*/ 260 h 742"/>
                <a:gd name="T32" fmla="*/ 696 w 698"/>
                <a:gd name="T33" fmla="*/ 334 h 742"/>
                <a:gd name="T34" fmla="*/ 698 w 698"/>
                <a:gd name="T35" fmla="*/ 372 h 742"/>
                <a:gd name="T36" fmla="*/ 690 w 698"/>
                <a:gd name="T37" fmla="*/ 446 h 742"/>
                <a:gd name="T38" fmla="*/ 671 w 698"/>
                <a:gd name="T39" fmla="*/ 516 h 742"/>
                <a:gd name="T40" fmla="*/ 637 w 698"/>
                <a:gd name="T41" fmla="*/ 578 h 742"/>
                <a:gd name="T42" fmla="*/ 596 w 698"/>
                <a:gd name="T43" fmla="*/ 634 h 742"/>
                <a:gd name="T44" fmla="*/ 543 w 698"/>
                <a:gd name="T45" fmla="*/ 678 h 742"/>
                <a:gd name="T46" fmla="*/ 485 w 698"/>
                <a:gd name="T47" fmla="*/ 712 h 742"/>
                <a:gd name="T48" fmla="*/ 419 w 698"/>
                <a:gd name="T49" fmla="*/ 734 h 742"/>
                <a:gd name="T50" fmla="*/ 350 w 698"/>
                <a:gd name="T51" fmla="*/ 742 h 742"/>
                <a:gd name="T52" fmla="*/ 314 w 698"/>
                <a:gd name="T53" fmla="*/ 740 h 742"/>
                <a:gd name="T54" fmla="*/ 246 w 698"/>
                <a:gd name="T55" fmla="*/ 726 h 742"/>
                <a:gd name="T56" fmla="*/ 182 w 698"/>
                <a:gd name="T57" fmla="*/ 698 h 742"/>
                <a:gd name="T58" fmla="*/ 128 w 698"/>
                <a:gd name="T59" fmla="*/ 658 h 742"/>
                <a:gd name="T60" fmla="*/ 81 w 698"/>
                <a:gd name="T61" fmla="*/ 606 h 742"/>
                <a:gd name="T62" fmla="*/ 43 w 698"/>
                <a:gd name="T63" fmla="*/ 548 h 742"/>
                <a:gd name="T64" fmla="*/ 17 w 698"/>
                <a:gd name="T65" fmla="*/ 482 h 742"/>
                <a:gd name="T66" fmla="*/ 2 w 698"/>
                <a:gd name="T67" fmla="*/ 408 h 742"/>
                <a:gd name="T68" fmla="*/ 0 w 698"/>
                <a:gd name="T69" fmla="*/ 372 h 74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98"/>
                <a:gd name="T106" fmla="*/ 0 h 742"/>
                <a:gd name="T107" fmla="*/ 698 w 698"/>
                <a:gd name="T108" fmla="*/ 742 h 74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98" h="742">
                  <a:moveTo>
                    <a:pt x="0" y="372"/>
                  </a:moveTo>
                  <a:lnTo>
                    <a:pt x="0" y="372"/>
                  </a:lnTo>
                  <a:lnTo>
                    <a:pt x="2" y="334"/>
                  </a:lnTo>
                  <a:lnTo>
                    <a:pt x="7" y="296"/>
                  </a:lnTo>
                  <a:lnTo>
                    <a:pt x="17" y="260"/>
                  </a:lnTo>
                  <a:lnTo>
                    <a:pt x="28" y="226"/>
                  </a:lnTo>
                  <a:lnTo>
                    <a:pt x="43" y="194"/>
                  </a:lnTo>
                  <a:lnTo>
                    <a:pt x="60" y="164"/>
                  </a:lnTo>
                  <a:lnTo>
                    <a:pt x="81" y="136"/>
                  </a:lnTo>
                  <a:lnTo>
                    <a:pt x="103" y="108"/>
                  </a:lnTo>
                  <a:lnTo>
                    <a:pt x="128" y="84"/>
                  </a:lnTo>
                  <a:lnTo>
                    <a:pt x="154" y="64"/>
                  </a:lnTo>
                  <a:lnTo>
                    <a:pt x="182" y="46"/>
                  </a:lnTo>
                  <a:lnTo>
                    <a:pt x="214" y="30"/>
                  </a:lnTo>
                  <a:lnTo>
                    <a:pt x="246" y="16"/>
                  </a:lnTo>
                  <a:lnTo>
                    <a:pt x="278" y="8"/>
                  </a:lnTo>
                  <a:lnTo>
                    <a:pt x="314" y="2"/>
                  </a:lnTo>
                  <a:lnTo>
                    <a:pt x="350" y="0"/>
                  </a:lnTo>
                  <a:lnTo>
                    <a:pt x="385" y="2"/>
                  </a:lnTo>
                  <a:lnTo>
                    <a:pt x="419" y="8"/>
                  </a:lnTo>
                  <a:lnTo>
                    <a:pt x="453" y="16"/>
                  </a:lnTo>
                  <a:lnTo>
                    <a:pt x="485" y="30"/>
                  </a:lnTo>
                  <a:lnTo>
                    <a:pt x="515" y="46"/>
                  </a:lnTo>
                  <a:lnTo>
                    <a:pt x="543" y="64"/>
                  </a:lnTo>
                  <a:lnTo>
                    <a:pt x="572" y="84"/>
                  </a:lnTo>
                  <a:lnTo>
                    <a:pt x="596" y="108"/>
                  </a:lnTo>
                  <a:lnTo>
                    <a:pt x="619" y="136"/>
                  </a:lnTo>
                  <a:lnTo>
                    <a:pt x="637" y="164"/>
                  </a:lnTo>
                  <a:lnTo>
                    <a:pt x="656" y="194"/>
                  </a:lnTo>
                  <a:lnTo>
                    <a:pt x="671" y="226"/>
                  </a:lnTo>
                  <a:lnTo>
                    <a:pt x="683" y="260"/>
                  </a:lnTo>
                  <a:lnTo>
                    <a:pt x="690" y="296"/>
                  </a:lnTo>
                  <a:lnTo>
                    <a:pt x="696" y="334"/>
                  </a:lnTo>
                  <a:lnTo>
                    <a:pt x="698" y="372"/>
                  </a:lnTo>
                  <a:lnTo>
                    <a:pt x="696" y="408"/>
                  </a:lnTo>
                  <a:lnTo>
                    <a:pt x="690" y="446"/>
                  </a:lnTo>
                  <a:lnTo>
                    <a:pt x="683" y="482"/>
                  </a:lnTo>
                  <a:lnTo>
                    <a:pt x="671" y="516"/>
                  </a:lnTo>
                  <a:lnTo>
                    <a:pt x="656" y="548"/>
                  </a:lnTo>
                  <a:lnTo>
                    <a:pt x="637" y="578"/>
                  </a:lnTo>
                  <a:lnTo>
                    <a:pt x="619" y="606"/>
                  </a:lnTo>
                  <a:lnTo>
                    <a:pt x="596" y="634"/>
                  </a:lnTo>
                  <a:lnTo>
                    <a:pt x="572" y="658"/>
                  </a:lnTo>
                  <a:lnTo>
                    <a:pt x="543" y="678"/>
                  </a:lnTo>
                  <a:lnTo>
                    <a:pt x="515" y="698"/>
                  </a:lnTo>
                  <a:lnTo>
                    <a:pt x="485" y="712"/>
                  </a:lnTo>
                  <a:lnTo>
                    <a:pt x="453" y="726"/>
                  </a:lnTo>
                  <a:lnTo>
                    <a:pt x="419" y="734"/>
                  </a:lnTo>
                  <a:lnTo>
                    <a:pt x="385" y="740"/>
                  </a:lnTo>
                  <a:lnTo>
                    <a:pt x="350" y="742"/>
                  </a:lnTo>
                  <a:lnTo>
                    <a:pt x="314" y="740"/>
                  </a:lnTo>
                  <a:lnTo>
                    <a:pt x="278" y="734"/>
                  </a:lnTo>
                  <a:lnTo>
                    <a:pt x="246" y="726"/>
                  </a:lnTo>
                  <a:lnTo>
                    <a:pt x="214" y="712"/>
                  </a:lnTo>
                  <a:lnTo>
                    <a:pt x="182" y="698"/>
                  </a:lnTo>
                  <a:lnTo>
                    <a:pt x="154" y="678"/>
                  </a:lnTo>
                  <a:lnTo>
                    <a:pt x="128" y="658"/>
                  </a:lnTo>
                  <a:lnTo>
                    <a:pt x="103" y="634"/>
                  </a:lnTo>
                  <a:lnTo>
                    <a:pt x="81" y="606"/>
                  </a:lnTo>
                  <a:lnTo>
                    <a:pt x="60" y="578"/>
                  </a:lnTo>
                  <a:lnTo>
                    <a:pt x="43" y="548"/>
                  </a:lnTo>
                  <a:lnTo>
                    <a:pt x="28" y="516"/>
                  </a:lnTo>
                  <a:lnTo>
                    <a:pt x="17" y="482"/>
                  </a:lnTo>
                  <a:lnTo>
                    <a:pt x="7" y="446"/>
                  </a:lnTo>
                  <a:lnTo>
                    <a:pt x="2" y="408"/>
                  </a:lnTo>
                  <a:lnTo>
                    <a:pt x="0" y="372"/>
                  </a:lnTo>
                  <a:close/>
                </a:path>
              </a:pathLst>
            </a:custGeom>
            <a:solidFill>
              <a:srgbClr val="F4752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7" name="Freeform 585">
              <a:extLst>
                <a:ext uri="{FF2B5EF4-FFF2-40B4-BE49-F238E27FC236}">
                  <a16:creationId xmlns:a16="http://schemas.microsoft.com/office/drawing/2014/main" id="{9378D0B4-5983-4E61-8A64-2EE5C376516A}"/>
                </a:ext>
              </a:extLst>
            </p:cNvPr>
            <p:cNvSpPr>
              <a:spLocks/>
            </p:cNvSpPr>
            <p:nvPr/>
          </p:nvSpPr>
          <p:spPr bwMode="auto">
            <a:xfrm>
              <a:off x="2905" y="2090"/>
              <a:ext cx="687" cy="730"/>
            </a:xfrm>
            <a:custGeom>
              <a:avLst/>
              <a:gdLst>
                <a:gd name="T0" fmla="*/ 0 w 687"/>
                <a:gd name="T1" fmla="*/ 366 h 730"/>
                <a:gd name="T2" fmla="*/ 8 w 687"/>
                <a:gd name="T3" fmla="*/ 292 h 730"/>
                <a:gd name="T4" fmla="*/ 27 w 687"/>
                <a:gd name="T5" fmla="*/ 224 h 730"/>
                <a:gd name="T6" fmla="*/ 59 w 687"/>
                <a:gd name="T7" fmla="*/ 162 h 730"/>
                <a:gd name="T8" fmla="*/ 100 w 687"/>
                <a:gd name="T9" fmla="*/ 108 h 730"/>
                <a:gd name="T10" fmla="*/ 153 w 687"/>
                <a:gd name="T11" fmla="*/ 62 h 730"/>
                <a:gd name="T12" fmla="*/ 211 w 687"/>
                <a:gd name="T13" fmla="*/ 28 h 730"/>
                <a:gd name="T14" fmla="*/ 275 w 687"/>
                <a:gd name="T15" fmla="*/ 8 h 730"/>
                <a:gd name="T16" fmla="*/ 345 w 687"/>
                <a:gd name="T17" fmla="*/ 0 h 730"/>
                <a:gd name="T18" fmla="*/ 379 w 687"/>
                <a:gd name="T19" fmla="*/ 2 h 730"/>
                <a:gd name="T20" fmla="*/ 446 w 687"/>
                <a:gd name="T21" fmla="*/ 16 h 730"/>
                <a:gd name="T22" fmla="*/ 508 w 687"/>
                <a:gd name="T23" fmla="*/ 44 h 730"/>
                <a:gd name="T24" fmla="*/ 563 w 687"/>
                <a:gd name="T25" fmla="*/ 84 h 730"/>
                <a:gd name="T26" fmla="*/ 610 w 687"/>
                <a:gd name="T27" fmla="*/ 132 h 730"/>
                <a:gd name="T28" fmla="*/ 646 w 687"/>
                <a:gd name="T29" fmla="*/ 192 h 730"/>
                <a:gd name="T30" fmla="*/ 672 w 687"/>
                <a:gd name="T31" fmla="*/ 256 h 730"/>
                <a:gd name="T32" fmla="*/ 685 w 687"/>
                <a:gd name="T33" fmla="*/ 328 h 730"/>
                <a:gd name="T34" fmla="*/ 687 w 687"/>
                <a:gd name="T35" fmla="*/ 366 h 730"/>
                <a:gd name="T36" fmla="*/ 681 w 687"/>
                <a:gd name="T37" fmla="*/ 440 h 730"/>
                <a:gd name="T38" fmla="*/ 661 w 687"/>
                <a:gd name="T39" fmla="*/ 508 h 730"/>
                <a:gd name="T40" fmla="*/ 629 w 687"/>
                <a:gd name="T41" fmla="*/ 570 h 730"/>
                <a:gd name="T42" fmla="*/ 587 w 687"/>
                <a:gd name="T43" fmla="*/ 624 h 730"/>
                <a:gd name="T44" fmla="*/ 537 w 687"/>
                <a:gd name="T45" fmla="*/ 668 h 730"/>
                <a:gd name="T46" fmla="*/ 478 w 687"/>
                <a:gd name="T47" fmla="*/ 702 h 730"/>
                <a:gd name="T48" fmla="*/ 412 w 687"/>
                <a:gd name="T49" fmla="*/ 724 h 730"/>
                <a:gd name="T50" fmla="*/ 345 w 687"/>
                <a:gd name="T51" fmla="*/ 730 h 730"/>
                <a:gd name="T52" fmla="*/ 309 w 687"/>
                <a:gd name="T53" fmla="*/ 728 h 730"/>
                <a:gd name="T54" fmla="*/ 241 w 687"/>
                <a:gd name="T55" fmla="*/ 714 h 730"/>
                <a:gd name="T56" fmla="*/ 181 w 687"/>
                <a:gd name="T57" fmla="*/ 686 h 730"/>
                <a:gd name="T58" fmla="*/ 125 w 687"/>
                <a:gd name="T59" fmla="*/ 648 h 730"/>
                <a:gd name="T60" fmla="*/ 79 w 687"/>
                <a:gd name="T61" fmla="*/ 598 h 730"/>
                <a:gd name="T62" fmla="*/ 42 w 687"/>
                <a:gd name="T63" fmla="*/ 540 h 730"/>
                <a:gd name="T64" fmla="*/ 15 w 687"/>
                <a:gd name="T65" fmla="*/ 474 h 730"/>
                <a:gd name="T66" fmla="*/ 2 w 687"/>
                <a:gd name="T67" fmla="*/ 402 h 730"/>
                <a:gd name="T68" fmla="*/ 0 w 687"/>
                <a:gd name="T69" fmla="*/ 366 h 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87"/>
                <a:gd name="T106" fmla="*/ 0 h 730"/>
                <a:gd name="T107" fmla="*/ 687 w 687"/>
                <a:gd name="T108" fmla="*/ 730 h 73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87" h="730">
                  <a:moveTo>
                    <a:pt x="0" y="366"/>
                  </a:moveTo>
                  <a:lnTo>
                    <a:pt x="0" y="366"/>
                  </a:lnTo>
                  <a:lnTo>
                    <a:pt x="2" y="328"/>
                  </a:lnTo>
                  <a:lnTo>
                    <a:pt x="8" y="292"/>
                  </a:lnTo>
                  <a:lnTo>
                    <a:pt x="15" y="256"/>
                  </a:lnTo>
                  <a:lnTo>
                    <a:pt x="27" y="224"/>
                  </a:lnTo>
                  <a:lnTo>
                    <a:pt x="42" y="192"/>
                  </a:lnTo>
                  <a:lnTo>
                    <a:pt x="59" y="162"/>
                  </a:lnTo>
                  <a:lnTo>
                    <a:pt x="79" y="132"/>
                  </a:lnTo>
                  <a:lnTo>
                    <a:pt x="100" y="108"/>
                  </a:lnTo>
                  <a:lnTo>
                    <a:pt x="125" y="84"/>
                  </a:lnTo>
                  <a:lnTo>
                    <a:pt x="153" y="62"/>
                  </a:lnTo>
                  <a:lnTo>
                    <a:pt x="181" y="44"/>
                  </a:lnTo>
                  <a:lnTo>
                    <a:pt x="211" y="28"/>
                  </a:lnTo>
                  <a:lnTo>
                    <a:pt x="241" y="16"/>
                  </a:lnTo>
                  <a:lnTo>
                    <a:pt x="275" y="8"/>
                  </a:lnTo>
                  <a:lnTo>
                    <a:pt x="309" y="2"/>
                  </a:lnTo>
                  <a:lnTo>
                    <a:pt x="345" y="0"/>
                  </a:lnTo>
                  <a:lnTo>
                    <a:pt x="379" y="2"/>
                  </a:lnTo>
                  <a:lnTo>
                    <a:pt x="412" y="8"/>
                  </a:lnTo>
                  <a:lnTo>
                    <a:pt x="446" y="16"/>
                  </a:lnTo>
                  <a:lnTo>
                    <a:pt x="478" y="28"/>
                  </a:lnTo>
                  <a:lnTo>
                    <a:pt x="508" y="44"/>
                  </a:lnTo>
                  <a:lnTo>
                    <a:pt x="537" y="62"/>
                  </a:lnTo>
                  <a:lnTo>
                    <a:pt x="563" y="84"/>
                  </a:lnTo>
                  <a:lnTo>
                    <a:pt x="587" y="108"/>
                  </a:lnTo>
                  <a:lnTo>
                    <a:pt x="610" y="132"/>
                  </a:lnTo>
                  <a:lnTo>
                    <a:pt x="629" y="162"/>
                  </a:lnTo>
                  <a:lnTo>
                    <a:pt x="646" y="192"/>
                  </a:lnTo>
                  <a:lnTo>
                    <a:pt x="661" y="224"/>
                  </a:lnTo>
                  <a:lnTo>
                    <a:pt x="672" y="256"/>
                  </a:lnTo>
                  <a:lnTo>
                    <a:pt x="681" y="292"/>
                  </a:lnTo>
                  <a:lnTo>
                    <a:pt x="685" y="328"/>
                  </a:lnTo>
                  <a:lnTo>
                    <a:pt x="687" y="366"/>
                  </a:lnTo>
                  <a:lnTo>
                    <a:pt x="685" y="402"/>
                  </a:lnTo>
                  <a:lnTo>
                    <a:pt x="681" y="440"/>
                  </a:lnTo>
                  <a:lnTo>
                    <a:pt x="672" y="474"/>
                  </a:lnTo>
                  <a:lnTo>
                    <a:pt x="661" y="508"/>
                  </a:lnTo>
                  <a:lnTo>
                    <a:pt x="646" y="540"/>
                  </a:lnTo>
                  <a:lnTo>
                    <a:pt x="629" y="570"/>
                  </a:lnTo>
                  <a:lnTo>
                    <a:pt x="610" y="598"/>
                  </a:lnTo>
                  <a:lnTo>
                    <a:pt x="587" y="624"/>
                  </a:lnTo>
                  <a:lnTo>
                    <a:pt x="563" y="648"/>
                  </a:lnTo>
                  <a:lnTo>
                    <a:pt x="537" y="668"/>
                  </a:lnTo>
                  <a:lnTo>
                    <a:pt x="508" y="686"/>
                  </a:lnTo>
                  <a:lnTo>
                    <a:pt x="478" y="702"/>
                  </a:lnTo>
                  <a:lnTo>
                    <a:pt x="446" y="714"/>
                  </a:lnTo>
                  <a:lnTo>
                    <a:pt x="412" y="724"/>
                  </a:lnTo>
                  <a:lnTo>
                    <a:pt x="379" y="728"/>
                  </a:lnTo>
                  <a:lnTo>
                    <a:pt x="345" y="730"/>
                  </a:lnTo>
                  <a:lnTo>
                    <a:pt x="309" y="728"/>
                  </a:lnTo>
                  <a:lnTo>
                    <a:pt x="275" y="724"/>
                  </a:lnTo>
                  <a:lnTo>
                    <a:pt x="241" y="714"/>
                  </a:lnTo>
                  <a:lnTo>
                    <a:pt x="211" y="702"/>
                  </a:lnTo>
                  <a:lnTo>
                    <a:pt x="181" y="686"/>
                  </a:lnTo>
                  <a:lnTo>
                    <a:pt x="153" y="668"/>
                  </a:lnTo>
                  <a:lnTo>
                    <a:pt x="125" y="648"/>
                  </a:lnTo>
                  <a:lnTo>
                    <a:pt x="100" y="624"/>
                  </a:lnTo>
                  <a:lnTo>
                    <a:pt x="79" y="598"/>
                  </a:lnTo>
                  <a:lnTo>
                    <a:pt x="59" y="570"/>
                  </a:lnTo>
                  <a:lnTo>
                    <a:pt x="42" y="540"/>
                  </a:lnTo>
                  <a:lnTo>
                    <a:pt x="27" y="508"/>
                  </a:lnTo>
                  <a:lnTo>
                    <a:pt x="15" y="474"/>
                  </a:lnTo>
                  <a:lnTo>
                    <a:pt x="8" y="440"/>
                  </a:lnTo>
                  <a:lnTo>
                    <a:pt x="2" y="402"/>
                  </a:lnTo>
                  <a:lnTo>
                    <a:pt x="0" y="366"/>
                  </a:lnTo>
                  <a:close/>
                </a:path>
              </a:pathLst>
            </a:custGeom>
            <a:solidFill>
              <a:srgbClr val="F3732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8" name="Freeform 586">
              <a:extLst>
                <a:ext uri="{FF2B5EF4-FFF2-40B4-BE49-F238E27FC236}">
                  <a16:creationId xmlns:a16="http://schemas.microsoft.com/office/drawing/2014/main" id="{1925AC41-8B3B-4A46-A3B0-2D41F8319F73}"/>
                </a:ext>
              </a:extLst>
            </p:cNvPr>
            <p:cNvSpPr>
              <a:spLocks/>
            </p:cNvSpPr>
            <p:nvPr/>
          </p:nvSpPr>
          <p:spPr bwMode="auto">
            <a:xfrm>
              <a:off x="2911" y="2096"/>
              <a:ext cx="677" cy="720"/>
            </a:xfrm>
            <a:custGeom>
              <a:avLst/>
              <a:gdLst>
                <a:gd name="T0" fmla="*/ 0 w 677"/>
                <a:gd name="T1" fmla="*/ 360 h 720"/>
                <a:gd name="T2" fmla="*/ 6 w 677"/>
                <a:gd name="T3" fmla="*/ 288 h 720"/>
                <a:gd name="T4" fmla="*/ 26 w 677"/>
                <a:gd name="T5" fmla="*/ 220 h 720"/>
                <a:gd name="T6" fmla="*/ 56 w 677"/>
                <a:gd name="T7" fmla="*/ 158 h 720"/>
                <a:gd name="T8" fmla="*/ 98 w 677"/>
                <a:gd name="T9" fmla="*/ 106 h 720"/>
                <a:gd name="T10" fmla="*/ 149 w 677"/>
                <a:gd name="T11" fmla="*/ 62 h 720"/>
                <a:gd name="T12" fmla="*/ 207 w 677"/>
                <a:gd name="T13" fmla="*/ 28 h 720"/>
                <a:gd name="T14" fmla="*/ 269 w 677"/>
                <a:gd name="T15" fmla="*/ 8 h 720"/>
                <a:gd name="T16" fmla="*/ 339 w 677"/>
                <a:gd name="T17" fmla="*/ 0 h 720"/>
                <a:gd name="T18" fmla="*/ 373 w 677"/>
                <a:gd name="T19" fmla="*/ 2 h 720"/>
                <a:gd name="T20" fmla="*/ 438 w 677"/>
                <a:gd name="T21" fmla="*/ 16 h 720"/>
                <a:gd name="T22" fmla="*/ 499 w 677"/>
                <a:gd name="T23" fmla="*/ 44 h 720"/>
                <a:gd name="T24" fmla="*/ 553 w 677"/>
                <a:gd name="T25" fmla="*/ 82 h 720"/>
                <a:gd name="T26" fmla="*/ 598 w 677"/>
                <a:gd name="T27" fmla="*/ 130 h 720"/>
                <a:gd name="T28" fmla="*/ 636 w 677"/>
                <a:gd name="T29" fmla="*/ 188 h 720"/>
                <a:gd name="T30" fmla="*/ 660 w 677"/>
                <a:gd name="T31" fmla="*/ 252 h 720"/>
                <a:gd name="T32" fmla="*/ 675 w 677"/>
                <a:gd name="T33" fmla="*/ 322 h 720"/>
                <a:gd name="T34" fmla="*/ 677 w 677"/>
                <a:gd name="T35" fmla="*/ 360 h 720"/>
                <a:gd name="T36" fmla="*/ 670 w 677"/>
                <a:gd name="T37" fmla="*/ 432 h 720"/>
                <a:gd name="T38" fmla="*/ 649 w 677"/>
                <a:gd name="T39" fmla="*/ 500 h 720"/>
                <a:gd name="T40" fmla="*/ 619 w 677"/>
                <a:gd name="T41" fmla="*/ 562 h 720"/>
                <a:gd name="T42" fmla="*/ 578 w 677"/>
                <a:gd name="T43" fmla="*/ 614 h 720"/>
                <a:gd name="T44" fmla="*/ 527 w 677"/>
                <a:gd name="T45" fmla="*/ 658 h 720"/>
                <a:gd name="T46" fmla="*/ 470 w 677"/>
                <a:gd name="T47" fmla="*/ 692 h 720"/>
                <a:gd name="T48" fmla="*/ 406 w 677"/>
                <a:gd name="T49" fmla="*/ 712 h 720"/>
                <a:gd name="T50" fmla="*/ 339 w 677"/>
                <a:gd name="T51" fmla="*/ 720 h 720"/>
                <a:gd name="T52" fmla="*/ 303 w 677"/>
                <a:gd name="T53" fmla="*/ 718 h 720"/>
                <a:gd name="T54" fmla="*/ 237 w 677"/>
                <a:gd name="T55" fmla="*/ 704 h 720"/>
                <a:gd name="T56" fmla="*/ 177 w 677"/>
                <a:gd name="T57" fmla="*/ 676 h 720"/>
                <a:gd name="T58" fmla="*/ 122 w 677"/>
                <a:gd name="T59" fmla="*/ 638 h 720"/>
                <a:gd name="T60" fmla="*/ 77 w 677"/>
                <a:gd name="T61" fmla="*/ 588 h 720"/>
                <a:gd name="T62" fmla="*/ 40 w 677"/>
                <a:gd name="T63" fmla="*/ 532 h 720"/>
                <a:gd name="T64" fmla="*/ 15 w 677"/>
                <a:gd name="T65" fmla="*/ 466 h 720"/>
                <a:gd name="T66" fmla="*/ 2 w 677"/>
                <a:gd name="T67" fmla="*/ 396 h 720"/>
                <a:gd name="T68" fmla="*/ 0 w 677"/>
                <a:gd name="T69" fmla="*/ 360 h 7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77"/>
                <a:gd name="T106" fmla="*/ 0 h 720"/>
                <a:gd name="T107" fmla="*/ 677 w 677"/>
                <a:gd name="T108" fmla="*/ 720 h 72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77" h="720">
                  <a:moveTo>
                    <a:pt x="0" y="360"/>
                  </a:moveTo>
                  <a:lnTo>
                    <a:pt x="0" y="360"/>
                  </a:lnTo>
                  <a:lnTo>
                    <a:pt x="2" y="322"/>
                  </a:lnTo>
                  <a:lnTo>
                    <a:pt x="6" y="288"/>
                  </a:lnTo>
                  <a:lnTo>
                    <a:pt x="15" y="252"/>
                  </a:lnTo>
                  <a:lnTo>
                    <a:pt x="26" y="220"/>
                  </a:lnTo>
                  <a:lnTo>
                    <a:pt x="40" y="188"/>
                  </a:lnTo>
                  <a:lnTo>
                    <a:pt x="56" y="158"/>
                  </a:lnTo>
                  <a:lnTo>
                    <a:pt x="77" y="130"/>
                  </a:lnTo>
                  <a:lnTo>
                    <a:pt x="98" y="106"/>
                  </a:lnTo>
                  <a:lnTo>
                    <a:pt x="122" y="82"/>
                  </a:lnTo>
                  <a:lnTo>
                    <a:pt x="149" y="62"/>
                  </a:lnTo>
                  <a:lnTo>
                    <a:pt x="177" y="44"/>
                  </a:lnTo>
                  <a:lnTo>
                    <a:pt x="207" y="28"/>
                  </a:lnTo>
                  <a:lnTo>
                    <a:pt x="237" y="16"/>
                  </a:lnTo>
                  <a:lnTo>
                    <a:pt x="269" y="8"/>
                  </a:lnTo>
                  <a:lnTo>
                    <a:pt x="303" y="2"/>
                  </a:lnTo>
                  <a:lnTo>
                    <a:pt x="339" y="0"/>
                  </a:lnTo>
                  <a:lnTo>
                    <a:pt x="373" y="2"/>
                  </a:lnTo>
                  <a:lnTo>
                    <a:pt x="406" y="8"/>
                  </a:lnTo>
                  <a:lnTo>
                    <a:pt x="438" y="16"/>
                  </a:lnTo>
                  <a:lnTo>
                    <a:pt x="470" y="28"/>
                  </a:lnTo>
                  <a:lnTo>
                    <a:pt x="499" y="44"/>
                  </a:lnTo>
                  <a:lnTo>
                    <a:pt x="527" y="62"/>
                  </a:lnTo>
                  <a:lnTo>
                    <a:pt x="553" y="82"/>
                  </a:lnTo>
                  <a:lnTo>
                    <a:pt x="578" y="106"/>
                  </a:lnTo>
                  <a:lnTo>
                    <a:pt x="598" y="130"/>
                  </a:lnTo>
                  <a:lnTo>
                    <a:pt x="619" y="158"/>
                  </a:lnTo>
                  <a:lnTo>
                    <a:pt x="636" y="188"/>
                  </a:lnTo>
                  <a:lnTo>
                    <a:pt x="649" y="220"/>
                  </a:lnTo>
                  <a:lnTo>
                    <a:pt x="660" y="252"/>
                  </a:lnTo>
                  <a:lnTo>
                    <a:pt x="670" y="288"/>
                  </a:lnTo>
                  <a:lnTo>
                    <a:pt x="675" y="322"/>
                  </a:lnTo>
                  <a:lnTo>
                    <a:pt x="677" y="360"/>
                  </a:lnTo>
                  <a:lnTo>
                    <a:pt x="675" y="396"/>
                  </a:lnTo>
                  <a:lnTo>
                    <a:pt x="670" y="432"/>
                  </a:lnTo>
                  <a:lnTo>
                    <a:pt x="660" y="466"/>
                  </a:lnTo>
                  <a:lnTo>
                    <a:pt x="649" y="500"/>
                  </a:lnTo>
                  <a:lnTo>
                    <a:pt x="636" y="532"/>
                  </a:lnTo>
                  <a:lnTo>
                    <a:pt x="619" y="562"/>
                  </a:lnTo>
                  <a:lnTo>
                    <a:pt x="598" y="588"/>
                  </a:lnTo>
                  <a:lnTo>
                    <a:pt x="578" y="614"/>
                  </a:lnTo>
                  <a:lnTo>
                    <a:pt x="553" y="638"/>
                  </a:lnTo>
                  <a:lnTo>
                    <a:pt x="527" y="658"/>
                  </a:lnTo>
                  <a:lnTo>
                    <a:pt x="499" y="676"/>
                  </a:lnTo>
                  <a:lnTo>
                    <a:pt x="470" y="692"/>
                  </a:lnTo>
                  <a:lnTo>
                    <a:pt x="438" y="704"/>
                  </a:lnTo>
                  <a:lnTo>
                    <a:pt x="406" y="712"/>
                  </a:lnTo>
                  <a:lnTo>
                    <a:pt x="373" y="718"/>
                  </a:lnTo>
                  <a:lnTo>
                    <a:pt x="339" y="720"/>
                  </a:lnTo>
                  <a:lnTo>
                    <a:pt x="303" y="718"/>
                  </a:lnTo>
                  <a:lnTo>
                    <a:pt x="269" y="712"/>
                  </a:lnTo>
                  <a:lnTo>
                    <a:pt x="237" y="704"/>
                  </a:lnTo>
                  <a:lnTo>
                    <a:pt x="207" y="692"/>
                  </a:lnTo>
                  <a:lnTo>
                    <a:pt x="177" y="676"/>
                  </a:lnTo>
                  <a:lnTo>
                    <a:pt x="149" y="658"/>
                  </a:lnTo>
                  <a:lnTo>
                    <a:pt x="122" y="638"/>
                  </a:lnTo>
                  <a:lnTo>
                    <a:pt x="98" y="614"/>
                  </a:lnTo>
                  <a:lnTo>
                    <a:pt x="77" y="588"/>
                  </a:lnTo>
                  <a:lnTo>
                    <a:pt x="56" y="562"/>
                  </a:lnTo>
                  <a:lnTo>
                    <a:pt x="40" y="532"/>
                  </a:lnTo>
                  <a:lnTo>
                    <a:pt x="26" y="500"/>
                  </a:lnTo>
                  <a:lnTo>
                    <a:pt x="15" y="466"/>
                  </a:lnTo>
                  <a:lnTo>
                    <a:pt x="6" y="432"/>
                  </a:lnTo>
                  <a:lnTo>
                    <a:pt x="2" y="396"/>
                  </a:lnTo>
                  <a:lnTo>
                    <a:pt x="0" y="360"/>
                  </a:lnTo>
                  <a:close/>
                </a:path>
              </a:pathLst>
            </a:custGeom>
            <a:solidFill>
              <a:srgbClr val="F3722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9" name="Freeform 587">
              <a:extLst>
                <a:ext uri="{FF2B5EF4-FFF2-40B4-BE49-F238E27FC236}">
                  <a16:creationId xmlns:a16="http://schemas.microsoft.com/office/drawing/2014/main" id="{920B3006-E68F-4EC6-BC7C-65938AB7CF46}"/>
                </a:ext>
              </a:extLst>
            </p:cNvPr>
            <p:cNvSpPr>
              <a:spLocks/>
            </p:cNvSpPr>
            <p:nvPr/>
          </p:nvSpPr>
          <p:spPr bwMode="auto">
            <a:xfrm>
              <a:off x="2915" y="2102"/>
              <a:ext cx="668" cy="708"/>
            </a:xfrm>
            <a:custGeom>
              <a:avLst/>
              <a:gdLst>
                <a:gd name="T0" fmla="*/ 0 w 668"/>
                <a:gd name="T1" fmla="*/ 354 h 708"/>
                <a:gd name="T2" fmla="*/ 7 w 668"/>
                <a:gd name="T3" fmla="*/ 282 h 708"/>
                <a:gd name="T4" fmla="*/ 26 w 668"/>
                <a:gd name="T5" fmla="*/ 216 h 708"/>
                <a:gd name="T6" fmla="*/ 56 w 668"/>
                <a:gd name="T7" fmla="*/ 156 h 708"/>
                <a:gd name="T8" fmla="*/ 98 w 668"/>
                <a:gd name="T9" fmla="*/ 104 h 708"/>
                <a:gd name="T10" fmla="*/ 147 w 668"/>
                <a:gd name="T11" fmla="*/ 60 h 708"/>
                <a:gd name="T12" fmla="*/ 203 w 668"/>
                <a:gd name="T13" fmla="*/ 28 h 708"/>
                <a:gd name="T14" fmla="*/ 267 w 668"/>
                <a:gd name="T15" fmla="*/ 6 h 708"/>
                <a:gd name="T16" fmla="*/ 333 w 668"/>
                <a:gd name="T17" fmla="*/ 0 h 708"/>
                <a:gd name="T18" fmla="*/ 369 w 668"/>
                <a:gd name="T19" fmla="*/ 2 h 708"/>
                <a:gd name="T20" fmla="*/ 432 w 668"/>
                <a:gd name="T21" fmla="*/ 16 h 708"/>
                <a:gd name="T22" fmla="*/ 493 w 668"/>
                <a:gd name="T23" fmla="*/ 42 h 708"/>
                <a:gd name="T24" fmla="*/ 545 w 668"/>
                <a:gd name="T25" fmla="*/ 80 h 708"/>
                <a:gd name="T26" fmla="*/ 590 w 668"/>
                <a:gd name="T27" fmla="*/ 128 h 708"/>
                <a:gd name="T28" fmla="*/ 626 w 668"/>
                <a:gd name="T29" fmla="*/ 186 h 708"/>
                <a:gd name="T30" fmla="*/ 653 w 668"/>
                <a:gd name="T31" fmla="*/ 248 h 708"/>
                <a:gd name="T32" fmla="*/ 666 w 668"/>
                <a:gd name="T33" fmla="*/ 318 h 708"/>
                <a:gd name="T34" fmla="*/ 668 w 668"/>
                <a:gd name="T35" fmla="*/ 354 h 708"/>
                <a:gd name="T36" fmla="*/ 660 w 668"/>
                <a:gd name="T37" fmla="*/ 426 h 708"/>
                <a:gd name="T38" fmla="*/ 641 w 668"/>
                <a:gd name="T39" fmla="*/ 492 h 708"/>
                <a:gd name="T40" fmla="*/ 611 w 668"/>
                <a:gd name="T41" fmla="*/ 552 h 708"/>
                <a:gd name="T42" fmla="*/ 570 w 668"/>
                <a:gd name="T43" fmla="*/ 604 h 708"/>
                <a:gd name="T44" fmla="*/ 521 w 668"/>
                <a:gd name="T45" fmla="*/ 648 h 708"/>
                <a:gd name="T46" fmla="*/ 463 w 668"/>
                <a:gd name="T47" fmla="*/ 680 h 708"/>
                <a:gd name="T48" fmla="*/ 400 w 668"/>
                <a:gd name="T49" fmla="*/ 702 h 708"/>
                <a:gd name="T50" fmla="*/ 333 w 668"/>
                <a:gd name="T51" fmla="*/ 708 h 708"/>
                <a:gd name="T52" fmla="*/ 299 w 668"/>
                <a:gd name="T53" fmla="*/ 706 h 708"/>
                <a:gd name="T54" fmla="*/ 235 w 668"/>
                <a:gd name="T55" fmla="*/ 692 h 708"/>
                <a:gd name="T56" fmla="*/ 175 w 668"/>
                <a:gd name="T57" fmla="*/ 666 h 708"/>
                <a:gd name="T58" fmla="*/ 122 w 668"/>
                <a:gd name="T59" fmla="*/ 628 h 708"/>
                <a:gd name="T60" fmla="*/ 77 w 668"/>
                <a:gd name="T61" fmla="*/ 580 h 708"/>
                <a:gd name="T62" fmla="*/ 41 w 668"/>
                <a:gd name="T63" fmla="*/ 524 h 708"/>
                <a:gd name="T64" fmla="*/ 15 w 668"/>
                <a:gd name="T65" fmla="*/ 460 h 708"/>
                <a:gd name="T66" fmla="*/ 2 w 668"/>
                <a:gd name="T67" fmla="*/ 390 h 708"/>
                <a:gd name="T68" fmla="*/ 0 w 668"/>
                <a:gd name="T69" fmla="*/ 354 h 70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68"/>
                <a:gd name="T106" fmla="*/ 0 h 708"/>
                <a:gd name="T107" fmla="*/ 668 w 668"/>
                <a:gd name="T108" fmla="*/ 708 h 70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68" h="708">
                  <a:moveTo>
                    <a:pt x="0" y="354"/>
                  </a:moveTo>
                  <a:lnTo>
                    <a:pt x="0" y="354"/>
                  </a:lnTo>
                  <a:lnTo>
                    <a:pt x="2" y="318"/>
                  </a:lnTo>
                  <a:lnTo>
                    <a:pt x="7" y="282"/>
                  </a:lnTo>
                  <a:lnTo>
                    <a:pt x="15" y="248"/>
                  </a:lnTo>
                  <a:lnTo>
                    <a:pt x="26" y="216"/>
                  </a:lnTo>
                  <a:lnTo>
                    <a:pt x="41" y="186"/>
                  </a:lnTo>
                  <a:lnTo>
                    <a:pt x="56" y="156"/>
                  </a:lnTo>
                  <a:lnTo>
                    <a:pt x="77" y="128"/>
                  </a:lnTo>
                  <a:lnTo>
                    <a:pt x="98" y="104"/>
                  </a:lnTo>
                  <a:lnTo>
                    <a:pt x="122" y="80"/>
                  </a:lnTo>
                  <a:lnTo>
                    <a:pt x="147" y="60"/>
                  </a:lnTo>
                  <a:lnTo>
                    <a:pt x="175" y="42"/>
                  </a:lnTo>
                  <a:lnTo>
                    <a:pt x="203" y="28"/>
                  </a:lnTo>
                  <a:lnTo>
                    <a:pt x="235" y="16"/>
                  </a:lnTo>
                  <a:lnTo>
                    <a:pt x="267" y="6"/>
                  </a:lnTo>
                  <a:lnTo>
                    <a:pt x="299" y="2"/>
                  </a:lnTo>
                  <a:lnTo>
                    <a:pt x="333" y="0"/>
                  </a:lnTo>
                  <a:lnTo>
                    <a:pt x="369" y="2"/>
                  </a:lnTo>
                  <a:lnTo>
                    <a:pt x="400" y="6"/>
                  </a:lnTo>
                  <a:lnTo>
                    <a:pt x="432" y="16"/>
                  </a:lnTo>
                  <a:lnTo>
                    <a:pt x="463" y="28"/>
                  </a:lnTo>
                  <a:lnTo>
                    <a:pt x="493" y="42"/>
                  </a:lnTo>
                  <a:lnTo>
                    <a:pt x="521" y="60"/>
                  </a:lnTo>
                  <a:lnTo>
                    <a:pt x="545" y="80"/>
                  </a:lnTo>
                  <a:lnTo>
                    <a:pt x="570" y="104"/>
                  </a:lnTo>
                  <a:lnTo>
                    <a:pt x="590" y="128"/>
                  </a:lnTo>
                  <a:lnTo>
                    <a:pt x="611" y="156"/>
                  </a:lnTo>
                  <a:lnTo>
                    <a:pt x="626" y="186"/>
                  </a:lnTo>
                  <a:lnTo>
                    <a:pt x="641" y="216"/>
                  </a:lnTo>
                  <a:lnTo>
                    <a:pt x="653" y="248"/>
                  </a:lnTo>
                  <a:lnTo>
                    <a:pt x="660" y="282"/>
                  </a:lnTo>
                  <a:lnTo>
                    <a:pt x="666" y="318"/>
                  </a:lnTo>
                  <a:lnTo>
                    <a:pt x="668" y="354"/>
                  </a:lnTo>
                  <a:lnTo>
                    <a:pt x="666" y="390"/>
                  </a:lnTo>
                  <a:lnTo>
                    <a:pt x="660" y="426"/>
                  </a:lnTo>
                  <a:lnTo>
                    <a:pt x="653" y="460"/>
                  </a:lnTo>
                  <a:lnTo>
                    <a:pt x="641" y="492"/>
                  </a:lnTo>
                  <a:lnTo>
                    <a:pt x="626" y="524"/>
                  </a:lnTo>
                  <a:lnTo>
                    <a:pt x="611" y="552"/>
                  </a:lnTo>
                  <a:lnTo>
                    <a:pt x="590" y="580"/>
                  </a:lnTo>
                  <a:lnTo>
                    <a:pt x="570" y="604"/>
                  </a:lnTo>
                  <a:lnTo>
                    <a:pt x="545" y="628"/>
                  </a:lnTo>
                  <a:lnTo>
                    <a:pt x="521" y="648"/>
                  </a:lnTo>
                  <a:lnTo>
                    <a:pt x="493" y="666"/>
                  </a:lnTo>
                  <a:lnTo>
                    <a:pt x="463" y="680"/>
                  </a:lnTo>
                  <a:lnTo>
                    <a:pt x="432" y="692"/>
                  </a:lnTo>
                  <a:lnTo>
                    <a:pt x="400" y="702"/>
                  </a:lnTo>
                  <a:lnTo>
                    <a:pt x="369" y="706"/>
                  </a:lnTo>
                  <a:lnTo>
                    <a:pt x="333" y="708"/>
                  </a:lnTo>
                  <a:lnTo>
                    <a:pt x="299" y="706"/>
                  </a:lnTo>
                  <a:lnTo>
                    <a:pt x="267" y="702"/>
                  </a:lnTo>
                  <a:lnTo>
                    <a:pt x="235" y="692"/>
                  </a:lnTo>
                  <a:lnTo>
                    <a:pt x="203" y="680"/>
                  </a:lnTo>
                  <a:lnTo>
                    <a:pt x="175" y="666"/>
                  </a:lnTo>
                  <a:lnTo>
                    <a:pt x="147" y="648"/>
                  </a:lnTo>
                  <a:lnTo>
                    <a:pt x="122" y="628"/>
                  </a:lnTo>
                  <a:lnTo>
                    <a:pt x="98" y="604"/>
                  </a:lnTo>
                  <a:lnTo>
                    <a:pt x="77" y="580"/>
                  </a:lnTo>
                  <a:lnTo>
                    <a:pt x="56" y="552"/>
                  </a:lnTo>
                  <a:lnTo>
                    <a:pt x="41" y="524"/>
                  </a:lnTo>
                  <a:lnTo>
                    <a:pt x="26" y="492"/>
                  </a:lnTo>
                  <a:lnTo>
                    <a:pt x="15" y="460"/>
                  </a:lnTo>
                  <a:lnTo>
                    <a:pt x="7" y="426"/>
                  </a:lnTo>
                  <a:lnTo>
                    <a:pt x="2" y="390"/>
                  </a:lnTo>
                  <a:lnTo>
                    <a:pt x="0" y="354"/>
                  </a:lnTo>
                  <a:close/>
                </a:path>
              </a:pathLst>
            </a:custGeom>
            <a:solidFill>
              <a:srgbClr val="F3712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50" name="Freeform 588">
              <a:extLst>
                <a:ext uri="{FF2B5EF4-FFF2-40B4-BE49-F238E27FC236}">
                  <a16:creationId xmlns:a16="http://schemas.microsoft.com/office/drawing/2014/main" id="{F5B15AB6-C0DB-4FDF-AEFF-3AC774704174}"/>
                </a:ext>
              </a:extLst>
            </p:cNvPr>
            <p:cNvSpPr>
              <a:spLocks/>
            </p:cNvSpPr>
            <p:nvPr/>
          </p:nvSpPr>
          <p:spPr bwMode="auto">
            <a:xfrm>
              <a:off x="2920" y="2108"/>
              <a:ext cx="657" cy="698"/>
            </a:xfrm>
            <a:custGeom>
              <a:avLst/>
              <a:gdLst>
                <a:gd name="T0" fmla="*/ 0 w 657"/>
                <a:gd name="T1" fmla="*/ 348 h 698"/>
                <a:gd name="T2" fmla="*/ 6 w 657"/>
                <a:gd name="T3" fmla="*/ 278 h 698"/>
                <a:gd name="T4" fmla="*/ 27 w 657"/>
                <a:gd name="T5" fmla="*/ 212 h 698"/>
                <a:gd name="T6" fmla="*/ 57 w 657"/>
                <a:gd name="T7" fmla="*/ 154 h 698"/>
                <a:gd name="T8" fmla="*/ 96 w 657"/>
                <a:gd name="T9" fmla="*/ 102 h 698"/>
                <a:gd name="T10" fmla="*/ 145 w 657"/>
                <a:gd name="T11" fmla="*/ 58 h 698"/>
                <a:gd name="T12" fmla="*/ 200 w 657"/>
                <a:gd name="T13" fmla="*/ 26 h 698"/>
                <a:gd name="T14" fmla="*/ 262 w 657"/>
                <a:gd name="T15" fmla="*/ 6 h 698"/>
                <a:gd name="T16" fmla="*/ 328 w 657"/>
                <a:gd name="T17" fmla="*/ 0 h 698"/>
                <a:gd name="T18" fmla="*/ 362 w 657"/>
                <a:gd name="T19" fmla="*/ 2 h 698"/>
                <a:gd name="T20" fmla="*/ 426 w 657"/>
                <a:gd name="T21" fmla="*/ 14 h 698"/>
                <a:gd name="T22" fmla="*/ 486 w 657"/>
                <a:gd name="T23" fmla="*/ 42 h 698"/>
                <a:gd name="T24" fmla="*/ 537 w 657"/>
                <a:gd name="T25" fmla="*/ 80 h 698"/>
                <a:gd name="T26" fmla="*/ 582 w 657"/>
                <a:gd name="T27" fmla="*/ 126 h 698"/>
                <a:gd name="T28" fmla="*/ 617 w 657"/>
                <a:gd name="T29" fmla="*/ 182 h 698"/>
                <a:gd name="T30" fmla="*/ 642 w 657"/>
                <a:gd name="T31" fmla="*/ 244 h 698"/>
                <a:gd name="T32" fmla="*/ 655 w 657"/>
                <a:gd name="T33" fmla="*/ 312 h 698"/>
                <a:gd name="T34" fmla="*/ 657 w 657"/>
                <a:gd name="T35" fmla="*/ 348 h 698"/>
                <a:gd name="T36" fmla="*/ 649 w 657"/>
                <a:gd name="T37" fmla="*/ 418 h 698"/>
                <a:gd name="T38" fmla="*/ 631 w 657"/>
                <a:gd name="T39" fmla="*/ 484 h 698"/>
                <a:gd name="T40" fmla="*/ 601 w 657"/>
                <a:gd name="T41" fmla="*/ 544 h 698"/>
                <a:gd name="T42" fmla="*/ 561 w 657"/>
                <a:gd name="T43" fmla="*/ 596 h 698"/>
                <a:gd name="T44" fmla="*/ 512 w 657"/>
                <a:gd name="T45" fmla="*/ 638 h 698"/>
                <a:gd name="T46" fmla="*/ 456 w 657"/>
                <a:gd name="T47" fmla="*/ 670 h 698"/>
                <a:gd name="T48" fmla="*/ 395 w 657"/>
                <a:gd name="T49" fmla="*/ 690 h 698"/>
                <a:gd name="T50" fmla="*/ 328 w 657"/>
                <a:gd name="T51" fmla="*/ 698 h 698"/>
                <a:gd name="T52" fmla="*/ 296 w 657"/>
                <a:gd name="T53" fmla="*/ 696 h 698"/>
                <a:gd name="T54" fmla="*/ 230 w 657"/>
                <a:gd name="T55" fmla="*/ 682 h 698"/>
                <a:gd name="T56" fmla="*/ 172 w 657"/>
                <a:gd name="T57" fmla="*/ 656 h 698"/>
                <a:gd name="T58" fmla="*/ 119 w 657"/>
                <a:gd name="T59" fmla="*/ 618 h 698"/>
                <a:gd name="T60" fmla="*/ 76 w 657"/>
                <a:gd name="T61" fmla="*/ 570 h 698"/>
                <a:gd name="T62" fmla="*/ 40 w 657"/>
                <a:gd name="T63" fmla="*/ 514 h 698"/>
                <a:gd name="T64" fmla="*/ 15 w 657"/>
                <a:gd name="T65" fmla="*/ 452 h 698"/>
                <a:gd name="T66" fmla="*/ 2 w 657"/>
                <a:gd name="T67" fmla="*/ 384 h 698"/>
                <a:gd name="T68" fmla="*/ 0 w 657"/>
                <a:gd name="T69" fmla="*/ 348 h 69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57"/>
                <a:gd name="T106" fmla="*/ 0 h 698"/>
                <a:gd name="T107" fmla="*/ 657 w 657"/>
                <a:gd name="T108" fmla="*/ 698 h 69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57" h="698">
                  <a:moveTo>
                    <a:pt x="0" y="348"/>
                  </a:moveTo>
                  <a:lnTo>
                    <a:pt x="0" y="348"/>
                  </a:lnTo>
                  <a:lnTo>
                    <a:pt x="2" y="312"/>
                  </a:lnTo>
                  <a:lnTo>
                    <a:pt x="6" y="278"/>
                  </a:lnTo>
                  <a:lnTo>
                    <a:pt x="15" y="244"/>
                  </a:lnTo>
                  <a:lnTo>
                    <a:pt x="27" y="212"/>
                  </a:lnTo>
                  <a:lnTo>
                    <a:pt x="40" y="182"/>
                  </a:lnTo>
                  <a:lnTo>
                    <a:pt x="57" y="154"/>
                  </a:lnTo>
                  <a:lnTo>
                    <a:pt x="76" y="126"/>
                  </a:lnTo>
                  <a:lnTo>
                    <a:pt x="96" y="102"/>
                  </a:lnTo>
                  <a:lnTo>
                    <a:pt x="119" y="80"/>
                  </a:lnTo>
                  <a:lnTo>
                    <a:pt x="145" y="58"/>
                  </a:lnTo>
                  <a:lnTo>
                    <a:pt x="172" y="42"/>
                  </a:lnTo>
                  <a:lnTo>
                    <a:pt x="200" y="26"/>
                  </a:lnTo>
                  <a:lnTo>
                    <a:pt x="230" y="14"/>
                  </a:lnTo>
                  <a:lnTo>
                    <a:pt x="262" y="6"/>
                  </a:lnTo>
                  <a:lnTo>
                    <a:pt x="296" y="2"/>
                  </a:lnTo>
                  <a:lnTo>
                    <a:pt x="328" y="0"/>
                  </a:lnTo>
                  <a:lnTo>
                    <a:pt x="362" y="2"/>
                  </a:lnTo>
                  <a:lnTo>
                    <a:pt x="395" y="6"/>
                  </a:lnTo>
                  <a:lnTo>
                    <a:pt x="426" y="14"/>
                  </a:lnTo>
                  <a:lnTo>
                    <a:pt x="456" y="26"/>
                  </a:lnTo>
                  <a:lnTo>
                    <a:pt x="486" y="42"/>
                  </a:lnTo>
                  <a:lnTo>
                    <a:pt x="512" y="58"/>
                  </a:lnTo>
                  <a:lnTo>
                    <a:pt x="537" y="80"/>
                  </a:lnTo>
                  <a:lnTo>
                    <a:pt x="561" y="102"/>
                  </a:lnTo>
                  <a:lnTo>
                    <a:pt x="582" y="126"/>
                  </a:lnTo>
                  <a:lnTo>
                    <a:pt x="601" y="154"/>
                  </a:lnTo>
                  <a:lnTo>
                    <a:pt x="617" y="182"/>
                  </a:lnTo>
                  <a:lnTo>
                    <a:pt x="631" y="212"/>
                  </a:lnTo>
                  <a:lnTo>
                    <a:pt x="642" y="244"/>
                  </a:lnTo>
                  <a:lnTo>
                    <a:pt x="649" y="278"/>
                  </a:lnTo>
                  <a:lnTo>
                    <a:pt x="655" y="312"/>
                  </a:lnTo>
                  <a:lnTo>
                    <a:pt x="657" y="348"/>
                  </a:lnTo>
                  <a:lnTo>
                    <a:pt x="655" y="384"/>
                  </a:lnTo>
                  <a:lnTo>
                    <a:pt x="649" y="418"/>
                  </a:lnTo>
                  <a:lnTo>
                    <a:pt x="642" y="452"/>
                  </a:lnTo>
                  <a:lnTo>
                    <a:pt x="631" y="484"/>
                  </a:lnTo>
                  <a:lnTo>
                    <a:pt x="617" y="514"/>
                  </a:lnTo>
                  <a:lnTo>
                    <a:pt x="601" y="544"/>
                  </a:lnTo>
                  <a:lnTo>
                    <a:pt x="582" y="570"/>
                  </a:lnTo>
                  <a:lnTo>
                    <a:pt x="561" y="596"/>
                  </a:lnTo>
                  <a:lnTo>
                    <a:pt x="537" y="618"/>
                  </a:lnTo>
                  <a:lnTo>
                    <a:pt x="512" y="638"/>
                  </a:lnTo>
                  <a:lnTo>
                    <a:pt x="486" y="656"/>
                  </a:lnTo>
                  <a:lnTo>
                    <a:pt x="456" y="670"/>
                  </a:lnTo>
                  <a:lnTo>
                    <a:pt x="426" y="682"/>
                  </a:lnTo>
                  <a:lnTo>
                    <a:pt x="395" y="690"/>
                  </a:lnTo>
                  <a:lnTo>
                    <a:pt x="362" y="696"/>
                  </a:lnTo>
                  <a:lnTo>
                    <a:pt x="328" y="698"/>
                  </a:lnTo>
                  <a:lnTo>
                    <a:pt x="296" y="696"/>
                  </a:lnTo>
                  <a:lnTo>
                    <a:pt x="262" y="690"/>
                  </a:lnTo>
                  <a:lnTo>
                    <a:pt x="230" y="682"/>
                  </a:lnTo>
                  <a:lnTo>
                    <a:pt x="200" y="670"/>
                  </a:lnTo>
                  <a:lnTo>
                    <a:pt x="172" y="656"/>
                  </a:lnTo>
                  <a:lnTo>
                    <a:pt x="145" y="638"/>
                  </a:lnTo>
                  <a:lnTo>
                    <a:pt x="119" y="618"/>
                  </a:lnTo>
                  <a:lnTo>
                    <a:pt x="96" y="596"/>
                  </a:lnTo>
                  <a:lnTo>
                    <a:pt x="76" y="570"/>
                  </a:lnTo>
                  <a:lnTo>
                    <a:pt x="57" y="544"/>
                  </a:lnTo>
                  <a:lnTo>
                    <a:pt x="40" y="514"/>
                  </a:lnTo>
                  <a:lnTo>
                    <a:pt x="27" y="484"/>
                  </a:lnTo>
                  <a:lnTo>
                    <a:pt x="15" y="452"/>
                  </a:lnTo>
                  <a:lnTo>
                    <a:pt x="6" y="418"/>
                  </a:lnTo>
                  <a:lnTo>
                    <a:pt x="2" y="384"/>
                  </a:lnTo>
                  <a:lnTo>
                    <a:pt x="0" y="348"/>
                  </a:lnTo>
                  <a:close/>
                </a:path>
              </a:pathLst>
            </a:custGeom>
            <a:solidFill>
              <a:srgbClr val="F36F2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51" name="Freeform 589">
              <a:extLst>
                <a:ext uri="{FF2B5EF4-FFF2-40B4-BE49-F238E27FC236}">
                  <a16:creationId xmlns:a16="http://schemas.microsoft.com/office/drawing/2014/main" id="{AF13573B-C792-44C2-BC21-9E9AD5BE0519}"/>
                </a:ext>
              </a:extLst>
            </p:cNvPr>
            <p:cNvSpPr>
              <a:spLocks/>
            </p:cNvSpPr>
            <p:nvPr/>
          </p:nvSpPr>
          <p:spPr bwMode="auto">
            <a:xfrm>
              <a:off x="2924" y="2114"/>
              <a:ext cx="647" cy="686"/>
            </a:xfrm>
            <a:custGeom>
              <a:avLst/>
              <a:gdLst>
                <a:gd name="T0" fmla="*/ 0 w 647"/>
                <a:gd name="T1" fmla="*/ 342 h 686"/>
                <a:gd name="T2" fmla="*/ 8 w 647"/>
                <a:gd name="T3" fmla="*/ 274 h 686"/>
                <a:gd name="T4" fmla="*/ 27 w 647"/>
                <a:gd name="T5" fmla="*/ 210 h 686"/>
                <a:gd name="T6" fmla="*/ 57 w 647"/>
                <a:gd name="T7" fmla="*/ 150 h 686"/>
                <a:gd name="T8" fmla="*/ 96 w 647"/>
                <a:gd name="T9" fmla="*/ 100 h 686"/>
                <a:gd name="T10" fmla="*/ 143 w 647"/>
                <a:gd name="T11" fmla="*/ 58 h 686"/>
                <a:gd name="T12" fmla="*/ 198 w 647"/>
                <a:gd name="T13" fmla="*/ 26 h 686"/>
                <a:gd name="T14" fmla="*/ 260 w 647"/>
                <a:gd name="T15" fmla="*/ 6 h 686"/>
                <a:gd name="T16" fmla="*/ 324 w 647"/>
                <a:gd name="T17" fmla="*/ 0 h 686"/>
                <a:gd name="T18" fmla="*/ 358 w 647"/>
                <a:gd name="T19" fmla="*/ 0 h 686"/>
                <a:gd name="T20" fmla="*/ 420 w 647"/>
                <a:gd name="T21" fmla="*/ 14 h 686"/>
                <a:gd name="T22" fmla="*/ 478 w 647"/>
                <a:gd name="T23" fmla="*/ 40 h 686"/>
                <a:gd name="T24" fmla="*/ 531 w 647"/>
                <a:gd name="T25" fmla="*/ 78 h 686"/>
                <a:gd name="T26" fmla="*/ 574 w 647"/>
                <a:gd name="T27" fmla="*/ 124 h 686"/>
                <a:gd name="T28" fmla="*/ 608 w 647"/>
                <a:gd name="T29" fmla="*/ 178 h 686"/>
                <a:gd name="T30" fmla="*/ 632 w 647"/>
                <a:gd name="T31" fmla="*/ 240 h 686"/>
                <a:gd name="T32" fmla="*/ 645 w 647"/>
                <a:gd name="T33" fmla="*/ 308 h 686"/>
                <a:gd name="T34" fmla="*/ 647 w 647"/>
                <a:gd name="T35" fmla="*/ 342 h 686"/>
                <a:gd name="T36" fmla="*/ 642 w 647"/>
                <a:gd name="T37" fmla="*/ 412 h 686"/>
                <a:gd name="T38" fmla="*/ 623 w 647"/>
                <a:gd name="T39" fmla="*/ 476 h 686"/>
                <a:gd name="T40" fmla="*/ 593 w 647"/>
                <a:gd name="T41" fmla="*/ 536 h 686"/>
                <a:gd name="T42" fmla="*/ 553 w 647"/>
                <a:gd name="T43" fmla="*/ 586 h 686"/>
                <a:gd name="T44" fmla="*/ 504 w 647"/>
                <a:gd name="T45" fmla="*/ 628 h 686"/>
                <a:gd name="T46" fmla="*/ 450 w 647"/>
                <a:gd name="T47" fmla="*/ 660 h 686"/>
                <a:gd name="T48" fmla="*/ 390 w 647"/>
                <a:gd name="T49" fmla="*/ 680 h 686"/>
                <a:gd name="T50" fmla="*/ 324 w 647"/>
                <a:gd name="T51" fmla="*/ 686 h 686"/>
                <a:gd name="T52" fmla="*/ 292 w 647"/>
                <a:gd name="T53" fmla="*/ 684 h 686"/>
                <a:gd name="T54" fmla="*/ 228 w 647"/>
                <a:gd name="T55" fmla="*/ 672 h 686"/>
                <a:gd name="T56" fmla="*/ 169 w 647"/>
                <a:gd name="T57" fmla="*/ 646 h 686"/>
                <a:gd name="T58" fmla="*/ 119 w 647"/>
                <a:gd name="T59" fmla="*/ 608 h 686"/>
                <a:gd name="T60" fmla="*/ 75 w 647"/>
                <a:gd name="T61" fmla="*/ 562 h 686"/>
                <a:gd name="T62" fmla="*/ 40 w 647"/>
                <a:gd name="T63" fmla="*/ 506 h 686"/>
                <a:gd name="T64" fmla="*/ 15 w 647"/>
                <a:gd name="T65" fmla="*/ 446 h 686"/>
                <a:gd name="T66" fmla="*/ 2 w 647"/>
                <a:gd name="T67" fmla="*/ 378 h 686"/>
                <a:gd name="T68" fmla="*/ 0 w 647"/>
                <a:gd name="T69" fmla="*/ 342 h 68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47"/>
                <a:gd name="T106" fmla="*/ 0 h 686"/>
                <a:gd name="T107" fmla="*/ 647 w 647"/>
                <a:gd name="T108" fmla="*/ 686 h 68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47" h="686">
                  <a:moveTo>
                    <a:pt x="0" y="342"/>
                  </a:moveTo>
                  <a:lnTo>
                    <a:pt x="0" y="342"/>
                  </a:lnTo>
                  <a:lnTo>
                    <a:pt x="2" y="308"/>
                  </a:lnTo>
                  <a:lnTo>
                    <a:pt x="8" y="274"/>
                  </a:lnTo>
                  <a:lnTo>
                    <a:pt x="15" y="240"/>
                  </a:lnTo>
                  <a:lnTo>
                    <a:pt x="27" y="210"/>
                  </a:lnTo>
                  <a:lnTo>
                    <a:pt x="40" y="178"/>
                  </a:lnTo>
                  <a:lnTo>
                    <a:pt x="57" y="150"/>
                  </a:lnTo>
                  <a:lnTo>
                    <a:pt x="75" y="124"/>
                  </a:lnTo>
                  <a:lnTo>
                    <a:pt x="96" y="100"/>
                  </a:lnTo>
                  <a:lnTo>
                    <a:pt x="119" y="78"/>
                  </a:lnTo>
                  <a:lnTo>
                    <a:pt x="143" y="58"/>
                  </a:lnTo>
                  <a:lnTo>
                    <a:pt x="169" y="40"/>
                  </a:lnTo>
                  <a:lnTo>
                    <a:pt x="198" y="26"/>
                  </a:lnTo>
                  <a:lnTo>
                    <a:pt x="228" y="14"/>
                  </a:lnTo>
                  <a:lnTo>
                    <a:pt x="260" y="6"/>
                  </a:lnTo>
                  <a:lnTo>
                    <a:pt x="292" y="0"/>
                  </a:lnTo>
                  <a:lnTo>
                    <a:pt x="324" y="0"/>
                  </a:lnTo>
                  <a:lnTo>
                    <a:pt x="358" y="0"/>
                  </a:lnTo>
                  <a:lnTo>
                    <a:pt x="390" y="6"/>
                  </a:lnTo>
                  <a:lnTo>
                    <a:pt x="420" y="14"/>
                  </a:lnTo>
                  <a:lnTo>
                    <a:pt x="450" y="26"/>
                  </a:lnTo>
                  <a:lnTo>
                    <a:pt x="478" y="40"/>
                  </a:lnTo>
                  <a:lnTo>
                    <a:pt x="504" y="58"/>
                  </a:lnTo>
                  <a:lnTo>
                    <a:pt x="531" y="78"/>
                  </a:lnTo>
                  <a:lnTo>
                    <a:pt x="553" y="100"/>
                  </a:lnTo>
                  <a:lnTo>
                    <a:pt x="574" y="124"/>
                  </a:lnTo>
                  <a:lnTo>
                    <a:pt x="593" y="150"/>
                  </a:lnTo>
                  <a:lnTo>
                    <a:pt x="608" y="178"/>
                  </a:lnTo>
                  <a:lnTo>
                    <a:pt x="623" y="210"/>
                  </a:lnTo>
                  <a:lnTo>
                    <a:pt x="632" y="240"/>
                  </a:lnTo>
                  <a:lnTo>
                    <a:pt x="642" y="274"/>
                  </a:lnTo>
                  <a:lnTo>
                    <a:pt x="645" y="308"/>
                  </a:lnTo>
                  <a:lnTo>
                    <a:pt x="647" y="342"/>
                  </a:lnTo>
                  <a:lnTo>
                    <a:pt x="645" y="378"/>
                  </a:lnTo>
                  <a:lnTo>
                    <a:pt x="642" y="412"/>
                  </a:lnTo>
                  <a:lnTo>
                    <a:pt x="632" y="446"/>
                  </a:lnTo>
                  <a:lnTo>
                    <a:pt x="623" y="476"/>
                  </a:lnTo>
                  <a:lnTo>
                    <a:pt x="608" y="506"/>
                  </a:lnTo>
                  <a:lnTo>
                    <a:pt x="593" y="536"/>
                  </a:lnTo>
                  <a:lnTo>
                    <a:pt x="574" y="562"/>
                  </a:lnTo>
                  <a:lnTo>
                    <a:pt x="553" y="586"/>
                  </a:lnTo>
                  <a:lnTo>
                    <a:pt x="531" y="608"/>
                  </a:lnTo>
                  <a:lnTo>
                    <a:pt x="504" y="628"/>
                  </a:lnTo>
                  <a:lnTo>
                    <a:pt x="478" y="646"/>
                  </a:lnTo>
                  <a:lnTo>
                    <a:pt x="450" y="660"/>
                  </a:lnTo>
                  <a:lnTo>
                    <a:pt x="420" y="672"/>
                  </a:lnTo>
                  <a:lnTo>
                    <a:pt x="390" y="680"/>
                  </a:lnTo>
                  <a:lnTo>
                    <a:pt x="358" y="684"/>
                  </a:lnTo>
                  <a:lnTo>
                    <a:pt x="324" y="686"/>
                  </a:lnTo>
                  <a:lnTo>
                    <a:pt x="292" y="684"/>
                  </a:lnTo>
                  <a:lnTo>
                    <a:pt x="260" y="680"/>
                  </a:lnTo>
                  <a:lnTo>
                    <a:pt x="228" y="672"/>
                  </a:lnTo>
                  <a:lnTo>
                    <a:pt x="198" y="660"/>
                  </a:lnTo>
                  <a:lnTo>
                    <a:pt x="169" y="646"/>
                  </a:lnTo>
                  <a:lnTo>
                    <a:pt x="143" y="628"/>
                  </a:lnTo>
                  <a:lnTo>
                    <a:pt x="119" y="608"/>
                  </a:lnTo>
                  <a:lnTo>
                    <a:pt x="96" y="586"/>
                  </a:lnTo>
                  <a:lnTo>
                    <a:pt x="75" y="562"/>
                  </a:lnTo>
                  <a:lnTo>
                    <a:pt x="57" y="536"/>
                  </a:lnTo>
                  <a:lnTo>
                    <a:pt x="40" y="506"/>
                  </a:lnTo>
                  <a:lnTo>
                    <a:pt x="27" y="476"/>
                  </a:lnTo>
                  <a:lnTo>
                    <a:pt x="15" y="446"/>
                  </a:lnTo>
                  <a:lnTo>
                    <a:pt x="8" y="412"/>
                  </a:lnTo>
                  <a:lnTo>
                    <a:pt x="2" y="378"/>
                  </a:lnTo>
                  <a:lnTo>
                    <a:pt x="0" y="342"/>
                  </a:lnTo>
                  <a:close/>
                </a:path>
              </a:pathLst>
            </a:custGeom>
            <a:solidFill>
              <a:srgbClr val="F36E3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52" name="Freeform 590">
              <a:extLst>
                <a:ext uri="{FF2B5EF4-FFF2-40B4-BE49-F238E27FC236}">
                  <a16:creationId xmlns:a16="http://schemas.microsoft.com/office/drawing/2014/main" id="{A33EB8E1-DE51-499D-8361-06A9EF8B8BCA}"/>
                </a:ext>
              </a:extLst>
            </p:cNvPr>
            <p:cNvSpPr>
              <a:spLocks/>
            </p:cNvSpPr>
            <p:nvPr/>
          </p:nvSpPr>
          <p:spPr bwMode="auto">
            <a:xfrm>
              <a:off x="2930" y="2118"/>
              <a:ext cx="636" cy="678"/>
            </a:xfrm>
            <a:custGeom>
              <a:avLst/>
              <a:gdLst>
                <a:gd name="T0" fmla="*/ 0 w 636"/>
                <a:gd name="T1" fmla="*/ 340 h 678"/>
                <a:gd name="T2" fmla="*/ 5 w 636"/>
                <a:gd name="T3" fmla="*/ 270 h 678"/>
                <a:gd name="T4" fmla="*/ 24 w 636"/>
                <a:gd name="T5" fmla="*/ 208 h 678"/>
                <a:gd name="T6" fmla="*/ 54 w 636"/>
                <a:gd name="T7" fmla="*/ 150 h 678"/>
                <a:gd name="T8" fmla="*/ 94 w 636"/>
                <a:gd name="T9" fmla="*/ 100 h 678"/>
                <a:gd name="T10" fmla="*/ 141 w 636"/>
                <a:gd name="T11" fmla="*/ 58 h 678"/>
                <a:gd name="T12" fmla="*/ 194 w 636"/>
                <a:gd name="T13" fmla="*/ 28 h 678"/>
                <a:gd name="T14" fmla="*/ 254 w 636"/>
                <a:gd name="T15" fmla="*/ 8 h 678"/>
                <a:gd name="T16" fmla="*/ 318 w 636"/>
                <a:gd name="T17" fmla="*/ 0 h 678"/>
                <a:gd name="T18" fmla="*/ 352 w 636"/>
                <a:gd name="T19" fmla="*/ 2 h 678"/>
                <a:gd name="T20" fmla="*/ 414 w 636"/>
                <a:gd name="T21" fmla="*/ 16 h 678"/>
                <a:gd name="T22" fmla="*/ 470 w 636"/>
                <a:gd name="T23" fmla="*/ 42 h 678"/>
                <a:gd name="T24" fmla="*/ 521 w 636"/>
                <a:gd name="T25" fmla="*/ 78 h 678"/>
                <a:gd name="T26" fmla="*/ 564 w 636"/>
                <a:gd name="T27" fmla="*/ 124 h 678"/>
                <a:gd name="T28" fmla="*/ 598 w 636"/>
                <a:gd name="T29" fmla="*/ 178 h 678"/>
                <a:gd name="T30" fmla="*/ 623 w 636"/>
                <a:gd name="T31" fmla="*/ 238 h 678"/>
                <a:gd name="T32" fmla="*/ 636 w 636"/>
                <a:gd name="T33" fmla="*/ 304 h 678"/>
                <a:gd name="T34" fmla="*/ 636 w 636"/>
                <a:gd name="T35" fmla="*/ 340 h 678"/>
                <a:gd name="T36" fmla="*/ 630 w 636"/>
                <a:gd name="T37" fmla="*/ 408 h 678"/>
                <a:gd name="T38" fmla="*/ 611 w 636"/>
                <a:gd name="T39" fmla="*/ 470 h 678"/>
                <a:gd name="T40" fmla="*/ 583 w 636"/>
                <a:gd name="T41" fmla="*/ 528 h 678"/>
                <a:gd name="T42" fmla="*/ 544 w 636"/>
                <a:gd name="T43" fmla="*/ 578 h 678"/>
                <a:gd name="T44" fmla="*/ 496 w 636"/>
                <a:gd name="T45" fmla="*/ 620 h 678"/>
                <a:gd name="T46" fmla="*/ 442 w 636"/>
                <a:gd name="T47" fmla="*/ 650 h 678"/>
                <a:gd name="T48" fmla="*/ 382 w 636"/>
                <a:gd name="T49" fmla="*/ 670 h 678"/>
                <a:gd name="T50" fmla="*/ 318 w 636"/>
                <a:gd name="T51" fmla="*/ 678 h 678"/>
                <a:gd name="T52" fmla="*/ 286 w 636"/>
                <a:gd name="T53" fmla="*/ 676 h 678"/>
                <a:gd name="T54" fmla="*/ 224 w 636"/>
                <a:gd name="T55" fmla="*/ 662 h 678"/>
                <a:gd name="T56" fmla="*/ 167 w 636"/>
                <a:gd name="T57" fmla="*/ 636 h 678"/>
                <a:gd name="T58" fmla="*/ 116 w 636"/>
                <a:gd name="T59" fmla="*/ 600 h 678"/>
                <a:gd name="T60" fmla="*/ 73 w 636"/>
                <a:gd name="T61" fmla="*/ 554 h 678"/>
                <a:gd name="T62" fmla="*/ 37 w 636"/>
                <a:gd name="T63" fmla="*/ 500 h 678"/>
                <a:gd name="T64" fmla="*/ 15 w 636"/>
                <a:gd name="T65" fmla="*/ 440 h 678"/>
                <a:gd name="T66" fmla="*/ 2 w 636"/>
                <a:gd name="T67" fmla="*/ 374 h 678"/>
                <a:gd name="T68" fmla="*/ 0 w 636"/>
                <a:gd name="T69" fmla="*/ 340 h 67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36"/>
                <a:gd name="T106" fmla="*/ 0 h 678"/>
                <a:gd name="T107" fmla="*/ 636 w 636"/>
                <a:gd name="T108" fmla="*/ 678 h 67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36" h="678">
                  <a:moveTo>
                    <a:pt x="0" y="340"/>
                  </a:moveTo>
                  <a:lnTo>
                    <a:pt x="0" y="340"/>
                  </a:lnTo>
                  <a:lnTo>
                    <a:pt x="2" y="304"/>
                  </a:lnTo>
                  <a:lnTo>
                    <a:pt x="5" y="270"/>
                  </a:lnTo>
                  <a:lnTo>
                    <a:pt x="15" y="238"/>
                  </a:lnTo>
                  <a:lnTo>
                    <a:pt x="24" y="208"/>
                  </a:lnTo>
                  <a:lnTo>
                    <a:pt x="37" y="178"/>
                  </a:lnTo>
                  <a:lnTo>
                    <a:pt x="54" y="150"/>
                  </a:lnTo>
                  <a:lnTo>
                    <a:pt x="73" y="124"/>
                  </a:lnTo>
                  <a:lnTo>
                    <a:pt x="94" y="100"/>
                  </a:lnTo>
                  <a:lnTo>
                    <a:pt x="116" y="78"/>
                  </a:lnTo>
                  <a:lnTo>
                    <a:pt x="141" y="58"/>
                  </a:lnTo>
                  <a:lnTo>
                    <a:pt x="167" y="42"/>
                  </a:lnTo>
                  <a:lnTo>
                    <a:pt x="194" y="28"/>
                  </a:lnTo>
                  <a:lnTo>
                    <a:pt x="224" y="16"/>
                  </a:lnTo>
                  <a:lnTo>
                    <a:pt x="254" y="8"/>
                  </a:lnTo>
                  <a:lnTo>
                    <a:pt x="286" y="2"/>
                  </a:lnTo>
                  <a:lnTo>
                    <a:pt x="318" y="0"/>
                  </a:lnTo>
                  <a:lnTo>
                    <a:pt x="352" y="2"/>
                  </a:lnTo>
                  <a:lnTo>
                    <a:pt x="382" y="8"/>
                  </a:lnTo>
                  <a:lnTo>
                    <a:pt x="414" y="16"/>
                  </a:lnTo>
                  <a:lnTo>
                    <a:pt x="442" y="28"/>
                  </a:lnTo>
                  <a:lnTo>
                    <a:pt x="470" y="42"/>
                  </a:lnTo>
                  <a:lnTo>
                    <a:pt x="496" y="58"/>
                  </a:lnTo>
                  <a:lnTo>
                    <a:pt x="521" y="78"/>
                  </a:lnTo>
                  <a:lnTo>
                    <a:pt x="544" y="100"/>
                  </a:lnTo>
                  <a:lnTo>
                    <a:pt x="564" y="124"/>
                  </a:lnTo>
                  <a:lnTo>
                    <a:pt x="583" y="150"/>
                  </a:lnTo>
                  <a:lnTo>
                    <a:pt x="598" y="178"/>
                  </a:lnTo>
                  <a:lnTo>
                    <a:pt x="611" y="208"/>
                  </a:lnTo>
                  <a:lnTo>
                    <a:pt x="623" y="238"/>
                  </a:lnTo>
                  <a:lnTo>
                    <a:pt x="630" y="270"/>
                  </a:lnTo>
                  <a:lnTo>
                    <a:pt x="636" y="304"/>
                  </a:lnTo>
                  <a:lnTo>
                    <a:pt x="636" y="340"/>
                  </a:lnTo>
                  <a:lnTo>
                    <a:pt x="636" y="374"/>
                  </a:lnTo>
                  <a:lnTo>
                    <a:pt x="630" y="408"/>
                  </a:lnTo>
                  <a:lnTo>
                    <a:pt x="623" y="440"/>
                  </a:lnTo>
                  <a:lnTo>
                    <a:pt x="611" y="470"/>
                  </a:lnTo>
                  <a:lnTo>
                    <a:pt x="598" y="500"/>
                  </a:lnTo>
                  <a:lnTo>
                    <a:pt x="583" y="528"/>
                  </a:lnTo>
                  <a:lnTo>
                    <a:pt x="564" y="554"/>
                  </a:lnTo>
                  <a:lnTo>
                    <a:pt x="544" y="578"/>
                  </a:lnTo>
                  <a:lnTo>
                    <a:pt x="521" y="600"/>
                  </a:lnTo>
                  <a:lnTo>
                    <a:pt x="496" y="620"/>
                  </a:lnTo>
                  <a:lnTo>
                    <a:pt x="470" y="636"/>
                  </a:lnTo>
                  <a:lnTo>
                    <a:pt x="442" y="650"/>
                  </a:lnTo>
                  <a:lnTo>
                    <a:pt x="414" y="662"/>
                  </a:lnTo>
                  <a:lnTo>
                    <a:pt x="382" y="670"/>
                  </a:lnTo>
                  <a:lnTo>
                    <a:pt x="352" y="676"/>
                  </a:lnTo>
                  <a:lnTo>
                    <a:pt x="318" y="678"/>
                  </a:lnTo>
                  <a:lnTo>
                    <a:pt x="286" y="676"/>
                  </a:lnTo>
                  <a:lnTo>
                    <a:pt x="254" y="670"/>
                  </a:lnTo>
                  <a:lnTo>
                    <a:pt x="224" y="662"/>
                  </a:lnTo>
                  <a:lnTo>
                    <a:pt x="194" y="650"/>
                  </a:lnTo>
                  <a:lnTo>
                    <a:pt x="167" y="636"/>
                  </a:lnTo>
                  <a:lnTo>
                    <a:pt x="141" y="620"/>
                  </a:lnTo>
                  <a:lnTo>
                    <a:pt x="116" y="600"/>
                  </a:lnTo>
                  <a:lnTo>
                    <a:pt x="94" y="578"/>
                  </a:lnTo>
                  <a:lnTo>
                    <a:pt x="73" y="554"/>
                  </a:lnTo>
                  <a:lnTo>
                    <a:pt x="54" y="528"/>
                  </a:lnTo>
                  <a:lnTo>
                    <a:pt x="37" y="500"/>
                  </a:lnTo>
                  <a:lnTo>
                    <a:pt x="24" y="470"/>
                  </a:lnTo>
                  <a:lnTo>
                    <a:pt x="15" y="440"/>
                  </a:lnTo>
                  <a:lnTo>
                    <a:pt x="5" y="408"/>
                  </a:lnTo>
                  <a:lnTo>
                    <a:pt x="2" y="374"/>
                  </a:lnTo>
                  <a:lnTo>
                    <a:pt x="0" y="340"/>
                  </a:lnTo>
                  <a:close/>
                </a:path>
              </a:pathLst>
            </a:custGeom>
            <a:solidFill>
              <a:srgbClr val="F36D3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53" name="Freeform 591">
              <a:extLst>
                <a:ext uri="{FF2B5EF4-FFF2-40B4-BE49-F238E27FC236}">
                  <a16:creationId xmlns:a16="http://schemas.microsoft.com/office/drawing/2014/main" id="{3AEEC574-182C-430E-9330-4D29A7734D60}"/>
                </a:ext>
              </a:extLst>
            </p:cNvPr>
            <p:cNvSpPr>
              <a:spLocks/>
            </p:cNvSpPr>
            <p:nvPr/>
          </p:nvSpPr>
          <p:spPr bwMode="auto">
            <a:xfrm>
              <a:off x="2935" y="2124"/>
              <a:ext cx="627" cy="666"/>
            </a:xfrm>
            <a:custGeom>
              <a:avLst/>
              <a:gdLst>
                <a:gd name="T0" fmla="*/ 0 w 627"/>
                <a:gd name="T1" fmla="*/ 334 h 666"/>
                <a:gd name="T2" fmla="*/ 6 w 627"/>
                <a:gd name="T3" fmla="*/ 266 h 666"/>
                <a:gd name="T4" fmla="*/ 25 w 627"/>
                <a:gd name="T5" fmla="*/ 204 h 666"/>
                <a:gd name="T6" fmla="*/ 53 w 627"/>
                <a:gd name="T7" fmla="*/ 148 h 666"/>
                <a:gd name="T8" fmla="*/ 91 w 627"/>
                <a:gd name="T9" fmla="*/ 98 h 666"/>
                <a:gd name="T10" fmla="*/ 138 w 627"/>
                <a:gd name="T11" fmla="*/ 58 h 666"/>
                <a:gd name="T12" fmla="*/ 190 w 627"/>
                <a:gd name="T13" fmla="*/ 26 h 666"/>
                <a:gd name="T14" fmla="*/ 251 w 627"/>
                <a:gd name="T15" fmla="*/ 8 h 666"/>
                <a:gd name="T16" fmla="*/ 313 w 627"/>
                <a:gd name="T17" fmla="*/ 0 h 666"/>
                <a:gd name="T18" fmla="*/ 345 w 627"/>
                <a:gd name="T19" fmla="*/ 2 h 666"/>
                <a:gd name="T20" fmla="*/ 407 w 627"/>
                <a:gd name="T21" fmla="*/ 16 h 666"/>
                <a:gd name="T22" fmla="*/ 461 w 627"/>
                <a:gd name="T23" fmla="*/ 40 h 666"/>
                <a:gd name="T24" fmla="*/ 512 w 627"/>
                <a:gd name="T25" fmla="*/ 76 h 666"/>
                <a:gd name="T26" fmla="*/ 555 w 627"/>
                <a:gd name="T27" fmla="*/ 122 h 666"/>
                <a:gd name="T28" fmla="*/ 589 w 627"/>
                <a:gd name="T29" fmla="*/ 174 h 666"/>
                <a:gd name="T30" fmla="*/ 612 w 627"/>
                <a:gd name="T31" fmla="*/ 234 h 666"/>
                <a:gd name="T32" fmla="*/ 625 w 627"/>
                <a:gd name="T33" fmla="*/ 300 h 666"/>
                <a:gd name="T34" fmla="*/ 627 w 627"/>
                <a:gd name="T35" fmla="*/ 334 h 666"/>
                <a:gd name="T36" fmla="*/ 619 w 627"/>
                <a:gd name="T37" fmla="*/ 400 h 666"/>
                <a:gd name="T38" fmla="*/ 602 w 627"/>
                <a:gd name="T39" fmla="*/ 464 h 666"/>
                <a:gd name="T40" fmla="*/ 572 w 627"/>
                <a:gd name="T41" fmla="*/ 520 h 666"/>
                <a:gd name="T42" fmla="*/ 535 w 627"/>
                <a:gd name="T43" fmla="*/ 568 h 666"/>
                <a:gd name="T44" fmla="*/ 488 w 627"/>
                <a:gd name="T45" fmla="*/ 610 h 666"/>
                <a:gd name="T46" fmla="*/ 435 w 627"/>
                <a:gd name="T47" fmla="*/ 640 h 666"/>
                <a:gd name="T48" fmla="*/ 377 w 627"/>
                <a:gd name="T49" fmla="*/ 660 h 666"/>
                <a:gd name="T50" fmla="*/ 313 w 627"/>
                <a:gd name="T51" fmla="*/ 666 h 666"/>
                <a:gd name="T52" fmla="*/ 281 w 627"/>
                <a:gd name="T53" fmla="*/ 664 h 666"/>
                <a:gd name="T54" fmla="*/ 221 w 627"/>
                <a:gd name="T55" fmla="*/ 652 h 666"/>
                <a:gd name="T56" fmla="*/ 164 w 627"/>
                <a:gd name="T57" fmla="*/ 626 h 666"/>
                <a:gd name="T58" fmla="*/ 113 w 627"/>
                <a:gd name="T59" fmla="*/ 590 h 666"/>
                <a:gd name="T60" fmla="*/ 72 w 627"/>
                <a:gd name="T61" fmla="*/ 546 h 666"/>
                <a:gd name="T62" fmla="*/ 38 w 627"/>
                <a:gd name="T63" fmla="*/ 492 h 666"/>
                <a:gd name="T64" fmla="*/ 14 w 627"/>
                <a:gd name="T65" fmla="*/ 432 h 666"/>
                <a:gd name="T66" fmla="*/ 0 w 627"/>
                <a:gd name="T67" fmla="*/ 368 h 666"/>
                <a:gd name="T68" fmla="*/ 0 w 627"/>
                <a:gd name="T69" fmla="*/ 334 h 66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27"/>
                <a:gd name="T106" fmla="*/ 0 h 666"/>
                <a:gd name="T107" fmla="*/ 627 w 627"/>
                <a:gd name="T108" fmla="*/ 666 h 66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27" h="666">
                  <a:moveTo>
                    <a:pt x="0" y="334"/>
                  </a:moveTo>
                  <a:lnTo>
                    <a:pt x="0" y="334"/>
                  </a:lnTo>
                  <a:lnTo>
                    <a:pt x="0" y="300"/>
                  </a:lnTo>
                  <a:lnTo>
                    <a:pt x="6" y="266"/>
                  </a:lnTo>
                  <a:lnTo>
                    <a:pt x="14" y="234"/>
                  </a:lnTo>
                  <a:lnTo>
                    <a:pt x="25" y="204"/>
                  </a:lnTo>
                  <a:lnTo>
                    <a:pt x="38" y="174"/>
                  </a:lnTo>
                  <a:lnTo>
                    <a:pt x="53" y="148"/>
                  </a:lnTo>
                  <a:lnTo>
                    <a:pt x="72" y="122"/>
                  </a:lnTo>
                  <a:lnTo>
                    <a:pt x="91" y="98"/>
                  </a:lnTo>
                  <a:lnTo>
                    <a:pt x="113" y="76"/>
                  </a:lnTo>
                  <a:lnTo>
                    <a:pt x="138" y="58"/>
                  </a:lnTo>
                  <a:lnTo>
                    <a:pt x="164" y="40"/>
                  </a:lnTo>
                  <a:lnTo>
                    <a:pt x="190" y="26"/>
                  </a:lnTo>
                  <a:lnTo>
                    <a:pt x="221" y="16"/>
                  </a:lnTo>
                  <a:lnTo>
                    <a:pt x="251" y="8"/>
                  </a:lnTo>
                  <a:lnTo>
                    <a:pt x="281" y="2"/>
                  </a:lnTo>
                  <a:lnTo>
                    <a:pt x="313" y="0"/>
                  </a:lnTo>
                  <a:lnTo>
                    <a:pt x="345" y="2"/>
                  </a:lnTo>
                  <a:lnTo>
                    <a:pt x="377" y="8"/>
                  </a:lnTo>
                  <a:lnTo>
                    <a:pt x="407" y="16"/>
                  </a:lnTo>
                  <a:lnTo>
                    <a:pt x="435" y="26"/>
                  </a:lnTo>
                  <a:lnTo>
                    <a:pt x="461" y="40"/>
                  </a:lnTo>
                  <a:lnTo>
                    <a:pt x="488" y="58"/>
                  </a:lnTo>
                  <a:lnTo>
                    <a:pt x="512" y="76"/>
                  </a:lnTo>
                  <a:lnTo>
                    <a:pt x="535" y="98"/>
                  </a:lnTo>
                  <a:lnTo>
                    <a:pt x="555" y="122"/>
                  </a:lnTo>
                  <a:lnTo>
                    <a:pt x="572" y="148"/>
                  </a:lnTo>
                  <a:lnTo>
                    <a:pt x="589" y="174"/>
                  </a:lnTo>
                  <a:lnTo>
                    <a:pt x="602" y="204"/>
                  </a:lnTo>
                  <a:lnTo>
                    <a:pt x="612" y="234"/>
                  </a:lnTo>
                  <a:lnTo>
                    <a:pt x="619" y="266"/>
                  </a:lnTo>
                  <a:lnTo>
                    <a:pt x="625" y="300"/>
                  </a:lnTo>
                  <a:lnTo>
                    <a:pt x="627" y="334"/>
                  </a:lnTo>
                  <a:lnTo>
                    <a:pt x="625" y="368"/>
                  </a:lnTo>
                  <a:lnTo>
                    <a:pt x="619" y="400"/>
                  </a:lnTo>
                  <a:lnTo>
                    <a:pt x="612" y="432"/>
                  </a:lnTo>
                  <a:lnTo>
                    <a:pt x="602" y="464"/>
                  </a:lnTo>
                  <a:lnTo>
                    <a:pt x="589" y="492"/>
                  </a:lnTo>
                  <a:lnTo>
                    <a:pt x="572" y="520"/>
                  </a:lnTo>
                  <a:lnTo>
                    <a:pt x="555" y="546"/>
                  </a:lnTo>
                  <a:lnTo>
                    <a:pt x="535" y="568"/>
                  </a:lnTo>
                  <a:lnTo>
                    <a:pt x="512" y="590"/>
                  </a:lnTo>
                  <a:lnTo>
                    <a:pt x="488" y="610"/>
                  </a:lnTo>
                  <a:lnTo>
                    <a:pt x="461" y="626"/>
                  </a:lnTo>
                  <a:lnTo>
                    <a:pt x="435" y="640"/>
                  </a:lnTo>
                  <a:lnTo>
                    <a:pt x="407" y="652"/>
                  </a:lnTo>
                  <a:lnTo>
                    <a:pt x="377" y="660"/>
                  </a:lnTo>
                  <a:lnTo>
                    <a:pt x="345" y="664"/>
                  </a:lnTo>
                  <a:lnTo>
                    <a:pt x="313" y="666"/>
                  </a:lnTo>
                  <a:lnTo>
                    <a:pt x="281" y="664"/>
                  </a:lnTo>
                  <a:lnTo>
                    <a:pt x="251" y="660"/>
                  </a:lnTo>
                  <a:lnTo>
                    <a:pt x="221" y="652"/>
                  </a:lnTo>
                  <a:lnTo>
                    <a:pt x="190" y="640"/>
                  </a:lnTo>
                  <a:lnTo>
                    <a:pt x="164" y="626"/>
                  </a:lnTo>
                  <a:lnTo>
                    <a:pt x="138" y="610"/>
                  </a:lnTo>
                  <a:lnTo>
                    <a:pt x="113" y="590"/>
                  </a:lnTo>
                  <a:lnTo>
                    <a:pt x="91" y="568"/>
                  </a:lnTo>
                  <a:lnTo>
                    <a:pt x="72" y="546"/>
                  </a:lnTo>
                  <a:lnTo>
                    <a:pt x="53" y="520"/>
                  </a:lnTo>
                  <a:lnTo>
                    <a:pt x="38" y="492"/>
                  </a:lnTo>
                  <a:lnTo>
                    <a:pt x="25" y="464"/>
                  </a:lnTo>
                  <a:lnTo>
                    <a:pt x="14" y="432"/>
                  </a:lnTo>
                  <a:lnTo>
                    <a:pt x="6" y="400"/>
                  </a:lnTo>
                  <a:lnTo>
                    <a:pt x="0" y="368"/>
                  </a:lnTo>
                  <a:lnTo>
                    <a:pt x="0" y="334"/>
                  </a:lnTo>
                  <a:close/>
                </a:path>
              </a:pathLst>
            </a:custGeom>
            <a:solidFill>
              <a:srgbClr val="F36B3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54" name="Freeform 592">
              <a:extLst>
                <a:ext uri="{FF2B5EF4-FFF2-40B4-BE49-F238E27FC236}">
                  <a16:creationId xmlns:a16="http://schemas.microsoft.com/office/drawing/2014/main" id="{C98FA6E1-8121-4A24-880D-72BF2A201B23}"/>
                </a:ext>
              </a:extLst>
            </p:cNvPr>
            <p:cNvSpPr>
              <a:spLocks/>
            </p:cNvSpPr>
            <p:nvPr/>
          </p:nvSpPr>
          <p:spPr bwMode="auto">
            <a:xfrm>
              <a:off x="2939" y="2130"/>
              <a:ext cx="617" cy="656"/>
            </a:xfrm>
            <a:custGeom>
              <a:avLst/>
              <a:gdLst>
                <a:gd name="T0" fmla="*/ 0 w 617"/>
                <a:gd name="T1" fmla="*/ 328 h 656"/>
                <a:gd name="T2" fmla="*/ 8 w 617"/>
                <a:gd name="T3" fmla="*/ 262 h 656"/>
                <a:gd name="T4" fmla="*/ 25 w 617"/>
                <a:gd name="T5" fmla="*/ 200 h 656"/>
                <a:gd name="T6" fmla="*/ 53 w 617"/>
                <a:gd name="T7" fmla="*/ 144 h 656"/>
                <a:gd name="T8" fmla="*/ 91 w 617"/>
                <a:gd name="T9" fmla="*/ 96 h 656"/>
                <a:gd name="T10" fmla="*/ 136 w 617"/>
                <a:gd name="T11" fmla="*/ 56 h 656"/>
                <a:gd name="T12" fmla="*/ 188 w 617"/>
                <a:gd name="T13" fmla="*/ 26 h 656"/>
                <a:gd name="T14" fmla="*/ 247 w 617"/>
                <a:gd name="T15" fmla="*/ 6 h 656"/>
                <a:gd name="T16" fmla="*/ 309 w 617"/>
                <a:gd name="T17" fmla="*/ 0 h 656"/>
                <a:gd name="T18" fmla="*/ 341 w 617"/>
                <a:gd name="T19" fmla="*/ 2 h 656"/>
                <a:gd name="T20" fmla="*/ 401 w 617"/>
                <a:gd name="T21" fmla="*/ 16 h 656"/>
                <a:gd name="T22" fmla="*/ 456 w 617"/>
                <a:gd name="T23" fmla="*/ 40 h 656"/>
                <a:gd name="T24" fmla="*/ 504 w 617"/>
                <a:gd name="T25" fmla="*/ 76 h 656"/>
                <a:gd name="T26" fmla="*/ 546 w 617"/>
                <a:gd name="T27" fmla="*/ 120 h 656"/>
                <a:gd name="T28" fmla="*/ 580 w 617"/>
                <a:gd name="T29" fmla="*/ 172 h 656"/>
                <a:gd name="T30" fmla="*/ 602 w 617"/>
                <a:gd name="T31" fmla="*/ 230 h 656"/>
                <a:gd name="T32" fmla="*/ 615 w 617"/>
                <a:gd name="T33" fmla="*/ 294 h 656"/>
                <a:gd name="T34" fmla="*/ 617 w 617"/>
                <a:gd name="T35" fmla="*/ 328 h 656"/>
                <a:gd name="T36" fmla="*/ 612 w 617"/>
                <a:gd name="T37" fmla="*/ 394 h 656"/>
                <a:gd name="T38" fmla="*/ 593 w 617"/>
                <a:gd name="T39" fmla="*/ 456 h 656"/>
                <a:gd name="T40" fmla="*/ 565 w 617"/>
                <a:gd name="T41" fmla="*/ 512 h 656"/>
                <a:gd name="T42" fmla="*/ 527 w 617"/>
                <a:gd name="T43" fmla="*/ 560 h 656"/>
                <a:gd name="T44" fmla="*/ 482 w 617"/>
                <a:gd name="T45" fmla="*/ 600 h 656"/>
                <a:gd name="T46" fmla="*/ 429 w 617"/>
                <a:gd name="T47" fmla="*/ 630 h 656"/>
                <a:gd name="T48" fmla="*/ 371 w 617"/>
                <a:gd name="T49" fmla="*/ 648 h 656"/>
                <a:gd name="T50" fmla="*/ 309 w 617"/>
                <a:gd name="T51" fmla="*/ 656 h 656"/>
                <a:gd name="T52" fmla="*/ 277 w 617"/>
                <a:gd name="T53" fmla="*/ 654 h 656"/>
                <a:gd name="T54" fmla="*/ 217 w 617"/>
                <a:gd name="T55" fmla="*/ 640 h 656"/>
                <a:gd name="T56" fmla="*/ 162 w 617"/>
                <a:gd name="T57" fmla="*/ 616 h 656"/>
                <a:gd name="T58" fmla="*/ 113 w 617"/>
                <a:gd name="T59" fmla="*/ 580 h 656"/>
                <a:gd name="T60" fmla="*/ 72 w 617"/>
                <a:gd name="T61" fmla="*/ 536 h 656"/>
                <a:gd name="T62" fmla="*/ 38 w 617"/>
                <a:gd name="T63" fmla="*/ 484 h 656"/>
                <a:gd name="T64" fmla="*/ 15 w 617"/>
                <a:gd name="T65" fmla="*/ 426 h 656"/>
                <a:gd name="T66" fmla="*/ 2 w 617"/>
                <a:gd name="T67" fmla="*/ 362 h 656"/>
                <a:gd name="T68" fmla="*/ 0 w 617"/>
                <a:gd name="T69" fmla="*/ 328 h 65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17"/>
                <a:gd name="T106" fmla="*/ 0 h 656"/>
                <a:gd name="T107" fmla="*/ 617 w 617"/>
                <a:gd name="T108" fmla="*/ 656 h 65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17" h="656">
                  <a:moveTo>
                    <a:pt x="0" y="328"/>
                  </a:moveTo>
                  <a:lnTo>
                    <a:pt x="0" y="328"/>
                  </a:lnTo>
                  <a:lnTo>
                    <a:pt x="2" y="294"/>
                  </a:lnTo>
                  <a:lnTo>
                    <a:pt x="8" y="262"/>
                  </a:lnTo>
                  <a:lnTo>
                    <a:pt x="15" y="230"/>
                  </a:lnTo>
                  <a:lnTo>
                    <a:pt x="25" y="200"/>
                  </a:lnTo>
                  <a:lnTo>
                    <a:pt x="38" y="172"/>
                  </a:lnTo>
                  <a:lnTo>
                    <a:pt x="53" y="144"/>
                  </a:lnTo>
                  <a:lnTo>
                    <a:pt x="72" y="120"/>
                  </a:lnTo>
                  <a:lnTo>
                    <a:pt x="91" y="96"/>
                  </a:lnTo>
                  <a:lnTo>
                    <a:pt x="113" y="76"/>
                  </a:lnTo>
                  <a:lnTo>
                    <a:pt x="136" y="56"/>
                  </a:lnTo>
                  <a:lnTo>
                    <a:pt x="162" y="40"/>
                  </a:lnTo>
                  <a:lnTo>
                    <a:pt x="188" y="26"/>
                  </a:lnTo>
                  <a:lnTo>
                    <a:pt x="217" y="16"/>
                  </a:lnTo>
                  <a:lnTo>
                    <a:pt x="247" y="6"/>
                  </a:lnTo>
                  <a:lnTo>
                    <a:pt x="277" y="2"/>
                  </a:lnTo>
                  <a:lnTo>
                    <a:pt x="309" y="0"/>
                  </a:lnTo>
                  <a:lnTo>
                    <a:pt x="341" y="2"/>
                  </a:lnTo>
                  <a:lnTo>
                    <a:pt x="371" y="6"/>
                  </a:lnTo>
                  <a:lnTo>
                    <a:pt x="401" y="16"/>
                  </a:lnTo>
                  <a:lnTo>
                    <a:pt x="429" y="26"/>
                  </a:lnTo>
                  <a:lnTo>
                    <a:pt x="456" y="40"/>
                  </a:lnTo>
                  <a:lnTo>
                    <a:pt x="482" y="56"/>
                  </a:lnTo>
                  <a:lnTo>
                    <a:pt x="504" y="76"/>
                  </a:lnTo>
                  <a:lnTo>
                    <a:pt x="527" y="96"/>
                  </a:lnTo>
                  <a:lnTo>
                    <a:pt x="546" y="120"/>
                  </a:lnTo>
                  <a:lnTo>
                    <a:pt x="565" y="144"/>
                  </a:lnTo>
                  <a:lnTo>
                    <a:pt x="580" y="172"/>
                  </a:lnTo>
                  <a:lnTo>
                    <a:pt x="593" y="200"/>
                  </a:lnTo>
                  <a:lnTo>
                    <a:pt x="602" y="230"/>
                  </a:lnTo>
                  <a:lnTo>
                    <a:pt x="612" y="262"/>
                  </a:lnTo>
                  <a:lnTo>
                    <a:pt x="615" y="294"/>
                  </a:lnTo>
                  <a:lnTo>
                    <a:pt x="617" y="328"/>
                  </a:lnTo>
                  <a:lnTo>
                    <a:pt x="615" y="362"/>
                  </a:lnTo>
                  <a:lnTo>
                    <a:pt x="612" y="394"/>
                  </a:lnTo>
                  <a:lnTo>
                    <a:pt x="602" y="426"/>
                  </a:lnTo>
                  <a:lnTo>
                    <a:pt x="593" y="456"/>
                  </a:lnTo>
                  <a:lnTo>
                    <a:pt x="580" y="484"/>
                  </a:lnTo>
                  <a:lnTo>
                    <a:pt x="565" y="512"/>
                  </a:lnTo>
                  <a:lnTo>
                    <a:pt x="546" y="536"/>
                  </a:lnTo>
                  <a:lnTo>
                    <a:pt x="527" y="560"/>
                  </a:lnTo>
                  <a:lnTo>
                    <a:pt x="504" y="580"/>
                  </a:lnTo>
                  <a:lnTo>
                    <a:pt x="482" y="600"/>
                  </a:lnTo>
                  <a:lnTo>
                    <a:pt x="456" y="616"/>
                  </a:lnTo>
                  <a:lnTo>
                    <a:pt x="429" y="630"/>
                  </a:lnTo>
                  <a:lnTo>
                    <a:pt x="401" y="640"/>
                  </a:lnTo>
                  <a:lnTo>
                    <a:pt x="371" y="648"/>
                  </a:lnTo>
                  <a:lnTo>
                    <a:pt x="341" y="654"/>
                  </a:lnTo>
                  <a:lnTo>
                    <a:pt x="309" y="656"/>
                  </a:lnTo>
                  <a:lnTo>
                    <a:pt x="277" y="654"/>
                  </a:lnTo>
                  <a:lnTo>
                    <a:pt x="247" y="648"/>
                  </a:lnTo>
                  <a:lnTo>
                    <a:pt x="217" y="640"/>
                  </a:lnTo>
                  <a:lnTo>
                    <a:pt x="188" y="630"/>
                  </a:lnTo>
                  <a:lnTo>
                    <a:pt x="162" y="616"/>
                  </a:lnTo>
                  <a:lnTo>
                    <a:pt x="136" y="600"/>
                  </a:lnTo>
                  <a:lnTo>
                    <a:pt x="113" y="580"/>
                  </a:lnTo>
                  <a:lnTo>
                    <a:pt x="91" y="560"/>
                  </a:lnTo>
                  <a:lnTo>
                    <a:pt x="72" y="536"/>
                  </a:lnTo>
                  <a:lnTo>
                    <a:pt x="53" y="512"/>
                  </a:lnTo>
                  <a:lnTo>
                    <a:pt x="38" y="484"/>
                  </a:lnTo>
                  <a:lnTo>
                    <a:pt x="25" y="456"/>
                  </a:lnTo>
                  <a:lnTo>
                    <a:pt x="15" y="426"/>
                  </a:lnTo>
                  <a:lnTo>
                    <a:pt x="8" y="394"/>
                  </a:lnTo>
                  <a:lnTo>
                    <a:pt x="2" y="362"/>
                  </a:lnTo>
                  <a:lnTo>
                    <a:pt x="0" y="328"/>
                  </a:lnTo>
                  <a:close/>
                </a:path>
              </a:pathLst>
            </a:custGeom>
            <a:solidFill>
              <a:srgbClr val="F26A3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55" name="Freeform 593">
              <a:extLst>
                <a:ext uri="{FF2B5EF4-FFF2-40B4-BE49-F238E27FC236}">
                  <a16:creationId xmlns:a16="http://schemas.microsoft.com/office/drawing/2014/main" id="{04B81B27-1BC3-4FB3-AEE5-8B70A34A0A28}"/>
                </a:ext>
              </a:extLst>
            </p:cNvPr>
            <p:cNvSpPr>
              <a:spLocks/>
            </p:cNvSpPr>
            <p:nvPr/>
          </p:nvSpPr>
          <p:spPr bwMode="auto">
            <a:xfrm>
              <a:off x="2945" y="2136"/>
              <a:ext cx="606" cy="644"/>
            </a:xfrm>
            <a:custGeom>
              <a:avLst/>
              <a:gdLst>
                <a:gd name="T0" fmla="*/ 0 w 606"/>
                <a:gd name="T1" fmla="*/ 322 h 644"/>
                <a:gd name="T2" fmla="*/ 6 w 606"/>
                <a:gd name="T3" fmla="*/ 258 h 644"/>
                <a:gd name="T4" fmla="*/ 24 w 606"/>
                <a:gd name="T5" fmla="*/ 196 h 644"/>
                <a:gd name="T6" fmla="*/ 51 w 606"/>
                <a:gd name="T7" fmla="*/ 142 h 644"/>
                <a:gd name="T8" fmla="*/ 88 w 606"/>
                <a:gd name="T9" fmla="*/ 94 h 644"/>
                <a:gd name="T10" fmla="*/ 133 w 606"/>
                <a:gd name="T11" fmla="*/ 56 h 644"/>
                <a:gd name="T12" fmla="*/ 184 w 606"/>
                <a:gd name="T13" fmla="*/ 26 h 644"/>
                <a:gd name="T14" fmla="*/ 241 w 606"/>
                <a:gd name="T15" fmla="*/ 6 h 644"/>
                <a:gd name="T16" fmla="*/ 303 w 606"/>
                <a:gd name="T17" fmla="*/ 0 h 644"/>
                <a:gd name="T18" fmla="*/ 333 w 606"/>
                <a:gd name="T19" fmla="*/ 2 h 644"/>
                <a:gd name="T20" fmla="*/ 393 w 606"/>
                <a:gd name="T21" fmla="*/ 14 h 644"/>
                <a:gd name="T22" fmla="*/ 448 w 606"/>
                <a:gd name="T23" fmla="*/ 38 h 644"/>
                <a:gd name="T24" fmla="*/ 495 w 606"/>
                <a:gd name="T25" fmla="*/ 74 h 644"/>
                <a:gd name="T26" fmla="*/ 536 w 606"/>
                <a:gd name="T27" fmla="*/ 118 h 644"/>
                <a:gd name="T28" fmla="*/ 570 w 606"/>
                <a:gd name="T29" fmla="*/ 168 h 644"/>
                <a:gd name="T30" fmla="*/ 592 w 606"/>
                <a:gd name="T31" fmla="*/ 226 h 644"/>
                <a:gd name="T32" fmla="*/ 604 w 606"/>
                <a:gd name="T33" fmla="*/ 290 h 644"/>
                <a:gd name="T34" fmla="*/ 606 w 606"/>
                <a:gd name="T35" fmla="*/ 322 h 644"/>
                <a:gd name="T36" fmla="*/ 600 w 606"/>
                <a:gd name="T37" fmla="*/ 388 h 644"/>
                <a:gd name="T38" fmla="*/ 581 w 606"/>
                <a:gd name="T39" fmla="*/ 448 h 644"/>
                <a:gd name="T40" fmla="*/ 555 w 606"/>
                <a:gd name="T41" fmla="*/ 502 h 644"/>
                <a:gd name="T42" fmla="*/ 517 w 606"/>
                <a:gd name="T43" fmla="*/ 550 h 644"/>
                <a:gd name="T44" fmla="*/ 472 w 606"/>
                <a:gd name="T45" fmla="*/ 590 h 644"/>
                <a:gd name="T46" fmla="*/ 421 w 606"/>
                <a:gd name="T47" fmla="*/ 620 h 644"/>
                <a:gd name="T48" fmla="*/ 363 w 606"/>
                <a:gd name="T49" fmla="*/ 638 h 644"/>
                <a:gd name="T50" fmla="*/ 303 w 606"/>
                <a:gd name="T51" fmla="*/ 644 h 644"/>
                <a:gd name="T52" fmla="*/ 271 w 606"/>
                <a:gd name="T53" fmla="*/ 642 h 644"/>
                <a:gd name="T54" fmla="*/ 212 w 606"/>
                <a:gd name="T55" fmla="*/ 630 h 644"/>
                <a:gd name="T56" fmla="*/ 158 w 606"/>
                <a:gd name="T57" fmla="*/ 606 h 644"/>
                <a:gd name="T58" fmla="*/ 109 w 606"/>
                <a:gd name="T59" fmla="*/ 570 h 644"/>
                <a:gd name="T60" fmla="*/ 69 w 606"/>
                <a:gd name="T61" fmla="*/ 528 h 644"/>
                <a:gd name="T62" fmla="*/ 36 w 606"/>
                <a:gd name="T63" fmla="*/ 476 h 644"/>
                <a:gd name="T64" fmla="*/ 13 w 606"/>
                <a:gd name="T65" fmla="*/ 418 h 644"/>
                <a:gd name="T66" fmla="*/ 2 w 606"/>
                <a:gd name="T67" fmla="*/ 356 h 644"/>
                <a:gd name="T68" fmla="*/ 0 w 606"/>
                <a:gd name="T69" fmla="*/ 322 h 64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06"/>
                <a:gd name="T106" fmla="*/ 0 h 644"/>
                <a:gd name="T107" fmla="*/ 606 w 606"/>
                <a:gd name="T108" fmla="*/ 644 h 64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06" h="644">
                  <a:moveTo>
                    <a:pt x="0" y="322"/>
                  </a:moveTo>
                  <a:lnTo>
                    <a:pt x="0" y="322"/>
                  </a:lnTo>
                  <a:lnTo>
                    <a:pt x="2" y="290"/>
                  </a:lnTo>
                  <a:lnTo>
                    <a:pt x="6" y="258"/>
                  </a:lnTo>
                  <a:lnTo>
                    <a:pt x="13" y="226"/>
                  </a:lnTo>
                  <a:lnTo>
                    <a:pt x="24" y="196"/>
                  </a:lnTo>
                  <a:lnTo>
                    <a:pt x="36" y="168"/>
                  </a:lnTo>
                  <a:lnTo>
                    <a:pt x="51" y="142"/>
                  </a:lnTo>
                  <a:lnTo>
                    <a:pt x="69" y="118"/>
                  </a:lnTo>
                  <a:lnTo>
                    <a:pt x="88" y="94"/>
                  </a:lnTo>
                  <a:lnTo>
                    <a:pt x="109" y="74"/>
                  </a:lnTo>
                  <a:lnTo>
                    <a:pt x="133" y="56"/>
                  </a:lnTo>
                  <a:lnTo>
                    <a:pt x="158" y="38"/>
                  </a:lnTo>
                  <a:lnTo>
                    <a:pt x="184" y="26"/>
                  </a:lnTo>
                  <a:lnTo>
                    <a:pt x="212" y="14"/>
                  </a:lnTo>
                  <a:lnTo>
                    <a:pt x="241" y="6"/>
                  </a:lnTo>
                  <a:lnTo>
                    <a:pt x="271" y="2"/>
                  </a:lnTo>
                  <a:lnTo>
                    <a:pt x="303" y="0"/>
                  </a:lnTo>
                  <a:lnTo>
                    <a:pt x="333" y="2"/>
                  </a:lnTo>
                  <a:lnTo>
                    <a:pt x="363" y="6"/>
                  </a:lnTo>
                  <a:lnTo>
                    <a:pt x="393" y="14"/>
                  </a:lnTo>
                  <a:lnTo>
                    <a:pt x="421" y="26"/>
                  </a:lnTo>
                  <a:lnTo>
                    <a:pt x="448" y="38"/>
                  </a:lnTo>
                  <a:lnTo>
                    <a:pt x="472" y="56"/>
                  </a:lnTo>
                  <a:lnTo>
                    <a:pt x="495" y="74"/>
                  </a:lnTo>
                  <a:lnTo>
                    <a:pt x="517" y="94"/>
                  </a:lnTo>
                  <a:lnTo>
                    <a:pt x="536" y="118"/>
                  </a:lnTo>
                  <a:lnTo>
                    <a:pt x="555" y="142"/>
                  </a:lnTo>
                  <a:lnTo>
                    <a:pt x="570" y="168"/>
                  </a:lnTo>
                  <a:lnTo>
                    <a:pt x="581" y="196"/>
                  </a:lnTo>
                  <a:lnTo>
                    <a:pt x="592" y="226"/>
                  </a:lnTo>
                  <a:lnTo>
                    <a:pt x="600" y="258"/>
                  </a:lnTo>
                  <a:lnTo>
                    <a:pt x="604" y="290"/>
                  </a:lnTo>
                  <a:lnTo>
                    <a:pt x="606" y="322"/>
                  </a:lnTo>
                  <a:lnTo>
                    <a:pt x="604" y="356"/>
                  </a:lnTo>
                  <a:lnTo>
                    <a:pt x="600" y="388"/>
                  </a:lnTo>
                  <a:lnTo>
                    <a:pt x="592" y="418"/>
                  </a:lnTo>
                  <a:lnTo>
                    <a:pt x="581" y="448"/>
                  </a:lnTo>
                  <a:lnTo>
                    <a:pt x="570" y="476"/>
                  </a:lnTo>
                  <a:lnTo>
                    <a:pt x="555" y="502"/>
                  </a:lnTo>
                  <a:lnTo>
                    <a:pt x="536" y="528"/>
                  </a:lnTo>
                  <a:lnTo>
                    <a:pt x="517" y="550"/>
                  </a:lnTo>
                  <a:lnTo>
                    <a:pt x="495" y="570"/>
                  </a:lnTo>
                  <a:lnTo>
                    <a:pt x="472" y="590"/>
                  </a:lnTo>
                  <a:lnTo>
                    <a:pt x="448" y="606"/>
                  </a:lnTo>
                  <a:lnTo>
                    <a:pt x="421" y="620"/>
                  </a:lnTo>
                  <a:lnTo>
                    <a:pt x="393" y="630"/>
                  </a:lnTo>
                  <a:lnTo>
                    <a:pt x="363" y="638"/>
                  </a:lnTo>
                  <a:lnTo>
                    <a:pt x="333" y="642"/>
                  </a:lnTo>
                  <a:lnTo>
                    <a:pt x="303" y="644"/>
                  </a:lnTo>
                  <a:lnTo>
                    <a:pt x="271" y="642"/>
                  </a:lnTo>
                  <a:lnTo>
                    <a:pt x="241" y="638"/>
                  </a:lnTo>
                  <a:lnTo>
                    <a:pt x="212" y="630"/>
                  </a:lnTo>
                  <a:lnTo>
                    <a:pt x="184" y="620"/>
                  </a:lnTo>
                  <a:lnTo>
                    <a:pt x="158" y="606"/>
                  </a:lnTo>
                  <a:lnTo>
                    <a:pt x="133" y="590"/>
                  </a:lnTo>
                  <a:lnTo>
                    <a:pt x="109" y="570"/>
                  </a:lnTo>
                  <a:lnTo>
                    <a:pt x="88" y="550"/>
                  </a:lnTo>
                  <a:lnTo>
                    <a:pt x="69" y="528"/>
                  </a:lnTo>
                  <a:lnTo>
                    <a:pt x="51" y="502"/>
                  </a:lnTo>
                  <a:lnTo>
                    <a:pt x="36" y="476"/>
                  </a:lnTo>
                  <a:lnTo>
                    <a:pt x="24" y="448"/>
                  </a:lnTo>
                  <a:lnTo>
                    <a:pt x="13" y="418"/>
                  </a:lnTo>
                  <a:lnTo>
                    <a:pt x="6" y="388"/>
                  </a:lnTo>
                  <a:lnTo>
                    <a:pt x="2" y="356"/>
                  </a:lnTo>
                  <a:lnTo>
                    <a:pt x="0" y="322"/>
                  </a:lnTo>
                  <a:close/>
                </a:path>
              </a:pathLst>
            </a:custGeom>
            <a:solidFill>
              <a:srgbClr val="F2693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56" name="Freeform 594">
              <a:extLst>
                <a:ext uri="{FF2B5EF4-FFF2-40B4-BE49-F238E27FC236}">
                  <a16:creationId xmlns:a16="http://schemas.microsoft.com/office/drawing/2014/main" id="{28A659A1-097E-45C3-9EDF-B56E3D52D698}"/>
                </a:ext>
              </a:extLst>
            </p:cNvPr>
            <p:cNvSpPr>
              <a:spLocks/>
            </p:cNvSpPr>
            <p:nvPr/>
          </p:nvSpPr>
          <p:spPr bwMode="auto">
            <a:xfrm>
              <a:off x="2949" y="2142"/>
              <a:ext cx="596" cy="634"/>
            </a:xfrm>
            <a:custGeom>
              <a:avLst/>
              <a:gdLst>
                <a:gd name="T0" fmla="*/ 0 w 596"/>
                <a:gd name="T1" fmla="*/ 316 h 634"/>
                <a:gd name="T2" fmla="*/ 7 w 596"/>
                <a:gd name="T3" fmla="*/ 252 h 634"/>
                <a:gd name="T4" fmla="*/ 24 w 596"/>
                <a:gd name="T5" fmla="*/ 194 h 634"/>
                <a:gd name="T6" fmla="*/ 52 w 596"/>
                <a:gd name="T7" fmla="*/ 140 h 634"/>
                <a:gd name="T8" fmla="*/ 88 w 596"/>
                <a:gd name="T9" fmla="*/ 92 h 634"/>
                <a:gd name="T10" fmla="*/ 131 w 596"/>
                <a:gd name="T11" fmla="*/ 54 h 634"/>
                <a:gd name="T12" fmla="*/ 182 w 596"/>
                <a:gd name="T13" fmla="*/ 24 h 634"/>
                <a:gd name="T14" fmla="*/ 239 w 596"/>
                <a:gd name="T15" fmla="*/ 6 h 634"/>
                <a:gd name="T16" fmla="*/ 299 w 596"/>
                <a:gd name="T17" fmla="*/ 0 h 634"/>
                <a:gd name="T18" fmla="*/ 329 w 596"/>
                <a:gd name="T19" fmla="*/ 2 h 634"/>
                <a:gd name="T20" fmla="*/ 387 w 596"/>
                <a:gd name="T21" fmla="*/ 14 h 634"/>
                <a:gd name="T22" fmla="*/ 440 w 596"/>
                <a:gd name="T23" fmla="*/ 38 h 634"/>
                <a:gd name="T24" fmla="*/ 489 w 596"/>
                <a:gd name="T25" fmla="*/ 72 h 634"/>
                <a:gd name="T26" fmla="*/ 528 w 596"/>
                <a:gd name="T27" fmla="*/ 116 h 634"/>
                <a:gd name="T28" fmla="*/ 560 w 596"/>
                <a:gd name="T29" fmla="*/ 166 h 634"/>
                <a:gd name="T30" fmla="*/ 583 w 596"/>
                <a:gd name="T31" fmla="*/ 222 h 634"/>
                <a:gd name="T32" fmla="*/ 594 w 596"/>
                <a:gd name="T33" fmla="*/ 284 h 634"/>
                <a:gd name="T34" fmla="*/ 596 w 596"/>
                <a:gd name="T35" fmla="*/ 316 h 634"/>
                <a:gd name="T36" fmla="*/ 590 w 596"/>
                <a:gd name="T37" fmla="*/ 380 h 634"/>
                <a:gd name="T38" fmla="*/ 573 w 596"/>
                <a:gd name="T39" fmla="*/ 440 h 634"/>
                <a:gd name="T40" fmla="*/ 545 w 596"/>
                <a:gd name="T41" fmla="*/ 494 h 634"/>
                <a:gd name="T42" fmla="*/ 509 w 596"/>
                <a:gd name="T43" fmla="*/ 540 h 634"/>
                <a:gd name="T44" fmla="*/ 464 w 596"/>
                <a:gd name="T45" fmla="*/ 580 h 634"/>
                <a:gd name="T46" fmla="*/ 415 w 596"/>
                <a:gd name="T47" fmla="*/ 608 h 634"/>
                <a:gd name="T48" fmla="*/ 359 w 596"/>
                <a:gd name="T49" fmla="*/ 626 h 634"/>
                <a:gd name="T50" fmla="*/ 299 w 596"/>
                <a:gd name="T51" fmla="*/ 634 h 634"/>
                <a:gd name="T52" fmla="*/ 269 w 596"/>
                <a:gd name="T53" fmla="*/ 632 h 634"/>
                <a:gd name="T54" fmla="*/ 210 w 596"/>
                <a:gd name="T55" fmla="*/ 620 h 634"/>
                <a:gd name="T56" fmla="*/ 156 w 596"/>
                <a:gd name="T57" fmla="*/ 596 h 634"/>
                <a:gd name="T58" fmla="*/ 109 w 596"/>
                <a:gd name="T59" fmla="*/ 562 h 634"/>
                <a:gd name="T60" fmla="*/ 69 w 596"/>
                <a:gd name="T61" fmla="*/ 518 h 634"/>
                <a:gd name="T62" fmla="*/ 37 w 596"/>
                <a:gd name="T63" fmla="*/ 468 h 634"/>
                <a:gd name="T64" fmla="*/ 15 w 596"/>
                <a:gd name="T65" fmla="*/ 410 h 634"/>
                <a:gd name="T66" fmla="*/ 2 w 596"/>
                <a:gd name="T67" fmla="*/ 348 h 634"/>
                <a:gd name="T68" fmla="*/ 0 w 596"/>
                <a:gd name="T69" fmla="*/ 316 h 6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96"/>
                <a:gd name="T106" fmla="*/ 0 h 634"/>
                <a:gd name="T107" fmla="*/ 596 w 596"/>
                <a:gd name="T108" fmla="*/ 634 h 63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96" h="634">
                  <a:moveTo>
                    <a:pt x="0" y="316"/>
                  </a:moveTo>
                  <a:lnTo>
                    <a:pt x="0" y="316"/>
                  </a:lnTo>
                  <a:lnTo>
                    <a:pt x="2" y="284"/>
                  </a:lnTo>
                  <a:lnTo>
                    <a:pt x="7" y="252"/>
                  </a:lnTo>
                  <a:lnTo>
                    <a:pt x="15" y="222"/>
                  </a:lnTo>
                  <a:lnTo>
                    <a:pt x="24" y="194"/>
                  </a:lnTo>
                  <a:lnTo>
                    <a:pt x="37" y="166"/>
                  </a:lnTo>
                  <a:lnTo>
                    <a:pt x="52" y="140"/>
                  </a:lnTo>
                  <a:lnTo>
                    <a:pt x="69" y="116"/>
                  </a:lnTo>
                  <a:lnTo>
                    <a:pt x="88" y="92"/>
                  </a:lnTo>
                  <a:lnTo>
                    <a:pt x="109" y="72"/>
                  </a:lnTo>
                  <a:lnTo>
                    <a:pt x="131" y="54"/>
                  </a:lnTo>
                  <a:lnTo>
                    <a:pt x="156" y="38"/>
                  </a:lnTo>
                  <a:lnTo>
                    <a:pt x="182" y="24"/>
                  </a:lnTo>
                  <a:lnTo>
                    <a:pt x="210" y="14"/>
                  </a:lnTo>
                  <a:lnTo>
                    <a:pt x="239" y="6"/>
                  </a:lnTo>
                  <a:lnTo>
                    <a:pt x="269" y="2"/>
                  </a:lnTo>
                  <a:lnTo>
                    <a:pt x="299" y="0"/>
                  </a:lnTo>
                  <a:lnTo>
                    <a:pt x="329" y="2"/>
                  </a:lnTo>
                  <a:lnTo>
                    <a:pt x="359" y="6"/>
                  </a:lnTo>
                  <a:lnTo>
                    <a:pt x="387" y="14"/>
                  </a:lnTo>
                  <a:lnTo>
                    <a:pt x="415" y="24"/>
                  </a:lnTo>
                  <a:lnTo>
                    <a:pt x="440" y="38"/>
                  </a:lnTo>
                  <a:lnTo>
                    <a:pt x="464" y="54"/>
                  </a:lnTo>
                  <a:lnTo>
                    <a:pt x="489" y="72"/>
                  </a:lnTo>
                  <a:lnTo>
                    <a:pt x="509" y="92"/>
                  </a:lnTo>
                  <a:lnTo>
                    <a:pt x="528" y="116"/>
                  </a:lnTo>
                  <a:lnTo>
                    <a:pt x="545" y="140"/>
                  </a:lnTo>
                  <a:lnTo>
                    <a:pt x="560" y="166"/>
                  </a:lnTo>
                  <a:lnTo>
                    <a:pt x="573" y="194"/>
                  </a:lnTo>
                  <a:lnTo>
                    <a:pt x="583" y="222"/>
                  </a:lnTo>
                  <a:lnTo>
                    <a:pt x="590" y="252"/>
                  </a:lnTo>
                  <a:lnTo>
                    <a:pt x="594" y="284"/>
                  </a:lnTo>
                  <a:lnTo>
                    <a:pt x="596" y="316"/>
                  </a:lnTo>
                  <a:lnTo>
                    <a:pt x="594" y="348"/>
                  </a:lnTo>
                  <a:lnTo>
                    <a:pt x="590" y="380"/>
                  </a:lnTo>
                  <a:lnTo>
                    <a:pt x="583" y="410"/>
                  </a:lnTo>
                  <a:lnTo>
                    <a:pt x="573" y="440"/>
                  </a:lnTo>
                  <a:lnTo>
                    <a:pt x="560" y="468"/>
                  </a:lnTo>
                  <a:lnTo>
                    <a:pt x="545" y="494"/>
                  </a:lnTo>
                  <a:lnTo>
                    <a:pt x="528" y="518"/>
                  </a:lnTo>
                  <a:lnTo>
                    <a:pt x="509" y="540"/>
                  </a:lnTo>
                  <a:lnTo>
                    <a:pt x="489" y="562"/>
                  </a:lnTo>
                  <a:lnTo>
                    <a:pt x="464" y="580"/>
                  </a:lnTo>
                  <a:lnTo>
                    <a:pt x="440" y="596"/>
                  </a:lnTo>
                  <a:lnTo>
                    <a:pt x="415" y="608"/>
                  </a:lnTo>
                  <a:lnTo>
                    <a:pt x="387" y="620"/>
                  </a:lnTo>
                  <a:lnTo>
                    <a:pt x="359" y="626"/>
                  </a:lnTo>
                  <a:lnTo>
                    <a:pt x="329" y="632"/>
                  </a:lnTo>
                  <a:lnTo>
                    <a:pt x="299" y="634"/>
                  </a:lnTo>
                  <a:lnTo>
                    <a:pt x="269" y="632"/>
                  </a:lnTo>
                  <a:lnTo>
                    <a:pt x="239" y="626"/>
                  </a:lnTo>
                  <a:lnTo>
                    <a:pt x="210" y="620"/>
                  </a:lnTo>
                  <a:lnTo>
                    <a:pt x="182" y="608"/>
                  </a:lnTo>
                  <a:lnTo>
                    <a:pt x="156" y="596"/>
                  </a:lnTo>
                  <a:lnTo>
                    <a:pt x="131" y="580"/>
                  </a:lnTo>
                  <a:lnTo>
                    <a:pt x="109" y="562"/>
                  </a:lnTo>
                  <a:lnTo>
                    <a:pt x="88" y="540"/>
                  </a:lnTo>
                  <a:lnTo>
                    <a:pt x="69" y="518"/>
                  </a:lnTo>
                  <a:lnTo>
                    <a:pt x="52" y="494"/>
                  </a:lnTo>
                  <a:lnTo>
                    <a:pt x="37" y="468"/>
                  </a:lnTo>
                  <a:lnTo>
                    <a:pt x="24" y="440"/>
                  </a:lnTo>
                  <a:lnTo>
                    <a:pt x="15" y="410"/>
                  </a:lnTo>
                  <a:lnTo>
                    <a:pt x="7" y="380"/>
                  </a:lnTo>
                  <a:lnTo>
                    <a:pt x="2" y="348"/>
                  </a:lnTo>
                  <a:lnTo>
                    <a:pt x="0" y="316"/>
                  </a:lnTo>
                  <a:close/>
                </a:path>
              </a:pathLst>
            </a:custGeom>
            <a:solidFill>
              <a:srgbClr val="F2673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57" name="Freeform 595">
              <a:extLst>
                <a:ext uri="{FF2B5EF4-FFF2-40B4-BE49-F238E27FC236}">
                  <a16:creationId xmlns:a16="http://schemas.microsoft.com/office/drawing/2014/main" id="{75833A75-59A8-4D36-95A2-4AC9739F755B}"/>
                </a:ext>
              </a:extLst>
            </p:cNvPr>
            <p:cNvSpPr>
              <a:spLocks/>
            </p:cNvSpPr>
            <p:nvPr/>
          </p:nvSpPr>
          <p:spPr bwMode="auto">
            <a:xfrm>
              <a:off x="2954" y="2148"/>
              <a:ext cx="585" cy="622"/>
            </a:xfrm>
            <a:custGeom>
              <a:avLst/>
              <a:gdLst>
                <a:gd name="T0" fmla="*/ 0 w 585"/>
                <a:gd name="T1" fmla="*/ 310 h 622"/>
                <a:gd name="T2" fmla="*/ 6 w 585"/>
                <a:gd name="T3" fmla="*/ 248 h 622"/>
                <a:gd name="T4" fmla="*/ 23 w 585"/>
                <a:gd name="T5" fmla="*/ 190 h 622"/>
                <a:gd name="T6" fmla="*/ 51 w 585"/>
                <a:gd name="T7" fmla="*/ 136 h 622"/>
                <a:gd name="T8" fmla="*/ 87 w 585"/>
                <a:gd name="T9" fmla="*/ 90 h 622"/>
                <a:gd name="T10" fmla="*/ 130 w 585"/>
                <a:gd name="T11" fmla="*/ 52 h 622"/>
                <a:gd name="T12" fmla="*/ 179 w 585"/>
                <a:gd name="T13" fmla="*/ 24 h 622"/>
                <a:gd name="T14" fmla="*/ 234 w 585"/>
                <a:gd name="T15" fmla="*/ 6 h 622"/>
                <a:gd name="T16" fmla="*/ 294 w 585"/>
                <a:gd name="T17" fmla="*/ 0 h 622"/>
                <a:gd name="T18" fmla="*/ 324 w 585"/>
                <a:gd name="T19" fmla="*/ 2 h 622"/>
                <a:gd name="T20" fmla="*/ 380 w 585"/>
                <a:gd name="T21" fmla="*/ 14 h 622"/>
                <a:gd name="T22" fmla="*/ 433 w 585"/>
                <a:gd name="T23" fmla="*/ 38 h 622"/>
                <a:gd name="T24" fmla="*/ 480 w 585"/>
                <a:gd name="T25" fmla="*/ 70 h 622"/>
                <a:gd name="T26" fmla="*/ 520 w 585"/>
                <a:gd name="T27" fmla="*/ 112 h 622"/>
                <a:gd name="T28" fmla="*/ 551 w 585"/>
                <a:gd name="T29" fmla="*/ 162 h 622"/>
                <a:gd name="T30" fmla="*/ 572 w 585"/>
                <a:gd name="T31" fmla="*/ 218 h 622"/>
                <a:gd name="T32" fmla="*/ 585 w 585"/>
                <a:gd name="T33" fmla="*/ 280 h 622"/>
                <a:gd name="T34" fmla="*/ 585 w 585"/>
                <a:gd name="T35" fmla="*/ 310 h 622"/>
                <a:gd name="T36" fmla="*/ 580 w 585"/>
                <a:gd name="T37" fmla="*/ 374 h 622"/>
                <a:gd name="T38" fmla="*/ 563 w 585"/>
                <a:gd name="T39" fmla="*/ 432 h 622"/>
                <a:gd name="T40" fmla="*/ 536 w 585"/>
                <a:gd name="T41" fmla="*/ 486 h 622"/>
                <a:gd name="T42" fmla="*/ 501 w 585"/>
                <a:gd name="T43" fmla="*/ 532 h 622"/>
                <a:gd name="T44" fmla="*/ 457 w 585"/>
                <a:gd name="T45" fmla="*/ 570 h 622"/>
                <a:gd name="T46" fmla="*/ 407 w 585"/>
                <a:gd name="T47" fmla="*/ 598 h 622"/>
                <a:gd name="T48" fmla="*/ 352 w 585"/>
                <a:gd name="T49" fmla="*/ 616 h 622"/>
                <a:gd name="T50" fmla="*/ 294 w 585"/>
                <a:gd name="T51" fmla="*/ 622 h 622"/>
                <a:gd name="T52" fmla="*/ 264 w 585"/>
                <a:gd name="T53" fmla="*/ 620 h 622"/>
                <a:gd name="T54" fmla="*/ 205 w 585"/>
                <a:gd name="T55" fmla="*/ 608 h 622"/>
                <a:gd name="T56" fmla="*/ 155 w 585"/>
                <a:gd name="T57" fmla="*/ 584 h 622"/>
                <a:gd name="T58" fmla="*/ 108 w 585"/>
                <a:gd name="T59" fmla="*/ 552 h 622"/>
                <a:gd name="T60" fmla="*/ 68 w 585"/>
                <a:gd name="T61" fmla="*/ 510 h 622"/>
                <a:gd name="T62" fmla="*/ 36 w 585"/>
                <a:gd name="T63" fmla="*/ 460 h 622"/>
                <a:gd name="T64" fmla="*/ 13 w 585"/>
                <a:gd name="T65" fmla="*/ 404 h 622"/>
                <a:gd name="T66" fmla="*/ 2 w 585"/>
                <a:gd name="T67" fmla="*/ 342 h 622"/>
                <a:gd name="T68" fmla="*/ 0 w 585"/>
                <a:gd name="T69" fmla="*/ 310 h 62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85"/>
                <a:gd name="T106" fmla="*/ 0 h 622"/>
                <a:gd name="T107" fmla="*/ 585 w 585"/>
                <a:gd name="T108" fmla="*/ 622 h 62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85" h="622">
                  <a:moveTo>
                    <a:pt x="0" y="310"/>
                  </a:moveTo>
                  <a:lnTo>
                    <a:pt x="0" y="310"/>
                  </a:lnTo>
                  <a:lnTo>
                    <a:pt x="2" y="280"/>
                  </a:lnTo>
                  <a:lnTo>
                    <a:pt x="6" y="248"/>
                  </a:lnTo>
                  <a:lnTo>
                    <a:pt x="13" y="218"/>
                  </a:lnTo>
                  <a:lnTo>
                    <a:pt x="23" y="190"/>
                  </a:lnTo>
                  <a:lnTo>
                    <a:pt x="36" y="162"/>
                  </a:lnTo>
                  <a:lnTo>
                    <a:pt x="51" y="136"/>
                  </a:lnTo>
                  <a:lnTo>
                    <a:pt x="68" y="112"/>
                  </a:lnTo>
                  <a:lnTo>
                    <a:pt x="87" y="90"/>
                  </a:lnTo>
                  <a:lnTo>
                    <a:pt x="108" y="70"/>
                  </a:lnTo>
                  <a:lnTo>
                    <a:pt x="130" y="52"/>
                  </a:lnTo>
                  <a:lnTo>
                    <a:pt x="155" y="38"/>
                  </a:lnTo>
                  <a:lnTo>
                    <a:pt x="179" y="24"/>
                  </a:lnTo>
                  <a:lnTo>
                    <a:pt x="205" y="14"/>
                  </a:lnTo>
                  <a:lnTo>
                    <a:pt x="234" y="6"/>
                  </a:lnTo>
                  <a:lnTo>
                    <a:pt x="264" y="2"/>
                  </a:lnTo>
                  <a:lnTo>
                    <a:pt x="294" y="0"/>
                  </a:lnTo>
                  <a:lnTo>
                    <a:pt x="324" y="2"/>
                  </a:lnTo>
                  <a:lnTo>
                    <a:pt x="352" y="6"/>
                  </a:lnTo>
                  <a:lnTo>
                    <a:pt x="380" y="14"/>
                  </a:lnTo>
                  <a:lnTo>
                    <a:pt x="407" y="24"/>
                  </a:lnTo>
                  <a:lnTo>
                    <a:pt x="433" y="38"/>
                  </a:lnTo>
                  <a:lnTo>
                    <a:pt x="457" y="52"/>
                  </a:lnTo>
                  <a:lnTo>
                    <a:pt x="480" y="70"/>
                  </a:lnTo>
                  <a:lnTo>
                    <a:pt x="501" y="90"/>
                  </a:lnTo>
                  <a:lnTo>
                    <a:pt x="520" y="112"/>
                  </a:lnTo>
                  <a:lnTo>
                    <a:pt x="536" y="136"/>
                  </a:lnTo>
                  <a:lnTo>
                    <a:pt x="551" y="162"/>
                  </a:lnTo>
                  <a:lnTo>
                    <a:pt x="563" y="190"/>
                  </a:lnTo>
                  <a:lnTo>
                    <a:pt x="572" y="218"/>
                  </a:lnTo>
                  <a:lnTo>
                    <a:pt x="580" y="248"/>
                  </a:lnTo>
                  <a:lnTo>
                    <a:pt x="585" y="280"/>
                  </a:lnTo>
                  <a:lnTo>
                    <a:pt x="585" y="310"/>
                  </a:lnTo>
                  <a:lnTo>
                    <a:pt x="585" y="342"/>
                  </a:lnTo>
                  <a:lnTo>
                    <a:pt x="580" y="374"/>
                  </a:lnTo>
                  <a:lnTo>
                    <a:pt x="572" y="404"/>
                  </a:lnTo>
                  <a:lnTo>
                    <a:pt x="563" y="432"/>
                  </a:lnTo>
                  <a:lnTo>
                    <a:pt x="551" y="460"/>
                  </a:lnTo>
                  <a:lnTo>
                    <a:pt x="536" y="486"/>
                  </a:lnTo>
                  <a:lnTo>
                    <a:pt x="520" y="510"/>
                  </a:lnTo>
                  <a:lnTo>
                    <a:pt x="501" y="532"/>
                  </a:lnTo>
                  <a:lnTo>
                    <a:pt x="480" y="552"/>
                  </a:lnTo>
                  <a:lnTo>
                    <a:pt x="457" y="570"/>
                  </a:lnTo>
                  <a:lnTo>
                    <a:pt x="433" y="584"/>
                  </a:lnTo>
                  <a:lnTo>
                    <a:pt x="407" y="598"/>
                  </a:lnTo>
                  <a:lnTo>
                    <a:pt x="380" y="608"/>
                  </a:lnTo>
                  <a:lnTo>
                    <a:pt x="352" y="616"/>
                  </a:lnTo>
                  <a:lnTo>
                    <a:pt x="324" y="620"/>
                  </a:lnTo>
                  <a:lnTo>
                    <a:pt x="294" y="622"/>
                  </a:lnTo>
                  <a:lnTo>
                    <a:pt x="264" y="620"/>
                  </a:lnTo>
                  <a:lnTo>
                    <a:pt x="234" y="616"/>
                  </a:lnTo>
                  <a:lnTo>
                    <a:pt x="205" y="608"/>
                  </a:lnTo>
                  <a:lnTo>
                    <a:pt x="179" y="598"/>
                  </a:lnTo>
                  <a:lnTo>
                    <a:pt x="155" y="584"/>
                  </a:lnTo>
                  <a:lnTo>
                    <a:pt x="130" y="570"/>
                  </a:lnTo>
                  <a:lnTo>
                    <a:pt x="108" y="552"/>
                  </a:lnTo>
                  <a:lnTo>
                    <a:pt x="87" y="532"/>
                  </a:lnTo>
                  <a:lnTo>
                    <a:pt x="68" y="510"/>
                  </a:lnTo>
                  <a:lnTo>
                    <a:pt x="51" y="486"/>
                  </a:lnTo>
                  <a:lnTo>
                    <a:pt x="36" y="460"/>
                  </a:lnTo>
                  <a:lnTo>
                    <a:pt x="23" y="432"/>
                  </a:lnTo>
                  <a:lnTo>
                    <a:pt x="13" y="404"/>
                  </a:lnTo>
                  <a:lnTo>
                    <a:pt x="6" y="374"/>
                  </a:lnTo>
                  <a:lnTo>
                    <a:pt x="2" y="342"/>
                  </a:lnTo>
                  <a:lnTo>
                    <a:pt x="0" y="310"/>
                  </a:lnTo>
                  <a:close/>
                </a:path>
              </a:pathLst>
            </a:custGeom>
            <a:solidFill>
              <a:srgbClr val="F2663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58" name="Freeform 596">
              <a:extLst>
                <a:ext uri="{FF2B5EF4-FFF2-40B4-BE49-F238E27FC236}">
                  <a16:creationId xmlns:a16="http://schemas.microsoft.com/office/drawing/2014/main" id="{507AAB59-20AA-4E6D-A9B3-16DDD5C20079}"/>
                </a:ext>
              </a:extLst>
            </p:cNvPr>
            <p:cNvSpPr>
              <a:spLocks/>
            </p:cNvSpPr>
            <p:nvPr/>
          </p:nvSpPr>
          <p:spPr bwMode="auto">
            <a:xfrm>
              <a:off x="2960" y="2154"/>
              <a:ext cx="576" cy="612"/>
            </a:xfrm>
            <a:custGeom>
              <a:avLst/>
              <a:gdLst>
                <a:gd name="T0" fmla="*/ 0 w 576"/>
                <a:gd name="T1" fmla="*/ 306 h 612"/>
                <a:gd name="T2" fmla="*/ 6 w 576"/>
                <a:gd name="T3" fmla="*/ 244 h 612"/>
                <a:gd name="T4" fmla="*/ 23 w 576"/>
                <a:gd name="T5" fmla="*/ 186 h 612"/>
                <a:gd name="T6" fmla="*/ 49 w 576"/>
                <a:gd name="T7" fmla="*/ 134 h 612"/>
                <a:gd name="T8" fmla="*/ 85 w 576"/>
                <a:gd name="T9" fmla="*/ 88 h 612"/>
                <a:gd name="T10" fmla="*/ 126 w 576"/>
                <a:gd name="T11" fmla="*/ 52 h 612"/>
                <a:gd name="T12" fmla="*/ 175 w 576"/>
                <a:gd name="T13" fmla="*/ 24 h 612"/>
                <a:gd name="T14" fmla="*/ 229 w 576"/>
                <a:gd name="T15" fmla="*/ 6 h 612"/>
                <a:gd name="T16" fmla="*/ 288 w 576"/>
                <a:gd name="T17" fmla="*/ 0 h 612"/>
                <a:gd name="T18" fmla="*/ 316 w 576"/>
                <a:gd name="T19" fmla="*/ 0 h 612"/>
                <a:gd name="T20" fmla="*/ 372 w 576"/>
                <a:gd name="T21" fmla="*/ 14 h 612"/>
                <a:gd name="T22" fmla="*/ 425 w 576"/>
                <a:gd name="T23" fmla="*/ 36 h 612"/>
                <a:gd name="T24" fmla="*/ 470 w 576"/>
                <a:gd name="T25" fmla="*/ 70 h 612"/>
                <a:gd name="T26" fmla="*/ 510 w 576"/>
                <a:gd name="T27" fmla="*/ 110 h 612"/>
                <a:gd name="T28" fmla="*/ 540 w 576"/>
                <a:gd name="T29" fmla="*/ 160 h 612"/>
                <a:gd name="T30" fmla="*/ 562 w 576"/>
                <a:gd name="T31" fmla="*/ 214 h 612"/>
                <a:gd name="T32" fmla="*/ 574 w 576"/>
                <a:gd name="T33" fmla="*/ 274 h 612"/>
                <a:gd name="T34" fmla="*/ 576 w 576"/>
                <a:gd name="T35" fmla="*/ 306 h 612"/>
                <a:gd name="T36" fmla="*/ 570 w 576"/>
                <a:gd name="T37" fmla="*/ 366 h 612"/>
                <a:gd name="T38" fmla="*/ 553 w 576"/>
                <a:gd name="T39" fmla="*/ 424 h 612"/>
                <a:gd name="T40" fmla="*/ 527 w 576"/>
                <a:gd name="T41" fmla="*/ 476 h 612"/>
                <a:gd name="T42" fmla="*/ 491 w 576"/>
                <a:gd name="T43" fmla="*/ 522 h 612"/>
                <a:gd name="T44" fmla="*/ 448 w 576"/>
                <a:gd name="T45" fmla="*/ 560 h 612"/>
                <a:gd name="T46" fmla="*/ 399 w 576"/>
                <a:gd name="T47" fmla="*/ 588 h 612"/>
                <a:gd name="T48" fmla="*/ 346 w 576"/>
                <a:gd name="T49" fmla="*/ 606 h 612"/>
                <a:gd name="T50" fmla="*/ 288 w 576"/>
                <a:gd name="T51" fmla="*/ 612 h 612"/>
                <a:gd name="T52" fmla="*/ 258 w 576"/>
                <a:gd name="T53" fmla="*/ 610 h 612"/>
                <a:gd name="T54" fmla="*/ 201 w 576"/>
                <a:gd name="T55" fmla="*/ 598 h 612"/>
                <a:gd name="T56" fmla="*/ 150 w 576"/>
                <a:gd name="T57" fmla="*/ 574 h 612"/>
                <a:gd name="T58" fmla="*/ 103 w 576"/>
                <a:gd name="T59" fmla="*/ 542 h 612"/>
                <a:gd name="T60" fmla="*/ 66 w 576"/>
                <a:gd name="T61" fmla="*/ 500 h 612"/>
                <a:gd name="T62" fmla="*/ 34 w 576"/>
                <a:gd name="T63" fmla="*/ 452 h 612"/>
                <a:gd name="T64" fmla="*/ 13 w 576"/>
                <a:gd name="T65" fmla="*/ 396 h 612"/>
                <a:gd name="T66" fmla="*/ 0 w 576"/>
                <a:gd name="T67" fmla="*/ 336 h 612"/>
                <a:gd name="T68" fmla="*/ 0 w 576"/>
                <a:gd name="T69" fmla="*/ 306 h 61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76"/>
                <a:gd name="T106" fmla="*/ 0 h 612"/>
                <a:gd name="T107" fmla="*/ 576 w 576"/>
                <a:gd name="T108" fmla="*/ 612 h 61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76" h="612">
                  <a:moveTo>
                    <a:pt x="0" y="306"/>
                  </a:moveTo>
                  <a:lnTo>
                    <a:pt x="0" y="306"/>
                  </a:lnTo>
                  <a:lnTo>
                    <a:pt x="0" y="274"/>
                  </a:lnTo>
                  <a:lnTo>
                    <a:pt x="6" y="244"/>
                  </a:lnTo>
                  <a:lnTo>
                    <a:pt x="13" y="214"/>
                  </a:lnTo>
                  <a:lnTo>
                    <a:pt x="23" y="186"/>
                  </a:lnTo>
                  <a:lnTo>
                    <a:pt x="34" y="160"/>
                  </a:lnTo>
                  <a:lnTo>
                    <a:pt x="49" y="134"/>
                  </a:lnTo>
                  <a:lnTo>
                    <a:pt x="66" y="110"/>
                  </a:lnTo>
                  <a:lnTo>
                    <a:pt x="85" y="88"/>
                  </a:lnTo>
                  <a:lnTo>
                    <a:pt x="103" y="70"/>
                  </a:lnTo>
                  <a:lnTo>
                    <a:pt x="126" y="52"/>
                  </a:lnTo>
                  <a:lnTo>
                    <a:pt x="150" y="36"/>
                  </a:lnTo>
                  <a:lnTo>
                    <a:pt x="175" y="24"/>
                  </a:lnTo>
                  <a:lnTo>
                    <a:pt x="201" y="14"/>
                  </a:lnTo>
                  <a:lnTo>
                    <a:pt x="229" y="6"/>
                  </a:lnTo>
                  <a:lnTo>
                    <a:pt x="258" y="0"/>
                  </a:lnTo>
                  <a:lnTo>
                    <a:pt x="288" y="0"/>
                  </a:lnTo>
                  <a:lnTo>
                    <a:pt x="316" y="0"/>
                  </a:lnTo>
                  <a:lnTo>
                    <a:pt x="346" y="6"/>
                  </a:lnTo>
                  <a:lnTo>
                    <a:pt x="372" y="14"/>
                  </a:lnTo>
                  <a:lnTo>
                    <a:pt x="399" y="24"/>
                  </a:lnTo>
                  <a:lnTo>
                    <a:pt x="425" y="36"/>
                  </a:lnTo>
                  <a:lnTo>
                    <a:pt x="448" y="52"/>
                  </a:lnTo>
                  <a:lnTo>
                    <a:pt x="470" y="70"/>
                  </a:lnTo>
                  <a:lnTo>
                    <a:pt x="491" y="88"/>
                  </a:lnTo>
                  <a:lnTo>
                    <a:pt x="510" y="110"/>
                  </a:lnTo>
                  <a:lnTo>
                    <a:pt x="527" y="134"/>
                  </a:lnTo>
                  <a:lnTo>
                    <a:pt x="540" y="160"/>
                  </a:lnTo>
                  <a:lnTo>
                    <a:pt x="553" y="186"/>
                  </a:lnTo>
                  <a:lnTo>
                    <a:pt x="562" y="214"/>
                  </a:lnTo>
                  <a:lnTo>
                    <a:pt x="570" y="244"/>
                  </a:lnTo>
                  <a:lnTo>
                    <a:pt x="574" y="274"/>
                  </a:lnTo>
                  <a:lnTo>
                    <a:pt x="576" y="306"/>
                  </a:lnTo>
                  <a:lnTo>
                    <a:pt x="574" y="336"/>
                  </a:lnTo>
                  <a:lnTo>
                    <a:pt x="570" y="366"/>
                  </a:lnTo>
                  <a:lnTo>
                    <a:pt x="562" y="396"/>
                  </a:lnTo>
                  <a:lnTo>
                    <a:pt x="553" y="424"/>
                  </a:lnTo>
                  <a:lnTo>
                    <a:pt x="540" y="452"/>
                  </a:lnTo>
                  <a:lnTo>
                    <a:pt x="527" y="476"/>
                  </a:lnTo>
                  <a:lnTo>
                    <a:pt x="510" y="500"/>
                  </a:lnTo>
                  <a:lnTo>
                    <a:pt x="491" y="522"/>
                  </a:lnTo>
                  <a:lnTo>
                    <a:pt x="470" y="542"/>
                  </a:lnTo>
                  <a:lnTo>
                    <a:pt x="448" y="560"/>
                  </a:lnTo>
                  <a:lnTo>
                    <a:pt x="425" y="574"/>
                  </a:lnTo>
                  <a:lnTo>
                    <a:pt x="399" y="588"/>
                  </a:lnTo>
                  <a:lnTo>
                    <a:pt x="372" y="598"/>
                  </a:lnTo>
                  <a:lnTo>
                    <a:pt x="346" y="606"/>
                  </a:lnTo>
                  <a:lnTo>
                    <a:pt x="316" y="610"/>
                  </a:lnTo>
                  <a:lnTo>
                    <a:pt x="288" y="612"/>
                  </a:lnTo>
                  <a:lnTo>
                    <a:pt x="258" y="610"/>
                  </a:lnTo>
                  <a:lnTo>
                    <a:pt x="229" y="606"/>
                  </a:lnTo>
                  <a:lnTo>
                    <a:pt x="201" y="598"/>
                  </a:lnTo>
                  <a:lnTo>
                    <a:pt x="175" y="588"/>
                  </a:lnTo>
                  <a:lnTo>
                    <a:pt x="150" y="574"/>
                  </a:lnTo>
                  <a:lnTo>
                    <a:pt x="126" y="560"/>
                  </a:lnTo>
                  <a:lnTo>
                    <a:pt x="103" y="542"/>
                  </a:lnTo>
                  <a:lnTo>
                    <a:pt x="85" y="522"/>
                  </a:lnTo>
                  <a:lnTo>
                    <a:pt x="66" y="500"/>
                  </a:lnTo>
                  <a:lnTo>
                    <a:pt x="49" y="476"/>
                  </a:lnTo>
                  <a:lnTo>
                    <a:pt x="34" y="452"/>
                  </a:lnTo>
                  <a:lnTo>
                    <a:pt x="23" y="424"/>
                  </a:lnTo>
                  <a:lnTo>
                    <a:pt x="13" y="396"/>
                  </a:lnTo>
                  <a:lnTo>
                    <a:pt x="6" y="366"/>
                  </a:lnTo>
                  <a:lnTo>
                    <a:pt x="0" y="336"/>
                  </a:lnTo>
                  <a:lnTo>
                    <a:pt x="0" y="306"/>
                  </a:lnTo>
                  <a:close/>
                </a:path>
              </a:pathLst>
            </a:custGeom>
            <a:solidFill>
              <a:srgbClr val="F2653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59" name="Freeform 597">
              <a:extLst>
                <a:ext uri="{FF2B5EF4-FFF2-40B4-BE49-F238E27FC236}">
                  <a16:creationId xmlns:a16="http://schemas.microsoft.com/office/drawing/2014/main" id="{B11F9C64-062F-44C4-9F6A-986019ABE6F8}"/>
                </a:ext>
              </a:extLst>
            </p:cNvPr>
            <p:cNvSpPr>
              <a:spLocks/>
            </p:cNvSpPr>
            <p:nvPr/>
          </p:nvSpPr>
          <p:spPr bwMode="auto">
            <a:xfrm>
              <a:off x="2964" y="2160"/>
              <a:ext cx="566" cy="600"/>
            </a:xfrm>
            <a:custGeom>
              <a:avLst/>
              <a:gdLst>
                <a:gd name="T0" fmla="*/ 0 w 566"/>
                <a:gd name="T1" fmla="*/ 300 h 600"/>
                <a:gd name="T2" fmla="*/ 5 w 566"/>
                <a:gd name="T3" fmla="*/ 240 h 600"/>
                <a:gd name="T4" fmla="*/ 22 w 566"/>
                <a:gd name="T5" fmla="*/ 182 h 600"/>
                <a:gd name="T6" fmla="*/ 49 w 566"/>
                <a:gd name="T7" fmla="*/ 132 h 600"/>
                <a:gd name="T8" fmla="*/ 82 w 566"/>
                <a:gd name="T9" fmla="*/ 88 h 600"/>
                <a:gd name="T10" fmla="*/ 126 w 566"/>
                <a:gd name="T11" fmla="*/ 50 h 600"/>
                <a:gd name="T12" fmla="*/ 173 w 566"/>
                <a:gd name="T13" fmla="*/ 22 h 600"/>
                <a:gd name="T14" fmla="*/ 225 w 566"/>
                <a:gd name="T15" fmla="*/ 6 h 600"/>
                <a:gd name="T16" fmla="*/ 284 w 566"/>
                <a:gd name="T17" fmla="*/ 0 h 600"/>
                <a:gd name="T18" fmla="*/ 312 w 566"/>
                <a:gd name="T19" fmla="*/ 0 h 600"/>
                <a:gd name="T20" fmla="*/ 367 w 566"/>
                <a:gd name="T21" fmla="*/ 12 h 600"/>
                <a:gd name="T22" fmla="*/ 417 w 566"/>
                <a:gd name="T23" fmla="*/ 36 h 600"/>
                <a:gd name="T24" fmla="*/ 462 w 566"/>
                <a:gd name="T25" fmla="*/ 68 h 600"/>
                <a:gd name="T26" fmla="*/ 502 w 566"/>
                <a:gd name="T27" fmla="*/ 108 h 600"/>
                <a:gd name="T28" fmla="*/ 532 w 566"/>
                <a:gd name="T29" fmla="*/ 156 h 600"/>
                <a:gd name="T30" fmla="*/ 553 w 566"/>
                <a:gd name="T31" fmla="*/ 210 h 600"/>
                <a:gd name="T32" fmla="*/ 564 w 566"/>
                <a:gd name="T33" fmla="*/ 268 h 600"/>
                <a:gd name="T34" fmla="*/ 566 w 566"/>
                <a:gd name="T35" fmla="*/ 300 h 600"/>
                <a:gd name="T36" fmla="*/ 560 w 566"/>
                <a:gd name="T37" fmla="*/ 360 h 600"/>
                <a:gd name="T38" fmla="*/ 543 w 566"/>
                <a:gd name="T39" fmla="*/ 416 h 600"/>
                <a:gd name="T40" fmla="*/ 517 w 566"/>
                <a:gd name="T41" fmla="*/ 468 h 600"/>
                <a:gd name="T42" fmla="*/ 483 w 566"/>
                <a:gd name="T43" fmla="*/ 512 h 600"/>
                <a:gd name="T44" fmla="*/ 442 w 566"/>
                <a:gd name="T45" fmla="*/ 548 h 600"/>
                <a:gd name="T46" fmla="*/ 393 w 566"/>
                <a:gd name="T47" fmla="*/ 576 h 600"/>
                <a:gd name="T48" fmla="*/ 340 w 566"/>
                <a:gd name="T49" fmla="*/ 594 h 600"/>
                <a:gd name="T50" fmla="*/ 284 w 566"/>
                <a:gd name="T51" fmla="*/ 600 h 600"/>
                <a:gd name="T52" fmla="*/ 254 w 566"/>
                <a:gd name="T53" fmla="*/ 598 h 600"/>
                <a:gd name="T54" fmla="*/ 199 w 566"/>
                <a:gd name="T55" fmla="*/ 586 h 600"/>
                <a:gd name="T56" fmla="*/ 148 w 566"/>
                <a:gd name="T57" fmla="*/ 564 h 600"/>
                <a:gd name="T58" fmla="*/ 103 w 566"/>
                <a:gd name="T59" fmla="*/ 532 h 600"/>
                <a:gd name="T60" fmla="*/ 66 w 566"/>
                <a:gd name="T61" fmla="*/ 490 h 600"/>
                <a:gd name="T62" fmla="*/ 34 w 566"/>
                <a:gd name="T63" fmla="*/ 442 h 600"/>
                <a:gd name="T64" fmla="*/ 13 w 566"/>
                <a:gd name="T65" fmla="*/ 390 h 600"/>
                <a:gd name="T66" fmla="*/ 2 w 566"/>
                <a:gd name="T67" fmla="*/ 330 h 600"/>
                <a:gd name="T68" fmla="*/ 0 w 566"/>
                <a:gd name="T69" fmla="*/ 300 h 60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66"/>
                <a:gd name="T106" fmla="*/ 0 h 600"/>
                <a:gd name="T107" fmla="*/ 566 w 566"/>
                <a:gd name="T108" fmla="*/ 600 h 60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66" h="600">
                  <a:moveTo>
                    <a:pt x="0" y="300"/>
                  </a:moveTo>
                  <a:lnTo>
                    <a:pt x="0" y="300"/>
                  </a:lnTo>
                  <a:lnTo>
                    <a:pt x="2" y="268"/>
                  </a:lnTo>
                  <a:lnTo>
                    <a:pt x="5" y="240"/>
                  </a:lnTo>
                  <a:lnTo>
                    <a:pt x="13" y="210"/>
                  </a:lnTo>
                  <a:lnTo>
                    <a:pt x="22" y="182"/>
                  </a:lnTo>
                  <a:lnTo>
                    <a:pt x="34" y="156"/>
                  </a:lnTo>
                  <a:lnTo>
                    <a:pt x="49" y="132"/>
                  </a:lnTo>
                  <a:lnTo>
                    <a:pt x="66" y="108"/>
                  </a:lnTo>
                  <a:lnTo>
                    <a:pt x="82" y="88"/>
                  </a:lnTo>
                  <a:lnTo>
                    <a:pt x="103" y="68"/>
                  </a:lnTo>
                  <a:lnTo>
                    <a:pt x="126" y="50"/>
                  </a:lnTo>
                  <a:lnTo>
                    <a:pt x="148" y="36"/>
                  </a:lnTo>
                  <a:lnTo>
                    <a:pt x="173" y="22"/>
                  </a:lnTo>
                  <a:lnTo>
                    <a:pt x="199" y="12"/>
                  </a:lnTo>
                  <a:lnTo>
                    <a:pt x="225" y="6"/>
                  </a:lnTo>
                  <a:lnTo>
                    <a:pt x="254" y="0"/>
                  </a:lnTo>
                  <a:lnTo>
                    <a:pt x="284" y="0"/>
                  </a:lnTo>
                  <a:lnTo>
                    <a:pt x="312" y="0"/>
                  </a:lnTo>
                  <a:lnTo>
                    <a:pt x="340" y="6"/>
                  </a:lnTo>
                  <a:lnTo>
                    <a:pt x="367" y="12"/>
                  </a:lnTo>
                  <a:lnTo>
                    <a:pt x="393" y="22"/>
                  </a:lnTo>
                  <a:lnTo>
                    <a:pt x="417" y="36"/>
                  </a:lnTo>
                  <a:lnTo>
                    <a:pt x="442" y="50"/>
                  </a:lnTo>
                  <a:lnTo>
                    <a:pt x="462" y="68"/>
                  </a:lnTo>
                  <a:lnTo>
                    <a:pt x="483" y="88"/>
                  </a:lnTo>
                  <a:lnTo>
                    <a:pt x="502" y="108"/>
                  </a:lnTo>
                  <a:lnTo>
                    <a:pt x="517" y="132"/>
                  </a:lnTo>
                  <a:lnTo>
                    <a:pt x="532" y="156"/>
                  </a:lnTo>
                  <a:lnTo>
                    <a:pt x="543" y="182"/>
                  </a:lnTo>
                  <a:lnTo>
                    <a:pt x="553" y="210"/>
                  </a:lnTo>
                  <a:lnTo>
                    <a:pt x="560" y="240"/>
                  </a:lnTo>
                  <a:lnTo>
                    <a:pt x="564" y="268"/>
                  </a:lnTo>
                  <a:lnTo>
                    <a:pt x="566" y="300"/>
                  </a:lnTo>
                  <a:lnTo>
                    <a:pt x="564" y="330"/>
                  </a:lnTo>
                  <a:lnTo>
                    <a:pt x="560" y="360"/>
                  </a:lnTo>
                  <a:lnTo>
                    <a:pt x="553" y="390"/>
                  </a:lnTo>
                  <a:lnTo>
                    <a:pt x="543" y="416"/>
                  </a:lnTo>
                  <a:lnTo>
                    <a:pt x="532" y="442"/>
                  </a:lnTo>
                  <a:lnTo>
                    <a:pt x="517" y="468"/>
                  </a:lnTo>
                  <a:lnTo>
                    <a:pt x="502" y="490"/>
                  </a:lnTo>
                  <a:lnTo>
                    <a:pt x="483" y="512"/>
                  </a:lnTo>
                  <a:lnTo>
                    <a:pt x="462" y="532"/>
                  </a:lnTo>
                  <a:lnTo>
                    <a:pt x="442" y="548"/>
                  </a:lnTo>
                  <a:lnTo>
                    <a:pt x="417" y="564"/>
                  </a:lnTo>
                  <a:lnTo>
                    <a:pt x="393" y="576"/>
                  </a:lnTo>
                  <a:lnTo>
                    <a:pt x="367" y="586"/>
                  </a:lnTo>
                  <a:lnTo>
                    <a:pt x="340" y="594"/>
                  </a:lnTo>
                  <a:lnTo>
                    <a:pt x="312" y="598"/>
                  </a:lnTo>
                  <a:lnTo>
                    <a:pt x="284" y="600"/>
                  </a:lnTo>
                  <a:lnTo>
                    <a:pt x="254" y="598"/>
                  </a:lnTo>
                  <a:lnTo>
                    <a:pt x="225" y="594"/>
                  </a:lnTo>
                  <a:lnTo>
                    <a:pt x="199" y="586"/>
                  </a:lnTo>
                  <a:lnTo>
                    <a:pt x="173" y="576"/>
                  </a:lnTo>
                  <a:lnTo>
                    <a:pt x="148" y="564"/>
                  </a:lnTo>
                  <a:lnTo>
                    <a:pt x="126" y="548"/>
                  </a:lnTo>
                  <a:lnTo>
                    <a:pt x="103" y="532"/>
                  </a:lnTo>
                  <a:lnTo>
                    <a:pt x="82" y="512"/>
                  </a:lnTo>
                  <a:lnTo>
                    <a:pt x="66" y="490"/>
                  </a:lnTo>
                  <a:lnTo>
                    <a:pt x="49" y="468"/>
                  </a:lnTo>
                  <a:lnTo>
                    <a:pt x="34" y="442"/>
                  </a:lnTo>
                  <a:lnTo>
                    <a:pt x="22" y="416"/>
                  </a:lnTo>
                  <a:lnTo>
                    <a:pt x="13" y="390"/>
                  </a:lnTo>
                  <a:lnTo>
                    <a:pt x="5" y="360"/>
                  </a:lnTo>
                  <a:lnTo>
                    <a:pt x="2" y="330"/>
                  </a:lnTo>
                  <a:lnTo>
                    <a:pt x="0" y="300"/>
                  </a:lnTo>
                  <a:close/>
                </a:path>
              </a:pathLst>
            </a:custGeom>
            <a:solidFill>
              <a:srgbClr val="F2633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0" name="Freeform 598">
              <a:extLst>
                <a:ext uri="{FF2B5EF4-FFF2-40B4-BE49-F238E27FC236}">
                  <a16:creationId xmlns:a16="http://schemas.microsoft.com/office/drawing/2014/main" id="{745D75E0-F900-4166-95DE-286540222D17}"/>
                </a:ext>
              </a:extLst>
            </p:cNvPr>
            <p:cNvSpPr>
              <a:spLocks/>
            </p:cNvSpPr>
            <p:nvPr/>
          </p:nvSpPr>
          <p:spPr bwMode="auto">
            <a:xfrm>
              <a:off x="2969" y="2164"/>
              <a:ext cx="555" cy="592"/>
            </a:xfrm>
            <a:custGeom>
              <a:avLst/>
              <a:gdLst>
                <a:gd name="T0" fmla="*/ 0 w 555"/>
                <a:gd name="T1" fmla="*/ 296 h 592"/>
                <a:gd name="T2" fmla="*/ 6 w 555"/>
                <a:gd name="T3" fmla="*/ 236 h 592"/>
                <a:gd name="T4" fmla="*/ 23 w 555"/>
                <a:gd name="T5" fmla="*/ 182 h 592"/>
                <a:gd name="T6" fmla="*/ 47 w 555"/>
                <a:gd name="T7" fmla="*/ 130 h 592"/>
                <a:gd name="T8" fmla="*/ 81 w 555"/>
                <a:gd name="T9" fmla="*/ 88 h 592"/>
                <a:gd name="T10" fmla="*/ 123 w 555"/>
                <a:gd name="T11" fmla="*/ 52 h 592"/>
                <a:gd name="T12" fmla="*/ 170 w 555"/>
                <a:gd name="T13" fmla="*/ 24 h 592"/>
                <a:gd name="T14" fmla="*/ 222 w 555"/>
                <a:gd name="T15" fmla="*/ 6 h 592"/>
                <a:gd name="T16" fmla="*/ 279 w 555"/>
                <a:gd name="T17" fmla="*/ 0 h 592"/>
                <a:gd name="T18" fmla="*/ 307 w 555"/>
                <a:gd name="T19" fmla="*/ 2 h 592"/>
                <a:gd name="T20" fmla="*/ 360 w 555"/>
                <a:gd name="T21" fmla="*/ 14 h 592"/>
                <a:gd name="T22" fmla="*/ 410 w 555"/>
                <a:gd name="T23" fmla="*/ 36 h 592"/>
                <a:gd name="T24" fmla="*/ 454 w 555"/>
                <a:gd name="T25" fmla="*/ 68 h 592"/>
                <a:gd name="T26" fmla="*/ 491 w 555"/>
                <a:gd name="T27" fmla="*/ 108 h 592"/>
                <a:gd name="T28" fmla="*/ 521 w 555"/>
                <a:gd name="T29" fmla="*/ 156 h 592"/>
                <a:gd name="T30" fmla="*/ 542 w 555"/>
                <a:gd name="T31" fmla="*/ 208 h 592"/>
                <a:gd name="T32" fmla="*/ 553 w 555"/>
                <a:gd name="T33" fmla="*/ 266 h 592"/>
                <a:gd name="T34" fmla="*/ 555 w 555"/>
                <a:gd name="T35" fmla="*/ 296 h 592"/>
                <a:gd name="T36" fmla="*/ 550 w 555"/>
                <a:gd name="T37" fmla="*/ 356 h 592"/>
                <a:gd name="T38" fmla="*/ 535 w 555"/>
                <a:gd name="T39" fmla="*/ 410 h 592"/>
                <a:gd name="T40" fmla="*/ 508 w 555"/>
                <a:gd name="T41" fmla="*/ 462 h 592"/>
                <a:gd name="T42" fmla="*/ 474 w 555"/>
                <a:gd name="T43" fmla="*/ 504 h 592"/>
                <a:gd name="T44" fmla="*/ 433 w 555"/>
                <a:gd name="T45" fmla="*/ 540 h 592"/>
                <a:gd name="T46" fmla="*/ 386 w 555"/>
                <a:gd name="T47" fmla="*/ 568 h 592"/>
                <a:gd name="T48" fmla="*/ 333 w 555"/>
                <a:gd name="T49" fmla="*/ 586 h 592"/>
                <a:gd name="T50" fmla="*/ 279 w 555"/>
                <a:gd name="T51" fmla="*/ 592 h 592"/>
                <a:gd name="T52" fmla="*/ 249 w 555"/>
                <a:gd name="T53" fmla="*/ 590 h 592"/>
                <a:gd name="T54" fmla="*/ 196 w 555"/>
                <a:gd name="T55" fmla="*/ 578 h 592"/>
                <a:gd name="T56" fmla="*/ 145 w 555"/>
                <a:gd name="T57" fmla="*/ 556 h 592"/>
                <a:gd name="T58" fmla="*/ 102 w 555"/>
                <a:gd name="T59" fmla="*/ 524 h 592"/>
                <a:gd name="T60" fmla="*/ 64 w 555"/>
                <a:gd name="T61" fmla="*/ 484 h 592"/>
                <a:gd name="T62" fmla="*/ 34 w 555"/>
                <a:gd name="T63" fmla="*/ 436 h 592"/>
                <a:gd name="T64" fmla="*/ 14 w 555"/>
                <a:gd name="T65" fmla="*/ 384 h 592"/>
                <a:gd name="T66" fmla="*/ 2 w 555"/>
                <a:gd name="T67" fmla="*/ 326 h 592"/>
                <a:gd name="T68" fmla="*/ 0 w 555"/>
                <a:gd name="T69" fmla="*/ 296 h 59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55"/>
                <a:gd name="T106" fmla="*/ 0 h 592"/>
                <a:gd name="T107" fmla="*/ 555 w 555"/>
                <a:gd name="T108" fmla="*/ 592 h 59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55" h="592">
                  <a:moveTo>
                    <a:pt x="0" y="296"/>
                  </a:moveTo>
                  <a:lnTo>
                    <a:pt x="0" y="296"/>
                  </a:lnTo>
                  <a:lnTo>
                    <a:pt x="2" y="266"/>
                  </a:lnTo>
                  <a:lnTo>
                    <a:pt x="6" y="236"/>
                  </a:lnTo>
                  <a:lnTo>
                    <a:pt x="14" y="208"/>
                  </a:lnTo>
                  <a:lnTo>
                    <a:pt x="23" y="182"/>
                  </a:lnTo>
                  <a:lnTo>
                    <a:pt x="34" y="156"/>
                  </a:lnTo>
                  <a:lnTo>
                    <a:pt x="47" y="130"/>
                  </a:lnTo>
                  <a:lnTo>
                    <a:pt x="64" y="108"/>
                  </a:lnTo>
                  <a:lnTo>
                    <a:pt x="81" y="88"/>
                  </a:lnTo>
                  <a:lnTo>
                    <a:pt x="102" y="68"/>
                  </a:lnTo>
                  <a:lnTo>
                    <a:pt x="123" y="52"/>
                  </a:lnTo>
                  <a:lnTo>
                    <a:pt x="145" y="36"/>
                  </a:lnTo>
                  <a:lnTo>
                    <a:pt x="170" y="24"/>
                  </a:lnTo>
                  <a:lnTo>
                    <a:pt x="196" y="14"/>
                  </a:lnTo>
                  <a:lnTo>
                    <a:pt x="222" y="6"/>
                  </a:lnTo>
                  <a:lnTo>
                    <a:pt x="249" y="2"/>
                  </a:lnTo>
                  <a:lnTo>
                    <a:pt x="279" y="0"/>
                  </a:lnTo>
                  <a:lnTo>
                    <a:pt x="307" y="2"/>
                  </a:lnTo>
                  <a:lnTo>
                    <a:pt x="333" y="6"/>
                  </a:lnTo>
                  <a:lnTo>
                    <a:pt x="360" y="14"/>
                  </a:lnTo>
                  <a:lnTo>
                    <a:pt x="386" y="24"/>
                  </a:lnTo>
                  <a:lnTo>
                    <a:pt x="410" y="36"/>
                  </a:lnTo>
                  <a:lnTo>
                    <a:pt x="433" y="52"/>
                  </a:lnTo>
                  <a:lnTo>
                    <a:pt x="454" y="68"/>
                  </a:lnTo>
                  <a:lnTo>
                    <a:pt x="474" y="88"/>
                  </a:lnTo>
                  <a:lnTo>
                    <a:pt x="491" y="108"/>
                  </a:lnTo>
                  <a:lnTo>
                    <a:pt x="508" y="130"/>
                  </a:lnTo>
                  <a:lnTo>
                    <a:pt x="521" y="156"/>
                  </a:lnTo>
                  <a:lnTo>
                    <a:pt x="535" y="182"/>
                  </a:lnTo>
                  <a:lnTo>
                    <a:pt x="542" y="208"/>
                  </a:lnTo>
                  <a:lnTo>
                    <a:pt x="550" y="236"/>
                  </a:lnTo>
                  <a:lnTo>
                    <a:pt x="553" y="266"/>
                  </a:lnTo>
                  <a:lnTo>
                    <a:pt x="555" y="296"/>
                  </a:lnTo>
                  <a:lnTo>
                    <a:pt x="553" y="326"/>
                  </a:lnTo>
                  <a:lnTo>
                    <a:pt x="550" y="356"/>
                  </a:lnTo>
                  <a:lnTo>
                    <a:pt x="542" y="384"/>
                  </a:lnTo>
                  <a:lnTo>
                    <a:pt x="535" y="410"/>
                  </a:lnTo>
                  <a:lnTo>
                    <a:pt x="521" y="436"/>
                  </a:lnTo>
                  <a:lnTo>
                    <a:pt x="508" y="462"/>
                  </a:lnTo>
                  <a:lnTo>
                    <a:pt x="491" y="484"/>
                  </a:lnTo>
                  <a:lnTo>
                    <a:pt x="474" y="504"/>
                  </a:lnTo>
                  <a:lnTo>
                    <a:pt x="454" y="524"/>
                  </a:lnTo>
                  <a:lnTo>
                    <a:pt x="433" y="540"/>
                  </a:lnTo>
                  <a:lnTo>
                    <a:pt x="410" y="556"/>
                  </a:lnTo>
                  <a:lnTo>
                    <a:pt x="386" y="568"/>
                  </a:lnTo>
                  <a:lnTo>
                    <a:pt x="360" y="578"/>
                  </a:lnTo>
                  <a:lnTo>
                    <a:pt x="333" y="586"/>
                  </a:lnTo>
                  <a:lnTo>
                    <a:pt x="307" y="590"/>
                  </a:lnTo>
                  <a:lnTo>
                    <a:pt x="279" y="592"/>
                  </a:lnTo>
                  <a:lnTo>
                    <a:pt x="249" y="590"/>
                  </a:lnTo>
                  <a:lnTo>
                    <a:pt x="222" y="586"/>
                  </a:lnTo>
                  <a:lnTo>
                    <a:pt x="196" y="578"/>
                  </a:lnTo>
                  <a:lnTo>
                    <a:pt x="170" y="568"/>
                  </a:lnTo>
                  <a:lnTo>
                    <a:pt x="145" y="556"/>
                  </a:lnTo>
                  <a:lnTo>
                    <a:pt x="123" y="540"/>
                  </a:lnTo>
                  <a:lnTo>
                    <a:pt x="102" y="524"/>
                  </a:lnTo>
                  <a:lnTo>
                    <a:pt x="81" y="504"/>
                  </a:lnTo>
                  <a:lnTo>
                    <a:pt x="64" y="484"/>
                  </a:lnTo>
                  <a:lnTo>
                    <a:pt x="47" y="462"/>
                  </a:lnTo>
                  <a:lnTo>
                    <a:pt x="34" y="436"/>
                  </a:lnTo>
                  <a:lnTo>
                    <a:pt x="23" y="410"/>
                  </a:lnTo>
                  <a:lnTo>
                    <a:pt x="14" y="384"/>
                  </a:lnTo>
                  <a:lnTo>
                    <a:pt x="6" y="356"/>
                  </a:lnTo>
                  <a:lnTo>
                    <a:pt x="2" y="326"/>
                  </a:lnTo>
                  <a:lnTo>
                    <a:pt x="0" y="296"/>
                  </a:lnTo>
                  <a:close/>
                </a:path>
              </a:pathLst>
            </a:custGeom>
            <a:solidFill>
              <a:srgbClr val="F262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1" name="Freeform 599">
              <a:extLst>
                <a:ext uri="{FF2B5EF4-FFF2-40B4-BE49-F238E27FC236}">
                  <a16:creationId xmlns:a16="http://schemas.microsoft.com/office/drawing/2014/main" id="{9FEADE12-EFE4-478B-8BB8-8821AB67E2AD}"/>
                </a:ext>
              </a:extLst>
            </p:cNvPr>
            <p:cNvSpPr>
              <a:spLocks/>
            </p:cNvSpPr>
            <p:nvPr/>
          </p:nvSpPr>
          <p:spPr bwMode="auto">
            <a:xfrm>
              <a:off x="2975" y="2170"/>
              <a:ext cx="544" cy="580"/>
            </a:xfrm>
            <a:custGeom>
              <a:avLst/>
              <a:gdLst>
                <a:gd name="T0" fmla="*/ 0 w 544"/>
                <a:gd name="T1" fmla="*/ 290 h 580"/>
                <a:gd name="T2" fmla="*/ 4 w 544"/>
                <a:gd name="T3" fmla="*/ 232 h 580"/>
                <a:gd name="T4" fmla="*/ 21 w 544"/>
                <a:gd name="T5" fmla="*/ 178 h 580"/>
                <a:gd name="T6" fmla="*/ 45 w 544"/>
                <a:gd name="T7" fmla="*/ 128 h 580"/>
                <a:gd name="T8" fmla="*/ 79 w 544"/>
                <a:gd name="T9" fmla="*/ 86 h 580"/>
                <a:gd name="T10" fmla="*/ 118 w 544"/>
                <a:gd name="T11" fmla="*/ 50 h 580"/>
                <a:gd name="T12" fmla="*/ 166 w 544"/>
                <a:gd name="T13" fmla="*/ 24 h 580"/>
                <a:gd name="T14" fmla="*/ 216 w 544"/>
                <a:gd name="T15" fmla="*/ 6 h 580"/>
                <a:gd name="T16" fmla="*/ 271 w 544"/>
                <a:gd name="T17" fmla="*/ 0 h 580"/>
                <a:gd name="T18" fmla="*/ 299 w 544"/>
                <a:gd name="T19" fmla="*/ 2 h 580"/>
                <a:gd name="T20" fmla="*/ 354 w 544"/>
                <a:gd name="T21" fmla="*/ 14 h 580"/>
                <a:gd name="T22" fmla="*/ 401 w 544"/>
                <a:gd name="T23" fmla="*/ 36 h 580"/>
                <a:gd name="T24" fmla="*/ 446 w 544"/>
                <a:gd name="T25" fmla="*/ 66 h 580"/>
                <a:gd name="T26" fmla="*/ 482 w 544"/>
                <a:gd name="T27" fmla="*/ 106 h 580"/>
                <a:gd name="T28" fmla="*/ 512 w 544"/>
                <a:gd name="T29" fmla="*/ 152 h 580"/>
                <a:gd name="T30" fmla="*/ 532 w 544"/>
                <a:gd name="T31" fmla="*/ 204 h 580"/>
                <a:gd name="T32" fmla="*/ 544 w 544"/>
                <a:gd name="T33" fmla="*/ 260 h 580"/>
                <a:gd name="T34" fmla="*/ 544 w 544"/>
                <a:gd name="T35" fmla="*/ 290 h 580"/>
                <a:gd name="T36" fmla="*/ 538 w 544"/>
                <a:gd name="T37" fmla="*/ 348 h 580"/>
                <a:gd name="T38" fmla="*/ 523 w 544"/>
                <a:gd name="T39" fmla="*/ 404 h 580"/>
                <a:gd name="T40" fmla="*/ 499 w 544"/>
                <a:gd name="T41" fmla="*/ 452 h 580"/>
                <a:gd name="T42" fmla="*/ 465 w 544"/>
                <a:gd name="T43" fmla="*/ 496 h 580"/>
                <a:gd name="T44" fmla="*/ 423 w 544"/>
                <a:gd name="T45" fmla="*/ 530 h 580"/>
                <a:gd name="T46" fmla="*/ 378 w 544"/>
                <a:gd name="T47" fmla="*/ 558 h 580"/>
                <a:gd name="T48" fmla="*/ 327 w 544"/>
                <a:gd name="T49" fmla="*/ 574 h 580"/>
                <a:gd name="T50" fmla="*/ 271 w 544"/>
                <a:gd name="T51" fmla="*/ 580 h 580"/>
                <a:gd name="T52" fmla="*/ 245 w 544"/>
                <a:gd name="T53" fmla="*/ 578 h 580"/>
                <a:gd name="T54" fmla="*/ 190 w 544"/>
                <a:gd name="T55" fmla="*/ 568 h 580"/>
                <a:gd name="T56" fmla="*/ 141 w 544"/>
                <a:gd name="T57" fmla="*/ 546 h 580"/>
                <a:gd name="T58" fmla="*/ 98 w 544"/>
                <a:gd name="T59" fmla="*/ 514 h 580"/>
                <a:gd name="T60" fmla="*/ 62 w 544"/>
                <a:gd name="T61" fmla="*/ 474 h 580"/>
                <a:gd name="T62" fmla="*/ 32 w 544"/>
                <a:gd name="T63" fmla="*/ 428 h 580"/>
                <a:gd name="T64" fmla="*/ 11 w 544"/>
                <a:gd name="T65" fmla="*/ 376 h 580"/>
                <a:gd name="T66" fmla="*/ 0 w 544"/>
                <a:gd name="T67" fmla="*/ 320 h 580"/>
                <a:gd name="T68" fmla="*/ 0 w 544"/>
                <a:gd name="T69" fmla="*/ 290 h 58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44"/>
                <a:gd name="T106" fmla="*/ 0 h 580"/>
                <a:gd name="T107" fmla="*/ 544 w 544"/>
                <a:gd name="T108" fmla="*/ 580 h 58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44" h="580">
                  <a:moveTo>
                    <a:pt x="0" y="290"/>
                  </a:moveTo>
                  <a:lnTo>
                    <a:pt x="0" y="290"/>
                  </a:lnTo>
                  <a:lnTo>
                    <a:pt x="0" y="260"/>
                  </a:lnTo>
                  <a:lnTo>
                    <a:pt x="4" y="232"/>
                  </a:lnTo>
                  <a:lnTo>
                    <a:pt x="11" y="204"/>
                  </a:lnTo>
                  <a:lnTo>
                    <a:pt x="21" y="178"/>
                  </a:lnTo>
                  <a:lnTo>
                    <a:pt x="32" y="152"/>
                  </a:lnTo>
                  <a:lnTo>
                    <a:pt x="45" y="128"/>
                  </a:lnTo>
                  <a:lnTo>
                    <a:pt x="62" y="106"/>
                  </a:lnTo>
                  <a:lnTo>
                    <a:pt x="79" y="86"/>
                  </a:lnTo>
                  <a:lnTo>
                    <a:pt x="98" y="66"/>
                  </a:lnTo>
                  <a:lnTo>
                    <a:pt x="118" y="50"/>
                  </a:lnTo>
                  <a:lnTo>
                    <a:pt x="141" y="36"/>
                  </a:lnTo>
                  <a:lnTo>
                    <a:pt x="166" y="24"/>
                  </a:lnTo>
                  <a:lnTo>
                    <a:pt x="190" y="14"/>
                  </a:lnTo>
                  <a:lnTo>
                    <a:pt x="216" y="6"/>
                  </a:lnTo>
                  <a:lnTo>
                    <a:pt x="245" y="2"/>
                  </a:lnTo>
                  <a:lnTo>
                    <a:pt x="271" y="0"/>
                  </a:lnTo>
                  <a:lnTo>
                    <a:pt x="299" y="2"/>
                  </a:lnTo>
                  <a:lnTo>
                    <a:pt x="327" y="6"/>
                  </a:lnTo>
                  <a:lnTo>
                    <a:pt x="354" y="14"/>
                  </a:lnTo>
                  <a:lnTo>
                    <a:pt x="378" y="24"/>
                  </a:lnTo>
                  <a:lnTo>
                    <a:pt x="401" y="36"/>
                  </a:lnTo>
                  <a:lnTo>
                    <a:pt x="423" y="50"/>
                  </a:lnTo>
                  <a:lnTo>
                    <a:pt x="446" y="66"/>
                  </a:lnTo>
                  <a:lnTo>
                    <a:pt x="465" y="86"/>
                  </a:lnTo>
                  <a:lnTo>
                    <a:pt x="482" y="106"/>
                  </a:lnTo>
                  <a:lnTo>
                    <a:pt x="499" y="128"/>
                  </a:lnTo>
                  <a:lnTo>
                    <a:pt x="512" y="152"/>
                  </a:lnTo>
                  <a:lnTo>
                    <a:pt x="523" y="178"/>
                  </a:lnTo>
                  <a:lnTo>
                    <a:pt x="532" y="204"/>
                  </a:lnTo>
                  <a:lnTo>
                    <a:pt x="538" y="232"/>
                  </a:lnTo>
                  <a:lnTo>
                    <a:pt x="544" y="260"/>
                  </a:lnTo>
                  <a:lnTo>
                    <a:pt x="544" y="290"/>
                  </a:lnTo>
                  <a:lnTo>
                    <a:pt x="544" y="320"/>
                  </a:lnTo>
                  <a:lnTo>
                    <a:pt x="538" y="348"/>
                  </a:lnTo>
                  <a:lnTo>
                    <a:pt x="532" y="376"/>
                  </a:lnTo>
                  <a:lnTo>
                    <a:pt x="523" y="404"/>
                  </a:lnTo>
                  <a:lnTo>
                    <a:pt x="512" y="428"/>
                  </a:lnTo>
                  <a:lnTo>
                    <a:pt x="499" y="452"/>
                  </a:lnTo>
                  <a:lnTo>
                    <a:pt x="482" y="474"/>
                  </a:lnTo>
                  <a:lnTo>
                    <a:pt x="465" y="496"/>
                  </a:lnTo>
                  <a:lnTo>
                    <a:pt x="446" y="514"/>
                  </a:lnTo>
                  <a:lnTo>
                    <a:pt x="423" y="530"/>
                  </a:lnTo>
                  <a:lnTo>
                    <a:pt x="401" y="546"/>
                  </a:lnTo>
                  <a:lnTo>
                    <a:pt x="378" y="558"/>
                  </a:lnTo>
                  <a:lnTo>
                    <a:pt x="354" y="568"/>
                  </a:lnTo>
                  <a:lnTo>
                    <a:pt x="327" y="574"/>
                  </a:lnTo>
                  <a:lnTo>
                    <a:pt x="299" y="578"/>
                  </a:lnTo>
                  <a:lnTo>
                    <a:pt x="271" y="580"/>
                  </a:lnTo>
                  <a:lnTo>
                    <a:pt x="245" y="578"/>
                  </a:lnTo>
                  <a:lnTo>
                    <a:pt x="216" y="574"/>
                  </a:lnTo>
                  <a:lnTo>
                    <a:pt x="190" y="568"/>
                  </a:lnTo>
                  <a:lnTo>
                    <a:pt x="166" y="558"/>
                  </a:lnTo>
                  <a:lnTo>
                    <a:pt x="141" y="546"/>
                  </a:lnTo>
                  <a:lnTo>
                    <a:pt x="118" y="530"/>
                  </a:lnTo>
                  <a:lnTo>
                    <a:pt x="98" y="514"/>
                  </a:lnTo>
                  <a:lnTo>
                    <a:pt x="79" y="496"/>
                  </a:lnTo>
                  <a:lnTo>
                    <a:pt x="62" y="474"/>
                  </a:lnTo>
                  <a:lnTo>
                    <a:pt x="45" y="452"/>
                  </a:lnTo>
                  <a:lnTo>
                    <a:pt x="32" y="428"/>
                  </a:lnTo>
                  <a:lnTo>
                    <a:pt x="21" y="404"/>
                  </a:lnTo>
                  <a:lnTo>
                    <a:pt x="11" y="376"/>
                  </a:lnTo>
                  <a:lnTo>
                    <a:pt x="4" y="348"/>
                  </a:lnTo>
                  <a:lnTo>
                    <a:pt x="0" y="320"/>
                  </a:lnTo>
                  <a:lnTo>
                    <a:pt x="0" y="290"/>
                  </a:lnTo>
                  <a:close/>
                </a:path>
              </a:pathLst>
            </a:custGeom>
            <a:solidFill>
              <a:srgbClr val="F1614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2" name="Freeform 600">
              <a:extLst>
                <a:ext uri="{FF2B5EF4-FFF2-40B4-BE49-F238E27FC236}">
                  <a16:creationId xmlns:a16="http://schemas.microsoft.com/office/drawing/2014/main" id="{6E0E7323-9D07-4B66-A760-823119185EFD}"/>
                </a:ext>
              </a:extLst>
            </p:cNvPr>
            <p:cNvSpPr>
              <a:spLocks/>
            </p:cNvSpPr>
            <p:nvPr/>
          </p:nvSpPr>
          <p:spPr bwMode="auto">
            <a:xfrm>
              <a:off x="2979" y="2176"/>
              <a:ext cx="536" cy="570"/>
            </a:xfrm>
            <a:custGeom>
              <a:avLst/>
              <a:gdLst>
                <a:gd name="T0" fmla="*/ 0 w 536"/>
                <a:gd name="T1" fmla="*/ 284 h 570"/>
                <a:gd name="T2" fmla="*/ 5 w 536"/>
                <a:gd name="T3" fmla="*/ 228 h 570"/>
                <a:gd name="T4" fmla="*/ 20 w 536"/>
                <a:gd name="T5" fmla="*/ 174 h 570"/>
                <a:gd name="T6" fmla="*/ 45 w 536"/>
                <a:gd name="T7" fmla="*/ 126 h 570"/>
                <a:gd name="T8" fmla="*/ 79 w 536"/>
                <a:gd name="T9" fmla="*/ 84 h 570"/>
                <a:gd name="T10" fmla="*/ 118 w 536"/>
                <a:gd name="T11" fmla="*/ 48 h 570"/>
                <a:gd name="T12" fmla="*/ 163 w 536"/>
                <a:gd name="T13" fmla="*/ 22 h 570"/>
                <a:gd name="T14" fmla="*/ 214 w 536"/>
                <a:gd name="T15" fmla="*/ 6 h 570"/>
                <a:gd name="T16" fmla="*/ 267 w 536"/>
                <a:gd name="T17" fmla="*/ 0 h 570"/>
                <a:gd name="T18" fmla="*/ 295 w 536"/>
                <a:gd name="T19" fmla="*/ 2 h 570"/>
                <a:gd name="T20" fmla="*/ 348 w 536"/>
                <a:gd name="T21" fmla="*/ 14 h 570"/>
                <a:gd name="T22" fmla="*/ 395 w 536"/>
                <a:gd name="T23" fmla="*/ 34 h 570"/>
                <a:gd name="T24" fmla="*/ 438 w 536"/>
                <a:gd name="T25" fmla="*/ 66 h 570"/>
                <a:gd name="T26" fmla="*/ 474 w 536"/>
                <a:gd name="T27" fmla="*/ 104 h 570"/>
                <a:gd name="T28" fmla="*/ 502 w 536"/>
                <a:gd name="T29" fmla="*/ 150 h 570"/>
                <a:gd name="T30" fmla="*/ 523 w 536"/>
                <a:gd name="T31" fmla="*/ 200 h 570"/>
                <a:gd name="T32" fmla="*/ 534 w 536"/>
                <a:gd name="T33" fmla="*/ 256 h 570"/>
                <a:gd name="T34" fmla="*/ 536 w 536"/>
                <a:gd name="T35" fmla="*/ 284 h 570"/>
                <a:gd name="T36" fmla="*/ 530 w 536"/>
                <a:gd name="T37" fmla="*/ 342 h 570"/>
                <a:gd name="T38" fmla="*/ 513 w 536"/>
                <a:gd name="T39" fmla="*/ 396 h 570"/>
                <a:gd name="T40" fmla="*/ 489 w 536"/>
                <a:gd name="T41" fmla="*/ 444 h 570"/>
                <a:gd name="T42" fmla="*/ 457 w 536"/>
                <a:gd name="T43" fmla="*/ 486 h 570"/>
                <a:gd name="T44" fmla="*/ 417 w 536"/>
                <a:gd name="T45" fmla="*/ 520 h 570"/>
                <a:gd name="T46" fmla="*/ 372 w 536"/>
                <a:gd name="T47" fmla="*/ 546 h 570"/>
                <a:gd name="T48" fmla="*/ 321 w 536"/>
                <a:gd name="T49" fmla="*/ 564 h 570"/>
                <a:gd name="T50" fmla="*/ 267 w 536"/>
                <a:gd name="T51" fmla="*/ 570 h 570"/>
                <a:gd name="T52" fmla="*/ 241 w 536"/>
                <a:gd name="T53" fmla="*/ 568 h 570"/>
                <a:gd name="T54" fmla="*/ 188 w 536"/>
                <a:gd name="T55" fmla="*/ 556 h 570"/>
                <a:gd name="T56" fmla="*/ 141 w 536"/>
                <a:gd name="T57" fmla="*/ 534 h 570"/>
                <a:gd name="T58" fmla="*/ 98 w 536"/>
                <a:gd name="T59" fmla="*/ 504 h 570"/>
                <a:gd name="T60" fmla="*/ 62 w 536"/>
                <a:gd name="T61" fmla="*/ 466 h 570"/>
                <a:gd name="T62" fmla="*/ 32 w 536"/>
                <a:gd name="T63" fmla="*/ 420 h 570"/>
                <a:gd name="T64" fmla="*/ 13 w 536"/>
                <a:gd name="T65" fmla="*/ 370 h 570"/>
                <a:gd name="T66" fmla="*/ 2 w 536"/>
                <a:gd name="T67" fmla="*/ 314 h 570"/>
                <a:gd name="T68" fmla="*/ 0 w 536"/>
                <a:gd name="T69" fmla="*/ 284 h 57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36"/>
                <a:gd name="T106" fmla="*/ 0 h 570"/>
                <a:gd name="T107" fmla="*/ 536 w 536"/>
                <a:gd name="T108" fmla="*/ 570 h 57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36" h="570">
                  <a:moveTo>
                    <a:pt x="0" y="284"/>
                  </a:moveTo>
                  <a:lnTo>
                    <a:pt x="0" y="284"/>
                  </a:lnTo>
                  <a:lnTo>
                    <a:pt x="2" y="256"/>
                  </a:lnTo>
                  <a:lnTo>
                    <a:pt x="5" y="228"/>
                  </a:lnTo>
                  <a:lnTo>
                    <a:pt x="13" y="200"/>
                  </a:lnTo>
                  <a:lnTo>
                    <a:pt x="20" y="174"/>
                  </a:lnTo>
                  <a:lnTo>
                    <a:pt x="32" y="150"/>
                  </a:lnTo>
                  <a:lnTo>
                    <a:pt x="45" y="126"/>
                  </a:lnTo>
                  <a:lnTo>
                    <a:pt x="62" y="104"/>
                  </a:lnTo>
                  <a:lnTo>
                    <a:pt x="79" y="84"/>
                  </a:lnTo>
                  <a:lnTo>
                    <a:pt x="98" y="66"/>
                  </a:lnTo>
                  <a:lnTo>
                    <a:pt x="118" y="48"/>
                  </a:lnTo>
                  <a:lnTo>
                    <a:pt x="141" y="34"/>
                  </a:lnTo>
                  <a:lnTo>
                    <a:pt x="163" y="22"/>
                  </a:lnTo>
                  <a:lnTo>
                    <a:pt x="188" y="14"/>
                  </a:lnTo>
                  <a:lnTo>
                    <a:pt x="214" y="6"/>
                  </a:lnTo>
                  <a:lnTo>
                    <a:pt x="241" y="2"/>
                  </a:lnTo>
                  <a:lnTo>
                    <a:pt x="267" y="0"/>
                  </a:lnTo>
                  <a:lnTo>
                    <a:pt x="295" y="2"/>
                  </a:lnTo>
                  <a:lnTo>
                    <a:pt x="321" y="6"/>
                  </a:lnTo>
                  <a:lnTo>
                    <a:pt x="348" y="14"/>
                  </a:lnTo>
                  <a:lnTo>
                    <a:pt x="372" y="22"/>
                  </a:lnTo>
                  <a:lnTo>
                    <a:pt x="395" y="34"/>
                  </a:lnTo>
                  <a:lnTo>
                    <a:pt x="417" y="48"/>
                  </a:lnTo>
                  <a:lnTo>
                    <a:pt x="438" y="66"/>
                  </a:lnTo>
                  <a:lnTo>
                    <a:pt x="457" y="84"/>
                  </a:lnTo>
                  <a:lnTo>
                    <a:pt x="474" y="104"/>
                  </a:lnTo>
                  <a:lnTo>
                    <a:pt x="489" y="126"/>
                  </a:lnTo>
                  <a:lnTo>
                    <a:pt x="502" y="150"/>
                  </a:lnTo>
                  <a:lnTo>
                    <a:pt x="513" y="174"/>
                  </a:lnTo>
                  <a:lnTo>
                    <a:pt x="523" y="200"/>
                  </a:lnTo>
                  <a:lnTo>
                    <a:pt x="530" y="228"/>
                  </a:lnTo>
                  <a:lnTo>
                    <a:pt x="534" y="256"/>
                  </a:lnTo>
                  <a:lnTo>
                    <a:pt x="536" y="284"/>
                  </a:lnTo>
                  <a:lnTo>
                    <a:pt x="534" y="314"/>
                  </a:lnTo>
                  <a:lnTo>
                    <a:pt x="530" y="342"/>
                  </a:lnTo>
                  <a:lnTo>
                    <a:pt x="523" y="370"/>
                  </a:lnTo>
                  <a:lnTo>
                    <a:pt x="513" y="396"/>
                  </a:lnTo>
                  <a:lnTo>
                    <a:pt x="502" y="420"/>
                  </a:lnTo>
                  <a:lnTo>
                    <a:pt x="489" y="444"/>
                  </a:lnTo>
                  <a:lnTo>
                    <a:pt x="474" y="466"/>
                  </a:lnTo>
                  <a:lnTo>
                    <a:pt x="457" y="486"/>
                  </a:lnTo>
                  <a:lnTo>
                    <a:pt x="438" y="504"/>
                  </a:lnTo>
                  <a:lnTo>
                    <a:pt x="417" y="520"/>
                  </a:lnTo>
                  <a:lnTo>
                    <a:pt x="395" y="534"/>
                  </a:lnTo>
                  <a:lnTo>
                    <a:pt x="372" y="546"/>
                  </a:lnTo>
                  <a:lnTo>
                    <a:pt x="348" y="556"/>
                  </a:lnTo>
                  <a:lnTo>
                    <a:pt x="321" y="564"/>
                  </a:lnTo>
                  <a:lnTo>
                    <a:pt x="295" y="568"/>
                  </a:lnTo>
                  <a:lnTo>
                    <a:pt x="267" y="570"/>
                  </a:lnTo>
                  <a:lnTo>
                    <a:pt x="241" y="568"/>
                  </a:lnTo>
                  <a:lnTo>
                    <a:pt x="214" y="564"/>
                  </a:lnTo>
                  <a:lnTo>
                    <a:pt x="188" y="556"/>
                  </a:lnTo>
                  <a:lnTo>
                    <a:pt x="163" y="546"/>
                  </a:lnTo>
                  <a:lnTo>
                    <a:pt x="141" y="534"/>
                  </a:lnTo>
                  <a:lnTo>
                    <a:pt x="118" y="520"/>
                  </a:lnTo>
                  <a:lnTo>
                    <a:pt x="98" y="504"/>
                  </a:lnTo>
                  <a:lnTo>
                    <a:pt x="79" y="486"/>
                  </a:lnTo>
                  <a:lnTo>
                    <a:pt x="62" y="466"/>
                  </a:lnTo>
                  <a:lnTo>
                    <a:pt x="45" y="444"/>
                  </a:lnTo>
                  <a:lnTo>
                    <a:pt x="32" y="420"/>
                  </a:lnTo>
                  <a:lnTo>
                    <a:pt x="20" y="396"/>
                  </a:lnTo>
                  <a:lnTo>
                    <a:pt x="13" y="370"/>
                  </a:lnTo>
                  <a:lnTo>
                    <a:pt x="5" y="342"/>
                  </a:lnTo>
                  <a:lnTo>
                    <a:pt x="2" y="314"/>
                  </a:lnTo>
                  <a:lnTo>
                    <a:pt x="0" y="284"/>
                  </a:lnTo>
                  <a:close/>
                </a:path>
              </a:pathLst>
            </a:custGeom>
            <a:solidFill>
              <a:srgbClr val="F15F4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 name="Freeform 601">
              <a:extLst>
                <a:ext uri="{FF2B5EF4-FFF2-40B4-BE49-F238E27FC236}">
                  <a16:creationId xmlns:a16="http://schemas.microsoft.com/office/drawing/2014/main" id="{2CDC8EFF-5AA7-4A64-A42D-D054F0B09CBC}"/>
                </a:ext>
              </a:extLst>
            </p:cNvPr>
            <p:cNvSpPr>
              <a:spLocks/>
            </p:cNvSpPr>
            <p:nvPr/>
          </p:nvSpPr>
          <p:spPr bwMode="auto">
            <a:xfrm>
              <a:off x="2984" y="2182"/>
              <a:ext cx="525" cy="558"/>
            </a:xfrm>
            <a:custGeom>
              <a:avLst/>
              <a:gdLst>
                <a:gd name="T0" fmla="*/ 0 w 525"/>
                <a:gd name="T1" fmla="*/ 280 h 558"/>
                <a:gd name="T2" fmla="*/ 6 w 525"/>
                <a:gd name="T3" fmla="*/ 222 h 558"/>
                <a:gd name="T4" fmla="*/ 21 w 525"/>
                <a:gd name="T5" fmla="*/ 170 h 558"/>
                <a:gd name="T6" fmla="*/ 46 w 525"/>
                <a:gd name="T7" fmla="*/ 124 h 558"/>
                <a:gd name="T8" fmla="*/ 78 w 525"/>
                <a:gd name="T9" fmla="*/ 82 h 558"/>
                <a:gd name="T10" fmla="*/ 115 w 525"/>
                <a:gd name="T11" fmla="*/ 48 h 558"/>
                <a:gd name="T12" fmla="*/ 160 w 525"/>
                <a:gd name="T13" fmla="*/ 22 h 558"/>
                <a:gd name="T14" fmla="*/ 209 w 525"/>
                <a:gd name="T15" fmla="*/ 6 h 558"/>
                <a:gd name="T16" fmla="*/ 262 w 525"/>
                <a:gd name="T17" fmla="*/ 0 h 558"/>
                <a:gd name="T18" fmla="*/ 290 w 525"/>
                <a:gd name="T19" fmla="*/ 2 h 558"/>
                <a:gd name="T20" fmla="*/ 341 w 525"/>
                <a:gd name="T21" fmla="*/ 12 h 558"/>
                <a:gd name="T22" fmla="*/ 388 w 525"/>
                <a:gd name="T23" fmla="*/ 34 h 558"/>
                <a:gd name="T24" fmla="*/ 429 w 525"/>
                <a:gd name="T25" fmla="*/ 64 h 558"/>
                <a:gd name="T26" fmla="*/ 465 w 525"/>
                <a:gd name="T27" fmla="*/ 102 h 558"/>
                <a:gd name="T28" fmla="*/ 493 w 525"/>
                <a:gd name="T29" fmla="*/ 146 h 558"/>
                <a:gd name="T30" fmla="*/ 512 w 525"/>
                <a:gd name="T31" fmla="*/ 196 h 558"/>
                <a:gd name="T32" fmla="*/ 523 w 525"/>
                <a:gd name="T33" fmla="*/ 250 h 558"/>
                <a:gd name="T34" fmla="*/ 525 w 525"/>
                <a:gd name="T35" fmla="*/ 280 h 558"/>
                <a:gd name="T36" fmla="*/ 520 w 525"/>
                <a:gd name="T37" fmla="*/ 336 h 558"/>
                <a:gd name="T38" fmla="*/ 505 w 525"/>
                <a:gd name="T39" fmla="*/ 388 h 558"/>
                <a:gd name="T40" fmla="*/ 480 w 525"/>
                <a:gd name="T41" fmla="*/ 436 h 558"/>
                <a:gd name="T42" fmla="*/ 448 w 525"/>
                <a:gd name="T43" fmla="*/ 476 h 558"/>
                <a:gd name="T44" fmla="*/ 409 w 525"/>
                <a:gd name="T45" fmla="*/ 510 h 558"/>
                <a:gd name="T46" fmla="*/ 365 w 525"/>
                <a:gd name="T47" fmla="*/ 536 h 558"/>
                <a:gd name="T48" fmla="*/ 315 w 525"/>
                <a:gd name="T49" fmla="*/ 552 h 558"/>
                <a:gd name="T50" fmla="*/ 262 w 525"/>
                <a:gd name="T51" fmla="*/ 558 h 558"/>
                <a:gd name="T52" fmla="*/ 236 w 525"/>
                <a:gd name="T53" fmla="*/ 556 h 558"/>
                <a:gd name="T54" fmla="*/ 185 w 525"/>
                <a:gd name="T55" fmla="*/ 546 h 558"/>
                <a:gd name="T56" fmla="*/ 138 w 525"/>
                <a:gd name="T57" fmla="*/ 524 h 558"/>
                <a:gd name="T58" fmla="*/ 96 w 525"/>
                <a:gd name="T59" fmla="*/ 494 h 558"/>
                <a:gd name="T60" fmla="*/ 61 w 525"/>
                <a:gd name="T61" fmla="*/ 456 h 558"/>
                <a:gd name="T62" fmla="*/ 32 w 525"/>
                <a:gd name="T63" fmla="*/ 412 h 558"/>
                <a:gd name="T64" fmla="*/ 12 w 525"/>
                <a:gd name="T65" fmla="*/ 362 h 558"/>
                <a:gd name="T66" fmla="*/ 0 w 525"/>
                <a:gd name="T67" fmla="*/ 308 h 558"/>
                <a:gd name="T68" fmla="*/ 0 w 525"/>
                <a:gd name="T69" fmla="*/ 280 h 5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25"/>
                <a:gd name="T106" fmla="*/ 0 h 558"/>
                <a:gd name="T107" fmla="*/ 525 w 525"/>
                <a:gd name="T108" fmla="*/ 558 h 5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25" h="558">
                  <a:moveTo>
                    <a:pt x="0" y="280"/>
                  </a:moveTo>
                  <a:lnTo>
                    <a:pt x="0" y="280"/>
                  </a:lnTo>
                  <a:lnTo>
                    <a:pt x="0" y="250"/>
                  </a:lnTo>
                  <a:lnTo>
                    <a:pt x="6" y="222"/>
                  </a:lnTo>
                  <a:lnTo>
                    <a:pt x="12" y="196"/>
                  </a:lnTo>
                  <a:lnTo>
                    <a:pt x="21" y="170"/>
                  </a:lnTo>
                  <a:lnTo>
                    <a:pt x="32" y="146"/>
                  </a:lnTo>
                  <a:lnTo>
                    <a:pt x="46" y="124"/>
                  </a:lnTo>
                  <a:lnTo>
                    <a:pt x="61" y="102"/>
                  </a:lnTo>
                  <a:lnTo>
                    <a:pt x="78" y="82"/>
                  </a:lnTo>
                  <a:lnTo>
                    <a:pt x="96" y="64"/>
                  </a:lnTo>
                  <a:lnTo>
                    <a:pt x="115" y="48"/>
                  </a:lnTo>
                  <a:lnTo>
                    <a:pt x="138" y="34"/>
                  </a:lnTo>
                  <a:lnTo>
                    <a:pt x="160" y="22"/>
                  </a:lnTo>
                  <a:lnTo>
                    <a:pt x="185" y="12"/>
                  </a:lnTo>
                  <a:lnTo>
                    <a:pt x="209" y="6"/>
                  </a:lnTo>
                  <a:lnTo>
                    <a:pt x="236" y="2"/>
                  </a:lnTo>
                  <a:lnTo>
                    <a:pt x="262" y="0"/>
                  </a:lnTo>
                  <a:lnTo>
                    <a:pt x="290" y="2"/>
                  </a:lnTo>
                  <a:lnTo>
                    <a:pt x="315" y="6"/>
                  </a:lnTo>
                  <a:lnTo>
                    <a:pt x="341" y="12"/>
                  </a:lnTo>
                  <a:lnTo>
                    <a:pt x="365" y="22"/>
                  </a:lnTo>
                  <a:lnTo>
                    <a:pt x="388" y="34"/>
                  </a:lnTo>
                  <a:lnTo>
                    <a:pt x="409" y="48"/>
                  </a:lnTo>
                  <a:lnTo>
                    <a:pt x="429" y="64"/>
                  </a:lnTo>
                  <a:lnTo>
                    <a:pt x="448" y="82"/>
                  </a:lnTo>
                  <a:lnTo>
                    <a:pt x="465" y="102"/>
                  </a:lnTo>
                  <a:lnTo>
                    <a:pt x="480" y="124"/>
                  </a:lnTo>
                  <a:lnTo>
                    <a:pt x="493" y="146"/>
                  </a:lnTo>
                  <a:lnTo>
                    <a:pt x="505" y="170"/>
                  </a:lnTo>
                  <a:lnTo>
                    <a:pt x="512" y="196"/>
                  </a:lnTo>
                  <a:lnTo>
                    <a:pt x="520" y="222"/>
                  </a:lnTo>
                  <a:lnTo>
                    <a:pt x="523" y="250"/>
                  </a:lnTo>
                  <a:lnTo>
                    <a:pt x="525" y="280"/>
                  </a:lnTo>
                  <a:lnTo>
                    <a:pt x="523" y="308"/>
                  </a:lnTo>
                  <a:lnTo>
                    <a:pt x="520" y="336"/>
                  </a:lnTo>
                  <a:lnTo>
                    <a:pt x="512" y="362"/>
                  </a:lnTo>
                  <a:lnTo>
                    <a:pt x="505" y="388"/>
                  </a:lnTo>
                  <a:lnTo>
                    <a:pt x="493" y="412"/>
                  </a:lnTo>
                  <a:lnTo>
                    <a:pt x="480" y="436"/>
                  </a:lnTo>
                  <a:lnTo>
                    <a:pt x="465" y="456"/>
                  </a:lnTo>
                  <a:lnTo>
                    <a:pt x="448" y="476"/>
                  </a:lnTo>
                  <a:lnTo>
                    <a:pt x="429" y="494"/>
                  </a:lnTo>
                  <a:lnTo>
                    <a:pt x="409" y="510"/>
                  </a:lnTo>
                  <a:lnTo>
                    <a:pt x="388" y="524"/>
                  </a:lnTo>
                  <a:lnTo>
                    <a:pt x="365" y="536"/>
                  </a:lnTo>
                  <a:lnTo>
                    <a:pt x="341" y="546"/>
                  </a:lnTo>
                  <a:lnTo>
                    <a:pt x="315" y="552"/>
                  </a:lnTo>
                  <a:lnTo>
                    <a:pt x="290" y="556"/>
                  </a:lnTo>
                  <a:lnTo>
                    <a:pt x="262" y="558"/>
                  </a:lnTo>
                  <a:lnTo>
                    <a:pt x="236" y="556"/>
                  </a:lnTo>
                  <a:lnTo>
                    <a:pt x="209" y="552"/>
                  </a:lnTo>
                  <a:lnTo>
                    <a:pt x="185" y="546"/>
                  </a:lnTo>
                  <a:lnTo>
                    <a:pt x="160" y="536"/>
                  </a:lnTo>
                  <a:lnTo>
                    <a:pt x="138" y="524"/>
                  </a:lnTo>
                  <a:lnTo>
                    <a:pt x="115" y="510"/>
                  </a:lnTo>
                  <a:lnTo>
                    <a:pt x="96" y="494"/>
                  </a:lnTo>
                  <a:lnTo>
                    <a:pt x="78" y="476"/>
                  </a:lnTo>
                  <a:lnTo>
                    <a:pt x="61" y="456"/>
                  </a:lnTo>
                  <a:lnTo>
                    <a:pt x="46" y="436"/>
                  </a:lnTo>
                  <a:lnTo>
                    <a:pt x="32" y="412"/>
                  </a:lnTo>
                  <a:lnTo>
                    <a:pt x="21" y="388"/>
                  </a:lnTo>
                  <a:lnTo>
                    <a:pt x="12" y="362"/>
                  </a:lnTo>
                  <a:lnTo>
                    <a:pt x="6" y="336"/>
                  </a:lnTo>
                  <a:lnTo>
                    <a:pt x="0" y="308"/>
                  </a:lnTo>
                  <a:lnTo>
                    <a:pt x="0" y="280"/>
                  </a:lnTo>
                  <a:close/>
                </a:path>
              </a:pathLst>
            </a:custGeom>
            <a:solidFill>
              <a:srgbClr val="F15D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 name="Freeform 602">
              <a:extLst>
                <a:ext uri="{FF2B5EF4-FFF2-40B4-BE49-F238E27FC236}">
                  <a16:creationId xmlns:a16="http://schemas.microsoft.com/office/drawing/2014/main" id="{4A7E4133-F354-4F56-8DF2-8CD469E35F38}"/>
                </a:ext>
              </a:extLst>
            </p:cNvPr>
            <p:cNvSpPr>
              <a:spLocks/>
            </p:cNvSpPr>
            <p:nvPr/>
          </p:nvSpPr>
          <p:spPr bwMode="auto">
            <a:xfrm>
              <a:off x="2988" y="2188"/>
              <a:ext cx="516" cy="546"/>
            </a:xfrm>
            <a:custGeom>
              <a:avLst/>
              <a:gdLst>
                <a:gd name="T0" fmla="*/ 0 w 516"/>
                <a:gd name="T1" fmla="*/ 274 h 546"/>
                <a:gd name="T2" fmla="*/ 6 w 516"/>
                <a:gd name="T3" fmla="*/ 218 h 546"/>
                <a:gd name="T4" fmla="*/ 21 w 516"/>
                <a:gd name="T5" fmla="*/ 166 h 546"/>
                <a:gd name="T6" fmla="*/ 45 w 516"/>
                <a:gd name="T7" fmla="*/ 120 h 546"/>
                <a:gd name="T8" fmla="*/ 75 w 516"/>
                <a:gd name="T9" fmla="*/ 80 h 546"/>
                <a:gd name="T10" fmla="*/ 115 w 516"/>
                <a:gd name="T11" fmla="*/ 46 h 546"/>
                <a:gd name="T12" fmla="*/ 158 w 516"/>
                <a:gd name="T13" fmla="*/ 22 h 546"/>
                <a:gd name="T14" fmla="*/ 207 w 516"/>
                <a:gd name="T15" fmla="*/ 6 h 546"/>
                <a:gd name="T16" fmla="*/ 258 w 516"/>
                <a:gd name="T17" fmla="*/ 0 h 546"/>
                <a:gd name="T18" fmla="*/ 284 w 516"/>
                <a:gd name="T19" fmla="*/ 2 h 546"/>
                <a:gd name="T20" fmla="*/ 335 w 516"/>
                <a:gd name="T21" fmla="*/ 12 h 546"/>
                <a:gd name="T22" fmla="*/ 380 w 516"/>
                <a:gd name="T23" fmla="*/ 32 h 546"/>
                <a:gd name="T24" fmla="*/ 422 w 516"/>
                <a:gd name="T25" fmla="*/ 62 h 546"/>
                <a:gd name="T26" fmla="*/ 457 w 516"/>
                <a:gd name="T27" fmla="*/ 100 h 546"/>
                <a:gd name="T28" fmla="*/ 484 w 516"/>
                <a:gd name="T29" fmla="*/ 144 h 546"/>
                <a:gd name="T30" fmla="*/ 504 w 516"/>
                <a:gd name="T31" fmla="*/ 192 h 546"/>
                <a:gd name="T32" fmla="*/ 514 w 516"/>
                <a:gd name="T33" fmla="*/ 246 h 546"/>
                <a:gd name="T34" fmla="*/ 516 w 516"/>
                <a:gd name="T35" fmla="*/ 274 h 546"/>
                <a:gd name="T36" fmla="*/ 510 w 516"/>
                <a:gd name="T37" fmla="*/ 328 h 546"/>
                <a:gd name="T38" fmla="*/ 495 w 516"/>
                <a:gd name="T39" fmla="*/ 380 h 546"/>
                <a:gd name="T40" fmla="*/ 472 w 516"/>
                <a:gd name="T41" fmla="*/ 426 h 546"/>
                <a:gd name="T42" fmla="*/ 440 w 516"/>
                <a:gd name="T43" fmla="*/ 466 h 546"/>
                <a:gd name="T44" fmla="*/ 403 w 516"/>
                <a:gd name="T45" fmla="*/ 500 h 546"/>
                <a:gd name="T46" fmla="*/ 358 w 516"/>
                <a:gd name="T47" fmla="*/ 526 h 546"/>
                <a:gd name="T48" fmla="*/ 311 w 516"/>
                <a:gd name="T49" fmla="*/ 542 h 546"/>
                <a:gd name="T50" fmla="*/ 258 w 516"/>
                <a:gd name="T51" fmla="*/ 546 h 546"/>
                <a:gd name="T52" fmla="*/ 232 w 516"/>
                <a:gd name="T53" fmla="*/ 546 h 546"/>
                <a:gd name="T54" fmla="*/ 181 w 516"/>
                <a:gd name="T55" fmla="*/ 534 h 546"/>
                <a:gd name="T56" fmla="*/ 136 w 516"/>
                <a:gd name="T57" fmla="*/ 514 h 546"/>
                <a:gd name="T58" fmla="*/ 94 w 516"/>
                <a:gd name="T59" fmla="*/ 484 h 546"/>
                <a:gd name="T60" fmla="*/ 60 w 516"/>
                <a:gd name="T61" fmla="*/ 448 h 546"/>
                <a:gd name="T62" fmla="*/ 32 w 516"/>
                <a:gd name="T63" fmla="*/ 404 h 546"/>
                <a:gd name="T64" fmla="*/ 13 w 516"/>
                <a:gd name="T65" fmla="*/ 354 h 546"/>
                <a:gd name="T66" fmla="*/ 2 w 516"/>
                <a:gd name="T67" fmla="*/ 302 h 546"/>
                <a:gd name="T68" fmla="*/ 0 w 516"/>
                <a:gd name="T69" fmla="*/ 274 h 54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16"/>
                <a:gd name="T106" fmla="*/ 0 h 546"/>
                <a:gd name="T107" fmla="*/ 516 w 516"/>
                <a:gd name="T108" fmla="*/ 546 h 54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16" h="546">
                  <a:moveTo>
                    <a:pt x="0" y="274"/>
                  </a:moveTo>
                  <a:lnTo>
                    <a:pt x="0" y="274"/>
                  </a:lnTo>
                  <a:lnTo>
                    <a:pt x="2" y="246"/>
                  </a:lnTo>
                  <a:lnTo>
                    <a:pt x="6" y="218"/>
                  </a:lnTo>
                  <a:lnTo>
                    <a:pt x="13" y="192"/>
                  </a:lnTo>
                  <a:lnTo>
                    <a:pt x="21" y="166"/>
                  </a:lnTo>
                  <a:lnTo>
                    <a:pt x="32" y="144"/>
                  </a:lnTo>
                  <a:lnTo>
                    <a:pt x="45" y="120"/>
                  </a:lnTo>
                  <a:lnTo>
                    <a:pt x="60" y="100"/>
                  </a:lnTo>
                  <a:lnTo>
                    <a:pt x="75" y="80"/>
                  </a:lnTo>
                  <a:lnTo>
                    <a:pt x="94" y="62"/>
                  </a:lnTo>
                  <a:lnTo>
                    <a:pt x="115" y="46"/>
                  </a:lnTo>
                  <a:lnTo>
                    <a:pt x="136" y="32"/>
                  </a:lnTo>
                  <a:lnTo>
                    <a:pt x="158" y="22"/>
                  </a:lnTo>
                  <a:lnTo>
                    <a:pt x="181" y="12"/>
                  </a:lnTo>
                  <a:lnTo>
                    <a:pt x="207" y="6"/>
                  </a:lnTo>
                  <a:lnTo>
                    <a:pt x="232" y="2"/>
                  </a:lnTo>
                  <a:lnTo>
                    <a:pt x="258" y="0"/>
                  </a:lnTo>
                  <a:lnTo>
                    <a:pt x="284" y="2"/>
                  </a:lnTo>
                  <a:lnTo>
                    <a:pt x="311" y="6"/>
                  </a:lnTo>
                  <a:lnTo>
                    <a:pt x="335" y="12"/>
                  </a:lnTo>
                  <a:lnTo>
                    <a:pt x="358" y="22"/>
                  </a:lnTo>
                  <a:lnTo>
                    <a:pt x="380" y="32"/>
                  </a:lnTo>
                  <a:lnTo>
                    <a:pt x="403" y="46"/>
                  </a:lnTo>
                  <a:lnTo>
                    <a:pt x="422" y="62"/>
                  </a:lnTo>
                  <a:lnTo>
                    <a:pt x="440" y="80"/>
                  </a:lnTo>
                  <a:lnTo>
                    <a:pt x="457" y="100"/>
                  </a:lnTo>
                  <a:lnTo>
                    <a:pt x="472" y="120"/>
                  </a:lnTo>
                  <a:lnTo>
                    <a:pt x="484" y="144"/>
                  </a:lnTo>
                  <a:lnTo>
                    <a:pt x="495" y="166"/>
                  </a:lnTo>
                  <a:lnTo>
                    <a:pt x="504" y="192"/>
                  </a:lnTo>
                  <a:lnTo>
                    <a:pt x="510" y="218"/>
                  </a:lnTo>
                  <a:lnTo>
                    <a:pt x="514" y="246"/>
                  </a:lnTo>
                  <a:lnTo>
                    <a:pt x="516" y="274"/>
                  </a:lnTo>
                  <a:lnTo>
                    <a:pt x="514" y="302"/>
                  </a:lnTo>
                  <a:lnTo>
                    <a:pt x="510" y="328"/>
                  </a:lnTo>
                  <a:lnTo>
                    <a:pt x="504" y="354"/>
                  </a:lnTo>
                  <a:lnTo>
                    <a:pt x="495" y="380"/>
                  </a:lnTo>
                  <a:lnTo>
                    <a:pt x="484" y="404"/>
                  </a:lnTo>
                  <a:lnTo>
                    <a:pt x="472" y="426"/>
                  </a:lnTo>
                  <a:lnTo>
                    <a:pt x="457" y="448"/>
                  </a:lnTo>
                  <a:lnTo>
                    <a:pt x="440" y="466"/>
                  </a:lnTo>
                  <a:lnTo>
                    <a:pt x="422" y="484"/>
                  </a:lnTo>
                  <a:lnTo>
                    <a:pt x="403" y="500"/>
                  </a:lnTo>
                  <a:lnTo>
                    <a:pt x="380" y="514"/>
                  </a:lnTo>
                  <a:lnTo>
                    <a:pt x="358" y="526"/>
                  </a:lnTo>
                  <a:lnTo>
                    <a:pt x="335" y="534"/>
                  </a:lnTo>
                  <a:lnTo>
                    <a:pt x="311" y="542"/>
                  </a:lnTo>
                  <a:lnTo>
                    <a:pt x="284" y="546"/>
                  </a:lnTo>
                  <a:lnTo>
                    <a:pt x="258" y="546"/>
                  </a:lnTo>
                  <a:lnTo>
                    <a:pt x="232" y="546"/>
                  </a:lnTo>
                  <a:lnTo>
                    <a:pt x="207" y="542"/>
                  </a:lnTo>
                  <a:lnTo>
                    <a:pt x="181" y="534"/>
                  </a:lnTo>
                  <a:lnTo>
                    <a:pt x="158" y="526"/>
                  </a:lnTo>
                  <a:lnTo>
                    <a:pt x="136" y="514"/>
                  </a:lnTo>
                  <a:lnTo>
                    <a:pt x="115" y="500"/>
                  </a:lnTo>
                  <a:lnTo>
                    <a:pt x="94" y="484"/>
                  </a:lnTo>
                  <a:lnTo>
                    <a:pt x="75" y="466"/>
                  </a:lnTo>
                  <a:lnTo>
                    <a:pt x="60" y="448"/>
                  </a:lnTo>
                  <a:lnTo>
                    <a:pt x="45" y="426"/>
                  </a:lnTo>
                  <a:lnTo>
                    <a:pt x="32" y="404"/>
                  </a:lnTo>
                  <a:lnTo>
                    <a:pt x="21" y="380"/>
                  </a:lnTo>
                  <a:lnTo>
                    <a:pt x="13" y="354"/>
                  </a:lnTo>
                  <a:lnTo>
                    <a:pt x="6" y="328"/>
                  </a:lnTo>
                  <a:lnTo>
                    <a:pt x="2" y="302"/>
                  </a:lnTo>
                  <a:lnTo>
                    <a:pt x="0" y="274"/>
                  </a:lnTo>
                  <a:close/>
                </a:path>
              </a:pathLst>
            </a:custGeom>
            <a:solidFill>
              <a:srgbClr val="F15C4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 name="Freeform 603">
              <a:extLst>
                <a:ext uri="{FF2B5EF4-FFF2-40B4-BE49-F238E27FC236}">
                  <a16:creationId xmlns:a16="http://schemas.microsoft.com/office/drawing/2014/main" id="{6FEF6A7D-E544-4C24-A821-58BD4360F362}"/>
                </a:ext>
              </a:extLst>
            </p:cNvPr>
            <p:cNvSpPr>
              <a:spLocks/>
            </p:cNvSpPr>
            <p:nvPr/>
          </p:nvSpPr>
          <p:spPr bwMode="auto">
            <a:xfrm>
              <a:off x="2994" y="2194"/>
              <a:ext cx="504" cy="536"/>
            </a:xfrm>
            <a:custGeom>
              <a:avLst/>
              <a:gdLst>
                <a:gd name="T0" fmla="*/ 0 w 504"/>
                <a:gd name="T1" fmla="*/ 268 h 536"/>
                <a:gd name="T2" fmla="*/ 5 w 504"/>
                <a:gd name="T3" fmla="*/ 214 h 536"/>
                <a:gd name="T4" fmla="*/ 20 w 504"/>
                <a:gd name="T5" fmla="*/ 164 h 536"/>
                <a:gd name="T6" fmla="*/ 43 w 504"/>
                <a:gd name="T7" fmla="*/ 118 h 536"/>
                <a:gd name="T8" fmla="*/ 73 w 504"/>
                <a:gd name="T9" fmla="*/ 78 h 536"/>
                <a:gd name="T10" fmla="*/ 111 w 504"/>
                <a:gd name="T11" fmla="*/ 46 h 536"/>
                <a:gd name="T12" fmla="*/ 154 w 504"/>
                <a:gd name="T13" fmla="*/ 20 h 536"/>
                <a:gd name="T14" fmla="*/ 201 w 504"/>
                <a:gd name="T15" fmla="*/ 6 h 536"/>
                <a:gd name="T16" fmla="*/ 252 w 504"/>
                <a:gd name="T17" fmla="*/ 0 h 536"/>
                <a:gd name="T18" fmla="*/ 278 w 504"/>
                <a:gd name="T19" fmla="*/ 0 h 536"/>
                <a:gd name="T20" fmla="*/ 327 w 504"/>
                <a:gd name="T21" fmla="*/ 12 h 536"/>
                <a:gd name="T22" fmla="*/ 372 w 504"/>
                <a:gd name="T23" fmla="*/ 32 h 536"/>
                <a:gd name="T24" fmla="*/ 412 w 504"/>
                <a:gd name="T25" fmla="*/ 60 h 536"/>
                <a:gd name="T26" fmla="*/ 448 w 504"/>
                <a:gd name="T27" fmla="*/ 98 h 536"/>
                <a:gd name="T28" fmla="*/ 474 w 504"/>
                <a:gd name="T29" fmla="*/ 140 h 536"/>
                <a:gd name="T30" fmla="*/ 493 w 504"/>
                <a:gd name="T31" fmla="*/ 188 h 536"/>
                <a:gd name="T32" fmla="*/ 502 w 504"/>
                <a:gd name="T33" fmla="*/ 240 h 536"/>
                <a:gd name="T34" fmla="*/ 504 w 504"/>
                <a:gd name="T35" fmla="*/ 268 h 536"/>
                <a:gd name="T36" fmla="*/ 498 w 504"/>
                <a:gd name="T37" fmla="*/ 322 h 536"/>
                <a:gd name="T38" fmla="*/ 485 w 504"/>
                <a:gd name="T39" fmla="*/ 372 h 536"/>
                <a:gd name="T40" fmla="*/ 461 w 504"/>
                <a:gd name="T41" fmla="*/ 418 h 536"/>
                <a:gd name="T42" fmla="*/ 431 w 504"/>
                <a:gd name="T43" fmla="*/ 458 h 536"/>
                <a:gd name="T44" fmla="*/ 393 w 504"/>
                <a:gd name="T45" fmla="*/ 490 h 536"/>
                <a:gd name="T46" fmla="*/ 350 w 504"/>
                <a:gd name="T47" fmla="*/ 514 h 536"/>
                <a:gd name="T48" fmla="*/ 303 w 504"/>
                <a:gd name="T49" fmla="*/ 530 h 536"/>
                <a:gd name="T50" fmla="*/ 252 w 504"/>
                <a:gd name="T51" fmla="*/ 536 h 536"/>
                <a:gd name="T52" fmla="*/ 226 w 504"/>
                <a:gd name="T53" fmla="*/ 534 h 536"/>
                <a:gd name="T54" fmla="*/ 177 w 504"/>
                <a:gd name="T55" fmla="*/ 524 h 536"/>
                <a:gd name="T56" fmla="*/ 131 w 504"/>
                <a:gd name="T57" fmla="*/ 504 h 536"/>
                <a:gd name="T58" fmla="*/ 92 w 504"/>
                <a:gd name="T59" fmla="*/ 474 h 536"/>
                <a:gd name="T60" fmla="*/ 58 w 504"/>
                <a:gd name="T61" fmla="*/ 438 h 536"/>
                <a:gd name="T62" fmla="*/ 30 w 504"/>
                <a:gd name="T63" fmla="*/ 396 h 536"/>
                <a:gd name="T64" fmla="*/ 11 w 504"/>
                <a:gd name="T65" fmla="*/ 348 h 536"/>
                <a:gd name="T66" fmla="*/ 2 w 504"/>
                <a:gd name="T67" fmla="*/ 296 h 536"/>
                <a:gd name="T68" fmla="*/ 0 w 504"/>
                <a:gd name="T69" fmla="*/ 268 h 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04"/>
                <a:gd name="T106" fmla="*/ 0 h 536"/>
                <a:gd name="T107" fmla="*/ 504 w 504"/>
                <a:gd name="T108" fmla="*/ 536 h 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04" h="536">
                  <a:moveTo>
                    <a:pt x="0" y="268"/>
                  </a:moveTo>
                  <a:lnTo>
                    <a:pt x="0" y="268"/>
                  </a:lnTo>
                  <a:lnTo>
                    <a:pt x="2" y="240"/>
                  </a:lnTo>
                  <a:lnTo>
                    <a:pt x="5" y="214"/>
                  </a:lnTo>
                  <a:lnTo>
                    <a:pt x="11" y="188"/>
                  </a:lnTo>
                  <a:lnTo>
                    <a:pt x="20" y="164"/>
                  </a:lnTo>
                  <a:lnTo>
                    <a:pt x="30" y="140"/>
                  </a:lnTo>
                  <a:lnTo>
                    <a:pt x="43" y="118"/>
                  </a:lnTo>
                  <a:lnTo>
                    <a:pt x="58" y="98"/>
                  </a:lnTo>
                  <a:lnTo>
                    <a:pt x="73" y="78"/>
                  </a:lnTo>
                  <a:lnTo>
                    <a:pt x="92" y="60"/>
                  </a:lnTo>
                  <a:lnTo>
                    <a:pt x="111" y="46"/>
                  </a:lnTo>
                  <a:lnTo>
                    <a:pt x="131" y="32"/>
                  </a:lnTo>
                  <a:lnTo>
                    <a:pt x="154" y="20"/>
                  </a:lnTo>
                  <a:lnTo>
                    <a:pt x="177" y="12"/>
                  </a:lnTo>
                  <a:lnTo>
                    <a:pt x="201" y="6"/>
                  </a:lnTo>
                  <a:lnTo>
                    <a:pt x="226" y="0"/>
                  </a:lnTo>
                  <a:lnTo>
                    <a:pt x="252" y="0"/>
                  </a:lnTo>
                  <a:lnTo>
                    <a:pt x="278" y="0"/>
                  </a:lnTo>
                  <a:lnTo>
                    <a:pt x="303" y="6"/>
                  </a:lnTo>
                  <a:lnTo>
                    <a:pt x="327" y="12"/>
                  </a:lnTo>
                  <a:lnTo>
                    <a:pt x="350" y="20"/>
                  </a:lnTo>
                  <a:lnTo>
                    <a:pt x="372" y="32"/>
                  </a:lnTo>
                  <a:lnTo>
                    <a:pt x="393" y="46"/>
                  </a:lnTo>
                  <a:lnTo>
                    <a:pt x="412" y="60"/>
                  </a:lnTo>
                  <a:lnTo>
                    <a:pt x="431" y="78"/>
                  </a:lnTo>
                  <a:lnTo>
                    <a:pt x="448" y="98"/>
                  </a:lnTo>
                  <a:lnTo>
                    <a:pt x="461" y="118"/>
                  </a:lnTo>
                  <a:lnTo>
                    <a:pt x="474" y="140"/>
                  </a:lnTo>
                  <a:lnTo>
                    <a:pt x="485" y="164"/>
                  </a:lnTo>
                  <a:lnTo>
                    <a:pt x="493" y="188"/>
                  </a:lnTo>
                  <a:lnTo>
                    <a:pt x="498" y="214"/>
                  </a:lnTo>
                  <a:lnTo>
                    <a:pt x="502" y="240"/>
                  </a:lnTo>
                  <a:lnTo>
                    <a:pt x="504" y="268"/>
                  </a:lnTo>
                  <a:lnTo>
                    <a:pt x="502" y="296"/>
                  </a:lnTo>
                  <a:lnTo>
                    <a:pt x="498" y="322"/>
                  </a:lnTo>
                  <a:lnTo>
                    <a:pt x="493" y="348"/>
                  </a:lnTo>
                  <a:lnTo>
                    <a:pt x="485" y="372"/>
                  </a:lnTo>
                  <a:lnTo>
                    <a:pt x="474" y="396"/>
                  </a:lnTo>
                  <a:lnTo>
                    <a:pt x="461" y="418"/>
                  </a:lnTo>
                  <a:lnTo>
                    <a:pt x="448" y="438"/>
                  </a:lnTo>
                  <a:lnTo>
                    <a:pt x="431" y="458"/>
                  </a:lnTo>
                  <a:lnTo>
                    <a:pt x="412" y="474"/>
                  </a:lnTo>
                  <a:lnTo>
                    <a:pt x="393" y="490"/>
                  </a:lnTo>
                  <a:lnTo>
                    <a:pt x="372" y="504"/>
                  </a:lnTo>
                  <a:lnTo>
                    <a:pt x="350" y="514"/>
                  </a:lnTo>
                  <a:lnTo>
                    <a:pt x="327" y="524"/>
                  </a:lnTo>
                  <a:lnTo>
                    <a:pt x="303" y="530"/>
                  </a:lnTo>
                  <a:lnTo>
                    <a:pt x="278" y="534"/>
                  </a:lnTo>
                  <a:lnTo>
                    <a:pt x="252" y="536"/>
                  </a:lnTo>
                  <a:lnTo>
                    <a:pt x="226" y="534"/>
                  </a:lnTo>
                  <a:lnTo>
                    <a:pt x="201" y="530"/>
                  </a:lnTo>
                  <a:lnTo>
                    <a:pt x="177" y="524"/>
                  </a:lnTo>
                  <a:lnTo>
                    <a:pt x="154" y="514"/>
                  </a:lnTo>
                  <a:lnTo>
                    <a:pt x="131" y="504"/>
                  </a:lnTo>
                  <a:lnTo>
                    <a:pt x="111" y="490"/>
                  </a:lnTo>
                  <a:lnTo>
                    <a:pt x="92" y="474"/>
                  </a:lnTo>
                  <a:lnTo>
                    <a:pt x="73" y="458"/>
                  </a:lnTo>
                  <a:lnTo>
                    <a:pt x="58" y="438"/>
                  </a:lnTo>
                  <a:lnTo>
                    <a:pt x="43" y="418"/>
                  </a:lnTo>
                  <a:lnTo>
                    <a:pt x="30" y="396"/>
                  </a:lnTo>
                  <a:lnTo>
                    <a:pt x="20" y="372"/>
                  </a:lnTo>
                  <a:lnTo>
                    <a:pt x="11" y="348"/>
                  </a:lnTo>
                  <a:lnTo>
                    <a:pt x="5" y="322"/>
                  </a:lnTo>
                  <a:lnTo>
                    <a:pt x="2" y="296"/>
                  </a:lnTo>
                  <a:lnTo>
                    <a:pt x="0" y="268"/>
                  </a:lnTo>
                  <a:close/>
                </a:path>
              </a:pathLst>
            </a:custGeom>
            <a:solidFill>
              <a:srgbClr val="F15B4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6" name="Freeform 604">
              <a:extLst>
                <a:ext uri="{FF2B5EF4-FFF2-40B4-BE49-F238E27FC236}">
                  <a16:creationId xmlns:a16="http://schemas.microsoft.com/office/drawing/2014/main" id="{53027209-137E-418F-B85F-684835F47867}"/>
                </a:ext>
              </a:extLst>
            </p:cNvPr>
            <p:cNvSpPr>
              <a:spLocks/>
            </p:cNvSpPr>
            <p:nvPr/>
          </p:nvSpPr>
          <p:spPr bwMode="auto">
            <a:xfrm>
              <a:off x="2999" y="2200"/>
              <a:ext cx="493" cy="524"/>
            </a:xfrm>
            <a:custGeom>
              <a:avLst/>
              <a:gdLst>
                <a:gd name="T0" fmla="*/ 0 w 493"/>
                <a:gd name="T1" fmla="*/ 262 h 524"/>
                <a:gd name="T2" fmla="*/ 4 w 493"/>
                <a:gd name="T3" fmla="*/ 210 h 524"/>
                <a:gd name="T4" fmla="*/ 19 w 493"/>
                <a:gd name="T5" fmla="*/ 160 h 524"/>
                <a:gd name="T6" fmla="*/ 42 w 493"/>
                <a:gd name="T7" fmla="*/ 116 h 524"/>
                <a:gd name="T8" fmla="*/ 72 w 493"/>
                <a:gd name="T9" fmla="*/ 76 h 524"/>
                <a:gd name="T10" fmla="*/ 110 w 493"/>
                <a:gd name="T11" fmla="*/ 44 h 524"/>
                <a:gd name="T12" fmla="*/ 151 w 493"/>
                <a:gd name="T13" fmla="*/ 20 h 524"/>
                <a:gd name="T14" fmla="*/ 198 w 493"/>
                <a:gd name="T15" fmla="*/ 4 h 524"/>
                <a:gd name="T16" fmla="*/ 247 w 493"/>
                <a:gd name="T17" fmla="*/ 0 h 524"/>
                <a:gd name="T18" fmla="*/ 271 w 493"/>
                <a:gd name="T19" fmla="*/ 0 h 524"/>
                <a:gd name="T20" fmla="*/ 320 w 493"/>
                <a:gd name="T21" fmla="*/ 12 h 524"/>
                <a:gd name="T22" fmla="*/ 365 w 493"/>
                <a:gd name="T23" fmla="*/ 32 h 524"/>
                <a:gd name="T24" fmla="*/ 405 w 493"/>
                <a:gd name="T25" fmla="*/ 60 h 524"/>
                <a:gd name="T26" fmla="*/ 437 w 493"/>
                <a:gd name="T27" fmla="*/ 94 h 524"/>
                <a:gd name="T28" fmla="*/ 463 w 493"/>
                <a:gd name="T29" fmla="*/ 136 h 524"/>
                <a:gd name="T30" fmla="*/ 482 w 493"/>
                <a:gd name="T31" fmla="*/ 184 h 524"/>
                <a:gd name="T32" fmla="*/ 493 w 493"/>
                <a:gd name="T33" fmla="*/ 236 h 524"/>
                <a:gd name="T34" fmla="*/ 493 w 493"/>
                <a:gd name="T35" fmla="*/ 262 h 524"/>
                <a:gd name="T36" fmla="*/ 490 w 493"/>
                <a:gd name="T37" fmla="*/ 316 h 524"/>
                <a:gd name="T38" fmla="*/ 475 w 493"/>
                <a:gd name="T39" fmla="*/ 364 h 524"/>
                <a:gd name="T40" fmla="*/ 452 w 493"/>
                <a:gd name="T41" fmla="*/ 410 h 524"/>
                <a:gd name="T42" fmla="*/ 422 w 493"/>
                <a:gd name="T43" fmla="*/ 448 h 524"/>
                <a:gd name="T44" fmla="*/ 384 w 493"/>
                <a:gd name="T45" fmla="*/ 480 h 524"/>
                <a:gd name="T46" fmla="*/ 343 w 493"/>
                <a:gd name="T47" fmla="*/ 504 h 524"/>
                <a:gd name="T48" fmla="*/ 296 w 493"/>
                <a:gd name="T49" fmla="*/ 520 h 524"/>
                <a:gd name="T50" fmla="*/ 247 w 493"/>
                <a:gd name="T51" fmla="*/ 524 h 524"/>
                <a:gd name="T52" fmla="*/ 222 w 493"/>
                <a:gd name="T53" fmla="*/ 524 h 524"/>
                <a:gd name="T54" fmla="*/ 174 w 493"/>
                <a:gd name="T55" fmla="*/ 514 h 524"/>
                <a:gd name="T56" fmla="*/ 128 w 493"/>
                <a:gd name="T57" fmla="*/ 494 h 524"/>
                <a:gd name="T58" fmla="*/ 89 w 493"/>
                <a:gd name="T59" fmla="*/ 464 h 524"/>
                <a:gd name="T60" fmla="*/ 57 w 493"/>
                <a:gd name="T61" fmla="*/ 430 h 524"/>
                <a:gd name="T62" fmla="*/ 29 w 493"/>
                <a:gd name="T63" fmla="*/ 388 h 524"/>
                <a:gd name="T64" fmla="*/ 12 w 493"/>
                <a:gd name="T65" fmla="*/ 340 h 524"/>
                <a:gd name="T66" fmla="*/ 0 w 493"/>
                <a:gd name="T67" fmla="*/ 288 h 524"/>
                <a:gd name="T68" fmla="*/ 0 w 493"/>
                <a:gd name="T69" fmla="*/ 262 h 52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93"/>
                <a:gd name="T106" fmla="*/ 0 h 524"/>
                <a:gd name="T107" fmla="*/ 493 w 493"/>
                <a:gd name="T108" fmla="*/ 524 h 52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93" h="524">
                  <a:moveTo>
                    <a:pt x="0" y="262"/>
                  </a:moveTo>
                  <a:lnTo>
                    <a:pt x="0" y="262"/>
                  </a:lnTo>
                  <a:lnTo>
                    <a:pt x="0" y="236"/>
                  </a:lnTo>
                  <a:lnTo>
                    <a:pt x="4" y="210"/>
                  </a:lnTo>
                  <a:lnTo>
                    <a:pt x="12" y="184"/>
                  </a:lnTo>
                  <a:lnTo>
                    <a:pt x="19" y="160"/>
                  </a:lnTo>
                  <a:lnTo>
                    <a:pt x="29" y="136"/>
                  </a:lnTo>
                  <a:lnTo>
                    <a:pt x="42" y="116"/>
                  </a:lnTo>
                  <a:lnTo>
                    <a:pt x="57" y="94"/>
                  </a:lnTo>
                  <a:lnTo>
                    <a:pt x="72" y="76"/>
                  </a:lnTo>
                  <a:lnTo>
                    <a:pt x="89" y="60"/>
                  </a:lnTo>
                  <a:lnTo>
                    <a:pt x="110" y="44"/>
                  </a:lnTo>
                  <a:lnTo>
                    <a:pt x="128" y="32"/>
                  </a:lnTo>
                  <a:lnTo>
                    <a:pt x="151" y="20"/>
                  </a:lnTo>
                  <a:lnTo>
                    <a:pt x="174" y="12"/>
                  </a:lnTo>
                  <a:lnTo>
                    <a:pt x="198" y="4"/>
                  </a:lnTo>
                  <a:lnTo>
                    <a:pt x="222" y="0"/>
                  </a:lnTo>
                  <a:lnTo>
                    <a:pt x="247" y="0"/>
                  </a:lnTo>
                  <a:lnTo>
                    <a:pt x="271" y="0"/>
                  </a:lnTo>
                  <a:lnTo>
                    <a:pt x="296" y="4"/>
                  </a:lnTo>
                  <a:lnTo>
                    <a:pt x="320" y="12"/>
                  </a:lnTo>
                  <a:lnTo>
                    <a:pt x="343" y="20"/>
                  </a:lnTo>
                  <a:lnTo>
                    <a:pt x="365" y="32"/>
                  </a:lnTo>
                  <a:lnTo>
                    <a:pt x="384" y="44"/>
                  </a:lnTo>
                  <a:lnTo>
                    <a:pt x="405" y="60"/>
                  </a:lnTo>
                  <a:lnTo>
                    <a:pt x="422" y="76"/>
                  </a:lnTo>
                  <a:lnTo>
                    <a:pt x="437" y="94"/>
                  </a:lnTo>
                  <a:lnTo>
                    <a:pt x="452" y="116"/>
                  </a:lnTo>
                  <a:lnTo>
                    <a:pt x="463" y="136"/>
                  </a:lnTo>
                  <a:lnTo>
                    <a:pt x="475" y="160"/>
                  </a:lnTo>
                  <a:lnTo>
                    <a:pt x="482" y="184"/>
                  </a:lnTo>
                  <a:lnTo>
                    <a:pt x="490" y="210"/>
                  </a:lnTo>
                  <a:lnTo>
                    <a:pt x="493" y="236"/>
                  </a:lnTo>
                  <a:lnTo>
                    <a:pt x="493" y="262"/>
                  </a:lnTo>
                  <a:lnTo>
                    <a:pt x="493" y="288"/>
                  </a:lnTo>
                  <a:lnTo>
                    <a:pt x="490" y="316"/>
                  </a:lnTo>
                  <a:lnTo>
                    <a:pt x="482" y="340"/>
                  </a:lnTo>
                  <a:lnTo>
                    <a:pt x="475" y="364"/>
                  </a:lnTo>
                  <a:lnTo>
                    <a:pt x="463" y="388"/>
                  </a:lnTo>
                  <a:lnTo>
                    <a:pt x="452" y="410"/>
                  </a:lnTo>
                  <a:lnTo>
                    <a:pt x="437" y="430"/>
                  </a:lnTo>
                  <a:lnTo>
                    <a:pt x="422" y="448"/>
                  </a:lnTo>
                  <a:lnTo>
                    <a:pt x="405" y="464"/>
                  </a:lnTo>
                  <a:lnTo>
                    <a:pt x="384" y="480"/>
                  </a:lnTo>
                  <a:lnTo>
                    <a:pt x="365" y="494"/>
                  </a:lnTo>
                  <a:lnTo>
                    <a:pt x="343" y="504"/>
                  </a:lnTo>
                  <a:lnTo>
                    <a:pt x="320" y="514"/>
                  </a:lnTo>
                  <a:lnTo>
                    <a:pt x="296" y="520"/>
                  </a:lnTo>
                  <a:lnTo>
                    <a:pt x="271" y="524"/>
                  </a:lnTo>
                  <a:lnTo>
                    <a:pt x="247" y="524"/>
                  </a:lnTo>
                  <a:lnTo>
                    <a:pt x="222" y="524"/>
                  </a:lnTo>
                  <a:lnTo>
                    <a:pt x="198" y="520"/>
                  </a:lnTo>
                  <a:lnTo>
                    <a:pt x="174" y="514"/>
                  </a:lnTo>
                  <a:lnTo>
                    <a:pt x="151" y="504"/>
                  </a:lnTo>
                  <a:lnTo>
                    <a:pt x="128" y="494"/>
                  </a:lnTo>
                  <a:lnTo>
                    <a:pt x="110" y="480"/>
                  </a:lnTo>
                  <a:lnTo>
                    <a:pt x="89" y="464"/>
                  </a:lnTo>
                  <a:lnTo>
                    <a:pt x="72" y="448"/>
                  </a:lnTo>
                  <a:lnTo>
                    <a:pt x="57" y="430"/>
                  </a:lnTo>
                  <a:lnTo>
                    <a:pt x="42" y="410"/>
                  </a:lnTo>
                  <a:lnTo>
                    <a:pt x="29" y="388"/>
                  </a:lnTo>
                  <a:lnTo>
                    <a:pt x="19" y="364"/>
                  </a:lnTo>
                  <a:lnTo>
                    <a:pt x="12" y="340"/>
                  </a:lnTo>
                  <a:lnTo>
                    <a:pt x="4" y="316"/>
                  </a:lnTo>
                  <a:lnTo>
                    <a:pt x="0" y="288"/>
                  </a:lnTo>
                  <a:lnTo>
                    <a:pt x="0" y="262"/>
                  </a:lnTo>
                  <a:close/>
                </a:path>
              </a:pathLst>
            </a:custGeom>
            <a:solidFill>
              <a:srgbClr val="F1594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7" name="Freeform 605">
              <a:extLst>
                <a:ext uri="{FF2B5EF4-FFF2-40B4-BE49-F238E27FC236}">
                  <a16:creationId xmlns:a16="http://schemas.microsoft.com/office/drawing/2014/main" id="{D4E7517C-C010-47CE-BCED-2AEA5584704F}"/>
                </a:ext>
              </a:extLst>
            </p:cNvPr>
            <p:cNvSpPr>
              <a:spLocks/>
            </p:cNvSpPr>
            <p:nvPr/>
          </p:nvSpPr>
          <p:spPr bwMode="auto">
            <a:xfrm>
              <a:off x="3003" y="2206"/>
              <a:ext cx="486" cy="514"/>
            </a:xfrm>
            <a:custGeom>
              <a:avLst/>
              <a:gdLst>
                <a:gd name="T0" fmla="*/ 0 w 486"/>
                <a:gd name="T1" fmla="*/ 256 h 514"/>
                <a:gd name="T2" fmla="*/ 6 w 486"/>
                <a:gd name="T3" fmla="*/ 204 h 514"/>
                <a:gd name="T4" fmla="*/ 19 w 486"/>
                <a:gd name="T5" fmla="*/ 156 h 514"/>
                <a:gd name="T6" fmla="*/ 42 w 486"/>
                <a:gd name="T7" fmla="*/ 112 h 514"/>
                <a:gd name="T8" fmla="*/ 72 w 486"/>
                <a:gd name="T9" fmla="*/ 74 h 514"/>
                <a:gd name="T10" fmla="*/ 107 w 486"/>
                <a:gd name="T11" fmla="*/ 44 h 514"/>
                <a:gd name="T12" fmla="*/ 149 w 486"/>
                <a:gd name="T13" fmla="*/ 20 h 514"/>
                <a:gd name="T14" fmla="*/ 194 w 486"/>
                <a:gd name="T15" fmla="*/ 4 h 514"/>
                <a:gd name="T16" fmla="*/ 243 w 486"/>
                <a:gd name="T17" fmla="*/ 0 h 514"/>
                <a:gd name="T18" fmla="*/ 267 w 486"/>
                <a:gd name="T19" fmla="*/ 0 h 514"/>
                <a:gd name="T20" fmla="*/ 314 w 486"/>
                <a:gd name="T21" fmla="*/ 10 h 514"/>
                <a:gd name="T22" fmla="*/ 358 w 486"/>
                <a:gd name="T23" fmla="*/ 30 h 514"/>
                <a:gd name="T24" fmla="*/ 397 w 486"/>
                <a:gd name="T25" fmla="*/ 58 h 514"/>
                <a:gd name="T26" fmla="*/ 429 w 486"/>
                <a:gd name="T27" fmla="*/ 92 h 514"/>
                <a:gd name="T28" fmla="*/ 455 w 486"/>
                <a:gd name="T29" fmla="*/ 134 h 514"/>
                <a:gd name="T30" fmla="*/ 474 w 486"/>
                <a:gd name="T31" fmla="*/ 180 h 514"/>
                <a:gd name="T32" fmla="*/ 484 w 486"/>
                <a:gd name="T33" fmla="*/ 230 h 514"/>
                <a:gd name="T34" fmla="*/ 486 w 486"/>
                <a:gd name="T35" fmla="*/ 256 h 514"/>
                <a:gd name="T36" fmla="*/ 480 w 486"/>
                <a:gd name="T37" fmla="*/ 308 h 514"/>
                <a:gd name="T38" fmla="*/ 465 w 486"/>
                <a:gd name="T39" fmla="*/ 356 h 514"/>
                <a:gd name="T40" fmla="*/ 444 w 486"/>
                <a:gd name="T41" fmla="*/ 400 h 514"/>
                <a:gd name="T42" fmla="*/ 414 w 486"/>
                <a:gd name="T43" fmla="*/ 438 h 514"/>
                <a:gd name="T44" fmla="*/ 378 w 486"/>
                <a:gd name="T45" fmla="*/ 470 h 514"/>
                <a:gd name="T46" fmla="*/ 337 w 486"/>
                <a:gd name="T47" fmla="*/ 494 h 514"/>
                <a:gd name="T48" fmla="*/ 292 w 486"/>
                <a:gd name="T49" fmla="*/ 508 h 514"/>
                <a:gd name="T50" fmla="*/ 243 w 486"/>
                <a:gd name="T51" fmla="*/ 514 h 514"/>
                <a:gd name="T52" fmla="*/ 218 w 486"/>
                <a:gd name="T53" fmla="*/ 512 h 514"/>
                <a:gd name="T54" fmla="*/ 171 w 486"/>
                <a:gd name="T55" fmla="*/ 502 h 514"/>
                <a:gd name="T56" fmla="*/ 128 w 486"/>
                <a:gd name="T57" fmla="*/ 482 h 514"/>
                <a:gd name="T58" fmla="*/ 89 w 486"/>
                <a:gd name="T59" fmla="*/ 456 h 514"/>
                <a:gd name="T60" fmla="*/ 57 w 486"/>
                <a:gd name="T61" fmla="*/ 420 h 514"/>
                <a:gd name="T62" fmla="*/ 30 w 486"/>
                <a:gd name="T63" fmla="*/ 380 h 514"/>
                <a:gd name="T64" fmla="*/ 11 w 486"/>
                <a:gd name="T65" fmla="*/ 332 h 514"/>
                <a:gd name="T66" fmla="*/ 2 w 486"/>
                <a:gd name="T67" fmla="*/ 282 h 514"/>
                <a:gd name="T68" fmla="*/ 0 w 486"/>
                <a:gd name="T69" fmla="*/ 256 h 51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86"/>
                <a:gd name="T106" fmla="*/ 0 h 514"/>
                <a:gd name="T107" fmla="*/ 486 w 486"/>
                <a:gd name="T108" fmla="*/ 514 h 51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86" h="514">
                  <a:moveTo>
                    <a:pt x="0" y="256"/>
                  </a:moveTo>
                  <a:lnTo>
                    <a:pt x="0" y="256"/>
                  </a:lnTo>
                  <a:lnTo>
                    <a:pt x="2" y="230"/>
                  </a:lnTo>
                  <a:lnTo>
                    <a:pt x="6" y="204"/>
                  </a:lnTo>
                  <a:lnTo>
                    <a:pt x="11" y="180"/>
                  </a:lnTo>
                  <a:lnTo>
                    <a:pt x="19" y="156"/>
                  </a:lnTo>
                  <a:lnTo>
                    <a:pt x="30" y="134"/>
                  </a:lnTo>
                  <a:lnTo>
                    <a:pt x="42" y="112"/>
                  </a:lnTo>
                  <a:lnTo>
                    <a:pt x="57" y="92"/>
                  </a:lnTo>
                  <a:lnTo>
                    <a:pt x="72" y="74"/>
                  </a:lnTo>
                  <a:lnTo>
                    <a:pt x="89" y="58"/>
                  </a:lnTo>
                  <a:lnTo>
                    <a:pt x="107" y="44"/>
                  </a:lnTo>
                  <a:lnTo>
                    <a:pt x="128" y="30"/>
                  </a:lnTo>
                  <a:lnTo>
                    <a:pt x="149" y="20"/>
                  </a:lnTo>
                  <a:lnTo>
                    <a:pt x="171" y="10"/>
                  </a:lnTo>
                  <a:lnTo>
                    <a:pt x="194" y="4"/>
                  </a:lnTo>
                  <a:lnTo>
                    <a:pt x="218" y="0"/>
                  </a:lnTo>
                  <a:lnTo>
                    <a:pt x="243" y="0"/>
                  </a:lnTo>
                  <a:lnTo>
                    <a:pt x="267" y="0"/>
                  </a:lnTo>
                  <a:lnTo>
                    <a:pt x="292" y="4"/>
                  </a:lnTo>
                  <a:lnTo>
                    <a:pt x="314" y="10"/>
                  </a:lnTo>
                  <a:lnTo>
                    <a:pt x="337" y="20"/>
                  </a:lnTo>
                  <a:lnTo>
                    <a:pt x="358" y="30"/>
                  </a:lnTo>
                  <a:lnTo>
                    <a:pt x="378" y="44"/>
                  </a:lnTo>
                  <a:lnTo>
                    <a:pt x="397" y="58"/>
                  </a:lnTo>
                  <a:lnTo>
                    <a:pt x="414" y="74"/>
                  </a:lnTo>
                  <a:lnTo>
                    <a:pt x="429" y="92"/>
                  </a:lnTo>
                  <a:lnTo>
                    <a:pt x="444" y="112"/>
                  </a:lnTo>
                  <a:lnTo>
                    <a:pt x="455" y="134"/>
                  </a:lnTo>
                  <a:lnTo>
                    <a:pt x="465" y="156"/>
                  </a:lnTo>
                  <a:lnTo>
                    <a:pt x="474" y="180"/>
                  </a:lnTo>
                  <a:lnTo>
                    <a:pt x="480" y="204"/>
                  </a:lnTo>
                  <a:lnTo>
                    <a:pt x="484" y="230"/>
                  </a:lnTo>
                  <a:lnTo>
                    <a:pt x="486" y="256"/>
                  </a:lnTo>
                  <a:lnTo>
                    <a:pt x="484" y="282"/>
                  </a:lnTo>
                  <a:lnTo>
                    <a:pt x="480" y="308"/>
                  </a:lnTo>
                  <a:lnTo>
                    <a:pt x="474" y="332"/>
                  </a:lnTo>
                  <a:lnTo>
                    <a:pt x="465" y="356"/>
                  </a:lnTo>
                  <a:lnTo>
                    <a:pt x="455" y="380"/>
                  </a:lnTo>
                  <a:lnTo>
                    <a:pt x="444" y="400"/>
                  </a:lnTo>
                  <a:lnTo>
                    <a:pt x="429" y="420"/>
                  </a:lnTo>
                  <a:lnTo>
                    <a:pt x="414" y="438"/>
                  </a:lnTo>
                  <a:lnTo>
                    <a:pt x="397" y="456"/>
                  </a:lnTo>
                  <a:lnTo>
                    <a:pt x="378" y="470"/>
                  </a:lnTo>
                  <a:lnTo>
                    <a:pt x="358" y="482"/>
                  </a:lnTo>
                  <a:lnTo>
                    <a:pt x="337" y="494"/>
                  </a:lnTo>
                  <a:lnTo>
                    <a:pt x="314" y="502"/>
                  </a:lnTo>
                  <a:lnTo>
                    <a:pt x="292" y="508"/>
                  </a:lnTo>
                  <a:lnTo>
                    <a:pt x="267" y="512"/>
                  </a:lnTo>
                  <a:lnTo>
                    <a:pt x="243" y="514"/>
                  </a:lnTo>
                  <a:lnTo>
                    <a:pt x="218" y="512"/>
                  </a:lnTo>
                  <a:lnTo>
                    <a:pt x="194" y="508"/>
                  </a:lnTo>
                  <a:lnTo>
                    <a:pt x="171" y="502"/>
                  </a:lnTo>
                  <a:lnTo>
                    <a:pt x="149" y="494"/>
                  </a:lnTo>
                  <a:lnTo>
                    <a:pt x="128" y="482"/>
                  </a:lnTo>
                  <a:lnTo>
                    <a:pt x="107" y="470"/>
                  </a:lnTo>
                  <a:lnTo>
                    <a:pt x="89" y="456"/>
                  </a:lnTo>
                  <a:lnTo>
                    <a:pt x="72" y="438"/>
                  </a:lnTo>
                  <a:lnTo>
                    <a:pt x="57" y="420"/>
                  </a:lnTo>
                  <a:lnTo>
                    <a:pt x="42" y="400"/>
                  </a:lnTo>
                  <a:lnTo>
                    <a:pt x="30" y="380"/>
                  </a:lnTo>
                  <a:lnTo>
                    <a:pt x="19" y="356"/>
                  </a:lnTo>
                  <a:lnTo>
                    <a:pt x="11" y="332"/>
                  </a:lnTo>
                  <a:lnTo>
                    <a:pt x="6" y="308"/>
                  </a:lnTo>
                  <a:lnTo>
                    <a:pt x="2" y="282"/>
                  </a:lnTo>
                  <a:lnTo>
                    <a:pt x="0" y="256"/>
                  </a:lnTo>
                  <a:close/>
                </a:path>
              </a:pathLst>
            </a:custGeom>
            <a:solidFill>
              <a:srgbClr val="F1584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8" name="Freeform 606">
              <a:extLst>
                <a:ext uri="{FF2B5EF4-FFF2-40B4-BE49-F238E27FC236}">
                  <a16:creationId xmlns:a16="http://schemas.microsoft.com/office/drawing/2014/main" id="{D3DB99AB-707F-4FBD-AD4C-2327B93CB484}"/>
                </a:ext>
              </a:extLst>
            </p:cNvPr>
            <p:cNvSpPr>
              <a:spLocks/>
            </p:cNvSpPr>
            <p:nvPr/>
          </p:nvSpPr>
          <p:spPr bwMode="auto">
            <a:xfrm>
              <a:off x="3009" y="2210"/>
              <a:ext cx="474" cy="504"/>
            </a:xfrm>
            <a:custGeom>
              <a:avLst/>
              <a:gdLst>
                <a:gd name="T0" fmla="*/ 474 w 474"/>
                <a:gd name="T1" fmla="*/ 252 h 504"/>
                <a:gd name="T2" fmla="*/ 468 w 474"/>
                <a:gd name="T3" fmla="*/ 304 h 504"/>
                <a:gd name="T4" fmla="*/ 455 w 474"/>
                <a:gd name="T5" fmla="*/ 350 h 504"/>
                <a:gd name="T6" fmla="*/ 433 w 474"/>
                <a:gd name="T7" fmla="*/ 394 h 504"/>
                <a:gd name="T8" fmla="*/ 404 w 474"/>
                <a:gd name="T9" fmla="*/ 430 h 504"/>
                <a:gd name="T10" fmla="*/ 369 w 474"/>
                <a:gd name="T11" fmla="*/ 462 h 504"/>
                <a:gd name="T12" fmla="*/ 329 w 474"/>
                <a:gd name="T13" fmla="*/ 484 h 504"/>
                <a:gd name="T14" fmla="*/ 284 w 474"/>
                <a:gd name="T15" fmla="*/ 500 h 504"/>
                <a:gd name="T16" fmla="*/ 237 w 474"/>
                <a:gd name="T17" fmla="*/ 504 h 504"/>
                <a:gd name="T18" fmla="*/ 212 w 474"/>
                <a:gd name="T19" fmla="*/ 504 h 504"/>
                <a:gd name="T20" fmla="*/ 165 w 474"/>
                <a:gd name="T21" fmla="*/ 494 h 504"/>
                <a:gd name="T22" fmla="*/ 124 w 474"/>
                <a:gd name="T23" fmla="*/ 474 h 504"/>
                <a:gd name="T24" fmla="*/ 86 w 474"/>
                <a:gd name="T25" fmla="*/ 448 h 504"/>
                <a:gd name="T26" fmla="*/ 54 w 474"/>
                <a:gd name="T27" fmla="*/ 414 h 504"/>
                <a:gd name="T28" fmla="*/ 28 w 474"/>
                <a:gd name="T29" fmla="*/ 372 h 504"/>
                <a:gd name="T30" fmla="*/ 11 w 474"/>
                <a:gd name="T31" fmla="*/ 328 h 504"/>
                <a:gd name="T32" fmla="*/ 0 w 474"/>
                <a:gd name="T33" fmla="*/ 278 h 504"/>
                <a:gd name="T34" fmla="*/ 0 w 474"/>
                <a:gd name="T35" fmla="*/ 252 h 504"/>
                <a:gd name="T36" fmla="*/ 4 w 474"/>
                <a:gd name="T37" fmla="*/ 202 h 504"/>
                <a:gd name="T38" fmla="*/ 19 w 474"/>
                <a:gd name="T39" fmla="*/ 154 h 504"/>
                <a:gd name="T40" fmla="*/ 39 w 474"/>
                <a:gd name="T41" fmla="*/ 112 h 504"/>
                <a:gd name="T42" fmla="*/ 69 w 474"/>
                <a:gd name="T43" fmla="*/ 74 h 504"/>
                <a:gd name="T44" fmla="*/ 103 w 474"/>
                <a:gd name="T45" fmla="*/ 44 h 504"/>
                <a:gd name="T46" fmla="*/ 145 w 474"/>
                <a:gd name="T47" fmla="*/ 20 h 504"/>
                <a:gd name="T48" fmla="*/ 188 w 474"/>
                <a:gd name="T49" fmla="*/ 6 h 504"/>
                <a:gd name="T50" fmla="*/ 237 w 474"/>
                <a:gd name="T51" fmla="*/ 0 h 504"/>
                <a:gd name="T52" fmla="*/ 261 w 474"/>
                <a:gd name="T53" fmla="*/ 2 h 504"/>
                <a:gd name="T54" fmla="*/ 306 w 474"/>
                <a:gd name="T55" fmla="*/ 12 h 504"/>
                <a:gd name="T56" fmla="*/ 350 w 474"/>
                <a:gd name="T57" fmla="*/ 32 h 504"/>
                <a:gd name="T58" fmla="*/ 387 w 474"/>
                <a:gd name="T59" fmla="*/ 58 h 504"/>
                <a:gd name="T60" fmla="*/ 419 w 474"/>
                <a:gd name="T61" fmla="*/ 92 h 504"/>
                <a:gd name="T62" fmla="*/ 446 w 474"/>
                <a:gd name="T63" fmla="*/ 132 h 504"/>
                <a:gd name="T64" fmla="*/ 463 w 474"/>
                <a:gd name="T65" fmla="*/ 178 h 504"/>
                <a:gd name="T66" fmla="*/ 472 w 474"/>
                <a:gd name="T67" fmla="*/ 228 h 504"/>
                <a:gd name="T68" fmla="*/ 474 w 474"/>
                <a:gd name="T69" fmla="*/ 252 h 50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74"/>
                <a:gd name="T106" fmla="*/ 0 h 504"/>
                <a:gd name="T107" fmla="*/ 474 w 474"/>
                <a:gd name="T108" fmla="*/ 504 h 50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74" h="504">
                  <a:moveTo>
                    <a:pt x="474" y="252"/>
                  </a:moveTo>
                  <a:lnTo>
                    <a:pt x="474" y="252"/>
                  </a:lnTo>
                  <a:lnTo>
                    <a:pt x="472" y="278"/>
                  </a:lnTo>
                  <a:lnTo>
                    <a:pt x="468" y="304"/>
                  </a:lnTo>
                  <a:lnTo>
                    <a:pt x="463" y="328"/>
                  </a:lnTo>
                  <a:lnTo>
                    <a:pt x="455" y="350"/>
                  </a:lnTo>
                  <a:lnTo>
                    <a:pt x="446" y="372"/>
                  </a:lnTo>
                  <a:lnTo>
                    <a:pt x="433" y="394"/>
                  </a:lnTo>
                  <a:lnTo>
                    <a:pt x="419" y="414"/>
                  </a:lnTo>
                  <a:lnTo>
                    <a:pt x="404" y="430"/>
                  </a:lnTo>
                  <a:lnTo>
                    <a:pt x="387" y="448"/>
                  </a:lnTo>
                  <a:lnTo>
                    <a:pt x="369" y="462"/>
                  </a:lnTo>
                  <a:lnTo>
                    <a:pt x="350" y="474"/>
                  </a:lnTo>
                  <a:lnTo>
                    <a:pt x="329" y="484"/>
                  </a:lnTo>
                  <a:lnTo>
                    <a:pt x="306" y="494"/>
                  </a:lnTo>
                  <a:lnTo>
                    <a:pt x="284" y="500"/>
                  </a:lnTo>
                  <a:lnTo>
                    <a:pt x="261" y="504"/>
                  </a:lnTo>
                  <a:lnTo>
                    <a:pt x="237" y="504"/>
                  </a:lnTo>
                  <a:lnTo>
                    <a:pt x="212" y="504"/>
                  </a:lnTo>
                  <a:lnTo>
                    <a:pt x="188" y="500"/>
                  </a:lnTo>
                  <a:lnTo>
                    <a:pt x="165" y="494"/>
                  </a:lnTo>
                  <a:lnTo>
                    <a:pt x="145" y="484"/>
                  </a:lnTo>
                  <a:lnTo>
                    <a:pt x="124" y="474"/>
                  </a:lnTo>
                  <a:lnTo>
                    <a:pt x="103" y="462"/>
                  </a:lnTo>
                  <a:lnTo>
                    <a:pt x="86" y="448"/>
                  </a:lnTo>
                  <a:lnTo>
                    <a:pt x="69" y="430"/>
                  </a:lnTo>
                  <a:lnTo>
                    <a:pt x="54" y="414"/>
                  </a:lnTo>
                  <a:lnTo>
                    <a:pt x="39" y="394"/>
                  </a:lnTo>
                  <a:lnTo>
                    <a:pt x="28" y="372"/>
                  </a:lnTo>
                  <a:lnTo>
                    <a:pt x="19" y="350"/>
                  </a:lnTo>
                  <a:lnTo>
                    <a:pt x="11" y="328"/>
                  </a:lnTo>
                  <a:lnTo>
                    <a:pt x="4" y="304"/>
                  </a:lnTo>
                  <a:lnTo>
                    <a:pt x="0" y="278"/>
                  </a:lnTo>
                  <a:lnTo>
                    <a:pt x="0" y="252"/>
                  </a:lnTo>
                  <a:lnTo>
                    <a:pt x="0" y="228"/>
                  </a:lnTo>
                  <a:lnTo>
                    <a:pt x="4" y="202"/>
                  </a:lnTo>
                  <a:lnTo>
                    <a:pt x="11" y="178"/>
                  </a:lnTo>
                  <a:lnTo>
                    <a:pt x="19" y="154"/>
                  </a:lnTo>
                  <a:lnTo>
                    <a:pt x="28" y="132"/>
                  </a:lnTo>
                  <a:lnTo>
                    <a:pt x="39" y="112"/>
                  </a:lnTo>
                  <a:lnTo>
                    <a:pt x="54" y="92"/>
                  </a:lnTo>
                  <a:lnTo>
                    <a:pt x="69" y="74"/>
                  </a:lnTo>
                  <a:lnTo>
                    <a:pt x="86" y="58"/>
                  </a:lnTo>
                  <a:lnTo>
                    <a:pt x="103" y="44"/>
                  </a:lnTo>
                  <a:lnTo>
                    <a:pt x="124" y="32"/>
                  </a:lnTo>
                  <a:lnTo>
                    <a:pt x="145" y="20"/>
                  </a:lnTo>
                  <a:lnTo>
                    <a:pt x="165" y="12"/>
                  </a:lnTo>
                  <a:lnTo>
                    <a:pt x="188" y="6"/>
                  </a:lnTo>
                  <a:lnTo>
                    <a:pt x="212" y="2"/>
                  </a:lnTo>
                  <a:lnTo>
                    <a:pt x="237" y="0"/>
                  </a:lnTo>
                  <a:lnTo>
                    <a:pt x="261" y="2"/>
                  </a:lnTo>
                  <a:lnTo>
                    <a:pt x="284" y="6"/>
                  </a:lnTo>
                  <a:lnTo>
                    <a:pt x="306" y="12"/>
                  </a:lnTo>
                  <a:lnTo>
                    <a:pt x="329" y="20"/>
                  </a:lnTo>
                  <a:lnTo>
                    <a:pt x="350" y="32"/>
                  </a:lnTo>
                  <a:lnTo>
                    <a:pt x="369" y="44"/>
                  </a:lnTo>
                  <a:lnTo>
                    <a:pt x="387" y="58"/>
                  </a:lnTo>
                  <a:lnTo>
                    <a:pt x="404" y="74"/>
                  </a:lnTo>
                  <a:lnTo>
                    <a:pt x="419" y="92"/>
                  </a:lnTo>
                  <a:lnTo>
                    <a:pt x="433" y="112"/>
                  </a:lnTo>
                  <a:lnTo>
                    <a:pt x="446" y="132"/>
                  </a:lnTo>
                  <a:lnTo>
                    <a:pt x="455" y="154"/>
                  </a:lnTo>
                  <a:lnTo>
                    <a:pt x="463" y="178"/>
                  </a:lnTo>
                  <a:lnTo>
                    <a:pt x="468" y="202"/>
                  </a:lnTo>
                  <a:lnTo>
                    <a:pt x="472" y="228"/>
                  </a:lnTo>
                  <a:lnTo>
                    <a:pt x="474" y="252"/>
                  </a:lnTo>
                  <a:close/>
                </a:path>
              </a:pathLst>
            </a:custGeom>
            <a:solidFill>
              <a:srgbClr val="F1564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9" name="Freeform 607">
              <a:extLst>
                <a:ext uri="{FF2B5EF4-FFF2-40B4-BE49-F238E27FC236}">
                  <a16:creationId xmlns:a16="http://schemas.microsoft.com/office/drawing/2014/main" id="{E0CD8A7A-BF54-4AED-9AAD-C93CA25ED760}"/>
                </a:ext>
              </a:extLst>
            </p:cNvPr>
            <p:cNvSpPr>
              <a:spLocks/>
            </p:cNvSpPr>
            <p:nvPr/>
          </p:nvSpPr>
          <p:spPr bwMode="auto">
            <a:xfrm>
              <a:off x="3028" y="2720"/>
              <a:ext cx="47" cy="160"/>
            </a:xfrm>
            <a:custGeom>
              <a:avLst/>
              <a:gdLst>
                <a:gd name="T0" fmla="*/ 24 w 47"/>
                <a:gd name="T1" fmla="*/ 20 h 160"/>
                <a:gd name="T2" fmla="*/ 24 w 47"/>
                <a:gd name="T3" fmla="*/ 20 h 160"/>
                <a:gd name="T4" fmla="*/ 18 w 47"/>
                <a:gd name="T5" fmla="*/ 32 h 160"/>
                <a:gd name="T6" fmla="*/ 13 w 47"/>
                <a:gd name="T7" fmla="*/ 50 h 160"/>
                <a:gd name="T8" fmla="*/ 7 w 47"/>
                <a:gd name="T9" fmla="*/ 98 h 160"/>
                <a:gd name="T10" fmla="*/ 2 w 47"/>
                <a:gd name="T11" fmla="*/ 142 h 160"/>
                <a:gd name="T12" fmla="*/ 0 w 47"/>
                <a:gd name="T13" fmla="*/ 160 h 160"/>
                <a:gd name="T14" fmla="*/ 47 w 47"/>
                <a:gd name="T15" fmla="*/ 160 h 160"/>
                <a:gd name="T16" fmla="*/ 47 w 47"/>
                <a:gd name="T17" fmla="*/ 0 h 160"/>
                <a:gd name="T18" fmla="*/ 47 w 47"/>
                <a:gd name="T19" fmla="*/ 0 h 160"/>
                <a:gd name="T20" fmla="*/ 39 w 47"/>
                <a:gd name="T21" fmla="*/ 4 h 160"/>
                <a:gd name="T22" fmla="*/ 32 w 47"/>
                <a:gd name="T23" fmla="*/ 10 h 160"/>
                <a:gd name="T24" fmla="*/ 24 w 47"/>
                <a:gd name="T25" fmla="*/ 20 h 160"/>
                <a:gd name="T26" fmla="*/ 24 w 47"/>
                <a:gd name="T27" fmla="*/ 20 h 16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7"/>
                <a:gd name="T43" fmla="*/ 0 h 160"/>
                <a:gd name="T44" fmla="*/ 47 w 47"/>
                <a:gd name="T45" fmla="*/ 160 h 16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7" h="160">
                  <a:moveTo>
                    <a:pt x="24" y="20"/>
                  </a:moveTo>
                  <a:lnTo>
                    <a:pt x="24" y="20"/>
                  </a:lnTo>
                  <a:lnTo>
                    <a:pt x="18" y="32"/>
                  </a:lnTo>
                  <a:lnTo>
                    <a:pt x="13" y="50"/>
                  </a:lnTo>
                  <a:lnTo>
                    <a:pt x="7" y="98"/>
                  </a:lnTo>
                  <a:lnTo>
                    <a:pt x="2" y="142"/>
                  </a:lnTo>
                  <a:lnTo>
                    <a:pt x="0" y="160"/>
                  </a:lnTo>
                  <a:lnTo>
                    <a:pt x="47" y="160"/>
                  </a:lnTo>
                  <a:lnTo>
                    <a:pt x="47" y="0"/>
                  </a:lnTo>
                  <a:lnTo>
                    <a:pt x="39" y="4"/>
                  </a:lnTo>
                  <a:lnTo>
                    <a:pt x="32" y="10"/>
                  </a:lnTo>
                  <a:lnTo>
                    <a:pt x="24" y="20"/>
                  </a:lnTo>
                  <a:close/>
                </a:path>
              </a:pathLst>
            </a:custGeom>
            <a:solidFill>
              <a:srgbClr val="626F3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0" name="Freeform 608">
              <a:extLst>
                <a:ext uri="{FF2B5EF4-FFF2-40B4-BE49-F238E27FC236}">
                  <a16:creationId xmlns:a16="http://schemas.microsoft.com/office/drawing/2014/main" id="{439399FD-CC69-4A68-9E18-B1073A600856}"/>
                </a:ext>
              </a:extLst>
            </p:cNvPr>
            <p:cNvSpPr>
              <a:spLocks/>
            </p:cNvSpPr>
            <p:nvPr/>
          </p:nvSpPr>
          <p:spPr bwMode="auto">
            <a:xfrm>
              <a:off x="3413" y="2720"/>
              <a:ext cx="47" cy="160"/>
            </a:xfrm>
            <a:custGeom>
              <a:avLst/>
              <a:gdLst>
                <a:gd name="T0" fmla="*/ 25 w 47"/>
                <a:gd name="T1" fmla="*/ 20 h 160"/>
                <a:gd name="T2" fmla="*/ 25 w 47"/>
                <a:gd name="T3" fmla="*/ 20 h 160"/>
                <a:gd name="T4" fmla="*/ 30 w 47"/>
                <a:gd name="T5" fmla="*/ 32 h 160"/>
                <a:gd name="T6" fmla="*/ 34 w 47"/>
                <a:gd name="T7" fmla="*/ 50 h 160"/>
                <a:gd name="T8" fmla="*/ 42 w 47"/>
                <a:gd name="T9" fmla="*/ 98 h 160"/>
                <a:gd name="T10" fmla="*/ 45 w 47"/>
                <a:gd name="T11" fmla="*/ 142 h 160"/>
                <a:gd name="T12" fmla="*/ 47 w 47"/>
                <a:gd name="T13" fmla="*/ 160 h 160"/>
                <a:gd name="T14" fmla="*/ 0 w 47"/>
                <a:gd name="T15" fmla="*/ 160 h 160"/>
                <a:gd name="T16" fmla="*/ 0 w 47"/>
                <a:gd name="T17" fmla="*/ 0 h 160"/>
                <a:gd name="T18" fmla="*/ 0 w 47"/>
                <a:gd name="T19" fmla="*/ 0 h 160"/>
                <a:gd name="T20" fmla="*/ 10 w 47"/>
                <a:gd name="T21" fmla="*/ 4 h 160"/>
                <a:gd name="T22" fmla="*/ 15 w 47"/>
                <a:gd name="T23" fmla="*/ 10 h 160"/>
                <a:gd name="T24" fmla="*/ 25 w 47"/>
                <a:gd name="T25" fmla="*/ 20 h 160"/>
                <a:gd name="T26" fmla="*/ 25 w 47"/>
                <a:gd name="T27" fmla="*/ 20 h 16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7"/>
                <a:gd name="T43" fmla="*/ 0 h 160"/>
                <a:gd name="T44" fmla="*/ 47 w 47"/>
                <a:gd name="T45" fmla="*/ 160 h 16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7" h="160">
                  <a:moveTo>
                    <a:pt x="25" y="20"/>
                  </a:moveTo>
                  <a:lnTo>
                    <a:pt x="25" y="20"/>
                  </a:lnTo>
                  <a:lnTo>
                    <a:pt x="30" y="32"/>
                  </a:lnTo>
                  <a:lnTo>
                    <a:pt x="34" y="50"/>
                  </a:lnTo>
                  <a:lnTo>
                    <a:pt x="42" y="98"/>
                  </a:lnTo>
                  <a:lnTo>
                    <a:pt x="45" y="142"/>
                  </a:lnTo>
                  <a:lnTo>
                    <a:pt x="47" y="160"/>
                  </a:lnTo>
                  <a:lnTo>
                    <a:pt x="0" y="160"/>
                  </a:lnTo>
                  <a:lnTo>
                    <a:pt x="0" y="0"/>
                  </a:lnTo>
                  <a:lnTo>
                    <a:pt x="10" y="4"/>
                  </a:lnTo>
                  <a:lnTo>
                    <a:pt x="15" y="10"/>
                  </a:lnTo>
                  <a:lnTo>
                    <a:pt x="25" y="20"/>
                  </a:lnTo>
                  <a:close/>
                </a:path>
              </a:pathLst>
            </a:custGeom>
            <a:solidFill>
              <a:srgbClr val="626F3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1" name="Freeform 609">
              <a:extLst>
                <a:ext uri="{FF2B5EF4-FFF2-40B4-BE49-F238E27FC236}">
                  <a16:creationId xmlns:a16="http://schemas.microsoft.com/office/drawing/2014/main" id="{4B1594F4-D6A8-4E5E-A93C-9B99222FB2D7}"/>
                </a:ext>
              </a:extLst>
            </p:cNvPr>
            <p:cNvSpPr>
              <a:spLocks/>
            </p:cNvSpPr>
            <p:nvPr/>
          </p:nvSpPr>
          <p:spPr bwMode="auto">
            <a:xfrm>
              <a:off x="2875" y="2290"/>
              <a:ext cx="98" cy="164"/>
            </a:xfrm>
            <a:custGeom>
              <a:avLst/>
              <a:gdLst>
                <a:gd name="T0" fmla="*/ 96 w 98"/>
                <a:gd name="T1" fmla="*/ 76 h 164"/>
                <a:gd name="T2" fmla="*/ 96 w 98"/>
                <a:gd name="T3" fmla="*/ 76 h 164"/>
                <a:gd name="T4" fmla="*/ 98 w 98"/>
                <a:gd name="T5" fmla="*/ 94 h 164"/>
                <a:gd name="T6" fmla="*/ 96 w 98"/>
                <a:gd name="T7" fmla="*/ 108 h 164"/>
                <a:gd name="T8" fmla="*/ 94 w 98"/>
                <a:gd name="T9" fmla="*/ 124 h 164"/>
                <a:gd name="T10" fmla="*/ 91 w 98"/>
                <a:gd name="T11" fmla="*/ 136 h 164"/>
                <a:gd name="T12" fmla="*/ 83 w 98"/>
                <a:gd name="T13" fmla="*/ 148 h 164"/>
                <a:gd name="T14" fmla="*/ 77 w 98"/>
                <a:gd name="T15" fmla="*/ 156 h 164"/>
                <a:gd name="T16" fmla="*/ 68 w 98"/>
                <a:gd name="T17" fmla="*/ 162 h 164"/>
                <a:gd name="T18" fmla="*/ 59 w 98"/>
                <a:gd name="T19" fmla="*/ 164 h 164"/>
                <a:gd name="T20" fmla="*/ 59 w 98"/>
                <a:gd name="T21" fmla="*/ 164 h 164"/>
                <a:gd name="T22" fmla="*/ 49 w 98"/>
                <a:gd name="T23" fmla="*/ 164 h 164"/>
                <a:gd name="T24" fmla="*/ 40 w 98"/>
                <a:gd name="T25" fmla="*/ 160 h 164"/>
                <a:gd name="T26" fmla="*/ 30 w 98"/>
                <a:gd name="T27" fmla="*/ 154 h 164"/>
                <a:gd name="T28" fmla="*/ 23 w 98"/>
                <a:gd name="T29" fmla="*/ 146 h 164"/>
                <a:gd name="T30" fmla="*/ 15 w 98"/>
                <a:gd name="T31" fmla="*/ 134 h 164"/>
                <a:gd name="T32" fmla="*/ 10 w 98"/>
                <a:gd name="T33" fmla="*/ 120 h 164"/>
                <a:gd name="T34" fmla="*/ 4 w 98"/>
                <a:gd name="T35" fmla="*/ 106 h 164"/>
                <a:gd name="T36" fmla="*/ 2 w 98"/>
                <a:gd name="T37" fmla="*/ 90 h 164"/>
                <a:gd name="T38" fmla="*/ 2 w 98"/>
                <a:gd name="T39" fmla="*/ 90 h 164"/>
                <a:gd name="T40" fmla="*/ 0 w 98"/>
                <a:gd name="T41" fmla="*/ 72 h 164"/>
                <a:gd name="T42" fmla="*/ 2 w 98"/>
                <a:gd name="T43" fmla="*/ 56 h 164"/>
                <a:gd name="T44" fmla="*/ 4 w 98"/>
                <a:gd name="T45" fmla="*/ 42 h 164"/>
                <a:gd name="T46" fmla="*/ 10 w 98"/>
                <a:gd name="T47" fmla="*/ 30 h 164"/>
                <a:gd name="T48" fmla="*/ 15 w 98"/>
                <a:gd name="T49" fmla="*/ 18 h 164"/>
                <a:gd name="T50" fmla="*/ 21 w 98"/>
                <a:gd name="T51" fmla="*/ 10 h 164"/>
                <a:gd name="T52" fmla="*/ 30 w 98"/>
                <a:gd name="T53" fmla="*/ 4 h 164"/>
                <a:gd name="T54" fmla="*/ 40 w 98"/>
                <a:gd name="T55" fmla="*/ 0 h 164"/>
                <a:gd name="T56" fmla="*/ 40 w 98"/>
                <a:gd name="T57" fmla="*/ 0 h 164"/>
                <a:gd name="T58" fmla="*/ 49 w 98"/>
                <a:gd name="T59" fmla="*/ 0 h 164"/>
                <a:gd name="T60" fmla="*/ 59 w 98"/>
                <a:gd name="T61" fmla="*/ 4 h 164"/>
                <a:gd name="T62" fmla="*/ 68 w 98"/>
                <a:gd name="T63" fmla="*/ 10 h 164"/>
                <a:gd name="T64" fmla="*/ 76 w 98"/>
                <a:gd name="T65" fmla="*/ 20 h 164"/>
                <a:gd name="T66" fmla="*/ 83 w 98"/>
                <a:gd name="T67" fmla="*/ 32 h 164"/>
                <a:gd name="T68" fmla="*/ 89 w 98"/>
                <a:gd name="T69" fmla="*/ 44 h 164"/>
                <a:gd name="T70" fmla="*/ 94 w 98"/>
                <a:gd name="T71" fmla="*/ 60 h 164"/>
                <a:gd name="T72" fmla="*/ 96 w 98"/>
                <a:gd name="T73" fmla="*/ 76 h 164"/>
                <a:gd name="T74" fmla="*/ 96 w 98"/>
                <a:gd name="T75" fmla="*/ 76 h 16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8"/>
                <a:gd name="T115" fmla="*/ 0 h 164"/>
                <a:gd name="T116" fmla="*/ 98 w 98"/>
                <a:gd name="T117" fmla="*/ 164 h 16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8" h="164">
                  <a:moveTo>
                    <a:pt x="96" y="76"/>
                  </a:moveTo>
                  <a:lnTo>
                    <a:pt x="96" y="76"/>
                  </a:lnTo>
                  <a:lnTo>
                    <a:pt x="98" y="94"/>
                  </a:lnTo>
                  <a:lnTo>
                    <a:pt x="96" y="108"/>
                  </a:lnTo>
                  <a:lnTo>
                    <a:pt x="94" y="124"/>
                  </a:lnTo>
                  <a:lnTo>
                    <a:pt x="91" y="136"/>
                  </a:lnTo>
                  <a:lnTo>
                    <a:pt x="83" y="148"/>
                  </a:lnTo>
                  <a:lnTo>
                    <a:pt x="77" y="156"/>
                  </a:lnTo>
                  <a:lnTo>
                    <a:pt x="68" y="162"/>
                  </a:lnTo>
                  <a:lnTo>
                    <a:pt x="59" y="164"/>
                  </a:lnTo>
                  <a:lnTo>
                    <a:pt x="49" y="164"/>
                  </a:lnTo>
                  <a:lnTo>
                    <a:pt x="40" y="160"/>
                  </a:lnTo>
                  <a:lnTo>
                    <a:pt x="30" y="154"/>
                  </a:lnTo>
                  <a:lnTo>
                    <a:pt x="23" y="146"/>
                  </a:lnTo>
                  <a:lnTo>
                    <a:pt x="15" y="134"/>
                  </a:lnTo>
                  <a:lnTo>
                    <a:pt x="10" y="120"/>
                  </a:lnTo>
                  <a:lnTo>
                    <a:pt x="4" y="106"/>
                  </a:lnTo>
                  <a:lnTo>
                    <a:pt x="2" y="90"/>
                  </a:lnTo>
                  <a:lnTo>
                    <a:pt x="0" y="72"/>
                  </a:lnTo>
                  <a:lnTo>
                    <a:pt x="2" y="56"/>
                  </a:lnTo>
                  <a:lnTo>
                    <a:pt x="4" y="42"/>
                  </a:lnTo>
                  <a:lnTo>
                    <a:pt x="10" y="30"/>
                  </a:lnTo>
                  <a:lnTo>
                    <a:pt x="15" y="18"/>
                  </a:lnTo>
                  <a:lnTo>
                    <a:pt x="21" y="10"/>
                  </a:lnTo>
                  <a:lnTo>
                    <a:pt x="30" y="4"/>
                  </a:lnTo>
                  <a:lnTo>
                    <a:pt x="40" y="0"/>
                  </a:lnTo>
                  <a:lnTo>
                    <a:pt x="49" y="0"/>
                  </a:lnTo>
                  <a:lnTo>
                    <a:pt x="59" y="4"/>
                  </a:lnTo>
                  <a:lnTo>
                    <a:pt x="68" y="10"/>
                  </a:lnTo>
                  <a:lnTo>
                    <a:pt x="76" y="20"/>
                  </a:lnTo>
                  <a:lnTo>
                    <a:pt x="83" y="32"/>
                  </a:lnTo>
                  <a:lnTo>
                    <a:pt x="89" y="44"/>
                  </a:lnTo>
                  <a:lnTo>
                    <a:pt x="94" y="60"/>
                  </a:lnTo>
                  <a:lnTo>
                    <a:pt x="96" y="76"/>
                  </a:lnTo>
                  <a:close/>
                </a:path>
              </a:pathLst>
            </a:custGeom>
            <a:solidFill>
              <a:srgbClr val="E3A56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2" name="Freeform 610">
              <a:extLst>
                <a:ext uri="{FF2B5EF4-FFF2-40B4-BE49-F238E27FC236}">
                  <a16:creationId xmlns:a16="http://schemas.microsoft.com/office/drawing/2014/main" id="{BC598A9B-CF9D-429E-9C5F-F5FF8F3CAD8D}"/>
                </a:ext>
              </a:extLst>
            </p:cNvPr>
            <p:cNvSpPr>
              <a:spLocks/>
            </p:cNvSpPr>
            <p:nvPr/>
          </p:nvSpPr>
          <p:spPr bwMode="auto">
            <a:xfrm>
              <a:off x="3504" y="2284"/>
              <a:ext cx="103" cy="160"/>
            </a:xfrm>
            <a:custGeom>
              <a:avLst/>
              <a:gdLst>
                <a:gd name="T0" fmla="*/ 97 w 103"/>
                <a:gd name="T1" fmla="*/ 96 h 160"/>
                <a:gd name="T2" fmla="*/ 97 w 103"/>
                <a:gd name="T3" fmla="*/ 96 h 160"/>
                <a:gd name="T4" fmla="*/ 92 w 103"/>
                <a:gd name="T5" fmla="*/ 112 h 160"/>
                <a:gd name="T6" fmla="*/ 84 w 103"/>
                <a:gd name="T7" fmla="*/ 126 h 160"/>
                <a:gd name="T8" fmla="*/ 77 w 103"/>
                <a:gd name="T9" fmla="*/ 138 h 160"/>
                <a:gd name="T10" fmla="*/ 67 w 103"/>
                <a:gd name="T11" fmla="*/ 148 h 160"/>
                <a:gd name="T12" fmla="*/ 58 w 103"/>
                <a:gd name="T13" fmla="*/ 154 h 160"/>
                <a:gd name="T14" fmla="*/ 47 w 103"/>
                <a:gd name="T15" fmla="*/ 158 h 160"/>
                <a:gd name="T16" fmla="*/ 37 w 103"/>
                <a:gd name="T17" fmla="*/ 160 h 160"/>
                <a:gd name="T18" fmla="*/ 28 w 103"/>
                <a:gd name="T19" fmla="*/ 158 h 160"/>
                <a:gd name="T20" fmla="*/ 28 w 103"/>
                <a:gd name="T21" fmla="*/ 158 h 160"/>
                <a:gd name="T22" fmla="*/ 18 w 103"/>
                <a:gd name="T23" fmla="*/ 154 h 160"/>
                <a:gd name="T24" fmla="*/ 11 w 103"/>
                <a:gd name="T25" fmla="*/ 146 h 160"/>
                <a:gd name="T26" fmla="*/ 5 w 103"/>
                <a:gd name="T27" fmla="*/ 136 h 160"/>
                <a:gd name="T28" fmla="*/ 1 w 103"/>
                <a:gd name="T29" fmla="*/ 124 h 160"/>
                <a:gd name="T30" fmla="*/ 0 w 103"/>
                <a:gd name="T31" fmla="*/ 110 h 160"/>
                <a:gd name="T32" fmla="*/ 0 w 103"/>
                <a:gd name="T33" fmla="*/ 96 h 160"/>
                <a:gd name="T34" fmla="*/ 1 w 103"/>
                <a:gd name="T35" fmla="*/ 80 h 160"/>
                <a:gd name="T36" fmla="*/ 7 w 103"/>
                <a:gd name="T37" fmla="*/ 64 h 160"/>
                <a:gd name="T38" fmla="*/ 7 w 103"/>
                <a:gd name="T39" fmla="*/ 64 h 160"/>
                <a:gd name="T40" fmla="*/ 13 w 103"/>
                <a:gd name="T41" fmla="*/ 48 h 160"/>
                <a:gd name="T42" fmla="*/ 18 w 103"/>
                <a:gd name="T43" fmla="*/ 34 h 160"/>
                <a:gd name="T44" fmla="*/ 28 w 103"/>
                <a:gd name="T45" fmla="*/ 22 h 160"/>
                <a:gd name="T46" fmla="*/ 37 w 103"/>
                <a:gd name="T47" fmla="*/ 14 h 160"/>
                <a:gd name="T48" fmla="*/ 47 w 103"/>
                <a:gd name="T49" fmla="*/ 6 h 160"/>
                <a:gd name="T50" fmla="*/ 56 w 103"/>
                <a:gd name="T51" fmla="*/ 2 h 160"/>
                <a:gd name="T52" fmla="*/ 67 w 103"/>
                <a:gd name="T53" fmla="*/ 0 h 160"/>
                <a:gd name="T54" fmla="*/ 77 w 103"/>
                <a:gd name="T55" fmla="*/ 2 h 160"/>
                <a:gd name="T56" fmla="*/ 77 w 103"/>
                <a:gd name="T57" fmla="*/ 2 h 160"/>
                <a:gd name="T58" fmla="*/ 84 w 103"/>
                <a:gd name="T59" fmla="*/ 6 h 160"/>
                <a:gd name="T60" fmla="*/ 92 w 103"/>
                <a:gd name="T61" fmla="*/ 14 h 160"/>
                <a:gd name="T62" fmla="*/ 97 w 103"/>
                <a:gd name="T63" fmla="*/ 24 h 160"/>
                <a:gd name="T64" fmla="*/ 101 w 103"/>
                <a:gd name="T65" fmla="*/ 36 h 160"/>
                <a:gd name="T66" fmla="*/ 103 w 103"/>
                <a:gd name="T67" fmla="*/ 50 h 160"/>
                <a:gd name="T68" fmla="*/ 103 w 103"/>
                <a:gd name="T69" fmla="*/ 64 h 160"/>
                <a:gd name="T70" fmla="*/ 101 w 103"/>
                <a:gd name="T71" fmla="*/ 80 h 160"/>
                <a:gd name="T72" fmla="*/ 97 w 103"/>
                <a:gd name="T73" fmla="*/ 96 h 160"/>
                <a:gd name="T74" fmla="*/ 97 w 103"/>
                <a:gd name="T75" fmla="*/ 96 h 16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03"/>
                <a:gd name="T115" fmla="*/ 0 h 160"/>
                <a:gd name="T116" fmla="*/ 103 w 103"/>
                <a:gd name="T117" fmla="*/ 160 h 16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03" h="160">
                  <a:moveTo>
                    <a:pt x="97" y="96"/>
                  </a:moveTo>
                  <a:lnTo>
                    <a:pt x="97" y="96"/>
                  </a:lnTo>
                  <a:lnTo>
                    <a:pt x="92" y="112"/>
                  </a:lnTo>
                  <a:lnTo>
                    <a:pt x="84" y="126"/>
                  </a:lnTo>
                  <a:lnTo>
                    <a:pt x="77" y="138"/>
                  </a:lnTo>
                  <a:lnTo>
                    <a:pt x="67" y="148"/>
                  </a:lnTo>
                  <a:lnTo>
                    <a:pt x="58" y="154"/>
                  </a:lnTo>
                  <a:lnTo>
                    <a:pt x="47" y="158"/>
                  </a:lnTo>
                  <a:lnTo>
                    <a:pt x="37" y="160"/>
                  </a:lnTo>
                  <a:lnTo>
                    <a:pt x="28" y="158"/>
                  </a:lnTo>
                  <a:lnTo>
                    <a:pt x="18" y="154"/>
                  </a:lnTo>
                  <a:lnTo>
                    <a:pt x="11" y="146"/>
                  </a:lnTo>
                  <a:lnTo>
                    <a:pt x="5" y="136"/>
                  </a:lnTo>
                  <a:lnTo>
                    <a:pt x="1" y="124"/>
                  </a:lnTo>
                  <a:lnTo>
                    <a:pt x="0" y="110"/>
                  </a:lnTo>
                  <a:lnTo>
                    <a:pt x="0" y="96"/>
                  </a:lnTo>
                  <a:lnTo>
                    <a:pt x="1" y="80"/>
                  </a:lnTo>
                  <a:lnTo>
                    <a:pt x="7" y="64"/>
                  </a:lnTo>
                  <a:lnTo>
                    <a:pt x="13" y="48"/>
                  </a:lnTo>
                  <a:lnTo>
                    <a:pt x="18" y="34"/>
                  </a:lnTo>
                  <a:lnTo>
                    <a:pt x="28" y="22"/>
                  </a:lnTo>
                  <a:lnTo>
                    <a:pt x="37" y="14"/>
                  </a:lnTo>
                  <a:lnTo>
                    <a:pt x="47" y="6"/>
                  </a:lnTo>
                  <a:lnTo>
                    <a:pt x="56" y="2"/>
                  </a:lnTo>
                  <a:lnTo>
                    <a:pt x="67" y="0"/>
                  </a:lnTo>
                  <a:lnTo>
                    <a:pt x="77" y="2"/>
                  </a:lnTo>
                  <a:lnTo>
                    <a:pt x="84" y="6"/>
                  </a:lnTo>
                  <a:lnTo>
                    <a:pt x="92" y="14"/>
                  </a:lnTo>
                  <a:lnTo>
                    <a:pt x="97" y="24"/>
                  </a:lnTo>
                  <a:lnTo>
                    <a:pt x="101" y="36"/>
                  </a:lnTo>
                  <a:lnTo>
                    <a:pt x="103" y="50"/>
                  </a:lnTo>
                  <a:lnTo>
                    <a:pt x="103" y="64"/>
                  </a:lnTo>
                  <a:lnTo>
                    <a:pt x="101" y="80"/>
                  </a:lnTo>
                  <a:lnTo>
                    <a:pt x="97" y="96"/>
                  </a:lnTo>
                  <a:close/>
                </a:path>
              </a:pathLst>
            </a:custGeom>
            <a:solidFill>
              <a:srgbClr val="E3A56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 name="Rectangle 611">
              <a:extLst>
                <a:ext uri="{FF2B5EF4-FFF2-40B4-BE49-F238E27FC236}">
                  <a16:creationId xmlns:a16="http://schemas.microsoft.com/office/drawing/2014/main" id="{8FBE6793-00DB-441A-9B16-03C229B9AA92}"/>
                </a:ext>
              </a:extLst>
            </p:cNvPr>
            <p:cNvSpPr>
              <a:spLocks noChangeArrowheads="1"/>
            </p:cNvSpPr>
            <p:nvPr/>
          </p:nvSpPr>
          <p:spPr bwMode="auto">
            <a:xfrm>
              <a:off x="3157" y="2628"/>
              <a:ext cx="185" cy="240"/>
            </a:xfrm>
            <a:prstGeom prst="rect">
              <a:avLst/>
            </a:prstGeom>
            <a:solidFill>
              <a:srgbClr val="B8865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74" name="Freeform 612">
              <a:extLst>
                <a:ext uri="{FF2B5EF4-FFF2-40B4-BE49-F238E27FC236}">
                  <a16:creationId xmlns:a16="http://schemas.microsoft.com/office/drawing/2014/main" id="{87E7EACC-74A2-496A-BAA9-FAE4296593EA}"/>
                </a:ext>
              </a:extLst>
            </p:cNvPr>
            <p:cNvSpPr>
              <a:spLocks/>
            </p:cNvSpPr>
            <p:nvPr/>
          </p:nvSpPr>
          <p:spPr bwMode="auto">
            <a:xfrm>
              <a:off x="2902" y="1962"/>
              <a:ext cx="654" cy="714"/>
            </a:xfrm>
            <a:custGeom>
              <a:avLst/>
              <a:gdLst>
                <a:gd name="T0" fmla="*/ 649 w 654"/>
                <a:gd name="T1" fmla="*/ 314 h 714"/>
                <a:gd name="T2" fmla="*/ 634 w 654"/>
                <a:gd name="T3" fmla="*/ 280 h 714"/>
                <a:gd name="T4" fmla="*/ 628 w 654"/>
                <a:gd name="T5" fmla="*/ 242 h 714"/>
                <a:gd name="T6" fmla="*/ 630 w 654"/>
                <a:gd name="T7" fmla="*/ 202 h 714"/>
                <a:gd name="T8" fmla="*/ 634 w 654"/>
                <a:gd name="T9" fmla="*/ 126 h 714"/>
                <a:gd name="T10" fmla="*/ 630 w 654"/>
                <a:gd name="T11" fmla="*/ 92 h 714"/>
                <a:gd name="T12" fmla="*/ 617 w 654"/>
                <a:gd name="T13" fmla="*/ 66 h 714"/>
                <a:gd name="T14" fmla="*/ 590 w 654"/>
                <a:gd name="T15" fmla="*/ 46 h 714"/>
                <a:gd name="T16" fmla="*/ 551 w 654"/>
                <a:gd name="T17" fmla="*/ 34 h 714"/>
                <a:gd name="T18" fmla="*/ 464 w 654"/>
                <a:gd name="T19" fmla="*/ 12 h 714"/>
                <a:gd name="T20" fmla="*/ 376 w 654"/>
                <a:gd name="T21" fmla="*/ 0 h 714"/>
                <a:gd name="T22" fmla="*/ 287 w 654"/>
                <a:gd name="T23" fmla="*/ 2 h 714"/>
                <a:gd name="T24" fmla="*/ 203 w 654"/>
                <a:gd name="T25" fmla="*/ 16 h 714"/>
                <a:gd name="T26" fmla="*/ 163 w 654"/>
                <a:gd name="T27" fmla="*/ 30 h 714"/>
                <a:gd name="T28" fmla="*/ 128 w 654"/>
                <a:gd name="T29" fmla="*/ 50 h 714"/>
                <a:gd name="T30" fmla="*/ 94 w 654"/>
                <a:gd name="T31" fmla="*/ 72 h 714"/>
                <a:gd name="T32" fmla="*/ 64 w 654"/>
                <a:gd name="T33" fmla="*/ 100 h 714"/>
                <a:gd name="T34" fmla="*/ 37 w 654"/>
                <a:gd name="T35" fmla="*/ 134 h 714"/>
                <a:gd name="T36" fmla="*/ 17 w 654"/>
                <a:gd name="T37" fmla="*/ 172 h 714"/>
                <a:gd name="T38" fmla="*/ 0 w 654"/>
                <a:gd name="T39" fmla="*/ 218 h 714"/>
                <a:gd name="T40" fmla="*/ 58 w 654"/>
                <a:gd name="T41" fmla="*/ 602 h 714"/>
                <a:gd name="T42" fmla="*/ 60 w 654"/>
                <a:gd name="T43" fmla="*/ 626 h 714"/>
                <a:gd name="T44" fmla="*/ 67 w 654"/>
                <a:gd name="T45" fmla="*/ 646 h 714"/>
                <a:gd name="T46" fmla="*/ 94 w 654"/>
                <a:gd name="T47" fmla="*/ 682 h 714"/>
                <a:gd name="T48" fmla="*/ 133 w 654"/>
                <a:gd name="T49" fmla="*/ 704 h 714"/>
                <a:gd name="T50" fmla="*/ 182 w 654"/>
                <a:gd name="T51" fmla="*/ 714 h 714"/>
                <a:gd name="T52" fmla="*/ 489 w 654"/>
                <a:gd name="T53" fmla="*/ 714 h 714"/>
                <a:gd name="T54" fmla="*/ 538 w 654"/>
                <a:gd name="T55" fmla="*/ 704 h 714"/>
                <a:gd name="T56" fmla="*/ 577 w 654"/>
                <a:gd name="T57" fmla="*/ 682 h 714"/>
                <a:gd name="T58" fmla="*/ 605 w 654"/>
                <a:gd name="T59" fmla="*/ 646 h 714"/>
                <a:gd name="T60" fmla="*/ 611 w 654"/>
                <a:gd name="T61" fmla="*/ 626 h 714"/>
                <a:gd name="T62" fmla="*/ 615 w 654"/>
                <a:gd name="T63" fmla="*/ 602 h 714"/>
                <a:gd name="T64" fmla="*/ 654 w 654"/>
                <a:gd name="T65" fmla="*/ 316 h 714"/>
                <a:gd name="T66" fmla="*/ 649 w 654"/>
                <a:gd name="T67" fmla="*/ 314 h 71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54"/>
                <a:gd name="T103" fmla="*/ 0 h 714"/>
                <a:gd name="T104" fmla="*/ 654 w 654"/>
                <a:gd name="T105" fmla="*/ 714 h 71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54" h="714">
                  <a:moveTo>
                    <a:pt x="649" y="314"/>
                  </a:moveTo>
                  <a:lnTo>
                    <a:pt x="649" y="314"/>
                  </a:lnTo>
                  <a:lnTo>
                    <a:pt x="639" y="298"/>
                  </a:lnTo>
                  <a:lnTo>
                    <a:pt x="634" y="280"/>
                  </a:lnTo>
                  <a:lnTo>
                    <a:pt x="630" y="262"/>
                  </a:lnTo>
                  <a:lnTo>
                    <a:pt x="628" y="242"/>
                  </a:lnTo>
                  <a:lnTo>
                    <a:pt x="628" y="222"/>
                  </a:lnTo>
                  <a:lnTo>
                    <a:pt x="630" y="202"/>
                  </a:lnTo>
                  <a:lnTo>
                    <a:pt x="632" y="162"/>
                  </a:lnTo>
                  <a:lnTo>
                    <a:pt x="634" y="126"/>
                  </a:lnTo>
                  <a:lnTo>
                    <a:pt x="634" y="108"/>
                  </a:lnTo>
                  <a:lnTo>
                    <a:pt x="630" y="92"/>
                  </a:lnTo>
                  <a:lnTo>
                    <a:pt x="626" y="78"/>
                  </a:lnTo>
                  <a:lnTo>
                    <a:pt x="617" y="66"/>
                  </a:lnTo>
                  <a:lnTo>
                    <a:pt x="605" y="54"/>
                  </a:lnTo>
                  <a:lnTo>
                    <a:pt x="590" y="46"/>
                  </a:lnTo>
                  <a:lnTo>
                    <a:pt x="551" y="34"/>
                  </a:lnTo>
                  <a:lnTo>
                    <a:pt x="508" y="22"/>
                  </a:lnTo>
                  <a:lnTo>
                    <a:pt x="464" y="12"/>
                  </a:lnTo>
                  <a:lnTo>
                    <a:pt x="421" y="4"/>
                  </a:lnTo>
                  <a:lnTo>
                    <a:pt x="376" y="0"/>
                  </a:lnTo>
                  <a:lnTo>
                    <a:pt x="331" y="0"/>
                  </a:lnTo>
                  <a:lnTo>
                    <a:pt x="287" y="2"/>
                  </a:lnTo>
                  <a:lnTo>
                    <a:pt x="244" y="8"/>
                  </a:lnTo>
                  <a:lnTo>
                    <a:pt x="203" y="16"/>
                  </a:lnTo>
                  <a:lnTo>
                    <a:pt x="182" y="24"/>
                  </a:lnTo>
                  <a:lnTo>
                    <a:pt x="163" y="30"/>
                  </a:lnTo>
                  <a:lnTo>
                    <a:pt x="144" y="40"/>
                  </a:lnTo>
                  <a:lnTo>
                    <a:pt x="128" y="50"/>
                  </a:lnTo>
                  <a:lnTo>
                    <a:pt x="111" y="60"/>
                  </a:lnTo>
                  <a:lnTo>
                    <a:pt x="94" y="72"/>
                  </a:lnTo>
                  <a:lnTo>
                    <a:pt x="79" y="86"/>
                  </a:lnTo>
                  <a:lnTo>
                    <a:pt x="64" y="100"/>
                  </a:lnTo>
                  <a:lnTo>
                    <a:pt x="50" y="116"/>
                  </a:lnTo>
                  <a:lnTo>
                    <a:pt x="37" y="134"/>
                  </a:lnTo>
                  <a:lnTo>
                    <a:pt x="26" y="152"/>
                  </a:lnTo>
                  <a:lnTo>
                    <a:pt x="17" y="172"/>
                  </a:lnTo>
                  <a:lnTo>
                    <a:pt x="7" y="194"/>
                  </a:lnTo>
                  <a:lnTo>
                    <a:pt x="0" y="218"/>
                  </a:lnTo>
                  <a:lnTo>
                    <a:pt x="58" y="602"/>
                  </a:lnTo>
                  <a:lnTo>
                    <a:pt x="58" y="614"/>
                  </a:lnTo>
                  <a:lnTo>
                    <a:pt x="60" y="626"/>
                  </a:lnTo>
                  <a:lnTo>
                    <a:pt x="64" y="636"/>
                  </a:lnTo>
                  <a:lnTo>
                    <a:pt x="67" y="646"/>
                  </a:lnTo>
                  <a:lnTo>
                    <a:pt x="79" y="664"/>
                  </a:lnTo>
                  <a:lnTo>
                    <a:pt x="94" y="682"/>
                  </a:lnTo>
                  <a:lnTo>
                    <a:pt x="112" y="694"/>
                  </a:lnTo>
                  <a:lnTo>
                    <a:pt x="133" y="704"/>
                  </a:lnTo>
                  <a:lnTo>
                    <a:pt x="158" y="712"/>
                  </a:lnTo>
                  <a:lnTo>
                    <a:pt x="182" y="714"/>
                  </a:lnTo>
                  <a:lnTo>
                    <a:pt x="489" y="714"/>
                  </a:lnTo>
                  <a:lnTo>
                    <a:pt x="515" y="712"/>
                  </a:lnTo>
                  <a:lnTo>
                    <a:pt x="538" y="704"/>
                  </a:lnTo>
                  <a:lnTo>
                    <a:pt x="558" y="694"/>
                  </a:lnTo>
                  <a:lnTo>
                    <a:pt x="577" y="682"/>
                  </a:lnTo>
                  <a:lnTo>
                    <a:pt x="592" y="664"/>
                  </a:lnTo>
                  <a:lnTo>
                    <a:pt x="605" y="646"/>
                  </a:lnTo>
                  <a:lnTo>
                    <a:pt x="609" y="636"/>
                  </a:lnTo>
                  <a:lnTo>
                    <a:pt x="611" y="626"/>
                  </a:lnTo>
                  <a:lnTo>
                    <a:pt x="613" y="614"/>
                  </a:lnTo>
                  <a:lnTo>
                    <a:pt x="615" y="602"/>
                  </a:lnTo>
                  <a:lnTo>
                    <a:pt x="654" y="316"/>
                  </a:lnTo>
                  <a:lnTo>
                    <a:pt x="649" y="314"/>
                  </a:lnTo>
                  <a:close/>
                </a:path>
              </a:pathLst>
            </a:custGeom>
            <a:solidFill>
              <a:srgbClr val="E3A56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 name="Freeform 613">
              <a:extLst>
                <a:ext uri="{FF2B5EF4-FFF2-40B4-BE49-F238E27FC236}">
                  <a16:creationId xmlns:a16="http://schemas.microsoft.com/office/drawing/2014/main" id="{31A9B245-7AF0-4704-B397-D692437B8546}"/>
                </a:ext>
              </a:extLst>
            </p:cNvPr>
            <p:cNvSpPr>
              <a:spLocks/>
            </p:cNvSpPr>
            <p:nvPr/>
          </p:nvSpPr>
          <p:spPr bwMode="auto">
            <a:xfrm>
              <a:off x="3075" y="2718"/>
              <a:ext cx="338" cy="162"/>
            </a:xfrm>
            <a:custGeom>
              <a:avLst/>
              <a:gdLst>
                <a:gd name="T0" fmla="*/ 267 w 338"/>
                <a:gd name="T1" fmla="*/ 0 h 162"/>
                <a:gd name="T2" fmla="*/ 267 w 338"/>
                <a:gd name="T3" fmla="*/ 0 h 162"/>
                <a:gd name="T4" fmla="*/ 265 w 338"/>
                <a:gd name="T5" fmla="*/ 16 h 162"/>
                <a:gd name="T6" fmla="*/ 259 w 338"/>
                <a:gd name="T7" fmla="*/ 30 h 162"/>
                <a:gd name="T8" fmla="*/ 254 w 338"/>
                <a:gd name="T9" fmla="*/ 42 h 162"/>
                <a:gd name="T10" fmla="*/ 244 w 338"/>
                <a:gd name="T11" fmla="*/ 54 h 162"/>
                <a:gd name="T12" fmla="*/ 231 w 338"/>
                <a:gd name="T13" fmla="*/ 64 h 162"/>
                <a:gd name="T14" fmla="*/ 216 w 338"/>
                <a:gd name="T15" fmla="*/ 70 h 162"/>
                <a:gd name="T16" fmla="*/ 197 w 338"/>
                <a:gd name="T17" fmla="*/ 76 h 162"/>
                <a:gd name="T18" fmla="*/ 175 w 338"/>
                <a:gd name="T19" fmla="*/ 76 h 162"/>
                <a:gd name="T20" fmla="*/ 175 w 338"/>
                <a:gd name="T21" fmla="*/ 76 h 162"/>
                <a:gd name="T22" fmla="*/ 152 w 338"/>
                <a:gd name="T23" fmla="*/ 76 h 162"/>
                <a:gd name="T24" fmla="*/ 133 w 338"/>
                <a:gd name="T25" fmla="*/ 70 h 162"/>
                <a:gd name="T26" fmla="*/ 116 w 338"/>
                <a:gd name="T27" fmla="*/ 64 h 162"/>
                <a:gd name="T28" fmla="*/ 105 w 338"/>
                <a:gd name="T29" fmla="*/ 54 h 162"/>
                <a:gd name="T30" fmla="*/ 96 w 338"/>
                <a:gd name="T31" fmla="*/ 42 h 162"/>
                <a:gd name="T32" fmla="*/ 88 w 338"/>
                <a:gd name="T33" fmla="*/ 30 h 162"/>
                <a:gd name="T34" fmla="*/ 84 w 338"/>
                <a:gd name="T35" fmla="*/ 16 h 162"/>
                <a:gd name="T36" fmla="*/ 82 w 338"/>
                <a:gd name="T37" fmla="*/ 0 h 162"/>
                <a:gd name="T38" fmla="*/ 0 w 338"/>
                <a:gd name="T39" fmla="*/ 0 h 162"/>
                <a:gd name="T40" fmla="*/ 0 w 338"/>
                <a:gd name="T41" fmla="*/ 162 h 162"/>
                <a:gd name="T42" fmla="*/ 338 w 338"/>
                <a:gd name="T43" fmla="*/ 162 h 162"/>
                <a:gd name="T44" fmla="*/ 338 w 338"/>
                <a:gd name="T45" fmla="*/ 0 h 162"/>
                <a:gd name="T46" fmla="*/ 267 w 338"/>
                <a:gd name="T47" fmla="*/ 0 h 16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38"/>
                <a:gd name="T73" fmla="*/ 0 h 162"/>
                <a:gd name="T74" fmla="*/ 338 w 338"/>
                <a:gd name="T75" fmla="*/ 162 h 16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38" h="162">
                  <a:moveTo>
                    <a:pt x="267" y="0"/>
                  </a:moveTo>
                  <a:lnTo>
                    <a:pt x="267" y="0"/>
                  </a:lnTo>
                  <a:lnTo>
                    <a:pt x="265" y="16"/>
                  </a:lnTo>
                  <a:lnTo>
                    <a:pt x="259" y="30"/>
                  </a:lnTo>
                  <a:lnTo>
                    <a:pt x="254" y="42"/>
                  </a:lnTo>
                  <a:lnTo>
                    <a:pt x="244" y="54"/>
                  </a:lnTo>
                  <a:lnTo>
                    <a:pt x="231" y="64"/>
                  </a:lnTo>
                  <a:lnTo>
                    <a:pt x="216" y="70"/>
                  </a:lnTo>
                  <a:lnTo>
                    <a:pt x="197" y="76"/>
                  </a:lnTo>
                  <a:lnTo>
                    <a:pt x="175" y="76"/>
                  </a:lnTo>
                  <a:lnTo>
                    <a:pt x="152" y="76"/>
                  </a:lnTo>
                  <a:lnTo>
                    <a:pt x="133" y="70"/>
                  </a:lnTo>
                  <a:lnTo>
                    <a:pt x="116" y="64"/>
                  </a:lnTo>
                  <a:lnTo>
                    <a:pt x="105" y="54"/>
                  </a:lnTo>
                  <a:lnTo>
                    <a:pt x="96" y="42"/>
                  </a:lnTo>
                  <a:lnTo>
                    <a:pt x="88" y="30"/>
                  </a:lnTo>
                  <a:lnTo>
                    <a:pt x="84" y="16"/>
                  </a:lnTo>
                  <a:lnTo>
                    <a:pt x="82" y="0"/>
                  </a:lnTo>
                  <a:lnTo>
                    <a:pt x="0" y="0"/>
                  </a:lnTo>
                  <a:lnTo>
                    <a:pt x="0" y="162"/>
                  </a:lnTo>
                  <a:lnTo>
                    <a:pt x="338" y="162"/>
                  </a:lnTo>
                  <a:lnTo>
                    <a:pt x="338" y="0"/>
                  </a:lnTo>
                  <a:lnTo>
                    <a:pt x="267" y="0"/>
                  </a:lnTo>
                  <a:close/>
                </a:path>
              </a:pathLst>
            </a:custGeom>
            <a:solidFill>
              <a:srgbClr val="626F3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6" name="Freeform 614">
              <a:extLst>
                <a:ext uri="{FF2B5EF4-FFF2-40B4-BE49-F238E27FC236}">
                  <a16:creationId xmlns:a16="http://schemas.microsoft.com/office/drawing/2014/main" id="{B0075582-312D-4E93-9BFE-35FD201D114F}"/>
                </a:ext>
              </a:extLst>
            </p:cNvPr>
            <p:cNvSpPr>
              <a:spLocks/>
            </p:cNvSpPr>
            <p:nvPr/>
          </p:nvSpPr>
          <p:spPr bwMode="auto">
            <a:xfrm>
              <a:off x="3073" y="2208"/>
              <a:ext cx="322" cy="526"/>
            </a:xfrm>
            <a:custGeom>
              <a:avLst/>
              <a:gdLst>
                <a:gd name="T0" fmla="*/ 282 w 322"/>
                <a:gd name="T1" fmla="*/ 456 h 526"/>
                <a:gd name="T2" fmla="*/ 282 w 322"/>
                <a:gd name="T3" fmla="*/ 456 h 526"/>
                <a:gd name="T4" fmla="*/ 282 w 322"/>
                <a:gd name="T5" fmla="*/ 470 h 526"/>
                <a:gd name="T6" fmla="*/ 278 w 322"/>
                <a:gd name="T7" fmla="*/ 484 h 526"/>
                <a:gd name="T8" fmla="*/ 273 w 322"/>
                <a:gd name="T9" fmla="*/ 494 h 526"/>
                <a:gd name="T10" fmla="*/ 267 w 322"/>
                <a:gd name="T11" fmla="*/ 506 h 526"/>
                <a:gd name="T12" fmla="*/ 259 w 322"/>
                <a:gd name="T13" fmla="*/ 514 h 526"/>
                <a:gd name="T14" fmla="*/ 250 w 322"/>
                <a:gd name="T15" fmla="*/ 520 h 526"/>
                <a:gd name="T16" fmla="*/ 239 w 322"/>
                <a:gd name="T17" fmla="*/ 524 h 526"/>
                <a:gd name="T18" fmla="*/ 227 w 322"/>
                <a:gd name="T19" fmla="*/ 526 h 526"/>
                <a:gd name="T20" fmla="*/ 94 w 322"/>
                <a:gd name="T21" fmla="*/ 526 h 526"/>
                <a:gd name="T22" fmla="*/ 94 w 322"/>
                <a:gd name="T23" fmla="*/ 526 h 526"/>
                <a:gd name="T24" fmla="*/ 83 w 322"/>
                <a:gd name="T25" fmla="*/ 524 h 526"/>
                <a:gd name="T26" fmla="*/ 73 w 322"/>
                <a:gd name="T27" fmla="*/ 520 h 526"/>
                <a:gd name="T28" fmla="*/ 64 w 322"/>
                <a:gd name="T29" fmla="*/ 514 h 526"/>
                <a:gd name="T30" fmla="*/ 54 w 322"/>
                <a:gd name="T31" fmla="*/ 506 h 526"/>
                <a:gd name="T32" fmla="*/ 49 w 322"/>
                <a:gd name="T33" fmla="*/ 494 h 526"/>
                <a:gd name="T34" fmla="*/ 43 w 322"/>
                <a:gd name="T35" fmla="*/ 484 h 526"/>
                <a:gd name="T36" fmla="*/ 39 w 322"/>
                <a:gd name="T37" fmla="*/ 470 h 526"/>
                <a:gd name="T38" fmla="*/ 39 w 322"/>
                <a:gd name="T39" fmla="*/ 456 h 526"/>
                <a:gd name="T40" fmla="*/ 0 w 322"/>
                <a:gd name="T41" fmla="*/ 90 h 526"/>
                <a:gd name="T42" fmla="*/ 0 w 322"/>
                <a:gd name="T43" fmla="*/ 90 h 526"/>
                <a:gd name="T44" fmla="*/ 2 w 322"/>
                <a:gd name="T45" fmla="*/ 72 h 526"/>
                <a:gd name="T46" fmla="*/ 5 w 322"/>
                <a:gd name="T47" fmla="*/ 56 h 526"/>
                <a:gd name="T48" fmla="*/ 13 w 322"/>
                <a:gd name="T49" fmla="*/ 40 h 526"/>
                <a:gd name="T50" fmla="*/ 22 w 322"/>
                <a:gd name="T51" fmla="*/ 26 h 526"/>
                <a:gd name="T52" fmla="*/ 32 w 322"/>
                <a:gd name="T53" fmla="*/ 16 h 526"/>
                <a:gd name="T54" fmla="*/ 45 w 322"/>
                <a:gd name="T55" fmla="*/ 6 h 526"/>
                <a:gd name="T56" fmla="*/ 58 w 322"/>
                <a:gd name="T57" fmla="*/ 2 h 526"/>
                <a:gd name="T58" fmla="*/ 73 w 322"/>
                <a:gd name="T59" fmla="*/ 0 h 526"/>
                <a:gd name="T60" fmla="*/ 250 w 322"/>
                <a:gd name="T61" fmla="*/ 0 h 526"/>
                <a:gd name="T62" fmla="*/ 250 w 322"/>
                <a:gd name="T63" fmla="*/ 0 h 526"/>
                <a:gd name="T64" fmla="*/ 263 w 322"/>
                <a:gd name="T65" fmla="*/ 2 h 526"/>
                <a:gd name="T66" fmla="*/ 278 w 322"/>
                <a:gd name="T67" fmla="*/ 6 h 526"/>
                <a:gd name="T68" fmla="*/ 290 w 322"/>
                <a:gd name="T69" fmla="*/ 16 h 526"/>
                <a:gd name="T70" fmla="*/ 301 w 322"/>
                <a:gd name="T71" fmla="*/ 26 h 526"/>
                <a:gd name="T72" fmla="*/ 308 w 322"/>
                <a:gd name="T73" fmla="*/ 40 h 526"/>
                <a:gd name="T74" fmla="*/ 316 w 322"/>
                <a:gd name="T75" fmla="*/ 56 h 526"/>
                <a:gd name="T76" fmla="*/ 320 w 322"/>
                <a:gd name="T77" fmla="*/ 72 h 526"/>
                <a:gd name="T78" fmla="*/ 322 w 322"/>
                <a:gd name="T79" fmla="*/ 90 h 526"/>
                <a:gd name="T80" fmla="*/ 282 w 322"/>
                <a:gd name="T81" fmla="*/ 456 h 52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22"/>
                <a:gd name="T124" fmla="*/ 0 h 526"/>
                <a:gd name="T125" fmla="*/ 322 w 322"/>
                <a:gd name="T126" fmla="*/ 526 h 52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22" h="526">
                  <a:moveTo>
                    <a:pt x="282" y="456"/>
                  </a:moveTo>
                  <a:lnTo>
                    <a:pt x="282" y="456"/>
                  </a:lnTo>
                  <a:lnTo>
                    <a:pt x="282" y="470"/>
                  </a:lnTo>
                  <a:lnTo>
                    <a:pt x="278" y="484"/>
                  </a:lnTo>
                  <a:lnTo>
                    <a:pt x="273" y="494"/>
                  </a:lnTo>
                  <a:lnTo>
                    <a:pt x="267" y="506"/>
                  </a:lnTo>
                  <a:lnTo>
                    <a:pt x="259" y="514"/>
                  </a:lnTo>
                  <a:lnTo>
                    <a:pt x="250" y="520"/>
                  </a:lnTo>
                  <a:lnTo>
                    <a:pt x="239" y="524"/>
                  </a:lnTo>
                  <a:lnTo>
                    <a:pt x="227" y="526"/>
                  </a:lnTo>
                  <a:lnTo>
                    <a:pt x="94" y="526"/>
                  </a:lnTo>
                  <a:lnTo>
                    <a:pt x="83" y="524"/>
                  </a:lnTo>
                  <a:lnTo>
                    <a:pt x="73" y="520"/>
                  </a:lnTo>
                  <a:lnTo>
                    <a:pt x="64" y="514"/>
                  </a:lnTo>
                  <a:lnTo>
                    <a:pt x="54" y="506"/>
                  </a:lnTo>
                  <a:lnTo>
                    <a:pt x="49" y="494"/>
                  </a:lnTo>
                  <a:lnTo>
                    <a:pt x="43" y="484"/>
                  </a:lnTo>
                  <a:lnTo>
                    <a:pt x="39" y="470"/>
                  </a:lnTo>
                  <a:lnTo>
                    <a:pt x="39" y="456"/>
                  </a:lnTo>
                  <a:lnTo>
                    <a:pt x="0" y="90"/>
                  </a:lnTo>
                  <a:lnTo>
                    <a:pt x="2" y="72"/>
                  </a:lnTo>
                  <a:lnTo>
                    <a:pt x="5" y="56"/>
                  </a:lnTo>
                  <a:lnTo>
                    <a:pt x="13" y="40"/>
                  </a:lnTo>
                  <a:lnTo>
                    <a:pt x="22" y="26"/>
                  </a:lnTo>
                  <a:lnTo>
                    <a:pt x="32" y="16"/>
                  </a:lnTo>
                  <a:lnTo>
                    <a:pt x="45" y="6"/>
                  </a:lnTo>
                  <a:lnTo>
                    <a:pt x="58" y="2"/>
                  </a:lnTo>
                  <a:lnTo>
                    <a:pt x="73" y="0"/>
                  </a:lnTo>
                  <a:lnTo>
                    <a:pt x="250" y="0"/>
                  </a:lnTo>
                  <a:lnTo>
                    <a:pt x="263" y="2"/>
                  </a:lnTo>
                  <a:lnTo>
                    <a:pt x="278" y="6"/>
                  </a:lnTo>
                  <a:lnTo>
                    <a:pt x="290" y="16"/>
                  </a:lnTo>
                  <a:lnTo>
                    <a:pt x="301" y="26"/>
                  </a:lnTo>
                  <a:lnTo>
                    <a:pt x="308" y="40"/>
                  </a:lnTo>
                  <a:lnTo>
                    <a:pt x="316" y="56"/>
                  </a:lnTo>
                  <a:lnTo>
                    <a:pt x="320" y="72"/>
                  </a:lnTo>
                  <a:lnTo>
                    <a:pt x="322" y="90"/>
                  </a:lnTo>
                  <a:lnTo>
                    <a:pt x="282" y="456"/>
                  </a:lnTo>
                  <a:close/>
                </a:path>
              </a:pathLst>
            </a:custGeom>
            <a:solidFill>
              <a:srgbClr val="E3A56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7" name="Freeform 615">
              <a:extLst>
                <a:ext uri="{FF2B5EF4-FFF2-40B4-BE49-F238E27FC236}">
                  <a16:creationId xmlns:a16="http://schemas.microsoft.com/office/drawing/2014/main" id="{1F2D0B33-F62E-435D-B4CC-28B93975E1D2}"/>
                </a:ext>
              </a:extLst>
            </p:cNvPr>
            <p:cNvSpPr>
              <a:spLocks/>
            </p:cNvSpPr>
            <p:nvPr/>
          </p:nvSpPr>
          <p:spPr bwMode="auto">
            <a:xfrm>
              <a:off x="3033" y="2382"/>
              <a:ext cx="72" cy="76"/>
            </a:xfrm>
            <a:custGeom>
              <a:avLst/>
              <a:gdLst>
                <a:gd name="T0" fmla="*/ 72 w 72"/>
                <a:gd name="T1" fmla="*/ 38 h 76"/>
                <a:gd name="T2" fmla="*/ 72 w 72"/>
                <a:gd name="T3" fmla="*/ 38 h 76"/>
                <a:gd name="T4" fmla="*/ 70 w 72"/>
                <a:gd name="T5" fmla="*/ 46 h 76"/>
                <a:gd name="T6" fmla="*/ 68 w 72"/>
                <a:gd name="T7" fmla="*/ 52 h 76"/>
                <a:gd name="T8" fmla="*/ 66 w 72"/>
                <a:gd name="T9" fmla="*/ 58 h 76"/>
                <a:gd name="T10" fmla="*/ 60 w 72"/>
                <a:gd name="T11" fmla="*/ 64 h 76"/>
                <a:gd name="T12" fmla="*/ 57 w 72"/>
                <a:gd name="T13" fmla="*/ 70 h 76"/>
                <a:gd name="T14" fmla="*/ 49 w 72"/>
                <a:gd name="T15" fmla="*/ 72 h 76"/>
                <a:gd name="T16" fmla="*/ 44 w 72"/>
                <a:gd name="T17" fmla="*/ 74 h 76"/>
                <a:gd name="T18" fmla="*/ 36 w 72"/>
                <a:gd name="T19" fmla="*/ 76 h 76"/>
                <a:gd name="T20" fmla="*/ 36 w 72"/>
                <a:gd name="T21" fmla="*/ 76 h 76"/>
                <a:gd name="T22" fmla="*/ 29 w 72"/>
                <a:gd name="T23" fmla="*/ 74 h 76"/>
                <a:gd name="T24" fmla="*/ 23 w 72"/>
                <a:gd name="T25" fmla="*/ 72 h 76"/>
                <a:gd name="T26" fmla="*/ 15 w 72"/>
                <a:gd name="T27" fmla="*/ 70 h 76"/>
                <a:gd name="T28" fmla="*/ 12 w 72"/>
                <a:gd name="T29" fmla="*/ 64 h 76"/>
                <a:gd name="T30" fmla="*/ 6 w 72"/>
                <a:gd name="T31" fmla="*/ 58 h 76"/>
                <a:gd name="T32" fmla="*/ 4 w 72"/>
                <a:gd name="T33" fmla="*/ 52 h 76"/>
                <a:gd name="T34" fmla="*/ 2 w 72"/>
                <a:gd name="T35" fmla="*/ 46 h 76"/>
                <a:gd name="T36" fmla="*/ 0 w 72"/>
                <a:gd name="T37" fmla="*/ 38 h 76"/>
                <a:gd name="T38" fmla="*/ 0 w 72"/>
                <a:gd name="T39" fmla="*/ 38 h 76"/>
                <a:gd name="T40" fmla="*/ 2 w 72"/>
                <a:gd name="T41" fmla="*/ 30 h 76"/>
                <a:gd name="T42" fmla="*/ 4 w 72"/>
                <a:gd name="T43" fmla="*/ 24 h 76"/>
                <a:gd name="T44" fmla="*/ 6 w 72"/>
                <a:gd name="T45" fmla="*/ 16 h 76"/>
                <a:gd name="T46" fmla="*/ 12 w 72"/>
                <a:gd name="T47" fmla="*/ 12 h 76"/>
                <a:gd name="T48" fmla="*/ 15 w 72"/>
                <a:gd name="T49" fmla="*/ 6 h 76"/>
                <a:gd name="T50" fmla="*/ 23 w 72"/>
                <a:gd name="T51" fmla="*/ 4 h 76"/>
                <a:gd name="T52" fmla="*/ 29 w 72"/>
                <a:gd name="T53" fmla="*/ 0 h 76"/>
                <a:gd name="T54" fmla="*/ 36 w 72"/>
                <a:gd name="T55" fmla="*/ 0 h 76"/>
                <a:gd name="T56" fmla="*/ 36 w 72"/>
                <a:gd name="T57" fmla="*/ 0 h 76"/>
                <a:gd name="T58" fmla="*/ 44 w 72"/>
                <a:gd name="T59" fmla="*/ 0 h 76"/>
                <a:gd name="T60" fmla="*/ 49 w 72"/>
                <a:gd name="T61" fmla="*/ 4 h 76"/>
                <a:gd name="T62" fmla="*/ 57 w 72"/>
                <a:gd name="T63" fmla="*/ 6 h 76"/>
                <a:gd name="T64" fmla="*/ 60 w 72"/>
                <a:gd name="T65" fmla="*/ 12 h 76"/>
                <a:gd name="T66" fmla="*/ 66 w 72"/>
                <a:gd name="T67" fmla="*/ 16 h 76"/>
                <a:gd name="T68" fmla="*/ 68 w 72"/>
                <a:gd name="T69" fmla="*/ 24 h 76"/>
                <a:gd name="T70" fmla="*/ 70 w 72"/>
                <a:gd name="T71" fmla="*/ 30 h 76"/>
                <a:gd name="T72" fmla="*/ 72 w 72"/>
                <a:gd name="T73" fmla="*/ 38 h 76"/>
                <a:gd name="T74" fmla="*/ 72 w 72"/>
                <a:gd name="T75" fmla="*/ 38 h 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2"/>
                <a:gd name="T115" fmla="*/ 0 h 76"/>
                <a:gd name="T116" fmla="*/ 72 w 72"/>
                <a:gd name="T117" fmla="*/ 76 h 7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2" h="76">
                  <a:moveTo>
                    <a:pt x="72" y="38"/>
                  </a:moveTo>
                  <a:lnTo>
                    <a:pt x="72" y="38"/>
                  </a:lnTo>
                  <a:lnTo>
                    <a:pt x="70" y="46"/>
                  </a:lnTo>
                  <a:lnTo>
                    <a:pt x="68" y="52"/>
                  </a:lnTo>
                  <a:lnTo>
                    <a:pt x="66" y="58"/>
                  </a:lnTo>
                  <a:lnTo>
                    <a:pt x="60" y="64"/>
                  </a:lnTo>
                  <a:lnTo>
                    <a:pt x="57" y="70"/>
                  </a:lnTo>
                  <a:lnTo>
                    <a:pt x="49" y="72"/>
                  </a:lnTo>
                  <a:lnTo>
                    <a:pt x="44" y="74"/>
                  </a:lnTo>
                  <a:lnTo>
                    <a:pt x="36" y="76"/>
                  </a:lnTo>
                  <a:lnTo>
                    <a:pt x="29" y="74"/>
                  </a:lnTo>
                  <a:lnTo>
                    <a:pt x="23" y="72"/>
                  </a:lnTo>
                  <a:lnTo>
                    <a:pt x="15" y="70"/>
                  </a:lnTo>
                  <a:lnTo>
                    <a:pt x="12" y="64"/>
                  </a:lnTo>
                  <a:lnTo>
                    <a:pt x="6" y="58"/>
                  </a:lnTo>
                  <a:lnTo>
                    <a:pt x="4" y="52"/>
                  </a:lnTo>
                  <a:lnTo>
                    <a:pt x="2" y="46"/>
                  </a:lnTo>
                  <a:lnTo>
                    <a:pt x="0" y="38"/>
                  </a:lnTo>
                  <a:lnTo>
                    <a:pt x="2" y="30"/>
                  </a:lnTo>
                  <a:lnTo>
                    <a:pt x="4" y="24"/>
                  </a:lnTo>
                  <a:lnTo>
                    <a:pt x="6" y="16"/>
                  </a:lnTo>
                  <a:lnTo>
                    <a:pt x="12" y="12"/>
                  </a:lnTo>
                  <a:lnTo>
                    <a:pt x="15" y="6"/>
                  </a:lnTo>
                  <a:lnTo>
                    <a:pt x="23" y="4"/>
                  </a:lnTo>
                  <a:lnTo>
                    <a:pt x="29" y="0"/>
                  </a:lnTo>
                  <a:lnTo>
                    <a:pt x="36" y="0"/>
                  </a:lnTo>
                  <a:lnTo>
                    <a:pt x="44" y="0"/>
                  </a:lnTo>
                  <a:lnTo>
                    <a:pt x="49" y="4"/>
                  </a:lnTo>
                  <a:lnTo>
                    <a:pt x="57" y="6"/>
                  </a:lnTo>
                  <a:lnTo>
                    <a:pt x="60" y="12"/>
                  </a:lnTo>
                  <a:lnTo>
                    <a:pt x="66" y="16"/>
                  </a:lnTo>
                  <a:lnTo>
                    <a:pt x="68" y="24"/>
                  </a:lnTo>
                  <a:lnTo>
                    <a:pt x="70" y="30"/>
                  </a:lnTo>
                  <a:lnTo>
                    <a:pt x="72" y="3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8" name="Freeform 616">
              <a:extLst>
                <a:ext uri="{FF2B5EF4-FFF2-40B4-BE49-F238E27FC236}">
                  <a16:creationId xmlns:a16="http://schemas.microsoft.com/office/drawing/2014/main" id="{D43E084A-C0AD-48EB-B672-B46BF0F36C40}"/>
                </a:ext>
              </a:extLst>
            </p:cNvPr>
            <p:cNvSpPr>
              <a:spLocks/>
            </p:cNvSpPr>
            <p:nvPr/>
          </p:nvSpPr>
          <p:spPr bwMode="auto">
            <a:xfrm>
              <a:off x="3366" y="2382"/>
              <a:ext cx="70" cy="76"/>
            </a:xfrm>
            <a:custGeom>
              <a:avLst/>
              <a:gdLst>
                <a:gd name="T0" fmla="*/ 70 w 70"/>
                <a:gd name="T1" fmla="*/ 38 h 76"/>
                <a:gd name="T2" fmla="*/ 70 w 70"/>
                <a:gd name="T3" fmla="*/ 38 h 76"/>
                <a:gd name="T4" fmla="*/ 70 w 70"/>
                <a:gd name="T5" fmla="*/ 46 h 76"/>
                <a:gd name="T6" fmla="*/ 68 w 70"/>
                <a:gd name="T7" fmla="*/ 52 h 76"/>
                <a:gd name="T8" fmla="*/ 64 w 70"/>
                <a:gd name="T9" fmla="*/ 58 h 76"/>
                <a:gd name="T10" fmla="*/ 60 w 70"/>
                <a:gd name="T11" fmla="*/ 64 h 76"/>
                <a:gd name="T12" fmla="*/ 55 w 70"/>
                <a:gd name="T13" fmla="*/ 70 h 76"/>
                <a:gd name="T14" fmla="*/ 49 w 70"/>
                <a:gd name="T15" fmla="*/ 72 h 76"/>
                <a:gd name="T16" fmla="*/ 42 w 70"/>
                <a:gd name="T17" fmla="*/ 74 h 76"/>
                <a:gd name="T18" fmla="*/ 36 w 70"/>
                <a:gd name="T19" fmla="*/ 76 h 76"/>
                <a:gd name="T20" fmla="*/ 36 w 70"/>
                <a:gd name="T21" fmla="*/ 76 h 76"/>
                <a:gd name="T22" fmla="*/ 29 w 70"/>
                <a:gd name="T23" fmla="*/ 74 h 76"/>
                <a:gd name="T24" fmla="*/ 21 w 70"/>
                <a:gd name="T25" fmla="*/ 72 h 76"/>
                <a:gd name="T26" fmla="*/ 15 w 70"/>
                <a:gd name="T27" fmla="*/ 70 h 76"/>
                <a:gd name="T28" fmla="*/ 10 w 70"/>
                <a:gd name="T29" fmla="*/ 64 h 76"/>
                <a:gd name="T30" fmla="*/ 6 w 70"/>
                <a:gd name="T31" fmla="*/ 58 h 76"/>
                <a:gd name="T32" fmla="*/ 2 w 70"/>
                <a:gd name="T33" fmla="*/ 52 h 76"/>
                <a:gd name="T34" fmla="*/ 0 w 70"/>
                <a:gd name="T35" fmla="*/ 46 h 76"/>
                <a:gd name="T36" fmla="*/ 0 w 70"/>
                <a:gd name="T37" fmla="*/ 38 h 76"/>
                <a:gd name="T38" fmla="*/ 0 w 70"/>
                <a:gd name="T39" fmla="*/ 38 h 76"/>
                <a:gd name="T40" fmla="*/ 0 w 70"/>
                <a:gd name="T41" fmla="*/ 30 h 76"/>
                <a:gd name="T42" fmla="*/ 2 w 70"/>
                <a:gd name="T43" fmla="*/ 24 h 76"/>
                <a:gd name="T44" fmla="*/ 6 w 70"/>
                <a:gd name="T45" fmla="*/ 16 h 76"/>
                <a:gd name="T46" fmla="*/ 10 w 70"/>
                <a:gd name="T47" fmla="*/ 12 h 76"/>
                <a:gd name="T48" fmla="*/ 15 w 70"/>
                <a:gd name="T49" fmla="*/ 6 h 76"/>
                <a:gd name="T50" fmla="*/ 21 w 70"/>
                <a:gd name="T51" fmla="*/ 4 h 76"/>
                <a:gd name="T52" fmla="*/ 29 w 70"/>
                <a:gd name="T53" fmla="*/ 0 h 76"/>
                <a:gd name="T54" fmla="*/ 36 w 70"/>
                <a:gd name="T55" fmla="*/ 0 h 76"/>
                <a:gd name="T56" fmla="*/ 36 w 70"/>
                <a:gd name="T57" fmla="*/ 0 h 76"/>
                <a:gd name="T58" fmla="*/ 42 w 70"/>
                <a:gd name="T59" fmla="*/ 0 h 76"/>
                <a:gd name="T60" fmla="*/ 49 w 70"/>
                <a:gd name="T61" fmla="*/ 4 h 76"/>
                <a:gd name="T62" fmla="*/ 55 w 70"/>
                <a:gd name="T63" fmla="*/ 6 h 76"/>
                <a:gd name="T64" fmla="*/ 60 w 70"/>
                <a:gd name="T65" fmla="*/ 12 h 76"/>
                <a:gd name="T66" fmla="*/ 64 w 70"/>
                <a:gd name="T67" fmla="*/ 16 h 76"/>
                <a:gd name="T68" fmla="*/ 68 w 70"/>
                <a:gd name="T69" fmla="*/ 24 h 76"/>
                <a:gd name="T70" fmla="*/ 70 w 70"/>
                <a:gd name="T71" fmla="*/ 30 h 76"/>
                <a:gd name="T72" fmla="*/ 70 w 70"/>
                <a:gd name="T73" fmla="*/ 38 h 76"/>
                <a:gd name="T74" fmla="*/ 70 w 70"/>
                <a:gd name="T75" fmla="*/ 38 h 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0"/>
                <a:gd name="T115" fmla="*/ 0 h 76"/>
                <a:gd name="T116" fmla="*/ 70 w 70"/>
                <a:gd name="T117" fmla="*/ 76 h 7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0" h="76">
                  <a:moveTo>
                    <a:pt x="70" y="38"/>
                  </a:moveTo>
                  <a:lnTo>
                    <a:pt x="70" y="38"/>
                  </a:lnTo>
                  <a:lnTo>
                    <a:pt x="70" y="46"/>
                  </a:lnTo>
                  <a:lnTo>
                    <a:pt x="68" y="52"/>
                  </a:lnTo>
                  <a:lnTo>
                    <a:pt x="64" y="58"/>
                  </a:lnTo>
                  <a:lnTo>
                    <a:pt x="60" y="64"/>
                  </a:lnTo>
                  <a:lnTo>
                    <a:pt x="55" y="70"/>
                  </a:lnTo>
                  <a:lnTo>
                    <a:pt x="49" y="72"/>
                  </a:lnTo>
                  <a:lnTo>
                    <a:pt x="42" y="74"/>
                  </a:lnTo>
                  <a:lnTo>
                    <a:pt x="36" y="76"/>
                  </a:lnTo>
                  <a:lnTo>
                    <a:pt x="29" y="74"/>
                  </a:lnTo>
                  <a:lnTo>
                    <a:pt x="21" y="72"/>
                  </a:lnTo>
                  <a:lnTo>
                    <a:pt x="15" y="70"/>
                  </a:lnTo>
                  <a:lnTo>
                    <a:pt x="10" y="64"/>
                  </a:lnTo>
                  <a:lnTo>
                    <a:pt x="6" y="58"/>
                  </a:lnTo>
                  <a:lnTo>
                    <a:pt x="2" y="52"/>
                  </a:lnTo>
                  <a:lnTo>
                    <a:pt x="0" y="46"/>
                  </a:lnTo>
                  <a:lnTo>
                    <a:pt x="0" y="38"/>
                  </a:lnTo>
                  <a:lnTo>
                    <a:pt x="0" y="30"/>
                  </a:lnTo>
                  <a:lnTo>
                    <a:pt x="2" y="24"/>
                  </a:lnTo>
                  <a:lnTo>
                    <a:pt x="6" y="16"/>
                  </a:lnTo>
                  <a:lnTo>
                    <a:pt x="10" y="12"/>
                  </a:lnTo>
                  <a:lnTo>
                    <a:pt x="15" y="6"/>
                  </a:lnTo>
                  <a:lnTo>
                    <a:pt x="21" y="4"/>
                  </a:lnTo>
                  <a:lnTo>
                    <a:pt x="29" y="0"/>
                  </a:lnTo>
                  <a:lnTo>
                    <a:pt x="36" y="0"/>
                  </a:lnTo>
                  <a:lnTo>
                    <a:pt x="42" y="0"/>
                  </a:lnTo>
                  <a:lnTo>
                    <a:pt x="49" y="4"/>
                  </a:lnTo>
                  <a:lnTo>
                    <a:pt x="55" y="6"/>
                  </a:lnTo>
                  <a:lnTo>
                    <a:pt x="60" y="12"/>
                  </a:lnTo>
                  <a:lnTo>
                    <a:pt x="64" y="16"/>
                  </a:lnTo>
                  <a:lnTo>
                    <a:pt x="68" y="24"/>
                  </a:lnTo>
                  <a:lnTo>
                    <a:pt x="70" y="30"/>
                  </a:lnTo>
                  <a:lnTo>
                    <a:pt x="70" y="3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9" name="Freeform 617">
              <a:extLst>
                <a:ext uri="{FF2B5EF4-FFF2-40B4-BE49-F238E27FC236}">
                  <a16:creationId xmlns:a16="http://schemas.microsoft.com/office/drawing/2014/main" id="{9AF8BC5B-891F-4132-9221-3D3A73D7FA56}"/>
                </a:ext>
              </a:extLst>
            </p:cNvPr>
            <p:cNvSpPr>
              <a:spLocks/>
            </p:cNvSpPr>
            <p:nvPr/>
          </p:nvSpPr>
          <p:spPr bwMode="auto">
            <a:xfrm>
              <a:off x="2967" y="2234"/>
              <a:ext cx="540" cy="170"/>
            </a:xfrm>
            <a:custGeom>
              <a:avLst/>
              <a:gdLst>
                <a:gd name="T0" fmla="*/ 538 w 540"/>
                <a:gd name="T1" fmla="*/ 138 h 170"/>
                <a:gd name="T2" fmla="*/ 277 w 540"/>
                <a:gd name="T3" fmla="*/ 170 h 170"/>
                <a:gd name="T4" fmla="*/ 4 w 540"/>
                <a:gd name="T5" fmla="*/ 140 h 170"/>
                <a:gd name="T6" fmla="*/ 0 w 540"/>
                <a:gd name="T7" fmla="*/ 0 h 170"/>
                <a:gd name="T8" fmla="*/ 540 w 540"/>
                <a:gd name="T9" fmla="*/ 0 h 170"/>
                <a:gd name="T10" fmla="*/ 538 w 540"/>
                <a:gd name="T11" fmla="*/ 138 h 170"/>
                <a:gd name="T12" fmla="*/ 0 60000 65536"/>
                <a:gd name="T13" fmla="*/ 0 60000 65536"/>
                <a:gd name="T14" fmla="*/ 0 60000 65536"/>
                <a:gd name="T15" fmla="*/ 0 60000 65536"/>
                <a:gd name="T16" fmla="*/ 0 60000 65536"/>
                <a:gd name="T17" fmla="*/ 0 60000 65536"/>
                <a:gd name="T18" fmla="*/ 0 w 540"/>
                <a:gd name="T19" fmla="*/ 0 h 170"/>
                <a:gd name="T20" fmla="*/ 540 w 540"/>
                <a:gd name="T21" fmla="*/ 170 h 170"/>
              </a:gdLst>
              <a:ahLst/>
              <a:cxnLst>
                <a:cxn ang="T12">
                  <a:pos x="T0" y="T1"/>
                </a:cxn>
                <a:cxn ang="T13">
                  <a:pos x="T2" y="T3"/>
                </a:cxn>
                <a:cxn ang="T14">
                  <a:pos x="T4" y="T5"/>
                </a:cxn>
                <a:cxn ang="T15">
                  <a:pos x="T6" y="T7"/>
                </a:cxn>
                <a:cxn ang="T16">
                  <a:pos x="T8" y="T9"/>
                </a:cxn>
                <a:cxn ang="T17">
                  <a:pos x="T10" y="T11"/>
                </a:cxn>
              </a:cxnLst>
              <a:rect l="T18" t="T19" r="T20" b="T21"/>
              <a:pathLst>
                <a:path w="540" h="170">
                  <a:moveTo>
                    <a:pt x="538" y="138"/>
                  </a:moveTo>
                  <a:lnTo>
                    <a:pt x="277" y="170"/>
                  </a:lnTo>
                  <a:lnTo>
                    <a:pt x="4" y="140"/>
                  </a:lnTo>
                  <a:lnTo>
                    <a:pt x="0" y="0"/>
                  </a:lnTo>
                  <a:lnTo>
                    <a:pt x="540" y="0"/>
                  </a:lnTo>
                  <a:lnTo>
                    <a:pt x="538" y="138"/>
                  </a:lnTo>
                  <a:close/>
                </a:path>
              </a:pathLst>
            </a:custGeom>
            <a:solidFill>
              <a:srgbClr val="E3A56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80" name="Freeform 618">
              <a:extLst>
                <a:ext uri="{FF2B5EF4-FFF2-40B4-BE49-F238E27FC236}">
                  <a16:creationId xmlns:a16="http://schemas.microsoft.com/office/drawing/2014/main" id="{D90B03CF-8C59-421E-A6C4-60A45D1D150D}"/>
                </a:ext>
              </a:extLst>
            </p:cNvPr>
            <p:cNvSpPr>
              <a:spLocks/>
            </p:cNvSpPr>
            <p:nvPr/>
          </p:nvSpPr>
          <p:spPr bwMode="auto">
            <a:xfrm>
              <a:off x="3306" y="2316"/>
              <a:ext cx="207" cy="120"/>
            </a:xfrm>
            <a:custGeom>
              <a:avLst/>
              <a:gdLst>
                <a:gd name="T0" fmla="*/ 49 w 207"/>
                <a:gd name="T1" fmla="*/ 106 h 120"/>
                <a:gd name="T2" fmla="*/ 51 w 207"/>
                <a:gd name="T3" fmla="*/ 104 h 120"/>
                <a:gd name="T4" fmla="*/ 51 w 207"/>
                <a:gd name="T5" fmla="*/ 104 h 120"/>
                <a:gd name="T6" fmla="*/ 64 w 207"/>
                <a:gd name="T7" fmla="*/ 96 h 120"/>
                <a:gd name="T8" fmla="*/ 81 w 207"/>
                <a:gd name="T9" fmla="*/ 88 h 120"/>
                <a:gd name="T10" fmla="*/ 100 w 207"/>
                <a:gd name="T11" fmla="*/ 80 h 120"/>
                <a:gd name="T12" fmla="*/ 124 w 207"/>
                <a:gd name="T13" fmla="*/ 72 h 120"/>
                <a:gd name="T14" fmla="*/ 151 w 207"/>
                <a:gd name="T15" fmla="*/ 64 h 120"/>
                <a:gd name="T16" fmla="*/ 179 w 207"/>
                <a:gd name="T17" fmla="*/ 60 h 120"/>
                <a:gd name="T18" fmla="*/ 194 w 207"/>
                <a:gd name="T19" fmla="*/ 60 h 120"/>
                <a:gd name="T20" fmla="*/ 207 w 207"/>
                <a:gd name="T21" fmla="*/ 60 h 120"/>
                <a:gd name="T22" fmla="*/ 192 w 207"/>
                <a:gd name="T23" fmla="*/ 2 h 120"/>
                <a:gd name="T24" fmla="*/ 192 w 207"/>
                <a:gd name="T25" fmla="*/ 2 h 120"/>
                <a:gd name="T26" fmla="*/ 175 w 207"/>
                <a:gd name="T27" fmla="*/ 0 h 120"/>
                <a:gd name="T28" fmla="*/ 158 w 207"/>
                <a:gd name="T29" fmla="*/ 0 h 120"/>
                <a:gd name="T30" fmla="*/ 128 w 207"/>
                <a:gd name="T31" fmla="*/ 6 h 120"/>
                <a:gd name="T32" fmla="*/ 100 w 207"/>
                <a:gd name="T33" fmla="*/ 12 h 120"/>
                <a:gd name="T34" fmla="*/ 75 w 207"/>
                <a:gd name="T35" fmla="*/ 22 h 120"/>
                <a:gd name="T36" fmla="*/ 55 w 207"/>
                <a:gd name="T37" fmla="*/ 32 h 120"/>
                <a:gd name="T38" fmla="*/ 38 w 207"/>
                <a:gd name="T39" fmla="*/ 40 h 120"/>
                <a:gd name="T40" fmla="*/ 19 w 207"/>
                <a:gd name="T41" fmla="*/ 54 h 120"/>
                <a:gd name="T42" fmla="*/ 19 w 207"/>
                <a:gd name="T43" fmla="*/ 54 h 120"/>
                <a:gd name="T44" fmla="*/ 0 w 207"/>
                <a:gd name="T45" fmla="*/ 64 h 120"/>
                <a:gd name="T46" fmla="*/ 0 w 207"/>
                <a:gd name="T47" fmla="*/ 64 h 120"/>
                <a:gd name="T48" fmla="*/ 9 w 207"/>
                <a:gd name="T49" fmla="*/ 92 h 120"/>
                <a:gd name="T50" fmla="*/ 21 w 207"/>
                <a:gd name="T51" fmla="*/ 120 h 120"/>
                <a:gd name="T52" fmla="*/ 21 w 207"/>
                <a:gd name="T53" fmla="*/ 120 h 120"/>
                <a:gd name="T54" fmla="*/ 47 w 207"/>
                <a:gd name="T55" fmla="*/ 106 h 120"/>
                <a:gd name="T56" fmla="*/ 49 w 207"/>
                <a:gd name="T57" fmla="*/ 106 h 12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07"/>
                <a:gd name="T88" fmla="*/ 0 h 120"/>
                <a:gd name="T89" fmla="*/ 207 w 207"/>
                <a:gd name="T90" fmla="*/ 120 h 12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07" h="120">
                  <a:moveTo>
                    <a:pt x="49" y="106"/>
                  </a:moveTo>
                  <a:lnTo>
                    <a:pt x="51" y="104"/>
                  </a:lnTo>
                  <a:lnTo>
                    <a:pt x="64" y="96"/>
                  </a:lnTo>
                  <a:lnTo>
                    <a:pt x="81" y="88"/>
                  </a:lnTo>
                  <a:lnTo>
                    <a:pt x="100" y="80"/>
                  </a:lnTo>
                  <a:lnTo>
                    <a:pt x="124" y="72"/>
                  </a:lnTo>
                  <a:lnTo>
                    <a:pt x="151" y="64"/>
                  </a:lnTo>
                  <a:lnTo>
                    <a:pt x="179" y="60"/>
                  </a:lnTo>
                  <a:lnTo>
                    <a:pt x="194" y="60"/>
                  </a:lnTo>
                  <a:lnTo>
                    <a:pt x="207" y="60"/>
                  </a:lnTo>
                  <a:lnTo>
                    <a:pt x="192" y="2"/>
                  </a:lnTo>
                  <a:lnTo>
                    <a:pt x="175" y="0"/>
                  </a:lnTo>
                  <a:lnTo>
                    <a:pt x="158" y="0"/>
                  </a:lnTo>
                  <a:lnTo>
                    <a:pt x="128" y="6"/>
                  </a:lnTo>
                  <a:lnTo>
                    <a:pt x="100" y="12"/>
                  </a:lnTo>
                  <a:lnTo>
                    <a:pt x="75" y="22"/>
                  </a:lnTo>
                  <a:lnTo>
                    <a:pt x="55" y="32"/>
                  </a:lnTo>
                  <a:lnTo>
                    <a:pt x="38" y="40"/>
                  </a:lnTo>
                  <a:lnTo>
                    <a:pt x="19" y="54"/>
                  </a:lnTo>
                  <a:lnTo>
                    <a:pt x="0" y="64"/>
                  </a:lnTo>
                  <a:lnTo>
                    <a:pt x="9" y="92"/>
                  </a:lnTo>
                  <a:lnTo>
                    <a:pt x="21" y="120"/>
                  </a:lnTo>
                  <a:lnTo>
                    <a:pt x="47" y="106"/>
                  </a:lnTo>
                  <a:lnTo>
                    <a:pt x="49" y="106"/>
                  </a:lnTo>
                  <a:close/>
                </a:path>
              </a:pathLst>
            </a:custGeom>
            <a:solidFill>
              <a:srgbClr val="86052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81" name="Freeform 619">
              <a:extLst>
                <a:ext uri="{FF2B5EF4-FFF2-40B4-BE49-F238E27FC236}">
                  <a16:creationId xmlns:a16="http://schemas.microsoft.com/office/drawing/2014/main" id="{92F5C9BE-9044-4D9B-98E3-6A099D47D79D}"/>
                </a:ext>
              </a:extLst>
            </p:cNvPr>
            <p:cNvSpPr>
              <a:spLocks/>
            </p:cNvSpPr>
            <p:nvPr/>
          </p:nvSpPr>
          <p:spPr bwMode="auto">
            <a:xfrm>
              <a:off x="2962" y="2312"/>
              <a:ext cx="209" cy="134"/>
            </a:xfrm>
            <a:custGeom>
              <a:avLst/>
              <a:gdLst>
                <a:gd name="T0" fmla="*/ 205 w 209"/>
                <a:gd name="T1" fmla="*/ 84 h 134"/>
                <a:gd name="T2" fmla="*/ 205 w 209"/>
                <a:gd name="T3" fmla="*/ 84 h 134"/>
                <a:gd name="T4" fmla="*/ 165 w 209"/>
                <a:gd name="T5" fmla="*/ 58 h 134"/>
                <a:gd name="T6" fmla="*/ 131 w 209"/>
                <a:gd name="T7" fmla="*/ 36 h 134"/>
                <a:gd name="T8" fmla="*/ 100 w 209"/>
                <a:gd name="T9" fmla="*/ 22 h 134"/>
                <a:gd name="T10" fmla="*/ 73 w 209"/>
                <a:gd name="T11" fmla="*/ 12 h 134"/>
                <a:gd name="T12" fmla="*/ 52 w 209"/>
                <a:gd name="T13" fmla="*/ 6 h 134"/>
                <a:gd name="T14" fmla="*/ 36 w 209"/>
                <a:gd name="T15" fmla="*/ 2 h 134"/>
                <a:gd name="T16" fmla="*/ 19 w 209"/>
                <a:gd name="T17" fmla="*/ 0 h 134"/>
                <a:gd name="T18" fmla="*/ 0 w 209"/>
                <a:gd name="T19" fmla="*/ 58 h 134"/>
                <a:gd name="T20" fmla="*/ 0 w 209"/>
                <a:gd name="T21" fmla="*/ 58 h 134"/>
                <a:gd name="T22" fmla="*/ 15 w 209"/>
                <a:gd name="T23" fmla="*/ 60 h 134"/>
                <a:gd name="T24" fmla="*/ 30 w 209"/>
                <a:gd name="T25" fmla="*/ 64 h 134"/>
                <a:gd name="T26" fmla="*/ 51 w 209"/>
                <a:gd name="T27" fmla="*/ 70 h 134"/>
                <a:gd name="T28" fmla="*/ 77 w 209"/>
                <a:gd name="T29" fmla="*/ 80 h 134"/>
                <a:gd name="T30" fmla="*/ 105 w 209"/>
                <a:gd name="T31" fmla="*/ 92 h 134"/>
                <a:gd name="T32" fmla="*/ 137 w 209"/>
                <a:gd name="T33" fmla="*/ 110 h 134"/>
                <a:gd name="T34" fmla="*/ 173 w 209"/>
                <a:gd name="T35" fmla="*/ 134 h 134"/>
                <a:gd name="T36" fmla="*/ 173 w 209"/>
                <a:gd name="T37" fmla="*/ 134 h 134"/>
                <a:gd name="T38" fmla="*/ 173 w 209"/>
                <a:gd name="T39" fmla="*/ 134 h 134"/>
                <a:gd name="T40" fmla="*/ 173 w 209"/>
                <a:gd name="T41" fmla="*/ 134 h 134"/>
                <a:gd name="T42" fmla="*/ 192 w 209"/>
                <a:gd name="T43" fmla="*/ 112 h 134"/>
                <a:gd name="T44" fmla="*/ 201 w 209"/>
                <a:gd name="T45" fmla="*/ 100 h 134"/>
                <a:gd name="T46" fmla="*/ 209 w 209"/>
                <a:gd name="T47" fmla="*/ 86 h 134"/>
                <a:gd name="T48" fmla="*/ 209 w 209"/>
                <a:gd name="T49" fmla="*/ 86 h 134"/>
                <a:gd name="T50" fmla="*/ 205 w 209"/>
                <a:gd name="T51" fmla="*/ 84 h 134"/>
                <a:gd name="T52" fmla="*/ 205 w 209"/>
                <a:gd name="T53" fmla="*/ 84 h 13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09"/>
                <a:gd name="T82" fmla="*/ 0 h 134"/>
                <a:gd name="T83" fmla="*/ 209 w 209"/>
                <a:gd name="T84" fmla="*/ 134 h 13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09" h="134">
                  <a:moveTo>
                    <a:pt x="205" y="84"/>
                  </a:moveTo>
                  <a:lnTo>
                    <a:pt x="205" y="84"/>
                  </a:lnTo>
                  <a:lnTo>
                    <a:pt x="165" y="58"/>
                  </a:lnTo>
                  <a:lnTo>
                    <a:pt x="131" y="36"/>
                  </a:lnTo>
                  <a:lnTo>
                    <a:pt x="100" y="22"/>
                  </a:lnTo>
                  <a:lnTo>
                    <a:pt x="73" y="12"/>
                  </a:lnTo>
                  <a:lnTo>
                    <a:pt x="52" y="6"/>
                  </a:lnTo>
                  <a:lnTo>
                    <a:pt x="36" y="2"/>
                  </a:lnTo>
                  <a:lnTo>
                    <a:pt x="19" y="0"/>
                  </a:lnTo>
                  <a:lnTo>
                    <a:pt x="0" y="58"/>
                  </a:lnTo>
                  <a:lnTo>
                    <a:pt x="15" y="60"/>
                  </a:lnTo>
                  <a:lnTo>
                    <a:pt x="30" y="64"/>
                  </a:lnTo>
                  <a:lnTo>
                    <a:pt x="51" y="70"/>
                  </a:lnTo>
                  <a:lnTo>
                    <a:pt x="77" y="80"/>
                  </a:lnTo>
                  <a:lnTo>
                    <a:pt x="105" y="92"/>
                  </a:lnTo>
                  <a:lnTo>
                    <a:pt x="137" y="110"/>
                  </a:lnTo>
                  <a:lnTo>
                    <a:pt x="173" y="134"/>
                  </a:lnTo>
                  <a:lnTo>
                    <a:pt x="192" y="112"/>
                  </a:lnTo>
                  <a:lnTo>
                    <a:pt x="201" y="100"/>
                  </a:lnTo>
                  <a:lnTo>
                    <a:pt x="209" y="86"/>
                  </a:lnTo>
                  <a:lnTo>
                    <a:pt x="205" y="84"/>
                  </a:lnTo>
                  <a:close/>
                </a:path>
              </a:pathLst>
            </a:custGeom>
            <a:solidFill>
              <a:srgbClr val="86052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82" name="Freeform 620">
              <a:extLst>
                <a:ext uri="{FF2B5EF4-FFF2-40B4-BE49-F238E27FC236}">
                  <a16:creationId xmlns:a16="http://schemas.microsoft.com/office/drawing/2014/main" id="{78C03857-C3D3-4D2A-9555-B26906678251}"/>
                </a:ext>
              </a:extLst>
            </p:cNvPr>
            <p:cNvSpPr>
              <a:spLocks/>
            </p:cNvSpPr>
            <p:nvPr/>
          </p:nvSpPr>
          <p:spPr bwMode="auto">
            <a:xfrm>
              <a:off x="3214" y="2448"/>
              <a:ext cx="43" cy="36"/>
            </a:xfrm>
            <a:custGeom>
              <a:avLst/>
              <a:gdLst>
                <a:gd name="T0" fmla="*/ 43 w 43"/>
                <a:gd name="T1" fmla="*/ 32 h 36"/>
                <a:gd name="T2" fmla="*/ 43 w 43"/>
                <a:gd name="T3" fmla="*/ 32 h 36"/>
                <a:gd name="T4" fmla="*/ 41 w 43"/>
                <a:gd name="T5" fmla="*/ 34 h 36"/>
                <a:gd name="T6" fmla="*/ 39 w 43"/>
                <a:gd name="T7" fmla="*/ 34 h 36"/>
                <a:gd name="T8" fmla="*/ 34 w 43"/>
                <a:gd name="T9" fmla="*/ 36 h 36"/>
                <a:gd name="T10" fmla="*/ 9 w 43"/>
                <a:gd name="T11" fmla="*/ 36 h 36"/>
                <a:gd name="T12" fmla="*/ 9 w 43"/>
                <a:gd name="T13" fmla="*/ 36 h 36"/>
                <a:gd name="T14" fmla="*/ 4 w 43"/>
                <a:gd name="T15" fmla="*/ 34 h 36"/>
                <a:gd name="T16" fmla="*/ 2 w 43"/>
                <a:gd name="T17" fmla="*/ 34 h 36"/>
                <a:gd name="T18" fmla="*/ 0 w 43"/>
                <a:gd name="T19" fmla="*/ 32 h 36"/>
                <a:gd name="T20" fmla="*/ 0 w 43"/>
                <a:gd name="T21" fmla="*/ 4 h 36"/>
                <a:gd name="T22" fmla="*/ 0 w 43"/>
                <a:gd name="T23" fmla="*/ 4 h 36"/>
                <a:gd name="T24" fmla="*/ 2 w 43"/>
                <a:gd name="T25" fmla="*/ 2 h 36"/>
                <a:gd name="T26" fmla="*/ 4 w 43"/>
                <a:gd name="T27" fmla="*/ 2 h 36"/>
                <a:gd name="T28" fmla="*/ 9 w 43"/>
                <a:gd name="T29" fmla="*/ 0 h 36"/>
                <a:gd name="T30" fmla="*/ 34 w 43"/>
                <a:gd name="T31" fmla="*/ 0 h 36"/>
                <a:gd name="T32" fmla="*/ 34 w 43"/>
                <a:gd name="T33" fmla="*/ 0 h 36"/>
                <a:gd name="T34" fmla="*/ 39 w 43"/>
                <a:gd name="T35" fmla="*/ 2 h 36"/>
                <a:gd name="T36" fmla="*/ 41 w 43"/>
                <a:gd name="T37" fmla="*/ 2 h 36"/>
                <a:gd name="T38" fmla="*/ 43 w 43"/>
                <a:gd name="T39" fmla="*/ 4 h 36"/>
                <a:gd name="T40" fmla="*/ 43 w 43"/>
                <a:gd name="T41" fmla="*/ 32 h 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3"/>
                <a:gd name="T64" fmla="*/ 0 h 36"/>
                <a:gd name="T65" fmla="*/ 43 w 43"/>
                <a:gd name="T66" fmla="*/ 36 h 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3" h="36">
                  <a:moveTo>
                    <a:pt x="43" y="32"/>
                  </a:moveTo>
                  <a:lnTo>
                    <a:pt x="43" y="32"/>
                  </a:lnTo>
                  <a:lnTo>
                    <a:pt x="41" y="34"/>
                  </a:lnTo>
                  <a:lnTo>
                    <a:pt x="39" y="34"/>
                  </a:lnTo>
                  <a:lnTo>
                    <a:pt x="34" y="36"/>
                  </a:lnTo>
                  <a:lnTo>
                    <a:pt x="9" y="36"/>
                  </a:lnTo>
                  <a:lnTo>
                    <a:pt x="4" y="34"/>
                  </a:lnTo>
                  <a:lnTo>
                    <a:pt x="2" y="34"/>
                  </a:lnTo>
                  <a:lnTo>
                    <a:pt x="0" y="32"/>
                  </a:lnTo>
                  <a:lnTo>
                    <a:pt x="0" y="4"/>
                  </a:lnTo>
                  <a:lnTo>
                    <a:pt x="2" y="2"/>
                  </a:lnTo>
                  <a:lnTo>
                    <a:pt x="4" y="2"/>
                  </a:lnTo>
                  <a:lnTo>
                    <a:pt x="9" y="0"/>
                  </a:lnTo>
                  <a:lnTo>
                    <a:pt x="34" y="0"/>
                  </a:lnTo>
                  <a:lnTo>
                    <a:pt x="39" y="2"/>
                  </a:lnTo>
                  <a:lnTo>
                    <a:pt x="41" y="2"/>
                  </a:lnTo>
                  <a:lnTo>
                    <a:pt x="43" y="4"/>
                  </a:lnTo>
                  <a:lnTo>
                    <a:pt x="43" y="32"/>
                  </a:lnTo>
                  <a:close/>
                </a:path>
              </a:pathLst>
            </a:custGeom>
            <a:solidFill>
              <a:srgbClr val="E3A56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83" name="Freeform 621">
              <a:extLst>
                <a:ext uri="{FF2B5EF4-FFF2-40B4-BE49-F238E27FC236}">
                  <a16:creationId xmlns:a16="http://schemas.microsoft.com/office/drawing/2014/main" id="{94057608-E960-4765-8FF9-38D2AB77B2FC}"/>
                </a:ext>
              </a:extLst>
            </p:cNvPr>
            <p:cNvSpPr>
              <a:spLocks/>
            </p:cNvSpPr>
            <p:nvPr/>
          </p:nvSpPr>
          <p:spPr bwMode="auto">
            <a:xfrm>
              <a:off x="3214" y="2450"/>
              <a:ext cx="43" cy="34"/>
            </a:xfrm>
            <a:custGeom>
              <a:avLst/>
              <a:gdLst>
                <a:gd name="T0" fmla="*/ 9 w 43"/>
                <a:gd name="T1" fmla="*/ 0 h 34"/>
                <a:gd name="T2" fmla="*/ 34 w 43"/>
                <a:gd name="T3" fmla="*/ 0 h 34"/>
                <a:gd name="T4" fmla="*/ 34 w 43"/>
                <a:gd name="T5" fmla="*/ 0 h 34"/>
                <a:gd name="T6" fmla="*/ 39 w 43"/>
                <a:gd name="T7" fmla="*/ 0 h 34"/>
                <a:gd name="T8" fmla="*/ 41 w 43"/>
                <a:gd name="T9" fmla="*/ 2 h 34"/>
                <a:gd name="T10" fmla="*/ 43 w 43"/>
                <a:gd name="T11" fmla="*/ 4 h 34"/>
                <a:gd name="T12" fmla="*/ 43 w 43"/>
                <a:gd name="T13" fmla="*/ 30 h 34"/>
                <a:gd name="T14" fmla="*/ 43 w 43"/>
                <a:gd name="T15" fmla="*/ 30 h 34"/>
                <a:gd name="T16" fmla="*/ 41 w 43"/>
                <a:gd name="T17" fmla="*/ 32 h 34"/>
                <a:gd name="T18" fmla="*/ 39 w 43"/>
                <a:gd name="T19" fmla="*/ 32 h 34"/>
                <a:gd name="T20" fmla="*/ 34 w 43"/>
                <a:gd name="T21" fmla="*/ 34 h 34"/>
                <a:gd name="T22" fmla="*/ 9 w 43"/>
                <a:gd name="T23" fmla="*/ 34 h 34"/>
                <a:gd name="T24" fmla="*/ 9 w 43"/>
                <a:gd name="T25" fmla="*/ 34 h 34"/>
                <a:gd name="T26" fmla="*/ 4 w 43"/>
                <a:gd name="T27" fmla="*/ 32 h 34"/>
                <a:gd name="T28" fmla="*/ 2 w 43"/>
                <a:gd name="T29" fmla="*/ 32 h 34"/>
                <a:gd name="T30" fmla="*/ 0 w 43"/>
                <a:gd name="T31" fmla="*/ 30 h 34"/>
                <a:gd name="T32" fmla="*/ 0 w 43"/>
                <a:gd name="T33" fmla="*/ 4 h 34"/>
                <a:gd name="T34" fmla="*/ 0 w 43"/>
                <a:gd name="T35" fmla="*/ 4 h 34"/>
                <a:gd name="T36" fmla="*/ 2 w 43"/>
                <a:gd name="T37" fmla="*/ 2 h 34"/>
                <a:gd name="T38" fmla="*/ 4 w 43"/>
                <a:gd name="T39" fmla="*/ 0 h 34"/>
                <a:gd name="T40" fmla="*/ 9 w 43"/>
                <a:gd name="T41" fmla="*/ 0 h 34"/>
                <a:gd name="T42" fmla="*/ 9 w 43"/>
                <a:gd name="T43" fmla="*/ 0 h 3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3"/>
                <a:gd name="T67" fmla="*/ 0 h 34"/>
                <a:gd name="T68" fmla="*/ 43 w 43"/>
                <a:gd name="T69" fmla="*/ 34 h 3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3" h="34">
                  <a:moveTo>
                    <a:pt x="9" y="0"/>
                  </a:moveTo>
                  <a:lnTo>
                    <a:pt x="34" y="0"/>
                  </a:lnTo>
                  <a:lnTo>
                    <a:pt x="39" y="0"/>
                  </a:lnTo>
                  <a:lnTo>
                    <a:pt x="41" y="2"/>
                  </a:lnTo>
                  <a:lnTo>
                    <a:pt x="43" y="4"/>
                  </a:lnTo>
                  <a:lnTo>
                    <a:pt x="43" y="30"/>
                  </a:lnTo>
                  <a:lnTo>
                    <a:pt x="41" y="32"/>
                  </a:lnTo>
                  <a:lnTo>
                    <a:pt x="39" y="32"/>
                  </a:lnTo>
                  <a:lnTo>
                    <a:pt x="34" y="34"/>
                  </a:lnTo>
                  <a:lnTo>
                    <a:pt x="9" y="34"/>
                  </a:lnTo>
                  <a:lnTo>
                    <a:pt x="4" y="32"/>
                  </a:lnTo>
                  <a:lnTo>
                    <a:pt x="2" y="32"/>
                  </a:lnTo>
                  <a:lnTo>
                    <a:pt x="0" y="30"/>
                  </a:lnTo>
                  <a:lnTo>
                    <a:pt x="0" y="4"/>
                  </a:lnTo>
                  <a:lnTo>
                    <a:pt x="2" y="2"/>
                  </a:lnTo>
                  <a:lnTo>
                    <a:pt x="4" y="0"/>
                  </a:lnTo>
                  <a:lnTo>
                    <a:pt x="9" y="0"/>
                  </a:lnTo>
                  <a:close/>
                </a:path>
              </a:pathLst>
            </a:custGeom>
            <a:solidFill>
              <a:srgbClr val="E3A56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84" name="Freeform 622">
              <a:extLst>
                <a:ext uri="{FF2B5EF4-FFF2-40B4-BE49-F238E27FC236}">
                  <a16:creationId xmlns:a16="http://schemas.microsoft.com/office/drawing/2014/main" id="{5EBB0DAD-DBC9-4C95-A5E7-A0A759C84F96}"/>
                </a:ext>
              </a:extLst>
            </p:cNvPr>
            <p:cNvSpPr>
              <a:spLocks/>
            </p:cNvSpPr>
            <p:nvPr/>
          </p:nvSpPr>
          <p:spPr bwMode="auto">
            <a:xfrm>
              <a:off x="3214" y="2450"/>
              <a:ext cx="43" cy="34"/>
            </a:xfrm>
            <a:custGeom>
              <a:avLst/>
              <a:gdLst>
                <a:gd name="T0" fmla="*/ 9 w 43"/>
                <a:gd name="T1" fmla="*/ 0 h 34"/>
                <a:gd name="T2" fmla="*/ 34 w 43"/>
                <a:gd name="T3" fmla="*/ 0 h 34"/>
                <a:gd name="T4" fmla="*/ 34 w 43"/>
                <a:gd name="T5" fmla="*/ 0 h 34"/>
                <a:gd name="T6" fmla="*/ 39 w 43"/>
                <a:gd name="T7" fmla="*/ 2 h 34"/>
                <a:gd name="T8" fmla="*/ 43 w 43"/>
                <a:gd name="T9" fmla="*/ 4 h 34"/>
                <a:gd name="T10" fmla="*/ 43 w 43"/>
                <a:gd name="T11" fmla="*/ 30 h 34"/>
                <a:gd name="T12" fmla="*/ 43 w 43"/>
                <a:gd name="T13" fmla="*/ 30 h 34"/>
                <a:gd name="T14" fmla="*/ 39 w 43"/>
                <a:gd name="T15" fmla="*/ 32 h 34"/>
                <a:gd name="T16" fmla="*/ 34 w 43"/>
                <a:gd name="T17" fmla="*/ 34 h 34"/>
                <a:gd name="T18" fmla="*/ 9 w 43"/>
                <a:gd name="T19" fmla="*/ 34 h 34"/>
                <a:gd name="T20" fmla="*/ 9 w 43"/>
                <a:gd name="T21" fmla="*/ 34 h 34"/>
                <a:gd name="T22" fmla="*/ 4 w 43"/>
                <a:gd name="T23" fmla="*/ 32 h 34"/>
                <a:gd name="T24" fmla="*/ 0 w 43"/>
                <a:gd name="T25" fmla="*/ 30 h 34"/>
                <a:gd name="T26" fmla="*/ 0 w 43"/>
                <a:gd name="T27" fmla="*/ 4 h 34"/>
                <a:gd name="T28" fmla="*/ 0 w 43"/>
                <a:gd name="T29" fmla="*/ 4 h 34"/>
                <a:gd name="T30" fmla="*/ 4 w 43"/>
                <a:gd name="T31" fmla="*/ 2 h 34"/>
                <a:gd name="T32" fmla="*/ 9 w 43"/>
                <a:gd name="T33" fmla="*/ 0 h 34"/>
                <a:gd name="T34" fmla="*/ 9 w 43"/>
                <a:gd name="T35" fmla="*/ 0 h 3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3"/>
                <a:gd name="T55" fmla="*/ 0 h 34"/>
                <a:gd name="T56" fmla="*/ 43 w 43"/>
                <a:gd name="T57" fmla="*/ 34 h 3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3" h="34">
                  <a:moveTo>
                    <a:pt x="9" y="0"/>
                  </a:moveTo>
                  <a:lnTo>
                    <a:pt x="34" y="0"/>
                  </a:lnTo>
                  <a:lnTo>
                    <a:pt x="39" y="2"/>
                  </a:lnTo>
                  <a:lnTo>
                    <a:pt x="43" y="4"/>
                  </a:lnTo>
                  <a:lnTo>
                    <a:pt x="43" y="30"/>
                  </a:lnTo>
                  <a:lnTo>
                    <a:pt x="39" y="32"/>
                  </a:lnTo>
                  <a:lnTo>
                    <a:pt x="34" y="34"/>
                  </a:lnTo>
                  <a:lnTo>
                    <a:pt x="9" y="34"/>
                  </a:lnTo>
                  <a:lnTo>
                    <a:pt x="4" y="32"/>
                  </a:lnTo>
                  <a:lnTo>
                    <a:pt x="0" y="30"/>
                  </a:lnTo>
                  <a:lnTo>
                    <a:pt x="0" y="4"/>
                  </a:lnTo>
                  <a:lnTo>
                    <a:pt x="4" y="2"/>
                  </a:lnTo>
                  <a:lnTo>
                    <a:pt x="9" y="0"/>
                  </a:lnTo>
                  <a:close/>
                </a:path>
              </a:pathLst>
            </a:custGeom>
            <a:solidFill>
              <a:srgbClr val="E4A66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85" name="Freeform 623">
              <a:extLst>
                <a:ext uri="{FF2B5EF4-FFF2-40B4-BE49-F238E27FC236}">
                  <a16:creationId xmlns:a16="http://schemas.microsoft.com/office/drawing/2014/main" id="{002DA31E-4CBF-4D8E-9DA0-047334C3299B}"/>
                </a:ext>
              </a:extLst>
            </p:cNvPr>
            <p:cNvSpPr>
              <a:spLocks/>
            </p:cNvSpPr>
            <p:nvPr/>
          </p:nvSpPr>
          <p:spPr bwMode="auto">
            <a:xfrm>
              <a:off x="3216" y="2450"/>
              <a:ext cx="39" cy="34"/>
            </a:xfrm>
            <a:custGeom>
              <a:avLst/>
              <a:gdLst>
                <a:gd name="T0" fmla="*/ 9 w 39"/>
                <a:gd name="T1" fmla="*/ 0 h 34"/>
                <a:gd name="T2" fmla="*/ 32 w 39"/>
                <a:gd name="T3" fmla="*/ 0 h 34"/>
                <a:gd name="T4" fmla="*/ 32 w 39"/>
                <a:gd name="T5" fmla="*/ 0 h 34"/>
                <a:gd name="T6" fmla="*/ 37 w 39"/>
                <a:gd name="T7" fmla="*/ 2 h 34"/>
                <a:gd name="T8" fmla="*/ 39 w 39"/>
                <a:gd name="T9" fmla="*/ 4 h 34"/>
                <a:gd name="T10" fmla="*/ 39 w 39"/>
                <a:gd name="T11" fmla="*/ 30 h 34"/>
                <a:gd name="T12" fmla="*/ 39 w 39"/>
                <a:gd name="T13" fmla="*/ 30 h 34"/>
                <a:gd name="T14" fmla="*/ 37 w 39"/>
                <a:gd name="T15" fmla="*/ 32 h 34"/>
                <a:gd name="T16" fmla="*/ 32 w 39"/>
                <a:gd name="T17" fmla="*/ 34 h 34"/>
                <a:gd name="T18" fmla="*/ 9 w 39"/>
                <a:gd name="T19" fmla="*/ 34 h 34"/>
                <a:gd name="T20" fmla="*/ 9 w 39"/>
                <a:gd name="T21" fmla="*/ 34 h 34"/>
                <a:gd name="T22" fmla="*/ 2 w 39"/>
                <a:gd name="T23" fmla="*/ 32 h 34"/>
                <a:gd name="T24" fmla="*/ 0 w 39"/>
                <a:gd name="T25" fmla="*/ 30 h 34"/>
                <a:gd name="T26" fmla="*/ 0 w 39"/>
                <a:gd name="T27" fmla="*/ 4 h 34"/>
                <a:gd name="T28" fmla="*/ 0 w 39"/>
                <a:gd name="T29" fmla="*/ 4 h 34"/>
                <a:gd name="T30" fmla="*/ 2 w 39"/>
                <a:gd name="T31" fmla="*/ 2 h 34"/>
                <a:gd name="T32" fmla="*/ 9 w 39"/>
                <a:gd name="T33" fmla="*/ 0 h 34"/>
                <a:gd name="T34" fmla="*/ 9 w 39"/>
                <a:gd name="T35" fmla="*/ 0 h 3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9"/>
                <a:gd name="T55" fmla="*/ 0 h 34"/>
                <a:gd name="T56" fmla="*/ 39 w 39"/>
                <a:gd name="T57" fmla="*/ 34 h 3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9" h="34">
                  <a:moveTo>
                    <a:pt x="9" y="0"/>
                  </a:moveTo>
                  <a:lnTo>
                    <a:pt x="32" y="0"/>
                  </a:lnTo>
                  <a:lnTo>
                    <a:pt x="37" y="2"/>
                  </a:lnTo>
                  <a:lnTo>
                    <a:pt x="39" y="4"/>
                  </a:lnTo>
                  <a:lnTo>
                    <a:pt x="39" y="30"/>
                  </a:lnTo>
                  <a:lnTo>
                    <a:pt x="37" y="32"/>
                  </a:lnTo>
                  <a:lnTo>
                    <a:pt x="32" y="34"/>
                  </a:lnTo>
                  <a:lnTo>
                    <a:pt x="9" y="34"/>
                  </a:lnTo>
                  <a:lnTo>
                    <a:pt x="2" y="32"/>
                  </a:lnTo>
                  <a:lnTo>
                    <a:pt x="0" y="30"/>
                  </a:lnTo>
                  <a:lnTo>
                    <a:pt x="0" y="4"/>
                  </a:lnTo>
                  <a:lnTo>
                    <a:pt x="2" y="2"/>
                  </a:lnTo>
                  <a:lnTo>
                    <a:pt x="9" y="0"/>
                  </a:lnTo>
                  <a:close/>
                </a:path>
              </a:pathLst>
            </a:custGeom>
            <a:solidFill>
              <a:srgbClr val="E4A76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86" name="Freeform 624">
              <a:extLst>
                <a:ext uri="{FF2B5EF4-FFF2-40B4-BE49-F238E27FC236}">
                  <a16:creationId xmlns:a16="http://schemas.microsoft.com/office/drawing/2014/main" id="{2B0EF6B1-9ED6-4847-9EA2-8A3107645F34}"/>
                </a:ext>
              </a:extLst>
            </p:cNvPr>
            <p:cNvSpPr>
              <a:spLocks/>
            </p:cNvSpPr>
            <p:nvPr/>
          </p:nvSpPr>
          <p:spPr bwMode="auto">
            <a:xfrm>
              <a:off x="3216" y="2452"/>
              <a:ext cx="39" cy="32"/>
            </a:xfrm>
            <a:custGeom>
              <a:avLst/>
              <a:gdLst>
                <a:gd name="T0" fmla="*/ 9 w 39"/>
                <a:gd name="T1" fmla="*/ 0 h 32"/>
                <a:gd name="T2" fmla="*/ 30 w 39"/>
                <a:gd name="T3" fmla="*/ 0 h 32"/>
                <a:gd name="T4" fmla="*/ 30 w 39"/>
                <a:gd name="T5" fmla="*/ 0 h 32"/>
                <a:gd name="T6" fmla="*/ 37 w 39"/>
                <a:gd name="T7" fmla="*/ 0 h 32"/>
                <a:gd name="T8" fmla="*/ 39 w 39"/>
                <a:gd name="T9" fmla="*/ 4 h 32"/>
                <a:gd name="T10" fmla="*/ 39 w 39"/>
                <a:gd name="T11" fmla="*/ 28 h 32"/>
                <a:gd name="T12" fmla="*/ 39 w 39"/>
                <a:gd name="T13" fmla="*/ 28 h 32"/>
                <a:gd name="T14" fmla="*/ 37 w 39"/>
                <a:gd name="T15" fmla="*/ 30 h 32"/>
                <a:gd name="T16" fmla="*/ 30 w 39"/>
                <a:gd name="T17" fmla="*/ 32 h 32"/>
                <a:gd name="T18" fmla="*/ 9 w 39"/>
                <a:gd name="T19" fmla="*/ 32 h 32"/>
                <a:gd name="T20" fmla="*/ 9 w 39"/>
                <a:gd name="T21" fmla="*/ 32 h 32"/>
                <a:gd name="T22" fmla="*/ 2 w 39"/>
                <a:gd name="T23" fmla="*/ 30 h 32"/>
                <a:gd name="T24" fmla="*/ 0 w 39"/>
                <a:gd name="T25" fmla="*/ 28 h 32"/>
                <a:gd name="T26" fmla="*/ 0 w 39"/>
                <a:gd name="T27" fmla="*/ 4 h 32"/>
                <a:gd name="T28" fmla="*/ 0 w 39"/>
                <a:gd name="T29" fmla="*/ 4 h 32"/>
                <a:gd name="T30" fmla="*/ 2 w 39"/>
                <a:gd name="T31" fmla="*/ 0 h 32"/>
                <a:gd name="T32" fmla="*/ 9 w 39"/>
                <a:gd name="T33" fmla="*/ 0 h 32"/>
                <a:gd name="T34" fmla="*/ 9 w 39"/>
                <a:gd name="T35" fmla="*/ 0 h 3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9"/>
                <a:gd name="T55" fmla="*/ 0 h 32"/>
                <a:gd name="T56" fmla="*/ 39 w 39"/>
                <a:gd name="T57" fmla="*/ 32 h 3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9" h="32">
                  <a:moveTo>
                    <a:pt x="9" y="0"/>
                  </a:moveTo>
                  <a:lnTo>
                    <a:pt x="30" y="0"/>
                  </a:lnTo>
                  <a:lnTo>
                    <a:pt x="37" y="0"/>
                  </a:lnTo>
                  <a:lnTo>
                    <a:pt x="39" y="4"/>
                  </a:lnTo>
                  <a:lnTo>
                    <a:pt x="39" y="28"/>
                  </a:lnTo>
                  <a:lnTo>
                    <a:pt x="37" y="30"/>
                  </a:lnTo>
                  <a:lnTo>
                    <a:pt x="30" y="32"/>
                  </a:lnTo>
                  <a:lnTo>
                    <a:pt x="9" y="32"/>
                  </a:lnTo>
                  <a:lnTo>
                    <a:pt x="2" y="30"/>
                  </a:lnTo>
                  <a:lnTo>
                    <a:pt x="0" y="28"/>
                  </a:lnTo>
                  <a:lnTo>
                    <a:pt x="0" y="4"/>
                  </a:lnTo>
                  <a:lnTo>
                    <a:pt x="2" y="0"/>
                  </a:lnTo>
                  <a:lnTo>
                    <a:pt x="9" y="0"/>
                  </a:lnTo>
                  <a:close/>
                </a:path>
              </a:pathLst>
            </a:custGeom>
            <a:solidFill>
              <a:srgbClr val="E4A96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87" name="Freeform 625">
              <a:extLst>
                <a:ext uri="{FF2B5EF4-FFF2-40B4-BE49-F238E27FC236}">
                  <a16:creationId xmlns:a16="http://schemas.microsoft.com/office/drawing/2014/main" id="{DCC57426-CF0B-4C38-B5A8-6888553708F4}"/>
                </a:ext>
              </a:extLst>
            </p:cNvPr>
            <p:cNvSpPr>
              <a:spLocks/>
            </p:cNvSpPr>
            <p:nvPr/>
          </p:nvSpPr>
          <p:spPr bwMode="auto">
            <a:xfrm>
              <a:off x="3216" y="2452"/>
              <a:ext cx="39" cy="32"/>
            </a:xfrm>
            <a:custGeom>
              <a:avLst/>
              <a:gdLst>
                <a:gd name="T0" fmla="*/ 9 w 39"/>
                <a:gd name="T1" fmla="*/ 0 h 32"/>
                <a:gd name="T2" fmla="*/ 30 w 39"/>
                <a:gd name="T3" fmla="*/ 0 h 32"/>
                <a:gd name="T4" fmla="*/ 30 w 39"/>
                <a:gd name="T5" fmla="*/ 0 h 32"/>
                <a:gd name="T6" fmla="*/ 37 w 39"/>
                <a:gd name="T7" fmla="*/ 2 h 32"/>
                <a:gd name="T8" fmla="*/ 39 w 39"/>
                <a:gd name="T9" fmla="*/ 4 h 32"/>
                <a:gd name="T10" fmla="*/ 39 w 39"/>
                <a:gd name="T11" fmla="*/ 28 h 32"/>
                <a:gd name="T12" fmla="*/ 39 w 39"/>
                <a:gd name="T13" fmla="*/ 28 h 32"/>
                <a:gd name="T14" fmla="*/ 37 w 39"/>
                <a:gd name="T15" fmla="*/ 30 h 32"/>
                <a:gd name="T16" fmla="*/ 30 w 39"/>
                <a:gd name="T17" fmla="*/ 32 h 32"/>
                <a:gd name="T18" fmla="*/ 9 w 39"/>
                <a:gd name="T19" fmla="*/ 32 h 32"/>
                <a:gd name="T20" fmla="*/ 9 w 39"/>
                <a:gd name="T21" fmla="*/ 32 h 32"/>
                <a:gd name="T22" fmla="*/ 2 w 39"/>
                <a:gd name="T23" fmla="*/ 30 h 32"/>
                <a:gd name="T24" fmla="*/ 0 w 39"/>
                <a:gd name="T25" fmla="*/ 28 h 32"/>
                <a:gd name="T26" fmla="*/ 0 w 39"/>
                <a:gd name="T27" fmla="*/ 4 h 32"/>
                <a:gd name="T28" fmla="*/ 0 w 39"/>
                <a:gd name="T29" fmla="*/ 4 h 32"/>
                <a:gd name="T30" fmla="*/ 2 w 39"/>
                <a:gd name="T31" fmla="*/ 2 h 32"/>
                <a:gd name="T32" fmla="*/ 9 w 39"/>
                <a:gd name="T33" fmla="*/ 0 h 32"/>
                <a:gd name="T34" fmla="*/ 9 w 39"/>
                <a:gd name="T35" fmla="*/ 0 h 3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9"/>
                <a:gd name="T55" fmla="*/ 0 h 32"/>
                <a:gd name="T56" fmla="*/ 39 w 39"/>
                <a:gd name="T57" fmla="*/ 32 h 3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9" h="32">
                  <a:moveTo>
                    <a:pt x="9" y="0"/>
                  </a:moveTo>
                  <a:lnTo>
                    <a:pt x="30" y="0"/>
                  </a:lnTo>
                  <a:lnTo>
                    <a:pt x="37" y="2"/>
                  </a:lnTo>
                  <a:lnTo>
                    <a:pt x="39" y="4"/>
                  </a:lnTo>
                  <a:lnTo>
                    <a:pt x="39" y="28"/>
                  </a:lnTo>
                  <a:lnTo>
                    <a:pt x="37" y="30"/>
                  </a:lnTo>
                  <a:lnTo>
                    <a:pt x="30" y="32"/>
                  </a:lnTo>
                  <a:lnTo>
                    <a:pt x="9" y="32"/>
                  </a:lnTo>
                  <a:lnTo>
                    <a:pt x="2" y="30"/>
                  </a:lnTo>
                  <a:lnTo>
                    <a:pt x="0" y="28"/>
                  </a:lnTo>
                  <a:lnTo>
                    <a:pt x="0" y="4"/>
                  </a:lnTo>
                  <a:lnTo>
                    <a:pt x="2" y="2"/>
                  </a:lnTo>
                  <a:lnTo>
                    <a:pt x="9" y="0"/>
                  </a:lnTo>
                  <a:close/>
                </a:path>
              </a:pathLst>
            </a:custGeom>
            <a:solidFill>
              <a:srgbClr val="E4A96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88" name="Freeform 626">
              <a:extLst>
                <a:ext uri="{FF2B5EF4-FFF2-40B4-BE49-F238E27FC236}">
                  <a16:creationId xmlns:a16="http://schemas.microsoft.com/office/drawing/2014/main" id="{027B0A62-B35F-4143-9E51-99855E547D04}"/>
                </a:ext>
              </a:extLst>
            </p:cNvPr>
            <p:cNvSpPr>
              <a:spLocks/>
            </p:cNvSpPr>
            <p:nvPr/>
          </p:nvSpPr>
          <p:spPr bwMode="auto">
            <a:xfrm>
              <a:off x="3216" y="2454"/>
              <a:ext cx="39" cy="30"/>
            </a:xfrm>
            <a:custGeom>
              <a:avLst/>
              <a:gdLst>
                <a:gd name="T0" fmla="*/ 9 w 39"/>
                <a:gd name="T1" fmla="*/ 0 h 30"/>
                <a:gd name="T2" fmla="*/ 30 w 39"/>
                <a:gd name="T3" fmla="*/ 0 h 30"/>
                <a:gd name="T4" fmla="*/ 30 w 39"/>
                <a:gd name="T5" fmla="*/ 0 h 30"/>
                <a:gd name="T6" fmla="*/ 37 w 39"/>
                <a:gd name="T7" fmla="*/ 0 h 30"/>
                <a:gd name="T8" fmla="*/ 39 w 39"/>
                <a:gd name="T9" fmla="*/ 4 h 30"/>
                <a:gd name="T10" fmla="*/ 39 w 39"/>
                <a:gd name="T11" fmla="*/ 26 h 30"/>
                <a:gd name="T12" fmla="*/ 39 w 39"/>
                <a:gd name="T13" fmla="*/ 26 h 30"/>
                <a:gd name="T14" fmla="*/ 37 w 39"/>
                <a:gd name="T15" fmla="*/ 28 h 30"/>
                <a:gd name="T16" fmla="*/ 30 w 39"/>
                <a:gd name="T17" fmla="*/ 30 h 30"/>
                <a:gd name="T18" fmla="*/ 9 w 39"/>
                <a:gd name="T19" fmla="*/ 30 h 30"/>
                <a:gd name="T20" fmla="*/ 9 w 39"/>
                <a:gd name="T21" fmla="*/ 30 h 30"/>
                <a:gd name="T22" fmla="*/ 2 w 39"/>
                <a:gd name="T23" fmla="*/ 28 h 30"/>
                <a:gd name="T24" fmla="*/ 0 w 39"/>
                <a:gd name="T25" fmla="*/ 26 h 30"/>
                <a:gd name="T26" fmla="*/ 0 w 39"/>
                <a:gd name="T27" fmla="*/ 4 h 30"/>
                <a:gd name="T28" fmla="*/ 0 w 39"/>
                <a:gd name="T29" fmla="*/ 4 h 30"/>
                <a:gd name="T30" fmla="*/ 2 w 39"/>
                <a:gd name="T31" fmla="*/ 0 h 30"/>
                <a:gd name="T32" fmla="*/ 9 w 39"/>
                <a:gd name="T33" fmla="*/ 0 h 30"/>
                <a:gd name="T34" fmla="*/ 9 w 39"/>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9"/>
                <a:gd name="T55" fmla="*/ 0 h 30"/>
                <a:gd name="T56" fmla="*/ 39 w 39"/>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9" h="30">
                  <a:moveTo>
                    <a:pt x="9" y="0"/>
                  </a:moveTo>
                  <a:lnTo>
                    <a:pt x="30" y="0"/>
                  </a:lnTo>
                  <a:lnTo>
                    <a:pt x="37" y="0"/>
                  </a:lnTo>
                  <a:lnTo>
                    <a:pt x="39" y="4"/>
                  </a:lnTo>
                  <a:lnTo>
                    <a:pt x="39" y="26"/>
                  </a:lnTo>
                  <a:lnTo>
                    <a:pt x="37" y="28"/>
                  </a:lnTo>
                  <a:lnTo>
                    <a:pt x="30" y="30"/>
                  </a:lnTo>
                  <a:lnTo>
                    <a:pt x="9" y="30"/>
                  </a:lnTo>
                  <a:lnTo>
                    <a:pt x="2" y="28"/>
                  </a:lnTo>
                  <a:lnTo>
                    <a:pt x="0" y="26"/>
                  </a:lnTo>
                  <a:lnTo>
                    <a:pt x="0" y="4"/>
                  </a:lnTo>
                  <a:lnTo>
                    <a:pt x="2" y="0"/>
                  </a:lnTo>
                  <a:lnTo>
                    <a:pt x="9" y="0"/>
                  </a:lnTo>
                  <a:close/>
                </a:path>
              </a:pathLst>
            </a:custGeom>
            <a:solidFill>
              <a:srgbClr val="E5AA7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89" name="Freeform 627">
              <a:extLst>
                <a:ext uri="{FF2B5EF4-FFF2-40B4-BE49-F238E27FC236}">
                  <a16:creationId xmlns:a16="http://schemas.microsoft.com/office/drawing/2014/main" id="{A60C7A99-8DE0-4795-A2B6-33BD10227D58}"/>
                </a:ext>
              </a:extLst>
            </p:cNvPr>
            <p:cNvSpPr>
              <a:spLocks/>
            </p:cNvSpPr>
            <p:nvPr/>
          </p:nvSpPr>
          <p:spPr bwMode="auto">
            <a:xfrm>
              <a:off x="3216" y="2454"/>
              <a:ext cx="39" cy="30"/>
            </a:xfrm>
            <a:custGeom>
              <a:avLst/>
              <a:gdLst>
                <a:gd name="T0" fmla="*/ 9 w 39"/>
                <a:gd name="T1" fmla="*/ 0 h 30"/>
                <a:gd name="T2" fmla="*/ 30 w 39"/>
                <a:gd name="T3" fmla="*/ 0 h 30"/>
                <a:gd name="T4" fmla="*/ 30 w 39"/>
                <a:gd name="T5" fmla="*/ 0 h 30"/>
                <a:gd name="T6" fmla="*/ 37 w 39"/>
                <a:gd name="T7" fmla="*/ 2 h 30"/>
                <a:gd name="T8" fmla="*/ 39 w 39"/>
                <a:gd name="T9" fmla="*/ 4 h 30"/>
                <a:gd name="T10" fmla="*/ 39 w 39"/>
                <a:gd name="T11" fmla="*/ 26 h 30"/>
                <a:gd name="T12" fmla="*/ 39 w 39"/>
                <a:gd name="T13" fmla="*/ 26 h 30"/>
                <a:gd name="T14" fmla="*/ 37 w 39"/>
                <a:gd name="T15" fmla="*/ 28 h 30"/>
                <a:gd name="T16" fmla="*/ 30 w 39"/>
                <a:gd name="T17" fmla="*/ 30 h 30"/>
                <a:gd name="T18" fmla="*/ 9 w 39"/>
                <a:gd name="T19" fmla="*/ 30 h 30"/>
                <a:gd name="T20" fmla="*/ 9 w 39"/>
                <a:gd name="T21" fmla="*/ 30 h 30"/>
                <a:gd name="T22" fmla="*/ 4 w 39"/>
                <a:gd name="T23" fmla="*/ 28 h 30"/>
                <a:gd name="T24" fmla="*/ 0 w 39"/>
                <a:gd name="T25" fmla="*/ 26 h 30"/>
                <a:gd name="T26" fmla="*/ 0 w 39"/>
                <a:gd name="T27" fmla="*/ 4 h 30"/>
                <a:gd name="T28" fmla="*/ 0 w 39"/>
                <a:gd name="T29" fmla="*/ 4 h 30"/>
                <a:gd name="T30" fmla="*/ 4 w 39"/>
                <a:gd name="T31" fmla="*/ 2 h 30"/>
                <a:gd name="T32" fmla="*/ 9 w 39"/>
                <a:gd name="T33" fmla="*/ 0 h 30"/>
                <a:gd name="T34" fmla="*/ 9 w 39"/>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9"/>
                <a:gd name="T55" fmla="*/ 0 h 30"/>
                <a:gd name="T56" fmla="*/ 39 w 39"/>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9" h="30">
                  <a:moveTo>
                    <a:pt x="9" y="0"/>
                  </a:moveTo>
                  <a:lnTo>
                    <a:pt x="30" y="0"/>
                  </a:lnTo>
                  <a:lnTo>
                    <a:pt x="37" y="2"/>
                  </a:lnTo>
                  <a:lnTo>
                    <a:pt x="39" y="4"/>
                  </a:lnTo>
                  <a:lnTo>
                    <a:pt x="39" y="26"/>
                  </a:lnTo>
                  <a:lnTo>
                    <a:pt x="37" y="28"/>
                  </a:lnTo>
                  <a:lnTo>
                    <a:pt x="30" y="30"/>
                  </a:lnTo>
                  <a:lnTo>
                    <a:pt x="9" y="30"/>
                  </a:lnTo>
                  <a:lnTo>
                    <a:pt x="4" y="28"/>
                  </a:lnTo>
                  <a:lnTo>
                    <a:pt x="0" y="26"/>
                  </a:lnTo>
                  <a:lnTo>
                    <a:pt x="0" y="4"/>
                  </a:lnTo>
                  <a:lnTo>
                    <a:pt x="4" y="2"/>
                  </a:lnTo>
                  <a:lnTo>
                    <a:pt x="9" y="0"/>
                  </a:lnTo>
                  <a:close/>
                </a:path>
              </a:pathLst>
            </a:custGeom>
            <a:solidFill>
              <a:srgbClr val="E5AB7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90" name="Freeform 628">
              <a:extLst>
                <a:ext uri="{FF2B5EF4-FFF2-40B4-BE49-F238E27FC236}">
                  <a16:creationId xmlns:a16="http://schemas.microsoft.com/office/drawing/2014/main" id="{F888EC68-3186-4687-B0E8-8EE1A61BC466}"/>
                </a:ext>
              </a:extLst>
            </p:cNvPr>
            <p:cNvSpPr>
              <a:spLocks/>
            </p:cNvSpPr>
            <p:nvPr/>
          </p:nvSpPr>
          <p:spPr bwMode="auto">
            <a:xfrm>
              <a:off x="3216" y="2456"/>
              <a:ext cx="39" cy="28"/>
            </a:xfrm>
            <a:custGeom>
              <a:avLst/>
              <a:gdLst>
                <a:gd name="T0" fmla="*/ 9 w 39"/>
                <a:gd name="T1" fmla="*/ 0 h 28"/>
                <a:gd name="T2" fmla="*/ 30 w 39"/>
                <a:gd name="T3" fmla="*/ 0 h 28"/>
                <a:gd name="T4" fmla="*/ 30 w 39"/>
                <a:gd name="T5" fmla="*/ 0 h 28"/>
                <a:gd name="T6" fmla="*/ 37 w 39"/>
                <a:gd name="T7" fmla="*/ 0 h 28"/>
                <a:gd name="T8" fmla="*/ 39 w 39"/>
                <a:gd name="T9" fmla="*/ 2 h 28"/>
                <a:gd name="T10" fmla="*/ 39 w 39"/>
                <a:gd name="T11" fmla="*/ 24 h 28"/>
                <a:gd name="T12" fmla="*/ 39 w 39"/>
                <a:gd name="T13" fmla="*/ 24 h 28"/>
                <a:gd name="T14" fmla="*/ 37 w 39"/>
                <a:gd name="T15" fmla="*/ 26 h 28"/>
                <a:gd name="T16" fmla="*/ 30 w 39"/>
                <a:gd name="T17" fmla="*/ 28 h 28"/>
                <a:gd name="T18" fmla="*/ 9 w 39"/>
                <a:gd name="T19" fmla="*/ 28 h 28"/>
                <a:gd name="T20" fmla="*/ 9 w 39"/>
                <a:gd name="T21" fmla="*/ 28 h 28"/>
                <a:gd name="T22" fmla="*/ 4 w 39"/>
                <a:gd name="T23" fmla="*/ 26 h 28"/>
                <a:gd name="T24" fmla="*/ 0 w 39"/>
                <a:gd name="T25" fmla="*/ 24 h 28"/>
                <a:gd name="T26" fmla="*/ 0 w 39"/>
                <a:gd name="T27" fmla="*/ 2 h 28"/>
                <a:gd name="T28" fmla="*/ 0 w 39"/>
                <a:gd name="T29" fmla="*/ 2 h 28"/>
                <a:gd name="T30" fmla="*/ 4 w 39"/>
                <a:gd name="T31" fmla="*/ 0 h 28"/>
                <a:gd name="T32" fmla="*/ 9 w 39"/>
                <a:gd name="T33" fmla="*/ 0 h 28"/>
                <a:gd name="T34" fmla="*/ 9 w 39"/>
                <a:gd name="T35" fmla="*/ 0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9"/>
                <a:gd name="T55" fmla="*/ 0 h 28"/>
                <a:gd name="T56" fmla="*/ 39 w 39"/>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9" h="28">
                  <a:moveTo>
                    <a:pt x="9" y="0"/>
                  </a:moveTo>
                  <a:lnTo>
                    <a:pt x="30" y="0"/>
                  </a:lnTo>
                  <a:lnTo>
                    <a:pt x="37" y="0"/>
                  </a:lnTo>
                  <a:lnTo>
                    <a:pt x="39" y="2"/>
                  </a:lnTo>
                  <a:lnTo>
                    <a:pt x="39" y="24"/>
                  </a:lnTo>
                  <a:lnTo>
                    <a:pt x="37" y="26"/>
                  </a:lnTo>
                  <a:lnTo>
                    <a:pt x="30" y="28"/>
                  </a:lnTo>
                  <a:lnTo>
                    <a:pt x="9" y="28"/>
                  </a:lnTo>
                  <a:lnTo>
                    <a:pt x="4" y="26"/>
                  </a:lnTo>
                  <a:lnTo>
                    <a:pt x="0" y="24"/>
                  </a:lnTo>
                  <a:lnTo>
                    <a:pt x="0" y="2"/>
                  </a:lnTo>
                  <a:lnTo>
                    <a:pt x="4" y="0"/>
                  </a:lnTo>
                  <a:lnTo>
                    <a:pt x="9" y="0"/>
                  </a:lnTo>
                  <a:close/>
                </a:path>
              </a:pathLst>
            </a:custGeom>
            <a:solidFill>
              <a:srgbClr val="E5AC7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91" name="Freeform 629">
              <a:extLst>
                <a:ext uri="{FF2B5EF4-FFF2-40B4-BE49-F238E27FC236}">
                  <a16:creationId xmlns:a16="http://schemas.microsoft.com/office/drawing/2014/main" id="{4EDDD57C-3E00-4B85-9603-1C928EF4DBB0}"/>
                </a:ext>
              </a:extLst>
            </p:cNvPr>
            <p:cNvSpPr>
              <a:spLocks/>
            </p:cNvSpPr>
            <p:nvPr/>
          </p:nvSpPr>
          <p:spPr bwMode="auto">
            <a:xfrm>
              <a:off x="3218" y="2456"/>
              <a:ext cx="37" cy="28"/>
            </a:xfrm>
            <a:custGeom>
              <a:avLst/>
              <a:gdLst>
                <a:gd name="T0" fmla="*/ 7 w 37"/>
                <a:gd name="T1" fmla="*/ 0 h 28"/>
                <a:gd name="T2" fmla="*/ 28 w 37"/>
                <a:gd name="T3" fmla="*/ 0 h 28"/>
                <a:gd name="T4" fmla="*/ 28 w 37"/>
                <a:gd name="T5" fmla="*/ 0 h 28"/>
                <a:gd name="T6" fmla="*/ 34 w 37"/>
                <a:gd name="T7" fmla="*/ 2 h 28"/>
                <a:gd name="T8" fmla="*/ 37 w 37"/>
                <a:gd name="T9" fmla="*/ 4 h 28"/>
                <a:gd name="T10" fmla="*/ 37 w 37"/>
                <a:gd name="T11" fmla="*/ 24 h 28"/>
                <a:gd name="T12" fmla="*/ 37 w 37"/>
                <a:gd name="T13" fmla="*/ 24 h 28"/>
                <a:gd name="T14" fmla="*/ 34 w 37"/>
                <a:gd name="T15" fmla="*/ 26 h 28"/>
                <a:gd name="T16" fmla="*/ 28 w 37"/>
                <a:gd name="T17" fmla="*/ 28 h 28"/>
                <a:gd name="T18" fmla="*/ 7 w 37"/>
                <a:gd name="T19" fmla="*/ 28 h 28"/>
                <a:gd name="T20" fmla="*/ 7 w 37"/>
                <a:gd name="T21" fmla="*/ 28 h 28"/>
                <a:gd name="T22" fmla="*/ 2 w 37"/>
                <a:gd name="T23" fmla="*/ 26 h 28"/>
                <a:gd name="T24" fmla="*/ 0 w 37"/>
                <a:gd name="T25" fmla="*/ 24 h 28"/>
                <a:gd name="T26" fmla="*/ 0 w 37"/>
                <a:gd name="T27" fmla="*/ 4 h 28"/>
                <a:gd name="T28" fmla="*/ 0 w 37"/>
                <a:gd name="T29" fmla="*/ 4 h 28"/>
                <a:gd name="T30" fmla="*/ 2 w 37"/>
                <a:gd name="T31" fmla="*/ 2 h 28"/>
                <a:gd name="T32" fmla="*/ 7 w 37"/>
                <a:gd name="T33" fmla="*/ 0 h 28"/>
                <a:gd name="T34" fmla="*/ 7 w 37"/>
                <a:gd name="T35" fmla="*/ 0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7"/>
                <a:gd name="T55" fmla="*/ 0 h 28"/>
                <a:gd name="T56" fmla="*/ 37 w 37"/>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7" h="28">
                  <a:moveTo>
                    <a:pt x="7" y="0"/>
                  </a:moveTo>
                  <a:lnTo>
                    <a:pt x="28" y="0"/>
                  </a:lnTo>
                  <a:lnTo>
                    <a:pt x="34" y="2"/>
                  </a:lnTo>
                  <a:lnTo>
                    <a:pt x="37" y="4"/>
                  </a:lnTo>
                  <a:lnTo>
                    <a:pt x="37" y="24"/>
                  </a:lnTo>
                  <a:lnTo>
                    <a:pt x="34" y="26"/>
                  </a:lnTo>
                  <a:lnTo>
                    <a:pt x="28" y="28"/>
                  </a:lnTo>
                  <a:lnTo>
                    <a:pt x="7" y="28"/>
                  </a:lnTo>
                  <a:lnTo>
                    <a:pt x="2" y="26"/>
                  </a:lnTo>
                  <a:lnTo>
                    <a:pt x="0" y="24"/>
                  </a:lnTo>
                  <a:lnTo>
                    <a:pt x="0" y="4"/>
                  </a:lnTo>
                  <a:lnTo>
                    <a:pt x="2" y="2"/>
                  </a:lnTo>
                  <a:lnTo>
                    <a:pt x="7" y="0"/>
                  </a:lnTo>
                  <a:close/>
                </a:path>
              </a:pathLst>
            </a:custGeom>
            <a:solidFill>
              <a:srgbClr val="E6AD7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92" name="Freeform 630">
              <a:extLst>
                <a:ext uri="{FF2B5EF4-FFF2-40B4-BE49-F238E27FC236}">
                  <a16:creationId xmlns:a16="http://schemas.microsoft.com/office/drawing/2014/main" id="{9B0E7684-7BC8-466E-BD4A-F5C0B2C6DFB7}"/>
                </a:ext>
              </a:extLst>
            </p:cNvPr>
            <p:cNvSpPr>
              <a:spLocks/>
            </p:cNvSpPr>
            <p:nvPr/>
          </p:nvSpPr>
          <p:spPr bwMode="auto">
            <a:xfrm>
              <a:off x="3218" y="2458"/>
              <a:ext cx="37" cy="26"/>
            </a:xfrm>
            <a:custGeom>
              <a:avLst/>
              <a:gdLst>
                <a:gd name="T0" fmla="*/ 7 w 37"/>
                <a:gd name="T1" fmla="*/ 0 h 26"/>
                <a:gd name="T2" fmla="*/ 28 w 37"/>
                <a:gd name="T3" fmla="*/ 0 h 26"/>
                <a:gd name="T4" fmla="*/ 28 w 37"/>
                <a:gd name="T5" fmla="*/ 0 h 26"/>
                <a:gd name="T6" fmla="*/ 34 w 37"/>
                <a:gd name="T7" fmla="*/ 0 h 26"/>
                <a:gd name="T8" fmla="*/ 37 w 37"/>
                <a:gd name="T9" fmla="*/ 2 h 26"/>
                <a:gd name="T10" fmla="*/ 37 w 37"/>
                <a:gd name="T11" fmla="*/ 22 h 26"/>
                <a:gd name="T12" fmla="*/ 37 w 37"/>
                <a:gd name="T13" fmla="*/ 22 h 26"/>
                <a:gd name="T14" fmla="*/ 34 w 37"/>
                <a:gd name="T15" fmla="*/ 24 h 26"/>
                <a:gd name="T16" fmla="*/ 28 w 37"/>
                <a:gd name="T17" fmla="*/ 26 h 26"/>
                <a:gd name="T18" fmla="*/ 7 w 37"/>
                <a:gd name="T19" fmla="*/ 26 h 26"/>
                <a:gd name="T20" fmla="*/ 7 w 37"/>
                <a:gd name="T21" fmla="*/ 26 h 26"/>
                <a:gd name="T22" fmla="*/ 2 w 37"/>
                <a:gd name="T23" fmla="*/ 24 h 26"/>
                <a:gd name="T24" fmla="*/ 0 w 37"/>
                <a:gd name="T25" fmla="*/ 22 h 26"/>
                <a:gd name="T26" fmla="*/ 0 w 37"/>
                <a:gd name="T27" fmla="*/ 2 h 26"/>
                <a:gd name="T28" fmla="*/ 0 w 37"/>
                <a:gd name="T29" fmla="*/ 2 h 26"/>
                <a:gd name="T30" fmla="*/ 2 w 37"/>
                <a:gd name="T31" fmla="*/ 0 h 26"/>
                <a:gd name="T32" fmla="*/ 7 w 37"/>
                <a:gd name="T33" fmla="*/ 0 h 26"/>
                <a:gd name="T34" fmla="*/ 7 w 37"/>
                <a:gd name="T35" fmla="*/ 0 h 2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7"/>
                <a:gd name="T55" fmla="*/ 0 h 26"/>
                <a:gd name="T56" fmla="*/ 37 w 37"/>
                <a:gd name="T57" fmla="*/ 26 h 2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7" h="26">
                  <a:moveTo>
                    <a:pt x="7" y="0"/>
                  </a:moveTo>
                  <a:lnTo>
                    <a:pt x="28" y="0"/>
                  </a:lnTo>
                  <a:lnTo>
                    <a:pt x="34" y="0"/>
                  </a:lnTo>
                  <a:lnTo>
                    <a:pt x="37" y="2"/>
                  </a:lnTo>
                  <a:lnTo>
                    <a:pt x="37" y="22"/>
                  </a:lnTo>
                  <a:lnTo>
                    <a:pt x="34" y="24"/>
                  </a:lnTo>
                  <a:lnTo>
                    <a:pt x="28" y="26"/>
                  </a:lnTo>
                  <a:lnTo>
                    <a:pt x="7" y="26"/>
                  </a:lnTo>
                  <a:lnTo>
                    <a:pt x="2" y="24"/>
                  </a:lnTo>
                  <a:lnTo>
                    <a:pt x="0" y="22"/>
                  </a:lnTo>
                  <a:lnTo>
                    <a:pt x="0" y="2"/>
                  </a:lnTo>
                  <a:lnTo>
                    <a:pt x="2" y="0"/>
                  </a:lnTo>
                  <a:lnTo>
                    <a:pt x="7" y="0"/>
                  </a:lnTo>
                  <a:close/>
                </a:path>
              </a:pathLst>
            </a:custGeom>
            <a:solidFill>
              <a:srgbClr val="E6AE7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93" name="Freeform 631">
              <a:extLst>
                <a:ext uri="{FF2B5EF4-FFF2-40B4-BE49-F238E27FC236}">
                  <a16:creationId xmlns:a16="http://schemas.microsoft.com/office/drawing/2014/main" id="{10F8D146-CC3F-4C16-8DC9-22FC0A548689}"/>
                </a:ext>
              </a:extLst>
            </p:cNvPr>
            <p:cNvSpPr>
              <a:spLocks/>
            </p:cNvSpPr>
            <p:nvPr/>
          </p:nvSpPr>
          <p:spPr bwMode="auto">
            <a:xfrm>
              <a:off x="3218" y="2458"/>
              <a:ext cx="37" cy="24"/>
            </a:xfrm>
            <a:custGeom>
              <a:avLst/>
              <a:gdLst>
                <a:gd name="T0" fmla="*/ 7 w 37"/>
                <a:gd name="T1" fmla="*/ 0 h 24"/>
                <a:gd name="T2" fmla="*/ 28 w 37"/>
                <a:gd name="T3" fmla="*/ 0 h 24"/>
                <a:gd name="T4" fmla="*/ 28 w 37"/>
                <a:gd name="T5" fmla="*/ 0 h 24"/>
                <a:gd name="T6" fmla="*/ 34 w 37"/>
                <a:gd name="T7" fmla="*/ 2 h 24"/>
                <a:gd name="T8" fmla="*/ 37 w 37"/>
                <a:gd name="T9" fmla="*/ 4 h 24"/>
                <a:gd name="T10" fmla="*/ 37 w 37"/>
                <a:gd name="T11" fmla="*/ 22 h 24"/>
                <a:gd name="T12" fmla="*/ 37 w 37"/>
                <a:gd name="T13" fmla="*/ 22 h 24"/>
                <a:gd name="T14" fmla="*/ 34 w 37"/>
                <a:gd name="T15" fmla="*/ 24 h 24"/>
                <a:gd name="T16" fmla="*/ 28 w 37"/>
                <a:gd name="T17" fmla="*/ 24 h 24"/>
                <a:gd name="T18" fmla="*/ 7 w 37"/>
                <a:gd name="T19" fmla="*/ 24 h 24"/>
                <a:gd name="T20" fmla="*/ 7 w 37"/>
                <a:gd name="T21" fmla="*/ 24 h 24"/>
                <a:gd name="T22" fmla="*/ 2 w 37"/>
                <a:gd name="T23" fmla="*/ 24 h 24"/>
                <a:gd name="T24" fmla="*/ 0 w 37"/>
                <a:gd name="T25" fmla="*/ 22 h 24"/>
                <a:gd name="T26" fmla="*/ 0 w 37"/>
                <a:gd name="T27" fmla="*/ 4 h 24"/>
                <a:gd name="T28" fmla="*/ 0 w 37"/>
                <a:gd name="T29" fmla="*/ 4 h 24"/>
                <a:gd name="T30" fmla="*/ 2 w 37"/>
                <a:gd name="T31" fmla="*/ 2 h 24"/>
                <a:gd name="T32" fmla="*/ 7 w 37"/>
                <a:gd name="T33" fmla="*/ 0 h 24"/>
                <a:gd name="T34" fmla="*/ 7 w 37"/>
                <a:gd name="T35" fmla="*/ 0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7"/>
                <a:gd name="T55" fmla="*/ 0 h 24"/>
                <a:gd name="T56" fmla="*/ 37 w 37"/>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7" h="24">
                  <a:moveTo>
                    <a:pt x="7" y="0"/>
                  </a:moveTo>
                  <a:lnTo>
                    <a:pt x="28" y="0"/>
                  </a:lnTo>
                  <a:lnTo>
                    <a:pt x="34" y="2"/>
                  </a:lnTo>
                  <a:lnTo>
                    <a:pt x="37" y="4"/>
                  </a:lnTo>
                  <a:lnTo>
                    <a:pt x="37" y="22"/>
                  </a:lnTo>
                  <a:lnTo>
                    <a:pt x="34" y="24"/>
                  </a:lnTo>
                  <a:lnTo>
                    <a:pt x="28" y="24"/>
                  </a:lnTo>
                  <a:lnTo>
                    <a:pt x="7" y="24"/>
                  </a:lnTo>
                  <a:lnTo>
                    <a:pt x="2" y="24"/>
                  </a:lnTo>
                  <a:lnTo>
                    <a:pt x="0" y="22"/>
                  </a:lnTo>
                  <a:lnTo>
                    <a:pt x="0" y="4"/>
                  </a:lnTo>
                  <a:lnTo>
                    <a:pt x="2" y="2"/>
                  </a:lnTo>
                  <a:lnTo>
                    <a:pt x="7" y="0"/>
                  </a:lnTo>
                  <a:close/>
                </a:path>
              </a:pathLst>
            </a:custGeom>
            <a:solidFill>
              <a:srgbClr val="E7AF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94" name="Freeform 632">
              <a:extLst>
                <a:ext uri="{FF2B5EF4-FFF2-40B4-BE49-F238E27FC236}">
                  <a16:creationId xmlns:a16="http://schemas.microsoft.com/office/drawing/2014/main" id="{D9B461A9-4243-4D45-BB05-842C7C7F96DE}"/>
                </a:ext>
              </a:extLst>
            </p:cNvPr>
            <p:cNvSpPr>
              <a:spLocks/>
            </p:cNvSpPr>
            <p:nvPr/>
          </p:nvSpPr>
          <p:spPr bwMode="auto">
            <a:xfrm>
              <a:off x="3218" y="2460"/>
              <a:ext cx="35" cy="22"/>
            </a:xfrm>
            <a:custGeom>
              <a:avLst/>
              <a:gdLst>
                <a:gd name="T0" fmla="*/ 7 w 35"/>
                <a:gd name="T1" fmla="*/ 0 h 22"/>
                <a:gd name="T2" fmla="*/ 28 w 35"/>
                <a:gd name="T3" fmla="*/ 0 h 22"/>
                <a:gd name="T4" fmla="*/ 28 w 35"/>
                <a:gd name="T5" fmla="*/ 0 h 22"/>
                <a:gd name="T6" fmla="*/ 34 w 35"/>
                <a:gd name="T7" fmla="*/ 0 h 22"/>
                <a:gd name="T8" fmla="*/ 35 w 35"/>
                <a:gd name="T9" fmla="*/ 2 h 22"/>
                <a:gd name="T10" fmla="*/ 35 w 35"/>
                <a:gd name="T11" fmla="*/ 20 h 22"/>
                <a:gd name="T12" fmla="*/ 35 w 35"/>
                <a:gd name="T13" fmla="*/ 20 h 22"/>
                <a:gd name="T14" fmla="*/ 34 w 35"/>
                <a:gd name="T15" fmla="*/ 22 h 22"/>
                <a:gd name="T16" fmla="*/ 28 w 35"/>
                <a:gd name="T17" fmla="*/ 22 h 22"/>
                <a:gd name="T18" fmla="*/ 7 w 35"/>
                <a:gd name="T19" fmla="*/ 22 h 22"/>
                <a:gd name="T20" fmla="*/ 7 w 35"/>
                <a:gd name="T21" fmla="*/ 22 h 22"/>
                <a:gd name="T22" fmla="*/ 2 w 35"/>
                <a:gd name="T23" fmla="*/ 22 h 22"/>
                <a:gd name="T24" fmla="*/ 0 w 35"/>
                <a:gd name="T25" fmla="*/ 20 h 22"/>
                <a:gd name="T26" fmla="*/ 0 w 35"/>
                <a:gd name="T27" fmla="*/ 2 h 22"/>
                <a:gd name="T28" fmla="*/ 0 w 35"/>
                <a:gd name="T29" fmla="*/ 2 h 22"/>
                <a:gd name="T30" fmla="*/ 2 w 35"/>
                <a:gd name="T31" fmla="*/ 0 h 22"/>
                <a:gd name="T32" fmla="*/ 7 w 35"/>
                <a:gd name="T33" fmla="*/ 0 h 22"/>
                <a:gd name="T34" fmla="*/ 7 w 35"/>
                <a:gd name="T35" fmla="*/ 0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5"/>
                <a:gd name="T55" fmla="*/ 0 h 22"/>
                <a:gd name="T56" fmla="*/ 35 w 35"/>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5" h="22">
                  <a:moveTo>
                    <a:pt x="7" y="0"/>
                  </a:moveTo>
                  <a:lnTo>
                    <a:pt x="28" y="0"/>
                  </a:lnTo>
                  <a:lnTo>
                    <a:pt x="34" y="0"/>
                  </a:lnTo>
                  <a:lnTo>
                    <a:pt x="35" y="2"/>
                  </a:lnTo>
                  <a:lnTo>
                    <a:pt x="35" y="20"/>
                  </a:lnTo>
                  <a:lnTo>
                    <a:pt x="34" y="22"/>
                  </a:lnTo>
                  <a:lnTo>
                    <a:pt x="28" y="22"/>
                  </a:lnTo>
                  <a:lnTo>
                    <a:pt x="7" y="22"/>
                  </a:lnTo>
                  <a:lnTo>
                    <a:pt x="2" y="22"/>
                  </a:lnTo>
                  <a:lnTo>
                    <a:pt x="0" y="20"/>
                  </a:lnTo>
                  <a:lnTo>
                    <a:pt x="0" y="2"/>
                  </a:lnTo>
                  <a:lnTo>
                    <a:pt x="2" y="0"/>
                  </a:lnTo>
                  <a:lnTo>
                    <a:pt x="7" y="0"/>
                  </a:lnTo>
                  <a:close/>
                </a:path>
              </a:pathLst>
            </a:custGeom>
            <a:solidFill>
              <a:srgbClr val="E7B07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95" name="Freeform 633">
              <a:extLst>
                <a:ext uri="{FF2B5EF4-FFF2-40B4-BE49-F238E27FC236}">
                  <a16:creationId xmlns:a16="http://schemas.microsoft.com/office/drawing/2014/main" id="{5B71A43B-F668-4F45-A53D-2BD21F963D1D}"/>
                </a:ext>
              </a:extLst>
            </p:cNvPr>
            <p:cNvSpPr>
              <a:spLocks/>
            </p:cNvSpPr>
            <p:nvPr/>
          </p:nvSpPr>
          <p:spPr bwMode="auto">
            <a:xfrm>
              <a:off x="3218" y="2460"/>
              <a:ext cx="35" cy="22"/>
            </a:xfrm>
            <a:custGeom>
              <a:avLst/>
              <a:gdLst>
                <a:gd name="T0" fmla="*/ 7 w 35"/>
                <a:gd name="T1" fmla="*/ 0 h 22"/>
                <a:gd name="T2" fmla="*/ 28 w 35"/>
                <a:gd name="T3" fmla="*/ 0 h 22"/>
                <a:gd name="T4" fmla="*/ 28 w 35"/>
                <a:gd name="T5" fmla="*/ 0 h 22"/>
                <a:gd name="T6" fmla="*/ 34 w 35"/>
                <a:gd name="T7" fmla="*/ 2 h 22"/>
                <a:gd name="T8" fmla="*/ 35 w 35"/>
                <a:gd name="T9" fmla="*/ 4 h 22"/>
                <a:gd name="T10" fmla="*/ 35 w 35"/>
                <a:gd name="T11" fmla="*/ 20 h 22"/>
                <a:gd name="T12" fmla="*/ 35 w 35"/>
                <a:gd name="T13" fmla="*/ 20 h 22"/>
                <a:gd name="T14" fmla="*/ 34 w 35"/>
                <a:gd name="T15" fmla="*/ 22 h 22"/>
                <a:gd name="T16" fmla="*/ 28 w 35"/>
                <a:gd name="T17" fmla="*/ 22 h 22"/>
                <a:gd name="T18" fmla="*/ 7 w 35"/>
                <a:gd name="T19" fmla="*/ 22 h 22"/>
                <a:gd name="T20" fmla="*/ 7 w 35"/>
                <a:gd name="T21" fmla="*/ 22 h 22"/>
                <a:gd name="T22" fmla="*/ 2 w 35"/>
                <a:gd name="T23" fmla="*/ 22 h 22"/>
                <a:gd name="T24" fmla="*/ 0 w 35"/>
                <a:gd name="T25" fmla="*/ 20 h 22"/>
                <a:gd name="T26" fmla="*/ 0 w 35"/>
                <a:gd name="T27" fmla="*/ 4 h 22"/>
                <a:gd name="T28" fmla="*/ 0 w 35"/>
                <a:gd name="T29" fmla="*/ 4 h 22"/>
                <a:gd name="T30" fmla="*/ 2 w 35"/>
                <a:gd name="T31" fmla="*/ 2 h 22"/>
                <a:gd name="T32" fmla="*/ 7 w 35"/>
                <a:gd name="T33" fmla="*/ 0 h 22"/>
                <a:gd name="T34" fmla="*/ 7 w 35"/>
                <a:gd name="T35" fmla="*/ 0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5"/>
                <a:gd name="T55" fmla="*/ 0 h 22"/>
                <a:gd name="T56" fmla="*/ 35 w 35"/>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5" h="22">
                  <a:moveTo>
                    <a:pt x="7" y="0"/>
                  </a:moveTo>
                  <a:lnTo>
                    <a:pt x="28" y="0"/>
                  </a:lnTo>
                  <a:lnTo>
                    <a:pt x="34" y="2"/>
                  </a:lnTo>
                  <a:lnTo>
                    <a:pt x="35" y="4"/>
                  </a:lnTo>
                  <a:lnTo>
                    <a:pt x="35" y="20"/>
                  </a:lnTo>
                  <a:lnTo>
                    <a:pt x="34" y="22"/>
                  </a:lnTo>
                  <a:lnTo>
                    <a:pt x="28" y="22"/>
                  </a:lnTo>
                  <a:lnTo>
                    <a:pt x="7" y="22"/>
                  </a:lnTo>
                  <a:lnTo>
                    <a:pt x="2" y="22"/>
                  </a:lnTo>
                  <a:lnTo>
                    <a:pt x="0" y="20"/>
                  </a:lnTo>
                  <a:lnTo>
                    <a:pt x="0" y="4"/>
                  </a:lnTo>
                  <a:lnTo>
                    <a:pt x="2" y="2"/>
                  </a:lnTo>
                  <a:lnTo>
                    <a:pt x="7" y="0"/>
                  </a:lnTo>
                  <a:close/>
                </a:path>
              </a:pathLst>
            </a:custGeom>
            <a:solidFill>
              <a:srgbClr val="E7B17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96" name="Freeform 634">
              <a:extLst>
                <a:ext uri="{FF2B5EF4-FFF2-40B4-BE49-F238E27FC236}">
                  <a16:creationId xmlns:a16="http://schemas.microsoft.com/office/drawing/2014/main" id="{051BCD40-BEAD-4ED3-A07E-2F4C07E20FC0}"/>
                </a:ext>
              </a:extLst>
            </p:cNvPr>
            <p:cNvSpPr>
              <a:spLocks/>
            </p:cNvSpPr>
            <p:nvPr/>
          </p:nvSpPr>
          <p:spPr bwMode="auto">
            <a:xfrm>
              <a:off x="3218" y="2462"/>
              <a:ext cx="35" cy="20"/>
            </a:xfrm>
            <a:custGeom>
              <a:avLst/>
              <a:gdLst>
                <a:gd name="T0" fmla="*/ 9 w 35"/>
                <a:gd name="T1" fmla="*/ 0 h 20"/>
                <a:gd name="T2" fmla="*/ 28 w 35"/>
                <a:gd name="T3" fmla="*/ 0 h 20"/>
                <a:gd name="T4" fmla="*/ 28 w 35"/>
                <a:gd name="T5" fmla="*/ 0 h 20"/>
                <a:gd name="T6" fmla="*/ 34 w 35"/>
                <a:gd name="T7" fmla="*/ 0 h 20"/>
                <a:gd name="T8" fmla="*/ 35 w 35"/>
                <a:gd name="T9" fmla="*/ 2 h 20"/>
                <a:gd name="T10" fmla="*/ 35 w 35"/>
                <a:gd name="T11" fmla="*/ 18 h 20"/>
                <a:gd name="T12" fmla="*/ 35 w 35"/>
                <a:gd name="T13" fmla="*/ 18 h 20"/>
                <a:gd name="T14" fmla="*/ 34 w 35"/>
                <a:gd name="T15" fmla="*/ 20 h 20"/>
                <a:gd name="T16" fmla="*/ 28 w 35"/>
                <a:gd name="T17" fmla="*/ 20 h 20"/>
                <a:gd name="T18" fmla="*/ 9 w 35"/>
                <a:gd name="T19" fmla="*/ 20 h 20"/>
                <a:gd name="T20" fmla="*/ 9 w 35"/>
                <a:gd name="T21" fmla="*/ 20 h 20"/>
                <a:gd name="T22" fmla="*/ 3 w 35"/>
                <a:gd name="T23" fmla="*/ 20 h 20"/>
                <a:gd name="T24" fmla="*/ 0 w 35"/>
                <a:gd name="T25" fmla="*/ 18 h 20"/>
                <a:gd name="T26" fmla="*/ 0 w 35"/>
                <a:gd name="T27" fmla="*/ 2 h 20"/>
                <a:gd name="T28" fmla="*/ 0 w 35"/>
                <a:gd name="T29" fmla="*/ 2 h 20"/>
                <a:gd name="T30" fmla="*/ 3 w 35"/>
                <a:gd name="T31" fmla="*/ 0 h 20"/>
                <a:gd name="T32" fmla="*/ 9 w 35"/>
                <a:gd name="T33" fmla="*/ 0 h 20"/>
                <a:gd name="T34" fmla="*/ 9 w 35"/>
                <a:gd name="T35" fmla="*/ 0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5"/>
                <a:gd name="T55" fmla="*/ 0 h 20"/>
                <a:gd name="T56" fmla="*/ 35 w 35"/>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5" h="20">
                  <a:moveTo>
                    <a:pt x="9" y="0"/>
                  </a:moveTo>
                  <a:lnTo>
                    <a:pt x="28" y="0"/>
                  </a:lnTo>
                  <a:lnTo>
                    <a:pt x="34" y="0"/>
                  </a:lnTo>
                  <a:lnTo>
                    <a:pt x="35" y="2"/>
                  </a:lnTo>
                  <a:lnTo>
                    <a:pt x="35" y="18"/>
                  </a:lnTo>
                  <a:lnTo>
                    <a:pt x="34" y="20"/>
                  </a:lnTo>
                  <a:lnTo>
                    <a:pt x="28" y="20"/>
                  </a:lnTo>
                  <a:lnTo>
                    <a:pt x="9" y="20"/>
                  </a:lnTo>
                  <a:lnTo>
                    <a:pt x="3" y="20"/>
                  </a:lnTo>
                  <a:lnTo>
                    <a:pt x="0" y="18"/>
                  </a:lnTo>
                  <a:lnTo>
                    <a:pt x="0" y="2"/>
                  </a:lnTo>
                  <a:lnTo>
                    <a:pt x="3" y="0"/>
                  </a:lnTo>
                  <a:lnTo>
                    <a:pt x="9" y="0"/>
                  </a:lnTo>
                  <a:close/>
                </a:path>
              </a:pathLst>
            </a:custGeom>
            <a:solidFill>
              <a:srgbClr val="E7B27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97" name="Freeform 635">
              <a:extLst>
                <a:ext uri="{FF2B5EF4-FFF2-40B4-BE49-F238E27FC236}">
                  <a16:creationId xmlns:a16="http://schemas.microsoft.com/office/drawing/2014/main" id="{FF9180F2-33FB-4043-B6DB-5E3B3731CB39}"/>
                </a:ext>
              </a:extLst>
            </p:cNvPr>
            <p:cNvSpPr>
              <a:spLocks/>
            </p:cNvSpPr>
            <p:nvPr/>
          </p:nvSpPr>
          <p:spPr bwMode="auto">
            <a:xfrm>
              <a:off x="3218" y="2462"/>
              <a:ext cx="35" cy="20"/>
            </a:xfrm>
            <a:custGeom>
              <a:avLst/>
              <a:gdLst>
                <a:gd name="T0" fmla="*/ 9 w 35"/>
                <a:gd name="T1" fmla="*/ 0 h 20"/>
                <a:gd name="T2" fmla="*/ 28 w 35"/>
                <a:gd name="T3" fmla="*/ 0 h 20"/>
                <a:gd name="T4" fmla="*/ 28 w 35"/>
                <a:gd name="T5" fmla="*/ 0 h 20"/>
                <a:gd name="T6" fmla="*/ 34 w 35"/>
                <a:gd name="T7" fmla="*/ 2 h 20"/>
                <a:gd name="T8" fmla="*/ 35 w 35"/>
                <a:gd name="T9" fmla="*/ 2 h 20"/>
                <a:gd name="T10" fmla="*/ 35 w 35"/>
                <a:gd name="T11" fmla="*/ 18 h 20"/>
                <a:gd name="T12" fmla="*/ 35 w 35"/>
                <a:gd name="T13" fmla="*/ 18 h 20"/>
                <a:gd name="T14" fmla="*/ 34 w 35"/>
                <a:gd name="T15" fmla="*/ 20 h 20"/>
                <a:gd name="T16" fmla="*/ 28 w 35"/>
                <a:gd name="T17" fmla="*/ 20 h 20"/>
                <a:gd name="T18" fmla="*/ 9 w 35"/>
                <a:gd name="T19" fmla="*/ 20 h 20"/>
                <a:gd name="T20" fmla="*/ 9 w 35"/>
                <a:gd name="T21" fmla="*/ 20 h 20"/>
                <a:gd name="T22" fmla="*/ 3 w 35"/>
                <a:gd name="T23" fmla="*/ 20 h 20"/>
                <a:gd name="T24" fmla="*/ 0 w 35"/>
                <a:gd name="T25" fmla="*/ 18 h 20"/>
                <a:gd name="T26" fmla="*/ 0 w 35"/>
                <a:gd name="T27" fmla="*/ 2 h 20"/>
                <a:gd name="T28" fmla="*/ 0 w 35"/>
                <a:gd name="T29" fmla="*/ 2 h 20"/>
                <a:gd name="T30" fmla="*/ 3 w 35"/>
                <a:gd name="T31" fmla="*/ 2 h 20"/>
                <a:gd name="T32" fmla="*/ 9 w 35"/>
                <a:gd name="T33" fmla="*/ 0 h 20"/>
                <a:gd name="T34" fmla="*/ 9 w 35"/>
                <a:gd name="T35" fmla="*/ 0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5"/>
                <a:gd name="T55" fmla="*/ 0 h 20"/>
                <a:gd name="T56" fmla="*/ 35 w 35"/>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5" h="20">
                  <a:moveTo>
                    <a:pt x="9" y="0"/>
                  </a:moveTo>
                  <a:lnTo>
                    <a:pt x="28" y="0"/>
                  </a:lnTo>
                  <a:lnTo>
                    <a:pt x="34" y="2"/>
                  </a:lnTo>
                  <a:lnTo>
                    <a:pt x="35" y="2"/>
                  </a:lnTo>
                  <a:lnTo>
                    <a:pt x="35" y="18"/>
                  </a:lnTo>
                  <a:lnTo>
                    <a:pt x="34" y="20"/>
                  </a:lnTo>
                  <a:lnTo>
                    <a:pt x="28" y="20"/>
                  </a:lnTo>
                  <a:lnTo>
                    <a:pt x="9" y="20"/>
                  </a:lnTo>
                  <a:lnTo>
                    <a:pt x="3" y="20"/>
                  </a:lnTo>
                  <a:lnTo>
                    <a:pt x="0" y="18"/>
                  </a:lnTo>
                  <a:lnTo>
                    <a:pt x="0" y="2"/>
                  </a:lnTo>
                  <a:lnTo>
                    <a:pt x="3" y="2"/>
                  </a:lnTo>
                  <a:lnTo>
                    <a:pt x="9" y="0"/>
                  </a:lnTo>
                  <a:close/>
                </a:path>
              </a:pathLst>
            </a:custGeom>
            <a:solidFill>
              <a:srgbClr val="E7B27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98" name="Freeform 636">
              <a:extLst>
                <a:ext uri="{FF2B5EF4-FFF2-40B4-BE49-F238E27FC236}">
                  <a16:creationId xmlns:a16="http://schemas.microsoft.com/office/drawing/2014/main" id="{03B8D3C7-D3DD-4BC6-A661-D810DC4F7836}"/>
                </a:ext>
              </a:extLst>
            </p:cNvPr>
            <p:cNvSpPr>
              <a:spLocks/>
            </p:cNvSpPr>
            <p:nvPr/>
          </p:nvSpPr>
          <p:spPr bwMode="auto">
            <a:xfrm>
              <a:off x="3220" y="2464"/>
              <a:ext cx="33" cy="18"/>
            </a:xfrm>
            <a:custGeom>
              <a:avLst/>
              <a:gdLst>
                <a:gd name="T0" fmla="*/ 7 w 33"/>
                <a:gd name="T1" fmla="*/ 0 h 18"/>
                <a:gd name="T2" fmla="*/ 26 w 33"/>
                <a:gd name="T3" fmla="*/ 0 h 18"/>
                <a:gd name="T4" fmla="*/ 26 w 33"/>
                <a:gd name="T5" fmla="*/ 0 h 18"/>
                <a:gd name="T6" fmla="*/ 32 w 33"/>
                <a:gd name="T7" fmla="*/ 0 h 18"/>
                <a:gd name="T8" fmla="*/ 33 w 33"/>
                <a:gd name="T9" fmla="*/ 2 h 18"/>
                <a:gd name="T10" fmla="*/ 33 w 33"/>
                <a:gd name="T11" fmla="*/ 16 h 18"/>
                <a:gd name="T12" fmla="*/ 33 w 33"/>
                <a:gd name="T13" fmla="*/ 16 h 18"/>
                <a:gd name="T14" fmla="*/ 32 w 33"/>
                <a:gd name="T15" fmla="*/ 18 h 18"/>
                <a:gd name="T16" fmla="*/ 26 w 33"/>
                <a:gd name="T17" fmla="*/ 18 h 18"/>
                <a:gd name="T18" fmla="*/ 7 w 33"/>
                <a:gd name="T19" fmla="*/ 18 h 18"/>
                <a:gd name="T20" fmla="*/ 7 w 33"/>
                <a:gd name="T21" fmla="*/ 18 h 18"/>
                <a:gd name="T22" fmla="*/ 1 w 33"/>
                <a:gd name="T23" fmla="*/ 18 h 18"/>
                <a:gd name="T24" fmla="*/ 0 w 33"/>
                <a:gd name="T25" fmla="*/ 16 h 18"/>
                <a:gd name="T26" fmla="*/ 0 w 33"/>
                <a:gd name="T27" fmla="*/ 2 h 18"/>
                <a:gd name="T28" fmla="*/ 0 w 33"/>
                <a:gd name="T29" fmla="*/ 2 h 18"/>
                <a:gd name="T30" fmla="*/ 1 w 33"/>
                <a:gd name="T31" fmla="*/ 0 h 18"/>
                <a:gd name="T32" fmla="*/ 7 w 33"/>
                <a:gd name="T33" fmla="*/ 0 h 18"/>
                <a:gd name="T34" fmla="*/ 7 w 33"/>
                <a:gd name="T35" fmla="*/ 0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3"/>
                <a:gd name="T55" fmla="*/ 0 h 18"/>
                <a:gd name="T56" fmla="*/ 33 w 33"/>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3" h="18">
                  <a:moveTo>
                    <a:pt x="7" y="0"/>
                  </a:moveTo>
                  <a:lnTo>
                    <a:pt x="26" y="0"/>
                  </a:lnTo>
                  <a:lnTo>
                    <a:pt x="32" y="0"/>
                  </a:lnTo>
                  <a:lnTo>
                    <a:pt x="33" y="2"/>
                  </a:lnTo>
                  <a:lnTo>
                    <a:pt x="33" y="16"/>
                  </a:lnTo>
                  <a:lnTo>
                    <a:pt x="32" y="18"/>
                  </a:lnTo>
                  <a:lnTo>
                    <a:pt x="26" y="18"/>
                  </a:lnTo>
                  <a:lnTo>
                    <a:pt x="7" y="18"/>
                  </a:lnTo>
                  <a:lnTo>
                    <a:pt x="1" y="18"/>
                  </a:lnTo>
                  <a:lnTo>
                    <a:pt x="0" y="16"/>
                  </a:lnTo>
                  <a:lnTo>
                    <a:pt x="0" y="2"/>
                  </a:lnTo>
                  <a:lnTo>
                    <a:pt x="1" y="0"/>
                  </a:lnTo>
                  <a:lnTo>
                    <a:pt x="7" y="0"/>
                  </a:lnTo>
                  <a:close/>
                </a:path>
              </a:pathLst>
            </a:custGeom>
            <a:solidFill>
              <a:srgbClr val="E8B4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99" name="Freeform 637">
              <a:extLst>
                <a:ext uri="{FF2B5EF4-FFF2-40B4-BE49-F238E27FC236}">
                  <a16:creationId xmlns:a16="http://schemas.microsoft.com/office/drawing/2014/main" id="{65882E39-8E30-45AB-8341-DB219BFBC7C5}"/>
                </a:ext>
              </a:extLst>
            </p:cNvPr>
            <p:cNvSpPr>
              <a:spLocks/>
            </p:cNvSpPr>
            <p:nvPr/>
          </p:nvSpPr>
          <p:spPr bwMode="auto">
            <a:xfrm>
              <a:off x="3220" y="2464"/>
              <a:ext cx="33" cy="18"/>
            </a:xfrm>
            <a:custGeom>
              <a:avLst/>
              <a:gdLst>
                <a:gd name="T0" fmla="*/ 7 w 33"/>
                <a:gd name="T1" fmla="*/ 0 h 18"/>
                <a:gd name="T2" fmla="*/ 26 w 33"/>
                <a:gd name="T3" fmla="*/ 0 h 18"/>
                <a:gd name="T4" fmla="*/ 26 w 33"/>
                <a:gd name="T5" fmla="*/ 0 h 18"/>
                <a:gd name="T6" fmla="*/ 32 w 33"/>
                <a:gd name="T7" fmla="*/ 0 h 18"/>
                <a:gd name="T8" fmla="*/ 33 w 33"/>
                <a:gd name="T9" fmla="*/ 2 h 18"/>
                <a:gd name="T10" fmla="*/ 33 w 33"/>
                <a:gd name="T11" fmla="*/ 16 h 18"/>
                <a:gd name="T12" fmla="*/ 33 w 33"/>
                <a:gd name="T13" fmla="*/ 16 h 18"/>
                <a:gd name="T14" fmla="*/ 32 w 33"/>
                <a:gd name="T15" fmla="*/ 18 h 18"/>
                <a:gd name="T16" fmla="*/ 26 w 33"/>
                <a:gd name="T17" fmla="*/ 18 h 18"/>
                <a:gd name="T18" fmla="*/ 7 w 33"/>
                <a:gd name="T19" fmla="*/ 18 h 18"/>
                <a:gd name="T20" fmla="*/ 7 w 33"/>
                <a:gd name="T21" fmla="*/ 18 h 18"/>
                <a:gd name="T22" fmla="*/ 1 w 33"/>
                <a:gd name="T23" fmla="*/ 18 h 18"/>
                <a:gd name="T24" fmla="*/ 0 w 33"/>
                <a:gd name="T25" fmla="*/ 16 h 18"/>
                <a:gd name="T26" fmla="*/ 0 w 33"/>
                <a:gd name="T27" fmla="*/ 2 h 18"/>
                <a:gd name="T28" fmla="*/ 0 w 33"/>
                <a:gd name="T29" fmla="*/ 2 h 18"/>
                <a:gd name="T30" fmla="*/ 1 w 33"/>
                <a:gd name="T31" fmla="*/ 0 h 18"/>
                <a:gd name="T32" fmla="*/ 7 w 33"/>
                <a:gd name="T33" fmla="*/ 0 h 18"/>
                <a:gd name="T34" fmla="*/ 7 w 33"/>
                <a:gd name="T35" fmla="*/ 0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3"/>
                <a:gd name="T55" fmla="*/ 0 h 18"/>
                <a:gd name="T56" fmla="*/ 33 w 33"/>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3" h="18">
                  <a:moveTo>
                    <a:pt x="7" y="0"/>
                  </a:moveTo>
                  <a:lnTo>
                    <a:pt x="26" y="0"/>
                  </a:lnTo>
                  <a:lnTo>
                    <a:pt x="32" y="0"/>
                  </a:lnTo>
                  <a:lnTo>
                    <a:pt x="33" y="2"/>
                  </a:lnTo>
                  <a:lnTo>
                    <a:pt x="33" y="16"/>
                  </a:lnTo>
                  <a:lnTo>
                    <a:pt x="32" y="18"/>
                  </a:lnTo>
                  <a:lnTo>
                    <a:pt x="26" y="18"/>
                  </a:lnTo>
                  <a:lnTo>
                    <a:pt x="7" y="18"/>
                  </a:lnTo>
                  <a:lnTo>
                    <a:pt x="1" y="18"/>
                  </a:lnTo>
                  <a:lnTo>
                    <a:pt x="0" y="16"/>
                  </a:lnTo>
                  <a:lnTo>
                    <a:pt x="0" y="2"/>
                  </a:lnTo>
                  <a:lnTo>
                    <a:pt x="1" y="0"/>
                  </a:lnTo>
                  <a:lnTo>
                    <a:pt x="7" y="0"/>
                  </a:lnTo>
                  <a:close/>
                </a:path>
              </a:pathLst>
            </a:custGeom>
            <a:solidFill>
              <a:srgbClr val="E8B58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00" name="Freeform 638">
              <a:extLst>
                <a:ext uri="{FF2B5EF4-FFF2-40B4-BE49-F238E27FC236}">
                  <a16:creationId xmlns:a16="http://schemas.microsoft.com/office/drawing/2014/main" id="{D5553660-9D19-46BE-B31D-50F2698F8A31}"/>
                </a:ext>
              </a:extLst>
            </p:cNvPr>
            <p:cNvSpPr>
              <a:spLocks/>
            </p:cNvSpPr>
            <p:nvPr/>
          </p:nvSpPr>
          <p:spPr bwMode="auto">
            <a:xfrm>
              <a:off x="3220" y="2466"/>
              <a:ext cx="33" cy="16"/>
            </a:xfrm>
            <a:custGeom>
              <a:avLst/>
              <a:gdLst>
                <a:gd name="T0" fmla="*/ 7 w 33"/>
                <a:gd name="T1" fmla="*/ 0 h 16"/>
                <a:gd name="T2" fmla="*/ 26 w 33"/>
                <a:gd name="T3" fmla="*/ 0 h 16"/>
                <a:gd name="T4" fmla="*/ 26 w 33"/>
                <a:gd name="T5" fmla="*/ 0 h 16"/>
                <a:gd name="T6" fmla="*/ 32 w 33"/>
                <a:gd name="T7" fmla="*/ 0 h 16"/>
                <a:gd name="T8" fmla="*/ 33 w 33"/>
                <a:gd name="T9" fmla="*/ 2 h 16"/>
                <a:gd name="T10" fmla="*/ 33 w 33"/>
                <a:gd name="T11" fmla="*/ 14 h 16"/>
                <a:gd name="T12" fmla="*/ 33 w 33"/>
                <a:gd name="T13" fmla="*/ 14 h 16"/>
                <a:gd name="T14" fmla="*/ 32 w 33"/>
                <a:gd name="T15" fmla="*/ 16 h 16"/>
                <a:gd name="T16" fmla="*/ 26 w 33"/>
                <a:gd name="T17" fmla="*/ 16 h 16"/>
                <a:gd name="T18" fmla="*/ 7 w 33"/>
                <a:gd name="T19" fmla="*/ 16 h 16"/>
                <a:gd name="T20" fmla="*/ 7 w 33"/>
                <a:gd name="T21" fmla="*/ 16 h 16"/>
                <a:gd name="T22" fmla="*/ 1 w 33"/>
                <a:gd name="T23" fmla="*/ 16 h 16"/>
                <a:gd name="T24" fmla="*/ 0 w 33"/>
                <a:gd name="T25" fmla="*/ 14 h 16"/>
                <a:gd name="T26" fmla="*/ 0 w 33"/>
                <a:gd name="T27" fmla="*/ 2 h 16"/>
                <a:gd name="T28" fmla="*/ 0 w 33"/>
                <a:gd name="T29" fmla="*/ 2 h 16"/>
                <a:gd name="T30" fmla="*/ 1 w 33"/>
                <a:gd name="T31" fmla="*/ 0 h 16"/>
                <a:gd name="T32" fmla="*/ 7 w 33"/>
                <a:gd name="T33" fmla="*/ 0 h 16"/>
                <a:gd name="T34" fmla="*/ 7 w 33"/>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3"/>
                <a:gd name="T55" fmla="*/ 0 h 16"/>
                <a:gd name="T56" fmla="*/ 33 w 33"/>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3" h="16">
                  <a:moveTo>
                    <a:pt x="7" y="0"/>
                  </a:moveTo>
                  <a:lnTo>
                    <a:pt x="26" y="0"/>
                  </a:lnTo>
                  <a:lnTo>
                    <a:pt x="32" y="0"/>
                  </a:lnTo>
                  <a:lnTo>
                    <a:pt x="33" y="2"/>
                  </a:lnTo>
                  <a:lnTo>
                    <a:pt x="33" y="14"/>
                  </a:lnTo>
                  <a:lnTo>
                    <a:pt x="32" y="16"/>
                  </a:lnTo>
                  <a:lnTo>
                    <a:pt x="26" y="16"/>
                  </a:lnTo>
                  <a:lnTo>
                    <a:pt x="7" y="16"/>
                  </a:lnTo>
                  <a:lnTo>
                    <a:pt x="1" y="16"/>
                  </a:lnTo>
                  <a:lnTo>
                    <a:pt x="0" y="14"/>
                  </a:lnTo>
                  <a:lnTo>
                    <a:pt x="0" y="2"/>
                  </a:lnTo>
                  <a:lnTo>
                    <a:pt x="1" y="0"/>
                  </a:lnTo>
                  <a:lnTo>
                    <a:pt x="7" y="0"/>
                  </a:lnTo>
                  <a:close/>
                </a:path>
              </a:pathLst>
            </a:custGeom>
            <a:solidFill>
              <a:srgbClr val="E8B68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01" name="Freeform 639">
              <a:extLst>
                <a:ext uri="{FF2B5EF4-FFF2-40B4-BE49-F238E27FC236}">
                  <a16:creationId xmlns:a16="http://schemas.microsoft.com/office/drawing/2014/main" id="{3BA15DD2-36DE-444A-BF02-9809EF276591}"/>
                </a:ext>
              </a:extLst>
            </p:cNvPr>
            <p:cNvSpPr>
              <a:spLocks/>
            </p:cNvSpPr>
            <p:nvPr/>
          </p:nvSpPr>
          <p:spPr bwMode="auto">
            <a:xfrm>
              <a:off x="3220" y="2466"/>
              <a:ext cx="33" cy="16"/>
            </a:xfrm>
            <a:custGeom>
              <a:avLst/>
              <a:gdLst>
                <a:gd name="T0" fmla="*/ 7 w 33"/>
                <a:gd name="T1" fmla="*/ 0 h 16"/>
                <a:gd name="T2" fmla="*/ 26 w 33"/>
                <a:gd name="T3" fmla="*/ 0 h 16"/>
                <a:gd name="T4" fmla="*/ 26 w 33"/>
                <a:gd name="T5" fmla="*/ 0 h 16"/>
                <a:gd name="T6" fmla="*/ 32 w 33"/>
                <a:gd name="T7" fmla="*/ 0 h 16"/>
                <a:gd name="T8" fmla="*/ 33 w 33"/>
                <a:gd name="T9" fmla="*/ 2 h 16"/>
                <a:gd name="T10" fmla="*/ 33 w 33"/>
                <a:gd name="T11" fmla="*/ 14 h 16"/>
                <a:gd name="T12" fmla="*/ 33 w 33"/>
                <a:gd name="T13" fmla="*/ 14 h 16"/>
                <a:gd name="T14" fmla="*/ 32 w 33"/>
                <a:gd name="T15" fmla="*/ 16 h 16"/>
                <a:gd name="T16" fmla="*/ 26 w 33"/>
                <a:gd name="T17" fmla="*/ 16 h 16"/>
                <a:gd name="T18" fmla="*/ 7 w 33"/>
                <a:gd name="T19" fmla="*/ 16 h 16"/>
                <a:gd name="T20" fmla="*/ 7 w 33"/>
                <a:gd name="T21" fmla="*/ 16 h 16"/>
                <a:gd name="T22" fmla="*/ 1 w 33"/>
                <a:gd name="T23" fmla="*/ 16 h 16"/>
                <a:gd name="T24" fmla="*/ 0 w 33"/>
                <a:gd name="T25" fmla="*/ 14 h 16"/>
                <a:gd name="T26" fmla="*/ 0 w 33"/>
                <a:gd name="T27" fmla="*/ 2 h 16"/>
                <a:gd name="T28" fmla="*/ 0 w 33"/>
                <a:gd name="T29" fmla="*/ 2 h 16"/>
                <a:gd name="T30" fmla="*/ 1 w 33"/>
                <a:gd name="T31" fmla="*/ 0 h 16"/>
                <a:gd name="T32" fmla="*/ 7 w 33"/>
                <a:gd name="T33" fmla="*/ 0 h 16"/>
                <a:gd name="T34" fmla="*/ 7 w 33"/>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3"/>
                <a:gd name="T55" fmla="*/ 0 h 16"/>
                <a:gd name="T56" fmla="*/ 33 w 33"/>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3" h="16">
                  <a:moveTo>
                    <a:pt x="7" y="0"/>
                  </a:moveTo>
                  <a:lnTo>
                    <a:pt x="26" y="0"/>
                  </a:lnTo>
                  <a:lnTo>
                    <a:pt x="32" y="0"/>
                  </a:lnTo>
                  <a:lnTo>
                    <a:pt x="33" y="2"/>
                  </a:lnTo>
                  <a:lnTo>
                    <a:pt x="33" y="14"/>
                  </a:lnTo>
                  <a:lnTo>
                    <a:pt x="32" y="16"/>
                  </a:lnTo>
                  <a:lnTo>
                    <a:pt x="26" y="16"/>
                  </a:lnTo>
                  <a:lnTo>
                    <a:pt x="7" y="16"/>
                  </a:lnTo>
                  <a:lnTo>
                    <a:pt x="1" y="16"/>
                  </a:lnTo>
                  <a:lnTo>
                    <a:pt x="0" y="14"/>
                  </a:lnTo>
                  <a:lnTo>
                    <a:pt x="0" y="2"/>
                  </a:lnTo>
                  <a:lnTo>
                    <a:pt x="1" y="0"/>
                  </a:lnTo>
                  <a:lnTo>
                    <a:pt x="7" y="0"/>
                  </a:lnTo>
                  <a:close/>
                </a:path>
              </a:pathLst>
            </a:custGeom>
            <a:solidFill>
              <a:srgbClr val="E9B78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02" name="Freeform 640">
              <a:extLst>
                <a:ext uri="{FF2B5EF4-FFF2-40B4-BE49-F238E27FC236}">
                  <a16:creationId xmlns:a16="http://schemas.microsoft.com/office/drawing/2014/main" id="{093CA55A-E923-4A80-8D85-7774CDFB088F}"/>
                </a:ext>
              </a:extLst>
            </p:cNvPr>
            <p:cNvSpPr>
              <a:spLocks/>
            </p:cNvSpPr>
            <p:nvPr/>
          </p:nvSpPr>
          <p:spPr bwMode="auto">
            <a:xfrm>
              <a:off x="3220" y="2468"/>
              <a:ext cx="33" cy="14"/>
            </a:xfrm>
            <a:custGeom>
              <a:avLst/>
              <a:gdLst>
                <a:gd name="T0" fmla="*/ 7 w 33"/>
                <a:gd name="T1" fmla="*/ 0 h 14"/>
                <a:gd name="T2" fmla="*/ 26 w 33"/>
                <a:gd name="T3" fmla="*/ 0 h 14"/>
                <a:gd name="T4" fmla="*/ 26 w 33"/>
                <a:gd name="T5" fmla="*/ 0 h 14"/>
                <a:gd name="T6" fmla="*/ 30 w 33"/>
                <a:gd name="T7" fmla="*/ 0 h 14"/>
                <a:gd name="T8" fmla="*/ 33 w 33"/>
                <a:gd name="T9" fmla="*/ 0 h 14"/>
                <a:gd name="T10" fmla="*/ 33 w 33"/>
                <a:gd name="T11" fmla="*/ 12 h 14"/>
                <a:gd name="T12" fmla="*/ 33 w 33"/>
                <a:gd name="T13" fmla="*/ 12 h 14"/>
                <a:gd name="T14" fmla="*/ 30 w 33"/>
                <a:gd name="T15" fmla="*/ 14 h 14"/>
                <a:gd name="T16" fmla="*/ 26 w 33"/>
                <a:gd name="T17" fmla="*/ 14 h 14"/>
                <a:gd name="T18" fmla="*/ 7 w 33"/>
                <a:gd name="T19" fmla="*/ 14 h 14"/>
                <a:gd name="T20" fmla="*/ 7 w 33"/>
                <a:gd name="T21" fmla="*/ 14 h 14"/>
                <a:gd name="T22" fmla="*/ 1 w 33"/>
                <a:gd name="T23" fmla="*/ 14 h 14"/>
                <a:gd name="T24" fmla="*/ 0 w 33"/>
                <a:gd name="T25" fmla="*/ 12 h 14"/>
                <a:gd name="T26" fmla="*/ 0 w 33"/>
                <a:gd name="T27" fmla="*/ 0 h 14"/>
                <a:gd name="T28" fmla="*/ 0 w 33"/>
                <a:gd name="T29" fmla="*/ 0 h 14"/>
                <a:gd name="T30" fmla="*/ 1 w 33"/>
                <a:gd name="T31" fmla="*/ 0 h 14"/>
                <a:gd name="T32" fmla="*/ 7 w 33"/>
                <a:gd name="T33" fmla="*/ 0 h 14"/>
                <a:gd name="T34" fmla="*/ 7 w 33"/>
                <a:gd name="T35" fmla="*/ 0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3"/>
                <a:gd name="T55" fmla="*/ 0 h 14"/>
                <a:gd name="T56" fmla="*/ 33 w 33"/>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3" h="14">
                  <a:moveTo>
                    <a:pt x="7" y="0"/>
                  </a:moveTo>
                  <a:lnTo>
                    <a:pt x="26" y="0"/>
                  </a:lnTo>
                  <a:lnTo>
                    <a:pt x="30" y="0"/>
                  </a:lnTo>
                  <a:lnTo>
                    <a:pt x="33" y="0"/>
                  </a:lnTo>
                  <a:lnTo>
                    <a:pt x="33" y="12"/>
                  </a:lnTo>
                  <a:lnTo>
                    <a:pt x="30" y="14"/>
                  </a:lnTo>
                  <a:lnTo>
                    <a:pt x="26" y="14"/>
                  </a:lnTo>
                  <a:lnTo>
                    <a:pt x="7" y="14"/>
                  </a:lnTo>
                  <a:lnTo>
                    <a:pt x="1" y="14"/>
                  </a:lnTo>
                  <a:lnTo>
                    <a:pt x="0" y="12"/>
                  </a:lnTo>
                  <a:lnTo>
                    <a:pt x="0" y="0"/>
                  </a:lnTo>
                  <a:lnTo>
                    <a:pt x="1" y="0"/>
                  </a:lnTo>
                  <a:lnTo>
                    <a:pt x="7" y="0"/>
                  </a:lnTo>
                  <a:close/>
                </a:path>
              </a:pathLst>
            </a:custGeom>
            <a:solidFill>
              <a:srgbClr val="E9B8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03" name="Freeform 641">
              <a:extLst>
                <a:ext uri="{FF2B5EF4-FFF2-40B4-BE49-F238E27FC236}">
                  <a16:creationId xmlns:a16="http://schemas.microsoft.com/office/drawing/2014/main" id="{9544DE94-9AFA-4C91-AEE1-F0E3EB081581}"/>
                </a:ext>
              </a:extLst>
            </p:cNvPr>
            <p:cNvSpPr>
              <a:spLocks/>
            </p:cNvSpPr>
            <p:nvPr/>
          </p:nvSpPr>
          <p:spPr bwMode="auto">
            <a:xfrm>
              <a:off x="3220" y="2468"/>
              <a:ext cx="33" cy="14"/>
            </a:xfrm>
            <a:custGeom>
              <a:avLst/>
              <a:gdLst>
                <a:gd name="T0" fmla="*/ 7 w 33"/>
                <a:gd name="T1" fmla="*/ 0 h 14"/>
                <a:gd name="T2" fmla="*/ 26 w 33"/>
                <a:gd name="T3" fmla="*/ 0 h 14"/>
                <a:gd name="T4" fmla="*/ 26 w 33"/>
                <a:gd name="T5" fmla="*/ 0 h 14"/>
                <a:gd name="T6" fmla="*/ 30 w 33"/>
                <a:gd name="T7" fmla="*/ 0 h 14"/>
                <a:gd name="T8" fmla="*/ 33 w 33"/>
                <a:gd name="T9" fmla="*/ 2 h 14"/>
                <a:gd name="T10" fmla="*/ 33 w 33"/>
                <a:gd name="T11" fmla="*/ 12 h 14"/>
                <a:gd name="T12" fmla="*/ 33 w 33"/>
                <a:gd name="T13" fmla="*/ 12 h 14"/>
                <a:gd name="T14" fmla="*/ 30 w 33"/>
                <a:gd name="T15" fmla="*/ 14 h 14"/>
                <a:gd name="T16" fmla="*/ 26 w 33"/>
                <a:gd name="T17" fmla="*/ 14 h 14"/>
                <a:gd name="T18" fmla="*/ 7 w 33"/>
                <a:gd name="T19" fmla="*/ 14 h 14"/>
                <a:gd name="T20" fmla="*/ 7 w 33"/>
                <a:gd name="T21" fmla="*/ 14 h 14"/>
                <a:gd name="T22" fmla="*/ 3 w 33"/>
                <a:gd name="T23" fmla="*/ 14 h 14"/>
                <a:gd name="T24" fmla="*/ 0 w 33"/>
                <a:gd name="T25" fmla="*/ 12 h 14"/>
                <a:gd name="T26" fmla="*/ 0 w 33"/>
                <a:gd name="T27" fmla="*/ 2 h 14"/>
                <a:gd name="T28" fmla="*/ 0 w 33"/>
                <a:gd name="T29" fmla="*/ 2 h 14"/>
                <a:gd name="T30" fmla="*/ 3 w 33"/>
                <a:gd name="T31" fmla="*/ 0 h 14"/>
                <a:gd name="T32" fmla="*/ 7 w 33"/>
                <a:gd name="T33" fmla="*/ 0 h 14"/>
                <a:gd name="T34" fmla="*/ 7 w 33"/>
                <a:gd name="T35" fmla="*/ 0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3"/>
                <a:gd name="T55" fmla="*/ 0 h 14"/>
                <a:gd name="T56" fmla="*/ 33 w 33"/>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3" h="14">
                  <a:moveTo>
                    <a:pt x="7" y="0"/>
                  </a:moveTo>
                  <a:lnTo>
                    <a:pt x="26" y="0"/>
                  </a:lnTo>
                  <a:lnTo>
                    <a:pt x="30" y="0"/>
                  </a:lnTo>
                  <a:lnTo>
                    <a:pt x="33" y="2"/>
                  </a:lnTo>
                  <a:lnTo>
                    <a:pt x="33" y="12"/>
                  </a:lnTo>
                  <a:lnTo>
                    <a:pt x="30" y="14"/>
                  </a:lnTo>
                  <a:lnTo>
                    <a:pt x="26" y="14"/>
                  </a:lnTo>
                  <a:lnTo>
                    <a:pt x="7" y="14"/>
                  </a:lnTo>
                  <a:lnTo>
                    <a:pt x="3" y="14"/>
                  </a:lnTo>
                  <a:lnTo>
                    <a:pt x="0" y="12"/>
                  </a:lnTo>
                  <a:lnTo>
                    <a:pt x="0" y="2"/>
                  </a:lnTo>
                  <a:lnTo>
                    <a:pt x="3" y="0"/>
                  </a:lnTo>
                  <a:lnTo>
                    <a:pt x="7" y="0"/>
                  </a:lnTo>
                  <a:close/>
                </a:path>
              </a:pathLst>
            </a:custGeom>
            <a:solidFill>
              <a:srgbClr val="E9B88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04" name="Freeform 642">
              <a:extLst>
                <a:ext uri="{FF2B5EF4-FFF2-40B4-BE49-F238E27FC236}">
                  <a16:creationId xmlns:a16="http://schemas.microsoft.com/office/drawing/2014/main" id="{F6085D91-B459-4179-BEBF-4555F8B340CC}"/>
                </a:ext>
              </a:extLst>
            </p:cNvPr>
            <p:cNvSpPr>
              <a:spLocks/>
            </p:cNvSpPr>
            <p:nvPr/>
          </p:nvSpPr>
          <p:spPr bwMode="auto">
            <a:xfrm>
              <a:off x="3221" y="2468"/>
              <a:ext cx="31" cy="14"/>
            </a:xfrm>
            <a:custGeom>
              <a:avLst/>
              <a:gdLst>
                <a:gd name="T0" fmla="*/ 6 w 31"/>
                <a:gd name="T1" fmla="*/ 0 h 14"/>
                <a:gd name="T2" fmla="*/ 25 w 31"/>
                <a:gd name="T3" fmla="*/ 0 h 14"/>
                <a:gd name="T4" fmla="*/ 25 w 31"/>
                <a:gd name="T5" fmla="*/ 0 h 14"/>
                <a:gd name="T6" fmla="*/ 29 w 31"/>
                <a:gd name="T7" fmla="*/ 2 h 14"/>
                <a:gd name="T8" fmla="*/ 31 w 31"/>
                <a:gd name="T9" fmla="*/ 2 h 14"/>
                <a:gd name="T10" fmla="*/ 31 w 31"/>
                <a:gd name="T11" fmla="*/ 12 h 14"/>
                <a:gd name="T12" fmla="*/ 31 w 31"/>
                <a:gd name="T13" fmla="*/ 12 h 14"/>
                <a:gd name="T14" fmla="*/ 29 w 31"/>
                <a:gd name="T15" fmla="*/ 14 h 14"/>
                <a:gd name="T16" fmla="*/ 25 w 31"/>
                <a:gd name="T17" fmla="*/ 14 h 14"/>
                <a:gd name="T18" fmla="*/ 6 w 31"/>
                <a:gd name="T19" fmla="*/ 14 h 14"/>
                <a:gd name="T20" fmla="*/ 6 w 31"/>
                <a:gd name="T21" fmla="*/ 14 h 14"/>
                <a:gd name="T22" fmla="*/ 0 w 31"/>
                <a:gd name="T23" fmla="*/ 12 h 14"/>
                <a:gd name="T24" fmla="*/ 0 w 31"/>
                <a:gd name="T25" fmla="*/ 2 h 14"/>
                <a:gd name="T26" fmla="*/ 0 w 31"/>
                <a:gd name="T27" fmla="*/ 2 h 14"/>
                <a:gd name="T28" fmla="*/ 2 w 31"/>
                <a:gd name="T29" fmla="*/ 2 h 14"/>
                <a:gd name="T30" fmla="*/ 6 w 31"/>
                <a:gd name="T31" fmla="*/ 0 h 14"/>
                <a:gd name="T32" fmla="*/ 6 w 31"/>
                <a:gd name="T33" fmla="*/ 0 h 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1"/>
                <a:gd name="T52" fmla="*/ 0 h 14"/>
                <a:gd name="T53" fmla="*/ 31 w 31"/>
                <a:gd name="T54" fmla="*/ 14 h 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1" h="14">
                  <a:moveTo>
                    <a:pt x="6" y="0"/>
                  </a:moveTo>
                  <a:lnTo>
                    <a:pt x="25" y="0"/>
                  </a:lnTo>
                  <a:lnTo>
                    <a:pt x="29" y="2"/>
                  </a:lnTo>
                  <a:lnTo>
                    <a:pt x="31" y="2"/>
                  </a:lnTo>
                  <a:lnTo>
                    <a:pt x="31" y="12"/>
                  </a:lnTo>
                  <a:lnTo>
                    <a:pt x="29" y="14"/>
                  </a:lnTo>
                  <a:lnTo>
                    <a:pt x="25" y="14"/>
                  </a:lnTo>
                  <a:lnTo>
                    <a:pt x="6" y="14"/>
                  </a:lnTo>
                  <a:lnTo>
                    <a:pt x="0" y="12"/>
                  </a:lnTo>
                  <a:lnTo>
                    <a:pt x="0" y="2"/>
                  </a:lnTo>
                  <a:lnTo>
                    <a:pt x="2" y="2"/>
                  </a:lnTo>
                  <a:lnTo>
                    <a:pt x="6" y="0"/>
                  </a:lnTo>
                  <a:close/>
                </a:path>
              </a:pathLst>
            </a:custGeom>
            <a:solidFill>
              <a:srgbClr val="EABA8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05" name="Freeform 643">
              <a:extLst>
                <a:ext uri="{FF2B5EF4-FFF2-40B4-BE49-F238E27FC236}">
                  <a16:creationId xmlns:a16="http://schemas.microsoft.com/office/drawing/2014/main" id="{BFC875C7-DA2C-44A3-8CC3-200713EEC660}"/>
                </a:ext>
              </a:extLst>
            </p:cNvPr>
            <p:cNvSpPr>
              <a:spLocks/>
            </p:cNvSpPr>
            <p:nvPr/>
          </p:nvSpPr>
          <p:spPr bwMode="auto">
            <a:xfrm>
              <a:off x="3221" y="2470"/>
              <a:ext cx="31" cy="12"/>
            </a:xfrm>
            <a:custGeom>
              <a:avLst/>
              <a:gdLst>
                <a:gd name="T0" fmla="*/ 6 w 31"/>
                <a:gd name="T1" fmla="*/ 0 h 12"/>
                <a:gd name="T2" fmla="*/ 25 w 31"/>
                <a:gd name="T3" fmla="*/ 0 h 12"/>
                <a:gd name="T4" fmla="*/ 25 w 31"/>
                <a:gd name="T5" fmla="*/ 0 h 12"/>
                <a:gd name="T6" fmla="*/ 31 w 31"/>
                <a:gd name="T7" fmla="*/ 2 h 12"/>
                <a:gd name="T8" fmla="*/ 31 w 31"/>
                <a:gd name="T9" fmla="*/ 10 h 12"/>
                <a:gd name="T10" fmla="*/ 31 w 31"/>
                <a:gd name="T11" fmla="*/ 10 h 12"/>
                <a:gd name="T12" fmla="*/ 25 w 31"/>
                <a:gd name="T13" fmla="*/ 12 h 12"/>
                <a:gd name="T14" fmla="*/ 6 w 31"/>
                <a:gd name="T15" fmla="*/ 12 h 12"/>
                <a:gd name="T16" fmla="*/ 6 w 31"/>
                <a:gd name="T17" fmla="*/ 12 h 12"/>
                <a:gd name="T18" fmla="*/ 0 w 31"/>
                <a:gd name="T19" fmla="*/ 10 h 12"/>
                <a:gd name="T20" fmla="*/ 0 w 31"/>
                <a:gd name="T21" fmla="*/ 2 h 12"/>
                <a:gd name="T22" fmla="*/ 0 w 31"/>
                <a:gd name="T23" fmla="*/ 2 h 12"/>
                <a:gd name="T24" fmla="*/ 6 w 31"/>
                <a:gd name="T25" fmla="*/ 0 h 12"/>
                <a:gd name="T26" fmla="*/ 6 w 31"/>
                <a:gd name="T27" fmla="*/ 0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1"/>
                <a:gd name="T43" fmla="*/ 0 h 12"/>
                <a:gd name="T44" fmla="*/ 31 w 31"/>
                <a:gd name="T45" fmla="*/ 12 h 1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1" h="12">
                  <a:moveTo>
                    <a:pt x="6" y="0"/>
                  </a:moveTo>
                  <a:lnTo>
                    <a:pt x="25" y="0"/>
                  </a:lnTo>
                  <a:lnTo>
                    <a:pt x="31" y="2"/>
                  </a:lnTo>
                  <a:lnTo>
                    <a:pt x="31" y="10"/>
                  </a:lnTo>
                  <a:lnTo>
                    <a:pt x="25" y="12"/>
                  </a:lnTo>
                  <a:lnTo>
                    <a:pt x="6" y="12"/>
                  </a:lnTo>
                  <a:lnTo>
                    <a:pt x="0" y="10"/>
                  </a:lnTo>
                  <a:lnTo>
                    <a:pt x="0" y="2"/>
                  </a:lnTo>
                  <a:lnTo>
                    <a:pt x="6" y="0"/>
                  </a:lnTo>
                  <a:close/>
                </a:path>
              </a:pathLst>
            </a:custGeom>
            <a:solidFill>
              <a:srgbClr val="EABB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06" name="Freeform 644">
              <a:extLst>
                <a:ext uri="{FF2B5EF4-FFF2-40B4-BE49-F238E27FC236}">
                  <a16:creationId xmlns:a16="http://schemas.microsoft.com/office/drawing/2014/main" id="{45CB81FB-6114-4801-B678-F50AC951F36D}"/>
                </a:ext>
              </a:extLst>
            </p:cNvPr>
            <p:cNvSpPr>
              <a:spLocks/>
            </p:cNvSpPr>
            <p:nvPr/>
          </p:nvSpPr>
          <p:spPr bwMode="auto">
            <a:xfrm>
              <a:off x="3221" y="2470"/>
              <a:ext cx="31" cy="12"/>
            </a:xfrm>
            <a:custGeom>
              <a:avLst/>
              <a:gdLst>
                <a:gd name="T0" fmla="*/ 8 w 31"/>
                <a:gd name="T1" fmla="*/ 0 h 12"/>
                <a:gd name="T2" fmla="*/ 25 w 31"/>
                <a:gd name="T3" fmla="*/ 0 h 12"/>
                <a:gd name="T4" fmla="*/ 25 w 31"/>
                <a:gd name="T5" fmla="*/ 0 h 12"/>
                <a:gd name="T6" fmla="*/ 31 w 31"/>
                <a:gd name="T7" fmla="*/ 2 h 12"/>
                <a:gd name="T8" fmla="*/ 31 w 31"/>
                <a:gd name="T9" fmla="*/ 10 h 12"/>
                <a:gd name="T10" fmla="*/ 31 w 31"/>
                <a:gd name="T11" fmla="*/ 10 h 12"/>
                <a:gd name="T12" fmla="*/ 25 w 31"/>
                <a:gd name="T13" fmla="*/ 12 h 12"/>
                <a:gd name="T14" fmla="*/ 8 w 31"/>
                <a:gd name="T15" fmla="*/ 12 h 12"/>
                <a:gd name="T16" fmla="*/ 8 w 31"/>
                <a:gd name="T17" fmla="*/ 12 h 12"/>
                <a:gd name="T18" fmla="*/ 0 w 31"/>
                <a:gd name="T19" fmla="*/ 10 h 12"/>
                <a:gd name="T20" fmla="*/ 0 w 31"/>
                <a:gd name="T21" fmla="*/ 2 h 12"/>
                <a:gd name="T22" fmla="*/ 0 w 31"/>
                <a:gd name="T23" fmla="*/ 2 h 12"/>
                <a:gd name="T24" fmla="*/ 8 w 31"/>
                <a:gd name="T25" fmla="*/ 0 h 12"/>
                <a:gd name="T26" fmla="*/ 8 w 31"/>
                <a:gd name="T27" fmla="*/ 0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1"/>
                <a:gd name="T43" fmla="*/ 0 h 12"/>
                <a:gd name="T44" fmla="*/ 31 w 31"/>
                <a:gd name="T45" fmla="*/ 12 h 1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1" h="12">
                  <a:moveTo>
                    <a:pt x="8" y="0"/>
                  </a:moveTo>
                  <a:lnTo>
                    <a:pt x="25" y="0"/>
                  </a:lnTo>
                  <a:lnTo>
                    <a:pt x="31" y="2"/>
                  </a:lnTo>
                  <a:lnTo>
                    <a:pt x="31" y="10"/>
                  </a:lnTo>
                  <a:lnTo>
                    <a:pt x="25" y="12"/>
                  </a:lnTo>
                  <a:lnTo>
                    <a:pt x="8" y="12"/>
                  </a:lnTo>
                  <a:lnTo>
                    <a:pt x="0" y="10"/>
                  </a:lnTo>
                  <a:lnTo>
                    <a:pt x="0" y="2"/>
                  </a:lnTo>
                  <a:lnTo>
                    <a:pt x="8" y="0"/>
                  </a:lnTo>
                  <a:close/>
                </a:path>
              </a:pathLst>
            </a:custGeom>
            <a:solidFill>
              <a:srgbClr val="EABC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07" name="Freeform 645">
              <a:extLst>
                <a:ext uri="{FF2B5EF4-FFF2-40B4-BE49-F238E27FC236}">
                  <a16:creationId xmlns:a16="http://schemas.microsoft.com/office/drawing/2014/main" id="{2DE4833A-6BD1-431E-A7CA-62A56E48A303}"/>
                </a:ext>
              </a:extLst>
            </p:cNvPr>
            <p:cNvSpPr>
              <a:spLocks/>
            </p:cNvSpPr>
            <p:nvPr/>
          </p:nvSpPr>
          <p:spPr bwMode="auto">
            <a:xfrm>
              <a:off x="3221" y="2472"/>
              <a:ext cx="31" cy="10"/>
            </a:xfrm>
            <a:custGeom>
              <a:avLst/>
              <a:gdLst>
                <a:gd name="T0" fmla="*/ 8 w 31"/>
                <a:gd name="T1" fmla="*/ 0 h 10"/>
                <a:gd name="T2" fmla="*/ 23 w 31"/>
                <a:gd name="T3" fmla="*/ 0 h 10"/>
                <a:gd name="T4" fmla="*/ 23 w 31"/>
                <a:gd name="T5" fmla="*/ 0 h 10"/>
                <a:gd name="T6" fmla="*/ 31 w 31"/>
                <a:gd name="T7" fmla="*/ 0 h 10"/>
                <a:gd name="T8" fmla="*/ 31 w 31"/>
                <a:gd name="T9" fmla="*/ 8 h 10"/>
                <a:gd name="T10" fmla="*/ 31 w 31"/>
                <a:gd name="T11" fmla="*/ 8 h 10"/>
                <a:gd name="T12" fmla="*/ 23 w 31"/>
                <a:gd name="T13" fmla="*/ 10 h 10"/>
                <a:gd name="T14" fmla="*/ 8 w 31"/>
                <a:gd name="T15" fmla="*/ 10 h 10"/>
                <a:gd name="T16" fmla="*/ 8 w 31"/>
                <a:gd name="T17" fmla="*/ 10 h 10"/>
                <a:gd name="T18" fmla="*/ 0 w 31"/>
                <a:gd name="T19" fmla="*/ 8 h 10"/>
                <a:gd name="T20" fmla="*/ 0 w 31"/>
                <a:gd name="T21" fmla="*/ 0 h 10"/>
                <a:gd name="T22" fmla="*/ 0 w 31"/>
                <a:gd name="T23" fmla="*/ 0 h 10"/>
                <a:gd name="T24" fmla="*/ 8 w 31"/>
                <a:gd name="T25" fmla="*/ 0 h 10"/>
                <a:gd name="T26" fmla="*/ 8 w 31"/>
                <a:gd name="T27" fmla="*/ 0 h 1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1"/>
                <a:gd name="T43" fmla="*/ 0 h 10"/>
                <a:gd name="T44" fmla="*/ 31 w 31"/>
                <a:gd name="T45" fmla="*/ 10 h 1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1" h="10">
                  <a:moveTo>
                    <a:pt x="8" y="0"/>
                  </a:moveTo>
                  <a:lnTo>
                    <a:pt x="23" y="0"/>
                  </a:lnTo>
                  <a:lnTo>
                    <a:pt x="31" y="0"/>
                  </a:lnTo>
                  <a:lnTo>
                    <a:pt x="31" y="8"/>
                  </a:lnTo>
                  <a:lnTo>
                    <a:pt x="23" y="10"/>
                  </a:lnTo>
                  <a:lnTo>
                    <a:pt x="8" y="10"/>
                  </a:lnTo>
                  <a:lnTo>
                    <a:pt x="0" y="8"/>
                  </a:lnTo>
                  <a:lnTo>
                    <a:pt x="0" y="0"/>
                  </a:lnTo>
                  <a:lnTo>
                    <a:pt x="8" y="0"/>
                  </a:lnTo>
                  <a:close/>
                </a:path>
              </a:pathLst>
            </a:custGeom>
            <a:solidFill>
              <a:srgbClr val="EABC8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08" name="Freeform 646">
              <a:extLst>
                <a:ext uri="{FF2B5EF4-FFF2-40B4-BE49-F238E27FC236}">
                  <a16:creationId xmlns:a16="http://schemas.microsoft.com/office/drawing/2014/main" id="{92B6319E-F4F4-4FAF-85AE-5A1504D5DA23}"/>
                </a:ext>
              </a:extLst>
            </p:cNvPr>
            <p:cNvSpPr>
              <a:spLocks/>
            </p:cNvSpPr>
            <p:nvPr/>
          </p:nvSpPr>
          <p:spPr bwMode="auto">
            <a:xfrm>
              <a:off x="3221" y="2472"/>
              <a:ext cx="31" cy="10"/>
            </a:xfrm>
            <a:custGeom>
              <a:avLst/>
              <a:gdLst>
                <a:gd name="T0" fmla="*/ 31 w 31"/>
                <a:gd name="T1" fmla="*/ 8 h 10"/>
                <a:gd name="T2" fmla="*/ 31 w 31"/>
                <a:gd name="T3" fmla="*/ 8 h 10"/>
                <a:gd name="T4" fmla="*/ 23 w 31"/>
                <a:gd name="T5" fmla="*/ 10 h 10"/>
                <a:gd name="T6" fmla="*/ 8 w 31"/>
                <a:gd name="T7" fmla="*/ 10 h 10"/>
                <a:gd name="T8" fmla="*/ 8 w 31"/>
                <a:gd name="T9" fmla="*/ 10 h 10"/>
                <a:gd name="T10" fmla="*/ 0 w 31"/>
                <a:gd name="T11" fmla="*/ 8 h 10"/>
                <a:gd name="T12" fmla="*/ 0 w 31"/>
                <a:gd name="T13" fmla="*/ 2 h 10"/>
                <a:gd name="T14" fmla="*/ 0 w 31"/>
                <a:gd name="T15" fmla="*/ 2 h 10"/>
                <a:gd name="T16" fmla="*/ 8 w 31"/>
                <a:gd name="T17" fmla="*/ 0 h 10"/>
                <a:gd name="T18" fmla="*/ 23 w 31"/>
                <a:gd name="T19" fmla="*/ 0 h 10"/>
                <a:gd name="T20" fmla="*/ 23 w 31"/>
                <a:gd name="T21" fmla="*/ 0 h 10"/>
                <a:gd name="T22" fmla="*/ 31 w 31"/>
                <a:gd name="T23" fmla="*/ 2 h 10"/>
                <a:gd name="T24" fmla="*/ 31 w 31"/>
                <a:gd name="T25" fmla="*/ 8 h 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1"/>
                <a:gd name="T40" fmla="*/ 0 h 10"/>
                <a:gd name="T41" fmla="*/ 31 w 31"/>
                <a:gd name="T42" fmla="*/ 10 h 1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1" h="10">
                  <a:moveTo>
                    <a:pt x="31" y="8"/>
                  </a:moveTo>
                  <a:lnTo>
                    <a:pt x="31" y="8"/>
                  </a:lnTo>
                  <a:lnTo>
                    <a:pt x="23" y="10"/>
                  </a:lnTo>
                  <a:lnTo>
                    <a:pt x="8" y="10"/>
                  </a:lnTo>
                  <a:lnTo>
                    <a:pt x="0" y="8"/>
                  </a:lnTo>
                  <a:lnTo>
                    <a:pt x="0" y="2"/>
                  </a:lnTo>
                  <a:lnTo>
                    <a:pt x="8" y="0"/>
                  </a:lnTo>
                  <a:lnTo>
                    <a:pt x="23" y="0"/>
                  </a:lnTo>
                  <a:lnTo>
                    <a:pt x="31" y="2"/>
                  </a:lnTo>
                  <a:lnTo>
                    <a:pt x="31" y="8"/>
                  </a:lnTo>
                  <a:close/>
                </a:path>
              </a:pathLst>
            </a:custGeom>
            <a:solidFill>
              <a:srgbClr val="EBBE8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09" name="Freeform 647">
              <a:extLst>
                <a:ext uri="{FF2B5EF4-FFF2-40B4-BE49-F238E27FC236}">
                  <a16:creationId xmlns:a16="http://schemas.microsoft.com/office/drawing/2014/main" id="{814503EF-E822-4520-9AD1-2EF3F3EE9572}"/>
                </a:ext>
              </a:extLst>
            </p:cNvPr>
            <p:cNvSpPr>
              <a:spLocks/>
            </p:cNvSpPr>
            <p:nvPr/>
          </p:nvSpPr>
          <p:spPr bwMode="auto">
            <a:xfrm>
              <a:off x="3212" y="2486"/>
              <a:ext cx="49" cy="16"/>
            </a:xfrm>
            <a:custGeom>
              <a:avLst/>
              <a:gdLst>
                <a:gd name="T0" fmla="*/ 49 w 49"/>
                <a:gd name="T1" fmla="*/ 8 h 16"/>
                <a:gd name="T2" fmla="*/ 49 w 49"/>
                <a:gd name="T3" fmla="*/ 8 h 16"/>
                <a:gd name="T4" fmla="*/ 49 w 49"/>
                <a:gd name="T5" fmla="*/ 12 h 16"/>
                <a:gd name="T6" fmla="*/ 47 w 49"/>
                <a:gd name="T7" fmla="*/ 14 h 16"/>
                <a:gd name="T8" fmla="*/ 45 w 49"/>
                <a:gd name="T9" fmla="*/ 16 h 16"/>
                <a:gd name="T10" fmla="*/ 41 w 49"/>
                <a:gd name="T11" fmla="*/ 16 h 16"/>
                <a:gd name="T12" fmla="*/ 8 w 49"/>
                <a:gd name="T13" fmla="*/ 16 h 16"/>
                <a:gd name="T14" fmla="*/ 8 w 49"/>
                <a:gd name="T15" fmla="*/ 16 h 16"/>
                <a:gd name="T16" fmla="*/ 4 w 49"/>
                <a:gd name="T17" fmla="*/ 16 h 16"/>
                <a:gd name="T18" fmla="*/ 2 w 49"/>
                <a:gd name="T19" fmla="*/ 14 h 16"/>
                <a:gd name="T20" fmla="*/ 0 w 49"/>
                <a:gd name="T21" fmla="*/ 12 h 16"/>
                <a:gd name="T22" fmla="*/ 0 w 49"/>
                <a:gd name="T23" fmla="*/ 8 h 16"/>
                <a:gd name="T24" fmla="*/ 0 w 49"/>
                <a:gd name="T25" fmla="*/ 8 h 16"/>
                <a:gd name="T26" fmla="*/ 0 w 49"/>
                <a:gd name="T27" fmla="*/ 8 h 16"/>
                <a:gd name="T28" fmla="*/ 0 w 49"/>
                <a:gd name="T29" fmla="*/ 6 h 16"/>
                <a:gd name="T30" fmla="*/ 2 w 49"/>
                <a:gd name="T31" fmla="*/ 2 h 16"/>
                <a:gd name="T32" fmla="*/ 4 w 49"/>
                <a:gd name="T33" fmla="*/ 2 h 16"/>
                <a:gd name="T34" fmla="*/ 8 w 49"/>
                <a:gd name="T35" fmla="*/ 0 h 16"/>
                <a:gd name="T36" fmla="*/ 41 w 49"/>
                <a:gd name="T37" fmla="*/ 0 h 16"/>
                <a:gd name="T38" fmla="*/ 41 w 49"/>
                <a:gd name="T39" fmla="*/ 0 h 16"/>
                <a:gd name="T40" fmla="*/ 45 w 49"/>
                <a:gd name="T41" fmla="*/ 2 h 16"/>
                <a:gd name="T42" fmla="*/ 47 w 49"/>
                <a:gd name="T43" fmla="*/ 2 h 16"/>
                <a:gd name="T44" fmla="*/ 49 w 49"/>
                <a:gd name="T45" fmla="*/ 6 h 16"/>
                <a:gd name="T46" fmla="*/ 49 w 49"/>
                <a:gd name="T47" fmla="*/ 8 h 16"/>
                <a:gd name="T48" fmla="*/ 49 w 49"/>
                <a:gd name="T49" fmla="*/ 8 h 1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9"/>
                <a:gd name="T76" fmla="*/ 0 h 16"/>
                <a:gd name="T77" fmla="*/ 49 w 49"/>
                <a:gd name="T78" fmla="*/ 16 h 1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9" h="16">
                  <a:moveTo>
                    <a:pt x="49" y="8"/>
                  </a:moveTo>
                  <a:lnTo>
                    <a:pt x="49" y="8"/>
                  </a:lnTo>
                  <a:lnTo>
                    <a:pt x="49" y="12"/>
                  </a:lnTo>
                  <a:lnTo>
                    <a:pt x="47" y="14"/>
                  </a:lnTo>
                  <a:lnTo>
                    <a:pt x="45" y="16"/>
                  </a:lnTo>
                  <a:lnTo>
                    <a:pt x="41" y="16"/>
                  </a:lnTo>
                  <a:lnTo>
                    <a:pt x="8" y="16"/>
                  </a:lnTo>
                  <a:lnTo>
                    <a:pt x="4" y="16"/>
                  </a:lnTo>
                  <a:lnTo>
                    <a:pt x="2" y="14"/>
                  </a:lnTo>
                  <a:lnTo>
                    <a:pt x="0" y="12"/>
                  </a:lnTo>
                  <a:lnTo>
                    <a:pt x="0" y="8"/>
                  </a:lnTo>
                  <a:lnTo>
                    <a:pt x="0" y="6"/>
                  </a:lnTo>
                  <a:lnTo>
                    <a:pt x="2" y="2"/>
                  </a:lnTo>
                  <a:lnTo>
                    <a:pt x="4" y="2"/>
                  </a:lnTo>
                  <a:lnTo>
                    <a:pt x="8" y="0"/>
                  </a:lnTo>
                  <a:lnTo>
                    <a:pt x="41" y="0"/>
                  </a:lnTo>
                  <a:lnTo>
                    <a:pt x="45" y="2"/>
                  </a:lnTo>
                  <a:lnTo>
                    <a:pt x="47" y="2"/>
                  </a:lnTo>
                  <a:lnTo>
                    <a:pt x="49" y="6"/>
                  </a:lnTo>
                  <a:lnTo>
                    <a:pt x="49" y="8"/>
                  </a:lnTo>
                  <a:close/>
                </a:path>
              </a:pathLst>
            </a:custGeom>
            <a:solidFill>
              <a:srgbClr val="B8865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0" name="Freeform 648">
              <a:extLst>
                <a:ext uri="{FF2B5EF4-FFF2-40B4-BE49-F238E27FC236}">
                  <a16:creationId xmlns:a16="http://schemas.microsoft.com/office/drawing/2014/main" id="{E08ACB15-81AD-488A-9BFD-531D0B9F48FA}"/>
                </a:ext>
              </a:extLst>
            </p:cNvPr>
            <p:cNvSpPr>
              <a:spLocks/>
            </p:cNvSpPr>
            <p:nvPr/>
          </p:nvSpPr>
          <p:spPr bwMode="auto">
            <a:xfrm>
              <a:off x="2864" y="1766"/>
              <a:ext cx="745" cy="584"/>
            </a:xfrm>
            <a:custGeom>
              <a:avLst/>
              <a:gdLst>
                <a:gd name="T0" fmla="*/ 21 w 745"/>
                <a:gd name="T1" fmla="*/ 500 h 584"/>
                <a:gd name="T2" fmla="*/ 0 w 745"/>
                <a:gd name="T3" fmla="*/ 422 h 584"/>
                <a:gd name="T4" fmla="*/ 26 w 745"/>
                <a:gd name="T5" fmla="*/ 376 h 584"/>
                <a:gd name="T6" fmla="*/ 8 w 745"/>
                <a:gd name="T7" fmla="*/ 296 h 584"/>
                <a:gd name="T8" fmla="*/ 38 w 745"/>
                <a:gd name="T9" fmla="*/ 280 h 584"/>
                <a:gd name="T10" fmla="*/ 39 w 745"/>
                <a:gd name="T11" fmla="*/ 198 h 584"/>
                <a:gd name="T12" fmla="*/ 81 w 745"/>
                <a:gd name="T13" fmla="*/ 124 h 584"/>
                <a:gd name="T14" fmla="*/ 96 w 745"/>
                <a:gd name="T15" fmla="*/ 166 h 584"/>
                <a:gd name="T16" fmla="*/ 122 w 745"/>
                <a:gd name="T17" fmla="*/ 112 h 584"/>
                <a:gd name="T18" fmla="*/ 160 w 745"/>
                <a:gd name="T19" fmla="*/ 76 h 584"/>
                <a:gd name="T20" fmla="*/ 181 w 745"/>
                <a:gd name="T21" fmla="*/ 174 h 584"/>
                <a:gd name="T22" fmla="*/ 192 w 745"/>
                <a:gd name="T23" fmla="*/ 94 h 584"/>
                <a:gd name="T24" fmla="*/ 233 w 745"/>
                <a:gd name="T25" fmla="*/ 32 h 584"/>
                <a:gd name="T26" fmla="*/ 258 w 745"/>
                <a:gd name="T27" fmla="*/ 56 h 584"/>
                <a:gd name="T28" fmla="*/ 269 w 745"/>
                <a:gd name="T29" fmla="*/ 120 h 584"/>
                <a:gd name="T30" fmla="*/ 290 w 745"/>
                <a:gd name="T31" fmla="*/ 62 h 584"/>
                <a:gd name="T32" fmla="*/ 309 w 745"/>
                <a:gd name="T33" fmla="*/ 60 h 584"/>
                <a:gd name="T34" fmla="*/ 327 w 745"/>
                <a:gd name="T35" fmla="*/ 114 h 584"/>
                <a:gd name="T36" fmla="*/ 344 w 745"/>
                <a:gd name="T37" fmla="*/ 28 h 584"/>
                <a:gd name="T38" fmla="*/ 374 w 745"/>
                <a:gd name="T39" fmla="*/ 6 h 584"/>
                <a:gd name="T40" fmla="*/ 406 w 745"/>
                <a:gd name="T41" fmla="*/ 76 h 584"/>
                <a:gd name="T42" fmla="*/ 427 w 745"/>
                <a:gd name="T43" fmla="*/ 50 h 584"/>
                <a:gd name="T44" fmla="*/ 442 w 745"/>
                <a:gd name="T45" fmla="*/ 44 h 584"/>
                <a:gd name="T46" fmla="*/ 455 w 745"/>
                <a:gd name="T47" fmla="*/ 122 h 584"/>
                <a:gd name="T48" fmla="*/ 483 w 745"/>
                <a:gd name="T49" fmla="*/ 68 h 584"/>
                <a:gd name="T50" fmla="*/ 502 w 745"/>
                <a:gd name="T51" fmla="*/ 28 h 584"/>
                <a:gd name="T52" fmla="*/ 515 w 745"/>
                <a:gd name="T53" fmla="*/ 118 h 584"/>
                <a:gd name="T54" fmla="*/ 532 w 745"/>
                <a:gd name="T55" fmla="*/ 108 h 584"/>
                <a:gd name="T56" fmla="*/ 549 w 745"/>
                <a:gd name="T57" fmla="*/ 78 h 584"/>
                <a:gd name="T58" fmla="*/ 578 w 745"/>
                <a:gd name="T59" fmla="*/ 140 h 584"/>
                <a:gd name="T60" fmla="*/ 611 w 745"/>
                <a:gd name="T61" fmla="*/ 94 h 584"/>
                <a:gd name="T62" fmla="*/ 625 w 745"/>
                <a:gd name="T63" fmla="*/ 148 h 584"/>
                <a:gd name="T64" fmla="*/ 643 w 745"/>
                <a:gd name="T65" fmla="*/ 136 h 584"/>
                <a:gd name="T66" fmla="*/ 638 w 745"/>
                <a:gd name="T67" fmla="*/ 82 h 584"/>
                <a:gd name="T68" fmla="*/ 681 w 745"/>
                <a:gd name="T69" fmla="*/ 118 h 584"/>
                <a:gd name="T70" fmla="*/ 689 w 745"/>
                <a:gd name="T71" fmla="*/ 182 h 584"/>
                <a:gd name="T72" fmla="*/ 705 w 745"/>
                <a:gd name="T73" fmla="*/ 174 h 584"/>
                <a:gd name="T74" fmla="*/ 722 w 745"/>
                <a:gd name="T75" fmla="*/ 148 h 584"/>
                <a:gd name="T76" fmla="*/ 732 w 745"/>
                <a:gd name="T77" fmla="*/ 250 h 584"/>
                <a:gd name="T78" fmla="*/ 702 w 745"/>
                <a:gd name="T79" fmla="*/ 320 h 584"/>
                <a:gd name="T80" fmla="*/ 745 w 745"/>
                <a:gd name="T81" fmla="*/ 290 h 584"/>
                <a:gd name="T82" fmla="*/ 732 w 745"/>
                <a:gd name="T83" fmla="*/ 366 h 584"/>
                <a:gd name="T84" fmla="*/ 690 w 745"/>
                <a:gd name="T85" fmla="*/ 426 h 584"/>
                <a:gd name="T86" fmla="*/ 724 w 745"/>
                <a:gd name="T87" fmla="*/ 418 h 584"/>
                <a:gd name="T88" fmla="*/ 726 w 745"/>
                <a:gd name="T89" fmla="*/ 458 h 584"/>
                <a:gd name="T90" fmla="*/ 692 w 745"/>
                <a:gd name="T91" fmla="*/ 526 h 584"/>
                <a:gd name="T92" fmla="*/ 653 w 745"/>
                <a:gd name="T93" fmla="*/ 500 h 584"/>
                <a:gd name="T94" fmla="*/ 643 w 745"/>
                <a:gd name="T95" fmla="*/ 352 h 584"/>
                <a:gd name="T96" fmla="*/ 617 w 745"/>
                <a:gd name="T97" fmla="*/ 310 h 584"/>
                <a:gd name="T98" fmla="*/ 559 w 745"/>
                <a:gd name="T99" fmla="*/ 276 h 584"/>
                <a:gd name="T100" fmla="*/ 480 w 745"/>
                <a:gd name="T101" fmla="*/ 288 h 584"/>
                <a:gd name="T102" fmla="*/ 421 w 745"/>
                <a:gd name="T103" fmla="*/ 320 h 584"/>
                <a:gd name="T104" fmla="*/ 333 w 745"/>
                <a:gd name="T105" fmla="*/ 320 h 584"/>
                <a:gd name="T106" fmla="*/ 229 w 745"/>
                <a:gd name="T107" fmla="*/ 294 h 584"/>
                <a:gd name="T108" fmla="*/ 147 w 745"/>
                <a:gd name="T109" fmla="*/ 314 h 584"/>
                <a:gd name="T110" fmla="*/ 113 w 745"/>
                <a:gd name="T111" fmla="*/ 370 h 584"/>
                <a:gd name="T112" fmla="*/ 79 w 745"/>
                <a:gd name="T113" fmla="*/ 576 h 58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745"/>
                <a:gd name="T172" fmla="*/ 0 h 584"/>
                <a:gd name="T173" fmla="*/ 745 w 745"/>
                <a:gd name="T174" fmla="*/ 584 h 584"/>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745" h="584">
                  <a:moveTo>
                    <a:pt x="58" y="548"/>
                  </a:moveTo>
                  <a:lnTo>
                    <a:pt x="58" y="548"/>
                  </a:lnTo>
                  <a:lnTo>
                    <a:pt x="47" y="536"/>
                  </a:lnTo>
                  <a:lnTo>
                    <a:pt x="34" y="522"/>
                  </a:lnTo>
                  <a:lnTo>
                    <a:pt x="21" y="500"/>
                  </a:lnTo>
                  <a:lnTo>
                    <a:pt x="15" y="488"/>
                  </a:lnTo>
                  <a:lnTo>
                    <a:pt x="9" y="474"/>
                  </a:lnTo>
                  <a:lnTo>
                    <a:pt x="6" y="458"/>
                  </a:lnTo>
                  <a:lnTo>
                    <a:pt x="2" y="440"/>
                  </a:lnTo>
                  <a:lnTo>
                    <a:pt x="0" y="422"/>
                  </a:lnTo>
                  <a:lnTo>
                    <a:pt x="0" y="400"/>
                  </a:lnTo>
                  <a:lnTo>
                    <a:pt x="0" y="378"/>
                  </a:lnTo>
                  <a:lnTo>
                    <a:pt x="4" y="354"/>
                  </a:lnTo>
                  <a:lnTo>
                    <a:pt x="26" y="376"/>
                  </a:lnTo>
                  <a:lnTo>
                    <a:pt x="21" y="364"/>
                  </a:lnTo>
                  <a:lnTo>
                    <a:pt x="17" y="350"/>
                  </a:lnTo>
                  <a:lnTo>
                    <a:pt x="11" y="334"/>
                  </a:lnTo>
                  <a:lnTo>
                    <a:pt x="9" y="316"/>
                  </a:lnTo>
                  <a:lnTo>
                    <a:pt x="8" y="296"/>
                  </a:lnTo>
                  <a:lnTo>
                    <a:pt x="11" y="276"/>
                  </a:lnTo>
                  <a:lnTo>
                    <a:pt x="13" y="266"/>
                  </a:lnTo>
                  <a:lnTo>
                    <a:pt x="19" y="256"/>
                  </a:lnTo>
                  <a:lnTo>
                    <a:pt x="38" y="280"/>
                  </a:lnTo>
                  <a:lnTo>
                    <a:pt x="36" y="264"/>
                  </a:lnTo>
                  <a:lnTo>
                    <a:pt x="34" y="248"/>
                  </a:lnTo>
                  <a:lnTo>
                    <a:pt x="34" y="224"/>
                  </a:lnTo>
                  <a:lnTo>
                    <a:pt x="36" y="212"/>
                  </a:lnTo>
                  <a:lnTo>
                    <a:pt x="39" y="198"/>
                  </a:lnTo>
                  <a:lnTo>
                    <a:pt x="43" y="184"/>
                  </a:lnTo>
                  <a:lnTo>
                    <a:pt x="51" y="170"/>
                  </a:lnTo>
                  <a:lnTo>
                    <a:pt x="58" y="156"/>
                  </a:lnTo>
                  <a:lnTo>
                    <a:pt x="68" y="140"/>
                  </a:lnTo>
                  <a:lnTo>
                    <a:pt x="81" y="124"/>
                  </a:lnTo>
                  <a:lnTo>
                    <a:pt x="96" y="110"/>
                  </a:lnTo>
                  <a:lnTo>
                    <a:pt x="94" y="136"/>
                  </a:lnTo>
                  <a:lnTo>
                    <a:pt x="94" y="156"/>
                  </a:lnTo>
                  <a:lnTo>
                    <a:pt x="96" y="166"/>
                  </a:lnTo>
                  <a:lnTo>
                    <a:pt x="98" y="174"/>
                  </a:lnTo>
                  <a:lnTo>
                    <a:pt x="102" y="160"/>
                  </a:lnTo>
                  <a:lnTo>
                    <a:pt x="115" y="130"/>
                  </a:lnTo>
                  <a:lnTo>
                    <a:pt x="122" y="112"/>
                  </a:lnTo>
                  <a:lnTo>
                    <a:pt x="134" y="96"/>
                  </a:lnTo>
                  <a:lnTo>
                    <a:pt x="147" y="84"/>
                  </a:lnTo>
                  <a:lnTo>
                    <a:pt x="152" y="78"/>
                  </a:lnTo>
                  <a:lnTo>
                    <a:pt x="160" y="76"/>
                  </a:lnTo>
                  <a:lnTo>
                    <a:pt x="162" y="88"/>
                  </a:lnTo>
                  <a:lnTo>
                    <a:pt x="166" y="118"/>
                  </a:lnTo>
                  <a:lnTo>
                    <a:pt x="171" y="152"/>
                  </a:lnTo>
                  <a:lnTo>
                    <a:pt x="175" y="164"/>
                  </a:lnTo>
                  <a:lnTo>
                    <a:pt x="181" y="174"/>
                  </a:lnTo>
                  <a:lnTo>
                    <a:pt x="181" y="154"/>
                  </a:lnTo>
                  <a:lnTo>
                    <a:pt x="182" y="132"/>
                  </a:lnTo>
                  <a:lnTo>
                    <a:pt x="188" y="108"/>
                  </a:lnTo>
                  <a:lnTo>
                    <a:pt x="192" y="94"/>
                  </a:lnTo>
                  <a:lnTo>
                    <a:pt x="198" y="82"/>
                  </a:lnTo>
                  <a:lnTo>
                    <a:pt x="203" y="68"/>
                  </a:lnTo>
                  <a:lnTo>
                    <a:pt x="211" y="54"/>
                  </a:lnTo>
                  <a:lnTo>
                    <a:pt x="222" y="42"/>
                  </a:lnTo>
                  <a:lnTo>
                    <a:pt x="233" y="32"/>
                  </a:lnTo>
                  <a:lnTo>
                    <a:pt x="246" y="22"/>
                  </a:lnTo>
                  <a:lnTo>
                    <a:pt x="261" y="14"/>
                  </a:lnTo>
                  <a:lnTo>
                    <a:pt x="260" y="26"/>
                  </a:lnTo>
                  <a:lnTo>
                    <a:pt x="258" y="56"/>
                  </a:lnTo>
                  <a:lnTo>
                    <a:pt x="256" y="72"/>
                  </a:lnTo>
                  <a:lnTo>
                    <a:pt x="258" y="90"/>
                  </a:lnTo>
                  <a:lnTo>
                    <a:pt x="261" y="106"/>
                  </a:lnTo>
                  <a:lnTo>
                    <a:pt x="269" y="120"/>
                  </a:lnTo>
                  <a:lnTo>
                    <a:pt x="273" y="114"/>
                  </a:lnTo>
                  <a:lnTo>
                    <a:pt x="280" y="98"/>
                  </a:lnTo>
                  <a:lnTo>
                    <a:pt x="284" y="86"/>
                  </a:lnTo>
                  <a:lnTo>
                    <a:pt x="288" y="74"/>
                  </a:lnTo>
                  <a:lnTo>
                    <a:pt x="290" y="62"/>
                  </a:lnTo>
                  <a:lnTo>
                    <a:pt x="290" y="48"/>
                  </a:lnTo>
                  <a:lnTo>
                    <a:pt x="295" y="50"/>
                  </a:lnTo>
                  <a:lnTo>
                    <a:pt x="301" y="54"/>
                  </a:lnTo>
                  <a:lnTo>
                    <a:pt x="309" y="60"/>
                  </a:lnTo>
                  <a:lnTo>
                    <a:pt x="316" y="68"/>
                  </a:lnTo>
                  <a:lnTo>
                    <a:pt x="322" y="80"/>
                  </a:lnTo>
                  <a:lnTo>
                    <a:pt x="325" y="94"/>
                  </a:lnTo>
                  <a:lnTo>
                    <a:pt x="327" y="114"/>
                  </a:lnTo>
                  <a:lnTo>
                    <a:pt x="329" y="100"/>
                  </a:lnTo>
                  <a:lnTo>
                    <a:pt x="331" y="84"/>
                  </a:lnTo>
                  <a:lnTo>
                    <a:pt x="333" y="66"/>
                  </a:lnTo>
                  <a:lnTo>
                    <a:pt x="339" y="48"/>
                  </a:lnTo>
                  <a:lnTo>
                    <a:pt x="344" y="28"/>
                  </a:lnTo>
                  <a:lnTo>
                    <a:pt x="356" y="12"/>
                  </a:lnTo>
                  <a:lnTo>
                    <a:pt x="361" y="4"/>
                  </a:lnTo>
                  <a:lnTo>
                    <a:pt x="369" y="0"/>
                  </a:lnTo>
                  <a:lnTo>
                    <a:pt x="374" y="6"/>
                  </a:lnTo>
                  <a:lnTo>
                    <a:pt x="382" y="14"/>
                  </a:lnTo>
                  <a:lnTo>
                    <a:pt x="389" y="24"/>
                  </a:lnTo>
                  <a:lnTo>
                    <a:pt x="395" y="38"/>
                  </a:lnTo>
                  <a:lnTo>
                    <a:pt x="403" y="56"/>
                  </a:lnTo>
                  <a:lnTo>
                    <a:pt x="406" y="76"/>
                  </a:lnTo>
                  <a:lnTo>
                    <a:pt x="406" y="98"/>
                  </a:lnTo>
                  <a:lnTo>
                    <a:pt x="410" y="92"/>
                  </a:lnTo>
                  <a:lnTo>
                    <a:pt x="418" y="74"/>
                  </a:lnTo>
                  <a:lnTo>
                    <a:pt x="427" y="50"/>
                  </a:lnTo>
                  <a:lnTo>
                    <a:pt x="429" y="38"/>
                  </a:lnTo>
                  <a:lnTo>
                    <a:pt x="431" y="26"/>
                  </a:lnTo>
                  <a:lnTo>
                    <a:pt x="436" y="34"/>
                  </a:lnTo>
                  <a:lnTo>
                    <a:pt x="442" y="44"/>
                  </a:lnTo>
                  <a:lnTo>
                    <a:pt x="448" y="56"/>
                  </a:lnTo>
                  <a:lnTo>
                    <a:pt x="453" y="72"/>
                  </a:lnTo>
                  <a:lnTo>
                    <a:pt x="457" y="90"/>
                  </a:lnTo>
                  <a:lnTo>
                    <a:pt x="457" y="110"/>
                  </a:lnTo>
                  <a:lnTo>
                    <a:pt x="455" y="122"/>
                  </a:lnTo>
                  <a:lnTo>
                    <a:pt x="451" y="132"/>
                  </a:lnTo>
                  <a:lnTo>
                    <a:pt x="459" y="120"/>
                  </a:lnTo>
                  <a:lnTo>
                    <a:pt x="474" y="88"/>
                  </a:lnTo>
                  <a:lnTo>
                    <a:pt x="483" y="68"/>
                  </a:lnTo>
                  <a:lnTo>
                    <a:pt x="491" y="48"/>
                  </a:lnTo>
                  <a:lnTo>
                    <a:pt x="497" y="30"/>
                  </a:lnTo>
                  <a:lnTo>
                    <a:pt x="499" y="16"/>
                  </a:lnTo>
                  <a:lnTo>
                    <a:pt x="502" y="28"/>
                  </a:lnTo>
                  <a:lnTo>
                    <a:pt x="512" y="56"/>
                  </a:lnTo>
                  <a:lnTo>
                    <a:pt x="515" y="72"/>
                  </a:lnTo>
                  <a:lnTo>
                    <a:pt x="517" y="92"/>
                  </a:lnTo>
                  <a:lnTo>
                    <a:pt x="517" y="110"/>
                  </a:lnTo>
                  <a:lnTo>
                    <a:pt x="515" y="118"/>
                  </a:lnTo>
                  <a:lnTo>
                    <a:pt x="512" y="126"/>
                  </a:lnTo>
                  <a:lnTo>
                    <a:pt x="517" y="124"/>
                  </a:lnTo>
                  <a:lnTo>
                    <a:pt x="527" y="116"/>
                  </a:lnTo>
                  <a:lnTo>
                    <a:pt x="532" y="108"/>
                  </a:lnTo>
                  <a:lnTo>
                    <a:pt x="538" y="98"/>
                  </a:lnTo>
                  <a:lnTo>
                    <a:pt x="542" y="88"/>
                  </a:lnTo>
                  <a:lnTo>
                    <a:pt x="544" y="74"/>
                  </a:lnTo>
                  <a:lnTo>
                    <a:pt x="549" y="78"/>
                  </a:lnTo>
                  <a:lnTo>
                    <a:pt x="562" y="92"/>
                  </a:lnTo>
                  <a:lnTo>
                    <a:pt x="570" y="102"/>
                  </a:lnTo>
                  <a:lnTo>
                    <a:pt x="576" y="112"/>
                  </a:lnTo>
                  <a:lnTo>
                    <a:pt x="578" y="126"/>
                  </a:lnTo>
                  <a:lnTo>
                    <a:pt x="578" y="140"/>
                  </a:lnTo>
                  <a:lnTo>
                    <a:pt x="589" y="120"/>
                  </a:lnTo>
                  <a:lnTo>
                    <a:pt x="598" y="106"/>
                  </a:lnTo>
                  <a:lnTo>
                    <a:pt x="606" y="100"/>
                  </a:lnTo>
                  <a:lnTo>
                    <a:pt x="611" y="94"/>
                  </a:lnTo>
                  <a:lnTo>
                    <a:pt x="613" y="104"/>
                  </a:lnTo>
                  <a:lnTo>
                    <a:pt x="617" y="126"/>
                  </a:lnTo>
                  <a:lnTo>
                    <a:pt x="621" y="138"/>
                  </a:lnTo>
                  <a:lnTo>
                    <a:pt x="625" y="148"/>
                  </a:lnTo>
                  <a:lnTo>
                    <a:pt x="628" y="156"/>
                  </a:lnTo>
                  <a:lnTo>
                    <a:pt x="634" y="160"/>
                  </a:lnTo>
                  <a:lnTo>
                    <a:pt x="638" y="154"/>
                  </a:lnTo>
                  <a:lnTo>
                    <a:pt x="643" y="136"/>
                  </a:lnTo>
                  <a:lnTo>
                    <a:pt x="645" y="124"/>
                  </a:lnTo>
                  <a:lnTo>
                    <a:pt x="645" y="112"/>
                  </a:lnTo>
                  <a:lnTo>
                    <a:pt x="643" y="96"/>
                  </a:lnTo>
                  <a:lnTo>
                    <a:pt x="638" y="82"/>
                  </a:lnTo>
                  <a:lnTo>
                    <a:pt x="649" y="86"/>
                  </a:lnTo>
                  <a:lnTo>
                    <a:pt x="658" y="92"/>
                  </a:lnTo>
                  <a:lnTo>
                    <a:pt x="670" y="102"/>
                  </a:lnTo>
                  <a:lnTo>
                    <a:pt x="675" y="110"/>
                  </a:lnTo>
                  <a:lnTo>
                    <a:pt x="681" y="118"/>
                  </a:lnTo>
                  <a:lnTo>
                    <a:pt x="685" y="128"/>
                  </a:lnTo>
                  <a:lnTo>
                    <a:pt x="689" y="138"/>
                  </a:lnTo>
                  <a:lnTo>
                    <a:pt x="690" y="152"/>
                  </a:lnTo>
                  <a:lnTo>
                    <a:pt x="690" y="166"/>
                  </a:lnTo>
                  <a:lnTo>
                    <a:pt x="689" y="182"/>
                  </a:lnTo>
                  <a:lnTo>
                    <a:pt x="687" y="200"/>
                  </a:lnTo>
                  <a:lnTo>
                    <a:pt x="690" y="196"/>
                  </a:lnTo>
                  <a:lnTo>
                    <a:pt x="700" y="184"/>
                  </a:lnTo>
                  <a:lnTo>
                    <a:pt x="705" y="174"/>
                  </a:lnTo>
                  <a:lnTo>
                    <a:pt x="709" y="162"/>
                  </a:lnTo>
                  <a:lnTo>
                    <a:pt x="713" y="148"/>
                  </a:lnTo>
                  <a:lnTo>
                    <a:pt x="717" y="132"/>
                  </a:lnTo>
                  <a:lnTo>
                    <a:pt x="722" y="148"/>
                  </a:lnTo>
                  <a:lnTo>
                    <a:pt x="728" y="166"/>
                  </a:lnTo>
                  <a:lnTo>
                    <a:pt x="734" y="190"/>
                  </a:lnTo>
                  <a:lnTo>
                    <a:pt x="734" y="218"/>
                  </a:lnTo>
                  <a:lnTo>
                    <a:pt x="734" y="234"/>
                  </a:lnTo>
                  <a:lnTo>
                    <a:pt x="732" y="250"/>
                  </a:lnTo>
                  <a:lnTo>
                    <a:pt x="726" y="266"/>
                  </a:lnTo>
                  <a:lnTo>
                    <a:pt x="721" y="284"/>
                  </a:lnTo>
                  <a:lnTo>
                    <a:pt x="713" y="302"/>
                  </a:lnTo>
                  <a:lnTo>
                    <a:pt x="702" y="320"/>
                  </a:lnTo>
                  <a:lnTo>
                    <a:pt x="707" y="318"/>
                  </a:lnTo>
                  <a:lnTo>
                    <a:pt x="719" y="312"/>
                  </a:lnTo>
                  <a:lnTo>
                    <a:pt x="732" y="304"/>
                  </a:lnTo>
                  <a:lnTo>
                    <a:pt x="739" y="298"/>
                  </a:lnTo>
                  <a:lnTo>
                    <a:pt x="745" y="290"/>
                  </a:lnTo>
                  <a:lnTo>
                    <a:pt x="745" y="306"/>
                  </a:lnTo>
                  <a:lnTo>
                    <a:pt x="743" y="322"/>
                  </a:lnTo>
                  <a:lnTo>
                    <a:pt x="739" y="342"/>
                  </a:lnTo>
                  <a:lnTo>
                    <a:pt x="732" y="366"/>
                  </a:lnTo>
                  <a:lnTo>
                    <a:pt x="722" y="388"/>
                  </a:lnTo>
                  <a:lnTo>
                    <a:pt x="715" y="398"/>
                  </a:lnTo>
                  <a:lnTo>
                    <a:pt x="709" y="408"/>
                  </a:lnTo>
                  <a:lnTo>
                    <a:pt x="700" y="418"/>
                  </a:lnTo>
                  <a:lnTo>
                    <a:pt x="690" y="426"/>
                  </a:lnTo>
                  <a:lnTo>
                    <a:pt x="694" y="426"/>
                  </a:lnTo>
                  <a:lnTo>
                    <a:pt x="704" y="426"/>
                  </a:lnTo>
                  <a:lnTo>
                    <a:pt x="717" y="422"/>
                  </a:lnTo>
                  <a:lnTo>
                    <a:pt x="724" y="418"/>
                  </a:lnTo>
                  <a:lnTo>
                    <a:pt x="730" y="412"/>
                  </a:lnTo>
                  <a:lnTo>
                    <a:pt x="730" y="424"/>
                  </a:lnTo>
                  <a:lnTo>
                    <a:pt x="730" y="440"/>
                  </a:lnTo>
                  <a:lnTo>
                    <a:pt x="726" y="458"/>
                  </a:lnTo>
                  <a:lnTo>
                    <a:pt x="721" y="480"/>
                  </a:lnTo>
                  <a:lnTo>
                    <a:pt x="715" y="492"/>
                  </a:lnTo>
                  <a:lnTo>
                    <a:pt x="709" y="502"/>
                  </a:lnTo>
                  <a:lnTo>
                    <a:pt x="702" y="514"/>
                  </a:lnTo>
                  <a:lnTo>
                    <a:pt x="692" y="526"/>
                  </a:lnTo>
                  <a:lnTo>
                    <a:pt x="681" y="536"/>
                  </a:lnTo>
                  <a:lnTo>
                    <a:pt x="668" y="548"/>
                  </a:lnTo>
                  <a:lnTo>
                    <a:pt x="655" y="538"/>
                  </a:lnTo>
                  <a:lnTo>
                    <a:pt x="653" y="500"/>
                  </a:lnTo>
                  <a:lnTo>
                    <a:pt x="653" y="436"/>
                  </a:lnTo>
                  <a:lnTo>
                    <a:pt x="649" y="396"/>
                  </a:lnTo>
                  <a:lnTo>
                    <a:pt x="643" y="352"/>
                  </a:lnTo>
                  <a:lnTo>
                    <a:pt x="641" y="344"/>
                  </a:lnTo>
                  <a:lnTo>
                    <a:pt x="638" y="336"/>
                  </a:lnTo>
                  <a:lnTo>
                    <a:pt x="632" y="328"/>
                  </a:lnTo>
                  <a:lnTo>
                    <a:pt x="625" y="318"/>
                  </a:lnTo>
                  <a:lnTo>
                    <a:pt x="617" y="310"/>
                  </a:lnTo>
                  <a:lnTo>
                    <a:pt x="608" y="302"/>
                  </a:lnTo>
                  <a:lnTo>
                    <a:pt x="596" y="294"/>
                  </a:lnTo>
                  <a:lnTo>
                    <a:pt x="585" y="286"/>
                  </a:lnTo>
                  <a:lnTo>
                    <a:pt x="572" y="282"/>
                  </a:lnTo>
                  <a:lnTo>
                    <a:pt x="559" y="276"/>
                  </a:lnTo>
                  <a:lnTo>
                    <a:pt x="544" y="274"/>
                  </a:lnTo>
                  <a:lnTo>
                    <a:pt x="529" y="274"/>
                  </a:lnTo>
                  <a:lnTo>
                    <a:pt x="514" y="276"/>
                  </a:lnTo>
                  <a:lnTo>
                    <a:pt x="497" y="280"/>
                  </a:lnTo>
                  <a:lnTo>
                    <a:pt x="480" y="288"/>
                  </a:lnTo>
                  <a:lnTo>
                    <a:pt x="463" y="298"/>
                  </a:lnTo>
                  <a:lnTo>
                    <a:pt x="448" y="308"/>
                  </a:lnTo>
                  <a:lnTo>
                    <a:pt x="435" y="314"/>
                  </a:lnTo>
                  <a:lnTo>
                    <a:pt x="421" y="320"/>
                  </a:lnTo>
                  <a:lnTo>
                    <a:pt x="406" y="324"/>
                  </a:lnTo>
                  <a:lnTo>
                    <a:pt x="393" y="326"/>
                  </a:lnTo>
                  <a:lnTo>
                    <a:pt x="382" y="326"/>
                  </a:lnTo>
                  <a:lnTo>
                    <a:pt x="357" y="324"/>
                  </a:lnTo>
                  <a:lnTo>
                    <a:pt x="333" y="320"/>
                  </a:lnTo>
                  <a:lnTo>
                    <a:pt x="309" y="312"/>
                  </a:lnTo>
                  <a:lnTo>
                    <a:pt x="263" y="298"/>
                  </a:lnTo>
                  <a:lnTo>
                    <a:pt x="248" y="294"/>
                  </a:lnTo>
                  <a:lnTo>
                    <a:pt x="229" y="294"/>
                  </a:lnTo>
                  <a:lnTo>
                    <a:pt x="205" y="294"/>
                  </a:lnTo>
                  <a:lnTo>
                    <a:pt x="181" y="298"/>
                  </a:lnTo>
                  <a:lnTo>
                    <a:pt x="169" y="302"/>
                  </a:lnTo>
                  <a:lnTo>
                    <a:pt x="158" y="308"/>
                  </a:lnTo>
                  <a:lnTo>
                    <a:pt x="147" y="314"/>
                  </a:lnTo>
                  <a:lnTo>
                    <a:pt x="137" y="322"/>
                  </a:lnTo>
                  <a:lnTo>
                    <a:pt x="128" y="332"/>
                  </a:lnTo>
                  <a:lnTo>
                    <a:pt x="120" y="342"/>
                  </a:lnTo>
                  <a:lnTo>
                    <a:pt x="115" y="356"/>
                  </a:lnTo>
                  <a:lnTo>
                    <a:pt x="113" y="370"/>
                  </a:lnTo>
                  <a:lnTo>
                    <a:pt x="103" y="440"/>
                  </a:lnTo>
                  <a:lnTo>
                    <a:pt x="96" y="510"/>
                  </a:lnTo>
                  <a:lnTo>
                    <a:pt x="90" y="584"/>
                  </a:lnTo>
                  <a:lnTo>
                    <a:pt x="79" y="576"/>
                  </a:lnTo>
                  <a:lnTo>
                    <a:pt x="58" y="548"/>
                  </a:lnTo>
                  <a:close/>
                </a:path>
              </a:pathLst>
            </a:custGeom>
            <a:solidFill>
              <a:srgbClr val="86052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1" name="Freeform 649">
              <a:extLst>
                <a:ext uri="{FF2B5EF4-FFF2-40B4-BE49-F238E27FC236}">
                  <a16:creationId xmlns:a16="http://schemas.microsoft.com/office/drawing/2014/main" id="{07338929-40E0-4D41-8C1E-277CAEB578FA}"/>
                </a:ext>
              </a:extLst>
            </p:cNvPr>
            <p:cNvSpPr>
              <a:spLocks/>
            </p:cNvSpPr>
            <p:nvPr/>
          </p:nvSpPr>
          <p:spPr bwMode="auto">
            <a:xfrm>
              <a:off x="3231" y="2676"/>
              <a:ext cx="17" cy="26"/>
            </a:xfrm>
            <a:custGeom>
              <a:avLst/>
              <a:gdLst>
                <a:gd name="T0" fmla="*/ 11 w 17"/>
                <a:gd name="T1" fmla="*/ 0 h 26"/>
                <a:gd name="T2" fmla="*/ 11 w 17"/>
                <a:gd name="T3" fmla="*/ 0 h 26"/>
                <a:gd name="T4" fmla="*/ 9 w 17"/>
                <a:gd name="T5" fmla="*/ 0 h 26"/>
                <a:gd name="T6" fmla="*/ 7 w 17"/>
                <a:gd name="T7" fmla="*/ 2 h 26"/>
                <a:gd name="T8" fmla="*/ 2 w 17"/>
                <a:gd name="T9" fmla="*/ 8 h 26"/>
                <a:gd name="T10" fmla="*/ 0 w 17"/>
                <a:gd name="T11" fmla="*/ 12 h 26"/>
                <a:gd name="T12" fmla="*/ 0 w 17"/>
                <a:gd name="T13" fmla="*/ 16 h 26"/>
                <a:gd name="T14" fmla="*/ 2 w 17"/>
                <a:gd name="T15" fmla="*/ 20 h 26"/>
                <a:gd name="T16" fmla="*/ 4 w 17"/>
                <a:gd name="T17" fmla="*/ 24 h 26"/>
                <a:gd name="T18" fmla="*/ 4 w 17"/>
                <a:gd name="T19" fmla="*/ 24 h 26"/>
                <a:gd name="T20" fmla="*/ 5 w 17"/>
                <a:gd name="T21" fmla="*/ 26 h 26"/>
                <a:gd name="T22" fmla="*/ 9 w 17"/>
                <a:gd name="T23" fmla="*/ 26 h 26"/>
                <a:gd name="T24" fmla="*/ 15 w 17"/>
                <a:gd name="T25" fmla="*/ 24 h 26"/>
                <a:gd name="T26" fmla="*/ 15 w 17"/>
                <a:gd name="T27" fmla="*/ 20 h 26"/>
                <a:gd name="T28" fmla="*/ 17 w 17"/>
                <a:gd name="T29" fmla="*/ 16 h 26"/>
                <a:gd name="T30" fmla="*/ 17 w 17"/>
                <a:gd name="T31" fmla="*/ 16 h 26"/>
                <a:gd name="T32" fmla="*/ 15 w 17"/>
                <a:gd name="T33" fmla="*/ 14 h 26"/>
                <a:gd name="T34" fmla="*/ 13 w 17"/>
                <a:gd name="T35" fmla="*/ 12 h 26"/>
                <a:gd name="T36" fmla="*/ 9 w 17"/>
                <a:gd name="T37" fmla="*/ 12 h 26"/>
                <a:gd name="T38" fmla="*/ 9 w 17"/>
                <a:gd name="T39" fmla="*/ 12 h 26"/>
                <a:gd name="T40" fmla="*/ 11 w 17"/>
                <a:gd name="T41" fmla="*/ 8 h 26"/>
                <a:gd name="T42" fmla="*/ 11 w 17"/>
                <a:gd name="T43" fmla="*/ 0 h 26"/>
                <a:gd name="T44" fmla="*/ 11 w 17"/>
                <a:gd name="T45" fmla="*/ 0 h 2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7"/>
                <a:gd name="T70" fmla="*/ 0 h 26"/>
                <a:gd name="T71" fmla="*/ 17 w 17"/>
                <a:gd name="T72" fmla="*/ 26 h 2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7" h="26">
                  <a:moveTo>
                    <a:pt x="11" y="0"/>
                  </a:moveTo>
                  <a:lnTo>
                    <a:pt x="11" y="0"/>
                  </a:lnTo>
                  <a:lnTo>
                    <a:pt x="9" y="0"/>
                  </a:lnTo>
                  <a:lnTo>
                    <a:pt x="7" y="2"/>
                  </a:lnTo>
                  <a:lnTo>
                    <a:pt x="2" y="8"/>
                  </a:lnTo>
                  <a:lnTo>
                    <a:pt x="0" y="12"/>
                  </a:lnTo>
                  <a:lnTo>
                    <a:pt x="0" y="16"/>
                  </a:lnTo>
                  <a:lnTo>
                    <a:pt x="2" y="20"/>
                  </a:lnTo>
                  <a:lnTo>
                    <a:pt x="4" y="24"/>
                  </a:lnTo>
                  <a:lnTo>
                    <a:pt x="5" y="26"/>
                  </a:lnTo>
                  <a:lnTo>
                    <a:pt x="9" y="26"/>
                  </a:lnTo>
                  <a:lnTo>
                    <a:pt x="15" y="24"/>
                  </a:lnTo>
                  <a:lnTo>
                    <a:pt x="15" y="20"/>
                  </a:lnTo>
                  <a:lnTo>
                    <a:pt x="17" y="16"/>
                  </a:lnTo>
                  <a:lnTo>
                    <a:pt x="15" y="14"/>
                  </a:lnTo>
                  <a:lnTo>
                    <a:pt x="13" y="12"/>
                  </a:lnTo>
                  <a:lnTo>
                    <a:pt x="9" y="12"/>
                  </a:lnTo>
                  <a:lnTo>
                    <a:pt x="11" y="8"/>
                  </a:lnTo>
                  <a:lnTo>
                    <a:pt x="11" y="0"/>
                  </a:lnTo>
                  <a:close/>
                </a:path>
              </a:pathLst>
            </a:custGeom>
            <a:solidFill>
              <a:srgbClr val="89643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2" name="Freeform 650">
              <a:extLst>
                <a:ext uri="{FF2B5EF4-FFF2-40B4-BE49-F238E27FC236}">
                  <a16:creationId xmlns:a16="http://schemas.microsoft.com/office/drawing/2014/main" id="{7C6BAD6B-BDE6-42C2-A135-1359C7BC798D}"/>
                </a:ext>
              </a:extLst>
            </p:cNvPr>
            <p:cNvSpPr>
              <a:spLocks/>
            </p:cNvSpPr>
            <p:nvPr/>
          </p:nvSpPr>
          <p:spPr bwMode="auto">
            <a:xfrm>
              <a:off x="3139" y="2520"/>
              <a:ext cx="205" cy="92"/>
            </a:xfrm>
            <a:custGeom>
              <a:avLst/>
              <a:gdLst>
                <a:gd name="T0" fmla="*/ 205 w 205"/>
                <a:gd name="T1" fmla="*/ 70 h 92"/>
                <a:gd name="T2" fmla="*/ 205 w 205"/>
                <a:gd name="T3" fmla="*/ 70 h 92"/>
                <a:gd name="T4" fmla="*/ 205 w 205"/>
                <a:gd name="T5" fmla="*/ 74 h 92"/>
                <a:gd name="T6" fmla="*/ 203 w 205"/>
                <a:gd name="T7" fmla="*/ 78 h 92"/>
                <a:gd name="T8" fmla="*/ 195 w 205"/>
                <a:gd name="T9" fmla="*/ 86 h 92"/>
                <a:gd name="T10" fmla="*/ 184 w 205"/>
                <a:gd name="T11" fmla="*/ 90 h 92"/>
                <a:gd name="T12" fmla="*/ 173 w 205"/>
                <a:gd name="T13" fmla="*/ 92 h 92"/>
                <a:gd name="T14" fmla="*/ 15 w 205"/>
                <a:gd name="T15" fmla="*/ 92 h 92"/>
                <a:gd name="T16" fmla="*/ 15 w 205"/>
                <a:gd name="T17" fmla="*/ 92 h 92"/>
                <a:gd name="T18" fmla="*/ 9 w 205"/>
                <a:gd name="T19" fmla="*/ 90 h 92"/>
                <a:gd name="T20" fmla="*/ 3 w 205"/>
                <a:gd name="T21" fmla="*/ 88 h 92"/>
                <a:gd name="T22" fmla="*/ 2 w 205"/>
                <a:gd name="T23" fmla="*/ 82 h 92"/>
                <a:gd name="T24" fmla="*/ 0 w 205"/>
                <a:gd name="T25" fmla="*/ 78 h 92"/>
                <a:gd name="T26" fmla="*/ 0 w 205"/>
                <a:gd name="T27" fmla="*/ 50 h 92"/>
                <a:gd name="T28" fmla="*/ 0 w 205"/>
                <a:gd name="T29" fmla="*/ 50 h 92"/>
                <a:gd name="T30" fmla="*/ 2 w 205"/>
                <a:gd name="T31" fmla="*/ 44 h 92"/>
                <a:gd name="T32" fmla="*/ 3 w 205"/>
                <a:gd name="T33" fmla="*/ 38 h 92"/>
                <a:gd name="T34" fmla="*/ 9 w 205"/>
                <a:gd name="T35" fmla="*/ 34 h 92"/>
                <a:gd name="T36" fmla="*/ 15 w 205"/>
                <a:gd name="T37" fmla="*/ 32 h 92"/>
                <a:gd name="T38" fmla="*/ 15 w 205"/>
                <a:gd name="T39" fmla="*/ 32 h 92"/>
                <a:gd name="T40" fmla="*/ 34 w 205"/>
                <a:gd name="T41" fmla="*/ 28 h 92"/>
                <a:gd name="T42" fmla="*/ 77 w 205"/>
                <a:gd name="T43" fmla="*/ 16 h 92"/>
                <a:gd name="T44" fmla="*/ 101 w 205"/>
                <a:gd name="T45" fmla="*/ 10 h 92"/>
                <a:gd name="T46" fmla="*/ 128 w 205"/>
                <a:gd name="T47" fmla="*/ 4 h 92"/>
                <a:gd name="T48" fmla="*/ 152 w 205"/>
                <a:gd name="T49" fmla="*/ 2 h 92"/>
                <a:gd name="T50" fmla="*/ 173 w 205"/>
                <a:gd name="T51" fmla="*/ 0 h 92"/>
                <a:gd name="T52" fmla="*/ 173 w 205"/>
                <a:gd name="T53" fmla="*/ 0 h 92"/>
                <a:gd name="T54" fmla="*/ 184 w 205"/>
                <a:gd name="T55" fmla="*/ 2 h 92"/>
                <a:gd name="T56" fmla="*/ 195 w 205"/>
                <a:gd name="T57" fmla="*/ 4 h 92"/>
                <a:gd name="T58" fmla="*/ 203 w 205"/>
                <a:gd name="T59" fmla="*/ 8 h 92"/>
                <a:gd name="T60" fmla="*/ 205 w 205"/>
                <a:gd name="T61" fmla="*/ 12 h 92"/>
                <a:gd name="T62" fmla="*/ 205 w 205"/>
                <a:gd name="T63" fmla="*/ 16 h 92"/>
                <a:gd name="T64" fmla="*/ 205 w 205"/>
                <a:gd name="T65" fmla="*/ 70 h 9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05"/>
                <a:gd name="T100" fmla="*/ 0 h 92"/>
                <a:gd name="T101" fmla="*/ 205 w 205"/>
                <a:gd name="T102" fmla="*/ 92 h 9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05" h="92">
                  <a:moveTo>
                    <a:pt x="205" y="70"/>
                  </a:moveTo>
                  <a:lnTo>
                    <a:pt x="205" y="70"/>
                  </a:lnTo>
                  <a:lnTo>
                    <a:pt x="205" y="74"/>
                  </a:lnTo>
                  <a:lnTo>
                    <a:pt x="203" y="78"/>
                  </a:lnTo>
                  <a:lnTo>
                    <a:pt x="195" y="86"/>
                  </a:lnTo>
                  <a:lnTo>
                    <a:pt x="184" y="90"/>
                  </a:lnTo>
                  <a:lnTo>
                    <a:pt x="173" y="92"/>
                  </a:lnTo>
                  <a:lnTo>
                    <a:pt x="15" y="92"/>
                  </a:lnTo>
                  <a:lnTo>
                    <a:pt x="9" y="90"/>
                  </a:lnTo>
                  <a:lnTo>
                    <a:pt x="3" y="88"/>
                  </a:lnTo>
                  <a:lnTo>
                    <a:pt x="2" y="82"/>
                  </a:lnTo>
                  <a:lnTo>
                    <a:pt x="0" y="78"/>
                  </a:lnTo>
                  <a:lnTo>
                    <a:pt x="0" y="50"/>
                  </a:lnTo>
                  <a:lnTo>
                    <a:pt x="2" y="44"/>
                  </a:lnTo>
                  <a:lnTo>
                    <a:pt x="3" y="38"/>
                  </a:lnTo>
                  <a:lnTo>
                    <a:pt x="9" y="34"/>
                  </a:lnTo>
                  <a:lnTo>
                    <a:pt x="15" y="32"/>
                  </a:lnTo>
                  <a:lnTo>
                    <a:pt x="34" y="28"/>
                  </a:lnTo>
                  <a:lnTo>
                    <a:pt x="77" y="16"/>
                  </a:lnTo>
                  <a:lnTo>
                    <a:pt x="101" y="10"/>
                  </a:lnTo>
                  <a:lnTo>
                    <a:pt x="128" y="4"/>
                  </a:lnTo>
                  <a:lnTo>
                    <a:pt x="152" y="2"/>
                  </a:lnTo>
                  <a:lnTo>
                    <a:pt x="173" y="0"/>
                  </a:lnTo>
                  <a:lnTo>
                    <a:pt x="184" y="2"/>
                  </a:lnTo>
                  <a:lnTo>
                    <a:pt x="195" y="4"/>
                  </a:lnTo>
                  <a:lnTo>
                    <a:pt x="203" y="8"/>
                  </a:lnTo>
                  <a:lnTo>
                    <a:pt x="205" y="12"/>
                  </a:lnTo>
                  <a:lnTo>
                    <a:pt x="205" y="16"/>
                  </a:lnTo>
                  <a:lnTo>
                    <a:pt x="205" y="70"/>
                  </a:lnTo>
                  <a:close/>
                </a:path>
              </a:pathLst>
            </a:custGeom>
            <a:solidFill>
              <a:srgbClr val="89643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3" name="Freeform 651">
              <a:extLst>
                <a:ext uri="{FF2B5EF4-FFF2-40B4-BE49-F238E27FC236}">
                  <a16:creationId xmlns:a16="http://schemas.microsoft.com/office/drawing/2014/main" id="{FE950315-ABE7-46CD-BD3C-7E8F76DB42BC}"/>
                </a:ext>
              </a:extLst>
            </p:cNvPr>
            <p:cNvSpPr>
              <a:spLocks/>
            </p:cNvSpPr>
            <p:nvPr/>
          </p:nvSpPr>
          <p:spPr bwMode="auto">
            <a:xfrm>
              <a:off x="3150" y="2536"/>
              <a:ext cx="182" cy="64"/>
            </a:xfrm>
            <a:custGeom>
              <a:avLst/>
              <a:gdLst>
                <a:gd name="T0" fmla="*/ 182 w 182"/>
                <a:gd name="T1" fmla="*/ 48 h 64"/>
                <a:gd name="T2" fmla="*/ 182 w 182"/>
                <a:gd name="T3" fmla="*/ 48 h 64"/>
                <a:gd name="T4" fmla="*/ 182 w 182"/>
                <a:gd name="T5" fmla="*/ 52 h 64"/>
                <a:gd name="T6" fmla="*/ 181 w 182"/>
                <a:gd name="T7" fmla="*/ 54 h 64"/>
                <a:gd name="T8" fmla="*/ 175 w 182"/>
                <a:gd name="T9" fmla="*/ 60 h 64"/>
                <a:gd name="T10" fmla="*/ 165 w 182"/>
                <a:gd name="T11" fmla="*/ 64 h 64"/>
                <a:gd name="T12" fmla="*/ 154 w 182"/>
                <a:gd name="T13" fmla="*/ 64 h 64"/>
                <a:gd name="T14" fmla="*/ 13 w 182"/>
                <a:gd name="T15" fmla="*/ 64 h 64"/>
                <a:gd name="T16" fmla="*/ 13 w 182"/>
                <a:gd name="T17" fmla="*/ 64 h 64"/>
                <a:gd name="T18" fmla="*/ 7 w 182"/>
                <a:gd name="T19" fmla="*/ 64 h 64"/>
                <a:gd name="T20" fmla="*/ 4 w 182"/>
                <a:gd name="T21" fmla="*/ 62 h 64"/>
                <a:gd name="T22" fmla="*/ 0 w 182"/>
                <a:gd name="T23" fmla="*/ 58 h 64"/>
                <a:gd name="T24" fmla="*/ 0 w 182"/>
                <a:gd name="T25" fmla="*/ 54 h 64"/>
                <a:gd name="T26" fmla="*/ 0 w 182"/>
                <a:gd name="T27" fmla="*/ 38 h 64"/>
                <a:gd name="T28" fmla="*/ 0 w 182"/>
                <a:gd name="T29" fmla="*/ 38 h 64"/>
                <a:gd name="T30" fmla="*/ 0 w 182"/>
                <a:gd name="T31" fmla="*/ 34 h 64"/>
                <a:gd name="T32" fmla="*/ 4 w 182"/>
                <a:gd name="T33" fmla="*/ 30 h 64"/>
                <a:gd name="T34" fmla="*/ 7 w 182"/>
                <a:gd name="T35" fmla="*/ 26 h 64"/>
                <a:gd name="T36" fmla="*/ 13 w 182"/>
                <a:gd name="T37" fmla="*/ 24 h 64"/>
                <a:gd name="T38" fmla="*/ 13 w 182"/>
                <a:gd name="T39" fmla="*/ 24 h 64"/>
                <a:gd name="T40" fmla="*/ 71 w 182"/>
                <a:gd name="T41" fmla="*/ 10 h 64"/>
                <a:gd name="T42" fmla="*/ 118 w 182"/>
                <a:gd name="T43" fmla="*/ 2 h 64"/>
                <a:gd name="T44" fmla="*/ 139 w 182"/>
                <a:gd name="T45" fmla="*/ 0 h 64"/>
                <a:gd name="T46" fmla="*/ 154 w 182"/>
                <a:gd name="T47" fmla="*/ 0 h 64"/>
                <a:gd name="T48" fmla="*/ 154 w 182"/>
                <a:gd name="T49" fmla="*/ 0 h 64"/>
                <a:gd name="T50" fmla="*/ 173 w 182"/>
                <a:gd name="T51" fmla="*/ 2 h 64"/>
                <a:gd name="T52" fmla="*/ 181 w 182"/>
                <a:gd name="T53" fmla="*/ 6 h 64"/>
                <a:gd name="T54" fmla="*/ 182 w 182"/>
                <a:gd name="T55" fmla="*/ 8 h 64"/>
                <a:gd name="T56" fmla="*/ 182 w 182"/>
                <a:gd name="T57" fmla="*/ 10 h 64"/>
                <a:gd name="T58" fmla="*/ 182 w 182"/>
                <a:gd name="T59" fmla="*/ 48 h 6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82"/>
                <a:gd name="T91" fmla="*/ 0 h 64"/>
                <a:gd name="T92" fmla="*/ 182 w 182"/>
                <a:gd name="T93" fmla="*/ 64 h 6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82" h="64">
                  <a:moveTo>
                    <a:pt x="182" y="48"/>
                  </a:moveTo>
                  <a:lnTo>
                    <a:pt x="182" y="48"/>
                  </a:lnTo>
                  <a:lnTo>
                    <a:pt x="182" y="52"/>
                  </a:lnTo>
                  <a:lnTo>
                    <a:pt x="181" y="54"/>
                  </a:lnTo>
                  <a:lnTo>
                    <a:pt x="175" y="60"/>
                  </a:lnTo>
                  <a:lnTo>
                    <a:pt x="165" y="64"/>
                  </a:lnTo>
                  <a:lnTo>
                    <a:pt x="154" y="64"/>
                  </a:lnTo>
                  <a:lnTo>
                    <a:pt x="13" y="64"/>
                  </a:lnTo>
                  <a:lnTo>
                    <a:pt x="7" y="64"/>
                  </a:lnTo>
                  <a:lnTo>
                    <a:pt x="4" y="62"/>
                  </a:lnTo>
                  <a:lnTo>
                    <a:pt x="0" y="58"/>
                  </a:lnTo>
                  <a:lnTo>
                    <a:pt x="0" y="54"/>
                  </a:lnTo>
                  <a:lnTo>
                    <a:pt x="0" y="38"/>
                  </a:lnTo>
                  <a:lnTo>
                    <a:pt x="0" y="34"/>
                  </a:lnTo>
                  <a:lnTo>
                    <a:pt x="4" y="30"/>
                  </a:lnTo>
                  <a:lnTo>
                    <a:pt x="7" y="26"/>
                  </a:lnTo>
                  <a:lnTo>
                    <a:pt x="13" y="24"/>
                  </a:lnTo>
                  <a:lnTo>
                    <a:pt x="71" y="10"/>
                  </a:lnTo>
                  <a:lnTo>
                    <a:pt x="118" y="2"/>
                  </a:lnTo>
                  <a:lnTo>
                    <a:pt x="139" y="0"/>
                  </a:lnTo>
                  <a:lnTo>
                    <a:pt x="154" y="0"/>
                  </a:lnTo>
                  <a:lnTo>
                    <a:pt x="173" y="2"/>
                  </a:lnTo>
                  <a:lnTo>
                    <a:pt x="181" y="6"/>
                  </a:lnTo>
                  <a:lnTo>
                    <a:pt x="182" y="8"/>
                  </a:lnTo>
                  <a:lnTo>
                    <a:pt x="182" y="10"/>
                  </a:lnTo>
                  <a:lnTo>
                    <a:pt x="182" y="48"/>
                  </a:lnTo>
                  <a:close/>
                </a:path>
              </a:pathLst>
            </a:custGeom>
            <a:solidFill>
              <a:srgbClr val="A7A9A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 name="Freeform 652">
              <a:extLst>
                <a:ext uri="{FF2B5EF4-FFF2-40B4-BE49-F238E27FC236}">
                  <a16:creationId xmlns:a16="http://schemas.microsoft.com/office/drawing/2014/main" id="{70C05D64-A116-41AE-9FA6-60418D656DD1}"/>
                </a:ext>
              </a:extLst>
            </p:cNvPr>
            <p:cNvSpPr>
              <a:spLocks/>
            </p:cNvSpPr>
            <p:nvPr/>
          </p:nvSpPr>
          <p:spPr bwMode="auto">
            <a:xfrm>
              <a:off x="3180" y="2548"/>
              <a:ext cx="30" cy="14"/>
            </a:xfrm>
            <a:custGeom>
              <a:avLst/>
              <a:gdLst>
                <a:gd name="T0" fmla="*/ 30 w 30"/>
                <a:gd name="T1" fmla="*/ 0 h 14"/>
                <a:gd name="T2" fmla="*/ 30 w 30"/>
                <a:gd name="T3" fmla="*/ 0 h 14"/>
                <a:gd name="T4" fmla="*/ 0 w 30"/>
                <a:gd name="T5" fmla="*/ 8 h 14"/>
                <a:gd name="T6" fmla="*/ 0 w 30"/>
                <a:gd name="T7" fmla="*/ 14 h 14"/>
                <a:gd name="T8" fmla="*/ 30 w 30"/>
                <a:gd name="T9" fmla="*/ 14 h 14"/>
                <a:gd name="T10" fmla="*/ 30 w 30"/>
                <a:gd name="T11" fmla="*/ 0 h 14"/>
                <a:gd name="T12" fmla="*/ 0 60000 65536"/>
                <a:gd name="T13" fmla="*/ 0 60000 65536"/>
                <a:gd name="T14" fmla="*/ 0 60000 65536"/>
                <a:gd name="T15" fmla="*/ 0 60000 65536"/>
                <a:gd name="T16" fmla="*/ 0 60000 65536"/>
                <a:gd name="T17" fmla="*/ 0 60000 65536"/>
                <a:gd name="T18" fmla="*/ 0 w 30"/>
                <a:gd name="T19" fmla="*/ 0 h 14"/>
                <a:gd name="T20" fmla="*/ 30 w 30"/>
                <a:gd name="T21" fmla="*/ 14 h 14"/>
              </a:gdLst>
              <a:ahLst/>
              <a:cxnLst>
                <a:cxn ang="T12">
                  <a:pos x="T0" y="T1"/>
                </a:cxn>
                <a:cxn ang="T13">
                  <a:pos x="T2" y="T3"/>
                </a:cxn>
                <a:cxn ang="T14">
                  <a:pos x="T4" y="T5"/>
                </a:cxn>
                <a:cxn ang="T15">
                  <a:pos x="T6" y="T7"/>
                </a:cxn>
                <a:cxn ang="T16">
                  <a:pos x="T8" y="T9"/>
                </a:cxn>
                <a:cxn ang="T17">
                  <a:pos x="T10" y="T11"/>
                </a:cxn>
              </a:cxnLst>
              <a:rect l="T18" t="T19" r="T20" b="T21"/>
              <a:pathLst>
                <a:path w="30" h="14">
                  <a:moveTo>
                    <a:pt x="30" y="0"/>
                  </a:moveTo>
                  <a:lnTo>
                    <a:pt x="30" y="0"/>
                  </a:lnTo>
                  <a:lnTo>
                    <a:pt x="0" y="8"/>
                  </a:lnTo>
                  <a:lnTo>
                    <a:pt x="0" y="14"/>
                  </a:lnTo>
                  <a:lnTo>
                    <a:pt x="30" y="14"/>
                  </a:lnTo>
                  <a:lnTo>
                    <a:pt x="3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5" name="Rectangle 653">
              <a:extLst>
                <a:ext uri="{FF2B5EF4-FFF2-40B4-BE49-F238E27FC236}">
                  <a16:creationId xmlns:a16="http://schemas.microsoft.com/office/drawing/2014/main" id="{54F813F0-D9F9-46E2-B275-46BF84B7F610}"/>
                </a:ext>
              </a:extLst>
            </p:cNvPr>
            <p:cNvSpPr>
              <a:spLocks noChangeArrowheads="1"/>
            </p:cNvSpPr>
            <p:nvPr/>
          </p:nvSpPr>
          <p:spPr bwMode="auto">
            <a:xfrm>
              <a:off x="3180" y="2576"/>
              <a:ext cx="30" cy="2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16" name="Freeform 654">
              <a:extLst>
                <a:ext uri="{FF2B5EF4-FFF2-40B4-BE49-F238E27FC236}">
                  <a16:creationId xmlns:a16="http://schemas.microsoft.com/office/drawing/2014/main" id="{72A65763-BB59-4849-B398-83ADBCBEA91F}"/>
                </a:ext>
              </a:extLst>
            </p:cNvPr>
            <p:cNvSpPr>
              <a:spLocks/>
            </p:cNvSpPr>
            <p:nvPr/>
          </p:nvSpPr>
          <p:spPr bwMode="auto">
            <a:xfrm>
              <a:off x="3221" y="2540"/>
              <a:ext cx="31" cy="22"/>
            </a:xfrm>
            <a:custGeom>
              <a:avLst/>
              <a:gdLst>
                <a:gd name="T0" fmla="*/ 31 w 31"/>
                <a:gd name="T1" fmla="*/ 0 h 22"/>
                <a:gd name="T2" fmla="*/ 31 w 31"/>
                <a:gd name="T3" fmla="*/ 0 h 22"/>
                <a:gd name="T4" fmla="*/ 0 w 31"/>
                <a:gd name="T5" fmla="*/ 6 h 22"/>
                <a:gd name="T6" fmla="*/ 0 w 31"/>
                <a:gd name="T7" fmla="*/ 22 h 22"/>
                <a:gd name="T8" fmla="*/ 31 w 31"/>
                <a:gd name="T9" fmla="*/ 22 h 22"/>
                <a:gd name="T10" fmla="*/ 31 w 31"/>
                <a:gd name="T11" fmla="*/ 0 h 22"/>
                <a:gd name="T12" fmla="*/ 0 60000 65536"/>
                <a:gd name="T13" fmla="*/ 0 60000 65536"/>
                <a:gd name="T14" fmla="*/ 0 60000 65536"/>
                <a:gd name="T15" fmla="*/ 0 60000 65536"/>
                <a:gd name="T16" fmla="*/ 0 60000 65536"/>
                <a:gd name="T17" fmla="*/ 0 60000 65536"/>
                <a:gd name="T18" fmla="*/ 0 w 31"/>
                <a:gd name="T19" fmla="*/ 0 h 22"/>
                <a:gd name="T20" fmla="*/ 31 w 31"/>
                <a:gd name="T21" fmla="*/ 22 h 22"/>
              </a:gdLst>
              <a:ahLst/>
              <a:cxnLst>
                <a:cxn ang="T12">
                  <a:pos x="T0" y="T1"/>
                </a:cxn>
                <a:cxn ang="T13">
                  <a:pos x="T2" y="T3"/>
                </a:cxn>
                <a:cxn ang="T14">
                  <a:pos x="T4" y="T5"/>
                </a:cxn>
                <a:cxn ang="T15">
                  <a:pos x="T6" y="T7"/>
                </a:cxn>
                <a:cxn ang="T16">
                  <a:pos x="T8" y="T9"/>
                </a:cxn>
                <a:cxn ang="T17">
                  <a:pos x="T10" y="T11"/>
                </a:cxn>
              </a:cxnLst>
              <a:rect l="T18" t="T19" r="T20" b="T21"/>
              <a:pathLst>
                <a:path w="31" h="22">
                  <a:moveTo>
                    <a:pt x="31" y="0"/>
                  </a:moveTo>
                  <a:lnTo>
                    <a:pt x="31" y="0"/>
                  </a:lnTo>
                  <a:lnTo>
                    <a:pt x="0" y="6"/>
                  </a:lnTo>
                  <a:lnTo>
                    <a:pt x="0" y="22"/>
                  </a:lnTo>
                  <a:lnTo>
                    <a:pt x="31" y="22"/>
                  </a:lnTo>
                  <a:lnTo>
                    <a:pt x="3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7" name="Freeform 655">
              <a:extLst>
                <a:ext uri="{FF2B5EF4-FFF2-40B4-BE49-F238E27FC236}">
                  <a16:creationId xmlns:a16="http://schemas.microsoft.com/office/drawing/2014/main" id="{1D10FFE2-989D-4E1D-9814-89E5B366BA88}"/>
                </a:ext>
              </a:extLst>
            </p:cNvPr>
            <p:cNvSpPr>
              <a:spLocks/>
            </p:cNvSpPr>
            <p:nvPr/>
          </p:nvSpPr>
          <p:spPr bwMode="auto">
            <a:xfrm>
              <a:off x="3304" y="2536"/>
              <a:ext cx="28" cy="26"/>
            </a:xfrm>
            <a:custGeom>
              <a:avLst/>
              <a:gdLst>
                <a:gd name="T0" fmla="*/ 0 w 28"/>
                <a:gd name="T1" fmla="*/ 26 h 26"/>
                <a:gd name="T2" fmla="*/ 28 w 28"/>
                <a:gd name="T3" fmla="*/ 26 h 26"/>
                <a:gd name="T4" fmla="*/ 28 w 28"/>
                <a:gd name="T5" fmla="*/ 10 h 26"/>
                <a:gd name="T6" fmla="*/ 28 w 28"/>
                <a:gd name="T7" fmla="*/ 10 h 26"/>
                <a:gd name="T8" fmla="*/ 28 w 28"/>
                <a:gd name="T9" fmla="*/ 8 h 26"/>
                <a:gd name="T10" fmla="*/ 27 w 28"/>
                <a:gd name="T11" fmla="*/ 6 h 26"/>
                <a:gd name="T12" fmla="*/ 19 w 28"/>
                <a:gd name="T13" fmla="*/ 2 h 26"/>
                <a:gd name="T14" fmla="*/ 0 w 28"/>
                <a:gd name="T15" fmla="*/ 0 h 26"/>
                <a:gd name="T16" fmla="*/ 0 w 28"/>
                <a:gd name="T17" fmla="*/ 0 h 26"/>
                <a:gd name="T18" fmla="*/ 0 w 28"/>
                <a:gd name="T19" fmla="*/ 0 h 26"/>
                <a:gd name="T20" fmla="*/ 0 w 28"/>
                <a:gd name="T21" fmla="*/ 26 h 2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8"/>
                <a:gd name="T34" fmla="*/ 0 h 26"/>
                <a:gd name="T35" fmla="*/ 28 w 28"/>
                <a:gd name="T36" fmla="*/ 26 h 2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8" h="26">
                  <a:moveTo>
                    <a:pt x="0" y="26"/>
                  </a:moveTo>
                  <a:lnTo>
                    <a:pt x="28" y="26"/>
                  </a:lnTo>
                  <a:lnTo>
                    <a:pt x="28" y="10"/>
                  </a:lnTo>
                  <a:lnTo>
                    <a:pt x="28" y="8"/>
                  </a:lnTo>
                  <a:lnTo>
                    <a:pt x="27" y="6"/>
                  </a:lnTo>
                  <a:lnTo>
                    <a:pt x="19" y="2"/>
                  </a:lnTo>
                  <a:lnTo>
                    <a:pt x="0" y="0"/>
                  </a:lnTo>
                  <a:lnTo>
                    <a:pt x="0" y="2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8" name="Freeform 656">
              <a:extLst>
                <a:ext uri="{FF2B5EF4-FFF2-40B4-BE49-F238E27FC236}">
                  <a16:creationId xmlns:a16="http://schemas.microsoft.com/office/drawing/2014/main" id="{E4E6F19F-374C-415B-ACA7-8AB829C35DBE}"/>
                </a:ext>
              </a:extLst>
            </p:cNvPr>
            <p:cNvSpPr>
              <a:spLocks/>
            </p:cNvSpPr>
            <p:nvPr/>
          </p:nvSpPr>
          <p:spPr bwMode="auto">
            <a:xfrm>
              <a:off x="3263" y="2536"/>
              <a:ext cx="28" cy="26"/>
            </a:xfrm>
            <a:custGeom>
              <a:avLst/>
              <a:gdLst>
                <a:gd name="T0" fmla="*/ 28 w 28"/>
                <a:gd name="T1" fmla="*/ 0 h 26"/>
                <a:gd name="T2" fmla="*/ 28 w 28"/>
                <a:gd name="T3" fmla="*/ 0 h 26"/>
                <a:gd name="T4" fmla="*/ 0 w 28"/>
                <a:gd name="T5" fmla="*/ 2 h 26"/>
                <a:gd name="T6" fmla="*/ 0 w 28"/>
                <a:gd name="T7" fmla="*/ 26 h 26"/>
                <a:gd name="T8" fmla="*/ 28 w 28"/>
                <a:gd name="T9" fmla="*/ 26 h 26"/>
                <a:gd name="T10" fmla="*/ 28 w 28"/>
                <a:gd name="T11" fmla="*/ 0 h 26"/>
                <a:gd name="T12" fmla="*/ 0 60000 65536"/>
                <a:gd name="T13" fmla="*/ 0 60000 65536"/>
                <a:gd name="T14" fmla="*/ 0 60000 65536"/>
                <a:gd name="T15" fmla="*/ 0 60000 65536"/>
                <a:gd name="T16" fmla="*/ 0 60000 65536"/>
                <a:gd name="T17" fmla="*/ 0 60000 65536"/>
                <a:gd name="T18" fmla="*/ 0 w 28"/>
                <a:gd name="T19" fmla="*/ 0 h 26"/>
                <a:gd name="T20" fmla="*/ 28 w 28"/>
                <a:gd name="T21" fmla="*/ 26 h 26"/>
              </a:gdLst>
              <a:ahLst/>
              <a:cxnLst>
                <a:cxn ang="T12">
                  <a:pos x="T0" y="T1"/>
                </a:cxn>
                <a:cxn ang="T13">
                  <a:pos x="T2" y="T3"/>
                </a:cxn>
                <a:cxn ang="T14">
                  <a:pos x="T4" y="T5"/>
                </a:cxn>
                <a:cxn ang="T15">
                  <a:pos x="T6" y="T7"/>
                </a:cxn>
                <a:cxn ang="T16">
                  <a:pos x="T8" y="T9"/>
                </a:cxn>
                <a:cxn ang="T17">
                  <a:pos x="T10" y="T11"/>
                </a:cxn>
              </a:cxnLst>
              <a:rect l="T18" t="T19" r="T20" b="T21"/>
              <a:pathLst>
                <a:path w="28" h="26">
                  <a:moveTo>
                    <a:pt x="28" y="0"/>
                  </a:moveTo>
                  <a:lnTo>
                    <a:pt x="28" y="0"/>
                  </a:lnTo>
                  <a:lnTo>
                    <a:pt x="0" y="2"/>
                  </a:lnTo>
                  <a:lnTo>
                    <a:pt x="0" y="26"/>
                  </a:lnTo>
                  <a:lnTo>
                    <a:pt x="28" y="26"/>
                  </a:lnTo>
                  <a:lnTo>
                    <a:pt x="2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9" name="Rectangle 657">
              <a:extLst>
                <a:ext uri="{FF2B5EF4-FFF2-40B4-BE49-F238E27FC236}">
                  <a16:creationId xmlns:a16="http://schemas.microsoft.com/office/drawing/2014/main" id="{6F6757A3-33E8-457A-90F5-0F7D5E883681}"/>
                </a:ext>
              </a:extLst>
            </p:cNvPr>
            <p:cNvSpPr>
              <a:spLocks noChangeArrowheads="1"/>
            </p:cNvSpPr>
            <p:nvPr/>
          </p:nvSpPr>
          <p:spPr bwMode="auto">
            <a:xfrm>
              <a:off x="3221" y="2576"/>
              <a:ext cx="31" cy="2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20" name="Freeform 658">
              <a:extLst>
                <a:ext uri="{FF2B5EF4-FFF2-40B4-BE49-F238E27FC236}">
                  <a16:creationId xmlns:a16="http://schemas.microsoft.com/office/drawing/2014/main" id="{277CDB5C-76D0-4569-8DA8-B7F261A44425}"/>
                </a:ext>
              </a:extLst>
            </p:cNvPr>
            <p:cNvSpPr>
              <a:spLocks/>
            </p:cNvSpPr>
            <p:nvPr/>
          </p:nvSpPr>
          <p:spPr bwMode="auto">
            <a:xfrm>
              <a:off x="3304" y="2576"/>
              <a:ext cx="28" cy="24"/>
            </a:xfrm>
            <a:custGeom>
              <a:avLst/>
              <a:gdLst>
                <a:gd name="T0" fmla="*/ 0 w 28"/>
                <a:gd name="T1" fmla="*/ 0 h 24"/>
                <a:gd name="T2" fmla="*/ 0 w 28"/>
                <a:gd name="T3" fmla="*/ 24 h 24"/>
                <a:gd name="T4" fmla="*/ 0 w 28"/>
                <a:gd name="T5" fmla="*/ 24 h 24"/>
                <a:gd name="T6" fmla="*/ 0 w 28"/>
                <a:gd name="T7" fmla="*/ 24 h 24"/>
                <a:gd name="T8" fmla="*/ 11 w 28"/>
                <a:gd name="T9" fmla="*/ 24 h 24"/>
                <a:gd name="T10" fmla="*/ 21 w 28"/>
                <a:gd name="T11" fmla="*/ 20 h 24"/>
                <a:gd name="T12" fmla="*/ 27 w 28"/>
                <a:gd name="T13" fmla="*/ 14 h 24"/>
                <a:gd name="T14" fmla="*/ 28 w 28"/>
                <a:gd name="T15" fmla="*/ 12 h 24"/>
                <a:gd name="T16" fmla="*/ 28 w 28"/>
                <a:gd name="T17" fmla="*/ 8 h 24"/>
                <a:gd name="T18" fmla="*/ 28 w 28"/>
                <a:gd name="T19" fmla="*/ 0 h 24"/>
                <a:gd name="T20" fmla="*/ 0 w 28"/>
                <a:gd name="T21" fmla="*/ 0 h 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8"/>
                <a:gd name="T34" fmla="*/ 0 h 24"/>
                <a:gd name="T35" fmla="*/ 28 w 28"/>
                <a:gd name="T36" fmla="*/ 24 h 2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8" h="24">
                  <a:moveTo>
                    <a:pt x="0" y="0"/>
                  </a:moveTo>
                  <a:lnTo>
                    <a:pt x="0" y="24"/>
                  </a:lnTo>
                  <a:lnTo>
                    <a:pt x="11" y="24"/>
                  </a:lnTo>
                  <a:lnTo>
                    <a:pt x="21" y="20"/>
                  </a:lnTo>
                  <a:lnTo>
                    <a:pt x="27" y="14"/>
                  </a:lnTo>
                  <a:lnTo>
                    <a:pt x="28" y="12"/>
                  </a:lnTo>
                  <a:lnTo>
                    <a:pt x="28" y="8"/>
                  </a:lnTo>
                  <a:lnTo>
                    <a:pt x="2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1" name="Freeform 659">
              <a:extLst>
                <a:ext uri="{FF2B5EF4-FFF2-40B4-BE49-F238E27FC236}">
                  <a16:creationId xmlns:a16="http://schemas.microsoft.com/office/drawing/2014/main" id="{90F31ADA-D1CB-4137-8C5E-077278C8E5A1}"/>
                </a:ext>
              </a:extLst>
            </p:cNvPr>
            <p:cNvSpPr>
              <a:spLocks/>
            </p:cNvSpPr>
            <p:nvPr/>
          </p:nvSpPr>
          <p:spPr bwMode="auto">
            <a:xfrm>
              <a:off x="3150" y="2576"/>
              <a:ext cx="19" cy="24"/>
            </a:xfrm>
            <a:custGeom>
              <a:avLst/>
              <a:gdLst>
                <a:gd name="T0" fmla="*/ 19 w 19"/>
                <a:gd name="T1" fmla="*/ 0 h 24"/>
                <a:gd name="T2" fmla="*/ 0 w 19"/>
                <a:gd name="T3" fmla="*/ 0 h 24"/>
                <a:gd name="T4" fmla="*/ 0 w 19"/>
                <a:gd name="T5" fmla="*/ 14 h 24"/>
                <a:gd name="T6" fmla="*/ 0 w 19"/>
                <a:gd name="T7" fmla="*/ 14 h 24"/>
                <a:gd name="T8" fmla="*/ 0 w 19"/>
                <a:gd name="T9" fmla="*/ 18 h 24"/>
                <a:gd name="T10" fmla="*/ 4 w 19"/>
                <a:gd name="T11" fmla="*/ 22 h 24"/>
                <a:gd name="T12" fmla="*/ 7 w 19"/>
                <a:gd name="T13" fmla="*/ 24 h 24"/>
                <a:gd name="T14" fmla="*/ 13 w 19"/>
                <a:gd name="T15" fmla="*/ 24 h 24"/>
                <a:gd name="T16" fmla="*/ 19 w 19"/>
                <a:gd name="T17" fmla="*/ 24 h 24"/>
                <a:gd name="T18" fmla="*/ 19 w 19"/>
                <a:gd name="T19" fmla="*/ 0 h 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9"/>
                <a:gd name="T31" fmla="*/ 0 h 24"/>
                <a:gd name="T32" fmla="*/ 19 w 19"/>
                <a:gd name="T33" fmla="*/ 24 h 2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9" h="24">
                  <a:moveTo>
                    <a:pt x="19" y="0"/>
                  </a:moveTo>
                  <a:lnTo>
                    <a:pt x="0" y="0"/>
                  </a:lnTo>
                  <a:lnTo>
                    <a:pt x="0" y="14"/>
                  </a:lnTo>
                  <a:lnTo>
                    <a:pt x="0" y="18"/>
                  </a:lnTo>
                  <a:lnTo>
                    <a:pt x="4" y="22"/>
                  </a:lnTo>
                  <a:lnTo>
                    <a:pt x="7" y="24"/>
                  </a:lnTo>
                  <a:lnTo>
                    <a:pt x="13" y="24"/>
                  </a:lnTo>
                  <a:lnTo>
                    <a:pt x="19" y="24"/>
                  </a:lnTo>
                  <a:lnTo>
                    <a:pt x="1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2" name="Rectangle 660">
              <a:extLst>
                <a:ext uri="{FF2B5EF4-FFF2-40B4-BE49-F238E27FC236}">
                  <a16:creationId xmlns:a16="http://schemas.microsoft.com/office/drawing/2014/main" id="{2EDC23A1-BB15-4225-A763-DF2CDD5D9773}"/>
                </a:ext>
              </a:extLst>
            </p:cNvPr>
            <p:cNvSpPr>
              <a:spLocks noChangeArrowheads="1"/>
            </p:cNvSpPr>
            <p:nvPr/>
          </p:nvSpPr>
          <p:spPr bwMode="auto">
            <a:xfrm>
              <a:off x="3263" y="2576"/>
              <a:ext cx="28" cy="2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23" name="Freeform 661">
              <a:extLst>
                <a:ext uri="{FF2B5EF4-FFF2-40B4-BE49-F238E27FC236}">
                  <a16:creationId xmlns:a16="http://schemas.microsoft.com/office/drawing/2014/main" id="{8DB969ED-3F36-46EF-98FF-1A09A8A33C5D}"/>
                </a:ext>
              </a:extLst>
            </p:cNvPr>
            <p:cNvSpPr>
              <a:spLocks/>
            </p:cNvSpPr>
            <p:nvPr/>
          </p:nvSpPr>
          <p:spPr bwMode="auto">
            <a:xfrm>
              <a:off x="3156" y="2558"/>
              <a:ext cx="13" cy="4"/>
            </a:xfrm>
            <a:custGeom>
              <a:avLst/>
              <a:gdLst>
                <a:gd name="T0" fmla="*/ 13 w 13"/>
                <a:gd name="T1" fmla="*/ 4 h 4"/>
                <a:gd name="T2" fmla="*/ 13 w 13"/>
                <a:gd name="T3" fmla="*/ 0 h 4"/>
                <a:gd name="T4" fmla="*/ 13 w 13"/>
                <a:gd name="T5" fmla="*/ 0 h 4"/>
                <a:gd name="T6" fmla="*/ 7 w 13"/>
                <a:gd name="T7" fmla="*/ 2 h 4"/>
                <a:gd name="T8" fmla="*/ 7 w 13"/>
                <a:gd name="T9" fmla="*/ 2 h 4"/>
                <a:gd name="T10" fmla="*/ 0 w 13"/>
                <a:gd name="T11" fmla="*/ 4 h 4"/>
                <a:gd name="T12" fmla="*/ 13 w 13"/>
                <a:gd name="T13" fmla="*/ 4 h 4"/>
                <a:gd name="T14" fmla="*/ 0 60000 65536"/>
                <a:gd name="T15" fmla="*/ 0 60000 65536"/>
                <a:gd name="T16" fmla="*/ 0 60000 65536"/>
                <a:gd name="T17" fmla="*/ 0 60000 65536"/>
                <a:gd name="T18" fmla="*/ 0 60000 65536"/>
                <a:gd name="T19" fmla="*/ 0 60000 65536"/>
                <a:gd name="T20" fmla="*/ 0 60000 65536"/>
                <a:gd name="T21" fmla="*/ 0 w 13"/>
                <a:gd name="T22" fmla="*/ 0 h 4"/>
                <a:gd name="T23" fmla="*/ 13 w 13"/>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 h="4">
                  <a:moveTo>
                    <a:pt x="13" y="4"/>
                  </a:moveTo>
                  <a:lnTo>
                    <a:pt x="13" y="0"/>
                  </a:lnTo>
                  <a:lnTo>
                    <a:pt x="7" y="2"/>
                  </a:lnTo>
                  <a:lnTo>
                    <a:pt x="0" y="4"/>
                  </a:lnTo>
                  <a:lnTo>
                    <a:pt x="13"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624" name="Group 1001">
            <a:extLst>
              <a:ext uri="{FF2B5EF4-FFF2-40B4-BE49-F238E27FC236}">
                <a16:creationId xmlns:a16="http://schemas.microsoft.com/office/drawing/2014/main" id="{2711BE7F-CCFB-4153-AE08-26E63809AD47}"/>
              </a:ext>
            </a:extLst>
          </p:cNvPr>
          <p:cNvGrpSpPr>
            <a:grpSpLocks/>
          </p:cNvGrpSpPr>
          <p:nvPr/>
        </p:nvGrpSpPr>
        <p:grpSpPr bwMode="auto">
          <a:xfrm>
            <a:off x="7267074" y="2374232"/>
            <a:ext cx="1449388" cy="1828800"/>
            <a:chOff x="3696" y="1728"/>
            <a:chExt cx="913" cy="1152"/>
          </a:xfrm>
        </p:grpSpPr>
        <p:sp>
          <p:nvSpPr>
            <p:cNvPr id="625" name="AutoShape 662">
              <a:extLst>
                <a:ext uri="{FF2B5EF4-FFF2-40B4-BE49-F238E27FC236}">
                  <a16:creationId xmlns:a16="http://schemas.microsoft.com/office/drawing/2014/main" id="{AC71AEB0-879E-4CA5-A964-A245E80EF965}"/>
                </a:ext>
              </a:extLst>
            </p:cNvPr>
            <p:cNvSpPr>
              <a:spLocks noChangeAspect="1" noChangeArrowheads="1" noTextEdit="1"/>
            </p:cNvSpPr>
            <p:nvPr/>
          </p:nvSpPr>
          <p:spPr bwMode="auto">
            <a:xfrm>
              <a:off x="3696" y="1728"/>
              <a:ext cx="913" cy="1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26" name="Rectangle 664">
              <a:extLst>
                <a:ext uri="{FF2B5EF4-FFF2-40B4-BE49-F238E27FC236}">
                  <a16:creationId xmlns:a16="http://schemas.microsoft.com/office/drawing/2014/main" id="{1FCA32E3-17D0-432F-A869-D0F3A0F2446E}"/>
                </a:ext>
              </a:extLst>
            </p:cNvPr>
            <p:cNvSpPr>
              <a:spLocks noChangeArrowheads="1"/>
            </p:cNvSpPr>
            <p:nvPr/>
          </p:nvSpPr>
          <p:spPr bwMode="auto">
            <a:xfrm>
              <a:off x="3696" y="1728"/>
              <a:ext cx="913" cy="1152"/>
            </a:xfrm>
            <a:prstGeom prst="rect">
              <a:avLst/>
            </a:prstGeom>
            <a:solidFill>
              <a:srgbClr val="F4792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27" name="Freeform 665">
              <a:extLst>
                <a:ext uri="{FF2B5EF4-FFF2-40B4-BE49-F238E27FC236}">
                  <a16:creationId xmlns:a16="http://schemas.microsoft.com/office/drawing/2014/main" id="{70D7CCC3-F055-41DD-B793-54BCB1212344}"/>
                </a:ext>
              </a:extLst>
            </p:cNvPr>
            <p:cNvSpPr>
              <a:spLocks/>
            </p:cNvSpPr>
            <p:nvPr/>
          </p:nvSpPr>
          <p:spPr bwMode="auto">
            <a:xfrm>
              <a:off x="3746" y="2025"/>
              <a:ext cx="819" cy="819"/>
            </a:xfrm>
            <a:custGeom>
              <a:avLst/>
              <a:gdLst>
                <a:gd name="T0" fmla="*/ 819 w 819"/>
                <a:gd name="T1" fmla="*/ 410 h 819"/>
                <a:gd name="T2" fmla="*/ 811 w 819"/>
                <a:gd name="T3" fmla="*/ 492 h 819"/>
                <a:gd name="T4" fmla="*/ 787 w 819"/>
                <a:gd name="T5" fmla="*/ 569 h 819"/>
                <a:gd name="T6" fmla="*/ 749 w 819"/>
                <a:gd name="T7" fmla="*/ 639 h 819"/>
                <a:gd name="T8" fmla="*/ 699 w 819"/>
                <a:gd name="T9" fmla="*/ 699 h 819"/>
                <a:gd name="T10" fmla="*/ 639 w 819"/>
                <a:gd name="T11" fmla="*/ 749 h 819"/>
                <a:gd name="T12" fmla="*/ 569 w 819"/>
                <a:gd name="T13" fmla="*/ 787 h 819"/>
                <a:gd name="T14" fmla="*/ 491 w 819"/>
                <a:gd name="T15" fmla="*/ 811 h 819"/>
                <a:gd name="T16" fmla="*/ 409 w 819"/>
                <a:gd name="T17" fmla="*/ 819 h 819"/>
                <a:gd name="T18" fmla="*/ 366 w 819"/>
                <a:gd name="T19" fmla="*/ 817 h 819"/>
                <a:gd name="T20" fmla="*/ 286 w 819"/>
                <a:gd name="T21" fmla="*/ 801 h 819"/>
                <a:gd name="T22" fmla="*/ 214 w 819"/>
                <a:gd name="T23" fmla="*/ 769 h 819"/>
                <a:gd name="T24" fmla="*/ 148 w 819"/>
                <a:gd name="T25" fmla="*/ 725 h 819"/>
                <a:gd name="T26" fmla="*/ 94 w 819"/>
                <a:gd name="T27" fmla="*/ 671 h 819"/>
                <a:gd name="T28" fmla="*/ 50 w 819"/>
                <a:gd name="T29" fmla="*/ 605 h 819"/>
                <a:gd name="T30" fmla="*/ 18 w 819"/>
                <a:gd name="T31" fmla="*/ 532 h 819"/>
                <a:gd name="T32" fmla="*/ 2 w 819"/>
                <a:gd name="T33" fmla="*/ 452 h 819"/>
                <a:gd name="T34" fmla="*/ 0 w 819"/>
                <a:gd name="T35" fmla="*/ 410 h 819"/>
                <a:gd name="T36" fmla="*/ 8 w 819"/>
                <a:gd name="T37" fmla="*/ 328 h 819"/>
                <a:gd name="T38" fmla="*/ 32 w 819"/>
                <a:gd name="T39" fmla="*/ 250 h 819"/>
                <a:gd name="T40" fmla="*/ 70 w 819"/>
                <a:gd name="T41" fmla="*/ 180 h 819"/>
                <a:gd name="T42" fmla="*/ 120 w 819"/>
                <a:gd name="T43" fmla="*/ 120 h 819"/>
                <a:gd name="T44" fmla="*/ 180 w 819"/>
                <a:gd name="T45" fmla="*/ 70 h 819"/>
                <a:gd name="T46" fmla="*/ 250 w 819"/>
                <a:gd name="T47" fmla="*/ 32 h 819"/>
                <a:gd name="T48" fmla="*/ 326 w 819"/>
                <a:gd name="T49" fmla="*/ 8 h 819"/>
                <a:gd name="T50" fmla="*/ 409 w 819"/>
                <a:gd name="T51" fmla="*/ 0 h 819"/>
                <a:gd name="T52" fmla="*/ 451 w 819"/>
                <a:gd name="T53" fmla="*/ 2 h 819"/>
                <a:gd name="T54" fmla="*/ 531 w 819"/>
                <a:gd name="T55" fmla="*/ 20 h 819"/>
                <a:gd name="T56" fmla="*/ 605 w 819"/>
                <a:gd name="T57" fmla="*/ 50 h 819"/>
                <a:gd name="T58" fmla="*/ 669 w 819"/>
                <a:gd name="T59" fmla="*/ 94 h 819"/>
                <a:gd name="T60" fmla="*/ 725 w 819"/>
                <a:gd name="T61" fmla="*/ 150 h 819"/>
                <a:gd name="T62" fmla="*/ 769 w 819"/>
                <a:gd name="T63" fmla="*/ 214 h 819"/>
                <a:gd name="T64" fmla="*/ 799 w 819"/>
                <a:gd name="T65" fmla="*/ 288 h 819"/>
                <a:gd name="T66" fmla="*/ 817 w 819"/>
                <a:gd name="T67" fmla="*/ 368 h 819"/>
                <a:gd name="T68" fmla="*/ 819 w 819"/>
                <a:gd name="T69" fmla="*/ 410 h 81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19"/>
                <a:gd name="T106" fmla="*/ 0 h 819"/>
                <a:gd name="T107" fmla="*/ 819 w 819"/>
                <a:gd name="T108" fmla="*/ 819 h 81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19" h="819">
                  <a:moveTo>
                    <a:pt x="819" y="410"/>
                  </a:moveTo>
                  <a:lnTo>
                    <a:pt x="819" y="410"/>
                  </a:lnTo>
                  <a:lnTo>
                    <a:pt x="817" y="452"/>
                  </a:lnTo>
                  <a:lnTo>
                    <a:pt x="811" y="492"/>
                  </a:lnTo>
                  <a:lnTo>
                    <a:pt x="799" y="532"/>
                  </a:lnTo>
                  <a:lnTo>
                    <a:pt x="787" y="569"/>
                  </a:lnTo>
                  <a:lnTo>
                    <a:pt x="769" y="605"/>
                  </a:lnTo>
                  <a:lnTo>
                    <a:pt x="749" y="639"/>
                  </a:lnTo>
                  <a:lnTo>
                    <a:pt x="725" y="671"/>
                  </a:lnTo>
                  <a:lnTo>
                    <a:pt x="699" y="699"/>
                  </a:lnTo>
                  <a:lnTo>
                    <a:pt x="669" y="725"/>
                  </a:lnTo>
                  <a:lnTo>
                    <a:pt x="639" y="749"/>
                  </a:lnTo>
                  <a:lnTo>
                    <a:pt x="605" y="769"/>
                  </a:lnTo>
                  <a:lnTo>
                    <a:pt x="569" y="787"/>
                  </a:lnTo>
                  <a:lnTo>
                    <a:pt x="531" y="801"/>
                  </a:lnTo>
                  <a:lnTo>
                    <a:pt x="491" y="811"/>
                  </a:lnTo>
                  <a:lnTo>
                    <a:pt x="451" y="817"/>
                  </a:lnTo>
                  <a:lnTo>
                    <a:pt x="409" y="819"/>
                  </a:lnTo>
                  <a:lnTo>
                    <a:pt x="366" y="817"/>
                  </a:lnTo>
                  <a:lnTo>
                    <a:pt x="326" y="811"/>
                  </a:lnTo>
                  <a:lnTo>
                    <a:pt x="286" y="801"/>
                  </a:lnTo>
                  <a:lnTo>
                    <a:pt x="250" y="787"/>
                  </a:lnTo>
                  <a:lnTo>
                    <a:pt x="214" y="769"/>
                  </a:lnTo>
                  <a:lnTo>
                    <a:pt x="180" y="749"/>
                  </a:lnTo>
                  <a:lnTo>
                    <a:pt x="148" y="725"/>
                  </a:lnTo>
                  <a:lnTo>
                    <a:pt x="120" y="699"/>
                  </a:lnTo>
                  <a:lnTo>
                    <a:pt x="94" y="671"/>
                  </a:lnTo>
                  <a:lnTo>
                    <a:pt x="70" y="639"/>
                  </a:lnTo>
                  <a:lnTo>
                    <a:pt x="50" y="605"/>
                  </a:lnTo>
                  <a:lnTo>
                    <a:pt x="32" y="569"/>
                  </a:lnTo>
                  <a:lnTo>
                    <a:pt x="18" y="532"/>
                  </a:lnTo>
                  <a:lnTo>
                    <a:pt x="8" y="492"/>
                  </a:lnTo>
                  <a:lnTo>
                    <a:pt x="2" y="452"/>
                  </a:lnTo>
                  <a:lnTo>
                    <a:pt x="0" y="410"/>
                  </a:lnTo>
                  <a:lnTo>
                    <a:pt x="2" y="368"/>
                  </a:lnTo>
                  <a:lnTo>
                    <a:pt x="8" y="328"/>
                  </a:lnTo>
                  <a:lnTo>
                    <a:pt x="18" y="288"/>
                  </a:lnTo>
                  <a:lnTo>
                    <a:pt x="32" y="250"/>
                  </a:lnTo>
                  <a:lnTo>
                    <a:pt x="50" y="214"/>
                  </a:lnTo>
                  <a:lnTo>
                    <a:pt x="70" y="180"/>
                  </a:lnTo>
                  <a:lnTo>
                    <a:pt x="94" y="150"/>
                  </a:lnTo>
                  <a:lnTo>
                    <a:pt x="120" y="120"/>
                  </a:lnTo>
                  <a:lnTo>
                    <a:pt x="148" y="94"/>
                  </a:lnTo>
                  <a:lnTo>
                    <a:pt x="180" y="70"/>
                  </a:lnTo>
                  <a:lnTo>
                    <a:pt x="214" y="50"/>
                  </a:lnTo>
                  <a:lnTo>
                    <a:pt x="250" y="32"/>
                  </a:lnTo>
                  <a:lnTo>
                    <a:pt x="286" y="20"/>
                  </a:lnTo>
                  <a:lnTo>
                    <a:pt x="326" y="8"/>
                  </a:lnTo>
                  <a:lnTo>
                    <a:pt x="366" y="2"/>
                  </a:lnTo>
                  <a:lnTo>
                    <a:pt x="409" y="0"/>
                  </a:lnTo>
                  <a:lnTo>
                    <a:pt x="451" y="2"/>
                  </a:lnTo>
                  <a:lnTo>
                    <a:pt x="491" y="8"/>
                  </a:lnTo>
                  <a:lnTo>
                    <a:pt x="531" y="20"/>
                  </a:lnTo>
                  <a:lnTo>
                    <a:pt x="569" y="32"/>
                  </a:lnTo>
                  <a:lnTo>
                    <a:pt x="605" y="50"/>
                  </a:lnTo>
                  <a:lnTo>
                    <a:pt x="639" y="70"/>
                  </a:lnTo>
                  <a:lnTo>
                    <a:pt x="669" y="94"/>
                  </a:lnTo>
                  <a:lnTo>
                    <a:pt x="699" y="120"/>
                  </a:lnTo>
                  <a:lnTo>
                    <a:pt x="725" y="150"/>
                  </a:lnTo>
                  <a:lnTo>
                    <a:pt x="749" y="180"/>
                  </a:lnTo>
                  <a:lnTo>
                    <a:pt x="769" y="214"/>
                  </a:lnTo>
                  <a:lnTo>
                    <a:pt x="787" y="250"/>
                  </a:lnTo>
                  <a:lnTo>
                    <a:pt x="799" y="288"/>
                  </a:lnTo>
                  <a:lnTo>
                    <a:pt x="811" y="328"/>
                  </a:lnTo>
                  <a:lnTo>
                    <a:pt x="817" y="368"/>
                  </a:lnTo>
                  <a:lnTo>
                    <a:pt x="819" y="410"/>
                  </a:lnTo>
                  <a:close/>
                </a:path>
              </a:pathLst>
            </a:custGeom>
            <a:solidFill>
              <a:srgbClr val="F479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8" name="Freeform 666">
              <a:extLst>
                <a:ext uri="{FF2B5EF4-FFF2-40B4-BE49-F238E27FC236}">
                  <a16:creationId xmlns:a16="http://schemas.microsoft.com/office/drawing/2014/main" id="{2764AB60-10E3-475E-A709-9B9E33542001}"/>
                </a:ext>
              </a:extLst>
            </p:cNvPr>
            <p:cNvSpPr>
              <a:spLocks/>
            </p:cNvSpPr>
            <p:nvPr/>
          </p:nvSpPr>
          <p:spPr bwMode="auto">
            <a:xfrm>
              <a:off x="3752" y="2031"/>
              <a:ext cx="807" cy="807"/>
            </a:xfrm>
            <a:custGeom>
              <a:avLst/>
              <a:gdLst>
                <a:gd name="T0" fmla="*/ 0 w 807"/>
                <a:gd name="T1" fmla="*/ 404 h 807"/>
                <a:gd name="T2" fmla="*/ 8 w 807"/>
                <a:gd name="T3" fmla="*/ 322 h 807"/>
                <a:gd name="T4" fmla="*/ 32 w 807"/>
                <a:gd name="T5" fmla="*/ 246 h 807"/>
                <a:gd name="T6" fmla="*/ 68 w 807"/>
                <a:gd name="T7" fmla="*/ 178 h 807"/>
                <a:gd name="T8" fmla="*/ 118 w 807"/>
                <a:gd name="T9" fmla="*/ 118 h 807"/>
                <a:gd name="T10" fmla="*/ 178 w 807"/>
                <a:gd name="T11" fmla="*/ 70 h 807"/>
                <a:gd name="T12" fmla="*/ 246 w 807"/>
                <a:gd name="T13" fmla="*/ 32 h 807"/>
                <a:gd name="T14" fmla="*/ 322 w 807"/>
                <a:gd name="T15" fmla="*/ 8 h 807"/>
                <a:gd name="T16" fmla="*/ 403 w 807"/>
                <a:gd name="T17" fmla="*/ 0 h 807"/>
                <a:gd name="T18" fmla="*/ 445 w 807"/>
                <a:gd name="T19" fmla="*/ 2 h 807"/>
                <a:gd name="T20" fmla="*/ 523 w 807"/>
                <a:gd name="T21" fmla="*/ 18 h 807"/>
                <a:gd name="T22" fmla="*/ 595 w 807"/>
                <a:gd name="T23" fmla="*/ 50 h 807"/>
                <a:gd name="T24" fmla="*/ 659 w 807"/>
                <a:gd name="T25" fmla="*/ 92 h 807"/>
                <a:gd name="T26" fmla="*/ 715 w 807"/>
                <a:gd name="T27" fmla="*/ 148 h 807"/>
                <a:gd name="T28" fmla="*/ 757 w 807"/>
                <a:gd name="T29" fmla="*/ 212 h 807"/>
                <a:gd name="T30" fmla="*/ 789 w 807"/>
                <a:gd name="T31" fmla="*/ 284 h 807"/>
                <a:gd name="T32" fmla="*/ 805 w 807"/>
                <a:gd name="T33" fmla="*/ 362 h 807"/>
                <a:gd name="T34" fmla="*/ 807 w 807"/>
                <a:gd name="T35" fmla="*/ 404 h 807"/>
                <a:gd name="T36" fmla="*/ 799 w 807"/>
                <a:gd name="T37" fmla="*/ 486 h 807"/>
                <a:gd name="T38" fmla="*/ 775 w 807"/>
                <a:gd name="T39" fmla="*/ 560 h 807"/>
                <a:gd name="T40" fmla="*/ 737 w 807"/>
                <a:gd name="T41" fmla="*/ 631 h 807"/>
                <a:gd name="T42" fmla="*/ 689 w 807"/>
                <a:gd name="T43" fmla="*/ 689 h 807"/>
                <a:gd name="T44" fmla="*/ 629 w 807"/>
                <a:gd name="T45" fmla="*/ 739 h 807"/>
                <a:gd name="T46" fmla="*/ 561 w 807"/>
                <a:gd name="T47" fmla="*/ 777 h 807"/>
                <a:gd name="T48" fmla="*/ 485 w 807"/>
                <a:gd name="T49" fmla="*/ 799 h 807"/>
                <a:gd name="T50" fmla="*/ 403 w 807"/>
                <a:gd name="T51" fmla="*/ 807 h 807"/>
                <a:gd name="T52" fmla="*/ 362 w 807"/>
                <a:gd name="T53" fmla="*/ 805 h 807"/>
                <a:gd name="T54" fmla="*/ 282 w 807"/>
                <a:gd name="T55" fmla="*/ 789 h 807"/>
                <a:gd name="T56" fmla="*/ 210 w 807"/>
                <a:gd name="T57" fmla="*/ 759 h 807"/>
                <a:gd name="T58" fmla="*/ 146 w 807"/>
                <a:gd name="T59" fmla="*/ 715 h 807"/>
                <a:gd name="T60" fmla="*/ 92 w 807"/>
                <a:gd name="T61" fmla="*/ 661 h 807"/>
                <a:gd name="T62" fmla="*/ 48 w 807"/>
                <a:gd name="T63" fmla="*/ 597 h 807"/>
                <a:gd name="T64" fmla="*/ 18 w 807"/>
                <a:gd name="T65" fmla="*/ 524 h 807"/>
                <a:gd name="T66" fmla="*/ 2 w 807"/>
                <a:gd name="T67" fmla="*/ 446 h 807"/>
                <a:gd name="T68" fmla="*/ 0 w 807"/>
                <a:gd name="T69" fmla="*/ 404 h 80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07"/>
                <a:gd name="T106" fmla="*/ 0 h 807"/>
                <a:gd name="T107" fmla="*/ 807 w 807"/>
                <a:gd name="T108" fmla="*/ 807 h 80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07" h="807">
                  <a:moveTo>
                    <a:pt x="0" y="404"/>
                  </a:moveTo>
                  <a:lnTo>
                    <a:pt x="0" y="404"/>
                  </a:lnTo>
                  <a:lnTo>
                    <a:pt x="2" y="362"/>
                  </a:lnTo>
                  <a:lnTo>
                    <a:pt x="8" y="322"/>
                  </a:lnTo>
                  <a:lnTo>
                    <a:pt x="18" y="284"/>
                  </a:lnTo>
                  <a:lnTo>
                    <a:pt x="32" y="246"/>
                  </a:lnTo>
                  <a:lnTo>
                    <a:pt x="48" y="212"/>
                  </a:lnTo>
                  <a:lnTo>
                    <a:pt x="68" y="178"/>
                  </a:lnTo>
                  <a:lnTo>
                    <a:pt x="92" y="148"/>
                  </a:lnTo>
                  <a:lnTo>
                    <a:pt x="118" y="118"/>
                  </a:lnTo>
                  <a:lnTo>
                    <a:pt x="146" y="92"/>
                  </a:lnTo>
                  <a:lnTo>
                    <a:pt x="178" y="70"/>
                  </a:lnTo>
                  <a:lnTo>
                    <a:pt x="210" y="50"/>
                  </a:lnTo>
                  <a:lnTo>
                    <a:pt x="246" y="32"/>
                  </a:lnTo>
                  <a:lnTo>
                    <a:pt x="282" y="18"/>
                  </a:lnTo>
                  <a:lnTo>
                    <a:pt x="322" y="8"/>
                  </a:lnTo>
                  <a:lnTo>
                    <a:pt x="362" y="2"/>
                  </a:lnTo>
                  <a:lnTo>
                    <a:pt x="403" y="0"/>
                  </a:lnTo>
                  <a:lnTo>
                    <a:pt x="445" y="2"/>
                  </a:lnTo>
                  <a:lnTo>
                    <a:pt x="485" y="8"/>
                  </a:lnTo>
                  <a:lnTo>
                    <a:pt x="523" y="18"/>
                  </a:lnTo>
                  <a:lnTo>
                    <a:pt x="561" y="32"/>
                  </a:lnTo>
                  <a:lnTo>
                    <a:pt x="595" y="50"/>
                  </a:lnTo>
                  <a:lnTo>
                    <a:pt x="629" y="70"/>
                  </a:lnTo>
                  <a:lnTo>
                    <a:pt x="659" y="92"/>
                  </a:lnTo>
                  <a:lnTo>
                    <a:pt x="689" y="118"/>
                  </a:lnTo>
                  <a:lnTo>
                    <a:pt x="715" y="148"/>
                  </a:lnTo>
                  <a:lnTo>
                    <a:pt x="737" y="178"/>
                  </a:lnTo>
                  <a:lnTo>
                    <a:pt x="757" y="212"/>
                  </a:lnTo>
                  <a:lnTo>
                    <a:pt x="775" y="246"/>
                  </a:lnTo>
                  <a:lnTo>
                    <a:pt x="789" y="284"/>
                  </a:lnTo>
                  <a:lnTo>
                    <a:pt x="799" y="322"/>
                  </a:lnTo>
                  <a:lnTo>
                    <a:pt x="805" y="362"/>
                  </a:lnTo>
                  <a:lnTo>
                    <a:pt x="807" y="404"/>
                  </a:lnTo>
                  <a:lnTo>
                    <a:pt x="805" y="446"/>
                  </a:lnTo>
                  <a:lnTo>
                    <a:pt x="799" y="486"/>
                  </a:lnTo>
                  <a:lnTo>
                    <a:pt x="789" y="524"/>
                  </a:lnTo>
                  <a:lnTo>
                    <a:pt x="775" y="560"/>
                  </a:lnTo>
                  <a:lnTo>
                    <a:pt x="757" y="597"/>
                  </a:lnTo>
                  <a:lnTo>
                    <a:pt x="737" y="631"/>
                  </a:lnTo>
                  <a:lnTo>
                    <a:pt x="715" y="661"/>
                  </a:lnTo>
                  <a:lnTo>
                    <a:pt x="689" y="689"/>
                  </a:lnTo>
                  <a:lnTo>
                    <a:pt x="659" y="715"/>
                  </a:lnTo>
                  <a:lnTo>
                    <a:pt x="629" y="739"/>
                  </a:lnTo>
                  <a:lnTo>
                    <a:pt x="595" y="759"/>
                  </a:lnTo>
                  <a:lnTo>
                    <a:pt x="561" y="777"/>
                  </a:lnTo>
                  <a:lnTo>
                    <a:pt x="523" y="789"/>
                  </a:lnTo>
                  <a:lnTo>
                    <a:pt x="485" y="799"/>
                  </a:lnTo>
                  <a:lnTo>
                    <a:pt x="445" y="805"/>
                  </a:lnTo>
                  <a:lnTo>
                    <a:pt x="403" y="807"/>
                  </a:lnTo>
                  <a:lnTo>
                    <a:pt x="362" y="805"/>
                  </a:lnTo>
                  <a:lnTo>
                    <a:pt x="322" y="799"/>
                  </a:lnTo>
                  <a:lnTo>
                    <a:pt x="282" y="789"/>
                  </a:lnTo>
                  <a:lnTo>
                    <a:pt x="246" y="777"/>
                  </a:lnTo>
                  <a:lnTo>
                    <a:pt x="210" y="759"/>
                  </a:lnTo>
                  <a:lnTo>
                    <a:pt x="178" y="739"/>
                  </a:lnTo>
                  <a:lnTo>
                    <a:pt x="146" y="715"/>
                  </a:lnTo>
                  <a:lnTo>
                    <a:pt x="118" y="689"/>
                  </a:lnTo>
                  <a:lnTo>
                    <a:pt x="92" y="661"/>
                  </a:lnTo>
                  <a:lnTo>
                    <a:pt x="68" y="631"/>
                  </a:lnTo>
                  <a:lnTo>
                    <a:pt x="48" y="597"/>
                  </a:lnTo>
                  <a:lnTo>
                    <a:pt x="32" y="560"/>
                  </a:lnTo>
                  <a:lnTo>
                    <a:pt x="18" y="524"/>
                  </a:lnTo>
                  <a:lnTo>
                    <a:pt x="8" y="486"/>
                  </a:lnTo>
                  <a:lnTo>
                    <a:pt x="2" y="446"/>
                  </a:lnTo>
                  <a:lnTo>
                    <a:pt x="0" y="404"/>
                  </a:lnTo>
                  <a:close/>
                </a:path>
              </a:pathLst>
            </a:custGeom>
            <a:solidFill>
              <a:srgbClr val="F47C2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9" name="Freeform 667">
              <a:extLst>
                <a:ext uri="{FF2B5EF4-FFF2-40B4-BE49-F238E27FC236}">
                  <a16:creationId xmlns:a16="http://schemas.microsoft.com/office/drawing/2014/main" id="{CE29C371-C442-47D8-AEB8-F561FB3C4897}"/>
                </a:ext>
              </a:extLst>
            </p:cNvPr>
            <p:cNvSpPr>
              <a:spLocks/>
            </p:cNvSpPr>
            <p:nvPr/>
          </p:nvSpPr>
          <p:spPr bwMode="auto">
            <a:xfrm>
              <a:off x="3756" y="2037"/>
              <a:ext cx="797" cy="797"/>
            </a:xfrm>
            <a:custGeom>
              <a:avLst/>
              <a:gdLst>
                <a:gd name="T0" fmla="*/ 0 w 797"/>
                <a:gd name="T1" fmla="*/ 398 h 797"/>
                <a:gd name="T2" fmla="*/ 10 w 797"/>
                <a:gd name="T3" fmla="*/ 318 h 797"/>
                <a:gd name="T4" fmla="*/ 32 w 797"/>
                <a:gd name="T5" fmla="*/ 244 h 797"/>
                <a:gd name="T6" fmla="*/ 68 w 797"/>
                <a:gd name="T7" fmla="*/ 176 h 797"/>
                <a:gd name="T8" fmla="*/ 118 w 797"/>
                <a:gd name="T9" fmla="*/ 118 h 797"/>
                <a:gd name="T10" fmla="*/ 176 w 797"/>
                <a:gd name="T11" fmla="*/ 68 h 797"/>
                <a:gd name="T12" fmla="*/ 244 w 797"/>
                <a:gd name="T13" fmla="*/ 32 h 797"/>
                <a:gd name="T14" fmla="*/ 318 w 797"/>
                <a:gd name="T15" fmla="*/ 8 h 797"/>
                <a:gd name="T16" fmla="*/ 399 w 797"/>
                <a:gd name="T17" fmla="*/ 0 h 797"/>
                <a:gd name="T18" fmla="*/ 441 w 797"/>
                <a:gd name="T19" fmla="*/ 2 h 797"/>
                <a:gd name="T20" fmla="*/ 517 w 797"/>
                <a:gd name="T21" fmla="*/ 18 h 797"/>
                <a:gd name="T22" fmla="*/ 589 w 797"/>
                <a:gd name="T23" fmla="*/ 48 h 797"/>
                <a:gd name="T24" fmla="*/ 653 w 797"/>
                <a:gd name="T25" fmla="*/ 92 h 797"/>
                <a:gd name="T26" fmla="*/ 707 w 797"/>
                <a:gd name="T27" fmla="*/ 146 h 797"/>
                <a:gd name="T28" fmla="*/ 749 w 797"/>
                <a:gd name="T29" fmla="*/ 208 h 797"/>
                <a:gd name="T30" fmla="*/ 779 w 797"/>
                <a:gd name="T31" fmla="*/ 280 h 797"/>
                <a:gd name="T32" fmla="*/ 795 w 797"/>
                <a:gd name="T33" fmla="*/ 358 h 797"/>
                <a:gd name="T34" fmla="*/ 797 w 797"/>
                <a:gd name="T35" fmla="*/ 398 h 797"/>
                <a:gd name="T36" fmla="*/ 789 w 797"/>
                <a:gd name="T37" fmla="*/ 478 h 797"/>
                <a:gd name="T38" fmla="*/ 765 w 797"/>
                <a:gd name="T39" fmla="*/ 552 h 797"/>
                <a:gd name="T40" fmla="*/ 729 w 797"/>
                <a:gd name="T41" fmla="*/ 621 h 797"/>
                <a:gd name="T42" fmla="*/ 681 w 797"/>
                <a:gd name="T43" fmla="*/ 681 h 797"/>
                <a:gd name="T44" fmla="*/ 621 w 797"/>
                <a:gd name="T45" fmla="*/ 729 h 797"/>
                <a:gd name="T46" fmla="*/ 555 w 797"/>
                <a:gd name="T47" fmla="*/ 765 h 797"/>
                <a:gd name="T48" fmla="*/ 479 w 797"/>
                <a:gd name="T49" fmla="*/ 789 h 797"/>
                <a:gd name="T50" fmla="*/ 399 w 797"/>
                <a:gd name="T51" fmla="*/ 797 h 797"/>
                <a:gd name="T52" fmla="*/ 358 w 797"/>
                <a:gd name="T53" fmla="*/ 795 h 797"/>
                <a:gd name="T54" fmla="*/ 280 w 797"/>
                <a:gd name="T55" fmla="*/ 779 h 797"/>
                <a:gd name="T56" fmla="*/ 208 w 797"/>
                <a:gd name="T57" fmla="*/ 749 h 797"/>
                <a:gd name="T58" fmla="*/ 146 w 797"/>
                <a:gd name="T59" fmla="*/ 705 h 797"/>
                <a:gd name="T60" fmla="*/ 92 w 797"/>
                <a:gd name="T61" fmla="*/ 653 h 797"/>
                <a:gd name="T62" fmla="*/ 48 w 797"/>
                <a:gd name="T63" fmla="*/ 589 h 797"/>
                <a:gd name="T64" fmla="*/ 18 w 797"/>
                <a:gd name="T65" fmla="*/ 516 h 797"/>
                <a:gd name="T66" fmla="*/ 4 w 797"/>
                <a:gd name="T67" fmla="*/ 438 h 797"/>
                <a:gd name="T68" fmla="*/ 0 w 797"/>
                <a:gd name="T69" fmla="*/ 398 h 79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97"/>
                <a:gd name="T106" fmla="*/ 0 h 797"/>
                <a:gd name="T107" fmla="*/ 797 w 797"/>
                <a:gd name="T108" fmla="*/ 797 h 79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97" h="797">
                  <a:moveTo>
                    <a:pt x="0" y="398"/>
                  </a:moveTo>
                  <a:lnTo>
                    <a:pt x="0" y="398"/>
                  </a:lnTo>
                  <a:lnTo>
                    <a:pt x="4" y="358"/>
                  </a:lnTo>
                  <a:lnTo>
                    <a:pt x="10" y="318"/>
                  </a:lnTo>
                  <a:lnTo>
                    <a:pt x="18" y="280"/>
                  </a:lnTo>
                  <a:lnTo>
                    <a:pt x="32" y="244"/>
                  </a:lnTo>
                  <a:lnTo>
                    <a:pt x="48" y="208"/>
                  </a:lnTo>
                  <a:lnTo>
                    <a:pt x="68" y="176"/>
                  </a:lnTo>
                  <a:lnTo>
                    <a:pt x="92" y="146"/>
                  </a:lnTo>
                  <a:lnTo>
                    <a:pt x="118" y="118"/>
                  </a:lnTo>
                  <a:lnTo>
                    <a:pt x="146" y="92"/>
                  </a:lnTo>
                  <a:lnTo>
                    <a:pt x="176" y="68"/>
                  </a:lnTo>
                  <a:lnTo>
                    <a:pt x="208" y="48"/>
                  </a:lnTo>
                  <a:lnTo>
                    <a:pt x="244" y="32"/>
                  </a:lnTo>
                  <a:lnTo>
                    <a:pt x="280" y="18"/>
                  </a:lnTo>
                  <a:lnTo>
                    <a:pt x="318" y="8"/>
                  </a:lnTo>
                  <a:lnTo>
                    <a:pt x="358" y="2"/>
                  </a:lnTo>
                  <a:lnTo>
                    <a:pt x="399" y="0"/>
                  </a:lnTo>
                  <a:lnTo>
                    <a:pt x="441" y="2"/>
                  </a:lnTo>
                  <a:lnTo>
                    <a:pt x="479" y="8"/>
                  </a:lnTo>
                  <a:lnTo>
                    <a:pt x="517" y="18"/>
                  </a:lnTo>
                  <a:lnTo>
                    <a:pt x="555" y="32"/>
                  </a:lnTo>
                  <a:lnTo>
                    <a:pt x="589" y="48"/>
                  </a:lnTo>
                  <a:lnTo>
                    <a:pt x="621" y="68"/>
                  </a:lnTo>
                  <a:lnTo>
                    <a:pt x="653" y="92"/>
                  </a:lnTo>
                  <a:lnTo>
                    <a:pt x="681" y="118"/>
                  </a:lnTo>
                  <a:lnTo>
                    <a:pt x="707" y="146"/>
                  </a:lnTo>
                  <a:lnTo>
                    <a:pt x="729" y="176"/>
                  </a:lnTo>
                  <a:lnTo>
                    <a:pt x="749" y="208"/>
                  </a:lnTo>
                  <a:lnTo>
                    <a:pt x="765" y="244"/>
                  </a:lnTo>
                  <a:lnTo>
                    <a:pt x="779" y="280"/>
                  </a:lnTo>
                  <a:lnTo>
                    <a:pt x="789" y="318"/>
                  </a:lnTo>
                  <a:lnTo>
                    <a:pt x="795" y="358"/>
                  </a:lnTo>
                  <a:lnTo>
                    <a:pt x="797" y="398"/>
                  </a:lnTo>
                  <a:lnTo>
                    <a:pt x="795" y="438"/>
                  </a:lnTo>
                  <a:lnTo>
                    <a:pt x="789" y="478"/>
                  </a:lnTo>
                  <a:lnTo>
                    <a:pt x="779" y="516"/>
                  </a:lnTo>
                  <a:lnTo>
                    <a:pt x="765" y="552"/>
                  </a:lnTo>
                  <a:lnTo>
                    <a:pt x="749" y="589"/>
                  </a:lnTo>
                  <a:lnTo>
                    <a:pt x="729" y="621"/>
                  </a:lnTo>
                  <a:lnTo>
                    <a:pt x="707" y="653"/>
                  </a:lnTo>
                  <a:lnTo>
                    <a:pt x="681" y="681"/>
                  </a:lnTo>
                  <a:lnTo>
                    <a:pt x="653" y="705"/>
                  </a:lnTo>
                  <a:lnTo>
                    <a:pt x="621" y="729"/>
                  </a:lnTo>
                  <a:lnTo>
                    <a:pt x="589" y="749"/>
                  </a:lnTo>
                  <a:lnTo>
                    <a:pt x="555" y="765"/>
                  </a:lnTo>
                  <a:lnTo>
                    <a:pt x="517" y="779"/>
                  </a:lnTo>
                  <a:lnTo>
                    <a:pt x="479" y="789"/>
                  </a:lnTo>
                  <a:lnTo>
                    <a:pt x="441" y="795"/>
                  </a:lnTo>
                  <a:lnTo>
                    <a:pt x="399" y="797"/>
                  </a:lnTo>
                  <a:lnTo>
                    <a:pt x="358" y="795"/>
                  </a:lnTo>
                  <a:lnTo>
                    <a:pt x="318" y="789"/>
                  </a:lnTo>
                  <a:lnTo>
                    <a:pt x="280" y="779"/>
                  </a:lnTo>
                  <a:lnTo>
                    <a:pt x="244" y="765"/>
                  </a:lnTo>
                  <a:lnTo>
                    <a:pt x="208" y="749"/>
                  </a:lnTo>
                  <a:lnTo>
                    <a:pt x="176" y="729"/>
                  </a:lnTo>
                  <a:lnTo>
                    <a:pt x="146" y="705"/>
                  </a:lnTo>
                  <a:lnTo>
                    <a:pt x="118" y="681"/>
                  </a:lnTo>
                  <a:lnTo>
                    <a:pt x="92" y="653"/>
                  </a:lnTo>
                  <a:lnTo>
                    <a:pt x="68" y="621"/>
                  </a:lnTo>
                  <a:lnTo>
                    <a:pt x="48" y="589"/>
                  </a:lnTo>
                  <a:lnTo>
                    <a:pt x="32" y="552"/>
                  </a:lnTo>
                  <a:lnTo>
                    <a:pt x="18" y="516"/>
                  </a:lnTo>
                  <a:lnTo>
                    <a:pt x="10" y="478"/>
                  </a:lnTo>
                  <a:lnTo>
                    <a:pt x="4" y="438"/>
                  </a:lnTo>
                  <a:lnTo>
                    <a:pt x="0" y="398"/>
                  </a:lnTo>
                  <a:close/>
                </a:path>
              </a:pathLst>
            </a:custGeom>
            <a:solidFill>
              <a:srgbClr val="F57E2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0" name="Freeform 668">
              <a:extLst>
                <a:ext uri="{FF2B5EF4-FFF2-40B4-BE49-F238E27FC236}">
                  <a16:creationId xmlns:a16="http://schemas.microsoft.com/office/drawing/2014/main" id="{29DDBEC3-145E-4F4A-9EBC-54FBCB5E2746}"/>
                </a:ext>
              </a:extLst>
            </p:cNvPr>
            <p:cNvSpPr>
              <a:spLocks/>
            </p:cNvSpPr>
            <p:nvPr/>
          </p:nvSpPr>
          <p:spPr bwMode="auto">
            <a:xfrm>
              <a:off x="3762" y="2043"/>
              <a:ext cx="785" cy="785"/>
            </a:xfrm>
            <a:custGeom>
              <a:avLst/>
              <a:gdLst>
                <a:gd name="T0" fmla="*/ 0 w 785"/>
                <a:gd name="T1" fmla="*/ 392 h 785"/>
                <a:gd name="T2" fmla="*/ 8 w 785"/>
                <a:gd name="T3" fmla="*/ 314 h 785"/>
                <a:gd name="T4" fmla="*/ 32 w 785"/>
                <a:gd name="T5" fmla="*/ 240 h 785"/>
                <a:gd name="T6" fmla="*/ 68 w 785"/>
                <a:gd name="T7" fmla="*/ 174 h 785"/>
                <a:gd name="T8" fmla="*/ 116 w 785"/>
                <a:gd name="T9" fmla="*/ 116 h 785"/>
                <a:gd name="T10" fmla="*/ 174 w 785"/>
                <a:gd name="T11" fmla="*/ 68 h 785"/>
                <a:gd name="T12" fmla="*/ 240 w 785"/>
                <a:gd name="T13" fmla="*/ 32 h 785"/>
                <a:gd name="T14" fmla="*/ 314 w 785"/>
                <a:gd name="T15" fmla="*/ 8 h 785"/>
                <a:gd name="T16" fmla="*/ 393 w 785"/>
                <a:gd name="T17" fmla="*/ 0 h 785"/>
                <a:gd name="T18" fmla="*/ 433 w 785"/>
                <a:gd name="T19" fmla="*/ 2 h 785"/>
                <a:gd name="T20" fmla="*/ 509 w 785"/>
                <a:gd name="T21" fmla="*/ 18 h 785"/>
                <a:gd name="T22" fmla="*/ 581 w 785"/>
                <a:gd name="T23" fmla="*/ 48 h 785"/>
                <a:gd name="T24" fmla="*/ 643 w 785"/>
                <a:gd name="T25" fmla="*/ 90 h 785"/>
                <a:gd name="T26" fmla="*/ 695 w 785"/>
                <a:gd name="T27" fmla="*/ 144 h 785"/>
                <a:gd name="T28" fmla="*/ 739 w 785"/>
                <a:gd name="T29" fmla="*/ 206 h 785"/>
                <a:gd name="T30" fmla="*/ 767 w 785"/>
                <a:gd name="T31" fmla="*/ 276 h 785"/>
                <a:gd name="T32" fmla="*/ 783 w 785"/>
                <a:gd name="T33" fmla="*/ 352 h 785"/>
                <a:gd name="T34" fmla="*/ 785 w 785"/>
                <a:gd name="T35" fmla="*/ 392 h 785"/>
                <a:gd name="T36" fmla="*/ 777 w 785"/>
                <a:gd name="T37" fmla="*/ 472 h 785"/>
                <a:gd name="T38" fmla="*/ 755 w 785"/>
                <a:gd name="T39" fmla="*/ 546 h 785"/>
                <a:gd name="T40" fmla="*/ 719 w 785"/>
                <a:gd name="T41" fmla="*/ 613 h 785"/>
                <a:gd name="T42" fmla="*/ 671 w 785"/>
                <a:gd name="T43" fmla="*/ 671 h 785"/>
                <a:gd name="T44" fmla="*/ 613 w 785"/>
                <a:gd name="T45" fmla="*/ 719 h 785"/>
                <a:gd name="T46" fmla="*/ 545 w 785"/>
                <a:gd name="T47" fmla="*/ 755 h 785"/>
                <a:gd name="T48" fmla="*/ 473 w 785"/>
                <a:gd name="T49" fmla="*/ 777 h 785"/>
                <a:gd name="T50" fmla="*/ 393 w 785"/>
                <a:gd name="T51" fmla="*/ 785 h 785"/>
                <a:gd name="T52" fmla="*/ 352 w 785"/>
                <a:gd name="T53" fmla="*/ 783 h 785"/>
                <a:gd name="T54" fmla="*/ 276 w 785"/>
                <a:gd name="T55" fmla="*/ 767 h 785"/>
                <a:gd name="T56" fmla="*/ 206 w 785"/>
                <a:gd name="T57" fmla="*/ 739 h 785"/>
                <a:gd name="T58" fmla="*/ 144 w 785"/>
                <a:gd name="T59" fmla="*/ 695 h 785"/>
                <a:gd name="T60" fmla="*/ 90 w 785"/>
                <a:gd name="T61" fmla="*/ 643 h 785"/>
                <a:gd name="T62" fmla="*/ 48 w 785"/>
                <a:gd name="T63" fmla="*/ 581 h 785"/>
                <a:gd name="T64" fmla="*/ 18 w 785"/>
                <a:gd name="T65" fmla="*/ 510 h 785"/>
                <a:gd name="T66" fmla="*/ 2 w 785"/>
                <a:gd name="T67" fmla="*/ 432 h 785"/>
                <a:gd name="T68" fmla="*/ 0 w 785"/>
                <a:gd name="T69" fmla="*/ 392 h 78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85"/>
                <a:gd name="T106" fmla="*/ 0 h 785"/>
                <a:gd name="T107" fmla="*/ 785 w 785"/>
                <a:gd name="T108" fmla="*/ 785 h 78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85" h="785">
                  <a:moveTo>
                    <a:pt x="0" y="392"/>
                  </a:moveTo>
                  <a:lnTo>
                    <a:pt x="0" y="392"/>
                  </a:lnTo>
                  <a:lnTo>
                    <a:pt x="2" y="352"/>
                  </a:lnTo>
                  <a:lnTo>
                    <a:pt x="8" y="314"/>
                  </a:lnTo>
                  <a:lnTo>
                    <a:pt x="18" y="276"/>
                  </a:lnTo>
                  <a:lnTo>
                    <a:pt x="32" y="240"/>
                  </a:lnTo>
                  <a:lnTo>
                    <a:pt x="48" y="206"/>
                  </a:lnTo>
                  <a:lnTo>
                    <a:pt x="68" y="174"/>
                  </a:lnTo>
                  <a:lnTo>
                    <a:pt x="90" y="144"/>
                  </a:lnTo>
                  <a:lnTo>
                    <a:pt x="116" y="116"/>
                  </a:lnTo>
                  <a:lnTo>
                    <a:pt x="144" y="90"/>
                  </a:lnTo>
                  <a:lnTo>
                    <a:pt x="174" y="68"/>
                  </a:lnTo>
                  <a:lnTo>
                    <a:pt x="206" y="48"/>
                  </a:lnTo>
                  <a:lnTo>
                    <a:pt x="240" y="32"/>
                  </a:lnTo>
                  <a:lnTo>
                    <a:pt x="276" y="18"/>
                  </a:lnTo>
                  <a:lnTo>
                    <a:pt x="314" y="8"/>
                  </a:lnTo>
                  <a:lnTo>
                    <a:pt x="352" y="2"/>
                  </a:lnTo>
                  <a:lnTo>
                    <a:pt x="393" y="0"/>
                  </a:lnTo>
                  <a:lnTo>
                    <a:pt x="433" y="2"/>
                  </a:lnTo>
                  <a:lnTo>
                    <a:pt x="473" y="8"/>
                  </a:lnTo>
                  <a:lnTo>
                    <a:pt x="509" y="18"/>
                  </a:lnTo>
                  <a:lnTo>
                    <a:pt x="545" y="32"/>
                  </a:lnTo>
                  <a:lnTo>
                    <a:pt x="581" y="48"/>
                  </a:lnTo>
                  <a:lnTo>
                    <a:pt x="613" y="68"/>
                  </a:lnTo>
                  <a:lnTo>
                    <a:pt x="643" y="90"/>
                  </a:lnTo>
                  <a:lnTo>
                    <a:pt x="671" y="116"/>
                  </a:lnTo>
                  <a:lnTo>
                    <a:pt x="695" y="144"/>
                  </a:lnTo>
                  <a:lnTo>
                    <a:pt x="719" y="174"/>
                  </a:lnTo>
                  <a:lnTo>
                    <a:pt x="739" y="206"/>
                  </a:lnTo>
                  <a:lnTo>
                    <a:pt x="755" y="240"/>
                  </a:lnTo>
                  <a:lnTo>
                    <a:pt x="767" y="276"/>
                  </a:lnTo>
                  <a:lnTo>
                    <a:pt x="777" y="314"/>
                  </a:lnTo>
                  <a:lnTo>
                    <a:pt x="783" y="352"/>
                  </a:lnTo>
                  <a:lnTo>
                    <a:pt x="785" y="392"/>
                  </a:lnTo>
                  <a:lnTo>
                    <a:pt x="783" y="432"/>
                  </a:lnTo>
                  <a:lnTo>
                    <a:pt x="777" y="472"/>
                  </a:lnTo>
                  <a:lnTo>
                    <a:pt x="767" y="510"/>
                  </a:lnTo>
                  <a:lnTo>
                    <a:pt x="755" y="546"/>
                  </a:lnTo>
                  <a:lnTo>
                    <a:pt x="739" y="581"/>
                  </a:lnTo>
                  <a:lnTo>
                    <a:pt x="719" y="613"/>
                  </a:lnTo>
                  <a:lnTo>
                    <a:pt x="695" y="643"/>
                  </a:lnTo>
                  <a:lnTo>
                    <a:pt x="671" y="671"/>
                  </a:lnTo>
                  <a:lnTo>
                    <a:pt x="643" y="695"/>
                  </a:lnTo>
                  <a:lnTo>
                    <a:pt x="613" y="719"/>
                  </a:lnTo>
                  <a:lnTo>
                    <a:pt x="581" y="739"/>
                  </a:lnTo>
                  <a:lnTo>
                    <a:pt x="545" y="755"/>
                  </a:lnTo>
                  <a:lnTo>
                    <a:pt x="509" y="767"/>
                  </a:lnTo>
                  <a:lnTo>
                    <a:pt x="473" y="777"/>
                  </a:lnTo>
                  <a:lnTo>
                    <a:pt x="433" y="783"/>
                  </a:lnTo>
                  <a:lnTo>
                    <a:pt x="393" y="785"/>
                  </a:lnTo>
                  <a:lnTo>
                    <a:pt x="352" y="783"/>
                  </a:lnTo>
                  <a:lnTo>
                    <a:pt x="314" y="777"/>
                  </a:lnTo>
                  <a:lnTo>
                    <a:pt x="276" y="767"/>
                  </a:lnTo>
                  <a:lnTo>
                    <a:pt x="240" y="755"/>
                  </a:lnTo>
                  <a:lnTo>
                    <a:pt x="206" y="739"/>
                  </a:lnTo>
                  <a:lnTo>
                    <a:pt x="174" y="719"/>
                  </a:lnTo>
                  <a:lnTo>
                    <a:pt x="144" y="695"/>
                  </a:lnTo>
                  <a:lnTo>
                    <a:pt x="116" y="671"/>
                  </a:lnTo>
                  <a:lnTo>
                    <a:pt x="90" y="643"/>
                  </a:lnTo>
                  <a:lnTo>
                    <a:pt x="68" y="613"/>
                  </a:lnTo>
                  <a:lnTo>
                    <a:pt x="48" y="581"/>
                  </a:lnTo>
                  <a:lnTo>
                    <a:pt x="32" y="546"/>
                  </a:lnTo>
                  <a:lnTo>
                    <a:pt x="18" y="510"/>
                  </a:lnTo>
                  <a:lnTo>
                    <a:pt x="8" y="472"/>
                  </a:lnTo>
                  <a:lnTo>
                    <a:pt x="2" y="432"/>
                  </a:lnTo>
                  <a:lnTo>
                    <a:pt x="0" y="392"/>
                  </a:lnTo>
                  <a:close/>
                </a:path>
              </a:pathLst>
            </a:custGeom>
            <a:solidFill>
              <a:srgbClr val="F5812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1" name="Freeform 669">
              <a:extLst>
                <a:ext uri="{FF2B5EF4-FFF2-40B4-BE49-F238E27FC236}">
                  <a16:creationId xmlns:a16="http://schemas.microsoft.com/office/drawing/2014/main" id="{D95DE1C0-8EAD-43EB-928F-773EE7441A64}"/>
                </a:ext>
              </a:extLst>
            </p:cNvPr>
            <p:cNvSpPr>
              <a:spLocks/>
            </p:cNvSpPr>
            <p:nvPr/>
          </p:nvSpPr>
          <p:spPr bwMode="auto">
            <a:xfrm>
              <a:off x="3768" y="2049"/>
              <a:ext cx="773" cy="775"/>
            </a:xfrm>
            <a:custGeom>
              <a:avLst/>
              <a:gdLst>
                <a:gd name="T0" fmla="*/ 0 w 773"/>
                <a:gd name="T1" fmla="*/ 386 h 775"/>
                <a:gd name="T2" fmla="*/ 8 w 773"/>
                <a:gd name="T3" fmla="*/ 310 h 775"/>
                <a:gd name="T4" fmla="*/ 30 w 773"/>
                <a:gd name="T5" fmla="*/ 236 h 775"/>
                <a:gd name="T6" fmla="*/ 66 w 773"/>
                <a:gd name="T7" fmla="*/ 170 h 775"/>
                <a:gd name="T8" fmla="*/ 114 w 773"/>
                <a:gd name="T9" fmla="*/ 114 h 775"/>
                <a:gd name="T10" fmla="*/ 170 w 773"/>
                <a:gd name="T11" fmla="*/ 66 h 775"/>
                <a:gd name="T12" fmla="*/ 236 w 773"/>
                <a:gd name="T13" fmla="*/ 32 h 775"/>
                <a:gd name="T14" fmla="*/ 308 w 773"/>
                <a:gd name="T15" fmla="*/ 8 h 775"/>
                <a:gd name="T16" fmla="*/ 387 w 773"/>
                <a:gd name="T17" fmla="*/ 0 h 775"/>
                <a:gd name="T18" fmla="*/ 427 w 773"/>
                <a:gd name="T19" fmla="*/ 2 h 775"/>
                <a:gd name="T20" fmla="*/ 503 w 773"/>
                <a:gd name="T21" fmla="*/ 18 h 775"/>
                <a:gd name="T22" fmla="*/ 571 w 773"/>
                <a:gd name="T23" fmla="*/ 48 h 775"/>
                <a:gd name="T24" fmla="*/ 633 w 773"/>
                <a:gd name="T25" fmla="*/ 88 h 775"/>
                <a:gd name="T26" fmla="*/ 685 w 773"/>
                <a:gd name="T27" fmla="*/ 142 h 775"/>
                <a:gd name="T28" fmla="*/ 727 w 773"/>
                <a:gd name="T29" fmla="*/ 202 h 775"/>
                <a:gd name="T30" fmla="*/ 757 w 773"/>
                <a:gd name="T31" fmla="*/ 272 h 775"/>
                <a:gd name="T32" fmla="*/ 771 w 773"/>
                <a:gd name="T33" fmla="*/ 348 h 775"/>
                <a:gd name="T34" fmla="*/ 773 w 773"/>
                <a:gd name="T35" fmla="*/ 386 h 775"/>
                <a:gd name="T36" fmla="*/ 765 w 773"/>
                <a:gd name="T37" fmla="*/ 464 h 775"/>
                <a:gd name="T38" fmla="*/ 743 w 773"/>
                <a:gd name="T39" fmla="*/ 538 h 775"/>
                <a:gd name="T40" fmla="*/ 707 w 773"/>
                <a:gd name="T41" fmla="*/ 603 h 775"/>
                <a:gd name="T42" fmla="*/ 661 w 773"/>
                <a:gd name="T43" fmla="*/ 661 h 775"/>
                <a:gd name="T44" fmla="*/ 603 w 773"/>
                <a:gd name="T45" fmla="*/ 709 h 775"/>
                <a:gd name="T46" fmla="*/ 537 w 773"/>
                <a:gd name="T47" fmla="*/ 743 h 775"/>
                <a:gd name="T48" fmla="*/ 465 w 773"/>
                <a:gd name="T49" fmla="*/ 767 h 775"/>
                <a:gd name="T50" fmla="*/ 387 w 773"/>
                <a:gd name="T51" fmla="*/ 775 h 775"/>
                <a:gd name="T52" fmla="*/ 346 w 773"/>
                <a:gd name="T53" fmla="*/ 773 h 775"/>
                <a:gd name="T54" fmla="*/ 272 w 773"/>
                <a:gd name="T55" fmla="*/ 757 h 775"/>
                <a:gd name="T56" fmla="*/ 202 w 773"/>
                <a:gd name="T57" fmla="*/ 727 h 775"/>
                <a:gd name="T58" fmla="*/ 140 w 773"/>
                <a:gd name="T59" fmla="*/ 685 h 775"/>
                <a:gd name="T60" fmla="*/ 88 w 773"/>
                <a:gd name="T61" fmla="*/ 633 h 775"/>
                <a:gd name="T62" fmla="*/ 46 w 773"/>
                <a:gd name="T63" fmla="*/ 573 h 775"/>
                <a:gd name="T64" fmla="*/ 18 w 773"/>
                <a:gd name="T65" fmla="*/ 502 h 775"/>
                <a:gd name="T66" fmla="*/ 2 w 773"/>
                <a:gd name="T67" fmla="*/ 426 h 775"/>
                <a:gd name="T68" fmla="*/ 0 w 773"/>
                <a:gd name="T69" fmla="*/ 386 h 77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73"/>
                <a:gd name="T106" fmla="*/ 0 h 775"/>
                <a:gd name="T107" fmla="*/ 773 w 773"/>
                <a:gd name="T108" fmla="*/ 775 h 77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73" h="775">
                  <a:moveTo>
                    <a:pt x="0" y="386"/>
                  </a:moveTo>
                  <a:lnTo>
                    <a:pt x="0" y="386"/>
                  </a:lnTo>
                  <a:lnTo>
                    <a:pt x="2" y="348"/>
                  </a:lnTo>
                  <a:lnTo>
                    <a:pt x="8" y="310"/>
                  </a:lnTo>
                  <a:lnTo>
                    <a:pt x="18" y="272"/>
                  </a:lnTo>
                  <a:lnTo>
                    <a:pt x="30" y="236"/>
                  </a:lnTo>
                  <a:lnTo>
                    <a:pt x="46" y="202"/>
                  </a:lnTo>
                  <a:lnTo>
                    <a:pt x="66" y="170"/>
                  </a:lnTo>
                  <a:lnTo>
                    <a:pt x="88" y="142"/>
                  </a:lnTo>
                  <a:lnTo>
                    <a:pt x="114" y="114"/>
                  </a:lnTo>
                  <a:lnTo>
                    <a:pt x="140" y="88"/>
                  </a:lnTo>
                  <a:lnTo>
                    <a:pt x="170" y="66"/>
                  </a:lnTo>
                  <a:lnTo>
                    <a:pt x="202" y="48"/>
                  </a:lnTo>
                  <a:lnTo>
                    <a:pt x="236" y="32"/>
                  </a:lnTo>
                  <a:lnTo>
                    <a:pt x="272" y="18"/>
                  </a:lnTo>
                  <a:lnTo>
                    <a:pt x="308" y="8"/>
                  </a:lnTo>
                  <a:lnTo>
                    <a:pt x="346" y="2"/>
                  </a:lnTo>
                  <a:lnTo>
                    <a:pt x="387" y="0"/>
                  </a:lnTo>
                  <a:lnTo>
                    <a:pt x="427" y="2"/>
                  </a:lnTo>
                  <a:lnTo>
                    <a:pt x="465" y="8"/>
                  </a:lnTo>
                  <a:lnTo>
                    <a:pt x="503" y="18"/>
                  </a:lnTo>
                  <a:lnTo>
                    <a:pt x="537" y="32"/>
                  </a:lnTo>
                  <a:lnTo>
                    <a:pt x="571" y="48"/>
                  </a:lnTo>
                  <a:lnTo>
                    <a:pt x="603" y="66"/>
                  </a:lnTo>
                  <a:lnTo>
                    <a:pt x="633" y="88"/>
                  </a:lnTo>
                  <a:lnTo>
                    <a:pt x="661" y="114"/>
                  </a:lnTo>
                  <a:lnTo>
                    <a:pt x="685" y="142"/>
                  </a:lnTo>
                  <a:lnTo>
                    <a:pt x="707" y="170"/>
                  </a:lnTo>
                  <a:lnTo>
                    <a:pt x="727" y="202"/>
                  </a:lnTo>
                  <a:lnTo>
                    <a:pt x="743" y="236"/>
                  </a:lnTo>
                  <a:lnTo>
                    <a:pt x="757" y="272"/>
                  </a:lnTo>
                  <a:lnTo>
                    <a:pt x="765" y="310"/>
                  </a:lnTo>
                  <a:lnTo>
                    <a:pt x="771" y="348"/>
                  </a:lnTo>
                  <a:lnTo>
                    <a:pt x="773" y="386"/>
                  </a:lnTo>
                  <a:lnTo>
                    <a:pt x="771" y="426"/>
                  </a:lnTo>
                  <a:lnTo>
                    <a:pt x="765" y="464"/>
                  </a:lnTo>
                  <a:lnTo>
                    <a:pt x="757" y="502"/>
                  </a:lnTo>
                  <a:lnTo>
                    <a:pt x="743" y="538"/>
                  </a:lnTo>
                  <a:lnTo>
                    <a:pt x="727" y="573"/>
                  </a:lnTo>
                  <a:lnTo>
                    <a:pt x="707" y="603"/>
                  </a:lnTo>
                  <a:lnTo>
                    <a:pt x="685" y="633"/>
                  </a:lnTo>
                  <a:lnTo>
                    <a:pt x="661" y="661"/>
                  </a:lnTo>
                  <a:lnTo>
                    <a:pt x="633" y="685"/>
                  </a:lnTo>
                  <a:lnTo>
                    <a:pt x="603" y="709"/>
                  </a:lnTo>
                  <a:lnTo>
                    <a:pt x="571" y="727"/>
                  </a:lnTo>
                  <a:lnTo>
                    <a:pt x="537" y="743"/>
                  </a:lnTo>
                  <a:lnTo>
                    <a:pt x="503" y="757"/>
                  </a:lnTo>
                  <a:lnTo>
                    <a:pt x="465" y="767"/>
                  </a:lnTo>
                  <a:lnTo>
                    <a:pt x="427" y="773"/>
                  </a:lnTo>
                  <a:lnTo>
                    <a:pt x="387" y="775"/>
                  </a:lnTo>
                  <a:lnTo>
                    <a:pt x="346" y="773"/>
                  </a:lnTo>
                  <a:lnTo>
                    <a:pt x="308" y="767"/>
                  </a:lnTo>
                  <a:lnTo>
                    <a:pt x="272" y="757"/>
                  </a:lnTo>
                  <a:lnTo>
                    <a:pt x="236" y="743"/>
                  </a:lnTo>
                  <a:lnTo>
                    <a:pt x="202" y="727"/>
                  </a:lnTo>
                  <a:lnTo>
                    <a:pt x="170" y="709"/>
                  </a:lnTo>
                  <a:lnTo>
                    <a:pt x="140" y="685"/>
                  </a:lnTo>
                  <a:lnTo>
                    <a:pt x="114" y="661"/>
                  </a:lnTo>
                  <a:lnTo>
                    <a:pt x="88" y="633"/>
                  </a:lnTo>
                  <a:lnTo>
                    <a:pt x="66" y="603"/>
                  </a:lnTo>
                  <a:lnTo>
                    <a:pt x="46" y="573"/>
                  </a:lnTo>
                  <a:lnTo>
                    <a:pt x="30" y="538"/>
                  </a:lnTo>
                  <a:lnTo>
                    <a:pt x="18" y="502"/>
                  </a:lnTo>
                  <a:lnTo>
                    <a:pt x="8" y="464"/>
                  </a:lnTo>
                  <a:lnTo>
                    <a:pt x="2" y="426"/>
                  </a:lnTo>
                  <a:lnTo>
                    <a:pt x="0" y="386"/>
                  </a:lnTo>
                  <a:close/>
                </a:path>
              </a:pathLst>
            </a:custGeom>
            <a:solidFill>
              <a:srgbClr val="F5832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2" name="Freeform 670">
              <a:extLst>
                <a:ext uri="{FF2B5EF4-FFF2-40B4-BE49-F238E27FC236}">
                  <a16:creationId xmlns:a16="http://schemas.microsoft.com/office/drawing/2014/main" id="{BC91EA25-6174-4F89-9C50-3B9B9B0491C4}"/>
                </a:ext>
              </a:extLst>
            </p:cNvPr>
            <p:cNvSpPr>
              <a:spLocks/>
            </p:cNvSpPr>
            <p:nvPr/>
          </p:nvSpPr>
          <p:spPr bwMode="auto">
            <a:xfrm>
              <a:off x="3774" y="2055"/>
              <a:ext cx="763" cy="763"/>
            </a:xfrm>
            <a:custGeom>
              <a:avLst/>
              <a:gdLst>
                <a:gd name="T0" fmla="*/ 0 w 763"/>
                <a:gd name="T1" fmla="*/ 382 h 763"/>
                <a:gd name="T2" fmla="*/ 8 w 763"/>
                <a:gd name="T3" fmla="*/ 304 h 763"/>
                <a:gd name="T4" fmla="*/ 30 w 763"/>
                <a:gd name="T5" fmla="*/ 234 h 763"/>
                <a:gd name="T6" fmla="*/ 64 w 763"/>
                <a:gd name="T7" fmla="*/ 168 h 763"/>
                <a:gd name="T8" fmla="*/ 112 w 763"/>
                <a:gd name="T9" fmla="*/ 112 h 763"/>
                <a:gd name="T10" fmla="*/ 168 w 763"/>
                <a:gd name="T11" fmla="*/ 66 h 763"/>
                <a:gd name="T12" fmla="*/ 232 w 763"/>
                <a:gd name="T13" fmla="*/ 30 h 763"/>
                <a:gd name="T14" fmla="*/ 304 w 763"/>
                <a:gd name="T15" fmla="*/ 8 h 763"/>
                <a:gd name="T16" fmla="*/ 381 w 763"/>
                <a:gd name="T17" fmla="*/ 0 h 763"/>
                <a:gd name="T18" fmla="*/ 421 w 763"/>
                <a:gd name="T19" fmla="*/ 2 h 763"/>
                <a:gd name="T20" fmla="*/ 495 w 763"/>
                <a:gd name="T21" fmla="*/ 18 h 763"/>
                <a:gd name="T22" fmla="*/ 563 w 763"/>
                <a:gd name="T23" fmla="*/ 46 h 763"/>
                <a:gd name="T24" fmla="*/ 623 w 763"/>
                <a:gd name="T25" fmla="*/ 88 h 763"/>
                <a:gd name="T26" fmla="*/ 675 w 763"/>
                <a:gd name="T27" fmla="*/ 140 h 763"/>
                <a:gd name="T28" fmla="*/ 717 w 763"/>
                <a:gd name="T29" fmla="*/ 200 h 763"/>
                <a:gd name="T30" fmla="*/ 745 w 763"/>
                <a:gd name="T31" fmla="*/ 268 h 763"/>
                <a:gd name="T32" fmla="*/ 761 w 763"/>
                <a:gd name="T33" fmla="*/ 342 h 763"/>
                <a:gd name="T34" fmla="*/ 763 w 763"/>
                <a:gd name="T35" fmla="*/ 382 h 763"/>
                <a:gd name="T36" fmla="*/ 755 w 763"/>
                <a:gd name="T37" fmla="*/ 458 h 763"/>
                <a:gd name="T38" fmla="*/ 733 w 763"/>
                <a:gd name="T39" fmla="*/ 530 h 763"/>
                <a:gd name="T40" fmla="*/ 697 w 763"/>
                <a:gd name="T41" fmla="*/ 595 h 763"/>
                <a:gd name="T42" fmla="*/ 651 w 763"/>
                <a:gd name="T43" fmla="*/ 651 h 763"/>
                <a:gd name="T44" fmla="*/ 595 w 763"/>
                <a:gd name="T45" fmla="*/ 697 h 763"/>
                <a:gd name="T46" fmla="*/ 529 w 763"/>
                <a:gd name="T47" fmla="*/ 733 h 763"/>
                <a:gd name="T48" fmla="*/ 459 w 763"/>
                <a:gd name="T49" fmla="*/ 755 h 763"/>
                <a:gd name="T50" fmla="*/ 381 w 763"/>
                <a:gd name="T51" fmla="*/ 763 h 763"/>
                <a:gd name="T52" fmla="*/ 342 w 763"/>
                <a:gd name="T53" fmla="*/ 761 h 763"/>
                <a:gd name="T54" fmla="*/ 268 w 763"/>
                <a:gd name="T55" fmla="*/ 745 h 763"/>
                <a:gd name="T56" fmla="*/ 198 w 763"/>
                <a:gd name="T57" fmla="*/ 717 h 763"/>
                <a:gd name="T58" fmla="*/ 138 w 763"/>
                <a:gd name="T59" fmla="*/ 677 h 763"/>
                <a:gd name="T60" fmla="*/ 86 w 763"/>
                <a:gd name="T61" fmla="*/ 625 h 763"/>
                <a:gd name="T62" fmla="*/ 46 w 763"/>
                <a:gd name="T63" fmla="*/ 563 h 763"/>
                <a:gd name="T64" fmla="*/ 16 w 763"/>
                <a:gd name="T65" fmla="*/ 494 h 763"/>
                <a:gd name="T66" fmla="*/ 2 w 763"/>
                <a:gd name="T67" fmla="*/ 420 h 763"/>
                <a:gd name="T68" fmla="*/ 0 w 763"/>
                <a:gd name="T69" fmla="*/ 382 h 76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63"/>
                <a:gd name="T106" fmla="*/ 0 h 763"/>
                <a:gd name="T107" fmla="*/ 763 w 763"/>
                <a:gd name="T108" fmla="*/ 763 h 76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63" h="763">
                  <a:moveTo>
                    <a:pt x="0" y="382"/>
                  </a:moveTo>
                  <a:lnTo>
                    <a:pt x="0" y="382"/>
                  </a:lnTo>
                  <a:lnTo>
                    <a:pt x="2" y="342"/>
                  </a:lnTo>
                  <a:lnTo>
                    <a:pt x="8" y="304"/>
                  </a:lnTo>
                  <a:lnTo>
                    <a:pt x="16" y="268"/>
                  </a:lnTo>
                  <a:lnTo>
                    <a:pt x="30" y="234"/>
                  </a:lnTo>
                  <a:lnTo>
                    <a:pt x="46" y="200"/>
                  </a:lnTo>
                  <a:lnTo>
                    <a:pt x="64" y="168"/>
                  </a:lnTo>
                  <a:lnTo>
                    <a:pt x="86" y="140"/>
                  </a:lnTo>
                  <a:lnTo>
                    <a:pt x="112" y="112"/>
                  </a:lnTo>
                  <a:lnTo>
                    <a:pt x="138" y="88"/>
                  </a:lnTo>
                  <a:lnTo>
                    <a:pt x="168" y="66"/>
                  </a:lnTo>
                  <a:lnTo>
                    <a:pt x="198" y="46"/>
                  </a:lnTo>
                  <a:lnTo>
                    <a:pt x="232" y="30"/>
                  </a:lnTo>
                  <a:lnTo>
                    <a:pt x="268" y="18"/>
                  </a:lnTo>
                  <a:lnTo>
                    <a:pt x="304" y="8"/>
                  </a:lnTo>
                  <a:lnTo>
                    <a:pt x="342" y="2"/>
                  </a:lnTo>
                  <a:lnTo>
                    <a:pt x="381" y="0"/>
                  </a:lnTo>
                  <a:lnTo>
                    <a:pt x="421" y="2"/>
                  </a:lnTo>
                  <a:lnTo>
                    <a:pt x="459" y="8"/>
                  </a:lnTo>
                  <a:lnTo>
                    <a:pt x="495" y="18"/>
                  </a:lnTo>
                  <a:lnTo>
                    <a:pt x="529" y="30"/>
                  </a:lnTo>
                  <a:lnTo>
                    <a:pt x="563" y="46"/>
                  </a:lnTo>
                  <a:lnTo>
                    <a:pt x="595" y="66"/>
                  </a:lnTo>
                  <a:lnTo>
                    <a:pt x="623" y="88"/>
                  </a:lnTo>
                  <a:lnTo>
                    <a:pt x="651" y="112"/>
                  </a:lnTo>
                  <a:lnTo>
                    <a:pt x="675" y="140"/>
                  </a:lnTo>
                  <a:lnTo>
                    <a:pt x="697" y="168"/>
                  </a:lnTo>
                  <a:lnTo>
                    <a:pt x="717" y="200"/>
                  </a:lnTo>
                  <a:lnTo>
                    <a:pt x="733" y="234"/>
                  </a:lnTo>
                  <a:lnTo>
                    <a:pt x="745" y="268"/>
                  </a:lnTo>
                  <a:lnTo>
                    <a:pt x="755" y="304"/>
                  </a:lnTo>
                  <a:lnTo>
                    <a:pt x="761" y="342"/>
                  </a:lnTo>
                  <a:lnTo>
                    <a:pt x="763" y="382"/>
                  </a:lnTo>
                  <a:lnTo>
                    <a:pt x="761" y="420"/>
                  </a:lnTo>
                  <a:lnTo>
                    <a:pt x="755" y="458"/>
                  </a:lnTo>
                  <a:lnTo>
                    <a:pt x="745" y="494"/>
                  </a:lnTo>
                  <a:lnTo>
                    <a:pt x="733" y="530"/>
                  </a:lnTo>
                  <a:lnTo>
                    <a:pt x="717" y="563"/>
                  </a:lnTo>
                  <a:lnTo>
                    <a:pt x="697" y="595"/>
                  </a:lnTo>
                  <a:lnTo>
                    <a:pt x="675" y="625"/>
                  </a:lnTo>
                  <a:lnTo>
                    <a:pt x="651" y="651"/>
                  </a:lnTo>
                  <a:lnTo>
                    <a:pt x="623" y="677"/>
                  </a:lnTo>
                  <a:lnTo>
                    <a:pt x="595" y="697"/>
                  </a:lnTo>
                  <a:lnTo>
                    <a:pt x="563" y="717"/>
                  </a:lnTo>
                  <a:lnTo>
                    <a:pt x="529" y="733"/>
                  </a:lnTo>
                  <a:lnTo>
                    <a:pt x="495" y="745"/>
                  </a:lnTo>
                  <a:lnTo>
                    <a:pt x="459" y="755"/>
                  </a:lnTo>
                  <a:lnTo>
                    <a:pt x="421" y="761"/>
                  </a:lnTo>
                  <a:lnTo>
                    <a:pt x="381" y="763"/>
                  </a:lnTo>
                  <a:lnTo>
                    <a:pt x="342" y="761"/>
                  </a:lnTo>
                  <a:lnTo>
                    <a:pt x="304" y="755"/>
                  </a:lnTo>
                  <a:lnTo>
                    <a:pt x="268" y="745"/>
                  </a:lnTo>
                  <a:lnTo>
                    <a:pt x="232" y="733"/>
                  </a:lnTo>
                  <a:lnTo>
                    <a:pt x="198" y="717"/>
                  </a:lnTo>
                  <a:lnTo>
                    <a:pt x="168" y="697"/>
                  </a:lnTo>
                  <a:lnTo>
                    <a:pt x="138" y="677"/>
                  </a:lnTo>
                  <a:lnTo>
                    <a:pt x="112" y="651"/>
                  </a:lnTo>
                  <a:lnTo>
                    <a:pt x="86" y="625"/>
                  </a:lnTo>
                  <a:lnTo>
                    <a:pt x="64" y="595"/>
                  </a:lnTo>
                  <a:lnTo>
                    <a:pt x="46" y="563"/>
                  </a:lnTo>
                  <a:lnTo>
                    <a:pt x="30" y="530"/>
                  </a:lnTo>
                  <a:lnTo>
                    <a:pt x="16" y="494"/>
                  </a:lnTo>
                  <a:lnTo>
                    <a:pt x="8" y="458"/>
                  </a:lnTo>
                  <a:lnTo>
                    <a:pt x="2" y="420"/>
                  </a:lnTo>
                  <a:lnTo>
                    <a:pt x="0" y="382"/>
                  </a:lnTo>
                  <a:close/>
                </a:path>
              </a:pathLst>
            </a:custGeom>
            <a:solidFill>
              <a:srgbClr val="F6862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3" name="Freeform 671">
              <a:extLst>
                <a:ext uri="{FF2B5EF4-FFF2-40B4-BE49-F238E27FC236}">
                  <a16:creationId xmlns:a16="http://schemas.microsoft.com/office/drawing/2014/main" id="{726F110C-8C80-4C84-8E6F-91E626F3AB7F}"/>
                </a:ext>
              </a:extLst>
            </p:cNvPr>
            <p:cNvSpPr>
              <a:spLocks/>
            </p:cNvSpPr>
            <p:nvPr/>
          </p:nvSpPr>
          <p:spPr bwMode="auto">
            <a:xfrm>
              <a:off x="3780" y="2061"/>
              <a:ext cx="751" cy="751"/>
            </a:xfrm>
            <a:custGeom>
              <a:avLst/>
              <a:gdLst>
                <a:gd name="T0" fmla="*/ 0 w 751"/>
                <a:gd name="T1" fmla="*/ 376 h 751"/>
                <a:gd name="T2" fmla="*/ 6 w 751"/>
                <a:gd name="T3" fmla="*/ 300 h 751"/>
                <a:gd name="T4" fmla="*/ 28 w 751"/>
                <a:gd name="T5" fmla="*/ 230 h 751"/>
                <a:gd name="T6" fmla="*/ 64 w 751"/>
                <a:gd name="T7" fmla="*/ 166 h 751"/>
                <a:gd name="T8" fmla="*/ 110 w 751"/>
                <a:gd name="T9" fmla="*/ 110 h 751"/>
                <a:gd name="T10" fmla="*/ 164 w 751"/>
                <a:gd name="T11" fmla="*/ 64 h 751"/>
                <a:gd name="T12" fmla="*/ 228 w 751"/>
                <a:gd name="T13" fmla="*/ 30 h 751"/>
                <a:gd name="T14" fmla="*/ 298 w 751"/>
                <a:gd name="T15" fmla="*/ 8 h 751"/>
                <a:gd name="T16" fmla="*/ 375 w 751"/>
                <a:gd name="T17" fmla="*/ 0 h 751"/>
                <a:gd name="T18" fmla="*/ 413 w 751"/>
                <a:gd name="T19" fmla="*/ 2 h 751"/>
                <a:gd name="T20" fmla="*/ 487 w 751"/>
                <a:gd name="T21" fmla="*/ 18 h 751"/>
                <a:gd name="T22" fmla="*/ 555 w 751"/>
                <a:gd name="T23" fmla="*/ 46 h 751"/>
                <a:gd name="T24" fmla="*/ 613 w 751"/>
                <a:gd name="T25" fmla="*/ 86 h 751"/>
                <a:gd name="T26" fmla="*/ 665 w 751"/>
                <a:gd name="T27" fmla="*/ 138 h 751"/>
                <a:gd name="T28" fmla="*/ 705 w 751"/>
                <a:gd name="T29" fmla="*/ 196 h 751"/>
                <a:gd name="T30" fmla="*/ 733 w 751"/>
                <a:gd name="T31" fmla="*/ 264 h 751"/>
                <a:gd name="T32" fmla="*/ 749 w 751"/>
                <a:gd name="T33" fmla="*/ 338 h 751"/>
                <a:gd name="T34" fmla="*/ 751 w 751"/>
                <a:gd name="T35" fmla="*/ 376 h 751"/>
                <a:gd name="T36" fmla="*/ 743 w 751"/>
                <a:gd name="T37" fmla="*/ 452 h 751"/>
                <a:gd name="T38" fmla="*/ 721 w 751"/>
                <a:gd name="T39" fmla="*/ 522 h 751"/>
                <a:gd name="T40" fmla="*/ 687 w 751"/>
                <a:gd name="T41" fmla="*/ 587 h 751"/>
                <a:gd name="T42" fmla="*/ 641 w 751"/>
                <a:gd name="T43" fmla="*/ 641 h 751"/>
                <a:gd name="T44" fmla="*/ 585 w 751"/>
                <a:gd name="T45" fmla="*/ 687 h 751"/>
                <a:gd name="T46" fmla="*/ 521 w 751"/>
                <a:gd name="T47" fmla="*/ 723 h 751"/>
                <a:gd name="T48" fmla="*/ 451 w 751"/>
                <a:gd name="T49" fmla="*/ 745 h 751"/>
                <a:gd name="T50" fmla="*/ 375 w 751"/>
                <a:gd name="T51" fmla="*/ 751 h 751"/>
                <a:gd name="T52" fmla="*/ 336 w 751"/>
                <a:gd name="T53" fmla="*/ 749 h 751"/>
                <a:gd name="T54" fmla="*/ 262 w 751"/>
                <a:gd name="T55" fmla="*/ 735 h 751"/>
                <a:gd name="T56" fmla="*/ 196 w 751"/>
                <a:gd name="T57" fmla="*/ 707 h 751"/>
                <a:gd name="T58" fmla="*/ 136 w 751"/>
                <a:gd name="T59" fmla="*/ 667 h 751"/>
                <a:gd name="T60" fmla="*/ 84 w 751"/>
                <a:gd name="T61" fmla="*/ 615 h 751"/>
                <a:gd name="T62" fmla="*/ 44 w 751"/>
                <a:gd name="T63" fmla="*/ 555 h 751"/>
                <a:gd name="T64" fmla="*/ 16 w 751"/>
                <a:gd name="T65" fmla="*/ 488 h 751"/>
                <a:gd name="T66" fmla="*/ 2 w 751"/>
                <a:gd name="T67" fmla="*/ 414 h 751"/>
                <a:gd name="T68" fmla="*/ 0 w 751"/>
                <a:gd name="T69" fmla="*/ 376 h 75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51"/>
                <a:gd name="T106" fmla="*/ 0 h 751"/>
                <a:gd name="T107" fmla="*/ 751 w 751"/>
                <a:gd name="T108" fmla="*/ 751 h 75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51" h="751">
                  <a:moveTo>
                    <a:pt x="0" y="376"/>
                  </a:moveTo>
                  <a:lnTo>
                    <a:pt x="0" y="376"/>
                  </a:lnTo>
                  <a:lnTo>
                    <a:pt x="2" y="338"/>
                  </a:lnTo>
                  <a:lnTo>
                    <a:pt x="6" y="300"/>
                  </a:lnTo>
                  <a:lnTo>
                    <a:pt x="16" y="264"/>
                  </a:lnTo>
                  <a:lnTo>
                    <a:pt x="28" y="230"/>
                  </a:lnTo>
                  <a:lnTo>
                    <a:pt x="44" y="196"/>
                  </a:lnTo>
                  <a:lnTo>
                    <a:pt x="64" y="166"/>
                  </a:lnTo>
                  <a:lnTo>
                    <a:pt x="84" y="138"/>
                  </a:lnTo>
                  <a:lnTo>
                    <a:pt x="110" y="110"/>
                  </a:lnTo>
                  <a:lnTo>
                    <a:pt x="136" y="86"/>
                  </a:lnTo>
                  <a:lnTo>
                    <a:pt x="164" y="64"/>
                  </a:lnTo>
                  <a:lnTo>
                    <a:pt x="196" y="46"/>
                  </a:lnTo>
                  <a:lnTo>
                    <a:pt x="228" y="30"/>
                  </a:lnTo>
                  <a:lnTo>
                    <a:pt x="262" y="18"/>
                  </a:lnTo>
                  <a:lnTo>
                    <a:pt x="298" y="8"/>
                  </a:lnTo>
                  <a:lnTo>
                    <a:pt x="336" y="2"/>
                  </a:lnTo>
                  <a:lnTo>
                    <a:pt x="375" y="0"/>
                  </a:lnTo>
                  <a:lnTo>
                    <a:pt x="413" y="2"/>
                  </a:lnTo>
                  <a:lnTo>
                    <a:pt x="451" y="8"/>
                  </a:lnTo>
                  <a:lnTo>
                    <a:pt x="487" y="18"/>
                  </a:lnTo>
                  <a:lnTo>
                    <a:pt x="521" y="30"/>
                  </a:lnTo>
                  <a:lnTo>
                    <a:pt x="555" y="46"/>
                  </a:lnTo>
                  <a:lnTo>
                    <a:pt x="585" y="64"/>
                  </a:lnTo>
                  <a:lnTo>
                    <a:pt x="613" y="86"/>
                  </a:lnTo>
                  <a:lnTo>
                    <a:pt x="641" y="110"/>
                  </a:lnTo>
                  <a:lnTo>
                    <a:pt x="665" y="138"/>
                  </a:lnTo>
                  <a:lnTo>
                    <a:pt x="687" y="166"/>
                  </a:lnTo>
                  <a:lnTo>
                    <a:pt x="705" y="196"/>
                  </a:lnTo>
                  <a:lnTo>
                    <a:pt x="721" y="230"/>
                  </a:lnTo>
                  <a:lnTo>
                    <a:pt x="733" y="264"/>
                  </a:lnTo>
                  <a:lnTo>
                    <a:pt x="743" y="300"/>
                  </a:lnTo>
                  <a:lnTo>
                    <a:pt x="749" y="338"/>
                  </a:lnTo>
                  <a:lnTo>
                    <a:pt x="751" y="376"/>
                  </a:lnTo>
                  <a:lnTo>
                    <a:pt x="749" y="414"/>
                  </a:lnTo>
                  <a:lnTo>
                    <a:pt x="743" y="452"/>
                  </a:lnTo>
                  <a:lnTo>
                    <a:pt x="733" y="488"/>
                  </a:lnTo>
                  <a:lnTo>
                    <a:pt x="721" y="522"/>
                  </a:lnTo>
                  <a:lnTo>
                    <a:pt x="705" y="555"/>
                  </a:lnTo>
                  <a:lnTo>
                    <a:pt x="687" y="587"/>
                  </a:lnTo>
                  <a:lnTo>
                    <a:pt x="665" y="615"/>
                  </a:lnTo>
                  <a:lnTo>
                    <a:pt x="641" y="641"/>
                  </a:lnTo>
                  <a:lnTo>
                    <a:pt x="613" y="667"/>
                  </a:lnTo>
                  <a:lnTo>
                    <a:pt x="585" y="687"/>
                  </a:lnTo>
                  <a:lnTo>
                    <a:pt x="555" y="707"/>
                  </a:lnTo>
                  <a:lnTo>
                    <a:pt x="521" y="723"/>
                  </a:lnTo>
                  <a:lnTo>
                    <a:pt x="487" y="735"/>
                  </a:lnTo>
                  <a:lnTo>
                    <a:pt x="451" y="745"/>
                  </a:lnTo>
                  <a:lnTo>
                    <a:pt x="413" y="749"/>
                  </a:lnTo>
                  <a:lnTo>
                    <a:pt x="375" y="751"/>
                  </a:lnTo>
                  <a:lnTo>
                    <a:pt x="336" y="749"/>
                  </a:lnTo>
                  <a:lnTo>
                    <a:pt x="298" y="745"/>
                  </a:lnTo>
                  <a:lnTo>
                    <a:pt x="262" y="735"/>
                  </a:lnTo>
                  <a:lnTo>
                    <a:pt x="228" y="723"/>
                  </a:lnTo>
                  <a:lnTo>
                    <a:pt x="196" y="707"/>
                  </a:lnTo>
                  <a:lnTo>
                    <a:pt x="164" y="687"/>
                  </a:lnTo>
                  <a:lnTo>
                    <a:pt x="136" y="667"/>
                  </a:lnTo>
                  <a:lnTo>
                    <a:pt x="110" y="641"/>
                  </a:lnTo>
                  <a:lnTo>
                    <a:pt x="84" y="615"/>
                  </a:lnTo>
                  <a:lnTo>
                    <a:pt x="64" y="587"/>
                  </a:lnTo>
                  <a:lnTo>
                    <a:pt x="44" y="555"/>
                  </a:lnTo>
                  <a:lnTo>
                    <a:pt x="28" y="522"/>
                  </a:lnTo>
                  <a:lnTo>
                    <a:pt x="16" y="488"/>
                  </a:lnTo>
                  <a:lnTo>
                    <a:pt x="6" y="452"/>
                  </a:lnTo>
                  <a:lnTo>
                    <a:pt x="2" y="414"/>
                  </a:lnTo>
                  <a:lnTo>
                    <a:pt x="0" y="376"/>
                  </a:lnTo>
                  <a:close/>
                </a:path>
              </a:pathLst>
            </a:custGeom>
            <a:solidFill>
              <a:srgbClr val="F688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4" name="Freeform 672">
              <a:extLst>
                <a:ext uri="{FF2B5EF4-FFF2-40B4-BE49-F238E27FC236}">
                  <a16:creationId xmlns:a16="http://schemas.microsoft.com/office/drawing/2014/main" id="{F8FBE99A-412F-440B-841C-4DDDBB317131}"/>
                </a:ext>
              </a:extLst>
            </p:cNvPr>
            <p:cNvSpPr>
              <a:spLocks/>
            </p:cNvSpPr>
            <p:nvPr/>
          </p:nvSpPr>
          <p:spPr bwMode="auto">
            <a:xfrm>
              <a:off x="3784" y="2067"/>
              <a:ext cx="741" cy="741"/>
            </a:xfrm>
            <a:custGeom>
              <a:avLst/>
              <a:gdLst>
                <a:gd name="T0" fmla="*/ 0 w 741"/>
                <a:gd name="T1" fmla="*/ 370 h 741"/>
                <a:gd name="T2" fmla="*/ 8 w 741"/>
                <a:gd name="T3" fmla="*/ 296 h 741"/>
                <a:gd name="T4" fmla="*/ 30 w 741"/>
                <a:gd name="T5" fmla="*/ 226 h 741"/>
                <a:gd name="T6" fmla="*/ 64 w 741"/>
                <a:gd name="T7" fmla="*/ 164 h 741"/>
                <a:gd name="T8" fmla="*/ 110 w 741"/>
                <a:gd name="T9" fmla="*/ 108 h 741"/>
                <a:gd name="T10" fmla="*/ 164 w 741"/>
                <a:gd name="T11" fmla="*/ 64 h 741"/>
                <a:gd name="T12" fmla="*/ 226 w 741"/>
                <a:gd name="T13" fmla="*/ 30 h 741"/>
                <a:gd name="T14" fmla="*/ 296 w 741"/>
                <a:gd name="T15" fmla="*/ 8 h 741"/>
                <a:gd name="T16" fmla="*/ 371 w 741"/>
                <a:gd name="T17" fmla="*/ 0 h 741"/>
                <a:gd name="T18" fmla="*/ 409 w 741"/>
                <a:gd name="T19" fmla="*/ 2 h 741"/>
                <a:gd name="T20" fmla="*/ 481 w 741"/>
                <a:gd name="T21" fmla="*/ 18 h 741"/>
                <a:gd name="T22" fmla="*/ 547 w 741"/>
                <a:gd name="T23" fmla="*/ 46 h 741"/>
                <a:gd name="T24" fmla="*/ 607 w 741"/>
                <a:gd name="T25" fmla="*/ 84 h 741"/>
                <a:gd name="T26" fmla="*/ 657 w 741"/>
                <a:gd name="T27" fmla="*/ 136 h 741"/>
                <a:gd name="T28" fmla="*/ 697 w 741"/>
                <a:gd name="T29" fmla="*/ 194 h 741"/>
                <a:gd name="T30" fmla="*/ 725 w 741"/>
                <a:gd name="T31" fmla="*/ 260 h 741"/>
                <a:gd name="T32" fmla="*/ 739 w 741"/>
                <a:gd name="T33" fmla="*/ 332 h 741"/>
                <a:gd name="T34" fmla="*/ 741 w 741"/>
                <a:gd name="T35" fmla="*/ 370 h 741"/>
                <a:gd name="T36" fmla="*/ 733 w 741"/>
                <a:gd name="T37" fmla="*/ 444 h 741"/>
                <a:gd name="T38" fmla="*/ 711 w 741"/>
                <a:gd name="T39" fmla="*/ 514 h 741"/>
                <a:gd name="T40" fmla="*/ 677 w 741"/>
                <a:gd name="T41" fmla="*/ 577 h 741"/>
                <a:gd name="T42" fmla="*/ 633 w 741"/>
                <a:gd name="T43" fmla="*/ 633 h 741"/>
                <a:gd name="T44" fmla="*/ 577 w 741"/>
                <a:gd name="T45" fmla="*/ 677 h 741"/>
                <a:gd name="T46" fmla="*/ 515 w 741"/>
                <a:gd name="T47" fmla="*/ 711 h 741"/>
                <a:gd name="T48" fmla="*/ 445 w 741"/>
                <a:gd name="T49" fmla="*/ 733 h 741"/>
                <a:gd name="T50" fmla="*/ 371 w 741"/>
                <a:gd name="T51" fmla="*/ 741 h 741"/>
                <a:gd name="T52" fmla="*/ 332 w 741"/>
                <a:gd name="T53" fmla="*/ 739 h 741"/>
                <a:gd name="T54" fmla="*/ 260 w 741"/>
                <a:gd name="T55" fmla="*/ 723 h 741"/>
                <a:gd name="T56" fmla="*/ 194 w 741"/>
                <a:gd name="T57" fmla="*/ 695 h 741"/>
                <a:gd name="T58" fmla="*/ 136 w 741"/>
                <a:gd name="T59" fmla="*/ 657 h 741"/>
                <a:gd name="T60" fmla="*/ 86 w 741"/>
                <a:gd name="T61" fmla="*/ 605 h 741"/>
                <a:gd name="T62" fmla="*/ 46 w 741"/>
                <a:gd name="T63" fmla="*/ 547 h 741"/>
                <a:gd name="T64" fmla="*/ 18 w 741"/>
                <a:gd name="T65" fmla="*/ 480 h 741"/>
                <a:gd name="T66" fmla="*/ 2 w 741"/>
                <a:gd name="T67" fmla="*/ 408 h 741"/>
                <a:gd name="T68" fmla="*/ 0 w 741"/>
                <a:gd name="T69" fmla="*/ 370 h 74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41"/>
                <a:gd name="T106" fmla="*/ 0 h 741"/>
                <a:gd name="T107" fmla="*/ 741 w 741"/>
                <a:gd name="T108" fmla="*/ 741 h 74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41" h="741">
                  <a:moveTo>
                    <a:pt x="0" y="370"/>
                  </a:moveTo>
                  <a:lnTo>
                    <a:pt x="0" y="370"/>
                  </a:lnTo>
                  <a:lnTo>
                    <a:pt x="2" y="332"/>
                  </a:lnTo>
                  <a:lnTo>
                    <a:pt x="8" y="296"/>
                  </a:lnTo>
                  <a:lnTo>
                    <a:pt x="18" y="260"/>
                  </a:lnTo>
                  <a:lnTo>
                    <a:pt x="30" y="226"/>
                  </a:lnTo>
                  <a:lnTo>
                    <a:pt x="46" y="194"/>
                  </a:lnTo>
                  <a:lnTo>
                    <a:pt x="64" y="164"/>
                  </a:lnTo>
                  <a:lnTo>
                    <a:pt x="86" y="136"/>
                  </a:lnTo>
                  <a:lnTo>
                    <a:pt x="110" y="108"/>
                  </a:lnTo>
                  <a:lnTo>
                    <a:pt x="136" y="84"/>
                  </a:lnTo>
                  <a:lnTo>
                    <a:pt x="164" y="64"/>
                  </a:lnTo>
                  <a:lnTo>
                    <a:pt x="194" y="46"/>
                  </a:lnTo>
                  <a:lnTo>
                    <a:pt x="226" y="30"/>
                  </a:lnTo>
                  <a:lnTo>
                    <a:pt x="260" y="18"/>
                  </a:lnTo>
                  <a:lnTo>
                    <a:pt x="296" y="8"/>
                  </a:lnTo>
                  <a:lnTo>
                    <a:pt x="332" y="2"/>
                  </a:lnTo>
                  <a:lnTo>
                    <a:pt x="371" y="0"/>
                  </a:lnTo>
                  <a:lnTo>
                    <a:pt x="409" y="2"/>
                  </a:lnTo>
                  <a:lnTo>
                    <a:pt x="445" y="8"/>
                  </a:lnTo>
                  <a:lnTo>
                    <a:pt x="481" y="18"/>
                  </a:lnTo>
                  <a:lnTo>
                    <a:pt x="515" y="30"/>
                  </a:lnTo>
                  <a:lnTo>
                    <a:pt x="547" y="46"/>
                  </a:lnTo>
                  <a:lnTo>
                    <a:pt x="577" y="64"/>
                  </a:lnTo>
                  <a:lnTo>
                    <a:pt x="607" y="84"/>
                  </a:lnTo>
                  <a:lnTo>
                    <a:pt x="633" y="108"/>
                  </a:lnTo>
                  <a:lnTo>
                    <a:pt x="657" y="136"/>
                  </a:lnTo>
                  <a:lnTo>
                    <a:pt x="677" y="164"/>
                  </a:lnTo>
                  <a:lnTo>
                    <a:pt x="697" y="194"/>
                  </a:lnTo>
                  <a:lnTo>
                    <a:pt x="711" y="226"/>
                  </a:lnTo>
                  <a:lnTo>
                    <a:pt x="725" y="260"/>
                  </a:lnTo>
                  <a:lnTo>
                    <a:pt x="733" y="296"/>
                  </a:lnTo>
                  <a:lnTo>
                    <a:pt x="739" y="332"/>
                  </a:lnTo>
                  <a:lnTo>
                    <a:pt x="741" y="370"/>
                  </a:lnTo>
                  <a:lnTo>
                    <a:pt x="739" y="408"/>
                  </a:lnTo>
                  <a:lnTo>
                    <a:pt x="733" y="444"/>
                  </a:lnTo>
                  <a:lnTo>
                    <a:pt x="725" y="480"/>
                  </a:lnTo>
                  <a:lnTo>
                    <a:pt x="711" y="514"/>
                  </a:lnTo>
                  <a:lnTo>
                    <a:pt x="697" y="547"/>
                  </a:lnTo>
                  <a:lnTo>
                    <a:pt x="677" y="577"/>
                  </a:lnTo>
                  <a:lnTo>
                    <a:pt x="657" y="605"/>
                  </a:lnTo>
                  <a:lnTo>
                    <a:pt x="633" y="633"/>
                  </a:lnTo>
                  <a:lnTo>
                    <a:pt x="607" y="657"/>
                  </a:lnTo>
                  <a:lnTo>
                    <a:pt x="577" y="677"/>
                  </a:lnTo>
                  <a:lnTo>
                    <a:pt x="547" y="695"/>
                  </a:lnTo>
                  <a:lnTo>
                    <a:pt x="515" y="711"/>
                  </a:lnTo>
                  <a:lnTo>
                    <a:pt x="481" y="723"/>
                  </a:lnTo>
                  <a:lnTo>
                    <a:pt x="445" y="733"/>
                  </a:lnTo>
                  <a:lnTo>
                    <a:pt x="409" y="739"/>
                  </a:lnTo>
                  <a:lnTo>
                    <a:pt x="371" y="741"/>
                  </a:lnTo>
                  <a:lnTo>
                    <a:pt x="332" y="739"/>
                  </a:lnTo>
                  <a:lnTo>
                    <a:pt x="296" y="733"/>
                  </a:lnTo>
                  <a:lnTo>
                    <a:pt x="260" y="723"/>
                  </a:lnTo>
                  <a:lnTo>
                    <a:pt x="226" y="711"/>
                  </a:lnTo>
                  <a:lnTo>
                    <a:pt x="194" y="695"/>
                  </a:lnTo>
                  <a:lnTo>
                    <a:pt x="164" y="677"/>
                  </a:lnTo>
                  <a:lnTo>
                    <a:pt x="136" y="657"/>
                  </a:lnTo>
                  <a:lnTo>
                    <a:pt x="110" y="633"/>
                  </a:lnTo>
                  <a:lnTo>
                    <a:pt x="86" y="605"/>
                  </a:lnTo>
                  <a:lnTo>
                    <a:pt x="64" y="577"/>
                  </a:lnTo>
                  <a:lnTo>
                    <a:pt x="46" y="547"/>
                  </a:lnTo>
                  <a:lnTo>
                    <a:pt x="30" y="514"/>
                  </a:lnTo>
                  <a:lnTo>
                    <a:pt x="18" y="480"/>
                  </a:lnTo>
                  <a:lnTo>
                    <a:pt x="8" y="444"/>
                  </a:lnTo>
                  <a:lnTo>
                    <a:pt x="2" y="408"/>
                  </a:lnTo>
                  <a:lnTo>
                    <a:pt x="0" y="370"/>
                  </a:lnTo>
                  <a:close/>
                </a:path>
              </a:pathLst>
            </a:custGeom>
            <a:solidFill>
              <a:srgbClr val="F68B2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 name="Freeform 673">
              <a:extLst>
                <a:ext uri="{FF2B5EF4-FFF2-40B4-BE49-F238E27FC236}">
                  <a16:creationId xmlns:a16="http://schemas.microsoft.com/office/drawing/2014/main" id="{B1A0B112-D304-4AE1-AA65-9603C270814A}"/>
                </a:ext>
              </a:extLst>
            </p:cNvPr>
            <p:cNvSpPr>
              <a:spLocks/>
            </p:cNvSpPr>
            <p:nvPr/>
          </p:nvSpPr>
          <p:spPr bwMode="auto">
            <a:xfrm>
              <a:off x="3790" y="2073"/>
              <a:ext cx="729" cy="729"/>
            </a:xfrm>
            <a:custGeom>
              <a:avLst/>
              <a:gdLst>
                <a:gd name="T0" fmla="*/ 0 w 729"/>
                <a:gd name="T1" fmla="*/ 364 h 729"/>
                <a:gd name="T2" fmla="*/ 8 w 729"/>
                <a:gd name="T3" fmla="*/ 292 h 729"/>
                <a:gd name="T4" fmla="*/ 30 w 729"/>
                <a:gd name="T5" fmla="*/ 222 h 729"/>
                <a:gd name="T6" fmla="*/ 62 w 729"/>
                <a:gd name="T7" fmla="*/ 162 h 729"/>
                <a:gd name="T8" fmla="*/ 108 w 729"/>
                <a:gd name="T9" fmla="*/ 108 h 729"/>
                <a:gd name="T10" fmla="*/ 160 w 729"/>
                <a:gd name="T11" fmla="*/ 62 h 729"/>
                <a:gd name="T12" fmla="*/ 222 w 729"/>
                <a:gd name="T13" fmla="*/ 30 h 729"/>
                <a:gd name="T14" fmla="*/ 290 w 729"/>
                <a:gd name="T15" fmla="*/ 8 h 729"/>
                <a:gd name="T16" fmla="*/ 365 w 729"/>
                <a:gd name="T17" fmla="*/ 0 h 729"/>
                <a:gd name="T18" fmla="*/ 403 w 729"/>
                <a:gd name="T19" fmla="*/ 2 h 729"/>
                <a:gd name="T20" fmla="*/ 473 w 729"/>
                <a:gd name="T21" fmla="*/ 18 h 729"/>
                <a:gd name="T22" fmla="*/ 539 w 729"/>
                <a:gd name="T23" fmla="*/ 44 h 729"/>
                <a:gd name="T24" fmla="*/ 597 w 729"/>
                <a:gd name="T25" fmla="*/ 84 h 729"/>
                <a:gd name="T26" fmla="*/ 645 w 729"/>
                <a:gd name="T27" fmla="*/ 134 h 729"/>
                <a:gd name="T28" fmla="*/ 685 w 729"/>
                <a:gd name="T29" fmla="*/ 192 h 729"/>
                <a:gd name="T30" fmla="*/ 713 w 729"/>
                <a:gd name="T31" fmla="*/ 256 h 729"/>
                <a:gd name="T32" fmla="*/ 727 w 729"/>
                <a:gd name="T33" fmla="*/ 328 h 729"/>
                <a:gd name="T34" fmla="*/ 729 w 729"/>
                <a:gd name="T35" fmla="*/ 364 h 729"/>
                <a:gd name="T36" fmla="*/ 721 w 729"/>
                <a:gd name="T37" fmla="*/ 438 h 729"/>
                <a:gd name="T38" fmla="*/ 701 w 729"/>
                <a:gd name="T39" fmla="*/ 506 h 729"/>
                <a:gd name="T40" fmla="*/ 667 w 729"/>
                <a:gd name="T41" fmla="*/ 569 h 729"/>
                <a:gd name="T42" fmla="*/ 623 w 729"/>
                <a:gd name="T43" fmla="*/ 623 h 729"/>
                <a:gd name="T44" fmla="*/ 569 w 729"/>
                <a:gd name="T45" fmla="*/ 667 h 729"/>
                <a:gd name="T46" fmla="*/ 507 w 729"/>
                <a:gd name="T47" fmla="*/ 701 h 729"/>
                <a:gd name="T48" fmla="*/ 439 w 729"/>
                <a:gd name="T49" fmla="*/ 721 h 729"/>
                <a:gd name="T50" fmla="*/ 365 w 729"/>
                <a:gd name="T51" fmla="*/ 729 h 729"/>
                <a:gd name="T52" fmla="*/ 328 w 729"/>
                <a:gd name="T53" fmla="*/ 727 h 729"/>
                <a:gd name="T54" fmla="*/ 256 w 729"/>
                <a:gd name="T55" fmla="*/ 713 h 729"/>
                <a:gd name="T56" fmla="*/ 190 w 729"/>
                <a:gd name="T57" fmla="*/ 685 h 729"/>
                <a:gd name="T58" fmla="*/ 132 w 729"/>
                <a:gd name="T59" fmla="*/ 647 h 729"/>
                <a:gd name="T60" fmla="*/ 84 w 729"/>
                <a:gd name="T61" fmla="*/ 597 h 729"/>
                <a:gd name="T62" fmla="*/ 44 w 729"/>
                <a:gd name="T63" fmla="*/ 539 h 729"/>
                <a:gd name="T64" fmla="*/ 16 w 729"/>
                <a:gd name="T65" fmla="*/ 472 h 729"/>
                <a:gd name="T66" fmla="*/ 2 w 729"/>
                <a:gd name="T67" fmla="*/ 402 h 729"/>
                <a:gd name="T68" fmla="*/ 0 w 729"/>
                <a:gd name="T69" fmla="*/ 364 h 72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29"/>
                <a:gd name="T106" fmla="*/ 0 h 729"/>
                <a:gd name="T107" fmla="*/ 729 w 729"/>
                <a:gd name="T108" fmla="*/ 729 h 72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29" h="729">
                  <a:moveTo>
                    <a:pt x="0" y="364"/>
                  </a:moveTo>
                  <a:lnTo>
                    <a:pt x="0" y="364"/>
                  </a:lnTo>
                  <a:lnTo>
                    <a:pt x="2" y="328"/>
                  </a:lnTo>
                  <a:lnTo>
                    <a:pt x="8" y="292"/>
                  </a:lnTo>
                  <a:lnTo>
                    <a:pt x="16" y="256"/>
                  </a:lnTo>
                  <a:lnTo>
                    <a:pt x="30" y="222"/>
                  </a:lnTo>
                  <a:lnTo>
                    <a:pt x="44" y="192"/>
                  </a:lnTo>
                  <a:lnTo>
                    <a:pt x="62" y="162"/>
                  </a:lnTo>
                  <a:lnTo>
                    <a:pt x="84" y="134"/>
                  </a:lnTo>
                  <a:lnTo>
                    <a:pt x="108" y="108"/>
                  </a:lnTo>
                  <a:lnTo>
                    <a:pt x="132" y="84"/>
                  </a:lnTo>
                  <a:lnTo>
                    <a:pt x="160" y="62"/>
                  </a:lnTo>
                  <a:lnTo>
                    <a:pt x="190" y="44"/>
                  </a:lnTo>
                  <a:lnTo>
                    <a:pt x="222" y="30"/>
                  </a:lnTo>
                  <a:lnTo>
                    <a:pt x="256" y="18"/>
                  </a:lnTo>
                  <a:lnTo>
                    <a:pt x="290" y="8"/>
                  </a:lnTo>
                  <a:lnTo>
                    <a:pt x="328" y="2"/>
                  </a:lnTo>
                  <a:lnTo>
                    <a:pt x="365" y="0"/>
                  </a:lnTo>
                  <a:lnTo>
                    <a:pt x="403" y="2"/>
                  </a:lnTo>
                  <a:lnTo>
                    <a:pt x="439" y="8"/>
                  </a:lnTo>
                  <a:lnTo>
                    <a:pt x="473" y="18"/>
                  </a:lnTo>
                  <a:lnTo>
                    <a:pt x="507" y="30"/>
                  </a:lnTo>
                  <a:lnTo>
                    <a:pt x="539" y="44"/>
                  </a:lnTo>
                  <a:lnTo>
                    <a:pt x="569" y="62"/>
                  </a:lnTo>
                  <a:lnTo>
                    <a:pt x="597" y="84"/>
                  </a:lnTo>
                  <a:lnTo>
                    <a:pt x="623" y="108"/>
                  </a:lnTo>
                  <a:lnTo>
                    <a:pt x="645" y="134"/>
                  </a:lnTo>
                  <a:lnTo>
                    <a:pt x="667" y="162"/>
                  </a:lnTo>
                  <a:lnTo>
                    <a:pt x="685" y="192"/>
                  </a:lnTo>
                  <a:lnTo>
                    <a:pt x="701" y="222"/>
                  </a:lnTo>
                  <a:lnTo>
                    <a:pt x="713" y="256"/>
                  </a:lnTo>
                  <a:lnTo>
                    <a:pt x="721" y="292"/>
                  </a:lnTo>
                  <a:lnTo>
                    <a:pt x="727" y="328"/>
                  </a:lnTo>
                  <a:lnTo>
                    <a:pt x="729" y="364"/>
                  </a:lnTo>
                  <a:lnTo>
                    <a:pt x="727" y="402"/>
                  </a:lnTo>
                  <a:lnTo>
                    <a:pt x="721" y="438"/>
                  </a:lnTo>
                  <a:lnTo>
                    <a:pt x="713" y="472"/>
                  </a:lnTo>
                  <a:lnTo>
                    <a:pt x="701" y="506"/>
                  </a:lnTo>
                  <a:lnTo>
                    <a:pt x="685" y="539"/>
                  </a:lnTo>
                  <a:lnTo>
                    <a:pt x="667" y="569"/>
                  </a:lnTo>
                  <a:lnTo>
                    <a:pt x="645" y="597"/>
                  </a:lnTo>
                  <a:lnTo>
                    <a:pt x="623" y="623"/>
                  </a:lnTo>
                  <a:lnTo>
                    <a:pt x="597" y="647"/>
                  </a:lnTo>
                  <a:lnTo>
                    <a:pt x="569" y="667"/>
                  </a:lnTo>
                  <a:lnTo>
                    <a:pt x="539" y="685"/>
                  </a:lnTo>
                  <a:lnTo>
                    <a:pt x="507" y="701"/>
                  </a:lnTo>
                  <a:lnTo>
                    <a:pt x="473" y="713"/>
                  </a:lnTo>
                  <a:lnTo>
                    <a:pt x="439" y="721"/>
                  </a:lnTo>
                  <a:lnTo>
                    <a:pt x="403" y="727"/>
                  </a:lnTo>
                  <a:lnTo>
                    <a:pt x="365" y="729"/>
                  </a:lnTo>
                  <a:lnTo>
                    <a:pt x="328" y="727"/>
                  </a:lnTo>
                  <a:lnTo>
                    <a:pt x="290" y="721"/>
                  </a:lnTo>
                  <a:lnTo>
                    <a:pt x="256" y="713"/>
                  </a:lnTo>
                  <a:lnTo>
                    <a:pt x="222" y="701"/>
                  </a:lnTo>
                  <a:lnTo>
                    <a:pt x="190" y="685"/>
                  </a:lnTo>
                  <a:lnTo>
                    <a:pt x="160" y="667"/>
                  </a:lnTo>
                  <a:lnTo>
                    <a:pt x="132" y="647"/>
                  </a:lnTo>
                  <a:lnTo>
                    <a:pt x="108" y="623"/>
                  </a:lnTo>
                  <a:lnTo>
                    <a:pt x="84" y="597"/>
                  </a:lnTo>
                  <a:lnTo>
                    <a:pt x="62" y="569"/>
                  </a:lnTo>
                  <a:lnTo>
                    <a:pt x="44" y="539"/>
                  </a:lnTo>
                  <a:lnTo>
                    <a:pt x="30" y="506"/>
                  </a:lnTo>
                  <a:lnTo>
                    <a:pt x="16" y="472"/>
                  </a:lnTo>
                  <a:lnTo>
                    <a:pt x="8" y="438"/>
                  </a:lnTo>
                  <a:lnTo>
                    <a:pt x="2" y="402"/>
                  </a:lnTo>
                  <a:lnTo>
                    <a:pt x="0" y="364"/>
                  </a:lnTo>
                  <a:close/>
                </a:path>
              </a:pathLst>
            </a:custGeom>
            <a:solidFill>
              <a:srgbClr val="F78D2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6" name="Freeform 674">
              <a:extLst>
                <a:ext uri="{FF2B5EF4-FFF2-40B4-BE49-F238E27FC236}">
                  <a16:creationId xmlns:a16="http://schemas.microsoft.com/office/drawing/2014/main" id="{5F25AF50-A788-4C53-BF69-0F5D3B388822}"/>
                </a:ext>
              </a:extLst>
            </p:cNvPr>
            <p:cNvSpPr>
              <a:spLocks/>
            </p:cNvSpPr>
            <p:nvPr/>
          </p:nvSpPr>
          <p:spPr bwMode="auto">
            <a:xfrm>
              <a:off x="3796" y="2079"/>
              <a:ext cx="717" cy="717"/>
            </a:xfrm>
            <a:custGeom>
              <a:avLst/>
              <a:gdLst>
                <a:gd name="T0" fmla="*/ 0 w 717"/>
                <a:gd name="T1" fmla="*/ 358 h 717"/>
                <a:gd name="T2" fmla="*/ 8 w 717"/>
                <a:gd name="T3" fmla="*/ 286 h 717"/>
                <a:gd name="T4" fmla="*/ 28 w 717"/>
                <a:gd name="T5" fmla="*/ 220 h 717"/>
                <a:gd name="T6" fmla="*/ 62 w 717"/>
                <a:gd name="T7" fmla="*/ 158 h 717"/>
                <a:gd name="T8" fmla="*/ 106 w 717"/>
                <a:gd name="T9" fmla="*/ 106 h 717"/>
                <a:gd name="T10" fmla="*/ 158 w 717"/>
                <a:gd name="T11" fmla="*/ 62 h 717"/>
                <a:gd name="T12" fmla="*/ 218 w 717"/>
                <a:gd name="T13" fmla="*/ 28 h 717"/>
                <a:gd name="T14" fmla="*/ 286 w 717"/>
                <a:gd name="T15" fmla="*/ 8 h 717"/>
                <a:gd name="T16" fmla="*/ 359 w 717"/>
                <a:gd name="T17" fmla="*/ 0 h 717"/>
                <a:gd name="T18" fmla="*/ 395 w 717"/>
                <a:gd name="T19" fmla="*/ 2 h 717"/>
                <a:gd name="T20" fmla="*/ 465 w 717"/>
                <a:gd name="T21" fmla="*/ 16 h 717"/>
                <a:gd name="T22" fmla="*/ 529 w 717"/>
                <a:gd name="T23" fmla="*/ 44 h 717"/>
                <a:gd name="T24" fmla="*/ 587 w 717"/>
                <a:gd name="T25" fmla="*/ 82 h 717"/>
                <a:gd name="T26" fmla="*/ 635 w 717"/>
                <a:gd name="T27" fmla="*/ 130 h 717"/>
                <a:gd name="T28" fmla="*/ 675 w 717"/>
                <a:gd name="T29" fmla="*/ 188 h 717"/>
                <a:gd name="T30" fmla="*/ 701 w 717"/>
                <a:gd name="T31" fmla="*/ 252 h 717"/>
                <a:gd name="T32" fmla="*/ 715 w 717"/>
                <a:gd name="T33" fmla="*/ 322 h 717"/>
                <a:gd name="T34" fmla="*/ 717 w 717"/>
                <a:gd name="T35" fmla="*/ 358 h 717"/>
                <a:gd name="T36" fmla="*/ 711 w 717"/>
                <a:gd name="T37" fmla="*/ 430 h 717"/>
                <a:gd name="T38" fmla="*/ 689 w 717"/>
                <a:gd name="T39" fmla="*/ 498 h 717"/>
                <a:gd name="T40" fmla="*/ 657 w 717"/>
                <a:gd name="T41" fmla="*/ 559 h 717"/>
                <a:gd name="T42" fmla="*/ 613 w 717"/>
                <a:gd name="T43" fmla="*/ 613 h 717"/>
                <a:gd name="T44" fmla="*/ 559 w 717"/>
                <a:gd name="T45" fmla="*/ 657 h 717"/>
                <a:gd name="T46" fmla="*/ 499 w 717"/>
                <a:gd name="T47" fmla="*/ 689 h 717"/>
                <a:gd name="T48" fmla="*/ 431 w 717"/>
                <a:gd name="T49" fmla="*/ 711 h 717"/>
                <a:gd name="T50" fmla="*/ 359 w 717"/>
                <a:gd name="T51" fmla="*/ 717 h 717"/>
                <a:gd name="T52" fmla="*/ 322 w 717"/>
                <a:gd name="T53" fmla="*/ 717 h 717"/>
                <a:gd name="T54" fmla="*/ 252 w 717"/>
                <a:gd name="T55" fmla="*/ 701 h 717"/>
                <a:gd name="T56" fmla="*/ 188 w 717"/>
                <a:gd name="T57" fmla="*/ 675 h 717"/>
                <a:gd name="T58" fmla="*/ 130 w 717"/>
                <a:gd name="T59" fmla="*/ 637 h 717"/>
                <a:gd name="T60" fmla="*/ 82 w 717"/>
                <a:gd name="T61" fmla="*/ 587 h 717"/>
                <a:gd name="T62" fmla="*/ 44 w 717"/>
                <a:gd name="T63" fmla="*/ 531 h 717"/>
                <a:gd name="T64" fmla="*/ 16 w 717"/>
                <a:gd name="T65" fmla="*/ 466 h 717"/>
                <a:gd name="T66" fmla="*/ 2 w 717"/>
                <a:gd name="T67" fmla="*/ 396 h 717"/>
                <a:gd name="T68" fmla="*/ 0 w 717"/>
                <a:gd name="T69" fmla="*/ 358 h 71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17"/>
                <a:gd name="T106" fmla="*/ 0 h 717"/>
                <a:gd name="T107" fmla="*/ 717 w 717"/>
                <a:gd name="T108" fmla="*/ 717 h 71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17" h="717">
                  <a:moveTo>
                    <a:pt x="0" y="358"/>
                  </a:moveTo>
                  <a:lnTo>
                    <a:pt x="0" y="358"/>
                  </a:lnTo>
                  <a:lnTo>
                    <a:pt x="2" y="322"/>
                  </a:lnTo>
                  <a:lnTo>
                    <a:pt x="8" y="286"/>
                  </a:lnTo>
                  <a:lnTo>
                    <a:pt x="16" y="252"/>
                  </a:lnTo>
                  <a:lnTo>
                    <a:pt x="28" y="220"/>
                  </a:lnTo>
                  <a:lnTo>
                    <a:pt x="44" y="188"/>
                  </a:lnTo>
                  <a:lnTo>
                    <a:pt x="62" y="158"/>
                  </a:lnTo>
                  <a:lnTo>
                    <a:pt x="82" y="130"/>
                  </a:lnTo>
                  <a:lnTo>
                    <a:pt x="106" y="106"/>
                  </a:lnTo>
                  <a:lnTo>
                    <a:pt x="130" y="82"/>
                  </a:lnTo>
                  <a:lnTo>
                    <a:pt x="158" y="62"/>
                  </a:lnTo>
                  <a:lnTo>
                    <a:pt x="188" y="44"/>
                  </a:lnTo>
                  <a:lnTo>
                    <a:pt x="218" y="28"/>
                  </a:lnTo>
                  <a:lnTo>
                    <a:pt x="252" y="16"/>
                  </a:lnTo>
                  <a:lnTo>
                    <a:pt x="286" y="8"/>
                  </a:lnTo>
                  <a:lnTo>
                    <a:pt x="322" y="2"/>
                  </a:lnTo>
                  <a:lnTo>
                    <a:pt x="359" y="0"/>
                  </a:lnTo>
                  <a:lnTo>
                    <a:pt x="395" y="2"/>
                  </a:lnTo>
                  <a:lnTo>
                    <a:pt x="431" y="8"/>
                  </a:lnTo>
                  <a:lnTo>
                    <a:pt x="465" y="16"/>
                  </a:lnTo>
                  <a:lnTo>
                    <a:pt x="499" y="28"/>
                  </a:lnTo>
                  <a:lnTo>
                    <a:pt x="529" y="44"/>
                  </a:lnTo>
                  <a:lnTo>
                    <a:pt x="559" y="62"/>
                  </a:lnTo>
                  <a:lnTo>
                    <a:pt x="587" y="82"/>
                  </a:lnTo>
                  <a:lnTo>
                    <a:pt x="613" y="106"/>
                  </a:lnTo>
                  <a:lnTo>
                    <a:pt x="635" y="130"/>
                  </a:lnTo>
                  <a:lnTo>
                    <a:pt x="657" y="158"/>
                  </a:lnTo>
                  <a:lnTo>
                    <a:pt x="675" y="188"/>
                  </a:lnTo>
                  <a:lnTo>
                    <a:pt x="689" y="220"/>
                  </a:lnTo>
                  <a:lnTo>
                    <a:pt x="701" y="252"/>
                  </a:lnTo>
                  <a:lnTo>
                    <a:pt x="711" y="286"/>
                  </a:lnTo>
                  <a:lnTo>
                    <a:pt x="715" y="322"/>
                  </a:lnTo>
                  <a:lnTo>
                    <a:pt x="717" y="358"/>
                  </a:lnTo>
                  <a:lnTo>
                    <a:pt x="715" y="396"/>
                  </a:lnTo>
                  <a:lnTo>
                    <a:pt x="711" y="430"/>
                  </a:lnTo>
                  <a:lnTo>
                    <a:pt x="701" y="466"/>
                  </a:lnTo>
                  <a:lnTo>
                    <a:pt x="689" y="498"/>
                  </a:lnTo>
                  <a:lnTo>
                    <a:pt x="675" y="531"/>
                  </a:lnTo>
                  <a:lnTo>
                    <a:pt x="657" y="559"/>
                  </a:lnTo>
                  <a:lnTo>
                    <a:pt x="635" y="587"/>
                  </a:lnTo>
                  <a:lnTo>
                    <a:pt x="613" y="613"/>
                  </a:lnTo>
                  <a:lnTo>
                    <a:pt x="587" y="637"/>
                  </a:lnTo>
                  <a:lnTo>
                    <a:pt x="559" y="657"/>
                  </a:lnTo>
                  <a:lnTo>
                    <a:pt x="529" y="675"/>
                  </a:lnTo>
                  <a:lnTo>
                    <a:pt x="499" y="689"/>
                  </a:lnTo>
                  <a:lnTo>
                    <a:pt x="465" y="701"/>
                  </a:lnTo>
                  <a:lnTo>
                    <a:pt x="431" y="711"/>
                  </a:lnTo>
                  <a:lnTo>
                    <a:pt x="395" y="717"/>
                  </a:lnTo>
                  <a:lnTo>
                    <a:pt x="359" y="717"/>
                  </a:lnTo>
                  <a:lnTo>
                    <a:pt x="322" y="717"/>
                  </a:lnTo>
                  <a:lnTo>
                    <a:pt x="286" y="711"/>
                  </a:lnTo>
                  <a:lnTo>
                    <a:pt x="252" y="701"/>
                  </a:lnTo>
                  <a:lnTo>
                    <a:pt x="218" y="689"/>
                  </a:lnTo>
                  <a:lnTo>
                    <a:pt x="188" y="675"/>
                  </a:lnTo>
                  <a:lnTo>
                    <a:pt x="158" y="657"/>
                  </a:lnTo>
                  <a:lnTo>
                    <a:pt x="130" y="637"/>
                  </a:lnTo>
                  <a:lnTo>
                    <a:pt x="106" y="613"/>
                  </a:lnTo>
                  <a:lnTo>
                    <a:pt x="82" y="587"/>
                  </a:lnTo>
                  <a:lnTo>
                    <a:pt x="62" y="559"/>
                  </a:lnTo>
                  <a:lnTo>
                    <a:pt x="44" y="531"/>
                  </a:lnTo>
                  <a:lnTo>
                    <a:pt x="28" y="498"/>
                  </a:lnTo>
                  <a:lnTo>
                    <a:pt x="16" y="466"/>
                  </a:lnTo>
                  <a:lnTo>
                    <a:pt x="8" y="430"/>
                  </a:lnTo>
                  <a:lnTo>
                    <a:pt x="2" y="396"/>
                  </a:lnTo>
                  <a:lnTo>
                    <a:pt x="0" y="358"/>
                  </a:lnTo>
                  <a:close/>
                </a:path>
              </a:pathLst>
            </a:custGeom>
            <a:solidFill>
              <a:srgbClr val="F78F2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7" name="Freeform 675">
              <a:extLst>
                <a:ext uri="{FF2B5EF4-FFF2-40B4-BE49-F238E27FC236}">
                  <a16:creationId xmlns:a16="http://schemas.microsoft.com/office/drawing/2014/main" id="{A0473E12-FCE1-4275-AD68-794802277F3B}"/>
                </a:ext>
              </a:extLst>
            </p:cNvPr>
            <p:cNvSpPr>
              <a:spLocks/>
            </p:cNvSpPr>
            <p:nvPr/>
          </p:nvSpPr>
          <p:spPr bwMode="auto">
            <a:xfrm>
              <a:off x="3802" y="2085"/>
              <a:ext cx="705" cy="707"/>
            </a:xfrm>
            <a:custGeom>
              <a:avLst/>
              <a:gdLst>
                <a:gd name="T0" fmla="*/ 0 w 705"/>
                <a:gd name="T1" fmla="*/ 354 h 707"/>
                <a:gd name="T2" fmla="*/ 6 w 705"/>
                <a:gd name="T3" fmla="*/ 282 h 707"/>
                <a:gd name="T4" fmla="*/ 28 w 705"/>
                <a:gd name="T5" fmla="*/ 216 h 707"/>
                <a:gd name="T6" fmla="*/ 60 w 705"/>
                <a:gd name="T7" fmla="*/ 156 h 707"/>
                <a:gd name="T8" fmla="*/ 102 w 705"/>
                <a:gd name="T9" fmla="*/ 104 h 707"/>
                <a:gd name="T10" fmla="*/ 156 w 705"/>
                <a:gd name="T11" fmla="*/ 60 h 707"/>
                <a:gd name="T12" fmla="*/ 214 w 705"/>
                <a:gd name="T13" fmla="*/ 28 h 707"/>
                <a:gd name="T14" fmla="*/ 282 w 705"/>
                <a:gd name="T15" fmla="*/ 8 h 707"/>
                <a:gd name="T16" fmla="*/ 353 w 705"/>
                <a:gd name="T17" fmla="*/ 0 h 707"/>
                <a:gd name="T18" fmla="*/ 389 w 705"/>
                <a:gd name="T19" fmla="*/ 2 h 707"/>
                <a:gd name="T20" fmla="*/ 459 w 705"/>
                <a:gd name="T21" fmla="*/ 16 h 707"/>
                <a:gd name="T22" fmla="*/ 521 w 705"/>
                <a:gd name="T23" fmla="*/ 44 h 707"/>
                <a:gd name="T24" fmla="*/ 577 w 705"/>
                <a:gd name="T25" fmla="*/ 82 h 707"/>
                <a:gd name="T26" fmla="*/ 625 w 705"/>
                <a:gd name="T27" fmla="*/ 128 h 707"/>
                <a:gd name="T28" fmla="*/ 663 w 705"/>
                <a:gd name="T29" fmla="*/ 186 h 707"/>
                <a:gd name="T30" fmla="*/ 689 w 705"/>
                <a:gd name="T31" fmla="*/ 248 h 707"/>
                <a:gd name="T32" fmla="*/ 703 w 705"/>
                <a:gd name="T33" fmla="*/ 318 h 707"/>
                <a:gd name="T34" fmla="*/ 705 w 705"/>
                <a:gd name="T35" fmla="*/ 354 h 707"/>
                <a:gd name="T36" fmla="*/ 699 w 705"/>
                <a:gd name="T37" fmla="*/ 424 h 707"/>
                <a:gd name="T38" fmla="*/ 679 w 705"/>
                <a:gd name="T39" fmla="*/ 490 h 707"/>
                <a:gd name="T40" fmla="*/ 645 w 705"/>
                <a:gd name="T41" fmla="*/ 551 h 707"/>
                <a:gd name="T42" fmla="*/ 603 w 705"/>
                <a:gd name="T43" fmla="*/ 603 h 707"/>
                <a:gd name="T44" fmla="*/ 551 w 705"/>
                <a:gd name="T45" fmla="*/ 647 h 707"/>
                <a:gd name="T46" fmla="*/ 491 w 705"/>
                <a:gd name="T47" fmla="*/ 679 h 707"/>
                <a:gd name="T48" fmla="*/ 425 w 705"/>
                <a:gd name="T49" fmla="*/ 699 h 707"/>
                <a:gd name="T50" fmla="*/ 353 w 705"/>
                <a:gd name="T51" fmla="*/ 707 h 707"/>
                <a:gd name="T52" fmla="*/ 316 w 705"/>
                <a:gd name="T53" fmla="*/ 705 h 707"/>
                <a:gd name="T54" fmla="*/ 248 w 705"/>
                <a:gd name="T55" fmla="*/ 691 h 707"/>
                <a:gd name="T56" fmla="*/ 184 w 705"/>
                <a:gd name="T57" fmla="*/ 665 h 707"/>
                <a:gd name="T58" fmla="*/ 128 w 705"/>
                <a:gd name="T59" fmla="*/ 627 h 707"/>
                <a:gd name="T60" fmla="*/ 80 w 705"/>
                <a:gd name="T61" fmla="*/ 579 h 707"/>
                <a:gd name="T62" fmla="*/ 42 w 705"/>
                <a:gd name="T63" fmla="*/ 523 h 707"/>
                <a:gd name="T64" fmla="*/ 16 w 705"/>
                <a:gd name="T65" fmla="*/ 458 h 707"/>
                <a:gd name="T66" fmla="*/ 2 w 705"/>
                <a:gd name="T67" fmla="*/ 390 h 707"/>
                <a:gd name="T68" fmla="*/ 0 w 705"/>
                <a:gd name="T69" fmla="*/ 354 h 70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05"/>
                <a:gd name="T106" fmla="*/ 0 h 707"/>
                <a:gd name="T107" fmla="*/ 705 w 705"/>
                <a:gd name="T108" fmla="*/ 707 h 70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05" h="707">
                  <a:moveTo>
                    <a:pt x="0" y="354"/>
                  </a:moveTo>
                  <a:lnTo>
                    <a:pt x="0" y="354"/>
                  </a:lnTo>
                  <a:lnTo>
                    <a:pt x="2" y="318"/>
                  </a:lnTo>
                  <a:lnTo>
                    <a:pt x="6" y="282"/>
                  </a:lnTo>
                  <a:lnTo>
                    <a:pt x="16" y="248"/>
                  </a:lnTo>
                  <a:lnTo>
                    <a:pt x="28" y="216"/>
                  </a:lnTo>
                  <a:lnTo>
                    <a:pt x="42" y="186"/>
                  </a:lnTo>
                  <a:lnTo>
                    <a:pt x="60" y="156"/>
                  </a:lnTo>
                  <a:lnTo>
                    <a:pt x="80" y="128"/>
                  </a:lnTo>
                  <a:lnTo>
                    <a:pt x="102" y="104"/>
                  </a:lnTo>
                  <a:lnTo>
                    <a:pt x="128" y="82"/>
                  </a:lnTo>
                  <a:lnTo>
                    <a:pt x="156" y="60"/>
                  </a:lnTo>
                  <a:lnTo>
                    <a:pt x="184" y="44"/>
                  </a:lnTo>
                  <a:lnTo>
                    <a:pt x="214" y="28"/>
                  </a:lnTo>
                  <a:lnTo>
                    <a:pt x="248" y="16"/>
                  </a:lnTo>
                  <a:lnTo>
                    <a:pt x="282" y="8"/>
                  </a:lnTo>
                  <a:lnTo>
                    <a:pt x="316" y="2"/>
                  </a:lnTo>
                  <a:lnTo>
                    <a:pt x="353" y="0"/>
                  </a:lnTo>
                  <a:lnTo>
                    <a:pt x="389" y="2"/>
                  </a:lnTo>
                  <a:lnTo>
                    <a:pt x="425" y="8"/>
                  </a:lnTo>
                  <a:lnTo>
                    <a:pt x="459" y="16"/>
                  </a:lnTo>
                  <a:lnTo>
                    <a:pt x="491" y="28"/>
                  </a:lnTo>
                  <a:lnTo>
                    <a:pt x="521" y="44"/>
                  </a:lnTo>
                  <a:lnTo>
                    <a:pt x="551" y="60"/>
                  </a:lnTo>
                  <a:lnTo>
                    <a:pt x="577" y="82"/>
                  </a:lnTo>
                  <a:lnTo>
                    <a:pt x="603" y="104"/>
                  </a:lnTo>
                  <a:lnTo>
                    <a:pt x="625" y="128"/>
                  </a:lnTo>
                  <a:lnTo>
                    <a:pt x="645" y="156"/>
                  </a:lnTo>
                  <a:lnTo>
                    <a:pt x="663" y="186"/>
                  </a:lnTo>
                  <a:lnTo>
                    <a:pt x="679" y="216"/>
                  </a:lnTo>
                  <a:lnTo>
                    <a:pt x="689" y="248"/>
                  </a:lnTo>
                  <a:lnTo>
                    <a:pt x="699" y="282"/>
                  </a:lnTo>
                  <a:lnTo>
                    <a:pt x="703" y="318"/>
                  </a:lnTo>
                  <a:lnTo>
                    <a:pt x="705" y="354"/>
                  </a:lnTo>
                  <a:lnTo>
                    <a:pt x="703" y="390"/>
                  </a:lnTo>
                  <a:lnTo>
                    <a:pt x="699" y="424"/>
                  </a:lnTo>
                  <a:lnTo>
                    <a:pt x="689" y="458"/>
                  </a:lnTo>
                  <a:lnTo>
                    <a:pt x="679" y="490"/>
                  </a:lnTo>
                  <a:lnTo>
                    <a:pt x="663" y="523"/>
                  </a:lnTo>
                  <a:lnTo>
                    <a:pt x="645" y="551"/>
                  </a:lnTo>
                  <a:lnTo>
                    <a:pt x="625" y="579"/>
                  </a:lnTo>
                  <a:lnTo>
                    <a:pt x="603" y="603"/>
                  </a:lnTo>
                  <a:lnTo>
                    <a:pt x="577" y="627"/>
                  </a:lnTo>
                  <a:lnTo>
                    <a:pt x="551" y="647"/>
                  </a:lnTo>
                  <a:lnTo>
                    <a:pt x="521" y="665"/>
                  </a:lnTo>
                  <a:lnTo>
                    <a:pt x="491" y="679"/>
                  </a:lnTo>
                  <a:lnTo>
                    <a:pt x="459" y="691"/>
                  </a:lnTo>
                  <a:lnTo>
                    <a:pt x="425" y="699"/>
                  </a:lnTo>
                  <a:lnTo>
                    <a:pt x="389" y="705"/>
                  </a:lnTo>
                  <a:lnTo>
                    <a:pt x="353" y="707"/>
                  </a:lnTo>
                  <a:lnTo>
                    <a:pt x="316" y="705"/>
                  </a:lnTo>
                  <a:lnTo>
                    <a:pt x="282" y="699"/>
                  </a:lnTo>
                  <a:lnTo>
                    <a:pt x="248" y="691"/>
                  </a:lnTo>
                  <a:lnTo>
                    <a:pt x="214" y="679"/>
                  </a:lnTo>
                  <a:lnTo>
                    <a:pt x="184" y="665"/>
                  </a:lnTo>
                  <a:lnTo>
                    <a:pt x="156" y="647"/>
                  </a:lnTo>
                  <a:lnTo>
                    <a:pt x="128" y="627"/>
                  </a:lnTo>
                  <a:lnTo>
                    <a:pt x="102" y="603"/>
                  </a:lnTo>
                  <a:lnTo>
                    <a:pt x="80" y="579"/>
                  </a:lnTo>
                  <a:lnTo>
                    <a:pt x="60" y="551"/>
                  </a:lnTo>
                  <a:lnTo>
                    <a:pt x="42" y="523"/>
                  </a:lnTo>
                  <a:lnTo>
                    <a:pt x="28" y="490"/>
                  </a:lnTo>
                  <a:lnTo>
                    <a:pt x="16" y="458"/>
                  </a:lnTo>
                  <a:lnTo>
                    <a:pt x="6" y="424"/>
                  </a:lnTo>
                  <a:lnTo>
                    <a:pt x="2" y="390"/>
                  </a:lnTo>
                  <a:lnTo>
                    <a:pt x="0" y="354"/>
                  </a:lnTo>
                  <a:close/>
                </a:path>
              </a:pathLst>
            </a:custGeom>
            <a:solidFill>
              <a:srgbClr val="F792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8" name="Freeform 676">
              <a:extLst>
                <a:ext uri="{FF2B5EF4-FFF2-40B4-BE49-F238E27FC236}">
                  <a16:creationId xmlns:a16="http://schemas.microsoft.com/office/drawing/2014/main" id="{BD45DB1A-AFF1-437F-994A-8C271B2833ED}"/>
                </a:ext>
              </a:extLst>
            </p:cNvPr>
            <p:cNvSpPr>
              <a:spLocks/>
            </p:cNvSpPr>
            <p:nvPr/>
          </p:nvSpPr>
          <p:spPr bwMode="auto">
            <a:xfrm>
              <a:off x="3808" y="2091"/>
              <a:ext cx="695" cy="695"/>
            </a:xfrm>
            <a:custGeom>
              <a:avLst/>
              <a:gdLst>
                <a:gd name="T0" fmla="*/ 0 w 695"/>
                <a:gd name="T1" fmla="*/ 348 h 695"/>
                <a:gd name="T2" fmla="*/ 6 w 695"/>
                <a:gd name="T3" fmla="*/ 278 h 695"/>
                <a:gd name="T4" fmla="*/ 26 w 695"/>
                <a:gd name="T5" fmla="*/ 212 h 695"/>
                <a:gd name="T6" fmla="*/ 58 w 695"/>
                <a:gd name="T7" fmla="*/ 154 h 695"/>
                <a:gd name="T8" fmla="*/ 100 w 695"/>
                <a:gd name="T9" fmla="*/ 102 h 695"/>
                <a:gd name="T10" fmla="*/ 152 w 695"/>
                <a:gd name="T11" fmla="*/ 60 h 695"/>
                <a:gd name="T12" fmla="*/ 212 w 695"/>
                <a:gd name="T13" fmla="*/ 28 h 695"/>
                <a:gd name="T14" fmla="*/ 276 w 695"/>
                <a:gd name="T15" fmla="*/ 8 h 695"/>
                <a:gd name="T16" fmla="*/ 347 w 695"/>
                <a:gd name="T17" fmla="*/ 0 h 695"/>
                <a:gd name="T18" fmla="*/ 383 w 695"/>
                <a:gd name="T19" fmla="*/ 2 h 695"/>
                <a:gd name="T20" fmla="*/ 451 w 695"/>
                <a:gd name="T21" fmla="*/ 16 h 695"/>
                <a:gd name="T22" fmla="*/ 513 w 695"/>
                <a:gd name="T23" fmla="*/ 42 h 695"/>
                <a:gd name="T24" fmla="*/ 567 w 695"/>
                <a:gd name="T25" fmla="*/ 80 h 695"/>
                <a:gd name="T26" fmla="*/ 615 w 695"/>
                <a:gd name="T27" fmla="*/ 126 h 695"/>
                <a:gd name="T28" fmla="*/ 653 w 695"/>
                <a:gd name="T29" fmla="*/ 182 h 695"/>
                <a:gd name="T30" fmla="*/ 679 w 695"/>
                <a:gd name="T31" fmla="*/ 244 h 695"/>
                <a:gd name="T32" fmla="*/ 693 w 695"/>
                <a:gd name="T33" fmla="*/ 312 h 695"/>
                <a:gd name="T34" fmla="*/ 695 w 695"/>
                <a:gd name="T35" fmla="*/ 348 h 695"/>
                <a:gd name="T36" fmla="*/ 687 w 695"/>
                <a:gd name="T37" fmla="*/ 418 h 695"/>
                <a:gd name="T38" fmla="*/ 667 w 695"/>
                <a:gd name="T39" fmla="*/ 482 h 695"/>
                <a:gd name="T40" fmla="*/ 635 w 695"/>
                <a:gd name="T41" fmla="*/ 543 h 695"/>
                <a:gd name="T42" fmla="*/ 593 w 695"/>
                <a:gd name="T43" fmla="*/ 593 h 695"/>
                <a:gd name="T44" fmla="*/ 541 w 695"/>
                <a:gd name="T45" fmla="*/ 637 h 695"/>
                <a:gd name="T46" fmla="*/ 483 w 695"/>
                <a:gd name="T47" fmla="*/ 669 h 695"/>
                <a:gd name="T48" fmla="*/ 417 w 695"/>
                <a:gd name="T49" fmla="*/ 689 h 695"/>
                <a:gd name="T50" fmla="*/ 347 w 695"/>
                <a:gd name="T51" fmla="*/ 695 h 695"/>
                <a:gd name="T52" fmla="*/ 310 w 695"/>
                <a:gd name="T53" fmla="*/ 693 h 695"/>
                <a:gd name="T54" fmla="*/ 244 w 695"/>
                <a:gd name="T55" fmla="*/ 679 h 695"/>
                <a:gd name="T56" fmla="*/ 180 w 695"/>
                <a:gd name="T57" fmla="*/ 653 h 695"/>
                <a:gd name="T58" fmla="*/ 126 w 695"/>
                <a:gd name="T59" fmla="*/ 617 h 695"/>
                <a:gd name="T60" fmla="*/ 78 w 695"/>
                <a:gd name="T61" fmla="*/ 569 h 695"/>
                <a:gd name="T62" fmla="*/ 42 w 695"/>
                <a:gd name="T63" fmla="*/ 513 h 695"/>
                <a:gd name="T64" fmla="*/ 14 w 695"/>
                <a:gd name="T65" fmla="*/ 450 h 695"/>
                <a:gd name="T66" fmla="*/ 2 w 695"/>
                <a:gd name="T67" fmla="*/ 382 h 695"/>
                <a:gd name="T68" fmla="*/ 0 w 695"/>
                <a:gd name="T69" fmla="*/ 348 h 69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95"/>
                <a:gd name="T106" fmla="*/ 0 h 695"/>
                <a:gd name="T107" fmla="*/ 695 w 695"/>
                <a:gd name="T108" fmla="*/ 695 h 69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95" h="695">
                  <a:moveTo>
                    <a:pt x="0" y="348"/>
                  </a:moveTo>
                  <a:lnTo>
                    <a:pt x="0" y="348"/>
                  </a:lnTo>
                  <a:lnTo>
                    <a:pt x="2" y="312"/>
                  </a:lnTo>
                  <a:lnTo>
                    <a:pt x="6" y="278"/>
                  </a:lnTo>
                  <a:lnTo>
                    <a:pt x="14" y="244"/>
                  </a:lnTo>
                  <a:lnTo>
                    <a:pt x="26" y="212"/>
                  </a:lnTo>
                  <a:lnTo>
                    <a:pt x="42" y="182"/>
                  </a:lnTo>
                  <a:lnTo>
                    <a:pt x="58" y="154"/>
                  </a:lnTo>
                  <a:lnTo>
                    <a:pt x="78" y="126"/>
                  </a:lnTo>
                  <a:lnTo>
                    <a:pt x="100" y="102"/>
                  </a:lnTo>
                  <a:lnTo>
                    <a:pt x="126" y="80"/>
                  </a:lnTo>
                  <a:lnTo>
                    <a:pt x="152" y="60"/>
                  </a:lnTo>
                  <a:lnTo>
                    <a:pt x="180" y="42"/>
                  </a:lnTo>
                  <a:lnTo>
                    <a:pt x="212" y="28"/>
                  </a:lnTo>
                  <a:lnTo>
                    <a:pt x="244" y="16"/>
                  </a:lnTo>
                  <a:lnTo>
                    <a:pt x="276" y="8"/>
                  </a:lnTo>
                  <a:lnTo>
                    <a:pt x="310" y="2"/>
                  </a:lnTo>
                  <a:lnTo>
                    <a:pt x="347" y="0"/>
                  </a:lnTo>
                  <a:lnTo>
                    <a:pt x="383" y="2"/>
                  </a:lnTo>
                  <a:lnTo>
                    <a:pt x="417" y="8"/>
                  </a:lnTo>
                  <a:lnTo>
                    <a:pt x="451" y="16"/>
                  </a:lnTo>
                  <a:lnTo>
                    <a:pt x="483" y="28"/>
                  </a:lnTo>
                  <a:lnTo>
                    <a:pt x="513" y="42"/>
                  </a:lnTo>
                  <a:lnTo>
                    <a:pt x="541" y="60"/>
                  </a:lnTo>
                  <a:lnTo>
                    <a:pt x="567" y="80"/>
                  </a:lnTo>
                  <a:lnTo>
                    <a:pt x="593" y="102"/>
                  </a:lnTo>
                  <a:lnTo>
                    <a:pt x="615" y="126"/>
                  </a:lnTo>
                  <a:lnTo>
                    <a:pt x="635" y="154"/>
                  </a:lnTo>
                  <a:lnTo>
                    <a:pt x="653" y="182"/>
                  </a:lnTo>
                  <a:lnTo>
                    <a:pt x="667" y="212"/>
                  </a:lnTo>
                  <a:lnTo>
                    <a:pt x="679" y="244"/>
                  </a:lnTo>
                  <a:lnTo>
                    <a:pt x="687" y="278"/>
                  </a:lnTo>
                  <a:lnTo>
                    <a:pt x="693" y="312"/>
                  </a:lnTo>
                  <a:lnTo>
                    <a:pt x="695" y="348"/>
                  </a:lnTo>
                  <a:lnTo>
                    <a:pt x="693" y="382"/>
                  </a:lnTo>
                  <a:lnTo>
                    <a:pt x="687" y="418"/>
                  </a:lnTo>
                  <a:lnTo>
                    <a:pt x="679" y="450"/>
                  </a:lnTo>
                  <a:lnTo>
                    <a:pt x="667" y="482"/>
                  </a:lnTo>
                  <a:lnTo>
                    <a:pt x="653" y="513"/>
                  </a:lnTo>
                  <a:lnTo>
                    <a:pt x="635" y="543"/>
                  </a:lnTo>
                  <a:lnTo>
                    <a:pt x="615" y="569"/>
                  </a:lnTo>
                  <a:lnTo>
                    <a:pt x="593" y="593"/>
                  </a:lnTo>
                  <a:lnTo>
                    <a:pt x="567" y="617"/>
                  </a:lnTo>
                  <a:lnTo>
                    <a:pt x="541" y="637"/>
                  </a:lnTo>
                  <a:lnTo>
                    <a:pt x="513" y="653"/>
                  </a:lnTo>
                  <a:lnTo>
                    <a:pt x="483" y="669"/>
                  </a:lnTo>
                  <a:lnTo>
                    <a:pt x="451" y="679"/>
                  </a:lnTo>
                  <a:lnTo>
                    <a:pt x="417" y="689"/>
                  </a:lnTo>
                  <a:lnTo>
                    <a:pt x="383" y="693"/>
                  </a:lnTo>
                  <a:lnTo>
                    <a:pt x="347" y="695"/>
                  </a:lnTo>
                  <a:lnTo>
                    <a:pt x="310" y="693"/>
                  </a:lnTo>
                  <a:lnTo>
                    <a:pt x="276" y="689"/>
                  </a:lnTo>
                  <a:lnTo>
                    <a:pt x="244" y="679"/>
                  </a:lnTo>
                  <a:lnTo>
                    <a:pt x="212" y="669"/>
                  </a:lnTo>
                  <a:lnTo>
                    <a:pt x="180" y="653"/>
                  </a:lnTo>
                  <a:lnTo>
                    <a:pt x="152" y="637"/>
                  </a:lnTo>
                  <a:lnTo>
                    <a:pt x="126" y="617"/>
                  </a:lnTo>
                  <a:lnTo>
                    <a:pt x="100" y="593"/>
                  </a:lnTo>
                  <a:lnTo>
                    <a:pt x="78" y="569"/>
                  </a:lnTo>
                  <a:lnTo>
                    <a:pt x="58" y="543"/>
                  </a:lnTo>
                  <a:lnTo>
                    <a:pt x="42" y="513"/>
                  </a:lnTo>
                  <a:lnTo>
                    <a:pt x="26" y="482"/>
                  </a:lnTo>
                  <a:lnTo>
                    <a:pt x="14" y="450"/>
                  </a:lnTo>
                  <a:lnTo>
                    <a:pt x="6" y="418"/>
                  </a:lnTo>
                  <a:lnTo>
                    <a:pt x="2" y="382"/>
                  </a:lnTo>
                  <a:lnTo>
                    <a:pt x="0" y="348"/>
                  </a:lnTo>
                  <a:close/>
                </a:path>
              </a:pathLst>
            </a:custGeom>
            <a:solidFill>
              <a:srgbClr val="F794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9" name="Freeform 677">
              <a:extLst>
                <a:ext uri="{FF2B5EF4-FFF2-40B4-BE49-F238E27FC236}">
                  <a16:creationId xmlns:a16="http://schemas.microsoft.com/office/drawing/2014/main" id="{35B255AF-3C4B-431B-84AC-5C62758E2468}"/>
                </a:ext>
              </a:extLst>
            </p:cNvPr>
            <p:cNvSpPr>
              <a:spLocks/>
            </p:cNvSpPr>
            <p:nvPr/>
          </p:nvSpPr>
          <p:spPr bwMode="auto">
            <a:xfrm>
              <a:off x="3812" y="2097"/>
              <a:ext cx="685" cy="685"/>
            </a:xfrm>
            <a:custGeom>
              <a:avLst/>
              <a:gdLst>
                <a:gd name="T0" fmla="*/ 0 w 685"/>
                <a:gd name="T1" fmla="*/ 342 h 685"/>
                <a:gd name="T2" fmla="*/ 8 w 685"/>
                <a:gd name="T3" fmla="*/ 274 h 685"/>
                <a:gd name="T4" fmla="*/ 28 w 685"/>
                <a:gd name="T5" fmla="*/ 210 h 685"/>
                <a:gd name="T6" fmla="*/ 60 w 685"/>
                <a:gd name="T7" fmla="*/ 152 h 685"/>
                <a:gd name="T8" fmla="*/ 100 w 685"/>
                <a:gd name="T9" fmla="*/ 100 h 685"/>
                <a:gd name="T10" fmla="*/ 152 w 685"/>
                <a:gd name="T11" fmla="*/ 58 h 685"/>
                <a:gd name="T12" fmla="*/ 210 w 685"/>
                <a:gd name="T13" fmla="*/ 28 h 685"/>
                <a:gd name="T14" fmla="*/ 274 w 685"/>
                <a:gd name="T15" fmla="*/ 8 h 685"/>
                <a:gd name="T16" fmla="*/ 343 w 685"/>
                <a:gd name="T17" fmla="*/ 0 h 685"/>
                <a:gd name="T18" fmla="*/ 379 w 685"/>
                <a:gd name="T19" fmla="*/ 2 h 685"/>
                <a:gd name="T20" fmla="*/ 445 w 685"/>
                <a:gd name="T21" fmla="*/ 16 h 685"/>
                <a:gd name="T22" fmla="*/ 505 w 685"/>
                <a:gd name="T23" fmla="*/ 42 h 685"/>
                <a:gd name="T24" fmla="*/ 561 w 685"/>
                <a:gd name="T25" fmla="*/ 78 h 685"/>
                <a:gd name="T26" fmla="*/ 607 w 685"/>
                <a:gd name="T27" fmla="*/ 124 h 685"/>
                <a:gd name="T28" fmla="*/ 643 w 685"/>
                <a:gd name="T29" fmla="*/ 180 h 685"/>
                <a:gd name="T30" fmla="*/ 669 w 685"/>
                <a:gd name="T31" fmla="*/ 240 h 685"/>
                <a:gd name="T32" fmla="*/ 683 w 685"/>
                <a:gd name="T33" fmla="*/ 306 h 685"/>
                <a:gd name="T34" fmla="*/ 685 w 685"/>
                <a:gd name="T35" fmla="*/ 342 h 685"/>
                <a:gd name="T36" fmla="*/ 677 w 685"/>
                <a:gd name="T37" fmla="*/ 410 h 685"/>
                <a:gd name="T38" fmla="*/ 657 w 685"/>
                <a:gd name="T39" fmla="*/ 474 h 685"/>
                <a:gd name="T40" fmla="*/ 627 w 685"/>
                <a:gd name="T41" fmla="*/ 533 h 685"/>
                <a:gd name="T42" fmla="*/ 585 w 685"/>
                <a:gd name="T43" fmla="*/ 585 h 685"/>
                <a:gd name="T44" fmla="*/ 533 w 685"/>
                <a:gd name="T45" fmla="*/ 625 h 685"/>
                <a:gd name="T46" fmla="*/ 475 w 685"/>
                <a:gd name="T47" fmla="*/ 657 h 685"/>
                <a:gd name="T48" fmla="*/ 411 w 685"/>
                <a:gd name="T49" fmla="*/ 677 h 685"/>
                <a:gd name="T50" fmla="*/ 343 w 685"/>
                <a:gd name="T51" fmla="*/ 685 h 685"/>
                <a:gd name="T52" fmla="*/ 308 w 685"/>
                <a:gd name="T53" fmla="*/ 683 h 685"/>
                <a:gd name="T54" fmla="*/ 240 w 685"/>
                <a:gd name="T55" fmla="*/ 669 h 685"/>
                <a:gd name="T56" fmla="*/ 180 w 685"/>
                <a:gd name="T57" fmla="*/ 643 h 685"/>
                <a:gd name="T58" fmla="*/ 126 w 685"/>
                <a:gd name="T59" fmla="*/ 607 h 685"/>
                <a:gd name="T60" fmla="*/ 78 w 685"/>
                <a:gd name="T61" fmla="*/ 559 h 685"/>
                <a:gd name="T62" fmla="*/ 42 w 685"/>
                <a:gd name="T63" fmla="*/ 505 h 685"/>
                <a:gd name="T64" fmla="*/ 16 w 685"/>
                <a:gd name="T65" fmla="*/ 444 h 685"/>
                <a:gd name="T66" fmla="*/ 2 w 685"/>
                <a:gd name="T67" fmla="*/ 376 h 685"/>
                <a:gd name="T68" fmla="*/ 0 w 685"/>
                <a:gd name="T69" fmla="*/ 342 h 68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85"/>
                <a:gd name="T106" fmla="*/ 0 h 685"/>
                <a:gd name="T107" fmla="*/ 685 w 685"/>
                <a:gd name="T108" fmla="*/ 685 h 68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85" h="685">
                  <a:moveTo>
                    <a:pt x="0" y="342"/>
                  </a:moveTo>
                  <a:lnTo>
                    <a:pt x="0" y="342"/>
                  </a:lnTo>
                  <a:lnTo>
                    <a:pt x="2" y="306"/>
                  </a:lnTo>
                  <a:lnTo>
                    <a:pt x="8" y="274"/>
                  </a:lnTo>
                  <a:lnTo>
                    <a:pt x="16" y="240"/>
                  </a:lnTo>
                  <a:lnTo>
                    <a:pt x="28" y="210"/>
                  </a:lnTo>
                  <a:lnTo>
                    <a:pt x="42" y="180"/>
                  </a:lnTo>
                  <a:lnTo>
                    <a:pt x="60" y="152"/>
                  </a:lnTo>
                  <a:lnTo>
                    <a:pt x="78" y="124"/>
                  </a:lnTo>
                  <a:lnTo>
                    <a:pt x="100" y="100"/>
                  </a:lnTo>
                  <a:lnTo>
                    <a:pt x="126" y="78"/>
                  </a:lnTo>
                  <a:lnTo>
                    <a:pt x="152" y="58"/>
                  </a:lnTo>
                  <a:lnTo>
                    <a:pt x="180" y="42"/>
                  </a:lnTo>
                  <a:lnTo>
                    <a:pt x="210" y="28"/>
                  </a:lnTo>
                  <a:lnTo>
                    <a:pt x="240" y="16"/>
                  </a:lnTo>
                  <a:lnTo>
                    <a:pt x="274" y="8"/>
                  </a:lnTo>
                  <a:lnTo>
                    <a:pt x="308" y="2"/>
                  </a:lnTo>
                  <a:lnTo>
                    <a:pt x="343" y="0"/>
                  </a:lnTo>
                  <a:lnTo>
                    <a:pt x="379" y="2"/>
                  </a:lnTo>
                  <a:lnTo>
                    <a:pt x="411" y="8"/>
                  </a:lnTo>
                  <a:lnTo>
                    <a:pt x="445" y="16"/>
                  </a:lnTo>
                  <a:lnTo>
                    <a:pt x="475" y="28"/>
                  </a:lnTo>
                  <a:lnTo>
                    <a:pt x="505" y="42"/>
                  </a:lnTo>
                  <a:lnTo>
                    <a:pt x="533" y="58"/>
                  </a:lnTo>
                  <a:lnTo>
                    <a:pt x="561" y="78"/>
                  </a:lnTo>
                  <a:lnTo>
                    <a:pt x="585" y="100"/>
                  </a:lnTo>
                  <a:lnTo>
                    <a:pt x="607" y="124"/>
                  </a:lnTo>
                  <a:lnTo>
                    <a:pt x="627" y="152"/>
                  </a:lnTo>
                  <a:lnTo>
                    <a:pt x="643" y="180"/>
                  </a:lnTo>
                  <a:lnTo>
                    <a:pt x="657" y="210"/>
                  </a:lnTo>
                  <a:lnTo>
                    <a:pt x="669" y="240"/>
                  </a:lnTo>
                  <a:lnTo>
                    <a:pt x="677" y="274"/>
                  </a:lnTo>
                  <a:lnTo>
                    <a:pt x="683" y="306"/>
                  </a:lnTo>
                  <a:lnTo>
                    <a:pt x="685" y="342"/>
                  </a:lnTo>
                  <a:lnTo>
                    <a:pt x="683" y="376"/>
                  </a:lnTo>
                  <a:lnTo>
                    <a:pt x="677" y="410"/>
                  </a:lnTo>
                  <a:lnTo>
                    <a:pt x="669" y="444"/>
                  </a:lnTo>
                  <a:lnTo>
                    <a:pt x="657" y="474"/>
                  </a:lnTo>
                  <a:lnTo>
                    <a:pt x="643" y="505"/>
                  </a:lnTo>
                  <a:lnTo>
                    <a:pt x="627" y="533"/>
                  </a:lnTo>
                  <a:lnTo>
                    <a:pt x="607" y="559"/>
                  </a:lnTo>
                  <a:lnTo>
                    <a:pt x="585" y="585"/>
                  </a:lnTo>
                  <a:lnTo>
                    <a:pt x="561" y="607"/>
                  </a:lnTo>
                  <a:lnTo>
                    <a:pt x="533" y="625"/>
                  </a:lnTo>
                  <a:lnTo>
                    <a:pt x="505" y="643"/>
                  </a:lnTo>
                  <a:lnTo>
                    <a:pt x="475" y="657"/>
                  </a:lnTo>
                  <a:lnTo>
                    <a:pt x="445" y="669"/>
                  </a:lnTo>
                  <a:lnTo>
                    <a:pt x="411" y="677"/>
                  </a:lnTo>
                  <a:lnTo>
                    <a:pt x="379" y="683"/>
                  </a:lnTo>
                  <a:lnTo>
                    <a:pt x="343" y="685"/>
                  </a:lnTo>
                  <a:lnTo>
                    <a:pt x="308" y="683"/>
                  </a:lnTo>
                  <a:lnTo>
                    <a:pt x="274" y="677"/>
                  </a:lnTo>
                  <a:lnTo>
                    <a:pt x="240" y="669"/>
                  </a:lnTo>
                  <a:lnTo>
                    <a:pt x="210" y="657"/>
                  </a:lnTo>
                  <a:lnTo>
                    <a:pt x="180" y="643"/>
                  </a:lnTo>
                  <a:lnTo>
                    <a:pt x="152" y="625"/>
                  </a:lnTo>
                  <a:lnTo>
                    <a:pt x="126" y="607"/>
                  </a:lnTo>
                  <a:lnTo>
                    <a:pt x="100" y="585"/>
                  </a:lnTo>
                  <a:lnTo>
                    <a:pt x="78" y="559"/>
                  </a:lnTo>
                  <a:lnTo>
                    <a:pt x="60" y="533"/>
                  </a:lnTo>
                  <a:lnTo>
                    <a:pt x="42" y="505"/>
                  </a:lnTo>
                  <a:lnTo>
                    <a:pt x="28" y="474"/>
                  </a:lnTo>
                  <a:lnTo>
                    <a:pt x="16" y="444"/>
                  </a:lnTo>
                  <a:lnTo>
                    <a:pt x="8" y="410"/>
                  </a:lnTo>
                  <a:lnTo>
                    <a:pt x="2" y="376"/>
                  </a:lnTo>
                  <a:lnTo>
                    <a:pt x="0" y="342"/>
                  </a:lnTo>
                  <a:close/>
                </a:path>
              </a:pathLst>
            </a:custGeom>
            <a:solidFill>
              <a:srgbClr val="F897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0" name="Freeform 678">
              <a:extLst>
                <a:ext uri="{FF2B5EF4-FFF2-40B4-BE49-F238E27FC236}">
                  <a16:creationId xmlns:a16="http://schemas.microsoft.com/office/drawing/2014/main" id="{277CD41C-5907-4511-9FCA-2F0890603F11}"/>
                </a:ext>
              </a:extLst>
            </p:cNvPr>
            <p:cNvSpPr>
              <a:spLocks/>
            </p:cNvSpPr>
            <p:nvPr/>
          </p:nvSpPr>
          <p:spPr bwMode="auto">
            <a:xfrm>
              <a:off x="3818" y="2103"/>
              <a:ext cx="673" cy="673"/>
            </a:xfrm>
            <a:custGeom>
              <a:avLst/>
              <a:gdLst>
                <a:gd name="T0" fmla="*/ 0 w 673"/>
                <a:gd name="T1" fmla="*/ 336 h 673"/>
                <a:gd name="T2" fmla="*/ 8 w 673"/>
                <a:gd name="T3" fmla="*/ 268 h 673"/>
                <a:gd name="T4" fmla="*/ 26 w 673"/>
                <a:gd name="T5" fmla="*/ 206 h 673"/>
                <a:gd name="T6" fmla="*/ 58 w 673"/>
                <a:gd name="T7" fmla="*/ 148 h 673"/>
                <a:gd name="T8" fmla="*/ 98 w 673"/>
                <a:gd name="T9" fmla="*/ 98 h 673"/>
                <a:gd name="T10" fmla="*/ 148 w 673"/>
                <a:gd name="T11" fmla="*/ 58 h 673"/>
                <a:gd name="T12" fmla="*/ 206 w 673"/>
                <a:gd name="T13" fmla="*/ 28 h 673"/>
                <a:gd name="T14" fmla="*/ 268 w 673"/>
                <a:gd name="T15" fmla="*/ 8 h 673"/>
                <a:gd name="T16" fmla="*/ 337 w 673"/>
                <a:gd name="T17" fmla="*/ 0 h 673"/>
                <a:gd name="T18" fmla="*/ 371 w 673"/>
                <a:gd name="T19" fmla="*/ 2 h 673"/>
                <a:gd name="T20" fmla="*/ 437 w 673"/>
                <a:gd name="T21" fmla="*/ 16 h 673"/>
                <a:gd name="T22" fmla="*/ 497 w 673"/>
                <a:gd name="T23" fmla="*/ 42 h 673"/>
                <a:gd name="T24" fmla="*/ 551 w 673"/>
                <a:gd name="T25" fmla="*/ 78 h 673"/>
                <a:gd name="T26" fmla="*/ 597 w 673"/>
                <a:gd name="T27" fmla="*/ 122 h 673"/>
                <a:gd name="T28" fmla="*/ 633 w 673"/>
                <a:gd name="T29" fmla="*/ 176 h 673"/>
                <a:gd name="T30" fmla="*/ 657 w 673"/>
                <a:gd name="T31" fmla="*/ 236 h 673"/>
                <a:gd name="T32" fmla="*/ 671 w 673"/>
                <a:gd name="T33" fmla="*/ 302 h 673"/>
                <a:gd name="T34" fmla="*/ 673 w 673"/>
                <a:gd name="T35" fmla="*/ 336 h 673"/>
                <a:gd name="T36" fmla="*/ 665 w 673"/>
                <a:gd name="T37" fmla="*/ 404 h 673"/>
                <a:gd name="T38" fmla="*/ 647 w 673"/>
                <a:gd name="T39" fmla="*/ 466 h 673"/>
                <a:gd name="T40" fmla="*/ 615 w 673"/>
                <a:gd name="T41" fmla="*/ 525 h 673"/>
                <a:gd name="T42" fmla="*/ 575 w 673"/>
                <a:gd name="T43" fmla="*/ 575 h 673"/>
                <a:gd name="T44" fmla="*/ 525 w 673"/>
                <a:gd name="T45" fmla="*/ 615 h 673"/>
                <a:gd name="T46" fmla="*/ 467 w 673"/>
                <a:gd name="T47" fmla="*/ 647 h 673"/>
                <a:gd name="T48" fmla="*/ 405 w 673"/>
                <a:gd name="T49" fmla="*/ 667 h 673"/>
                <a:gd name="T50" fmla="*/ 337 w 673"/>
                <a:gd name="T51" fmla="*/ 673 h 673"/>
                <a:gd name="T52" fmla="*/ 302 w 673"/>
                <a:gd name="T53" fmla="*/ 671 h 673"/>
                <a:gd name="T54" fmla="*/ 236 w 673"/>
                <a:gd name="T55" fmla="*/ 657 h 673"/>
                <a:gd name="T56" fmla="*/ 176 w 673"/>
                <a:gd name="T57" fmla="*/ 633 h 673"/>
                <a:gd name="T58" fmla="*/ 122 w 673"/>
                <a:gd name="T59" fmla="*/ 597 h 673"/>
                <a:gd name="T60" fmla="*/ 78 w 673"/>
                <a:gd name="T61" fmla="*/ 551 h 673"/>
                <a:gd name="T62" fmla="*/ 42 w 673"/>
                <a:gd name="T63" fmla="*/ 497 h 673"/>
                <a:gd name="T64" fmla="*/ 16 w 673"/>
                <a:gd name="T65" fmla="*/ 436 h 673"/>
                <a:gd name="T66" fmla="*/ 2 w 673"/>
                <a:gd name="T67" fmla="*/ 370 h 673"/>
                <a:gd name="T68" fmla="*/ 0 w 673"/>
                <a:gd name="T69" fmla="*/ 336 h 67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73"/>
                <a:gd name="T106" fmla="*/ 0 h 673"/>
                <a:gd name="T107" fmla="*/ 673 w 673"/>
                <a:gd name="T108" fmla="*/ 673 h 67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73" h="673">
                  <a:moveTo>
                    <a:pt x="0" y="336"/>
                  </a:moveTo>
                  <a:lnTo>
                    <a:pt x="0" y="336"/>
                  </a:lnTo>
                  <a:lnTo>
                    <a:pt x="2" y="302"/>
                  </a:lnTo>
                  <a:lnTo>
                    <a:pt x="8" y="268"/>
                  </a:lnTo>
                  <a:lnTo>
                    <a:pt x="16" y="236"/>
                  </a:lnTo>
                  <a:lnTo>
                    <a:pt x="26" y="206"/>
                  </a:lnTo>
                  <a:lnTo>
                    <a:pt x="42" y="176"/>
                  </a:lnTo>
                  <a:lnTo>
                    <a:pt x="58" y="148"/>
                  </a:lnTo>
                  <a:lnTo>
                    <a:pt x="78" y="122"/>
                  </a:lnTo>
                  <a:lnTo>
                    <a:pt x="98" y="98"/>
                  </a:lnTo>
                  <a:lnTo>
                    <a:pt x="122" y="78"/>
                  </a:lnTo>
                  <a:lnTo>
                    <a:pt x="148" y="58"/>
                  </a:lnTo>
                  <a:lnTo>
                    <a:pt x="176" y="42"/>
                  </a:lnTo>
                  <a:lnTo>
                    <a:pt x="206" y="28"/>
                  </a:lnTo>
                  <a:lnTo>
                    <a:pt x="236" y="16"/>
                  </a:lnTo>
                  <a:lnTo>
                    <a:pt x="268" y="8"/>
                  </a:lnTo>
                  <a:lnTo>
                    <a:pt x="302" y="2"/>
                  </a:lnTo>
                  <a:lnTo>
                    <a:pt x="337" y="0"/>
                  </a:lnTo>
                  <a:lnTo>
                    <a:pt x="371" y="2"/>
                  </a:lnTo>
                  <a:lnTo>
                    <a:pt x="405" y="8"/>
                  </a:lnTo>
                  <a:lnTo>
                    <a:pt x="437" y="16"/>
                  </a:lnTo>
                  <a:lnTo>
                    <a:pt x="467" y="28"/>
                  </a:lnTo>
                  <a:lnTo>
                    <a:pt x="497" y="42"/>
                  </a:lnTo>
                  <a:lnTo>
                    <a:pt x="525" y="58"/>
                  </a:lnTo>
                  <a:lnTo>
                    <a:pt x="551" y="78"/>
                  </a:lnTo>
                  <a:lnTo>
                    <a:pt x="575" y="98"/>
                  </a:lnTo>
                  <a:lnTo>
                    <a:pt x="597" y="122"/>
                  </a:lnTo>
                  <a:lnTo>
                    <a:pt x="615" y="148"/>
                  </a:lnTo>
                  <a:lnTo>
                    <a:pt x="633" y="176"/>
                  </a:lnTo>
                  <a:lnTo>
                    <a:pt x="647" y="206"/>
                  </a:lnTo>
                  <a:lnTo>
                    <a:pt x="657" y="236"/>
                  </a:lnTo>
                  <a:lnTo>
                    <a:pt x="665" y="268"/>
                  </a:lnTo>
                  <a:lnTo>
                    <a:pt x="671" y="302"/>
                  </a:lnTo>
                  <a:lnTo>
                    <a:pt x="673" y="336"/>
                  </a:lnTo>
                  <a:lnTo>
                    <a:pt x="671" y="370"/>
                  </a:lnTo>
                  <a:lnTo>
                    <a:pt x="665" y="404"/>
                  </a:lnTo>
                  <a:lnTo>
                    <a:pt x="657" y="436"/>
                  </a:lnTo>
                  <a:lnTo>
                    <a:pt x="647" y="466"/>
                  </a:lnTo>
                  <a:lnTo>
                    <a:pt x="633" y="497"/>
                  </a:lnTo>
                  <a:lnTo>
                    <a:pt x="615" y="525"/>
                  </a:lnTo>
                  <a:lnTo>
                    <a:pt x="597" y="551"/>
                  </a:lnTo>
                  <a:lnTo>
                    <a:pt x="575" y="575"/>
                  </a:lnTo>
                  <a:lnTo>
                    <a:pt x="551" y="597"/>
                  </a:lnTo>
                  <a:lnTo>
                    <a:pt x="525" y="615"/>
                  </a:lnTo>
                  <a:lnTo>
                    <a:pt x="497" y="633"/>
                  </a:lnTo>
                  <a:lnTo>
                    <a:pt x="467" y="647"/>
                  </a:lnTo>
                  <a:lnTo>
                    <a:pt x="437" y="657"/>
                  </a:lnTo>
                  <a:lnTo>
                    <a:pt x="405" y="667"/>
                  </a:lnTo>
                  <a:lnTo>
                    <a:pt x="371" y="671"/>
                  </a:lnTo>
                  <a:lnTo>
                    <a:pt x="337" y="673"/>
                  </a:lnTo>
                  <a:lnTo>
                    <a:pt x="302" y="671"/>
                  </a:lnTo>
                  <a:lnTo>
                    <a:pt x="268" y="667"/>
                  </a:lnTo>
                  <a:lnTo>
                    <a:pt x="236" y="657"/>
                  </a:lnTo>
                  <a:lnTo>
                    <a:pt x="206" y="647"/>
                  </a:lnTo>
                  <a:lnTo>
                    <a:pt x="176" y="633"/>
                  </a:lnTo>
                  <a:lnTo>
                    <a:pt x="148" y="615"/>
                  </a:lnTo>
                  <a:lnTo>
                    <a:pt x="122" y="597"/>
                  </a:lnTo>
                  <a:lnTo>
                    <a:pt x="98" y="575"/>
                  </a:lnTo>
                  <a:lnTo>
                    <a:pt x="78" y="551"/>
                  </a:lnTo>
                  <a:lnTo>
                    <a:pt x="58" y="525"/>
                  </a:lnTo>
                  <a:lnTo>
                    <a:pt x="42" y="497"/>
                  </a:lnTo>
                  <a:lnTo>
                    <a:pt x="26" y="466"/>
                  </a:lnTo>
                  <a:lnTo>
                    <a:pt x="16" y="436"/>
                  </a:lnTo>
                  <a:lnTo>
                    <a:pt x="8" y="404"/>
                  </a:lnTo>
                  <a:lnTo>
                    <a:pt x="2" y="370"/>
                  </a:lnTo>
                  <a:lnTo>
                    <a:pt x="0" y="336"/>
                  </a:lnTo>
                  <a:close/>
                </a:path>
              </a:pathLst>
            </a:custGeom>
            <a:solidFill>
              <a:srgbClr val="F8992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1" name="Freeform 679">
              <a:extLst>
                <a:ext uri="{FF2B5EF4-FFF2-40B4-BE49-F238E27FC236}">
                  <a16:creationId xmlns:a16="http://schemas.microsoft.com/office/drawing/2014/main" id="{72A9BA70-3854-4CD6-B884-B349209AF939}"/>
                </a:ext>
              </a:extLst>
            </p:cNvPr>
            <p:cNvSpPr>
              <a:spLocks/>
            </p:cNvSpPr>
            <p:nvPr/>
          </p:nvSpPr>
          <p:spPr bwMode="auto">
            <a:xfrm>
              <a:off x="3824" y="2109"/>
              <a:ext cx="661" cy="661"/>
            </a:xfrm>
            <a:custGeom>
              <a:avLst/>
              <a:gdLst>
                <a:gd name="T0" fmla="*/ 0 w 661"/>
                <a:gd name="T1" fmla="*/ 330 h 661"/>
                <a:gd name="T2" fmla="*/ 6 w 661"/>
                <a:gd name="T3" fmla="*/ 264 h 661"/>
                <a:gd name="T4" fmla="*/ 26 w 661"/>
                <a:gd name="T5" fmla="*/ 202 h 661"/>
                <a:gd name="T6" fmla="*/ 56 w 661"/>
                <a:gd name="T7" fmla="*/ 146 h 661"/>
                <a:gd name="T8" fmla="*/ 96 w 661"/>
                <a:gd name="T9" fmla="*/ 98 h 661"/>
                <a:gd name="T10" fmla="*/ 146 w 661"/>
                <a:gd name="T11" fmla="*/ 56 h 661"/>
                <a:gd name="T12" fmla="*/ 202 w 661"/>
                <a:gd name="T13" fmla="*/ 26 h 661"/>
                <a:gd name="T14" fmla="*/ 264 w 661"/>
                <a:gd name="T15" fmla="*/ 8 h 661"/>
                <a:gd name="T16" fmla="*/ 331 w 661"/>
                <a:gd name="T17" fmla="*/ 0 h 661"/>
                <a:gd name="T18" fmla="*/ 365 w 661"/>
                <a:gd name="T19" fmla="*/ 2 h 661"/>
                <a:gd name="T20" fmla="*/ 429 w 661"/>
                <a:gd name="T21" fmla="*/ 16 h 661"/>
                <a:gd name="T22" fmla="*/ 489 w 661"/>
                <a:gd name="T23" fmla="*/ 40 h 661"/>
                <a:gd name="T24" fmla="*/ 541 w 661"/>
                <a:gd name="T25" fmla="*/ 76 h 661"/>
                <a:gd name="T26" fmla="*/ 585 w 661"/>
                <a:gd name="T27" fmla="*/ 120 h 661"/>
                <a:gd name="T28" fmla="*/ 621 w 661"/>
                <a:gd name="T29" fmla="*/ 174 h 661"/>
                <a:gd name="T30" fmla="*/ 647 w 661"/>
                <a:gd name="T31" fmla="*/ 232 h 661"/>
                <a:gd name="T32" fmla="*/ 659 w 661"/>
                <a:gd name="T33" fmla="*/ 296 h 661"/>
                <a:gd name="T34" fmla="*/ 661 w 661"/>
                <a:gd name="T35" fmla="*/ 330 h 661"/>
                <a:gd name="T36" fmla="*/ 655 w 661"/>
                <a:gd name="T37" fmla="*/ 398 h 661"/>
                <a:gd name="T38" fmla="*/ 635 w 661"/>
                <a:gd name="T39" fmla="*/ 460 h 661"/>
                <a:gd name="T40" fmla="*/ 605 w 661"/>
                <a:gd name="T41" fmla="*/ 517 h 661"/>
                <a:gd name="T42" fmla="*/ 565 w 661"/>
                <a:gd name="T43" fmla="*/ 565 h 661"/>
                <a:gd name="T44" fmla="*/ 515 w 661"/>
                <a:gd name="T45" fmla="*/ 605 h 661"/>
                <a:gd name="T46" fmla="*/ 459 w 661"/>
                <a:gd name="T47" fmla="*/ 635 h 661"/>
                <a:gd name="T48" fmla="*/ 397 w 661"/>
                <a:gd name="T49" fmla="*/ 655 h 661"/>
                <a:gd name="T50" fmla="*/ 331 w 661"/>
                <a:gd name="T51" fmla="*/ 661 h 661"/>
                <a:gd name="T52" fmla="*/ 296 w 661"/>
                <a:gd name="T53" fmla="*/ 659 h 661"/>
                <a:gd name="T54" fmla="*/ 232 w 661"/>
                <a:gd name="T55" fmla="*/ 647 h 661"/>
                <a:gd name="T56" fmla="*/ 172 w 661"/>
                <a:gd name="T57" fmla="*/ 621 h 661"/>
                <a:gd name="T58" fmla="*/ 120 w 661"/>
                <a:gd name="T59" fmla="*/ 587 h 661"/>
                <a:gd name="T60" fmla="*/ 76 w 661"/>
                <a:gd name="T61" fmla="*/ 541 h 661"/>
                <a:gd name="T62" fmla="*/ 40 w 661"/>
                <a:gd name="T63" fmla="*/ 489 h 661"/>
                <a:gd name="T64" fmla="*/ 14 w 661"/>
                <a:gd name="T65" fmla="*/ 428 h 661"/>
                <a:gd name="T66" fmla="*/ 2 w 661"/>
                <a:gd name="T67" fmla="*/ 364 h 661"/>
                <a:gd name="T68" fmla="*/ 0 w 661"/>
                <a:gd name="T69" fmla="*/ 330 h 66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61"/>
                <a:gd name="T106" fmla="*/ 0 h 661"/>
                <a:gd name="T107" fmla="*/ 661 w 661"/>
                <a:gd name="T108" fmla="*/ 661 h 66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61" h="661">
                  <a:moveTo>
                    <a:pt x="0" y="330"/>
                  </a:moveTo>
                  <a:lnTo>
                    <a:pt x="0" y="330"/>
                  </a:lnTo>
                  <a:lnTo>
                    <a:pt x="2" y="296"/>
                  </a:lnTo>
                  <a:lnTo>
                    <a:pt x="6" y="264"/>
                  </a:lnTo>
                  <a:lnTo>
                    <a:pt x="14" y="232"/>
                  </a:lnTo>
                  <a:lnTo>
                    <a:pt x="26" y="202"/>
                  </a:lnTo>
                  <a:lnTo>
                    <a:pt x="40" y="174"/>
                  </a:lnTo>
                  <a:lnTo>
                    <a:pt x="56" y="146"/>
                  </a:lnTo>
                  <a:lnTo>
                    <a:pt x="76" y="120"/>
                  </a:lnTo>
                  <a:lnTo>
                    <a:pt x="96" y="98"/>
                  </a:lnTo>
                  <a:lnTo>
                    <a:pt x="120" y="76"/>
                  </a:lnTo>
                  <a:lnTo>
                    <a:pt x="146" y="56"/>
                  </a:lnTo>
                  <a:lnTo>
                    <a:pt x="172" y="40"/>
                  </a:lnTo>
                  <a:lnTo>
                    <a:pt x="202" y="26"/>
                  </a:lnTo>
                  <a:lnTo>
                    <a:pt x="232" y="16"/>
                  </a:lnTo>
                  <a:lnTo>
                    <a:pt x="264" y="8"/>
                  </a:lnTo>
                  <a:lnTo>
                    <a:pt x="296" y="2"/>
                  </a:lnTo>
                  <a:lnTo>
                    <a:pt x="331" y="0"/>
                  </a:lnTo>
                  <a:lnTo>
                    <a:pt x="365" y="2"/>
                  </a:lnTo>
                  <a:lnTo>
                    <a:pt x="397" y="8"/>
                  </a:lnTo>
                  <a:lnTo>
                    <a:pt x="429" y="16"/>
                  </a:lnTo>
                  <a:lnTo>
                    <a:pt x="459" y="26"/>
                  </a:lnTo>
                  <a:lnTo>
                    <a:pt x="489" y="40"/>
                  </a:lnTo>
                  <a:lnTo>
                    <a:pt x="515" y="56"/>
                  </a:lnTo>
                  <a:lnTo>
                    <a:pt x="541" y="76"/>
                  </a:lnTo>
                  <a:lnTo>
                    <a:pt x="565" y="98"/>
                  </a:lnTo>
                  <a:lnTo>
                    <a:pt x="585" y="120"/>
                  </a:lnTo>
                  <a:lnTo>
                    <a:pt x="605" y="146"/>
                  </a:lnTo>
                  <a:lnTo>
                    <a:pt x="621" y="174"/>
                  </a:lnTo>
                  <a:lnTo>
                    <a:pt x="635" y="202"/>
                  </a:lnTo>
                  <a:lnTo>
                    <a:pt x="647" y="232"/>
                  </a:lnTo>
                  <a:lnTo>
                    <a:pt x="655" y="264"/>
                  </a:lnTo>
                  <a:lnTo>
                    <a:pt x="659" y="296"/>
                  </a:lnTo>
                  <a:lnTo>
                    <a:pt x="661" y="330"/>
                  </a:lnTo>
                  <a:lnTo>
                    <a:pt x="659" y="364"/>
                  </a:lnTo>
                  <a:lnTo>
                    <a:pt x="655" y="398"/>
                  </a:lnTo>
                  <a:lnTo>
                    <a:pt x="647" y="428"/>
                  </a:lnTo>
                  <a:lnTo>
                    <a:pt x="635" y="460"/>
                  </a:lnTo>
                  <a:lnTo>
                    <a:pt x="621" y="489"/>
                  </a:lnTo>
                  <a:lnTo>
                    <a:pt x="605" y="517"/>
                  </a:lnTo>
                  <a:lnTo>
                    <a:pt x="585" y="541"/>
                  </a:lnTo>
                  <a:lnTo>
                    <a:pt x="565" y="565"/>
                  </a:lnTo>
                  <a:lnTo>
                    <a:pt x="541" y="587"/>
                  </a:lnTo>
                  <a:lnTo>
                    <a:pt x="515" y="605"/>
                  </a:lnTo>
                  <a:lnTo>
                    <a:pt x="489" y="621"/>
                  </a:lnTo>
                  <a:lnTo>
                    <a:pt x="459" y="635"/>
                  </a:lnTo>
                  <a:lnTo>
                    <a:pt x="429" y="647"/>
                  </a:lnTo>
                  <a:lnTo>
                    <a:pt x="397" y="655"/>
                  </a:lnTo>
                  <a:lnTo>
                    <a:pt x="365" y="659"/>
                  </a:lnTo>
                  <a:lnTo>
                    <a:pt x="331" y="661"/>
                  </a:lnTo>
                  <a:lnTo>
                    <a:pt x="296" y="659"/>
                  </a:lnTo>
                  <a:lnTo>
                    <a:pt x="264" y="655"/>
                  </a:lnTo>
                  <a:lnTo>
                    <a:pt x="232" y="647"/>
                  </a:lnTo>
                  <a:lnTo>
                    <a:pt x="202" y="635"/>
                  </a:lnTo>
                  <a:lnTo>
                    <a:pt x="172" y="621"/>
                  </a:lnTo>
                  <a:lnTo>
                    <a:pt x="146" y="605"/>
                  </a:lnTo>
                  <a:lnTo>
                    <a:pt x="120" y="587"/>
                  </a:lnTo>
                  <a:lnTo>
                    <a:pt x="96" y="565"/>
                  </a:lnTo>
                  <a:lnTo>
                    <a:pt x="76" y="541"/>
                  </a:lnTo>
                  <a:lnTo>
                    <a:pt x="56" y="517"/>
                  </a:lnTo>
                  <a:lnTo>
                    <a:pt x="40" y="489"/>
                  </a:lnTo>
                  <a:lnTo>
                    <a:pt x="26" y="460"/>
                  </a:lnTo>
                  <a:lnTo>
                    <a:pt x="14" y="428"/>
                  </a:lnTo>
                  <a:lnTo>
                    <a:pt x="6" y="398"/>
                  </a:lnTo>
                  <a:lnTo>
                    <a:pt x="2" y="364"/>
                  </a:lnTo>
                  <a:lnTo>
                    <a:pt x="0" y="330"/>
                  </a:lnTo>
                  <a:close/>
                </a:path>
              </a:pathLst>
            </a:custGeom>
            <a:solidFill>
              <a:srgbClr val="F99C2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2" name="Freeform 680">
              <a:extLst>
                <a:ext uri="{FF2B5EF4-FFF2-40B4-BE49-F238E27FC236}">
                  <a16:creationId xmlns:a16="http://schemas.microsoft.com/office/drawing/2014/main" id="{64747925-1E11-43DB-9A45-D826CCE7BFA9}"/>
                </a:ext>
              </a:extLst>
            </p:cNvPr>
            <p:cNvSpPr>
              <a:spLocks/>
            </p:cNvSpPr>
            <p:nvPr/>
          </p:nvSpPr>
          <p:spPr bwMode="auto">
            <a:xfrm>
              <a:off x="3830" y="2115"/>
              <a:ext cx="649" cy="651"/>
            </a:xfrm>
            <a:custGeom>
              <a:avLst/>
              <a:gdLst>
                <a:gd name="T0" fmla="*/ 0 w 649"/>
                <a:gd name="T1" fmla="*/ 324 h 651"/>
                <a:gd name="T2" fmla="*/ 6 w 649"/>
                <a:gd name="T3" fmla="*/ 260 h 651"/>
                <a:gd name="T4" fmla="*/ 26 w 649"/>
                <a:gd name="T5" fmla="*/ 198 h 651"/>
                <a:gd name="T6" fmla="*/ 56 w 649"/>
                <a:gd name="T7" fmla="*/ 144 h 651"/>
                <a:gd name="T8" fmla="*/ 94 w 649"/>
                <a:gd name="T9" fmla="*/ 96 h 651"/>
                <a:gd name="T10" fmla="*/ 142 w 649"/>
                <a:gd name="T11" fmla="*/ 56 h 651"/>
                <a:gd name="T12" fmla="*/ 198 w 649"/>
                <a:gd name="T13" fmla="*/ 26 h 651"/>
                <a:gd name="T14" fmla="*/ 258 w 649"/>
                <a:gd name="T15" fmla="*/ 8 h 651"/>
                <a:gd name="T16" fmla="*/ 325 w 649"/>
                <a:gd name="T17" fmla="*/ 0 h 651"/>
                <a:gd name="T18" fmla="*/ 359 w 649"/>
                <a:gd name="T19" fmla="*/ 2 h 651"/>
                <a:gd name="T20" fmla="*/ 421 w 649"/>
                <a:gd name="T21" fmla="*/ 16 h 651"/>
                <a:gd name="T22" fmla="*/ 479 w 649"/>
                <a:gd name="T23" fmla="*/ 40 h 651"/>
                <a:gd name="T24" fmla="*/ 531 w 649"/>
                <a:gd name="T25" fmla="*/ 74 h 651"/>
                <a:gd name="T26" fmla="*/ 575 w 649"/>
                <a:gd name="T27" fmla="*/ 118 h 651"/>
                <a:gd name="T28" fmla="*/ 611 w 649"/>
                <a:gd name="T29" fmla="*/ 170 h 651"/>
                <a:gd name="T30" fmla="*/ 635 w 649"/>
                <a:gd name="T31" fmla="*/ 228 h 651"/>
                <a:gd name="T32" fmla="*/ 647 w 649"/>
                <a:gd name="T33" fmla="*/ 292 h 651"/>
                <a:gd name="T34" fmla="*/ 649 w 649"/>
                <a:gd name="T35" fmla="*/ 324 h 651"/>
                <a:gd name="T36" fmla="*/ 643 w 649"/>
                <a:gd name="T37" fmla="*/ 390 h 651"/>
                <a:gd name="T38" fmla="*/ 623 w 649"/>
                <a:gd name="T39" fmla="*/ 452 h 651"/>
                <a:gd name="T40" fmla="*/ 595 w 649"/>
                <a:gd name="T41" fmla="*/ 507 h 651"/>
                <a:gd name="T42" fmla="*/ 555 w 649"/>
                <a:gd name="T43" fmla="*/ 555 h 651"/>
                <a:gd name="T44" fmla="*/ 507 w 649"/>
                <a:gd name="T45" fmla="*/ 595 h 651"/>
                <a:gd name="T46" fmla="*/ 451 w 649"/>
                <a:gd name="T47" fmla="*/ 625 h 651"/>
                <a:gd name="T48" fmla="*/ 391 w 649"/>
                <a:gd name="T49" fmla="*/ 643 h 651"/>
                <a:gd name="T50" fmla="*/ 325 w 649"/>
                <a:gd name="T51" fmla="*/ 651 h 651"/>
                <a:gd name="T52" fmla="*/ 290 w 649"/>
                <a:gd name="T53" fmla="*/ 649 h 651"/>
                <a:gd name="T54" fmla="*/ 228 w 649"/>
                <a:gd name="T55" fmla="*/ 635 h 651"/>
                <a:gd name="T56" fmla="*/ 170 w 649"/>
                <a:gd name="T57" fmla="*/ 611 h 651"/>
                <a:gd name="T58" fmla="*/ 118 w 649"/>
                <a:gd name="T59" fmla="*/ 577 h 651"/>
                <a:gd name="T60" fmla="*/ 74 w 649"/>
                <a:gd name="T61" fmla="*/ 533 h 651"/>
                <a:gd name="T62" fmla="*/ 38 w 649"/>
                <a:gd name="T63" fmla="*/ 481 h 651"/>
                <a:gd name="T64" fmla="*/ 14 w 649"/>
                <a:gd name="T65" fmla="*/ 422 h 651"/>
                <a:gd name="T66" fmla="*/ 2 w 649"/>
                <a:gd name="T67" fmla="*/ 358 h 651"/>
                <a:gd name="T68" fmla="*/ 0 w 649"/>
                <a:gd name="T69" fmla="*/ 324 h 65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49"/>
                <a:gd name="T106" fmla="*/ 0 h 651"/>
                <a:gd name="T107" fmla="*/ 649 w 649"/>
                <a:gd name="T108" fmla="*/ 651 h 65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49" h="651">
                  <a:moveTo>
                    <a:pt x="0" y="324"/>
                  </a:moveTo>
                  <a:lnTo>
                    <a:pt x="0" y="324"/>
                  </a:lnTo>
                  <a:lnTo>
                    <a:pt x="2" y="292"/>
                  </a:lnTo>
                  <a:lnTo>
                    <a:pt x="6" y="260"/>
                  </a:lnTo>
                  <a:lnTo>
                    <a:pt x="14" y="228"/>
                  </a:lnTo>
                  <a:lnTo>
                    <a:pt x="26" y="198"/>
                  </a:lnTo>
                  <a:lnTo>
                    <a:pt x="38" y="170"/>
                  </a:lnTo>
                  <a:lnTo>
                    <a:pt x="56" y="144"/>
                  </a:lnTo>
                  <a:lnTo>
                    <a:pt x="74" y="118"/>
                  </a:lnTo>
                  <a:lnTo>
                    <a:pt x="94" y="96"/>
                  </a:lnTo>
                  <a:lnTo>
                    <a:pt x="118" y="74"/>
                  </a:lnTo>
                  <a:lnTo>
                    <a:pt x="142" y="56"/>
                  </a:lnTo>
                  <a:lnTo>
                    <a:pt x="170" y="40"/>
                  </a:lnTo>
                  <a:lnTo>
                    <a:pt x="198" y="26"/>
                  </a:lnTo>
                  <a:lnTo>
                    <a:pt x="228" y="16"/>
                  </a:lnTo>
                  <a:lnTo>
                    <a:pt x="258" y="8"/>
                  </a:lnTo>
                  <a:lnTo>
                    <a:pt x="290" y="2"/>
                  </a:lnTo>
                  <a:lnTo>
                    <a:pt x="325" y="0"/>
                  </a:lnTo>
                  <a:lnTo>
                    <a:pt x="359" y="2"/>
                  </a:lnTo>
                  <a:lnTo>
                    <a:pt x="391" y="8"/>
                  </a:lnTo>
                  <a:lnTo>
                    <a:pt x="421" y="16"/>
                  </a:lnTo>
                  <a:lnTo>
                    <a:pt x="451" y="26"/>
                  </a:lnTo>
                  <a:lnTo>
                    <a:pt x="479" y="40"/>
                  </a:lnTo>
                  <a:lnTo>
                    <a:pt x="507" y="56"/>
                  </a:lnTo>
                  <a:lnTo>
                    <a:pt x="531" y="74"/>
                  </a:lnTo>
                  <a:lnTo>
                    <a:pt x="555" y="96"/>
                  </a:lnTo>
                  <a:lnTo>
                    <a:pt x="575" y="118"/>
                  </a:lnTo>
                  <a:lnTo>
                    <a:pt x="595" y="144"/>
                  </a:lnTo>
                  <a:lnTo>
                    <a:pt x="611" y="170"/>
                  </a:lnTo>
                  <a:lnTo>
                    <a:pt x="623" y="198"/>
                  </a:lnTo>
                  <a:lnTo>
                    <a:pt x="635" y="228"/>
                  </a:lnTo>
                  <a:lnTo>
                    <a:pt x="643" y="260"/>
                  </a:lnTo>
                  <a:lnTo>
                    <a:pt x="647" y="292"/>
                  </a:lnTo>
                  <a:lnTo>
                    <a:pt x="649" y="324"/>
                  </a:lnTo>
                  <a:lnTo>
                    <a:pt x="647" y="358"/>
                  </a:lnTo>
                  <a:lnTo>
                    <a:pt x="643" y="390"/>
                  </a:lnTo>
                  <a:lnTo>
                    <a:pt x="635" y="422"/>
                  </a:lnTo>
                  <a:lnTo>
                    <a:pt x="623" y="452"/>
                  </a:lnTo>
                  <a:lnTo>
                    <a:pt x="611" y="481"/>
                  </a:lnTo>
                  <a:lnTo>
                    <a:pt x="595" y="507"/>
                  </a:lnTo>
                  <a:lnTo>
                    <a:pt x="575" y="533"/>
                  </a:lnTo>
                  <a:lnTo>
                    <a:pt x="555" y="555"/>
                  </a:lnTo>
                  <a:lnTo>
                    <a:pt x="531" y="577"/>
                  </a:lnTo>
                  <a:lnTo>
                    <a:pt x="507" y="595"/>
                  </a:lnTo>
                  <a:lnTo>
                    <a:pt x="479" y="611"/>
                  </a:lnTo>
                  <a:lnTo>
                    <a:pt x="451" y="625"/>
                  </a:lnTo>
                  <a:lnTo>
                    <a:pt x="421" y="635"/>
                  </a:lnTo>
                  <a:lnTo>
                    <a:pt x="391" y="643"/>
                  </a:lnTo>
                  <a:lnTo>
                    <a:pt x="359" y="649"/>
                  </a:lnTo>
                  <a:lnTo>
                    <a:pt x="325" y="651"/>
                  </a:lnTo>
                  <a:lnTo>
                    <a:pt x="290" y="649"/>
                  </a:lnTo>
                  <a:lnTo>
                    <a:pt x="258" y="643"/>
                  </a:lnTo>
                  <a:lnTo>
                    <a:pt x="228" y="635"/>
                  </a:lnTo>
                  <a:lnTo>
                    <a:pt x="198" y="625"/>
                  </a:lnTo>
                  <a:lnTo>
                    <a:pt x="170" y="611"/>
                  </a:lnTo>
                  <a:lnTo>
                    <a:pt x="142" y="595"/>
                  </a:lnTo>
                  <a:lnTo>
                    <a:pt x="118" y="577"/>
                  </a:lnTo>
                  <a:lnTo>
                    <a:pt x="94" y="555"/>
                  </a:lnTo>
                  <a:lnTo>
                    <a:pt x="74" y="533"/>
                  </a:lnTo>
                  <a:lnTo>
                    <a:pt x="56" y="507"/>
                  </a:lnTo>
                  <a:lnTo>
                    <a:pt x="38" y="481"/>
                  </a:lnTo>
                  <a:lnTo>
                    <a:pt x="26" y="452"/>
                  </a:lnTo>
                  <a:lnTo>
                    <a:pt x="14" y="422"/>
                  </a:lnTo>
                  <a:lnTo>
                    <a:pt x="6" y="390"/>
                  </a:lnTo>
                  <a:lnTo>
                    <a:pt x="2" y="358"/>
                  </a:lnTo>
                  <a:lnTo>
                    <a:pt x="0" y="324"/>
                  </a:lnTo>
                  <a:close/>
                </a:path>
              </a:pathLst>
            </a:custGeom>
            <a:solidFill>
              <a:srgbClr val="F99E2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3" name="Freeform 681">
              <a:extLst>
                <a:ext uri="{FF2B5EF4-FFF2-40B4-BE49-F238E27FC236}">
                  <a16:creationId xmlns:a16="http://schemas.microsoft.com/office/drawing/2014/main" id="{56AE9C0A-88F2-4B4E-B011-66E7132BA581}"/>
                </a:ext>
              </a:extLst>
            </p:cNvPr>
            <p:cNvSpPr>
              <a:spLocks/>
            </p:cNvSpPr>
            <p:nvPr/>
          </p:nvSpPr>
          <p:spPr bwMode="auto">
            <a:xfrm>
              <a:off x="3836" y="2121"/>
              <a:ext cx="637" cy="639"/>
            </a:xfrm>
            <a:custGeom>
              <a:avLst/>
              <a:gdLst>
                <a:gd name="T0" fmla="*/ 0 w 637"/>
                <a:gd name="T1" fmla="*/ 320 h 639"/>
                <a:gd name="T2" fmla="*/ 6 w 637"/>
                <a:gd name="T3" fmla="*/ 256 h 639"/>
                <a:gd name="T4" fmla="*/ 24 w 637"/>
                <a:gd name="T5" fmla="*/ 196 h 639"/>
                <a:gd name="T6" fmla="*/ 54 w 637"/>
                <a:gd name="T7" fmla="*/ 142 h 639"/>
                <a:gd name="T8" fmla="*/ 92 w 637"/>
                <a:gd name="T9" fmla="*/ 94 h 639"/>
                <a:gd name="T10" fmla="*/ 140 w 637"/>
                <a:gd name="T11" fmla="*/ 56 h 639"/>
                <a:gd name="T12" fmla="*/ 194 w 637"/>
                <a:gd name="T13" fmla="*/ 26 h 639"/>
                <a:gd name="T14" fmla="*/ 254 w 637"/>
                <a:gd name="T15" fmla="*/ 8 h 639"/>
                <a:gd name="T16" fmla="*/ 319 w 637"/>
                <a:gd name="T17" fmla="*/ 0 h 639"/>
                <a:gd name="T18" fmla="*/ 351 w 637"/>
                <a:gd name="T19" fmla="*/ 2 h 639"/>
                <a:gd name="T20" fmla="*/ 413 w 637"/>
                <a:gd name="T21" fmla="*/ 14 h 639"/>
                <a:gd name="T22" fmla="*/ 471 w 637"/>
                <a:gd name="T23" fmla="*/ 40 h 639"/>
                <a:gd name="T24" fmla="*/ 521 w 637"/>
                <a:gd name="T25" fmla="*/ 74 h 639"/>
                <a:gd name="T26" fmla="*/ 565 w 637"/>
                <a:gd name="T27" fmla="*/ 116 h 639"/>
                <a:gd name="T28" fmla="*/ 599 w 637"/>
                <a:gd name="T29" fmla="*/ 168 h 639"/>
                <a:gd name="T30" fmla="*/ 623 w 637"/>
                <a:gd name="T31" fmla="*/ 224 h 639"/>
                <a:gd name="T32" fmla="*/ 637 w 637"/>
                <a:gd name="T33" fmla="*/ 286 h 639"/>
                <a:gd name="T34" fmla="*/ 637 w 637"/>
                <a:gd name="T35" fmla="*/ 320 h 639"/>
                <a:gd name="T36" fmla="*/ 631 w 637"/>
                <a:gd name="T37" fmla="*/ 384 h 639"/>
                <a:gd name="T38" fmla="*/ 613 w 637"/>
                <a:gd name="T39" fmla="*/ 444 h 639"/>
                <a:gd name="T40" fmla="*/ 583 w 637"/>
                <a:gd name="T41" fmla="*/ 499 h 639"/>
                <a:gd name="T42" fmla="*/ 545 w 637"/>
                <a:gd name="T43" fmla="*/ 545 h 639"/>
                <a:gd name="T44" fmla="*/ 497 w 637"/>
                <a:gd name="T45" fmla="*/ 585 h 639"/>
                <a:gd name="T46" fmla="*/ 443 w 637"/>
                <a:gd name="T47" fmla="*/ 615 h 639"/>
                <a:gd name="T48" fmla="*/ 383 w 637"/>
                <a:gd name="T49" fmla="*/ 633 h 639"/>
                <a:gd name="T50" fmla="*/ 319 w 637"/>
                <a:gd name="T51" fmla="*/ 639 h 639"/>
                <a:gd name="T52" fmla="*/ 286 w 637"/>
                <a:gd name="T53" fmla="*/ 637 h 639"/>
                <a:gd name="T54" fmla="*/ 224 w 637"/>
                <a:gd name="T55" fmla="*/ 625 h 639"/>
                <a:gd name="T56" fmla="*/ 166 w 637"/>
                <a:gd name="T57" fmla="*/ 601 h 639"/>
                <a:gd name="T58" fmla="*/ 116 w 637"/>
                <a:gd name="T59" fmla="*/ 567 h 639"/>
                <a:gd name="T60" fmla="*/ 72 w 637"/>
                <a:gd name="T61" fmla="*/ 523 h 639"/>
                <a:gd name="T62" fmla="*/ 38 w 637"/>
                <a:gd name="T63" fmla="*/ 473 h 639"/>
                <a:gd name="T64" fmla="*/ 14 w 637"/>
                <a:gd name="T65" fmla="*/ 414 h 639"/>
                <a:gd name="T66" fmla="*/ 0 w 637"/>
                <a:gd name="T67" fmla="*/ 352 h 639"/>
                <a:gd name="T68" fmla="*/ 0 w 637"/>
                <a:gd name="T69" fmla="*/ 320 h 63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37"/>
                <a:gd name="T106" fmla="*/ 0 h 639"/>
                <a:gd name="T107" fmla="*/ 637 w 637"/>
                <a:gd name="T108" fmla="*/ 639 h 63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37" h="639">
                  <a:moveTo>
                    <a:pt x="0" y="320"/>
                  </a:moveTo>
                  <a:lnTo>
                    <a:pt x="0" y="320"/>
                  </a:lnTo>
                  <a:lnTo>
                    <a:pt x="0" y="286"/>
                  </a:lnTo>
                  <a:lnTo>
                    <a:pt x="6" y="256"/>
                  </a:lnTo>
                  <a:lnTo>
                    <a:pt x="14" y="224"/>
                  </a:lnTo>
                  <a:lnTo>
                    <a:pt x="24" y="196"/>
                  </a:lnTo>
                  <a:lnTo>
                    <a:pt x="38" y="168"/>
                  </a:lnTo>
                  <a:lnTo>
                    <a:pt x="54" y="142"/>
                  </a:lnTo>
                  <a:lnTo>
                    <a:pt x="72" y="116"/>
                  </a:lnTo>
                  <a:lnTo>
                    <a:pt x="92" y="94"/>
                  </a:lnTo>
                  <a:lnTo>
                    <a:pt x="116" y="74"/>
                  </a:lnTo>
                  <a:lnTo>
                    <a:pt x="140" y="56"/>
                  </a:lnTo>
                  <a:lnTo>
                    <a:pt x="166" y="40"/>
                  </a:lnTo>
                  <a:lnTo>
                    <a:pt x="194" y="26"/>
                  </a:lnTo>
                  <a:lnTo>
                    <a:pt x="224" y="14"/>
                  </a:lnTo>
                  <a:lnTo>
                    <a:pt x="254" y="8"/>
                  </a:lnTo>
                  <a:lnTo>
                    <a:pt x="286" y="2"/>
                  </a:lnTo>
                  <a:lnTo>
                    <a:pt x="319" y="0"/>
                  </a:lnTo>
                  <a:lnTo>
                    <a:pt x="351" y="2"/>
                  </a:lnTo>
                  <a:lnTo>
                    <a:pt x="383" y="8"/>
                  </a:lnTo>
                  <a:lnTo>
                    <a:pt x="413" y="14"/>
                  </a:lnTo>
                  <a:lnTo>
                    <a:pt x="443" y="26"/>
                  </a:lnTo>
                  <a:lnTo>
                    <a:pt x="471" y="40"/>
                  </a:lnTo>
                  <a:lnTo>
                    <a:pt x="497" y="56"/>
                  </a:lnTo>
                  <a:lnTo>
                    <a:pt x="521" y="74"/>
                  </a:lnTo>
                  <a:lnTo>
                    <a:pt x="545" y="94"/>
                  </a:lnTo>
                  <a:lnTo>
                    <a:pt x="565" y="116"/>
                  </a:lnTo>
                  <a:lnTo>
                    <a:pt x="583" y="142"/>
                  </a:lnTo>
                  <a:lnTo>
                    <a:pt x="599" y="168"/>
                  </a:lnTo>
                  <a:lnTo>
                    <a:pt x="613" y="196"/>
                  </a:lnTo>
                  <a:lnTo>
                    <a:pt x="623" y="224"/>
                  </a:lnTo>
                  <a:lnTo>
                    <a:pt x="631" y="256"/>
                  </a:lnTo>
                  <a:lnTo>
                    <a:pt x="637" y="286"/>
                  </a:lnTo>
                  <a:lnTo>
                    <a:pt x="637" y="320"/>
                  </a:lnTo>
                  <a:lnTo>
                    <a:pt x="637" y="352"/>
                  </a:lnTo>
                  <a:lnTo>
                    <a:pt x="631" y="384"/>
                  </a:lnTo>
                  <a:lnTo>
                    <a:pt x="623" y="414"/>
                  </a:lnTo>
                  <a:lnTo>
                    <a:pt x="613" y="444"/>
                  </a:lnTo>
                  <a:lnTo>
                    <a:pt x="599" y="473"/>
                  </a:lnTo>
                  <a:lnTo>
                    <a:pt x="583" y="499"/>
                  </a:lnTo>
                  <a:lnTo>
                    <a:pt x="565" y="523"/>
                  </a:lnTo>
                  <a:lnTo>
                    <a:pt x="545" y="545"/>
                  </a:lnTo>
                  <a:lnTo>
                    <a:pt x="521" y="567"/>
                  </a:lnTo>
                  <a:lnTo>
                    <a:pt x="497" y="585"/>
                  </a:lnTo>
                  <a:lnTo>
                    <a:pt x="471" y="601"/>
                  </a:lnTo>
                  <a:lnTo>
                    <a:pt x="443" y="615"/>
                  </a:lnTo>
                  <a:lnTo>
                    <a:pt x="413" y="625"/>
                  </a:lnTo>
                  <a:lnTo>
                    <a:pt x="383" y="633"/>
                  </a:lnTo>
                  <a:lnTo>
                    <a:pt x="351" y="637"/>
                  </a:lnTo>
                  <a:lnTo>
                    <a:pt x="319" y="639"/>
                  </a:lnTo>
                  <a:lnTo>
                    <a:pt x="286" y="637"/>
                  </a:lnTo>
                  <a:lnTo>
                    <a:pt x="254" y="633"/>
                  </a:lnTo>
                  <a:lnTo>
                    <a:pt x="224" y="625"/>
                  </a:lnTo>
                  <a:lnTo>
                    <a:pt x="194" y="615"/>
                  </a:lnTo>
                  <a:lnTo>
                    <a:pt x="166" y="601"/>
                  </a:lnTo>
                  <a:lnTo>
                    <a:pt x="140" y="585"/>
                  </a:lnTo>
                  <a:lnTo>
                    <a:pt x="116" y="567"/>
                  </a:lnTo>
                  <a:lnTo>
                    <a:pt x="92" y="545"/>
                  </a:lnTo>
                  <a:lnTo>
                    <a:pt x="72" y="523"/>
                  </a:lnTo>
                  <a:lnTo>
                    <a:pt x="54" y="499"/>
                  </a:lnTo>
                  <a:lnTo>
                    <a:pt x="38" y="473"/>
                  </a:lnTo>
                  <a:lnTo>
                    <a:pt x="24" y="444"/>
                  </a:lnTo>
                  <a:lnTo>
                    <a:pt x="14" y="414"/>
                  </a:lnTo>
                  <a:lnTo>
                    <a:pt x="6" y="384"/>
                  </a:lnTo>
                  <a:lnTo>
                    <a:pt x="0" y="352"/>
                  </a:lnTo>
                  <a:lnTo>
                    <a:pt x="0" y="320"/>
                  </a:lnTo>
                  <a:close/>
                </a:path>
              </a:pathLst>
            </a:custGeom>
            <a:solidFill>
              <a:srgbClr val="F9A12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4" name="Freeform 682">
              <a:extLst>
                <a:ext uri="{FF2B5EF4-FFF2-40B4-BE49-F238E27FC236}">
                  <a16:creationId xmlns:a16="http://schemas.microsoft.com/office/drawing/2014/main" id="{2B4465F1-AE50-4506-97BF-81D70637135B}"/>
                </a:ext>
              </a:extLst>
            </p:cNvPr>
            <p:cNvSpPr>
              <a:spLocks/>
            </p:cNvSpPr>
            <p:nvPr/>
          </p:nvSpPr>
          <p:spPr bwMode="auto">
            <a:xfrm>
              <a:off x="3840" y="2127"/>
              <a:ext cx="629" cy="627"/>
            </a:xfrm>
            <a:custGeom>
              <a:avLst/>
              <a:gdLst>
                <a:gd name="T0" fmla="*/ 0 w 629"/>
                <a:gd name="T1" fmla="*/ 314 h 627"/>
                <a:gd name="T2" fmla="*/ 8 w 629"/>
                <a:gd name="T3" fmla="*/ 250 h 627"/>
                <a:gd name="T4" fmla="*/ 26 w 629"/>
                <a:gd name="T5" fmla="*/ 192 h 627"/>
                <a:gd name="T6" fmla="*/ 54 w 629"/>
                <a:gd name="T7" fmla="*/ 138 h 627"/>
                <a:gd name="T8" fmla="*/ 92 w 629"/>
                <a:gd name="T9" fmla="*/ 92 h 627"/>
                <a:gd name="T10" fmla="*/ 138 w 629"/>
                <a:gd name="T11" fmla="*/ 54 h 627"/>
                <a:gd name="T12" fmla="*/ 192 w 629"/>
                <a:gd name="T13" fmla="*/ 26 h 627"/>
                <a:gd name="T14" fmla="*/ 250 w 629"/>
                <a:gd name="T15" fmla="*/ 6 h 627"/>
                <a:gd name="T16" fmla="*/ 315 w 629"/>
                <a:gd name="T17" fmla="*/ 0 h 627"/>
                <a:gd name="T18" fmla="*/ 347 w 629"/>
                <a:gd name="T19" fmla="*/ 2 h 627"/>
                <a:gd name="T20" fmla="*/ 409 w 629"/>
                <a:gd name="T21" fmla="*/ 14 h 627"/>
                <a:gd name="T22" fmla="*/ 465 w 629"/>
                <a:gd name="T23" fmla="*/ 38 h 627"/>
                <a:gd name="T24" fmla="*/ 515 w 629"/>
                <a:gd name="T25" fmla="*/ 72 h 627"/>
                <a:gd name="T26" fmla="*/ 557 w 629"/>
                <a:gd name="T27" fmla="*/ 114 h 627"/>
                <a:gd name="T28" fmla="*/ 591 w 629"/>
                <a:gd name="T29" fmla="*/ 164 h 627"/>
                <a:gd name="T30" fmla="*/ 615 w 629"/>
                <a:gd name="T31" fmla="*/ 220 h 627"/>
                <a:gd name="T32" fmla="*/ 627 w 629"/>
                <a:gd name="T33" fmla="*/ 282 h 627"/>
                <a:gd name="T34" fmla="*/ 629 w 629"/>
                <a:gd name="T35" fmla="*/ 314 h 627"/>
                <a:gd name="T36" fmla="*/ 621 w 629"/>
                <a:gd name="T37" fmla="*/ 376 h 627"/>
                <a:gd name="T38" fmla="*/ 603 w 629"/>
                <a:gd name="T39" fmla="*/ 436 h 627"/>
                <a:gd name="T40" fmla="*/ 575 w 629"/>
                <a:gd name="T41" fmla="*/ 489 h 627"/>
                <a:gd name="T42" fmla="*/ 537 w 629"/>
                <a:gd name="T43" fmla="*/ 537 h 627"/>
                <a:gd name="T44" fmla="*/ 491 w 629"/>
                <a:gd name="T45" fmla="*/ 575 h 627"/>
                <a:gd name="T46" fmla="*/ 437 w 629"/>
                <a:gd name="T47" fmla="*/ 603 h 627"/>
                <a:gd name="T48" fmla="*/ 379 w 629"/>
                <a:gd name="T49" fmla="*/ 621 h 627"/>
                <a:gd name="T50" fmla="*/ 315 w 629"/>
                <a:gd name="T51" fmla="*/ 627 h 627"/>
                <a:gd name="T52" fmla="*/ 282 w 629"/>
                <a:gd name="T53" fmla="*/ 627 h 627"/>
                <a:gd name="T54" fmla="*/ 220 w 629"/>
                <a:gd name="T55" fmla="*/ 613 h 627"/>
                <a:gd name="T56" fmla="*/ 164 w 629"/>
                <a:gd name="T57" fmla="*/ 591 h 627"/>
                <a:gd name="T58" fmla="*/ 114 w 629"/>
                <a:gd name="T59" fmla="*/ 557 h 627"/>
                <a:gd name="T60" fmla="*/ 72 w 629"/>
                <a:gd name="T61" fmla="*/ 513 h 627"/>
                <a:gd name="T62" fmla="*/ 38 w 629"/>
                <a:gd name="T63" fmla="*/ 462 h 627"/>
                <a:gd name="T64" fmla="*/ 14 w 629"/>
                <a:gd name="T65" fmla="*/ 406 h 627"/>
                <a:gd name="T66" fmla="*/ 2 w 629"/>
                <a:gd name="T67" fmla="*/ 346 h 627"/>
                <a:gd name="T68" fmla="*/ 0 w 629"/>
                <a:gd name="T69" fmla="*/ 314 h 62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29"/>
                <a:gd name="T106" fmla="*/ 0 h 627"/>
                <a:gd name="T107" fmla="*/ 629 w 629"/>
                <a:gd name="T108" fmla="*/ 627 h 62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29" h="627">
                  <a:moveTo>
                    <a:pt x="0" y="314"/>
                  </a:moveTo>
                  <a:lnTo>
                    <a:pt x="0" y="314"/>
                  </a:lnTo>
                  <a:lnTo>
                    <a:pt x="2" y="282"/>
                  </a:lnTo>
                  <a:lnTo>
                    <a:pt x="8" y="250"/>
                  </a:lnTo>
                  <a:lnTo>
                    <a:pt x="14" y="220"/>
                  </a:lnTo>
                  <a:lnTo>
                    <a:pt x="26" y="192"/>
                  </a:lnTo>
                  <a:lnTo>
                    <a:pt x="38" y="164"/>
                  </a:lnTo>
                  <a:lnTo>
                    <a:pt x="54" y="138"/>
                  </a:lnTo>
                  <a:lnTo>
                    <a:pt x="72" y="114"/>
                  </a:lnTo>
                  <a:lnTo>
                    <a:pt x="92" y="92"/>
                  </a:lnTo>
                  <a:lnTo>
                    <a:pt x="114" y="72"/>
                  </a:lnTo>
                  <a:lnTo>
                    <a:pt x="138" y="54"/>
                  </a:lnTo>
                  <a:lnTo>
                    <a:pt x="164" y="38"/>
                  </a:lnTo>
                  <a:lnTo>
                    <a:pt x="192" y="26"/>
                  </a:lnTo>
                  <a:lnTo>
                    <a:pt x="220" y="14"/>
                  </a:lnTo>
                  <a:lnTo>
                    <a:pt x="250" y="6"/>
                  </a:lnTo>
                  <a:lnTo>
                    <a:pt x="282" y="2"/>
                  </a:lnTo>
                  <a:lnTo>
                    <a:pt x="315" y="0"/>
                  </a:lnTo>
                  <a:lnTo>
                    <a:pt x="347" y="2"/>
                  </a:lnTo>
                  <a:lnTo>
                    <a:pt x="379" y="6"/>
                  </a:lnTo>
                  <a:lnTo>
                    <a:pt x="409" y="14"/>
                  </a:lnTo>
                  <a:lnTo>
                    <a:pt x="437" y="26"/>
                  </a:lnTo>
                  <a:lnTo>
                    <a:pt x="465" y="38"/>
                  </a:lnTo>
                  <a:lnTo>
                    <a:pt x="491" y="54"/>
                  </a:lnTo>
                  <a:lnTo>
                    <a:pt x="515" y="72"/>
                  </a:lnTo>
                  <a:lnTo>
                    <a:pt x="537" y="92"/>
                  </a:lnTo>
                  <a:lnTo>
                    <a:pt x="557" y="114"/>
                  </a:lnTo>
                  <a:lnTo>
                    <a:pt x="575" y="138"/>
                  </a:lnTo>
                  <a:lnTo>
                    <a:pt x="591" y="164"/>
                  </a:lnTo>
                  <a:lnTo>
                    <a:pt x="603" y="192"/>
                  </a:lnTo>
                  <a:lnTo>
                    <a:pt x="615" y="220"/>
                  </a:lnTo>
                  <a:lnTo>
                    <a:pt x="621" y="250"/>
                  </a:lnTo>
                  <a:lnTo>
                    <a:pt x="627" y="282"/>
                  </a:lnTo>
                  <a:lnTo>
                    <a:pt x="629" y="314"/>
                  </a:lnTo>
                  <a:lnTo>
                    <a:pt x="627" y="346"/>
                  </a:lnTo>
                  <a:lnTo>
                    <a:pt x="621" y="376"/>
                  </a:lnTo>
                  <a:lnTo>
                    <a:pt x="615" y="406"/>
                  </a:lnTo>
                  <a:lnTo>
                    <a:pt x="603" y="436"/>
                  </a:lnTo>
                  <a:lnTo>
                    <a:pt x="591" y="462"/>
                  </a:lnTo>
                  <a:lnTo>
                    <a:pt x="575" y="489"/>
                  </a:lnTo>
                  <a:lnTo>
                    <a:pt x="557" y="513"/>
                  </a:lnTo>
                  <a:lnTo>
                    <a:pt x="537" y="537"/>
                  </a:lnTo>
                  <a:lnTo>
                    <a:pt x="515" y="557"/>
                  </a:lnTo>
                  <a:lnTo>
                    <a:pt x="491" y="575"/>
                  </a:lnTo>
                  <a:lnTo>
                    <a:pt x="465" y="591"/>
                  </a:lnTo>
                  <a:lnTo>
                    <a:pt x="437" y="603"/>
                  </a:lnTo>
                  <a:lnTo>
                    <a:pt x="409" y="613"/>
                  </a:lnTo>
                  <a:lnTo>
                    <a:pt x="379" y="621"/>
                  </a:lnTo>
                  <a:lnTo>
                    <a:pt x="347" y="627"/>
                  </a:lnTo>
                  <a:lnTo>
                    <a:pt x="315" y="627"/>
                  </a:lnTo>
                  <a:lnTo>
                    <a:pt x="282" y="627"/>
                  </a:lnTo>
                  <a:lnTo>
                    <a:pt x="250" y="621"/>
                  </a:lnTo>
                  <a:lnTo>
                    <a:pt x="220" y="613"/>
                  </a:lnTo>
                  <a:lnTo>
                    <a:pt x="192" y="603"/>
                  </a:lnTo>
                  <a:lnTo>
                    <a:pt x="164" y="591"/>
                  </a:lnTo>
                  <a:lnTo>
                    <a:pt x="138" y="575"/>
                  </a:lnTo>
                  <a:lnTo>
                    <a:pt x="114" y="557"/>
                  </a:lnTo>
                  <a:lnTo>
                    <a:pt x="92" y="537"/>
                  </a:lnTo>
                  <a:lnTo>
                    <a:pt x="72" y="513"/>
                  </a:lnTo>
                  <a:lnTo>
                    <a:pt x="54" y="489"/>
                  </a:lnTo>
                  <a:lnTo>
                    <a:pt x="38" y="462"/>
                  </a:lnTo>
                  <a:lnTo>
                    <a:pt x="26" y="436"/>
                  </a:lnTo>
                  <a:lnTo>
                    <a:pt x="14" y="406"/>
                  </a:lnTo>
                  <a:lnTo>
                    <a:pt x="8" y="376"/>
                  </a:lnTo>
                  <a:lnTo>
                    <a:pt x="2" y="346"/>
                  </a:lnTo>
                  <a:lnTo>
                    <a:pt x="0" y="314"/>
                  </a:lnTo>
                  <a:close/>
                </a:path>
              </a:pathLst>
            </a:custGeom>
            <a:solidFill>
              <a:srgbClr val="FAA32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 name="Freeform 683">
              <a:extLst>
                <a:ext uri="{FF2B5EF4-FFF2-40B4-BE49-F238E27FC236}">
                  <a16:creationId xmlns:a16="http://schemas.microsoft.com/office/drawing/2014/main" id="{05D493D4-EBB3-4F5C-AF95-1C7AB3751565}"/>
                </a:ext>
              </a:extLst>
            </p:cNvPr>
            <p:cNvSpPr>
              <a:spLocks/>
            </p:cNvSpPr>
            <p:nvPr/>
          </p:nvSpPr>
          <p:spPr bwMode="auto">
            <a:xfrm>
              <a:off x="3846" y="2133"/>
              <a:ext cx="617" cy="617"/>
            </a:xfrm>
            <a:custGeom>
              <a:avLst/>
              <a:gdLst>
                <a:gd name="T0" fmla="*/ 0 w 617"/>
                <a:gd name="T1" fmla="*/ 308 h 617"/>
                <a:gd name="T2" fmla="*/ 6 w 617"/>
                <a:gd name="T3" fmla="*/ 246 h 617"/>
                <a:gd name="T4" fmla="*/ 24 w 617"/>
                <a:gd name="T5" fmla="*/ 188 h 617"/>
                <a:gd name="T6" fmla="*/ 52 w 617"/>
                <a:gd name="T7" fmla="*/ 136 h 617"/>
                <a:gd name="T8" fmla="*/ 90 w 617"/>
                <a:gd name="T9" fmla="*/ 90 h 617"/>
                <a:gd name="T10" fmla="*/ 136 w 617"/>
                <a:gd name="T11" fmla="*/ 54 h 617"/>
                <a:gd name="T12" fmla="*/ 188 w 617"/>
                <a:gd name="T13" fmla="*/ 24 h 617"/>
                <a:gd name="T14" fmla="*/ 246 w 617"/>
                <a:gd name="T15" fmla="*/ 6 h 617"/>
                <a:gd name="T16" fmla="*/ 309 w 617"/>
                <a:gd name="T17" fmla="*/ 0 h 617"/>
                <a:gd name="T18" fmla="*/ 341 w 617"/>
                <a:gd name="T19" fmla="*/ 2 h 617"/>
                <a:gd name="T20" fmla="*/ 401 w 617"/>
                <a:gd name="T21" fmla="*/ 14 h 617"/>
                <a:gd name="T22" fmla="*/ 455 w 617"/>
                <a:gd name="T23" fmla="*/ 38 h 617"/>
                <a:gd name="T24" fmla="*/ 505 w 617"/>
                <a:gd name="T25" fmla="*/ 70 h 617"/>
                <a:gd name="T26" fmla="*/ 547 w 617"/>
                <a:gd name="T27" fmla="*/ 112 h 617"/>
                <a:gd name="T28" fmla="*/ 579 w 617"/>
                <a:gd name="T29" fmla="*/ 162 h 617"/>
                <a:gd name="T30" fmla="*/ 603 w 617"/>
                <a:gd name="T31" fmla="*/ 216 h 617"/>
                <a:gd name="T32" fmla="*/ 615 w 617"/>
                <a:gd name="T33" fmla="*/ 276 h 617"/>
                <a:gd name="T34" fmla="*/ 617 w 617"/>
                <a:gd name="T35" fmla="*/ 308 h 617"/>
                <a:gd name="T36" fmla="*/ 611 w 617"/>
                <a:gd name="T37" fmla="*/ 370 h 617"/>
                <a:gd name="T38" fmla="*/ 593 w 617"/>
                <a:gd name="T39" fmla="*/ 428 h 617"/>
                <a:gd name="T40" fmla="*/ 563 w 617"/>
                <a:gd name="T41" fmla="*/ 481 h 617"/>
                <a:gd name="T42" fmla="*/ 527 w 617"/>
                <a:gd name="T43" fmla="*/ 527 h 617"/>
                <a:gd name="T44" fmla="*/ 481 w 617"/>
                <a:gd name="T45" fmla="*/ 565 h 617"/>
                <a:gd name="T46" fmla="*/ 429 w 617"/>
                <a:gd name="T47" fmla="*/ 593 h 617"/>
                <a:gd name="T48" fmla="*/ 371 w 617"/>
                <a:gd name="T49" fmla="*/ 611 h 617"/>
                <a:gd name="T50" fmla="*/ 309 w 617"/>
                <a:gd name="T51" fmla="*/ 617 h 617"/>
                <a:gd name="T52" fmla="*/ 276 w 617"/>
                <a:gd name="T53" fmla="*/ 615 h 617"/>
                <a:gd name="T54" fmla="*/ 216 w 617"/>
                <a:gd name="T55" fmla="*/ 603 h 617"/>
                <a:gd name="T56" fmla="*/ 162 w 617"/>
                <a:gd name="T57" fmla="*/ 579 h 617"/>
                <a:gd name="T58" fmla="*/ 112 w 617"/>
                <a:gd name="T59" fmla="*/ 547 h 617"/>
                <a:gd name="T60" fmla="*/ 70 w 617"/>
                <a:gd name="T61" fmla="*/ 505 h 617"/>
                <a:gd name="T62" fmla="*/ 38 w 617"/>
                <a:gd name="T63" fmla="*/ 454 h 617"/>
                <a:gd name="T64" fmla="*/ 14 w 617"/>
                <a:gd name="T65" fmla="*/ 400 h 617"/>
                <a:gd name="T66" fmla="*/ 2 w 617"/>
                <a:gd name="T67" fmla="*/ 340 h 617"/>
                <a:gd name="T68" fmla="*/ 0 w 617"/>
                <a:gd name="T69" fmla="*/ 308 h 61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17"/>
                <a:gd name="T106" fmla="*/ 0 h 617"/>
                <a:gd name="T107" fmla="*/ 617 w 617"/>
                <a:gd name="T108" fmla="*/ 617 h 61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17" h="617">
                  <a:moveTo>
                    <a:pt x="0" y="308"/>
                  </a:moveTo>
                  <a:lnTo>
                    <a:pt x="0" y="308"/>
                  </a:lnTo>
                  <a:lnTo>
                    <a:pt x="2" y="276"/>
                  </a:lnTo>
                  <a:lnTo>
                    <a:pt x="6" y="246"/>
                  </a:lnTo>
                  <a:lnTo>
                    <a:pt x="14" y="216"/>
                  </a:lnTo>
                  <a:lnTo>
                    <a:pt x="24" y="188"/>
                  </a:lnTo>
                  <a:lnTo>
                    <a:pt x="38" y="162"/>
                  </a:lnTo>
                  <a:lnTo>
                    <a:pt x="52" y="136"/>
                  </a:lnTo>
                  <a:lnTo>
                    <a:pt x="70" y="112"/>
                  </a:lnTo>
                  <a:lnTo>
                    <a:pt x="90" y="90"/>
                  </a:lnTo>
                  <a:lnTo>
                    <a:pt x="112" y="70"/>
                  </a:lnTo>
                  <a:lnTo>
                    <a:pt x="136" y="54"/>
                  </a:lnTo>
                  <a:lnTo>
                    <a:pt x="162" y="38"/>
                  </a:lnTo>
                  <a:lnTo>
                    <a:pt x="188" y="24"/>
                  </a:lnTo>
                  <a:lnTo>
                    <a:pt x="216" y="14"/>
                  </a:lnTo>
                  <a:lnTo>
                    <a:pt x="246" y="6"/>
                  </a:lnTo>
                  <a:lnTo>
                    <a:pt x="276" y="2"/>
                  </a:lnTo>
                  <a:lnTo>
                    <a:pt x="309" y="0"/>
                  </a:lnTo>
                  <a:lnTo>
                    <a:pt x="341" y="2"/>
                  </a:lnTo>
                  <a:lnTo>
                    <a:pt x="371" y="6"/>
                  </a:lnTo>
                  <a:lnTo>
                    <a:pt x="401" y="14"/>
                  </a:lnTo>
                  <a:lnTo>
                    <a:pt x="429" y="24"/>
                  </a:lnTo>
                  <a:lnTo>
                    <a:pt x="455" y="38"/>
                  </a:lnTo>
                  <a:lnTo>
                    <a:pt x="481" y="54"/>
                  </a:lnTo>
                  <a:lnTo>
                    <a:pt x="505" y="70"/>
                  </a:lnTo>
                  <a:lnTo>
                    <a:pt x="527" y="90"/>
                  </a:lnTo>
                  <a:lnTo>
                    <a:pt x="547" y="112"/>
                  </a:lnTo>
                  <a:lnTo>
                    <a:pt x="563" y="136"/>
                  </a:lnTo>
                  <a:lnTo>
                    <a:pt x="579" y="162"/>
                  </a:lnTo>
                  <a:lnTo>
                    <a:pt x="593" y="188"/>
                  </a:lnTo>
                  <a:lnTo>
                    <a:pt x="603" y="216"/>
                  </a:lnTo>
                  <a:lnTo>
                    <a:pt x="611" y="246"/>
                  </a:lnTo>
                  <a:lnTo>
                    <a:pt x="615" y="276"/>
                  </a:lnTo>
                  <a:lnTo>
                    <a:pt x="617" y="308"/>
                  </a:lnTo>
                  <a:lnTo>
                    <a:pt x="615" y="340"/>
                  </a:lnTo>
                  <a:lnTo>
                    <a:pt x="611" y="370"/>
                  </a:lnTo>
                  <a:lnTo>
                    <a:pt x="603" y="400"/>
                  </a:lnTo>
                  <a:lnTo>
                    <a:pt x="593" y="428"/>
                  </a:lnTo>
                  <a:lnTo>
                    <a:pt x="579" y="454"/>
                  </a:lnTo>
                  <a:lnTo>
                    <a:pt x="563" y="481"/>
                  </a:lnTo>
                  <a:lnTo>
                    <a:pt x="547" y="505"/>
                  </a:lnTo>
                  <a:lnTo>
                    <a:pt x="527" y="527"/>
                  </a:lnTo>
                  <a:lnTo>
                    <a:pt x="505" y="547"/>
                  </a:lnTo>
                  <a:lnTo>
                    <a:pt x="481" y="565"/>
                  </a:lnTo>
                  <a:lnTo>
                    <a:pt x="455" y="579"/>
                  </a:lnTo>
                  <a:lnTo>
                    <a:pt x="429" y="593"/>
                  </a:lnTo>
                  <a:lnTo>
                    <a:pt x="401" y="603"/>
                  </a:lnTo>
                  <a:lnTo>
                    <a:pt x="371" y="611"/>
                  </a:lnTo>
                  <a:lnTo>
                    <a:pt x="341" y="615"/>
                  </a:lnTo>
                  <a:lnTo>
                    <a:pt x="309" y="617"/>
                  </a:lnTo>
                  <a:lnTo>
                    <a:pt x="276" y="615"/>
                  </a:lnTo>
                  <a:lnTo>
                    <a:pt x="246" y="611"/>
                  </a:lnTo>
                  <a:lnTo>
                    <a:pt x="216" y="603"/>
                  </a:lnTo>
                  <a:lnTo>
                    <a:pt x="188" y="593"/>
                  </a:lnTo>
                  <a:lnTo>
                    <a:pt x="162" y="579"/>
                  </a:lnTo>
                  <a:lnTo>
                    <a:pt x="136" y="565"/>
                  </a:lnTo>
                  <a:lnTo>
                    <a:pt x="112" y="547"/>
                  </a:lnTo>
                  <a:lnTo>
                    <a:pt x="90" y="527"/>
                  </a:lnTo>
                  <a:lnTo>
                    <a:pt x="70" y="505"/>
                  </a:lnTo>
                  <a:lnTo>
                    <a:pt x="52" y="481"/>
                  </a:lnTo>
                  <a:lnTo>
                    <a:pt x="38" y="454"/>
                  </a:lnTo>
                  <a:lnTo>
                    <a:pt x="24" y="428"/>
                  </a:lnTo>
                  <a:lnTo>
                    <a:pt x="14" y="400"/>
                  </a:lnTo>
                  <a:lnTo>
                    <a:pt x="6" y="370"/>
                  </a:lnTo>
                  <a:lnTo>
                    <a:pt x="2" y="340"/>
                  </a:lnTo>
                  <a:lnTo>
                    <a:pt x="0" y="308"/>
                  </a:lnTo>
                  <a:close/>
                </a:path>
              </a:pathLst>
            </a:custGeom>
            <a:solidFill>
              <a:srgbClr val="FAA62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6" name="Freeform 684">
              <a:extLst>
                <a:ext uri="{FF2B5EF4-FFF2-40B4-BE49-F238E27FC236}">
                  <a16:creationId xmlns:a16="http://schemas.microsoft.com/office/drawing/2014/main" id="{5E5AE333-ED7C-4C04-9F5A-67473B403F9A}"/>
                </a:ext>
              </a:extLst>
            </p:cNvPr>
            <p:cNvSpPr>
              <a:spLocks/>
            </p:cNvSpPr>
            <p:nvPr/>
          </p:nvSpPr>
          <p:spPr bwMode="auto">
            <a:xfrm>
              <a:off x="3852" y="2139"/>
              <a:ext cx="605" cy="605"/>
            </a:xfrm>
            <a:custGeom>
              <a:avLst/>
              <a:gdLst>
                <a:gd name="T0" fmla="*/ 0 w 605"/>
                <a:gd name="T1" fmla="*/ 302 h 605"/>
                <a:gd name="T2" fmla="*/ 6 w 605"/>
                <a:gd name="T3" fmla="*/ 242 h 605"/>
                <a:gd name="T4" fmla="*/ 24 w 605"/>
                <a:gd name="T5" fmla="*/ 184 h 605"/>
                <a:gd name="T6" fmla="*/ 52 w 605"/>
                <a:gd name="T7" fmla="*/ 134 h 605"/>
                <a:gd name="T8" fmla="*/ 88 w 605"/>
                <a:gd name="T9" fmla="*/ 90 h 605"/>
                <a:gd name="T10" fmla="*/ 134 w 605"/>
                <a:gd name="T11" fmla="*/ 52 h 605"/>
                <a:gd name="T12" fmla="*/ 184 w 605"/>
                <a:gd name="T13" fmla="*/ 24 h 605"/>
                <a:gd name="T14" fmla="*/ 242 w 605"/>
                <a:gd name="T15" fmla="*/ 6 h 605"/>
                <a:gd name="T16" fmla="*/ 303 w 605"/>
                <a:gd name="T17" fmla="*/ 0 h 605"/>
                <a:gd name="T18" fmla="*/ 333 w 605"/>
                <a:gd name="T19" fmla="*/ 2 h 605"/>
                <a:gd name="T20" fmla="*/ 393 w 605"/>
                <a:gd name="T21" fmla="*/ 14 h 605"/>
                <a:gd name="T22" fmla="*/ 447 w 605"/>
                <a:gd name="T23" fmla="*/ 38 h 605"/>
                <a:gd name="T24" fmla="*/ 495 w 605"/>
                <a:gd name="T25" fmla="*/ 70 h 605"/>
                <a:gd name="T26" fmla="*/ 535 w 605"/>
                <a:gd name="T27" fmla="*/ 110 h 605"/>
                <a:gd name="T28" fmla="*/ 569 w 605"/>
                <a:gd name="T29" fmla="*/ 158 h 605"/>
                <a:gd name="T30" fmla="*/ 591 w 605"/>
                <a:gd name="T31" fmla="*/ 212 h 605"/>
                <a:gd name="T32" fmla="*/ 603 w 605"/>
                <a:gd name="T33" fmla="*/ 272 h 605"/>
                <a:gd name="T34" fmla="*/ 605 w 605"/>
                <a:gd name="T35" fmla="*/ 302 h 605"/>
                <a:gd name="T36" fmla="*/ 599 w 605"/>
                <a:gd name="T37" fmla="*/ 364 h 605"/>
                <a:gd name="T38" fmla="*/ 581 w 605"/>
                <a:gd name="T39" fmla="*/ 420 h 605"/>
                <a:gd name="T40" fmla="*/ 553 w 605"/>
                <a:gd name="T41" fmla="*/ 473 h 605"/>
                <a:gd name="T42" fmla="*/ 517 w 605"/>
                <a:gd name="T43" fmla="*/ 517 h 605"/>
                <a:gd name="T44" fmla="*/ 471 w 605"/>
                <a:gd name="T45" fmla="*/ 553 h 605"/>
                <a:gd name="T46" fmla="*/ 421 w 605"/>
                <a:gd name="T47" fmla="*/ 581 h 605"/>
                <a:gd name="T48" fmla="*/ 363 w 605"/>
                <a:gd name="T49" fmla="*/ 599 h 605"/>
                <a:gd name="T50" fmla="*/ 303 w 605"/>
                <a:gd name="T51" fmla="*/ 605 h 605"/>
                <a:gd name="T52" fmla="*/ 272 w 605"/>
                <a:gd name="T53" fmla="*/ 603 h 605"/>
                <a:gd name="T54" fmla="*/ 212 w 605"/>
                <a:gd name="T55" fmla="*/ 591 h 605"/>
                <a:gd name="T56" fmla="*/ 158 w 605"/>
                <a:gd name="T57" fmla="*/ 569 h 605"/>
                <a:gd name="T58" fmla="*/ 110 w 605"/>
                <a:gd name="T59" fmla="*/ 537 h 605"/>
                <a:gd name="T60" fmla="*/ 70 w 605"/>
                <a:gd name="T61" fmla="*/ 495 h 605"/>
                <a:gd name="T62" fmla="*/ 36 w 605"/>
                <a:gd name="T63" fmla="*/ 446 h 605"/>
                <a:gd name="T64" fmla="*/ 14 w 605"/>
                <a:gd name="T65" fmla="*/ 392 h 605"/>
                <a:gd name="T66" fmla="*/ 2 w 605"/>
                <a:gd name="T67" fmla="*/ 334 h 605"/>
                <a:gd name="T68" fmla="*/ 0 w 605"/>
                <a:gd name="T69" fmla="*/ 302 h 60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05"/>
                <a:gd name="T106" fmla="*/ 0 h 605"/>
                <a:gd name="T107" fmla="*/ 605 w 605"/>
                <a:gd name="T108" fmla="*/ 605 h 60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05" h="605">
                  <a:moveTo>
                    <a:pt x="0" y="302"/>
                  </a:moveTo>
                  <a:lnTo>
                    <a:pt x="0" y="302"/>
                  </a:lnTo>
                  <a:lnTo>
                    <a:pt x="2" y="272"/>
                  </a:lnTo>
                  <a:lnTo>
                    <a:pt x="6" y="242"/>
                  </a:lnTo>
                  <a:lnTo>
                    <a:pt x="14" y="212"/>
                  </a:lnTo>
                  <a:lnTo>
                    <a:pt x="24" y="184"/>
                  </a:lnTo>
                  <a:lnTo>
                    <a:pt x="36" y="158"/>
                  </a:lnTo>
                  <a:lnTo>
                    <a:pt x="52" y="134"/>
                  </a:lnTo>
                  <a:lnTo>
                    <a:pt x="70" y="110"/>
                  </a:lnTo>
                  <a:lnTo>
                    <a:pt x="88" y="90"/>
                  </a:lnTo>
                  <a:lnTo>
                    <a:pt x="110" y="70"/>
                  </a:lnTo>
                  <a:lnTo>
                    <a:pt x="134" y="52"/>
                  </a:lnTo>
                  <a:lnTo>
                    <a:pt x="158" y="38"/>
                  </a:lnTo>
                  <a:lnTo>
                    <a:pt x="184" y="24"/>
                  </a:lnTo>
                  <a:lnTo>
                    <a:pt x="212" y="14"/>
                  </a:lnTo>
                  <a:lnTo>
                    <a:pt x="242" y="6"/>
                  </a:lnTo>
                  <a:lnTo>
                    <a:pt x="272" y="2"/>
                  </a:lnTo>
                  <a:lnTo>
                    <a:pt x="303" y="0"/>
                  </a:lnTo>
                  <a:lnTo>
                    <a:pt x="333" y="2"/>
                  </a:lnTo>
                  <a:lnTo>
                    <a:pt x="363" y="6"/>
                  </a:lnTo>
                  <a:lnTo>
                    <a:pt x="393" y="14"/>
                  </a:lnTo>
                  <a:lnTo>
                    <a:pt x="421" y="24"/>
                  </a:lnTo>
                  <a:lnTo>
                    <a:pt x="447" y="38"/>
                  </a:lnTo>
                  <a:lnTo>
                    <a:pt x="471" y="52"/>
                  </a:lnTo>
                  <a:lnTo>
                    <a:pt x="495" y="70"/>
                  </a:lnTo>
                  <a:lnTo>
                    <a:pt x="517" y="90"/>
                  </a:lnTo>
                  <a:lnTo>
                    <a:pt x="535" y="110"/>
                  </a:lnTo>
                  <a:lnTo>
                    <a:pt x="553" y="134"/>
                  </a:lnTo>
                  <a:lnTo>
                    <a:pt x="569" y="158"/>
                  </a:lnTo>
                  <a:lnTo>
                    <a:pt x="581" y="184"/>
                  </a:lnTo>
                  <a:lnTo>
                    <a:pt x="591" y="212"/>
                  </a:lnTo>
                  <a:lnTo>
                    <a:pt x="599" y="242"/>
                  </a:lnTo>
                  <a:lnTo>
                    <a:pt x="603" y="272"/>
                  </a:lnTo>
                  <a:lnTo>
                    <a:pt x="605" y="302"/>
                  </a:lnTo>
                  <a:lnTo>
                    <a:pt x="603" y="334"/>
                  </a:lnTo>
                  <a:lnTo>
                    <a:pt x="599" y="364"/>
                  </a:lnTo>
                  <a:lnTo>
                    <a:pt x="591" y="392"/>
                  </a:lnTo>
                  <a:lnTo>
                    <a:pt x="581" y="420"/>
                  </a:lnTo>
                  <a:lnTo>
                    <a:pt x="569" y="446"/>
                  </a:lnTo>
                  <a:lnTo>
                    <a:pt x="553" y="473"/>
                  </a:lnTo>
                  <a:lnTo>
                    <a:pt x="535" y="495"/>
                  </a:lnTo>
                  <a:lnTo>
                    <a:pt x="517" y="517"/>
                  </a:lnTo>
                  <a:lnTo>
                    <a:pt x="495" y="537"/>
                  </a:lnTo>
                  <a:lnTo>
                    <a:pt x="471" y="553"/>
                  </a:lnTo>
                  <a:lnTo>
                    <a:pt x="447" y="569"/>
                  </a:lnTo>
                  <a:lnTo>
                    <a:pt x="421" y="581"/>
                  </a:lnTo>
                  <a:lnTo>
                    <a:pt x="393" y="591"/>
                  </a:lnTo>
                  <a:lnTo>
                    <a:pt x="363" y="599"/>
                  </a:lnTo>
                  <a:lnTo>
                    <a:pt x="333" y="603"/>
                  </a:lnTo>
                  <a:lnTo>
                    <a:pt x="303" y="605"/>
                  </a:lnTo>
                  <a:lnTo>
                    <a:pt x="272" y="603"/>
                  </a:lnTo>
                  <a:lnTo>
                    <a:pt x="242" y="599"/>
                  </a:lnTo>
                  <a:lnTo>
                    <a:pt x="212" y="591"/>
                  </a:lnTo>
                  <a:lnTo>
                    <a:pt x="184" y="581"/>
                  </a:lnTo>
                  <a:lnTo>
                    <a:pt x="158" y="569"/>
                  </a:lnTo>
                  <a:lnTo>
                    <a:pt x="134" y="553"/>
                  </a:lnTo>
                  <a:lnTo>
                    <a:pt x="110" y="537"/>
                  </a:lnTo>
                  <a:lnTo>
                    <a:pt x="88" y="517"/>
                  </a:lnTo>
                  <a:lnTo>
                    <a:pt x="70" y="495"/>
                  </a:lnTo>
                  <a:lnTo>
                    <a:pt x="52" y="473"/>
                  </a:lnTo>
                  <a:lnTo>
                    <a:pt x="36" y="446"/>
                  </a:lnTo>
                  <a:lnTo>
                    <a:pt x="24" y="420"/>
                  </a:lnTo>
                  <a:lnTo>
                    <a:pt x="14" y="392"/>
                  </a:lnTo>
                  <a:lnTo>
                    <a:pt x="6" y="364"/>
                  </a:lnTo>
                  <a:lnTo>
                    <a:pt x="2" y="334"/>
                  </a:lnTo>
                  <a:lnTo>
                    <a:pt x="0" y="302"/>
                  </a:lnTo>
                  <a:close/>
                </a:path>
              </a:pathLst>
            </a:custGeom>
            <a:solidFill>
              <a:srgbClr val="FAA82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7" name="Freeform 685">
              <a:extLst>
                <a:ext uri="{FF2B5EF4-FFF2-40B4-BE49-F238E27FC236}">
                  <a16:creationId xmlns:a16="http://schemas.microsoft.com/office/drawing/2014/main" id="{B92F90DE-39FC-42AF-BBDE-D0FCD499733F}"/>
                </a:ext>
              </a:extLst>
            </p:cNvPr>
            <p:cNvSpPr>
              <a:spLocks/>
            </p:cNvSpPr>
            <p:nvPr/>
          </p:nvSpPr>
          <p:spPr bwMode="auto">
            <a:xfrm>
              <a:off x="3858" y="2145"/>
              <a:ext cx="593" cy="593"/>
            </a:xfrm>
            <a:custGeom>
              <a:avLst/>
              <a:gdLst>
                <a:gd name="T0" fmla="*/ 0 w 593"/>
                <a:gd name="T1" fmla="*/ 296 h 593"/>
                <a:gd name="T2" fmla="*/ 6 w 593"/>
                <a:gd name="T3" fmla="*/ 238 h 593"/>
                <a:gd name="T4" fmla="*/ 22 w 593"/>
                <a:gd name="T5" fmla="*/ 182 h 593"/>
                <a:gd name="T6" fmla="*/ 50 w 593"/>
                <a:gd name="T7" fmla="*/ 132 h 593"/>
                <a:gd name="T8" fmla="*/ 86 w 593"/>
                <a:gd name="T9" fmla="*/ 88 h 593"/>
                <a:gd name="T10" fmla="*/ 130 w 593"/>
                <a:gd name="T11" fmla="*/ 52 h 593"/>
                <a:gd name="T12" fmla="*/ 180 w 593"/>
                <a:gd name="T13" fmla="*/ 24 h 593"/>
                <a:gd name="T14" fmla="*/ 236 w 593"/>
                <a:gd name="T15" fmla="*/ 6 h 593"/>
                <a:gd name="T16" fmla="*/ 297 w 593"/>
                <a:gd name="T17" fmla="*/ 0 h 593"/>
                <a:gd name="T18" fmla="*/ 327 w 593"/>
                <a:gd name="T19" fmla="*/ 2 h 593"/>
                <a:gd name="T20" fmla="*/ 385 w 593"/>
                <a:gd name="T21" fmla="*/ 14 h 593"/>
                <a:gd name="T22" fmla="*/ 439 w 593"/>
                <a:gd name="T23" fmla="*/ 36 h 593"/>
                <a:gd name="T24" fmla="*/ 485 w 593"/>
                <a:gd name="T25" fmla="*/ 68 h 593"/>
                <a:gd name="T26" fmla="*/ 525 w 593"/>
                <a:gd name="T27" fmla="*/ 108 h 593"/>
                <a:gd name="T28" fmla="*/ 557 w 593"/>
                <a:gd name="T29" fmla="*/ 156 h 593"/>
                <a:gd name="T30" fmla="*/ 579 w 593"/>
                <a:gd name="T31" fmla="*/ 208 h 593"/>
                <a:gd name="T32" fmla="*/ 591 w 593"/>
                <a:gd name="T33" fmla="*/ 266 h 593"/>
                <a:gd name="T34" fmla="*/ 593 w 593"/>
                <a:gd name="T35" fmla="*/ 296 h 593"/>
                <a:gd name="T36" fmla="*/ 587 w 593"/>
                <a:gd name="T37" fmla="*/ 356 h 593"/>
                <a:gd name="T38" fmla="*/ 569 w 593"/>
                <a:gd name="T39" fmla="*/ 412 h 593"/>
                <a:gd name="T40" fmla="*/ 543 w 593"/>
                <a:gd name="T41" fmla="*/ 463 h 593"/>
                <a:gd name="T42" fmla="*/ 507 w 593"/>
                <a:gd name="T43" fmla="*/ 507 h 593"/>
                <a:gd name="T44" fmla="*/ 463 w 593"/>
                <a:gd name="T45" fmla="*/ 543 h 593"/>
                <a:gd name="T46" fmla="*/ 413 w 593"/>
                <a:gd name="T47" fmla="*/ 571 h 593"/>
                <a:gd name="T48" fmla="*/ 357 w 593"/>
                <a:gd name="T49" fmla="*/ 587 h 593"/>
                <a:gd name="T50" fmla="*/ 297 w 593"/>
                <a:gd name="T51" fmla="*/ 593 h 593"/>
                <a:gd name="T52" fmla="*/ 266 w 593"/>
                <a:gd name="T53" fmla="*/ 593 h 593"/>
                <a:gd name="T54" fmla="*/ 208 w 593"/>
                <a:gd name="T55" fmla="*/ 581 h 593"/>
                <a:gd name="T56" fmla="*/ 154 w 593"/>
                <a:gd name="T57" fmla="*/ 559 h 593"/>
                <a:gd name="T58" fmla="*/ 108 w 593"/>
                <a:gd name="T59" fmla="*/ 527 h 593"/>
                <a:gd name="T60" fmla="*/ 68 w 593"/>
                <a:gd name="T61" fmla="*/ 487 h 593"/>
                <a:gd name="T62" fmla="*/ 36 w 593"/>
                <a:gd name="T63" fmla="*/ 438 h 593"/>
                <a:gd name="T64" fmla="*/ 12 w 593"/>
                <a:gd name="T65" fmla="*/ 384 h 593"/>
                <a:gd name="T66" fmla="*/ 2 w 593"/>
                <a:gd name="T67" fmla="*/ 328 h 593"/>
                <a:gd name="T68" fmla="*/ 0 w 593"/>
                <a:gd name="T69" fmla="*/ 296 h 59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93"/>
                <a:gd name="T106" fmla="*/ 0 h 593"/>
                <a:gd name="T107" fmla="*/ 593 w 593"/>
                <a:gd name="T108" fmla="*/ 593 h 59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93" h="593">
                  <a:moveTo>
                    <a:pt x="0" y="296"/>
                  </a:moveTo>
                  <a:lnTo>
                    <a:pt x="0" y="296"/>
                  </a:lnTo>
                  <a:lnTo>
                    <a:pt x="2" y="266"/>
                  </a:lnTo>
                  <a:lnTo>
                    <a:pt x="6" y="238"/>
                  </a:lnTo>
                  <a:lnTo>
                    <a:pt x="12" y="208"/>
                  </a:lnTo>
                  <a:lnTo>
                    <a:pt x="22" y="182"/>
                  </a:lnTo>
                  <a:lnTo>
                    <a:pt x="36" y="156"/>
                  </a:lnTo>
                  <a:lnTo>
                    <a:pt x="50" y="132"/>
                  </a:lnTo>
                  <a:lnTo>
                    <a:pt x="68" y="108"/>
                  </a:lnTo>
                  <a:lnTo>
                    <a:pt x="86" y="88"/>
                  </a:lnTo>
                  <a:lnTo>
                    <a:pt x="108" y="68"/>
                  </a:lnTo>
                  <a:lnTo>
                    <a:pt x="130" y="52"/>
                  </a:lnTo>
                  <a:lnTo>
                    <a:pt x="154" y="36"/>
                  </a:lnTo>
                  <a:lnTo>
                    <a:pt x="180" y="24"/>
                  </a:lnTo>
                  <a:lnTo>
                    <a:pt x="208" y="14"/>
                  </a:lnTo>
                  <a:lnTo>
                    <a:pt x="236" y="6"/>
                  </a:lnTo>
                  <a:lnTo>
                    <a:pt x="266" y="2"/>
                  </a:lnTo>
                  <a:lnTo>
                    <a:pt x="297" y="0"/>
                  </a:lnTo>
                  <a:lnTo>
                    <a:pt x="327" y="2"/>
                  </a:lnTo>
                  <a:lnTo>
                    <a:pt x="357" y="6"/>
                  </a:lnTo>
                  <a:lnTo>
                    <a:pt x="385" y="14"/>
                  </a:lnTo>
                  <a:lnTo>
                    <a:pt x="413" y="24"/>
                  </a:lnTo>
                  <a:lnTo>
                    <a:pt x="439" y="36"/>
                  </a:lnTo>
                  <a:lnTo>
                    <a:pt x="463" y="52"/>
                  </a:lnTo>
                  <a:lnTo>
                    <a:pt x="485" y="68"/>
                  </a:lnTo>
                  <a:lnTo>
                    <a:pt x="507" y="88"/>
                  </a:lnTo>
                  <a:lnTo>
                    <a:pt x="525" y="108"/>
                  </a:lnTo>
                  <a:lnTo>
                    <a:pt x="543" y="132"/>
                  </a:lnTo>
                  <a:lnTo>
                    <a:pt x="557" y="156"/>
                  </a:lnTo>
                  <a:lnTo>
                    <a:pt x="569" y="182"/>
                  </a:lnTo>
                  <a:lnTo>
                    <a:pt x="579" y="208"/>
                  </a:lnTo>
                  <a:lnTo>
                    <a:pt x="587" y="238"/>
                  </a:lnTo>
                  <a:lnTo>
                    <a:pt x="591" y="266"/>
                  </a:lnTo>
                  <a:lnTo>
                    <a:pt x="593" y="296"/>
                  </a:lnTo>
                  <a:lnTo>
                    <a:pt x="591" y="328"/>
                  </a:lnTo>
                  <a:lnTo>
                    <a:pt x="587" y="356"/>
                  </a:lnTo>
                  <a:lnTo>
                    <a:pt x="579" y="384"/>
                  </a:lnTo>
                  <a:lnTo>
                    <a:pt x="569" y="412"/>
                  </a:lnTo>
                  <a:lnTo>
                    <a:pt x="557" y="438"/>
                  </a:lnTo>
                  <a:lnTo>
                    <a:pt x="543" y="463"/>
                  </a:lnTo>
                  <a:lnTo>
                    <a:pt x="525" y="487"/>
                  </a:lnTo>
                  <a:lnTo>
                    <a:pt x="507" y="507"/>
                  </a:lnTo>
                  <a:lnTo>
                    <a:pt x="485" y="527"/>
                  </a:lnTo>
                  <a:lnTo>
                    <a:pt x="463" y="543"/>
                  </a:lnTo>
                  <a:lnTo>
                    <a:pt x="439" y="559"/>
                  </a:lnTo>
                  <a:lnTo>
                    <a:pt x="413" y="571"/>
                  </a:lnTo>
                  <a:lnTo>
                    <a:pt x="385" y="581"/>
                  </a:lnTo>
                  <a:lnTo>
                    <a:pt x="357" y="587"/>
                  </a:lnTo>
                  <a:lnTo>
                    <a:pt x="327" y="593"/>
                  </a:lnTo>
                  <a:lnTo>
                    <a:pt x="297" y="593"/>
                  </a:lnTo>
                  <a:lnTo>
                    <a:pt x="266" y="593"/>
                  </a:lnTo>
                  <a:lnTo>
                    <a:pt x="236" y="587"/>
                  </a:lnTo>
                  <a:lnTo>
                    <a:pt x="208" y="581"/>
                  </a:lnTo>
                  <a:lnTo>
                    <a:pt x="180" y="571"/>
                  </a:lnTo>
                  <a:lnTo>
                    <a:pt x="154" y="559"/>
                  </a:lnTo>
                  <a:lnTo>
                    <a:pt x="130" y="543"/>
                  </a:lnTo>
                  <a:lnTo>
                    <a:pt x="108" y="527"/>
                  </a:lnTo>
                  <a:lnTo>
                    <a:pt x="86" y="507"/>
                  </a:lnTo>
                  <a:lnTo>
                    <a:pt x="68" y="487"/>
                  </a:lnTo>
                  <a:lnTo>
                    <a:pt x="50" y="463"/>
                  </a:lnTo>
                  <a:lnTo>
                    <a:pt x="36" y="438"/>
                  </a:lnTo>
                  <a:lnTo>
                    <a:pt x="22" y="412"/>
                  </a:lnTo>
                  <a:lnTo>
                    <a:pt x="12" y="384"/>
                  </a:lnTo>
                  <a:lnTo>
                    <a:pt x="6" y="356"/>
                  </a:lnTo>
                  <a:lnTo>
                    <a:pt x="2" y="328"/>
                  </a:lnTo>
                  <a:lnTo>
                    <a:pt x="0" y="296"/>
                  </a:lnTo>
                  <a:close/>
                </a:path>
              </a:pathLst>
            </a:custGeom>
            <a:solidFill>
              <a:srgbClr val="FBAB2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8" name="Freeform 686">
              <a:extLst>
                <a:ext uri="{FF2B5EF4-FFF2-40B4-BE49-F238E27FC236}">
                  <a16:creationId xmlns:a16="http://schemas.microsoft.com/office/drawing/2014/main" id="{CD7B3169-63A0-4C2B-8158-EF3C0E3FECB2}"/>
                </a:ext>
              </a:extLst>
            </p:cNvPr>
            <p:cNvSpPr>
              <a:spLocks/>
            </p:cNvSpPr>
            <p:nvPr/>
          </p:nvSpPr>
          <p:spPr bwMode="auto">
            <a:xfrm>
              <a:off x="3864" y="2151"/>
              <a:ext cx="581" cy="583"/>
            </a:xfrm>
            <a:custGeom>
              <a:avLst/>
              <a:gdLst>
                <a:gd name="T0" fmla="*/ 0 w 581"/>
                <a:gd name="T1" fmla="*/ 292 h 583"/>
                <a:gd name="T2" fmla="*/ 6 w 581"/>
                <a:gd name="T3" fmla="*/ 232 h 583"/>
                <a:gd name="T4" fmla="*/ 22 w 581"/>
                <a:gd name="T5" fmla="*/ 178 h 583"/>
                <a:gd name="T6" fmla="*/ 48 w 581"/>
                <a:gd name="T7" fmla="*/ 128 h 583"/>
                <a:gd name="T8" fmla="*/ 84 w 581"/>
                <a:gd name="T9" fmla="*/ 86 h 583"/>
                <a:gd name="T10" fmla="*/ 128 w 581"/>
                <a:gd name="T11" fmla="*/ 50 h 583"/>
                <a:gd name="T12" fmla="*/ 176 w 581"/>
                <a:gd name="T13" fmla="*/ 24 h 583"/>
                <a:gd name="T14" fmla="*/ 232 w 581"/>
                <a:gd name="T15" fmla="*/ 6 h 583"/>
                <a:gd name="T16" fmla="*/ 291 w 581"/>
                <a:gd name="T17" fmla="*/ 0 h 583"/>
                <a:gd name="T18" fmla="*/ 321 w 581"/>
                <a:gd name="T19" fmla="*/ 2 h 583"/>
                <a:gd name="T20" fmla="*/ 377 w 581"/>
                <a:gd name="T21" fmla="*/ 14 h 583"/>
                <a:gd name="T22" fmla="*/ 429 w 581"/>
                <a:gd name="T23" fmla="*/ 36 h 583"/>
                <a:gd name="T24" fmla="*/ 475 w 581"/>
                <a:gd name="T25" fmla="*/ 66 h 583"/>
                <a:gd name="T26" fmla="*/ 515 w 581"/>
                <a:gd name="T27" fmla="*/ 106 h 583"/>
                <a:gd name="T28" fmla="*/ 547 w 581"/>
                <a:gd name="T29" fmla="*/ 152 h 583"/>
                <a:gd name="T30" fmla="*/ 569 w 581"/>
                <a:gd name="T31" fmla="*/ 204 h 583"/>
                <a:gd name="T32" fmla="*/ 579 w 581"/>
                <a:gd name="T33" fmla="*/ 262 h 583"/>
                <a:gd name="T34" fmla="*/ 581 w 581"/>
                <a:gd name="T35" fmla="*/ 292 h 583"/>
                <a:gd name="T36" fmla="*/ 575 w 581"/>
                <a:gd name="T37" fmla="*/ 350 h 583"/>
                <a:gd name="T38" fmla="*/ 559 w 581"/>
                <a:gd name="T39" fmla="*/ 404 h 583"/>
                <a:gd name="T40" fmla="*/ 531 w 581"/>
                <a:gd name="T41" fmla="*/ 455 h 583"/>
                <a:gd name="T42" fmla="*/ 497 w 581"/>
                <a:gd name="T43" fmla="*/ 497 h 583"/>
                <a:gd name="T44" fmla="*/ 453 w 581"/>
                <a:gd name="T45" fmla="*/ 533 h 583"/>
                <a:gd name="T46" fmla="*/ 403 w 581"/>
                <a:gd name="T47" fmla="*/ 559 h 583"/>
                <a:gd name="T48" fmla="*/ 349 w 581"/>
                <a:gd name="T49" fmla="*/ 577 h 583"/>
                <a:gd name="T50" fmla="*/ 291 w 581"/>
                <a:gd name="T51" fmla="*/ 583 h 583"/>
                <a:gd name="T52" fmla="*/ 260 w 581"/>
                <a:gd name="T53" fmla="*/ 581 h 583"/>
                <a:gd name="T54" fmla="*/ 204 w 581"/>
                <a:gd name="T55" fmla="*/ 569 h 583"/>
                <a:gd name="T56" fmla="*/ 152 w 581"/>
                <a:gd name="T57" fmla="*/ 547 h 583"/>
                <a:gd name="T58" fmla="*/ 106 w 581"/>
                <a:gd name="T59" fmla="*/ 517 h 583"/>
                <a:gd name="T60" fmla="*/ 66 w 581"/>
                <a:gd name="T61" fmla="*/ 477 h 583"/>
                <a:gd name="T62" fmla="*/ 34 w 581"/>
                <a:gd name="T63" fmla="*/ 430 h 583"/>
                <a:gd name="T64" fmla="*/ 12 w 581"/>
                <a:gd name="T65" fmla="*/ 378 h 583"/>
                <a:gd name="T66" fmla="*/ 0 w 581"/>
                <a:gd name="T67" fmla="*/ 320 h 583"/>
                <a:gd name="T68" fmla="*/ 0 w 581"/>
                <a:gd name="T69" fmla="*/ 292 h 58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81"/>
                <a:gd name="T106" fmla="*/ 0 h 583"/>
                <a:gd name="T107" fmla="*/ 581 w 581"/>
                <a:gd name="T108" fmla="*/ 583 h 58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81" h="583">
                  <a:moveTo>
                    <a:pt x="0" y="292"/>
                  </a:moveTo>
                  <a:lnTo>
                    <a:pt x="0" y="292"/>
                  </a:lnTo>
                  <a:lnTo>
                    <a:pt x="0" y="262"/>
                  </a:lnTo>
                  <a:lnTo>
                    <a:pt x="6" y="232"/>
                  </a:lnTo>
                  <a:lnTo>
                    <a:pt x="12" y="204"/>
                  </a:lnTo>
                  <a:lnTo>
                    <a:pt x="22" y="178"/>
                  </a:lnTo>
                  <a:lnTo>
                    <a:pt x="34" y="152"/>
                  </a:lnTo>
                  <a:lnTo>
                    <a:pt x="48" y="128"/>
                  </a:lnTo>
                  <a:lnTo>
                    <a:pt x="66" y="106"/>
                  </a:lnTo>
                  <a:lnTo>
                    <a:pt x="84" y="86"/>
                  </a:lnTo>
                  <a:lnTo>
                    <a:pt x="106" y="66"/>
                  </a:lnTo>
                  <a:lnTo>
                    <a:pt x="128" y="50"/>
                  </a:lnTo>
                  <a:lnTo>
                    <a:pt x="152" y="36"/>
                  </a:lnTo>
                  <a:lnTo>
                    <a:pt x="176" y="24"/>
                  </a:lnTo>
                  <a:lnTo>
                    <a:pt x="204" y="14"/>
                  </a:lnTo>
                  <a:lnTo>
                    <a:pt x="232" y="6"/>
                  </a:lnTo>
                  <a:lnTo>
                    <a:pt x="260" y="2"/>
                  </a:lnTo>
                  <a:lnTo>
                    <a:pt x="291" y="0"/>
                  </a:lnTo>
                  <a:lnTo>
                    <a:pt x="321" y="2"/>
                  </a:lnTo>
                  <a:lnTo>
                    <a:pt x="349" y="6"/>
                  </a:lnTo>
                  <a:lnTo>
                    <a:pt x="377" y="14"/>
                  </a:lnTo>
                  <a:lnTo>
                    <a:pt x="403" y="24"/>
                  </a:lnTo>
                  <a:lnTo>
                    <a:pt x="429" y="36"/>
                  </a:lnTo>
                  <a:lnTo>
                    <a:pt x="453" y="50"/>
                  </a:lnTo>
                  <a:lnTo>
                    <a:pt x="475" y="66"/>
                  </a:lnTo>
                  <a:lnTo>
                    <a:pt x="497" y="86"/>
                  </a:lnTo>
                  <a:lnTo>
                    <a:pt x="515" y="106"/>
                  </a:lnTo>
                  <a:lnTo>
                    <a:pt x="531" y="128"/>
                  </a:lnTo>
                  <a:lnTo>
                    <a:pt x="547" y="152"/>
                  </a:lnTo>
                  <a:lnTo>
                    <a:pt x="559" y="178"/>
                  </a:lnTo>
                  <a:lnTo>
                    <a:pt x="569" y="204"/>
                  </a:lnTo>
                  <a:lnTo>
                    <a:pt x="575" y="232"/>
                  </a:lnTo>
                  <a:lnTo>
                    <a:pt x="579" y="262"/>
                  </a:lnTo>
                  <a:lnTo>
                    <a:pt x="581" y="292"/>
                  </a:lnTo>
                  <a:lnTo>
                    <a:pt x="579" y="320"/>
                  </a:lnTo>
                  <a:lnTo>
                    <a:pt x="575" y="350"/>
                  </a:lnTo>
                  <a:lnTo>
                    <a:pt x="569" y="378"/>
                  </a:lnTo>
                  <a:lnTo>
                    <a:pt x="559" y="404"/>
                  </a:lnTo>
                  <a:lnTo>
                    <a:pt x="547" y="430"/>
                  </a:lnTo>
                  <a:lnTo>
                    <a:pt x="531" y="455"/>
                  </a:lnTo>
                  <a:lnTo>
                    <a:pt x="515" y="477"/>
                  </a:lnTo>
                  <a:lnTo>
                    <a:pt x="497" y="497"/>
                  </a:lnTo>
                  <a:lnTo>
                    <a:pt x="475" y="517"/>
                  </a:lnTo>
                  <a:lnTo>
                    <a:pt x="453" y="533"/>
                  </a:lnTo>
                  <a:lnTo>
                    <a:pt x="429" y="547"/>
                  </a:lnTo>
                  <a:lnTo>
                    <a:pt x="403" y="559"/>
                  </a:lnTo>
                  <a:lnTo>
                    <a:pt x="377" y="569"/>
                  </a:lnTo>
                  <a:lnTo>
                    <a:pt x="349" y="577"/>
                  </a:lnTo>
                  <a:lnTo>
                    <a:pt x="321" y="581"/>
                  </a:lnTo>
                  <a:lnTo>
                    <a:pt x="291" y="583"/>
                  </a:lnTo>
                  <a:lnTo>
                    <a:pt x="260" y="581"/>
                  </a:lnTo>
                  <a:lnTo>
                    <a:pt x="232" y="577"/>
                  </a:lnTo>
                  <a:lnTo>
                    <a:pt x="204" y="569"/>
                  </a:lnTo>
                  <a:lnTo>
                    <a:pt x="176" y="559"/>
                  </a:lnTo>
                  <a:lnTo>
                    <a:pt x="152" y="547"/>
                  </a:lnTo>
                  <a:lnTo>
                    <a:pt x="128" y="533"/>
                  </a:lnTo>
                  <a:lnTo>
                    <a:pt x="106" y="517"/>
                  </a:lnTo>
                  <a:lnTo>
                    <a:pt x="84" y="497"/>
                  </a:lnTo>
                  <a:lnTo>
                    <a:pt x="66" y="477"/>
                  </a:lnTo>
                  <a:lnTo>
                    <a:pt x="48" y="455"/>
                  </a:lnTo>
                  <a:lnTo>
                    <a:pt x="34" y="430"/>
                  </a:lnTo>
                  <a:lnTo>
                    <a:pt x="22" y="404"/>
                  </a:lnTo>
                  <a:lnTo>
                    <a:pt x="12" y="378"/>
                  </a:lnTo>
                  <a:lnTo>
                    <a:pt x="6" y="350"/>
                  </a:lnTo>
                  <a:lnTo>
                    <a:pt x="0" y="320"/>
                  </a:lnTo>
                  <a:lnTo>
                    <a:pt x="0" y="292"/>
                  </a:lnTo>
                  <a:close/>
                </a:path>
              </a:pathLst>
            </a:custGeom>
            <a:solidFill>
              <a:srgbClr val="FBAD2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9" name="Freeform 687">
              <a:extLst>
                <a:ext uri="{FF2B5EF4-FFF2-40B4-BE49-F238E27FC236}">
                  <a16:creationId xmlns:a16="http://schemas.microsoft.com/office/drawing/2014/main" id="{228ADFFD-F721-4D54-8D28-4DFB678BD776}"/>
                </a:ext>
              </a:extLst>
            </p:cNvPr>
            <p:cNvSpPr>
              <a:spLocks/>
            </p:cNvSpPr>
            <p:nvPr/>
          </p:nvSpPr>
          <p:spPr bwMode="auto">
            <a:xfrm>
              <a:off x="3868" y="2157"/>
              <a:ext cx="571" cy="571"/>
            </a:xfrm>
            <a:custGeom>
              <a:avLst/>
              <a:gdLst>
                <a:gd name="T0" fmla="*/ 0 w 571"/>
                <a:gd name="T1" fmla="*/ 286 h 571"/>
                <a:gd name="T2" fmla="*/ 6 w 571"/>
                <a:gd name="T3" fmla="*/ 228 h 571"/>
                <a:gd name="T4" fmla="*/ 24 w 571"/>
                <a:gd name="T5" fmla="*/ 174 h 571"/>
                <a:gd name="T6" fmla="*/ 50 w 571"/>
                <a:gd name="T7" fmla="*/ 126 h 571"/>
                <a:gd name="T8" fmla="*/ 84 w 571"/>
                <a:gd name="T9" fmla="*/ 84 h 571"/>
                <a:gd name="T10" fmla="*/ 126 w 571"/>
                <a:gd name="T11" fmla="*/ 50 h 571"/>
                <a:gd name="T12" fmla="*/ 174 w 571"/>
                <a:gd name="T13" fmla="*/ 22 h 571"/>
                <a:gd name="T14" fmla="*/ 228 w 571"/>
                <a:gd name="T15" fmla="*/ 6 h 571"/>
                <a:gd name="T16" fmla="*/ 287 w 571"/>
                <a:gd name="T17" fmla="*/ 0 h 571"/>
                <a:gd name="T18" fmla="*/ 315 w 571"/>
                <a:gd name="T19" fmla="*/ 2 h 571"/>
                <a:gd name="T20" fmla="*/ 371 w 571"/>
                <a:gd name="T21" fmla="*/ 14 h 571"/>
                <a:gd name="T22" fmla="*/ 423 w 571"/>
                <a:gd name="T23" fmla="*/ 34 h 571"/>
                <a:gd name="T24" fmla="*/ 469 w 571"/>
                <a:gd name="T25" fmla="*/ 66 h 571"/>
                <a:gd name="T26" fmla="*/ 507 w 571"/>
                <a:gd name="T27" fmla="*/ 104 h 571"/>
                <a:gd name="T28" fmla="*/ 537 w 571"/>
                <a:gd name="T29" fmla="*/ 150 h 571"/>
                <a:gd name="T30" fmla="*/ 559 w 571"/>
                <a:gd name="T31" fmla="*/ 200 h 571"/>
                <a:gd name="T32" fmla="*/ 571 w 571"/>
                <a:gd name="T33" fmla="*/ 256 h 571"/>
                <a:gd name="T34" fmla="*/ 571 w 571"/>
                <a:gd name="T35" fmla="*/ 286 h 571"/>
                <a:gd name="T36" fmla="*/ 565 w 571"/>
                <a:gd name="T37" fmla="*/ 342 h 571"/>
                <a:gd name="T38" fmla="*/ 549 w 571"/>
                <a:gd name="T39" fmla="*/ 396 h 571"/>
                <a:gd name="T40" fmla="*/ 523 w 571"/>
                <a:gd name="T41" fmla="*/ 445 h 571"/>
                <a:gd name="T42" fmla="*/ 489 w 571"/>
                <a:gd name="T43" fmla="*/ 489 h 571"/>
                <a:gd name="T44" fmla="*/ 447 w 571"/>
                <a:gd name="T45" fmla="*/ 523 h 571"/>
                <a:gd name="T46" fmla="*/ 397 w 571"/>
                <a:gd name="T47" fmla="*/ 549 h 571"/>
                <a:gd name="T48" fmla="*/ 345 w 571"/>
                <a:gd name="T49" fmla="*/ 565 h 571"/>
                <a:gd name="T50" fmla="*/ 287 w 571"/>
                <a:gd name="T51" fmla="*/ 571 h 571"/>
                <a:gd name="T52" fmla="*/ 256 w 571"/>
                <a:gd name="T53" fmla="*/ 571 h 571"/>
                <a:gd name="T54" fmla="*/ 202 w 571"/>
                <a:gd name="T55" fmla="*/ 559 h 571"/>
                <a:gd name="T56" fmla="*/ 150 w 571"/>
                <a:gd name="T57" fmla="*/ 537 h 571"/>
                <a:gd name="T58" fmla="*/ 104 w 571"/>
                <a:gd name="T59" fmla="*/ 507 h 571"/>
                <a:gd name="T60" fmla="*/ 66 w 571"/>
                <a:gd name="T61" fmla="*/ 467 h 571"/>
                <a:gd name="T62" fmla="*/ 36 w 571"/>
                <a:gd name="T63" fmla="*/ 422 h 571"/>
                <a:gd name="T64" fmla="*/ 14 w 571"/>
                <a:gd name="T65" fmla="*/ 370 h 571"/>
                <a:gd name="T66" fmla="*/ 2 w 571"/>
                <a:gd name="T67" fmla="*/ 314 h 571"/>
                <a:gd name="T68" fmla="*/ 0 w 571"/>
                <a:gd name="T69" fmla="*/ 286 h 57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71"/>
                <a:gd name="T106" fmla="*/ 0 h 571"/>
                <a:gd name="T107" fmla="*/ 571 w 571"/>
                <a:gd name="T108" fmla="*/ 571 h 57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71" h="571">
                  <a:moveTo>
                    <a:pt x="0" y="286"/>
                  </a:moveTo>
                  <a:lnTo>
                    <a:pt x="0" y="286"/>
                  </a:lnTo>
                  <a:lnTo>
                    <a:pt x="2" y="256"/>
                  </a:lnTo>
                  <a:lnTo>
                    <a:pt x="6" y="228"/>
                  </a:lnTo>
                  <a:lnTo>
                    <a:pt x="14" y="200"/>
                  </a:lnTo>
                  <a:lnTo>
                    <a:pt x="24" y="174"/>
                  </a:lnTo>
                  <a:lnTo>
                    <a:pt x="36" y="150"/>
                  </a:lnTo>
                  <a:lnTo>
                    <a:pt x="50" y="126"/>
                  </a:lnTo>
                  <a:lnTo>
                    <a:pt x="66" y="104"/>
                  </a:lnTo>
                  <a:lnTo>
                    <a:pt x="84" y="84"/>
                  </a:lnTo>
                  <a:lnTo>
                    <a:pt x="104" y="66"/>
                  </a:lnTo>
                  <a:lnTo>
                    <a:pt x="126" y="50"/>
                  </a:lnTo>
                  <a:lnTo>
                    <a:pt x="150" y="34"/>
                  </a:lnTo>
                  <a:lnTo>
                    <a:pt x="174" y="22"/>
                  </a:lnTo>
                  <a:lnTo>
                    <a:pt x="202" y="14"/>
                  </a:lnTo>
                  <a:lnTo>
                    <a:pt x="228" y="6"/>
                  </a:lnTo>
                  <a:lnTo>
                    <a:pt x="256" y="2"/>
                  </a:lnTo>
                  <a:lnTo>
                    <a:pt x="287" y="0"/>
                  </a:lnTo>
                  <a:lnTo>
                    <a:pt x="315" y="2"/>
                  </a:lnTo>
                  <a:lnTo>
                    <a:pt x="345" y="6"/>
                  </a:lnTo>
                  <a:lnTo>
                    <a:pt x="371" y="14"/>
                  </a:lnTo>
                  <a:lnTo>
                    <a:pt x="397" y="22"/>
                  </a:lnTo>
                  <a:lnTo>
                    <a:pt x="423" y="34"/>
                  </a:lnTo>
                  <a:lnTo>
                    <a:pt x="447" y="50"/>
                  </a:lnTo>
                  <a:lnTo>
                    <a:pt x="469" y="66"/>
                  </a:lnTo>
                  <a:lnTo>
                    <a:pt x="489" y="84"/>
                  </a:lnTo>
                  <a:lnTo>
                    <a:pt x="507" y="104"/>
                  </a:lnTo>
                  <a:lnTo>
                    <a:pt x="523" y="126"/>
                  </a:lnTo>
                  <a:lnTo>
                    <a:pt x="537" y="150"/>
                  </a:lnTo>
                  <a:lnTo>
                    <a:pt x="549" y="174"/>
                  </a:lnTo>
                  <a:lnTo>
                    <a:pt x="559" y="200"/>
                  </a:lnTo>
                  <a:lnTo>
                    <a:pt x="565" y="228"/>
                  </a:lnTo>
                  <a:lnTo>
                    <a:pt x="571" y="256"/>
                  </a:lnTo>
                  <a:lnTo>
                    <a:pt x="571" y="286"/>
                  </a:lnTo>
                  <a:lnTo>
                    <a:pt x="571" y="314"/>
                  </a:lnTo>
                  <a:lnTo>
                    <a:pt x="565" y="342"/>
                  </a:lnTo>
                  <a:lnTo>
                    <a:pt x="559" y="370"/>
                  </a:lnTo>
                  <a:lnTo>
                    <a:pt x="549" y="396"/>
                  </a:lnTo>
                  <a:lnTo>
                    <a:pt x="537" y="422"/>
                  </a:lnTo>
                  <a:lnTo>
                    <a:pt x="523" y="445"/>
                  </a:lnTo>
                  <a:lnTo>
                    <a:pt x="507" y="467"/>
                  </a:lnTo>
                  <a:lnTo>
                    <a:pt x="489" y="489"/>
                  </a:lnTo>
                  <a:lnTo>
                    <a:pt x="469" y="507"/>
                  </a:lnTo>
                  <a:lnTo>
                    <a:pt x="447" y="523"/>
                  </a:lnTo>
                  <a:lnTo>
                    <a:pt x="423" y="537"/>
                  </a:lnTo>
                  <a:lnTo>
                    <a:pt x="397" y="549"/>
                  </a:lnTo>
                  <a:lnTo>
                    <a:pt x="371" y="559"/>
                  </a:lnTo>
                  <a:lnTo>
                    <a:pt x="345" y="565"/>
                  </a:lnTo>
                  <a:lnTo>
                    <a:pt x="315" y="571"/>
                  </a:lnTo>
                  <a:lnTo>
                    <a:pt x="287" y="571"/>
                  </a:lnTo>
                  <a:lnTo>
                    <a:pt x="256" y="571"/>
                  </a:lnTo>
                  <a:lnTo>
                    <a:pt x="228" y="565"/>
                  </a:lnTo>
                  <a:lnTo>
                    <a:pt x="202" y="559"/>
                  </a:lnTo>
                  <a:lnTo>
                    <a:pt x="174" y="549"/>
                  </a:lnTo>
                  <a:lnTo>
                    <a:pt x="150" y="537"/>
                  </a:lnTo>
                  <a:lnTo>
                    <a:pt x="126" y="523"/>
                  </a:lnTo>
                  <a:lnTo>
                    <a:pt x="104" y="507"/>
                  </a:lnTo>
                  <a:lnTo>
                    <a:pt x="84" y="489"/>
                  </a:lnTo>
                  <a:lnTo>
                    <a:pt x="66" y="467"/>
                  </a:lnTo>
                  <a:lnTo>
                    <a:pt x="50" y="445"/>
                  </a:lnTo>
                  <a:lnTo>
                    <a:pt x="36" y="422"/>
                  </a:lnTo>
                  <a:lnTo>
                    <a:pt x="24" y="396"/>
                  </a:lnTo>
                  <a:lnTo>
                    <a:pt x="14" y="370"/>
                  </a:lnTo>
                  <a:lnTo>
                    <a:pt x="6" y="342"/>
                  </a:lnTo>
                  <a:lnTo>
                    <a:pt x="2" y="314"/>
                  </a:lnTo>
                  <a:lnTo>
                    <a:pt x="0" y="286"/>
                  </a:lnTo>
                  <a:close/>
                </a:path>
              </a:pathLst>
            </a:custGeom>
            <a:solidFill>
              <a:srgbClr val="FCB03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50" name="Freeform 688">
              <a:extLst>
                <a:ext uri="{FF2B5EF4-FFF2-40B4-BE49-F238E27FC236}">
                  <a16:creationId xmlns:a16="http://schemas.microsoft.com/office/drawing/2014/main" id="{01683074-B9EC-4124-9231-26BEE28CBF84}"/>
                </a:ext>
              </a:extLst>
            </p:cNvPr>
            <p:cNvSpPr>
              <a:spLocks/>
            </p:cNvSpPr>
            <p:nvPr/>
          </p:nvSpPr>
          <p:spPr bwMode="auto">
            <a:xfrm>
              <a:off x="3874" y="2163"/>
              <a:ext cx="561" cy="561"/>
            </a:xfrm>
            <a:custGeom>
              <a:avLst/>
              <a:gdLst>
                <a:gd name="T0" fmla="*/ 0 w 561"/>
                <a:gd name="T1" fmla="*/ 280 h 561"/>
                <a:gd name="T2" fmla="*/ 6 w 561"/>
                <a:gd name="T3" fmla="*/ 224 h 561"/>
                <a:gd name="T4" fmla="*/ 22 w 561"/>
                <a:gd name="T5" fmla="*/ 172 h 561"/>
                <a:gd name="T6" fmla="*/ 48 w 561"/>
                <a:gd name="T7" fmla="*/ 124 h 561"/>
                <a:gd name="T8" fmla="*/ 82 w 561"/>
                <a:gd name="T9" fmla="*/ 82 h 561"/>
                <a:gd name="T10" fmla="*/ 124 w 561"/>
                <a:gd name="T11" fmla="*/ 48 h 561"/>
                <a:gd name="T12" fmla="*/ 172 w 561"/>
                <a:gd name="T13" fmla="*/ 22 h 561"/>
                <a:gd name="T14" fmla="*/ 224 w 561"/>
                <a:gd name="T15" fmla="*/ 6 h 561"/>
                <a:gd name="T16" fmla="*/ 281 w 561"/>
                <a:gd name="T17" fmla="*/ 0 h 561"/>
                <a:gd name="T18" fmla="*/ 309 w 561"/>
                <a:gd name="T19" fmla="*/ 2 h 561"/>
                <a:gd name="T20" fmla="*/ 363 w 561"/>
                <a:gd name="T21" fmla="*/ 14 h 561"/>
                <a:gd name="T22" fmla="*/ 413 w 561"/>
                <a:gd name="T23" fmla="*/ 34 h 561"/>
                <a:gd name="T24" fmla="*/ 459 w 561"/>
                <a:gd name="T25" fmla="*/ 64 h 561"/>
                <a:gd name="T26" fmla="*/ 497 w 561"/>
                <a:gd name="T27" fmla="*/ 102 h 561"/>
                <a:gd name="T28" fmla="*/ 527 w 561"/>
                <a:gd name="T29" fmla="*/ 146 h 561"/>
                <a:gd name="T30" fmla="*/ 547 w 561"/>
                <a:gd name="T31" fmla="*/ 196 h 561"/>
                <a:gd name="T32" fmla="*/ 559 w 561"/>
                <a:gd name="T33" fmla="*/ 252 h 561"/>
                <a:gd name="T34" fmla="*/ 561 w 561"/>
                <a:gd name="T35" fmla="*/ 280 h 561"/>
                <a:gd name="T36" fmla="*/ 555 w 561"/>
                <a:gd name="T37" fmla="*/ 336 h 561"/>
                <a:gd name="T38" fmla="*/ 539 w 561"/>
                <a:gd name="T39" fmla="*/ 388 h 561"/>
                <a:gd name="T40" fmla="*/ 513 w 561"/>
                <a:gd name="T41" fmla="*/ 437 h 561"/>
                <a:gd name="T42" fmla="*/ 479 w 561"/>
                <a:gd name="T43" fmla="*/ 479 h 561"/>
                <a:gd name="T44" fmla="*/ 437 w 561"/>
                <a:gd name="T45" fmla="*/ 513 h 561"/>
                <a:gd name="T46" fmla="*/ 389 w 561"/>
                <a:gd name="T47" fmla="*/ 539 h 561"/>
                <a:gd name="T48" fmla="*/ 337 w 561"/>
                <a:gd name="T49" fmla="*/ 555 h 561"/>
                <a:gd name="T50" fmla="*/ 281 w 561"/>
                <a:gd name="T51" fmla="*/ 561 h 561"/>
                <a:gd name="T52" fmla="*/ 252 w 561"/>
                <a:gd name="T53" fmla="*/ 559 h 561"/>
                <a:gd name="T54" fmla="*/ 196 w 561"/>
                <a:gd name="T55" fmla="*/ 547 h 561"/>
                <a:gd name="T56" fmla="*/ 146 w 561"/>
                <a:gd name="T57" fmla="*/ 527 h 561"/>
                <a:gd name="T58" fmla="*/ 102 w 561"/>
                <a:gd name="T59" fmla="*/ 497 h 561"/>
                <a:gd name="T60" fmla="*/ 64 w 561"/>
                <a:gd name="T61" fmla="*/ 459 h 561"/>
                <a:gd name="T62" fmla="*/ 34 w 561"/>
                <a:gd name="T63" fmla="*/ 414 h 561"/>
                <a:gd name="T64" fmla="*/ 14 w 561"/>
                <a:gd name="T65" fmla="*/ 362 h 561"/>
                <a:gd name="T66" fmla="*/ 2 w 561"/>
                <a:gd name="T67" fmla="*/ 308 h 561"/>
                <a:gd name="T68" fmla="*/ 0 w 561"/>
                <a:gd name="T69" fmla="*/ 280 h 56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61"/>
                <a:gd name="T106" fmla="*/ 0 h 561"/>
                <a:gd name="T107" fmla="*/ 561 w 561"/>
                <a:gd name="T108" fmla="*/ 561 h 56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61" h="561">
                  <a:moveTo>
                    <a:pt x="0" y="280"/>
                  </a:moveTo>
                  <a:lnTo>
                    <a:pt x="0" y="280"/>
                  </a:lnTo>
                  <a:lnTo>
                    <a:pt x="2" y="252"/>
                  </a:lnTo>
                  <a:lnTo>
                    <a:pt x="6" y="224"/>
                  </a:lnTo>
                  <a:lnTo>
                    <a:pt x="14" y="196"/>
                  </a:lnTo>
                  <a:lnTo>
                    <a:pt x="22" y="172"/>
                  </a:lnTo>
                  <a:lnTo>
                    <a:pt x="34" y="146"/>
                  </a:lnTo>
                  <a:lnTo>
                    <a:pt x="48" y="124"/>
                  </a:lnTo>
                  <a:lnTo>
                    <a:pt x="64" y="102"/>
                  </a:lnTo>
                  <a:lnTo>
                    <a:pt x="82" y="82"/>
                  </a:lnTo>
                  <a:lnTo>
                    <a:pt x="102" y="64"/>
                  </a:lnTo>
                  <a:lnTo>
                    <a:pt x="124" y="48"/>
                  </a:lnTo>
                  <a:lnTo>
                    <a:pt x="146" y="34"/>
                  </a:lnTo>
                  <a:lnTo>
                    <a:pt x="172" y="22"/>
                  </a:lnTo>
                  <a:lnTo>
                    <a:pt x="196" y="14"/>
                  </a:lnTo>
                  <a:lnTo>
                    <a:pt x="224" y="6"/>
                  </a:lnTo>
                  <a:lnTo>
                    <a:pt x="252" y="2"/>
                  </a:lnTo>
                  <a:lnTo>
                    <a:pt x="281" y="0"/>
                  </a:lnTo>
                  <a:lnTo>
                    <a:pt x="309" y="2"/>
                  </a:lnTo>
                  <a:lnTo>
                    <a:pt x="337" y="6"/>
                  </a:lnTo>
                  <a:lnTo>
                    <a:pt x="363" y="14"/>
                  </a:lnTo>
                  <a:lnTo>
                    <a:pt x="389" y="22"/>
                  </a:lnTo>
                  <a:lnTo>
                    <a:pt x="413" y="34"/>
                  </a:lnTo>
                  <a:lnTo>
                    <a:pt x="437" y="48"/>
                  </a:lnTo>
                  <a:lnTo>
                    <a:pt x="459" y="64"/>
                  </a:lnTo>
                  <a:lnTo>
                    <a:pt x="479" y="82"/>
                  </a:lnTo>
                  <a:lnTo>
                    <a:pt x="497" y="102"/>
                  </a:lnTo>
                  <a:lnTo>
                    <a:pt x="513" y="124"/>
                  </a:lnTo>
                  <a:lnTo>
                    <a:pt x="527" y="146"/>
                  </a:lnTo>
                  <a:lnTo>
                    <a:pt x="539" y="172"/>
                  </a:lnTo>
                  <a:lnTo>
                    <a:pt x="547" y="196"/>
                  </a:lnTo>
                  <a:lnTo>
                    <a:pt x="555" y="224"/>
                  </a:lnTo>
                  <a:lnTo>
                    <a:pt x="559" y="252"/>
                  </a:lnTo>
                  <a:lnTo>
                    <a:pt x="561" y="280"/>
                  </a:lnTo>
                  <a:lnTo>
                    <a:pt x="559" y="308"/>
                  </a:lnTo>
                  <a:lnTo>
                    <a:pt x="555" y="336"/>
                  </a:lnTo>
                  <a:lnTo>
                    <a:pt x="547" y="362"/>
                  </a:lnTo>
                  <a:lnTo>
                    <a:pt x="539" y="388"/>
                  </a:lnTo>
                  <a:lnTo>
                    <a:pt x="527" y="414"/>
                  </a:lnTo>
                  <a:lnTo>
                    <a:pt x="513" y="437"/>
                  </a:lnTo>
                  <a:lnTo>
                    <a:pt x="497" y="459"/>
                  </a:lnTo>
                  <a:lnTo>
                    <a:pt x="479" y="479"/>
                  </a:lnTo>
                  <a:lnTo>
                    <a:pt x="459" y="497"/>
                  </a:lnTo>
                  <a:lnTo>
                    <a:pt x="437" y="513"/>
                  </a:lnTo>
                  <a:lnTo>
                    <a:pt x="413" y="527"/>
                  </a:lnTo>
                  <a:lnTo>
                    <a:pt x="389" y="539"/>
                  </a:lnTo>
                  <a:lnTo>
                    <a:pt x="363" y="547"/>
                  </a:lnTo>
                  <a:lnTo>
                    <a:pt x="337" y="555"/>
                  </a:lnTo>
                  <a:lnTo>
                    <a:pt x="309" y="559"/>
                  </a:lnTo>
                  <a:lnTo>
                    <a:pt x="281" y="561"/>
                  </a:lnTo>
                  <a:lnTo>
                    <a:pt x="252" y="559"/>
                  </a:lnTo>
                  <a:lnTo>
                    <a:pt x="224" y="555"/>
                  </a:lnTo>
                  <a:lnTo>
                    <a:pt x="196" y="547"/>
                  </a:lnTo>
                  <a:lnTo>
                    <a:pt x="172" y="539"/>
                  </a:lnTo>
                  <a:lnTo>
                    <a:pt x="146" y="527"/>
                  </a:lnTo>
                  <a:lnTo>
                    <a:pt x="124" y="513"/>
                  </a:lnTo>
                  <a:lnTo>
                    <a:pt x="102" y="497"/>
                  </a:lnTo>
                  <a:lnTo>
                    <a:pt x="82" y="479"/>
                  </a:lnTo>
                  <a:lnTo>
                    <a:pt x="64" y="459"/>
                  </a:lnTo>
                  <a:lnTo>
                    <a:pt x="48" y="437"/>
                  </a:lnTo>
                  <a:lnTo>
                    <a:pt x="34" y="414"/>
                  </a:lnTo>
                  <a:lnTo>
                    <a:pt x="22" y="388"/>
                  </a:lnTo>
                  <a:lnTo>
                    <a:pt x="14" y="362"/>
                  </a:lnTo>
                  <a:lnTo>
                    <a:pt x="6" y="336"/>
                  </a:lnTo>
                  <a:lnTo>
                    <a:pt x="2" y="308"/>
                  </a:lnTo>
                  <a:lnTo>
                    <a:pt x="0" y="280"/>
                  </a:lnTo>
                  <a:close/>
                </a:path>
              </a:pathLst>
            </a:custGeom>
            <a:solidFill>
              <a:srgbClr val="FCB33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51" name="Freeform 689">
              <a:extLst>
                <a:ext uri="{FF2B5EF4-FFF2-40B4-BE49-F238E27FC236}">
                  <a16:creationId xmlns:a16="http://schemas.microsoft.com/office/drawing/2014/main" id="{15511AB4-9CFF-41FF-BCC6-29C9E3AADC49}"/>
                </a:ext>
              </a:extLst>
            </p:cNvPr>
            <p:cNvSpPr>
              <a:spLocks/>
            </p:cNvSpPr>
            <p:nvPr/>
          </p:nvSpPr>
          <p:spPr bwMode="auto">
            <a:xfrm>
              <a:off x="3880" y="2169"/>
              <a:ext cx="549" cy="549"/>
            </a:xfrm>
            <a:custGeom>
              <a:avLst/>
              <a:gdLst>
                <a:gd name="T0" fmla="*/ 0 w 549"/>
                <a:gd name="T1" fmla="*/ 274 h 549"/>
                <a:gd name="T2" fmla="*/ 6 w 549"/>
                <a:gd name="T3" fmla="*/ 220 h 549"/>
                <a:gd name="T4" fmla="*/ 22 w 549"/>
                <a:gd name="T5" fmla="*/ 168 h 549"/>
                <a:gd name="T6" fmla="*/ 46 w 549"/>
                <a:gd name="T7" fmla="*/ 122 h 549"/>
                <a:gd name="T8" fmla="*/ 80 w 549"/>
                <a:gd name="T9" fmla="*/ 80 h 549"/>
                <a:gd name="T10" fmla="*/ 120 w 549"/>
                <a:gd name="T11" fmla="*/ 48 h 549"/>
                <a:gd name="T12" fmla="*/ 168 w 549"/>
                <a:gd name="T13" fmla="*/ 22 h 549"/>
                <a:gd name="T14" fmla="*/ 218 w 549"/>
                <a:gd name="T15" fmla="*/ 6 h 549"/>
                <a:gd name="T16" fmla="*/ 275 w 549"/>
                <a:gd name="T17" fmla="*/ 0 h 549"/>
                <a:gd name="T18" fmla="*/ 303 w 549"/>
                <a:gd name="T19" fmla="*/ 2 h 549"/>
                <a:gd name="T20" fmla="*/ 357 w 549"/>
                <a:gd name="T21" fmla="*/ 12 h 549"/>
                <a:gd name="T22" fmla="*/ 405 w 549"/>
                <a:gd name="T23" fmla="*/ 34 h 549"/>
                <a:gd name="T24" fmla="*/ 449 w 549"/>
                <a:gd name="T25" fmla="*/ 64 h 549"/>
                <a:gd name="T26" fmla="*/ 485 w 549"/>
                <a:gd name="T27" fmla="*/ 100 h 549"/>
                <a:gd name="T28" fmla="*/ 515 w 549"/>
                <a:gd name="T29" fmla="*/ 144 h 549"/>
                <a:gd name="T30" fmla="*/ 537 w 549"/>
                <a:gd name="T31" fmla="*/ 192 h 549"/>
                <a:gd name="T32" fmla="*/ 547 w 549"/>
                <a:gd name="T33" fmla="*/ 246 h 549"/>
                <a:gd name="T34" fmla="*/ 549 w 549"/>
                <a:gd name="T35" fmla="*/ 274 h 549"/>
                <a:gd name="T36" fmla="*/ 543 w 549"/>
                <a:gd name="T37" fmla="*/ 330 h 549"/>
                <a:gd name="T38" fmla="*/ 527 w 549"/>
                <a:gd name="T39" fmla="*/ 380 h 549"/>
                <a:gd name="T40" fmla="*/ 501 w 549"/>
                <a:gd name="T41" fmla="*/ 429 h 549"/>
                <a:gd name="T42" fmla="*/ 469 w 549"/>
                <a:gd name="T43" fmla="*/ 469 h 549"/>
                <a:gd name="T44" fmla="*/ 427 w 549"/>
                <a:gd name="T45" fmla="*/ 503 h 549"/>
                <a:gd name="T46" fmla="*/ 381 w 549"/>
                <a:gd name="T47" fmla="*/ 527 h 549"/>
                <a:gd name="T48" fmla="*/ 329 w 549"/>
                <a:gd name="T49" fmla="*/ 543 h 549"/>
                <a:gd name="T50" fmla="*/ 275 w 549"/>
                <a:gd name="T51" fmla="*/ 549 h 549"/>
                <a:gd name="T52" fmla="*/ 246 w 549"/>
                <a:gd name="T53" fmla="*/ 547 h 549"/>
                <a:gd name="T54" fmla="*/ 192 w 549"/>
                <a:gd name="T55" fmla="*/ 537 h 549"/>
                <a:gd name="T56" fmla="*/ 144 w 549"/>
                <a:gd name="T57" fmla="*/ 515 h 549"/>
                <a:gd name="T58" fmla="*/ 100 w 549"/>
                <a:gd name="T59" fmla="*/ 487 h 549"/>
                <a:gd name="T60" fmla="*/ 62 w 549"/>
                <a:gd name="T61" fmla="*/ 449 h 549"/>
                <a:gd name="T62" fmla="*/ 34 w 549"/>
                <a:gd name="T63" fmla="*/ 404 h 549"/>
                <a:gd name="T64" fmla="*/ 12 w 549"/>
                <a:gd name="T65" fmla="*/ 356 h 549"/>
                <a:gd name="T66" fmla="*/ 2 w 549"/>
                <a:gd name="T67" fmla="*/ 302 h 549"/>
                <a:gd name="T68" fmla="*/ 0 w 549"/>
                <a:gd name="T69" fmla="*/ 274 h 54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49"/>
                <a:gd name="T106" fmla="*/ 0 h 549"/>
                <a:gd name="T107" fmla="*/ 549 w 549"/>
                <a:gd name="T108" fmla="*/ 549 h 54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49" h="549">
                  <a:moveTo>
                    <a:pt x="0" y="274"/>
                  </a:moveTo>
                  <a:lnTo>
                    <a:pt x="0" y="274"/>
                  </a:lnTo>
                  <a:lnTo>
                    <a:pt x="2" y="246"/>
                  </a:lnTo>
                  <a:lnTo>
                    <a:pt x="6" y="220"/>
                  </a:lnTo>
                  <a:lnTo>
                    <a:pt x="12" y="192"/>
                  </a:lnTo>
                  <a:lnTo>
                    <a:pt x="22" y="168"/>
                  </a:lnTo>
                  <a:lnTo>
                    <a:pt x="34" y="144"/>
                  </a:lnTo>
                  <a:lnTo>
                    <a:pt x="46" y="122"/>
                  </a:lnTo>
                  <a:lnTo>
                    <a:pt x="62" y="100"/>
                  </a:lnTo>
                  <a:lnTo>
                    <a:pt x="80" y="80"/>
                  </a:lnTo>
                  <a:lnTo>
                    <a:pt x="100" y="64"/>
                  </a:lnTo>
                  <a:lnTo>
                    <a:pt x="120" y="48"/>
                  </a:lnTo>
                  <a:lnTo>
                    <a:pt x="144" y="34"/>
                  </a:lnTo>
                  <a:lnTo>
                    <a:pt x="168" y="22"/>
                  </a:lnTo>
                  <a:lnTo>
                    <a:pt x="192" y="12"/>
                  </a:lnTo>
                  <a:lnTo>
                    <a:pt x="218" y="6"/>
                  </a:lnTo>
                  <a:lnTo>
                    <a:pt x="246" y="2"/>
                  </a:lnTo>
                  <a:lnTo>
                    <a:pt x="275" y="0"/>
                  </a:lnTo>
                  <a:lnTo>
                    <a:pt x="303" y="2"/>
                  </a:lnTo>
                  <a:lnTo>
                    <a:pt x="329" y="6"/>
                  </a:lnTo>
                  <a:lnTo>
                    <a:pt x="357" y="12"/>
                  </a:lnTo>
                  <a:lnTo>
                    <a:pt x="381" y="22"/>
                  </a:lnTo>
                  <a:lnTo>
                    <a:pt x="405" y="34"/>
                  </a:lnTo>
                  <a:lnTo>
                    <a:pt x="427" y="48"/>
                  </a:lnTo>
                  <a:lnTo>
                    <a:pt x="449" y="64"/>
                  </a:lnTo>
                  <a:lnTo>
                    <a:pt x="469" y="80"/>
                  </a:lnTo>
                  <a:lnTo>
                    <a:pt x="485" y="100"/>
                  </a:lnTo>
                  <a:lnTo>
                    <a:pt x="501" y="122"/>
                  </a:lnTo>
                  <a:lnTo>
                    <a:pt x="515" y="144"/>
                  </a:lnTo>
                  <a:lnTo>
                    <a:pt x="527" y="168"/>
                  </a:lnTo>
                  <a:lnTo>
                    <a:pt x="537" y="192"/>
                  </a:lnTo>
                  <a:lnTo>
                    <a:pt x="543" y="220"/>
                  </a:lnTo>
                  <a:lnTo>
                    <a:pt x="547" y="246"/>
                  </a:lnTo>
                  <a:lnTo>
                    <a:pt x="549" y="274"/>
                  </a:lnTo>
                  <a:lnTo>
                    <a:pt x="547" y="302"/>
                  </a:lnTo>
                  <a:lnTo>
                    <a:pt x="543" y="330"/>
                  </a:lnTo>
                  <a:lnTo>
                    <a:pt x="537" y="356"/>
                  </a:lnTo>
                  <a:lnTo>
                    <a:pt x="527" y="380"/>
                  </a:lnTo>
                  <a:lnTo>
                    <a:pt x="515" y="404"/>
                  </a:lnTo>
                  <a:lnTo>
                    <a:pt x="501" y="429"/>
                  </a:lnTo>
                  <a:lnTo>
                    <a:pt x="485" y="449"/>
                  </a:lnTo>
                  <a:lnTo>
                    <a:pt x="469" y="469"/>
                  </a:lnTo>
                  <a:lnTo>
                    <a:pt x="449" y="487"/>
                  </a:lnTo>
                  <a:lnTo>
                    <a:pt x="427" y="503"/>
                  </a:lnTo>
                  <a:lnTo>
                    <a:pt x="405" y="515"/>
                  </a:lnTo>
                  <a:lnTo>
                    <a:pt x="381" y="527"/>
                  </a:lnTo>
                  <a:lnTo>
                    <a:pt x="357" y="537"/>
                  </a:lnTo>
                  <a:lnTo>
                    <a:pt x="329" y="543"/>
                  </a:lnTo>
                  <a:lnTo>
                    <a:pt x="303" y="547"/>
                  </a:lnTo>
                  <a:lnTo>
                    <a:pt x="275" y="549"/>
                  </a:lnTo>
                  <a:lnTo>
                    <a:pt x="246" y="547"/>
                  </a:lnTo>
                  <a:lnTo>
                    <a:pt x="218" y="543"/>
                  </a:lnTo>
                  <a:lnTo>
                    <a:pt x="192" y="537"/>
                  </a:lnTo>
                  <a:lnTo>
                    <a:pt x="168" y="527"/>
                  </a:lnTo>
                  <a:lnTo>
                    <a:pt x="144" y="515"/>
                  </a:lnTo>
                  <a:lnTo>
                    <a:pt x="120" y="503"/>
                  </a:lnTo>
                  <a:lnTo>
                    <a:pt x="100" y="487"/>
                  </a:lnTo>
                  <a:lnTo>
                    <a:pt x="80" y="469"/>
                  </a:lnTo>
                  <a:lnTo>
                    <a:pt x="62" y="449"/>
                  </a:lnTo>
                  <a:lnTo>
                    <a:pt x="46" y="429"/>
                  </a:lnTo>
                  <a:lnTo>
                    <a:pt x="34" y="404"/>
                  </a:lnTo>
                  <a:lnTo>
                    <a:pt x="22" y="380"/>
                  </a:lnTo>
                  <a:lnTo>
                    <a:pt x="12" y="356"/>
                  </a:lnTo>
                  <a:lnTo>
                    <a:pt x="6" y="330"/>
                  </a:lnTo>
                  <a:lnTo>
                    <a:pt x="2" y="302"/>
                  </a:lnTo>
                  <a:lnTo>
                    <a:pt x="0" y="274"/>
                  </a:lnTo>
                  <a:close/>
                </a:path>
              </a:pathLst>
            </a:custGeom>
            <a:solidFill>
              <a:srgbClr val="FDB63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52" name="Freeform 690">
              <a:extLst>
                <a:ext uri="{FF2B5EF4-FFF2-40B4-BE49-F238E27FC236}">
                  <a16:creationId xmlns:a16="http://schemas.microsoft.com/office/drawing/2014/main" id="{C32138BC-339E-489D-B122-E7B3B134D915}"/>
                </a:ext>
              </a:extLst>
            </p:cNvPr>
            <p:cNvSpPr>
              <a:spLocks/>
            </p:cNvSpPr>
            <p:nvPr/>
          </p:nvSpPr>
          <p:spPr bwMode="auto">
            <a:xfrm>
              <a:off x="3886" y="2175"/>
              <a:ext cx="537" cy="537"/>
            </a:xfrm>
            <a:custGeom>
              <a:avLst/>
              <a:gdLst>
                <a:gd name="T0" fmla="*/ 0 w 537"/>
                <a:gd name="T1" fmla="*/ 268 h 537"/>
                <a:gd name="T2" fmla="*/ 6 w 537"/>
                <a:gd name="T3" fmla="*/ 214 h 537"/>
                <a:gd name="T4" fmla="*/ 20 w 537"/>
                <a:gd name="T5" fmla="*/ 164 h 537"/>
                <a:gd name="T6" fmla="*/ 46 w 537"/>
                <a:gd name="T7" fmla="*/ 118 h 537"/>
                <a:gd name="T8" fmla="*/ 78 w 537"/>
                <a:gd name="T9" fmla="*/ 80 h 537"/>
                <a:gd name="T10" fmla="*/ 118 w 537"/>
                <a:gd name="T11" fmla="*/ 46 h 537"/>
                <a:gd name="T12" fmla="*/ 164 w 537"/>
                <a:gd name="T13" fmla="*/ 22 h 537"/>
                <a:gd name="T14" fmla="*/ 214 w 537"/>
                <a:gd name="T15" fmla="*/ 6 h 537"/>
                <a:gd name="T16" fmla="*/ 269 w 537"/>
                <a:gd name="T17" fmla="*/ 0 h 537"/>
                <a:gd name="T18" fmla="*/ 297 w 537"/>
                <a:gd name="T19" fmla="*/ 2 h 537"/>
                <a:gd name="T20" fmla="*/ 349 w 537"/>
                <a:gd name="T21" fmla="*/ 12 h 537"/>
                <a:gd name="T22" fmla="*/ 397 w 537"/>
                <a:gd name="T23" fmla="*/ 32 h 537"/>
                <a:gd name="T24" fmla="*/ 439 w 537"/>
                <a:gd name="T25" fmla="*/ 62 h 537"/>
                <a:gd name="T26" fmla="*/ 475 w 537"/>
                <a:gd name="T27" fmla="*/ 98 h 537"/>
                <a:gd name="T28" fmla="*/ 505 w 537"/>
                <a:gd name="T29" fmla="*/ 140 h 537"/>
                <a:gd name="T30" fmla="*/ 525 w 537"/>
                <a:gd name="T31" fmla="*/ 188 h 537"/>
                <a:gd name="T32" fmla="*/ 535 w 537"/>
                <a:gd name="T33" fmla="*/ 242 h 537"/>
                <a:gd name="T34" fmla="*/ 537 w 537"/>
                <a:gd name="T35" fmla="*/ 268 h 537"/>
                <a:gd name="T36" fmla="*/ 531 w 537"/>
                <a:gd name="T37" fmla="*/ 322 h 537"/>
                <a:gd name="T38" fmla="*/ 515 w 537"/>
                <a:gd name="T39" fmla="*/ 372 h 537"/>
                <a:gd name="T40" fmla="*/ 491 w 537"/>
                <a:gd name="T41" fmla="*/ 419 h 537"/>
                <a:gd name="T42" fmla="*/ 459 w 537"/>
                <a:gd name="T43" fmla="*/ 459 h 537"/>
                <a:gd name="T44" fmla="*/ 419 w 537"/>
                <a:gd name="T45" fmla="*/ 491 h 537"/>
                <a:gd name="T46" fmla="*/ 373 w 537"/>
                <a:gd name="T47" fmla="*/ 517 h 537"/>
                <a:gd name="T48" fmla="*/ 323 w 537"/>
                <a:gd name="T49" fmla="*/ 533 h 537"/>
                <a:gd name="T50" fmla="*/ 269 w 537"/>
                <a:gd name="T51" fmla="*/ 537 h 537"/>
                <a:gd name="T52" fmla="*/ 240 w 537"/>
                <a:gd name="T53" fmla="*/ 537 h 537"/>
                <a:gd name="T54" fmla="*/ 188 w 537"/>
                <a:gd name="T55" fmla="*/ 525 h 537"/>
                <a:gd name="T56" fmla="*/ 140 w 537"/>
                <a:gd name="T57" fmla="*/ 505 h 537"/>
                <a:gd name="T58" fmla="*/ 98 w 537"/>
                <a:gd name="T59" fmla="*/ 477 h 537"/>
                <a:gd name="T60" fmla="*/ 60 w 537"/>
                <a:gd name="T61" fmla="*/ 441 h 537"/>
                <a:gd name="T62" fmla="*/ 32 w 537"/>
                <a:gd name="T63" fmla="*/ 396 h 537"/>
                <a:gd name="T64" fmla="*/ 12 w 537"/>
                <a:gd name="T65" fmla="*/ 348 h 537"/>
                <a:gd name="T66" fmla="*/ 2 w 537"/>
                <a:gd name="T67" fmla="*/ 296 h 537"/>
                <a:gd name="T68" fmla="*/ 0 w 537"/>
                <a:gd name="T69" fmla="*/ 268 h 53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37"/>
                <a:gd name="T106" fmla="*/ 0 h 537"/>
                <a:gd name="T107" fmla="*/ 537 w 537"/>
                <a:gd name="T108" fmla="*/ 537 h 53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37" h="537">
                  <a:moveTo>
                    <a:pt x="0" y="268"/>
                  </a:moveTo>
                  <a:lnTo>
                    <a:pt x="0" y="268"/>
                  </a:lnTo>
                  <a:lnTo>
                    <a:pt x="2" y="242"/>
                  </a:lnTo>
                  <a:lnTo>
                    <a:pt x="6" y="214"/>
                  </a:lnTo>
                  <a:lnTo>
                    <a:pt x="12" y="188"/>
                  </a:lnTo>
                  <a:lnTo>
                    <a:pt x="20" y="164"/>
                  </a:lnTo>
                  <a:lnTo>
                    <a:pt x="32" y="140"/>
                  </a:lnTo>
                  <a:lnTo>
                    <a:pt x="46" y="118"/>
                  </a:lnTo>
                  <a:lnTo>
                    <a:pt x="60" y="98"/>
                  </a:lnTo>
                  <a:lnTo>
                    <a:pt x="78" y="80"/>
                  </a:lnTo>
                  <a:lnTo>
                    <a:pt x="98" y="62"/>
                  </a:lnTo>
                  <a:lnTo>
                    <a:pt x="118" y="46"/>
                  </a:lnTo>
                  <a:lnTo>
                    <a:pt x="140" y="32"/>
                  </a:lnTo>
                  <a:lnTo>
                    <a:pt x="164" y="22"/>
                  </a:lnTo>
                  <a:lnTo>
                    <a:pt x="188" y="12"/>
                  </a:lnTo>
                  <a:lnTo>
                    <a:pt x="214" y="6"/>
                  </a:lnTo>
                  <a:lnTo>
                    <a:pt x="240" y="2"/>
                  </a:lnTo>
                  <a:lnTo>
                    <a:pt x="269" y="0"/>
                  </a:lnTo>
                  <a:lnTo>
                    <a:pt x="297" y="2"/>
                  </a:lnTo>
                  <a:lnTo>
                    <a:pt x="323" y="6"/>
                  </a:lnTo>
                  <a:lnTo>
                    <a:pt x="349" y="12"/>
                  </a:lnTo>
                  <a:lnTo>
                    <a:pt x="373" y="22"/>
                  </a:lnTo>
                  <a:lnTo>
                    <a:pt x="397" y="32"/>
                  </a:lnTo>
                  <a:lnTo>
                    <a:pt x="419" y="46"/>
                  </a:lnTo>
                  <a:lnTo>
                    <a:pt x="439" y="62"/>
                  </a:lnTo>
                  <a:lnTo>
                    <a:pt x="459" y="80"/>
                  </a:lnTo>
                  <a:lnTo>
                    <a:pt x="475" y="98"/>
                  </a:lnTo>
                  <a:lnTo>
                    <a:pt x="491" y="118"/>
                  </a:lnTo>
                  <a:lnTo>
                    <a:pt x="505" y="140"/>
                  </a:lnTo>
                  <a:lnTo>
                    <a:pt x="515" y="164"/>
                  </a:lnTo>
                  <a:lnTo>
                    <a:pt x="525" y="188"/>
                  </a:lnTo>
                  <a:lnTo>
                    <a:pt x="531" y="214"/>
                  </a:lnTo>
                  <a:lnTo>
                    <a:pt x="535" y="242"/>
                  </a:lnTo>
                  <a:lnTo>
                    <a:pt x="537" y="268"/>
                  </a:lnTo>
                  <a:lnTo>
                    <a:pt x="535" y="296"/>
                  </a:lnTo>
                  <a:lnTo>
                    <a:pt x="531" y="322"/>
                  </a:lnTo>
                  <a:lnTo>
                    <a:pt x="525" y="348"/>
                  </a:lnTo>
                  <a:lnTo>
                    <a:pt x="515" y="372"/>
                  </a:lnTo>
                  <a:lnTo>
                    <a:pt x="505" y="396"/>
                  </a:lnTo>
                  <a:lnTo>
                    <a:pt x="491" y="419"/>
                  </a:lnTo>
                  <a:lnTo>
                    <a:pt x="475" y="441"/>
                  </a:lnTo>
                  <a:lnTo>
                    <a:pt x="459" y="459"/>
                  </a:lnTo>
                  <a:lnTo>
                    <a:pt x="439" y="477"/>
                  </a:lnTo>
                  <a:lnTo>
                    <a:pt x="419" y="491"/>
                  </a:lnTo>
                  <a:lnTo>
                    <a:pt x="397" y="505"/>
                  </a:lnTo>
                  <a:lnTo>
                    <a:pt x="373" y="517"/>
                  </a:lnTo>
                  <a:lnTo>
                    <a:pt x="349" y="525"/>
                  </a:lnTo>
                  <a:lnTo>
                    <a:pt x="323" y="533"/>
                  </a:lnTo>
                  <a:lnTo>
                    <a:pt x="297" y="537"/>
                  </a:lnTo>
                  <a:lnTo>
                    <a:pt x="269" y="537"/>
                  </a:lnTo>
                  <a:lnTo>
                    <a:pt x="240" y="537"/>
                  </a:lnTo>
                  <a:lnTo>
                    <a:pt x="214" y="533"/>
                  </a:lnTo>
                  <a:lnTo>
                    <a:pt x="188" y="525"/>
                  </a:lnTo>
                  <a:lnTo>
                    <a:pt x="164" y="517"/>
                  </a:lnTo>
                  <a:lnTo>
                    <a:pt x="140" y="505"/>
                  </a:lnTo>
                  <a:lnTo>
                    <a:pt x="118" y="491"/>
                  </a:lnTo>
                  <a:lnTo>
                    <a:pt x="98" y="477"/>
                  </a:lnTo>
                  <a:lnTo>
                    <a:pt x="78" y="459"/>
                  </a:lnTo>
                  <a:lnTo>
                    <a:pt x="60" y="441"/>
                  </a:lnTo>
                  <a:lnTo>
                    <a:pt x="46" y="419"/>
                  </a:lnTo>
                  <a:lnTo>
                    <a:pt x="32" y="396"/>
                  </a:lnTo>
                  <a:lnTo>
                    <a:pt x="20" y="372"/>
                  </a:lnTo>
                  <a:lnTo>
                    <a:pt x="12" y="348"/>
                  </a:lnTo>
                  <a:lnTo>
                    <a:pt x="6" y="322"/>
                  </a:lnTo>
                  <a:lnTo>
                    <a:pt x="2" y="296"/>
                  </a:lnTo>
                  <a:lnTo>
                    <a:pt x="0" y="268"/>
                  </a:lnTo>
                  <a:close/>
                </a:path>
              </a:pathLst>
            </a:custGeom>
            <a:solidFill>
              <a:srgbClr val="FDB9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53" name="Freeform 691">
              <a:extLst>
                <a:ext uri="{FF2B5EF4-FFF2-40B4-BE49-F238E27FC236}">
                  <a16:creationId xmlns:a16="http://schemas.microsoft.com/office/drawing/2014/main" id="{8FD8DFB3-3E1B-48C6-933F-073713D21C04}"/>
                </a:ext>
              </a:extLst>
            </p:cNvPr>
            <p:cNvSpPr>
              <a:spLocks/>
            </p:cNvSpPr>
            <p:nvPr/>
          </p:nvSpPr>
          <p:spPr bwMode="auto">
            <a:xfrm>
              <a:off x="3892" y="2181"/>
              <a:ext cx="525" cy="527"/>
            </a:xfrm>
            <a:custGeom>
              <a:avLst/>
              <a:gdLst>
                <a:gd name="T0" fmla="*/ 525 w 525"/>
                <a:gd name="T1" fmla="*/ 262 h 527"/>
                <a:gd name="T2" fmla="*/ 519 w 525"/>
                <a:gd name="T3" fmla="*/ 316 h 527"/>
                <a:gd name="T4" fmla="*/ 505 w 525"/>
                <a:gd name="T5" fmla="*/ 366 h 527"/>
                <a:gd name="T6" fmla="*/ 481 w 525"/>
                <a:gd name="T7" fmla="*/ 410 h 527"/>
                <a:gd name="T8" fmla="*/ 449 w 525"/>
                <a:gd name="T9" fmla="*/ 449 h 527"/>
                <a:gd name="T10" fmla="*/ 409 w 525"/>
                <a:gd name="T11" fmla="*/ 481 h 527"/>
                <a:gd name="T12" fmla="*/ 365 w 525"/>
                <a:gd name="T13" fmla="*/ 505 h 527"/>
                <a:gd name="T14" fmla="*/ 315 w 525"/>
                <a:gd name="T15" fmla="*/ 521 h 527"/>
                <a:gd name="T16" fmla="*/ 263 w 525"/>
                <a:gd name="T17" fmla="*/ 527 h 527"/>
                <a:gd name="T18" fmla="*/ 234 w 525"/>
                <a:gd name="T19" fmla="*/ 525 h 527"/>
                <a:gd name="T20" fmla="*/ 184 w 525"/>
                <a:gd name="T21" fmla="*/ 515 h 527"/>
                <a:gd name="T22" fmla="*/ 136 w 525"/>
                <a:gd name="T23" fmla="*/ 495 h 527"/>
                <a:gd name="T24" fmla="*/ 94 w 525"/>
                <a:gd name="T25" fmla="*/ 467 h 527"/>
                <a:gd name="T26" fmla="*/ 60 w 525"/>
                <a:gd name="T27" fmla="*/ 431 h 527"/>
                <a:gd name="T28" fmla="*/ 30 w 525"/>
                <a:gd name="T29" fmla="*/ 388 h 527"/>
                <a:gd name="T30" fmla="*/ 12 w 525"/>
                <a:gd name="T31" fmla="*/ 342 h 527"/>
                <a:gd name="T32" fmla="*/ 0 w 525"/>
                <a:gd name="T33" fmla="*/ 290 h 527"/>
                <a:gd name="T34" fmla="*/ 0 w 525"/>
                <a:gd name="T35" fmla="*/ 262 h 527"/>
                <a:gd name="T36" fmla="*/ 4 w 525"/>
                <a:gd name="T37" fmla="*/ 210 h 527"/>
                <a:gd name="T38" fmla="*/ 20 w 525"/>
                <a:gd name="T39" fmla="*/ 160 h 527"/>
                <a:gd name="T40" fmla="*/ 44 w 525"/>
                <a:gd name="T41" fmla="*/ 116 h 527"/>
                <a:gd name="T42" fmla="*/ 76 w 525"/>
                <a:gd name="T43" fmla="*/ 78 h 527"/>
                <a:gd name="T44" fmla="*/ 114 w 525"/>
                <a:gd name="T45" fmla="*/ 46 h 527"/>
                <a:gd name="T46" fmla="*/ 160 w 525"/>
                <a:gd name="T47" fmla="*/ 22 h 527"/>
                <a:gd name="T48" fmla="*/ 208 w 525"/>
                <a:gd name="T49" fmla="*/ 6 h 527"/>
                <a:gd name="T50" fmla="*/ 263 w 525"/>
                <a:gd name="T51" fmla="*/ 0 h 527"/>
                <a:gd name="T52" fmla="*/ 289 w 525"/>
                <a:gd name="T53" fmla="*/ 2 h 527"/>
                <a:gd name="T54" fmla="*/ 341 w 525"/>
                <a:gd name="T55" fmla="*/ 12 h 527"/>
                <a:gd name="T56" fmla="*/ 387 w 525"/>
                <a:gd name="T57" fmla="*/ 32 h 527"/>
                <a:gd name="T58" fmla="*/ 429 w 525"/>
                <a:gd name="T59" fmla="*/ 60 h 527"/>
                <a:gd name="T60" fmla="*/ 465 w 525"/>
                <a:gd name="T61" fmla="*/ 96 h 527"/>
                <a:gd name="T62" fmla="*/ 493 w 525"/>
                <a:gd name="T63" fmla="*/ 138 h 527"/>
                <a:gd name="T64" fmla="*/ 513 w 525"/>
                <a:gd name="T65" fmla="*/ 184 h 527"/>
                <a:gd name="T66" fmla="*/ 523 w 525"/>
                <a:gd name="T67" fmla="*/ 236 h 527"/>
                <a:gd name="T68" fmla="*/ 525 w 525"/>
                <a:gd name="T69" fmla="*/ 262 h 52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25"/>
                <a:gd name="T106" fmla="*/ 0 h 527"/>
                <a:gd name="T107" fmla="*/ 525 w 525"/>
                <a:gd name="T108" fmla="*/ 527 h 52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25" h="527">
                  <a:moveTo>
                    <a:pt x="525" y="262"/>
                  </a:moveTo>
                  <a:lnTo>
                    <a:pt x="525" y="262"/>
                  </a:lnTo>
                  <a:lnTo>
                    <a:pt x="523" y="290"/>
                  </a:lnTo>
                  <a:lnTo>
                    <a:pt x="519" y="316"/>
                  </a:lnTo>
                  <a:lnTo>
                    <a:pt x="513" y="342"/>
                  </a:lnTo>
                  <a:lnTo>
                    <a:pt x="505" y="366"/>
                  </a:lnTo>
                  <a:lnTo>
                    <a:pt x="493" y="388"/>
                  </a:lnTo>
                  <a:lnTo>
                    <a:pt x="481" y="410"/>
                  </a:lnTo>
                  <a:lnTo>
                    <a:pt x="465" y="431"/>
                  </a:lnTo>
                  <a:lnTo>
                    <a:pt x="449" y="449"/>
                  </a:lnTo>
                  <a:lnTo>
                    <a:pt x="429" y="467"/>
                  </a:lnTo>
                  <a:lnTo>
                    <a:pt x="409" y="481"/>
                  </a:lnTo>
                  <a:lnTo>
                    <a:pt x="387" y="495"/>
                  </a:lnTo>
                  <a:lnTo>
                    <a:pt x="365" y="505"/>
                  </a:lnTo>
                  <a:lnTo>
                    <a:pt x="341" y="515"/>
                  </a:lnTo>
                  <a:lnTo>
                    <a:pt x="315" y="521"/>
                  </a:lnTo>
                  <a:lnTo>
                    <a:pt x="289" y="525"/>
                  </a:lnTo>
                  <a:lnTo>
                    <a:pt x="263" y="527"/>
                  </a:lnTo>
                  <a:lnTo>
                    <a:pt x="234" y="525"/>
                  </a:lnTo>
                  <a:lnTo>
                    <a:pt x="208" y="521"/>
                  </a:lnTo>
                  <a:lnTo>
                    <a:pt x="184" y="515"/>
                  </a:lnTo>
                  <a:lnTo>
                    <a:pt x="160" y="505"/>
                  </a:lnTo>
                  <a:lnTo>
                    <a:pt x="136" y="495"/>
                  </a:lnTo>
                  <a:lnTo>
                    <a:pt x="114" y="481"/>
                  </a:lnTo>
                  <a:lnTo>
                    <a:pt x="94" y="467"/>
                  </a:lnTo>
                  <a:lnTo>
                    <a:pt x="76" y="449"/>
                  </a:lnTo>
                  <a:lnTo>
                    <a:pt x="60" y="431"/>
                  </a:lnTo>
                  <a:lnTo>
                    <a:pt x="44" y="410"/>
                  </a:lnTo>
                  <a:lnTo>
                    <a:pt x="30" y="388"/>
                  </a:lnTo>
                  <a:lnTo>
                    <a:pt x="20" y="366"/>
                  </a:lnTo>
                  <a:lnTo>
                    <a:pt x="12" y="342"/>
                  </a:lnTo>
                  <a:lnTo>
                    <a:pt x="4" y="316"/>
                  </a:lnTo>
                  <a:lnTo>
                    <a:pt x="0" y="290"/>
                  </a:lnTo>
                  <a:lnTo>
                    <a:pt x="0" y="262"/>
                  </a:lnTo>
                  <a:lnTo>
                    <a:pt x="0" y="236"/>
                  </a:lnTo>
                  <a:lnTo>
                    <a:pt x="4" y="210"/>
                  </a:lnTo>
                  <a:lnTo>
                    <a:pt x="12" y="184"/>
                  </a:lnTo>
                  <a:lnTo>
                    <a:pt x="20" y="160"/>
                  </a:lnTo>
                  <a:lnTo>
                    <a:pt x="30" y="138"/>
                  </a:lnTo>
                  <a:lnTo>
                    <a:pt x="44" y="116"/>
                  </a:lnTo>
                  <a:lnTo>
                    <a:pt x="60" y="96"/>
                  </a:lnTo>
                  <a:lnTo>
                    <a:pt x="76" y="78"/>
                  </a:lnTo>
                  <a:lnTo>
                    <a:pt x="94" y="60"/>
                  </a:lnTo>
                  <a:lnTo>
                    <a:pt x="114" y="46"/>
                  </a:lnTo>
                  <a:lnTo>
                    <a:pt x="136" y="32"/>
                  </a:lnTo>
                  <a:lnTo>
                    <a:pt x="160" y="22"/>
                  </a:lnTo>
                  <a:lnTo>
                    <a:pt x="184" y="12"/>
                  </a:lnTo>
                  <a:lnTo>
                    <a:pt x="208" y="6"/>
                  </a:lnTo>
                  <a:lnTo>
                    <a:pt x="234" y="2"/>
                  </a:lnTo>
                  <a:lnTo>
                    <a:pt x="263" y="0"/>
                  </a:lnTo>
                  <a:lnTo>
                    <a:pt x="289" y="2"/>
                  </a:lnTo>
                  <a:lnTo>
                    <a:pt x="315" y="6"/>
                  </a:lnTo>
                  <a:lnTo>
                    <a:pt x="341" y="12"/>
                  </a:lnTo>
                  <a:lnTo>
                    <a:pt x="365" y="22"/>
                  </a:lnTo>
                  <a:lnTo>
                    <a:pt x="387" y="32"/>
                  </a:lnTo>
                  <a:lnTo>
                    <a:pt x="409" y="46"/>
                  </a:lnTo>
                  <a:lnTo>
                    <a:pt x="429" y="60"/>
                  </a:lnTo>
                  <a:lnTo>
                    <a:pt x="449" y="78"/>
                  </a:lnTo>
                  <a:lnTo>
                    <a:pt x="465" y="96"/>
                  </a:lnTo>
                  <a:lnTo>
                    <a:pt x="481" y="116"/>
                  </a:lnTo>
                  <a:lnTo>
                    <a:pt x="493" y="138"/>
                  </a:lnTo>
                  <a:lnTo>
                    <a:pt x="505" y="160"/>
                  </a:lnTo>
                  <a:lnTo>
                    <a:pt x="513" y="184"/>
                  </a:lnTo>
                  <a:lnTo>
                    <a:pt x="519" y="210"/>
                  </a:lnTo>
                  <a:lnTo>
                    <a:pt x="523" y="236"/>
                  </a:lnTo>
                  <a:lnTo>
                    <a:pt x="525" y="262"/>
                  </a:lnTo>
                  <a:close/>
                </a:path>
              </a:pathLst>
            </a:custGeom>
            <a:solidFill>
              <a:srgbClr val="FDBB3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54" name="Freeform 692">
              <a:extLst>
                <a:ext uri="{FF2B5EF4-FFF2-40B4-BE49-F238E27FC236}">
                  <a16:creationId xmlns:a16="http://schemas.microsoft.com/office/drawing/2014/main" id="{A8AE56FB-E0F0-4C6F-8162-FAEBDB389CF3}"/>
                </a:ext>
              </a:extLst>
            </p:cNvPr>
            <p:cNvSpPr>
              <a:spLocks/>
            </p:cNvSpPr>
            <p:nvPr/>
          </p:nvSpPr>
          <p:spPr bwMode="auto">
            <a:xfrm>
              <a:off x="3784" y="1842"/>
              <a:ext cx="739" cy="695"/>
            </a:xfrm>
            <a:custGeom>
              <a:avLst/>
              <a:gdLst>
                <a:gd name="T0" fmla="*/ 739 w 739"/>
                <a:gd name="T1" fmla="*/ 349 h 695"/>
                <a:gd name="T2" fmla="*/ 731 w 739"/>
                <a:gd name="T3" fmla="*/ 419 h 695"/>
                <a:gd name="T4" fmla="*/ 711 w 739"/>
                <a:gd name="T5" fmla="*/ 483 h 695"/>
                <a:gd name="T6" fmla="*/ 677 w 739"/>
                <a:gd name="T7" fmla="*/ 543 h 695"/>
                <a:gd name="T8" fmla="*/ 631 w 739"/>
                <a:gd name="T9" fmla="*/ 593 h 695"/>
                <a:gd name="T10" fmla="*/ 577 w 739"/>
                <a:gd name="T11" fmla="*/ 637 h 695"/>
                <a:gd name="T12" fmla="*/ 515 w 739"/>
                <a:gd name="T13" fmla="*/ 669 h 695"/>
                <a:gd name="T14" fmla="*/ 445 w 739"/>
                <a:gd name="T15" fmla="*/ 689 h 695"/>
                <a:gd name="T16" fmla="*/ 371 w 739"/>
                <a:gd name="T17" fmla="*/ 695 h 695"/>
                <a:gd name="T18" fmla="*/ 332 w 739"/>
                <a:gd name="T19" fmla="*/ 693 h 695"/>
                <a:gd name="T20" fmla="*/ 260 w 739"/>
                <a:gd name="T21" fmla="*/ 681 h 695"/>
                <a:gd name="T22" fmla="*/ 194 w 739"/>
                <a:gd name="T23" fmla="*/ 653 h 695"/>
                <a:gd name="T24" fmla="*/ 134 w 739"/>
                <a:gd name="T25" fmla="*/ 617 h 695"/>
                <a:gd name="T26" fmla="*/ 84 w 739"/>
                <a:gd name="T27" fmla="*/ 569 h 695"/>
                <a:gd name="T28" fmla="*/ 46 w 739"/>
                <a:gd name="T29" fmla="*/ 513 h 695"/>
                <a:gd name="T30" fmla="*/ 18 w 739"/>
                <a:gd name="T31" fmla="*/ 451 h 695"/>
                <a:gd name="T32" fmla="*/ 2 w 739"/>
                <a:gd name="T33" fmla="*/ 383 h 695"/>
                <a:gd name="T34" fmla="*/ 0 w 739"/>
                <a:gd name="T35" fmla="*/ 349 h 695"/>
                <a:gd name="T36" fmla="*/ 8 w 739"/>
                <a:gd name="T37" fmla="*/ 279 h 695"/>
                <a:gd name="T38" fmla="*/ 30 w 739"/>
                <a:gd name="T39" fmla="*/ 213 h 695"/>
                <a:gd name="T40" fmla="*/ 64 w 739"/>
                <a:gd name="T41" fmla="*/ 152 h 695"/>
                <a:gd name="T42" fmla="*/ 108 w 739"/>
                <a:gd name="T43" fmla="*/ 102 h 695"/>
                <a:gd name="T44" fmla="*/ 164 w 739"/>
                <a:gd name="T45" fmla="*/ 58 h 695"/>
                <a:gd name="T46" fmla="*/ 226 w 739"/>
                <a:gd name="T47" fmla="*/ 26 h 695"/>
                <a:gd name="T48" fmla="*/ 296 w 739"/>
                <a:gd name="T49" fmla="*/ 6 h 695"/>
                <a:gd name="T50" fmla="*/ 371 w 739"/>
                <a:gd name="T51" fmla="*/ 0 h 695"/>
                <a:gd name="T52" fmla="*/ 409 w 739"/>
                <a:gd name="T53" fmla="*/ 2 h 695"/>
                <a:gd name="T54" fmla="*/ 481 w 739"/>
                <a:gd name="T55" fmla="*/ 16 h 695"/>
                <a:gd name="T56" fmla="*/ 547 w 739"/>
                <a:gd name="T57" fmla="*/ 42 h 695"/>
                <a:gd name="T58" fmla="*/ 605 w 739"/>
                <a:gd name="T59" fmla="*/ 78 h 695"/>
                <a:gd name="T60" fmla="*/ 655 w 739"/>
                <a:gd name="T61" fmla="*/ 126 h 695"/>
                <a:gd name="T62" fmla="*/ 695 w 739"/>
                <a:gd name="T63" fmla="*/ 183 h 695"/>
                <a:gd name="T64" fmla="*/ 723 w 739"/>
                <a:gd name="T65" fmla="*/ 245 h 695"/>
                <a:gd name="T66" fmla="*/ 737 w 739"/>
                <a:gd name="T67" fmla="*/ 313 h 695"/>
                <a:gd name="T68" fmla="*/ 739 w 739"/>
                <a:gd name="T69" fmla="*/ 349 h 69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39"/>
                <a:gd name="T106" fmla="*/ 0 h 695"/>
                <a:gd name="T107" fmla="*/ 739 w 739"/>
                <a:gd name="T108" fmla="*/ 695 h 69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39" h="695">
                  <a:moveTo>
                    <a:pt x="739" y="349"/>
                  </a:moveTo>
                  <a:lnTo>
                    <a:pt x="739" y="349"/>
                  </a:lnTo>
                  <a:lnTo>
                    <a:pt x="737" y="383"/>
                  </a:lnTo>
                  <a:lnTo>
                    <a:pt x="731" y="419"/>
                  </a:lnTo>
                  <a:lnTo>
                    <a:pt x="723" y="451"/>
                  </a:lnTo>
                  <a:lnTo>
                    <a:pt x="711" y="483"/>
                  </a:lnTo>
                  <a:lnTo>
                    <a:pt x="695" y="513"/>
                  </a:lnTo>
                  <a:lnTo>
                    <a:pt x="677" y="543"/>
                  </a:lnTo>
                  <a:lnTo>
                    <a:pt x="655" y="569"/>
                  </a:lnTo>
                  <a:lnTo>
                    <a:pt x="631" y="593"/>
                  </a:lnTo>
                  <a:lnTo>
                    <a:pt x="605" y="617"/>
                  </a:lnTo>
                  <a:lnTo>
                    <a:pt x="577" y="637"/>
                  </a:lnTo>
                  <a:lnTo>
                    <a:pt x="547" y="653"/>
                  </a:lnTo>
                  <a:lnTo>
                    <a:pt x="515" y="669"/>
                  </a:lnTo>
                  <a:lnTo>
                    <a:pt x="481" y="681"/>
                  </a:lnTo>
                  <a:lnTo>
                    <a:pt x="445" y="689"/>
                  </a:lnTo>
                  <a:lnTo>
                    <a:pt x="409" y="693"/>
                  </a:lnTo>
                  <a:lnTo>
                    <a:pt x="371" y="695"/>
                  </a:lnTo>
                  <a:lnTo>
                    <a:pt x="332" y="693"/>
                  </a:lnTo>
                  <a:lnTo>
                    <a:pt x="296" y="689"/>
                  </a:lnTo>
                  <a:lnTo>
                    <a:pt x="260" y="681"/>
                  </a:lnTo>
                  <a:lnTo>
                    <a:pt x="226" y="669"/>
                  </a:lnTo>
                  <a:lnTo>
                    <a:pt x="194" y="653"/>
                  </a:lnTo>
                  <a:lnTo>
                    <a:pt x="164" y="637"/>
                  </a:lnTo>
                  <a:lnTo>
                    <a:pt x="134" y="617"/>
                  </a:lnTo>
                  <a:lnTo>
                    <a:pt x="108" y="593"/>
                  </a:lnTo>
                  <a:lnTo>
                    <a:pt x="84" y="569"/>
                  </a:lnTo>
                  <a:lnTo>
                    <a:pt x="64" y="543"/>
                  </a:lnTo>
                  <a:lnTo>
                    <a:pt x="46" y="513"/>
                  </a:lnTo>
                  <a:lnTo>
                    <a:pt x="30" y="483"/>
                  </a:lnTo>
                  <a:lnTo>
                    <a:pt x="18" y="451"/>
                  </a:lnTo>
                  <a:lnTo>
                    <a:pt x="8" y="419"/>
                  </a:lnTo>
                  <a:lnTo>
                    <a:pt x="2" y="383"/>
                  </a:lnTo>
                  <a:lnTo>
                    <a:pt x="0" y="349"/>
                  </a:lnTo>
                  <a:lnTo>
                    <a:pt x="2" y="313"/>
                  </a:lnTo>
                  <a:lnTo>
                    <a:pt x="8" y="279"/>
                  </a:lnTo>
                  <a:lnTo>
                    <a:pt x="18" y="245"/>
                  </a:lnTo>
                  <a:lnTo>
                    <a:pt x="30" y="213"/>
                  </a:lnTo>
                  <a:lnTo>
                    <a:pt x="46" y="183"/>
                  </a:lnTo>
                  <a:lnTo>
                    <a:pt x="64" y="152"/>
                  </a:lnTo>
                  <a:lnTo>
                    <a:pt x="84" y="126"/>
                  </a:lnTo>
                  <a:lnTo>
                    <a:pt x="108" y="102"/>
                  </a:lnTo>
                  <a:lnTo>
                    <a:pt x="134" y="78"/>
                  </a:lnTo>
                  <a:lnTo>
                    <a:pt x="164" y="58"/>
                  </a:lnTo>
                  <a:lnTo>
                    <a:pt x="194" y="42"/>
                  </a:lnTo>
                  <a:lnTo>
                    <a:pt x="226" y="26"/>
                  </a:lnTo>
                  <a:lnTo>
                    <a:pt x="260" y="16"/>
                  </a:lnTo>
                  <a:lnTo>
                    <a:pt x="296" y="6"/>
                  </a:lnTo>
                  <a:lnTo>
                    <a:pt x="332" y="2"/>
                  </a:lnTo>
                  <a:lnTo>
                    <a:pt x="371" y="0"/>
                  </a:lnTo>
                  <a:lnTo>
                    <a:pt x="409" y="2"/>
                  </a:lnTo>
                  <a:lnTo>
                    <a:pt x="445" y="6"/>
                  </a:lnTo>
                  <a:lnTo>
                    <a:pt x="481" y="16"/>
                  </a:lnTo>
                  <a:lnTo>
                    <a:pt x="515" y="26"/>
                  </a:lnTo>
                  <a:lnTo>
                    <a:pt x="547" y="42"/>
                  </a:lnTo>
                  <a:lnTo>
                    <a:pt x="577" y="58"/>
                  </a:lnTo>
                  <a:lnTo>
                    <a:pt x="605" y="78"/>
                  </a:lnTo>
                  <a:lnTo>
                    <a:pt x="631" y="102"/>
                  </a:lnTo>
                  <a:lnTo>
                    <a:pt x="655" y="126"/>
                  </a:lnTo>
                  <a:lnTo>
                    <a:pt x="677" y="152"/>
                  </a:lnTo>
                  <a:lnTo>
                    <a:pt x="695" y="183"/>
                  </a:lnTo>
                  <a:lnTo>
                    <a:pt x="711" y="213"/>
                  </a:lnTo>
                  <a:lnTo>
                    <a:pt x="723" y="245"/>
                  </a:lnTo>
                  <a:lnTo>
                    <a:pt x="731" y="279"/>
                  </a:lnTo>
                  <a:lnTo>
                    <a:pt x="737" y="313"/>
                  </a:lnTo>
                  <a:lnTo>
                    <a:pt x="739" y="34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55" name="Freeform 693">
              <a:extLst>
                <a:ext uri="{FF2B5EF4-FFF2-40B4-BE49-F238E27FC236}">
                  <a16:creationId xmlns:a16="http://schemas.microsoft.com/office/drawing/2014/main" id="{C4B49721-5C8D-4FFD-A212-A6B1D6D5F1AE}"/>
                </a:ext>
              </a:extLst>
            </p:cNvPr>
            <p:cNvSpPr>
              <a:spLocks/>
            </p:cNvSpPr>
            <p:nvPr/>
          </p:nvSpPr>
          <p:spPr bwMode="auto">
            <a:xfrm>
              <a:off x="4395" y="2339"/>
              <a:ext cx="46" cy="46"/>
            </a:xfrm>
            <a:custGeom>
              <a:avLst/>
              <a:gdLst>
                <a:gd name="T0" fmla="*/ 46 w 46"/>
                <a:gd name="T1" fmla="*/ 24 h 46"/>
                <a:gd name="T2" fmla="*/ 46 w 46"/>
                <a:gd name="T3" fmla="*/ 24 h 46"/>
                <a:gd name="T4" fmla="*/ 44 w 46"/>
                <a:gd name="T5" fmla="*/ 32 h 46"/>
                <a:gd name="T6" fmla="*/ 40 w 46"/>
                <a:gd name="T7" fmla="*/ 40 h 46"/>
                <a:gd name="T8" fmla="*/ 32 w 46"/>
                <a:gd name="T9" fmla="*/ 44 h 46"/>
                <a:gd name="T10" fmla="*/ 24 w 46"/>
                <a:gd name="T11" fmla="*/ 46 h 46"/>
                <a:gd name="T12" fmla="*/ 24 w 46"/>
                <a:gd name="T13" fmla="*/ 46 h 46"/>
                <a:gd name="T14" fmla="*/ 14 w 46"/>
                <a:gd name="T15" fmla="*/ 44 h 46"/>
                <a:gd name="T16" fmla="*/ 8 w 46"/>
                <a:gd name="T17" fmla="*/ 40 h 46"/>
                <a:gd name="T18" fmla="*/ 2 w 46"/>
                <a:gd name="T19" fmla="*/ 32 h 46"/>
                <a:gd name="T20" fmla="*/ 0 w 46"/>
                <a:gd name="T21" fmla="*/ 24 h 46"/>
                <a:gd name="T22" fmla="*/ 0 w 46"/>
                <a:gd name="T23" fmla="*/ 24 h 46"/>
                <a:gd name="T24" fmla="*/ 2 w 46"/>
                <a:gd name="T25" fmla="*/ 14 h 46"/>
                <a:gd name="T26" fmla="*/ 8 w 46"/>
                <a:gd name="T27" fmla="*/ 8 h 46"/>
                <a:gd name="T28" fmla="*/ 14 w 46"/>
                <a:gd name="T29" fmla="*/ 2 h 46"/>
                <a:gd name="T30" fmla="*/ 24 w 46"/>
                <a:gd name="T31" fmla="*/ 0 h 46"/>
                <a:gd name="T32" fmla="*/ 24 w 46"/>
                <a:gd name="T33" fmla="*/ 0 h 46"/>
                <a:gd name="T34" fmla="*/ 32 w 46"/>
                <a:gd name="T35" fmla="*/ 2 h 46"/>
                <a:gd name="T36" fmla="*/ 40 w 46"/>
                <a:gd name="T37" fmla="*/ 8 h 46"/>
                <a:gd name="T38" fmla="*/ 44 w 46"/>
                <a:gd name="T39" fmla="*/ 14 h 46"/>
                <a:gd name="T40" fmla="*/ 46 w 46"/>
                <a:gd name="T41" fmla="*/ 24 h 46"/>
                <a:gd name="T42" fmla="*/ 46 w 46"/>
                <a:gd name="T43" fmla="*/ 24 h 4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6"/>
                <a:gd name="T67" fmla="*/ 0 h 46"/>
                <a:gd name="T68" fmla="*/ 46 w 46"/>
                <a:gd name="T69" fmla="*/ 46 h 4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6" h="46">
                  <a:moveTo>
                    <a:pt x="46" y="24"/>
                  </a:moveTo>
                  <a:lnTo>
                    <a:pt x="46" y="24"/>
                  </a:lnTo>
                  <a:lnTo>
                    <a:pt x="44" y="32"/>
                  </a:lnTo>
                  <a:lnTo>
                    <a:pt x="40" y="40"/>
                  </a:lnTo>
                  <a:lnTo>
                    <a:pt x="32" y="44"/>
                  </a:lnTo>
                  <a:lnTo>
                    <a:pt x="24" y="46"/>
                  </a:lnTo>
                  <a:lnTo>
                    <a:pt x="14" y="44"/>
                  </a:lnTo>
                  <a:lnTo>
                    <a:pt x="8" y="40"/>
                  </a:lnTo>
                  <a:lnTo>
                    <a:pt x="2" y="32"/>
                  </a:lnTo>
                  <a:lnTo>
                    <a:pt x="0" y="24"/>
                  </a:lnTo>
                  <a:lnTo>
                    <a:pt x="2" y="14"/>
                  </a:lnTo>
                  <a:lnTo>
                    <a:pt x="8" y="8"/>
                  </a:lnTo>
                  <a:lnTo>
                    <a:pt x="14" y="2"/>
                  </a:lnTo>
                  <a:lnTo>
                    <a:pt x="24" y="0"/>
                  </a:lnTo>
                  <a:lnTo>
                    <a:pt x="32" y="2"/>
                  </a:lnTo>
                  <a:lnTo>
                    <a:pt x="40" y="8"/>
                  </a:lnTo>
                  <a:lnTo>
                    <a:pt x="44" y="14"/>
                  </a:lnTo>
                  <a:lnTo>
                    <a:pt x="46"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56" name="Freeform 694">
              <a:extLst>
                <a:ext uri="{FF2B5EF4-FFF2-40B4-BE49-F238E27FC236}">
                  <a16:creationId xmlns:a16="http://schemas.microsoft.com/office/drawing/2014/main" id="{22FC2732-D042-464A-8565-C494E8988208}"/>
                </a:ext>
              </a:extLst>
            </p:cNvPr>
            <p:cNvSpPr>
              <a:spLocks/>
            </p:cNvSpPr>
            <p:nvPr/>
          </p:nvSpPr>
          <p:spPr bwMode="auto">
            <a:xfrm>
              <a:off x="4453" y="2323"/>
              <a:ext cx="52" cy="52"/>
            </a:xfrm>
            <a:custGeom>
              <a:avLst/>
              <a:gdLst>
                <a:gd name="T0" fmla="*/ 52 w 52"/>
                <a:gd name="T1" fmla="*/ 26 h 52"/>
                <a:gd name="T2" fmla="*/ 52 w 52"/>
                <a:gd name="T3" fmla="*/ 26 h 52"/>
                <a:gd name="T4" fmla="*/ 50 w 52"/>
                <a:gd name="T5" fmla="*/ 36 h 52"/>
                <a:gd name="T6" fmla="*/ 44 w 52"/>
                <a:gd name="T7" fmla="*/ 44 h 52"/>
                <a:gd name="T8" fmla="*/ 36 w 52"/>
                <a:gd name="T9" fmla="*/ 50 h 52"/>
                <a:gd name="T10" fmla="*/ 26 w 52"/>
                <a:gd name="T11" fmla="*/ 52 h 52"/>
                <a:gd name="T12" fmla="*/ 26 w 52"/>
                <a:gd name="T13" fmla="*/ 52 h 52"/>
                <a:gd name="T14" fmla="*/ 16 w 52"/>
                <a:gd name="T15" fmla="*/ 50 h 52"/>
                <a:gd name="T16" fmla="*/ 8 w 52"/>
                <a:gd name="T17" fmla="*/ 44 h 52"/>
                <a:gd name="T18" fmla="*/ 2 w 52"/>
                <a:gd name="T19" fmla="*/ 36 h 52"/>
                <a:gd name="T20" fmla="*/ 0 w 52"/>
                <a:gd name="T21" fmla="*/ 26 h 52"/>
                <a:gd name="T22" fmla="*/ 0 w 52"/>
                <a:gd name="T23" fmla="*/ 26 h 52"/>
                <a:gd name="T24" fmla="*/ 2 w 52"/>
                <a:gd name="T25" fmla="*/ 16 h 52"/>
                <a:gd name="T26" fmla="*/ 8 w 52"/>
                <a:gd name="T27" fmla="*/ 8 h 52"/>
                <a:gd name="T28" fmla="*/ 16 w 52"/>
                <a:gd name="T29" fmla="*/ 2 h 52"/>
                <a:gd name="T30" fmla="*/ 26 w 52"/>
                <a:gd name="T31" fmla="*/ 0 h 52"/>
                <a:gd name="T32" fmla="*/ 26 w 52"/>
                <a:gd name="T33" fmla="*/ 0 h 52"/>
                <a:gd name="T34" fmla="*/ 36 w 52"/>
                <a:gd name="T35" fmla="*/ 2 h 52"/>
                <a:gd name="T36" fmla="*/ 44 w 52"/>
                <a:gd name="T37" fmla="*/ 8 h 52"/>
                <a:gd name="T38" fmla="*/ 50 w 52"/>
                <a:gd name="T39" fmla="*/ 16 h 52"/>
                <a:gd name="T40" fmla="*/ 52 w 52"/>
                <a:gd name="T41" fmla="*/ 26 h 52"/>
                <a:gd name="T42" fmla="*/ 52 w 52"/>
                <a:gd name="T43" fmla="*/ 26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2"/>
                <a:gd name="T68" fmla="*/ 52 w 52"/>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2">
                  <a:moveTo>
                    <a:pt x="52" y="26"/>
                  </a:moveTo>
                  <a:lnTo>
                    <a:pt x="52" y="26"/>
                  </a:lnTo>
                  <a:lnTo>
                    <a:pt x="50" y="36"/>
                  </a:lnTo>
                  <a:lnTo>
                    <a:pt x="44" y="44"/>
                  </a:lnTo>
                  <a:lnTo>
                    <a:pt x="36" y="50"/>
                  </a:lnTo>
                  <a:lnTo>
                    <a:pt x="26" y="52"/>
                  </a:lnTo>
                  <a:lnTo>
                    <a:pt x="16" y="50"/>
                  </a:lnTo>
                  <a:lnTo>
                    <a:pt x="8" y="44"/>
                  </a:lnTo>
                  <a:lnTo>
                    <a:pt x="2" y="36"/>
                  </a:lnTo>
                  <a:lnTo>
                    <a:pt x="0" y="26"/>
                  </a:lnTo>
                  <a:lnTo>
                    <a:pt x="2" y="16"/>
                  </a:lnTo>
                  <a:lnTo>
                    <a:pt x="8" y="8"/>
                  </a:lnTo>
                  <a:lnTo>
                    <a:pt x="16" y="2"/>
                  </a:lnTo>
                  <a:lnTo>
                    <a:pt x="26" y="0"/>
                  </a:lnTo>
                  <a:lnTo>
                    <a:pt x="36" y="2"/>
                  </a:lnTo>
                  <a:lnTo>
                    <a:pt x="44" y="8"/>
                  </a:lnTo>
                  <a:lnTo>
                    <a:pt x="50" y="16"/>
                  </a:lnTo>
                  <a:lnTo>
                    <a:pt x="5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57" name="Freeform 695">
              <a:extLst>
                <a:ext uri="{FF2B5EF4-FFF2-40B4-BE49-F238E27FC236}">
                  <a16:creationId xmlns:a16="http://schemas.microsoft.com/office/drawing/2014/main" id="{90723506-C79C-48F1-8E8B-51C9978F3C57}"/>
                </a:ext>
              </a:extLst>
            </p:cNvPr>
            <p:cNvSpPr>
              <a:spLocks/>
            </p:cNvSpPr>
            <p:nvPr/>
          </p:nvSpPr>
          <p:spPr bwMode="auto">
            <a:xfrm>
              <a:off x="4473" y="2281"/>
              <a:ext cx="52" cy="52"/>
            </a:xfrm>
            <a:custGeom>
              <a:avLst/>
              <a:gdLst>
                <a:gd name="T0" fmla="*/ 52 w 52"/>
                <a:gd name="T1" fmla="*/ 26 h 52"/>
                <a:gd name="T2" fmla="*/ 52 w 52"/>
                <a:gd name="T3" fmla="*/ 26 h 52"/>
                <a:gd name="T4" fmla="*/ 50 w 52"/>
                <a:gd name="T5" fmla="*/ 36 h 52"/>
                <a:gd name="T6" fmla="*/ 44 w 52"/>
                <a:gd name="T7" fmla="*/ 44 h 52"/>
                <a:gd name="T8" fmla="*/ 36 w 52"/>
                <a:gd name="T9" fmla="*/ 50 h 52"/>
                <a:gd name="T10" fmla="*/ 26 w 52"/>
                <a:gd name="T11" fmla="*/ 52 h 52"/>
                <a:gd name="T12" fmla="*/ 26 w 52"/>
                <a:gd name="T13" fmla="*/ 52 h 52"/>
                <a:gd name="T14" fmla="*/ 16 w 52"/>
                <a:gd name="T15" fmla="*/ 50 h 52"/>
                <a:gd name="T16" fmla="*/ 8 w 52"/>
                <a:gd name="T17" fmla="*/ 44 h 52"/>
                <a:gd name="T18" fmla="*/ 2 w 52"/>
                <a:gd name="T19" fmla="*/ 36 h 52"/>
                <a:gd name="T20" fmla="*/ 0 w 52"/>
                <a:gd name="T21" fmla="*/ 26 h 52"/>
                <a:gd name="T22" fmla="*/ 0 w 52"/>
                <a:gd name="T23" fmla="*/ 26 h 52"/>
                <a:gd name="T24" fmla="*/ 2 w 52"/>
                <a:gd name="T25" fmla="*/ 16 h 52"/>
                <a:gd name="T26" fmla="*/ 8 w 52"/>
                <a:gd name="T27" fmla="*/ 8 h 52"/>
                <a:gd name="T28" fmla="*/ 16 w 52"/>
                <a:gd name="T29" fmla="*/ 2 h 52"/>
                <a:gd name="T30" fmla="*/ 26 w 52"/>
                <a:gd name="T31" fmla="*/ 0 h 52"/>
                <a:gd name="T32" fmla="*/ 26 w 52"/>
                <a:gd name="T33" fmla="*/ 0 h 52"/>
                <a:gd name="T34" fmla="*/ 36 w 52"/>
                <a:gd name="T35" fmla="*/ 2 h 52"/>
                <a:gd name="T36" fmla="*/ 44 w 52"/>
                <a:gd name="T37" fmla="*/ 8 h 52"/>
                <a:gd name="T38" fmla="*/ 50 w 52"/>
                <a:gd name="T39" fmla="*/ 16 h 52"/>
                <a:gd name="T40" fmla="*/ 52 w 52"/>
                <a:gd name="T41" fmla="*/ 26 h 52"/>
                <a:gd name="T42" fmla="*/ 52 w 52"/>
                <a:gd name="T43" fmla="*/ 26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2"/>
                <a:gd name="T68" fmla="*/ 52 w 52"/>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2">
                  <a:moveTo>
                    <a:pt x="52" y="26"/>
                  </a:moveTo>
                  <a:lnTo>
                    <a:pt x="52" y="26"/>
                  </a:lnTo>
                  <a:lnTo>
                    <a:pt x="50" y="36"/>
                  </a:lnTo>
                  <a:lnTo>
                    <a:pt x="44" y="44"/>
                  </a:lnTo>
                  <a:lnTo>
                    <a:pt x="36" y="50"/>
                  </a:lnTo>
                  <a:lnTo>
                    <a:pt x="26" y="52"/>
                  </a:lnTo>
                  <a:lnTo>
                    <a:pt x="16" y="50"/>
                  </a:lnTo>
                  <a:lnTo>
                    <a:pt x="8" y="44"/>
                  </a:lnTo>
                  <a:lnTo>
                    <a:pt x="2" y="36"/>
                  </a:lnTo>
                  <a:lnTo>
                    <a:pt x="0" y="26"/>
                  </a:lnTo>
                  <a:lnTo>
                    <a:pt x="2" y="16"/>
                  </a:lnTo>
                  <a:lnTo>
                    <a:pt x="8" y="8"/>
                  </a:lnTo>
                  <a:lnTo>
                    <a:pt x="16" y="2"/>
                  </a:lnTo>
                  <a:lnTo>
                    <a:pt x="26" y="0"/>
                  </a:lnTo>
                  <a:lnTo>
                    <a:pt x="36" y="2"/>
                  </a:lnTo>
                  <a:lnTo>
                    <a:pt x="44" y="8"/>
                  </a:lnTo>
                  <a:lnTo>
                    <a:pt x="50" y="16"/>
                  </a:lnTo>
                  <a:lnTo>
                    <a:pt x="5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58" name="Freeform 696">
              <a:extLst>
                <a:ext uri="{FF2B5EF4-FFF2-40B4-BE49-F238E27FC236}">
                  <a16:creationId xmlns:a16="http://schemas.microsoft.com/office/drawing/2014/main" id="{998BBF9E-DB76-481E-8D89-C30930A7E652}"/>
                </a:ext>
              </a:extLst>
            </p:cNvPr>
            <p:cNvSpPr>
              <a:spLocks/>
            </p:cNvSpPr>
            <p:nvPr/>
          </p:nvSpPr>
          <p:spPr bwMode="auto">
            <a:xfrm>
              <a:off x="4489" y="2235"/>
              <a:ext cx="50" cy="50"/>
            </a:xfrm>
            <a:custGeom>
              <a:avLst/>
              <a:gdLst>
                <a:gd name="T0" fmla="*/ 50 w 50"/>
                <a:gd name="T1" fmla="*/ 24 h 50"/>
                <a:gd name="T2" fmla="*/ 50 w 50"/>
                <a:gd name="T3" fmla="*/ 24 h 50"/>
                <a:gd name="T4" fmla="*/ 48 w 50"/>
                <a:gd name="T5" fmla="*/ 34 h 50"/>
                <a:gd name="T6" fmla="*/ 44 w 50"/>
                <a:gd name="T7" fmla="*/ 44 h 50"/>
                <a:gd name="T8" fmla="*/ 36 w 50"/>
                <a:gd name="T9" fmla="*/ 48 h 50"/>
                <a:gd name="T10" fmla="*/ 26 w 50"/>
                <a:gd name="T11" fmla="*/ 50 h 50"/>
                <a:gd name="T12" fmla="*/ 26 w 50"/>
                <a:gd name="T13" fmla="*/ 50 h 50"/>
                <a:gd name="T14" fmla="*/ 16 w 50"/>
                <a:gd name="T15" fmla="*/ 48 h 50"/>
                <a:gd name="T16" fmla="*/ 8 w 50"/>
                <a:gd name="T17" fmla="*/ 44 h 50"/>
                <a:gd name="T18" fmla="*/ 2 w 50"/>
                <a:gd name="T19" fmla="*/ 34 h 50"/>
                <a:gd name="T20" fmla="*/ 0 w 50"/>
                <a:gd name="T21" fmla="*/ 24 h 50"/>
                <a:gd name="T22" fmla="*/ 0 w 50"/>
                <a:gd name="T23" fmla="*/ 24 h 50"/>
                <a:gd name="T24" fmla="*/ 2 w 50"/>
                <a:gd name="T25" fmla="*/ 14 h 50"/>
                <a:gd name="T26" fmla="*/ 8 w 50"/>
                <a:gd name="T27" fmla="*/ 6 h 50"/>
                <a:gd name="T28" fmla="*/ 16 w 50"/>
                <a:gd name="T29" fmla="*/ 2 h 50"/>
                <a:gd name="T30" fmla="*/ 26 w 50"/>
                <a:gd name="T31" fmla="*/ 0 h 50"/>
                <a:gd name="T32" fmla="*/ 26 w 50"/>
                <a:gd name="T33" fmla="*/ 0 h 50"/>
                <a:gd name="T34" fmla="*/ 36 w 50"/>
                <a:gd name="T35" fmla="*/ 2 h 50"/>
                <a:gd name="T36" fmla="*/ 44 w 50"/>
                <a:gd name="T37" fmla="*/ 6 h 50"/>
                <a:gd name="T38" fmla="*/ 48 w 50"/>
                <a:gd name="T39" fmla="*/ 14 h 50"/>
                <a:gd name="T40" fmla="*/ 50 w 50"/>
                <a:gd name="T41" fmla="*/ 24 h 50"/>
                <a:gd name="T42" fmla="*/ 50 w 50"/>
                <a:gd name="T43" fmla="*/ 24 h 5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
                <a:gd name="T67" fmla="*/ 0 h 50"/>
                <a:gd name="T68" fmla="*/ 50 w 50"/>
                <a:gd name="T69" fmla="*/ 50 h 5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 h="50">
                  <a:moveTo>
                    <a:pt x="50" y="24"/>
                  </a:moveTo>
                  <a:lnTo>
                    <a:pt x="50" y="24"/>
                  </a:lnTo>
                  <a:lnTo>
                    <a:pt x="48" y="34"/>
                  </a:lnTo>
                  <a:lnTo>
                    <a:pt x="44" y="44"/>
                  </a:lnTo>
                  <a:lnTo>
                    <a:pt x="36" y="48"/>
                  </a:lnTo>
                  <a:lnTo>
                    <a:pt x="26" y="50"/>
                  </a:lnTo>
                  <a:lnTo>
                    <a:pt x="16" y="48"/>
                  </a:lnTo>
                  <a:lnTo>
                    <a:pt x="8" y="44"/>
                  </a:lnTo>
                  <a:lnTo>
                    <a:pt x="2" y="34"/>
                  </a:lnTo>
                  <a:lnTo>
                    <a:pt x="0" y="24"/>
                  </a:lnTo>
                  <a:lnTo>
                    <a:pt x="2" y="14"/>
                  </a:lnTo>
                  <a:lnTo>
                    <a:pt x="8" y="6"/>
                  </a:lnTo>
                  <a:lnTo>
                    <a:pt x="16" y="2"/>
                  </a:lnTo>
                  <a:lnTo>
                    <a:pt x="26" y="0"/>
                  </a:lnTo>
                  <a:lnTo>
                    <a:pt x="36" y="2"/>
                  </a:lnTo>
                  <a:lnTo>
                    <a:pt x="44" y="6"/>
                  </a:lnTo>
                  <a:lnTo>
                    <a:pt x="48" y="14"/>
                  </a:lnTo>
                  <a:lnTo>
                    <a:pt x="50"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59" name="Freeform 697">
              <a:extLst>
                <a:ext uri="{FF2B5EF4-FFF2-40B4-BE49-F238E27FC236}">
                  <a16:creationId xmlns:a16="http://schemas.microsoft.com/office/drawing/2014/main" id="{29525084-08A4-4A01-A3B8-E9B2E1471203}"/>
                </a:ext>
              </a:extLst>
            </p:cNvPr>
            <p:cNvSpPr>
              <a:spLocks/>
            </p:cNvSpPr>
            <p:nvPr/>
          </p:nvSpPr>
          <p:spPr bwMode="auto">
            <a:xfrm>
              <a:off x="4497" y="2191"/>
              <a:ext cx="52" cy="50"/>
            </a:xfrm>
            <a:custGeom>
              <a:avLst/>
              <a:gdLst>
                <a:gd name="T0" fmla="*/ 52 w 52"/>
                <a:gd name="T1" fmla="*/ 26 h 50"/>
                <a:gd name="T2" fmla="*/ 52 w 52"/>
                <a:gd name="T3" fmla="*/ 26 h 50"/>
                <a:gd name="T4" fmla="*/ 50 w 52"/>
                <a:gd name="T5" fmla="*/ 36 h 50"/>
                <a:gd name="T6" fmla="*/ 44 w 52"/>
                <a:gd name="T7" fmla="*/ 44 h 50"/>
                <a:gd name="T8" fmla="*/ 36 w 52"/>
                <a:gd name="T9" fmla="*/ 48 h 50"/>
                <a:gd name="T10" fmla="*/ 26 w 52"/>
                <a:gd name="T11" fmla="*/ 50 h 50"/>
                <a:gd name="T12" fmla="*/ 26 w 52"/>
                <a:gd name="T13" fmla="*/ 50 h 50"/>
                <a:gd name="T14" fmla="*/ 16 w 52"/>
                <a:gd name="T15" fmla="*/ 48 h 50"/>
                <a:gd name="T16" fmla="*/ 8 w 52"/>
                <a:gd name="T17" fmla="*/ 44 h 50"/>
                <a:gd name="T18" fmla="*/ 2 w 52"/>
                <a:gd name="T19" fmla="*/ 36 h 50"/>
                <a:gd name="T20" fmla="*/ 0 w 52"/>
                <a:gd name="T21" fmla="*/ 26 h 50"/>
                <a:gd name="T22" fmla="*/ 0 w 52"/>
                <a:gd name="T23" fmla="*/ 26 h 50"/>
                <a:gd name="T24" fmla="*/ 2 w 52"/>
                <a:gd name="T25" fmla="*/ 16 h 50"/>
                <a:gd name="T26" fmla="*/ 8 w 52"/>
                <a:gd name="T27" fmla="*/ 8 h 50"/>
                <a:gd name="T28" fmla="*/ 16 w 52"/>
                <a:gd name="T29" fmla="*/ 2 h 50"/>
                <a:gd name="T30" fmla="*/ 26 w 52"/>
                <a:gd name="T31" fmla="*/ 0 h 50"/>
                <a:gd name="T32" fmla="*/ 26 w 52"/>
                <a:gd name="T33" fmla="*/ 0 h 50"/>
                <a:gd name="T34" fmla="*/ 36 w 52"/>
                <a:gd name="T35" fmla="*/ 2 h 50"/>
                <a:gd name="T36" fmla="*/ 44 w 52"/>
                <a:gd name="T37" fmla="*/ 8 h 50"/>
                <a:gd name="T38" fmla="*/ 50 w 52"/>
                <a:gd name="T39" fmla="*/ 16 h 50"/>
                <a:gd name="T40" fmla="*/ 52 w 52"/>
                <a:gd name="T41" fmla="*/ 26 h 50"/>
                <a:gd name="T42" fmla="*/ 52 w 52"/>
                <a:gd name="T43" fmla="*/ 26 h 5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0"/>
                <a:gd name="T68" fmla="*/ 52 w 52"/>
                <a:gd name="T69" fmla="*/ 50 h 5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0">
                  <a:moveTo>
                    <a:pt x="52" y="26"/>
                  </a:moveTo>
                  <a:lnTo>
                    <a:pt x="52" y="26"/>
                  </a:lnTo>
                  <a:lnTo>
                    <a:pt x="50" y="36"/>
                  </a:lnTo>
                  <a:lnTo>
                    <a:pt x="44" y="44"/>
                  </a:lnTo>
                  <a:lnTo>
                    <a:pt x="36" y="48"/>
                  </a:lnTo>
                  <a:lnTo>
                    <a:pt x="26" y="50"/>
                  </a:lnTo>
                  <a:lnTo>
                    <a:pt x="16" y="48"/>
                  </a:lnTo>
                  <a:lnTo>
                    <a:pt x="8" y="44"/>
                  </a:lnTo>
                  <a:lnTo>
                    <a:pt x="2" y="36"/>
                  </a:lnTo>
                  <a:lnTo>
                    <a:pt x="0" y="26"/>
                  </a:lnTo>
                  <a:lnTo>
                    <a:pt x="2" y="16"/>
                  </a:lnTo>
                  <a:lnTo>
                    <a:pt x="8" y="8"/>
                  </a:lnTo>
                  <a:lnTo>
                    <a:pt x="16" y="2"/>
                  </a:lnTo>
                  <a:lnTo>
                    <a:pt x="26" y="0"/>
                  </a:lnTo>
                  <a:lnTo>
                    <a:pt x="36" y="2"/>
                  </a:lnTo>
                  <a:lnTo>
                    <a:pt x="44" y="8"/>
                  </a:lnTo>
                  <a:lnTo>
                    <a:pt x="50" y="16"/>
                  </a:lnTo>
                  <a:lnTo>
                    <a:pt x="5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60" name="Freeform 698">
              <a:extLst>
                <a:ext uri="{FF2B5EF4-FFF2-40B4-BE49-F238E27FC236}">
                  <a16:creationId xmlns:a16="http://schemas.microsoft.com/office/drawing/2014/main" id="{11B98640-A1D4-4E7C-91DD-EC174D7D8825}"/>
                </a:ext>
              </a:extLst>
            </p:cNvPr>
            <p:cNvSpPr>
              <a:spLocks/>
            </p:cNvSpPr>
            <p:nvPr/>
          </p:nvSpPr>
          <p:spPr bwMode="auto">
            <a:xfrm>
              <a:off x="4501" y="2143"/>
              <a:ext cx="52" cy="50"/>
            </a:xfrm>
            <a:custGeom>
              <a:avLst/>
              <a:gdLst>
                <a:gd name="T0" fmla="*/ 52 w 52"/>
                <a:gd name="T1" fmla="*/ 24 h 50"/>
                <a:gd name="T2" fmla="*/ 52 w 52"/>
                <a:gd name="T3" fmla="*/ 24 h 50"/>
                <a:gd name="T4" fmla="*/ 50 w 52"/>
                <a:gd name="T5" fmla="*/ 34 h 50"/>
                <a:gd name="T6" fmla="*/ 44 w 52"/>
                <a:gd name="T7" fmla="*/ 42 h 50"/>
                <a:gd name="T8" fmla="*/ 36 w 52"/>
                <a:gd name="T9" fmla="*/ 48 h 50"/>
                <a:gd name="T10" fmla="*/ 26 w 52"/>
                <a:gd name="T11" fmla="*/ 50 h 50"/>
                <a:gd name="T12" fmla="*/ 26 w 52"/>
                <a:gd name="T13" fmla="*/ 50 h 50"/>
                <a:gd name="T14" fmla="*/ 16 w 52"/>
                <a:gd name="T15" fmla="*/ 48 h 50"/>
                <a:gd name="T16" fmla="*/ 8 w 52"/>
                <a:gd name="T17" fmla="*/ 42 h 50"/>
                <a:gd name="T18" fmla="*/ 2 w 52"/>
                <a:gd name="T19" fmla="*/ 34 h 50"/>
                <a:gd name="T20" fmla="*/ 0 w 52"/>
                <a:gd name="T21" fmla="*/ 24 h 50"/>
                <a:gd name="T22" fmla="*/ 0 w 52"/>
                <a:gd name="T23" fmla="*/ 24 h 50"/>
                <a:gd name="T24" fmla="*/ 2 w 52"/>
                <a:gd name="T25" fmla="*/ 14 h 50"/>
                <a:gd name="T26" fmla="*/ 8 w 52"/>
                <a:gd name="T27" fmla="*/ 6 h 50"/>
                <a:gd name="T28" fmla="*/ 16 w 52"/>
                <a:gd name="T29" fmla="*/ 2 h 50"/>
                <a:gd name="T30" fmla="*/ 26 w 52"/>
                <a:gd name="T31" fmla="*/ 0 h 50"/>
                <a:gd name="T32" fmla="*/ 26 w 52"/>
                <a:gd name="T33" fmla="*/ 0 h 50"/>
                <a:gd name="T34" fmla="*/ 36 w 52"/>
                <a:gd name="T35" fmla="*/ 2 h 50"/>
                <a:gd name="T36" fmla="*/ 44 w 52"/>
                <a:gd name="T37" fmla="*/ 6 h 50"/>
                <a:gd name="T38" fmla="*/ 50 w 52"/>
                <a:gd name="T39" fmla="*/ 14 h 50"/>
                <a:gd name="T40" fmla="*/ 52 w 52"/>
                <a:gd name="T41" fmla="*/ 24 h 50"/>
                <a:gd name="T42" fmla="*/ 52 w 52"/>
                <a:gd name="T43" fmla="*/ 24 h 5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0"/>
                <a:gd name="T68" fmla="*/ 52 w 52"/>
                <a:gd name="T69" fmla="*/ 50 h 5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0">
                  <a:moveTo>
                    <a:pt x="52" y="24"/>
                  </a:moveTo>
                  <a:lnTo>
                    <a:pt x="52" y="24"/>
                  </a:lnTo>
                  <a:lnTo>
                    <a:pt x="50" y="34"/>
                  </a:lnTo>
                  <a:lnTo>
                    <a:pt x="44" y="42"/>
                  </a:lnTo>
                  <a:lnTo>
                    <a:pt x="36" y="48"/>
                  </a:lnTo>
                  <a:lnTo>
                    <a:pt x="26" y="50"/>
                  </a:lnTo>
                  <a:lnTo>
                    <a:pt x="16" y="48"/>
                  </a:lnTo>
                  <a:lnTo>
                    <a:pt x="8" y="42"/>
                  </a:lnTo>
                  <a:lnTo>
                    <a:pt x="2" y="34"/>
                  </a:lnTo>
                  <a:lnTo>
                    <a:pt x="0" y="24"/>
                  </a:lnTo>
                  <a:lnTo>
                    <a:pt x="2" y="14"/>
                  </a:lnTo>
                  <a:lnTo>
                    <a:pt x="8" y="6"/>
                  </a:lnTo>
                  <a:lnTo>
                    <a:pt x="16" y="2"/>
                  </a:lnTo>
                  <a:lnTo>
                    <a:pt x="26" y="0"/>
                  </a:lnTo>
                  <a:lnTo>
                    <a:pt x="36" y="2"/>
                  </a:lnTo>
                  <a:lnTo>
                    <a:pt x="44" y="6"/>
                  </a:lnTo>
                  <a:lnTo>
                    <a:pt x="50" y="14"/>
                  </a:lnTo>
                  <a:lnTo>
                    <a:pt x="52"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61" name="Freeform 699">
              <a:extLst>
                <a:ext uri="{FF2B5EF4-FFF2-40B4-BE49-F238E27FC236}">
                  <a16:creationId xmlns:a16="http://schemas.microsoft.com/office/drawing/2014/main" id="{3487C5FE-BE7E-4B2C-A944-20003A6B2AF4}"/>
                </a:ext>
              </a:extLst>
            </p:cNvPr>
            <p:cNvSpPr>
              <a:spLocks/>
            </p:cNvSpPr>
            <p:nvPr/>
          </p:nvSpPr>
          <p:spPr bwMode="auto">
            <a:xfrm>
              <a:off x="4497" y="2093"/>
              <a:ext cx="50" cy="52"/>
            </a:xfrm>
            <a:custGeom>
              <a:avLst/>
              <a:gdLst>
                <a:gd name="T0" fmla="*/ 50 w 50"/>
                <a:gd name="T1" fmla="*/ 26 h 52"/>
                <a:gd name="T2" fmla="*/ 50 w 50"/>
                <a:gd name="T3" fmla="*/ 26 h 52"/>
                <a:gd name="T4" fmla="*/ 48 w 50"/>
                <a:gd name="T5" fmla="*/ 36 h 52"/>
                <a:gd name="T6" fmla="*/ 42 w 50"/>
                <a:gd name="T7" fmla="*/ 44 h 52"/>
                <a:gd name="T8" fmla="*/ 34 w 50"/>
                <a:gd name="T9" fmla="*/ 50 h 52"/>
                <a:gd name="T10" fmla="*/ 24 w 50"/>
                <a:gd name="T11" fmla="*/ 52 h 52"/>
                <a:gd name="T12" fmla="*/ 24 w 50"/>
                <a:gd name="T13" fmla="*/ 52 h 52"/>
                <a:gd name="T14" fmla="*/ 14 w 50"/>
                <a:gd name="T15" fmla="*/ 50 h 52"/>
                <a:gd name="T16" fmla="*/ 6 w 50"/>
                <a:gd name="T17" fmla="*/ 44 h 52"/>
                <a:gd name="T18" fmla="*/ 2 w 50"/>
                <a:gd name="T19" fmla="*/ 36 h 52"/>
                <a:gd name="T20" fmla="*/ 0 w 50"/>
                <a:gd name="T21" fmla="*/ 26 h 52"/>
                <a:gd name="T22" fmla="*/ 0 w 50"/>
                <a:gd name="T23" fmla="*/ 26 h 52"/>
                <a:gd name="T24" fmla="*/ 2 w 50"/>
                <a:gd name="T25" fmla="*/ 16 h 52"/>
                <a:gd name="T26" fmla="*/ 6 w 50"/>
                <a:gd name="T27" fmla="*/ 8 h 52"/>
                <a:gd name="T28" fmla="*/ 14 w 50"/>
                <a:gd name="T29" fmla="*/ 2 h 52"/>
                <a:gd name="T30" fmla="*/ 24 w 50"/>
                <a:gd name="T31" fmla="*/ 0 h 52"/>
                <a:gd name="T32" fmla="*/ 24 w 50"/>
                <a:gd name="T33" fmla="*/ 0 h 52"/>
                <a:gd name="T34" fmla="*/ 34 w 50"/>
                <a:gd name="T35" fmla="*/ 2 h 52"/>
                <a:gd name="T36" fmla="*/ 42 w 50"/>
                <a:gd name="T37" fmla="*/ 8 h 52"/>
                <a:gd name="T38" fmla="*/ 48 w 50"/>
                <a:gd name="T39" fmla="*/ 16 h 52"/>
                <a:gd name="T40" fmla="*/ 50 w 50"/>
                <a:gd name="T41" fmla="*/ 26 h 52"/>
                <a:gd name="T42" fmla="*/ 50 w 50"/>
                <a:gd name="T43" fmla="*/ 26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
                <a:gd name="T67" fmla="*/ 0 h 52"/>
                <a:gd name="T68" fmla="*/ 50 w 50"/>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 h="52">
                  <a:moveTo>
                    <a:pt x="50" y="26"/>
                  </a:moveTo>
                  <a:lnTo>
                    <a:pt x="50" y="26"/>
                  </a:lnTo>
                  <a:lnTo>
                    <a:pt x="48" y="36"/>
                  </a:lnTo>
                  <a:lnTo>
                    <a:pt x="42" y="44"/>
                  </a:lnTo>
                  <a:lnTo>
                    <a:pt x="34" y="50"/>
                  </a:lnTo>
                  <a:lnTo>
                    <a:pt x="24" y="52"/>
                  </a:lnTo>
                  <a:lnTo>
                    <a:pt x="14" y="50"/>
                  </a:lnTo>
                  <a:lnTo>
                    <a:pt x="6" y="44"/>
                  </a:lnTo>
                  <a:lnTo>
                    <a:pt x="2" y="36"/>
                  </a:lnTo>
                  <a:lnTo>
                    <a:pt x="0" y="26"/>
                  </a:lnTo>
                  <a:lnTo>
                    <a:pt x="2" y="16"/>
                  </a:lnTo>
                  <a:lnTo>
                    <a:pt x="6" y="8"/>
                  </a:lnTo>
                  <a:lnTo>
                    <a:pt x="14" y="2"/>
                  </a:lnTo>
                  <a:lnTo>
                    <a:pt x="24" y="0"/>
                  </a:lnTo>
                  <a:lnTo>
                    <a:pt x="34" y="2"/>
                  </a:lnTo>
                  <a:lnTo>
                    <a:pt x="42" y="8"/>
                  </a:lnTo>
                  <a:lnTo>
                    <a:pt x="48" y="16"/>
                  </a:lnTo>
                  <a:lnTo>
                    <a:pt x="50"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62" name="Freeform 700">
              <a:extLst>
                <a:ext uri="{FF2B5EF4-FFF2-40B4-BE49-F238E27FC236}">
                  <a16:creationId xmlns:a16="http://schemas.microsoft.com/office/drawing/2014/main" id="{AA8B471F-E47E-47A2-84C6-127BDA901326}"/>
                </a:ext>
              </a:extLst>
            </p:cNvPr>
            <p:cNvSpPr>
              <a:spLocks/>
            </p:cNvSpPr>
            <p:nvPr/>
          </p:nvSpPr>
          <p:spPr bwMode="auto">
            <a:xfrm>
              <a:off x="4485" y="2051"/>
              <a:ext cx="50" cy="50"/>
            </a:xfrm>
            <a:custGeom>
              <a:avLst/>
              <a:gdLst>
                <a:gd name="T0" fmla="*/ 50 w 50"/>
                <a:gd name="T1" fmla="*/ 24 h 50"/>
                <a:gd name="T2" fmla="*/ 50 w 50"/>
                <a:gd name="T3" fmla="*/ 24 h 50"/>
                <a:gd name="T4" fmla="*/ 48 w 50"/>
                <a:gd name="T5" fmla="*/ 34 h 50"/>
                <a:gd name="T6" fmla="*/ 42 w 50"/>
                <a:gd name="T7" fmla="*/ 42 h 50"/>
                <a:gd name="T8" fmla="*/ 34 w 50"/>
                <a:gd name="T9" fmla="*/ 48 h 50"/>
                <a:gd name="T10" fmla="*/ 24 w 50"/>
                <a:gd name="T11" fmla="*/ 50 h 50"/>
                <a:gd name="T12" fmla="*/ 24 w 50"/>
                <a:gd name="T13" fmla="*/ 50 h 50"/>
                <a:gd name="T14" fmla="*/ 14 w 50"/>
                <a:gd name="T15" fmla="*/ 48 h 50"/>
                <a:gd name="T16" fmla="*/ 6 w 50"/>
                <a:gd name="T17" fmla="*/ 42 h 50"/>
                <a:gd name="T18" fmla="*/ 2 w 50"/>
                <a:gd name="T19" fmla="*/ 34 h 50"/>
                <a:gd name="T20" fmla="*/ 0 w 50"/>
                <a:gd name="T21" fmla="*/ 24 h 50"/>
                <a:gd name="T22" fmla="*/ 0 w 50"/>
                <a:gd name="T23" fmla="*/ 24 h 50"/>
                <a:gd name="T24" fmla="*/ 2 w 50"/>
                <a:gd name="T25" fmla="*/ 14 h 50"/>
                <a:gd name="T26" fmla="*/ 6 w 50"/>
                <a:gd name="T27" fmla="*/ 6 h 50"/>
                <a:gd name="T28" fmla="*/ 14 w 50"/>
                <a:gd name="T29" fmla="*/ 2 h 50"/>
                <a:gd name="T30" fmla="*/ 24 w 50"/>
                <a:gd name="T31" fmla="*/ 0 h 50"/>
                <a:gd name="T32" fmla="*/ 24 w 50"/>
                <a:gd name="T33" fmla="*/ 0 h 50"/>
                <a:gd name="T34" fmla="*/ 34 w 50"/>
                <a:gd name="T35" fmla="*/ 2 h 50"/>
                <a:gd name="T36" fmla="*/ 42 w 50"/>
                <a:gd name="T37" fmla="*/ 6 h 50"/>
                <a:gd name="T38" fmla="*/ 48 w 50"/>
                <a:gd name="T39" fmla="*/ 14 h 50"/>
                <a:gd name="T40" fmla="*/ 50 w 50"/>
                <a:gd name="T41" fmla="*/ 24 h 50"/>
                <a:gd name="T42" fmla="*/ 50 w 50"/>
                <a:gd name="T43" fmla="*/ 24 h 5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
                <a:gd name="T67" fmla="*/ 0 h 50"/>
                <a:gd name="T68" fmla="*/ 50 w 50"/>
                <a:gd name="T69" fmla="*/ 50 h 5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 h="50">
                  <a:moveTo>
                    <a:pt x="50" y="24"/>
                  </a:moveTo>
                  <a:lnTo>
                    <a:pt x="50" y="24"/>
                  </a:lnTo>
                  <a:lnTo>
                    <a:pt x="48" y="34"/>
                  </a:lnTo>
                  <a:lnTo>
                    <a:pt x="42" y="42"/>
                  </a:lnTo>
                  <a:lnTo>
                    <a:pt x="34" y="48"/>
                  </a:lnTo>
                  <a:lnTo>
                    <a:pt x="24" y="50"/>
                  </a:lnTo>
                  <a:lnTo>
                    <a:pt x="14" y="48"/>
                  </a:lnTo>
                  <a:lnTo>
                    <a:pt x="6" y="42"/>
                  </a:lnTo>
                  <a:lnTo>
                    <a:pt x="2" y="34"/>
                  </a:lnTo>
                  <a:lnTo>
                    <a:pt x="0" y="24"/>
                  </a:lnTo>
                  <a:lnTo>
                    <a:pt x="2" y="14"/>
                  </a:lnTo>
                  <a:lnTo>
                    <a:pt x="6" y="6"/>
                  </a:lnTo>
                  <a:lnTo>
                    <a:pt x="14" y="2"/>
                  </a:lnTo>
                  <a:lnTo>
                    <a:pt x="24" y="0"/>
                  </a:lnTo>
                  <a:lnTo>
                    <a:pt x="34" y="2"/>
                  </a:lnTo>
                  <a:lnTo>
                    <a:pt x="42" y="6"/>
                  </a:lnTo>
                  <a:lnTo>
                    <a:pt x="48" y="14"/>
                  </a:lnTo>
                  <a:lnTo>
                    <a:pt x="50"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63" name="Freeform 701">
              <a:extLst>
                <a:ext uri="{FF2B5EF4-FFF2-40B4-BE49-F238E27FC236}">
                  <a16:creationId xmlns:a16="http://schemas.microsoft.com/office/drawing/2014/main" id="{A0C51E87-58FD-435D-B9D1-DE08369B641A}"/>
                </a:ext>
              </a:extLst>
            </p:cNvPr>
            <p:cNvSpPr>
              <a:spLocks/>
            </p:cNvSpPr>
            <p:nvPr/>
          </p:nvSpPr>
          <p:spPr bwMode="auto">
            <a:xfrm>
              <a:off x="4465" y="2002"/>
              <a:ext cx="52" cy="53"/>
            </a:xfrm>
            <a:custGeom>
              <a:avLst/>
              <a:gdLst>
                <a:gd name="T0" fmla="*/ 52 w 52"/>
                <a:gd name="T1" fmla="*/ 27 h 53"/>
                <a:gd name="T2" fmla="*/ 52 w 52"/>
                <a:gd name="T3" fmla="*/ 27 h 53"/>
                <a:gd name="T4" fmla="*/ 50 w 52"/>
                <a:gd name="T5" fmla="*/ 37 h 53"/>
                <a:gd name="T6" fmla="*/ 44 w 52"/>
                <a:gd name="T7" fmla="*/ 45 h 53"/>
                <a:gd name="T8" fmla="*/ 36 w 52"/>
                <a:gd name="T9" fmla="*/ 51 h 53"/>
                <a:gd name="T10" fmla="*/ 26 w 52"/>
                <a:gd name="T11" fmla="*/ 53 h 53"/>
                <a:gd name="T12" fmla="*/ 26 w 52"/>
                <a:gd name="T13" fmla="*/ 53 h 53"/>
                <a:gd name="T14" fmla="*/ 16 w 52"/>
                <a:gd name="T15" fmla="*/ 51 h 53"/>
                <a:gd name="T16" fmla="*/ 8 w 52"/>
                <a:gd name="T17" fmla="*/ 45 h 53"/>
                <a:gd name="T18" fmla="*/ 2 w 52"/>
                <a:gd name="T19" fmla="*/ 37 h 53"/>
                <a:gd name="T20" fmla="*/ 0 w 52"/>
                <a:gd name="T21" fmla="*/ 27 h 53"/>
                <a:gd name="T22" fmla="*/ 0 w 52"/>
                <a:gd name="T23" fmla="*/ 27 h 53"/>
                <a:gd name="T24" fmla="*/ 2 w 52"/>
                <a:gd name="T25" fmla="*/ 17 h 53"/>
                <a:gd name="T26" fmla="*/ 8 w 52"/>
                <a:gd name="T27" fmla="*/ 8 h 53"/>
                <a:gd name="T28" fmla="*/ 16 w 52"/>
                <a:gd name="T29" fmla="*/ 2 h 53"/>
                <a:gd name="T30" fmla="*/ 26 w 52"/>
                <a:gd name="T31" fmla="*/ 0 h 53"/>
                <a:gd name="T32" fmla="*/ 26 w 52"/>
                <a:gd name="T33" fmla="*/ 0 h 53"/>
                <a:gd name="T34" fmla="*/ 36 w 52"/>
                <a:gd name="T35" fmla="*/ 2 h 53"/>
                <a:gd name="T36" fmla="*/ 44 w 52"/>
                <a:gd name="T37" fmla="*/ 8 h 53"/>
                <a:gd name="T38" fmla="*/ 50 w 52"/>
                <a:gd name="T39" fmla="*/ 17 h 53"/>
                <a:gd name="T40" fmla="*/ 52 w 52"/>
                <a:gd name="T41" fmla="*/ 27 h 53"/>
                <a:gd name="T42" fmla="*/ 52 w 52"/>
                <a:gd name="T43" fmla="*/ 27 h 5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3"/>
                <a:gd name="T68" fmla="*/ 52 w 52"/>
                <a:gd name="T69" fmla="*/ 53 h 5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3">
                  <a:moveTo>
                    <a:pt x="52" y="27"/>
                  </a:moveTo>
                  <a:lnTo>
                    <a:pt x="52" y="27"/>
                  </a:lnTo>
                  <a:lnTo>
                    <a:pt x="50" y="37"/>
                  </a:lnTo>
                  <a:lnTo>
                    <a:pt x="44" y="45"/>
                  </a:lnTo>
                  <a:lnTo>
                    <a:pt x="36" y="51"/>
                  </a:lnTo>
                  <a:lnTo>
                    <a:pt x="26" y="53"/>
                  </a:lnTo>
                  <a:lnTo>
                    <a:pt x="16" y="51"/>
                  </a:lnTo>
                  <a:lnTo>
                    <a:pt x="8" y="45"/>
                  </a:lnTo>
                  <a:lnTo>
                    <a:pt x="2" y="37"/>
                  </a:lnTo>
                  <a:lnTo>
                    <a:pt x="0" y="27"/>
                  </a:lnTo>
                  <a:lnTo>
                    <a:pt x="2" y="17"/>
                  </a:lnTo>
                  <a:lnTo>
                    <a:pt x="8" y="8"/>
                  </a:lnTo>
                  <a:lnTo>
                    <a:pt x="16" y="2"/>
                  </a:lnTo>
                  <a:lnTo>
                    <a:pt x="26" y="0"/>
                  </a:lnTo>
                  <a:lnTo>
                    <a:pt x="36" y="2"/>
                  </a:lnTo>
                  <a:lnTo>
                    <a:pt x="44" y="8"/>
                  </a:lnTo>
                  <a:lnTo>
                    <a:pt x="50" y="17"/>
                  </a:lnTo>
                  <a:lnTo>
                    <a:pt x="52"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64" name="Freeform 702">
              <a:extLst>
                <a:ext uri="{FF2B5EF4-FFF2-40B4-BE49-F238E27FC236}">
                  <a16:creationId xmlns:a16="http://schemas.microsoft.com/office/drawing/2014/main" id="{42A2747F-4030-4283-8D91-DCBC02C4D63E}"/>
                </a:ext>
              </a:extLst>
            </p:cNvPr>
            <p:cNvSpPr>
              <a:spLocks/>
            </p:cNvSpPr>
            <p:nvPr/>
          </p:nvSpPr>
          <p:spPr bwMode="auto">
            <a:xfrm>
              <a:off x="4443" y="1964"/>
              <a:ext cx="52" cy="53"/>
            </a:xfrm>
            <a:custGeom>
              <a:avLst/>
              <a:gdLst>
                <a:gd name="T0" fmla="*/ 52 w 52"/>
                <a:gd name="T1" fmla="*/ 26 h 53"/>
                <a:gd name="T2" fmla="*/ 52 w 52"/>
                <a:gd name="T3" fmla="*/ 26 h 53"/>
                <a:gd name="T4" fmla="*/ 50 w 52"/>
                <a:gd name="T5" fmla="*/ 36 h 53"/>
                <a:gd name="T6" fmla="*/ 44 w 52"/>
                <a:gd name="T7" fmla="*/ 44 h 53"/>
                <a:gd name="T8" fmla="*/ 36 w 52"/>
                <a:gd name="T9" fmla="*/ 50 h 53"/>
                <a:gd name="T10" fmla="*/ 26 w 52"/>
                <a:gd name="T11" fmla="*/ 53 h 53"/>
                <a:gd name="T12" fmla="*/ 26 w 52"/>
                <a:gd name="T13" fmla="*/ 53 h 53"/>
                <a:gd name="T14" fmla="*/ 16 w 52"/>
                <a:gd name="T15" fmla="*/ 50 h 53"/>
                <a:gd name="T16" fmla="*/ 8 w 52"/>
                <a:gd name="T17" fmla="*/ 44 h 53"/>
                <a:gd name="T18" fmla="*/ 2 w 52"/>
                <a:gd name="T19" fmla="*/ 36 h 53"/>
                <a:gd name="T20" fmla="*/ 0 w 52"/>
                <a:gd name="T21" fmla="*/ 26 h 53"/>
                <a:gd name="T22" fmla="*/ 0 w 52"/>
                <a:gd name="T23" fmla="*/ 26 h 53"/>
                <a:gd name="T24" fmla="*/ 2 w 52"/>
                <a:gd name="T25" fmla="*/ 16 h 53"/>
                <a:gd name="T26" fmla="*/ 8 w 52"/>
                <a:gd name="T27" fmla="*/ 8 h 53"/>
                <a:gd name="T28" fmla="*/ 16 w 52"/>
                <a:gd name="T29" fmla="*/ 2 h 53"/>
                <a:gd name="T30" fmla="*/ 26 w 52"/>
                <a:gd name="T31" fmla="*/ 0 h 53"/>
                <a:gd name="T32" fmla="*/ 26 w 52"/>
                <a:gd name="T33" fmla="*/ 0 h 53"/>
                <a:gd name="T34" fmla="*/ 36 w 52"/>
                <a:gd name="T35" fmla="*/ 2 h 53"/>
                <a:gd name="T36" fmla="*/ 44 w 52"/>
                <a:gd name="T37" fmla="*/ 8 h 53"/>
                <a:gd name="T38" fmla="*/ 50 w 52"/>
                <a:gd name="T39" fmla="*/ 16 h 53"/>
                <a:gd name="T40" fmla="*/ 52 w 52"/>
                <a:gd name="T41" fmla="*/ 26 h 53"/>
                <a:gd name="T42" fmla="*/ 52 w 52"/>
                <a:gd name="T43" fmla="*/ 26 h 5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3"/>
                <a:gd name="T68" fmla="*/ 52 w 52"/>
                <a:gd name="T69" fmla="*/ 53 h 5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3">
                  <a:moveTo>
                    <a:pt x="52" y="26"/>
                  </a:moveTo>
                  <a:lnTo>
                    <a:pt x="52" y="26"/>
                  </a:lnTo>
                  <a:lnTo>
                    <a:pt x="50" y="36"/>
                  </a:lnTo>
                  <a:lnTo>
                    <a:pt x="44" y="44"/>
                  </a:lnTo>
                  <a:lnTo>
                    <a:pt x="36" y="50"/>
                  </a:lnTo>
                  <a:lnTo>
                    <a:pt x="26" y="53"/>
                  </a:lnTo>
                  <a:lnTo>
                    <a:pt x="16" y="50"/>
                  </a:lnTo>
                  <a:lnTo>
                    <a:pt x="8" y="44"/>
                  </a:lnTo>
                  <a:lnTo>
                    <a:pt x="2" y="36"/>
                  </a:lnTo>
                  <a:lnTo>
                    <a:pt x="0" y="26"/>
                  </a:lnTo>
                  <a:lnTo>
                    <a:pt x="2" y="16"/>
                  </a:lnTo>
                  <a:lnTo>
                    <a:pt x="8" y="8"/>
                  </a:lnTo>
                  <a:lnTo>
                    <a:pt x="16" y="2"/>
                  </a:lnTo>
                  <a:lnTo>
                    <a:pt x="26" y="0"/>
                  </a:lnTo>
                  <a:lnTo>
                    <a:pt x="36" y="2"/>
                  </a:lnTo>
                  <a:lnTo>
                    <a:pt x="44" y="8"/>
                  </a:lnTo>
                  <a:lnTo>
                    <a:pt x="50" y="16"/>
                  </a:lnTo>
                  <a:lnTo>
                    <a:pt x="5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65" name="Freeform 703">
              <a:extLst>
                <a:ext uri="{FF2B5EF4-FFF2-40B4-BE49-F238E27FC236}">
                  <a16:creationId xmlns:a16="http://schemas.microsoft.com/office/drawing/2014/main" id="{B1C3A4B6-6C69-4EE0-B97E-E5A8608F42F1}"/>
                </a:ext>
              </a:extLst>
            </p:cNvPr>
            <p:cNvSpPr>
              <a:spLocks/>
            </p:cNvSpPr>
            <p:nvPr/>
          </p:nvSpPr>
          <p:spPr bwMode="auto">
            <a:xfrm>
              <a:off x="4411" y="1930"/>
              <a:ext cx="52" cy="52"/>
            </a:xfrm>
            <a:custGeom>
              <a:avLst/>
              <a:gdLst>
                <a:gd name="T0" fmla="*/ 52 w 52"/>
                <a:gd name="T1" fmla="*/ 26 h 52"/>
                <a:gd name="T2" fmla="*/ 52 w 52"/>
                <a:gd name="T3" fmla="*/ 26 h 52"/>
                <a:gd name="T4" fmla="*/ 50 w 52"/>
                <a:gd name="T5" fmla="*/ 36 h 52"/>
                <a:gd name="T6" fmla="*/ 44 w 52"/>
                <a:gd name="T7" fmla="*/ 44 h 52"/>
                <a:gd name="T8" fmla="*/ 36 w 52"/>
                <a:gd name="T9" fmla="*/ 50 h 52"/>
                <a:gd name="T10" fmla="*/ 26 w 52"/>
                <a:gd name="T11" fmla="*/ 52 h 52"/>
                <a:gd name="T12" fmla="*/ 26 w 52"/>
                <a:gd name="T13" fmla="*/ 52 h 52"/>
                <a:gd name="T14" fmla="*/ 16 w 52"/>
                <a:gd name="T15" fmla="*/ 50 h 52"/>
                <a:gd name="T16" fmla="*/ 8 w 52"/>
                <a:gd name="T17" fmla="*/ 44 h 52"/>
                <a:gd name="T18" fmla="*/ 2 w 52"/>
                <a:gd name="T19" fmla="*/ 36 h 52"/>
                <a:gd name="T20" fmla="*/ 0 w 52"/>
                <a:gd name="T21" fmla="*/ 26 h 52"/>
                <a:gd name="T22" fmla="*/ 0 w 52"/>
                <a:gd name="T23" fmla="*/ 26 h 52"/>
                <a:gd name="T24" fmla="*/ 2 w 52"/>
                <a:gd name="T25" fmla="*/ 16 h 52"/>
                <a:gd name="T26" fmla="*/ 8 w 52"/>
                <a:gd name="T27" fmla="*/ 8 h 52"/>
                <a:gd name="T28" fmla="*/ 16 w 52"/>
                <a:gd name="T29" fmla="*/ 2 h 52"/>
                <a:gd name="T30" fmla="*/ 26 w 52"/>
                <a:gd name="T31" fmla="*/ 0 h 52"/>
                <a:gd name="T32" fmla="*/ 26 w 52"/>
                <a:gd name="T33" fmla="*/ 0 h 52"/>
                <a:gd name="T34" fmla="*/ 36 w 52"/>
                <a:gd name="T35" fmla="*/ 2 h 52"/>
                <a:gd name="T36" fmla="*/ 44 w 52"/>
                <a:gd name="T37" fmla="*/ 8 h 52"/>
                <a:gd name="T38" fmla="*/ 50 w 52"/>
                <a:gd name="T39" fmla="*/ 16 h 52"/>
                <a:gd name="T40" fmla="*/ 52 w 52"/>
                <a:gd name="T41" fmla="*/ 26 h 52"/>
                <a:gd name="T42" fmla="*/ 52 w 52"/>
                <a:gd name="T43" fmla="*/ 26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2"/>
                <a:gd name="T68" fmla="*/ 52 w 52"/>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2">
                  <a:moveTo>
                    <a:pt x="52" y="26"/>
                  </a:moveTo>
                  <a:lnTo>
                    <a:pt x="52" y="26"/>
                  </a:lnTo>
                  <a:lnTo>
                    <a:pt x="50" y="36"/>
                  </a:lnTo>
                  <a:lnTo>
                    <a:pt x="44" y="44"/>
                  </a:lnTo>
                  <a:lnTo>
                    <a:pt x="36" y="50"/>
                  </a:lnTo>
                  <a:lnTo>
                    <a:pt x="26" y="52"/>
                  </a:lnTo>
                  <a:lnTo>
                    <a:pt x="16" y="50"/>
                  </a:lnTo>
                  <a:lnTo>
                    <a:pt x="8" y="44"/>
                  </a:lnTo>
                  <a:lnTo>
                    <a:pt x="2" y="36"/>
                  </a:lnTo>
                  <a:lnTo>
                    <a:pt x="0" y="26"/>
                  </a:lnTo>
                  <a:lnTo>
                    <a:pt x="2" y="16"/>
                  </a:lnTo>
                  <a:lnTo>
                    <a:pt x="8" y="8"/>
                  </a:lnTo>
                  <a:lnTo>
                    <a:pt x="16" y="2"/>
                  </a:lnTo>
                  <a:lnTo>
                    <a:pt x="26" y="0"/>
                  </a:lnTo>
                  <a:lnTo>
                    <a:pt x="36" y="2"/>
                  </a:lnTo>
                  <a:lnTo>
                    <a:pt x="44" y="8"/>
                  </a:lnTo>
                  <a:lnTo>
                    <a:pt x="50" y="16"/>
                  </a:lnTo>
                  <a:lnTo>
                    <a:pt x="5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66" name="Freeform 704">
              <a:extLst>
                <a:ext uri="{FF2B5EF4-FFF2-40B4-BE49-F238E27FC236}">
                  <a16:creationId xmlns:a16="http://schemas.microsoft.com/office/drawing/2014/main" id="{8E1A8EF8-CFCD-4D6E-9A83-379766BCF5EE}"/>
                </a:ext>
              </a:extLst>
            </p:cNvPr>
            <p:cNvSpPr>
              <a:spLocks/>
            </p:cNvSpPr>
            <p:nvPr/>
          </p:nvSpPr>
          <p:spPr bwMode="auto">
            <a:xfrm>
              <a:off x="4373" y="1894"/>
              <a:ext cx="52" cy="52"/>
            </a:xfrm>
            <a:custGeom>
              <a:avLst/>
              <a:gdLst>
                <a:gd name="T0" fmla="*/ 52 w 52"/>
                <a:gd name="T1" fmla="*/ 26 h 52"/>
                <a:gd name="T2" fmla="*/ 52 w 52"/>
                <a:gd name="T3" fmla="*/ 26 h 52"/>
                <a:gd name="T4" fmla="*/ 50 w 52"/>
                <a:gd name="T5" fmla="*/ 36 h 52"/>
                <a:gd name="T6" fmla="*/ 44 w 52"/>
                <a:gd name="T7" fmla="*/ 44 h 52"/>
                <a:gd name="T8" fmla="*/ 36 w 52"/>
                <a:gd name="T9" fmla="*/ 50 h 52"/>
                <a:gd name="T10" fmla="*/ 26 w 52"/>
                <a:gd name="T11" fmla="*/ 52 h 52"/>
                <a:gd name="T12" fmla="*/ 26 w 52"/>
                <a:gd name="T13" fmla="*/ 52 h 52"/>
                <a:gd name="T14" fmla="*/ 16 w 52"/>
                <a:gd name="T15" fmla="*/ 50 h 52"/>
                <a:gd name="T16" fmla="*/ 8 w 52"/>
                <a:gd name="T17" fmla="*/ 44 h 52"/>
                <a:gd name="T18" fmla="*/ 2 w 52"/>
                <a:gd name="T19" fmla="*/ 36 h 52"/>
                <a:gd name="T20" fmla="*/ 0 w 52"/>
                <a:gd name="T21" fmla="*/ 26 h 52"/>
                <a:gd name="T22" fmla="*/ 0 w 52"/>
                <a:gd name="T23" fmla="*/ 26 h 52"/>
                <a:gd name="T24" fmla="*/ 2 w 52"/>
                <a:gd name="T25" fmla="*/ 16 h 52"/>
                <a:gd name="T26" fmla="*/ 8 w 52"/>
                <a:gd name="T27" fmla="*/ 8 h 52"/>
                <a:gd name="T28" fmla="*/ 16 w 52"/>
                <a:gd name="T29" fmla="*/ 2 h 52"/>
                <a:gd name="T30" fmla="*/ 26 w 52"/>
                <a:gd name="T31" fmla="*/ 0 h 52"/>
                <a:gd name="T32" fmla="*/ 26 w 52"/>
                <a:gd name="T33" fmla="*/ 0 h 52"/>
                <a:gd name="T34" fmla="*/ 36 w 52"/>
                <a:gd name="T35" fmla="*/ 2 h 52"/>
                <a:gd name="T36" fmla="*/ 44 w 52"/>
                <a:gd name="T37" fmla="*/ 8 h 52"/>
                <a:gd name="T38" fmla="*/ 50 w 52"/>
                <a:gd name="T39" fmla="*/ 16 h 52"/>
                <a:gd name="T40" fmla="*/ 52 w 52"/>
                <a:gd name="T41" fmla="*/ 26 h 52"/>
                <a:gd name="T42" fmla="*/ 52 w 52"/>
                <a:gd name="T43" fmla="*/ 26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2"/>
                <a:gd name="T68" fmla="*/ 52 w 52"/>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2">
                  <a:moveTo>
                    <a:pt x="52" y="26"/>
                  </a:moveTo>
                  <a:lnTo>
                    <a:pt x="52" y="26"/>
                  </a:lnTo>
                  <a:lnTo>
                    <a:pt x="50" y="36"/>
                  </a:lnTo>
                  <a:lnTo>
                    <a:pt x="44" y="44"/>
                  </a:lnTo>
                  <a:lnTo>
                    <a:pt x="36" y="50"/>
                  </a:lnTo>
                  <a:lnTo>
                    <a:pt x="26" y="52"/>
                  </a:lnTo>
                  <a:lnTo>
                    <a:pt x="16" y="50"/>
                  </a:lnTo>
                  <a:lnTo>
                    <a:pt x="8" y="44"/>
                  </a:lnTo>
                  <a:lnTo>
                    <a:pt x="2" y="36"/>
                  </a:lnTo>
                  <a:lnTo>
                    <a:pt x="0" y="26"/>
                  </a:lnTo>
                  <a:lnTo>
                    <a:pt x="2" y="16"/>
                  </a:lnTo>
                  <a:lnTo>
                    <a:pt x="8" y="8"/>
                  </a:lnTo>
                  <a:lnTo>
                    <a:pt x="16" y="2"/>
                  </a:lnTo>
                  <a:lnTo>
                    <a:pt x="26" y="0"/>
                  </a:lnTo>
                  <a:lnTo>
                    <a:pt x="36" y="2"/>
                  </a:lnTo>
                  <a:lnTo>
                    <a:pt x="44" y="8"/>
                  </a:lnTo>
                  <a:lnTo>
                    <a:pt x="50" y="16"/>
                  </a:lnTo>
                  <a:lnTo>
                    <a:pt x="5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67" name="Freeform 705">
              <a:extLst>
                <a:ext uri="{FF2B5EF4-FFF2-40B4-BE49-F238E27FC236}">
                  <a16:creationId xmlns:a16="http://schemas.microsoft.com/office/drawing/2014/main" id="{5CFB4CFB-C96A-47B5-B43B-466097239EAF}"/>
                </a:ext>
              </a:extLst>
            </p:cNvPr>
            <p:cNvSpPr>
              <a:spLocks/>
            </p:cNvSpPr>
            <p:nvPr/>
          </p:nvSpPr>
          <p:spPr bwMode="auto">
            <a:xfrm>
              <a:off x="4333" y="1868"/>
              <a:ext cx="52" cy="52"/>
            </a:xfrm>
            <a:custGeom>
              <a:avLst/>
              <a:gdLst>
                <a:gd name="T0" fmla="*/ 52 w 52"/>
                <a:gd name="T1" fmla="*/ 26 h 52"/>
                <a:gd name="T2" fmla="*/ 52 w 52"/>
                <a:gd name="T3" fmla="*/ 26 h 52"/>
                <a:gd name="T4" fmla="*/ 50 w 52"/>
                <a:gd name="T5" fmla="*/ 36 h 52"/>
                <a:gd name="T6" fmla="*/ 44 w 52"/>
                <a:gd name="T7" fmla="*/ 44 h 52"/>
                <a:gd name="T8" fmla="*/ 36 w 52"/>
                <a:gd name="T9" fmla="*/ 50 h 52"/>
                <a:gd name="T10" fmla="*/ 26 w 52"/>
                <a:gd name="T11" fmla="*/ 52 h 52"/>
                <a:gd name="T12" fmla="*/ 26 w 52"/>
                <a:gd name="T13" fmla="*/ 52 h 52"/>
                <a:gd name="T14" fmla="*/ 16 w 52"/>
                <a:gd name="T15" fmla="*/ 50 h 52"/>
                <a:gd name="T16" fmla="*/ 8 w 52"/>
                <a:gd name="T17" fmla="*/ 44 h 52"/>
                <a:gd name="T18" fmla="*/ 2 w 52"/>
                <a:gd name="T19" fmla="*/ 36 h 52"/>
                <a:gd name="T20" fmla="*/ 0 w 52"/>
                <a:gd name="T21" fmla="*/ 26 h 52"/>
                <a:gd name="T22" fmla="*/ 0 w 52"/>
                <a:gd name="T23" fmla="*/ 26 h 52"/>
                <a:gd name="T24" fmla="*/ 2 w 52"/>
                <a:gd name="T25" fmla="*/ 16 h 52"/>
                <a:gd name="T26" fmla="*/ 8 w 52"/>
                <a:gd name="T27" fmla="*/ 8 h 52"/>
                <a:gd name="T28" fmla="*/ 16 w 52"/>
                <a:gd name="T29" fmla="*/ 2 h 52"/>
                <a:gd name="T30" fmla="*/ 26 w 52"/>
                <a:gd name="T31" fmla="*/ 0 h 52"/>
                <a:gd name="T32" fmla="*/ 26 w 52"/>
                <a:gd name="T33" fmla="*/ 0 h 52"/>
                <a:gd name="T34" fmla="*/ 36 w 52"/>
                <a:gd name="T35" fmla="*/ 2 h 52"/>
                <a:gd name="T36" fmla="*/ 44 w 52"/>
                <a:gd name="T37" fmla="*/ 8 h 52"/>
                <a:gd name="T38" fmla="*/ 50 w 52"/>
                <a:gd name="T39" fmla="*/ 16 h 52"/>
                <a:gd name="T40" fmla="*/ 52 w 52"/>
                <a:gd name="T41" fmla="*/ 26 h 52"/>
                <a:gd name="T42" fmla="*/ 52 w 52"/>
                <a:gd name="T43" fmla="*/ 26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2"/>
                <a:gd name="T68" fmla="*/ 52 w 52"/>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2">
                  <a:moveTo>
                    <a:pt x="52" y="26"/>
                  </a:moveTo>
                  <a:lnTo>
                    <a:pt x="52" y="26"/>
                  </a:lnTo>
                  <a:lnTo>
                    <a:pt x="50" y="36"/>
                  </a:lnTo>
                  <a:lnTo>
                    <a:pt x="44" y="44"/>
                  </a:lnTo>
                  <a:lnTo>
                    <a:pt x="36" y="50"/>
                  </a:lnTo>
                  <a:lnTo>
                    <a:pt x="26" y="52"/>
                  </a:lnTo>
                  <a:lnTo>
                    <a:pt x="16" y="50"/>
                  </a:lnTo>
                  <a:lnTo>
                    <a:pt x="8" y="44"/>
                  </a:lnTo>
                  <a:lnTo>
                    <a:pt x="2" y="36"/>
                  </a:lnTo>
                  <a:lnTo>
                    <a:pt x="0" y="26"/>
                  </a:lnTo>
                  <a:lnTo>
                    <a:pt x="2" y="16"/>
                  </a:lnTo>
                  <a:lnTo>
                    <a:pt x="8" y="8"/>
                  </a:lnTo>
                  <a:lnTo>
                    <a:pt x="16" y="2"/>
                  </a:lnTo>
                  <a:lnTo>
                    <a:pt x="26" y="0"/>
                  </a:lnTo>
                  <a:lnTo>
                    <a:pt x="36" y="2"/>
                  </a:lnTo>
                  <a:lnTo>
                    <a:pt x="44" y="8"/>
                  </a:lnTo>
                  <a:lnTo>
                    <a:pt x="50" y="16"/>
                  </a:lnTo>
                  <a:lnTo>
                    <a:pt x="5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68" name="Freeform 706">
              <a:extLst>
                <a:ext uri="{FF2B5EF4-FFF2-40B4-BE49-F238E27FC236}">
                  <a16:creationId xmlns:a16="http://schemas.microsoft.com/office/drawing/2014/main" id="{AF73789B-9857-467D-B14D-ED550C2A6F0F}"/>
                </a:ext>
              </a:extLst>
            </p:cNvPr>
            <p:cNvSpPr>
              <a:spLocks/>
            </p:cNvSpPr>
            <p:nvPr/>
          </p:nvSpPr>
          <p:spPr bwMode="auto">
            <a:xfrm>
              <a:off x="4289" y="1848"/>
              <a:ext cx="52" cy="52"/>
            </a:xfrm>
            <a:custGeom>
              <a:avLst/>
              <a:gdLst>
                <a:gd name="T0" fmla="*/ 52 w 52"/>
                <a:gd name="T1" fmla="*/ 26 h 52"/>
                <a:gd name="T2" fmla="*/ 52 w 52"/>
                <a:gd name="T3" fmla="*/ 26 h 52"/>
                <a:gd name="T4" fmla="*/ 50 w 52"/>
                <a:gd name="T5" fmla="*/ 36 h 52"/>
                <a:gd name="T6" fmla="*/ 44 w 52"/>
                <a:gd name="T7" fmla="*/ 44 h 52"/>
                <a:gd name="T8" fmla="*/ 36 w 52"/>
                <a:gd name="T9" fmla="*/ 50 h 52"/>
                <a:gd name="T10" fmla="*/ 26 w 52"/>
                <a:gd name="T11" fmla="*/ 52 h 52"/>
                <a:gd name="T12" fmla="*/ 26 w 52"/>
                <a:gd name="T13" fmla="*/ 52 h 52"/>
                <a:gd name="T14" fmla="*/ 16 w 52"/>
                <a:gd name="T15" fmla="*/ 50 h 52"/>
                <a:gd name="T16" fmla="*/ 8 w 52"/>
                <a:gd name="T17" fmla="*/ 44 h 52"/>
                <a:gd name="T18" fmla="*/ 2 w 52"/>
                <a:gd name="T19" fmla="*/ 36 h 52"/>
                <a:gd name="T20" fmla="*/ 0 w 52"/>
                <a:gd name="T21" fmla="*/ 26 h 52"/>
                <a:gd name="T22" fmla="*/ 0 w 52"/>
                <a:gd name="T23" fmla="*/ 26 h 52"/>
                <a:gd name="T24" fmla="*/ 2 w 52"/>
                <a:gd name="T25" fmla="*/ 16 h 52"/>
                <a:gd name="T26" fmla="*/ 8 w 52"/>
                <a:gd name="T27" fmla="*/ 8 h 52"/>
                <a:gd name="T28" fmla="*/ 16 w 52"/>
                <a:gd name="T29" fmla="*/ 2 h 52"/>
                <a:gd name="T30" fmla="*/ 26 w 52"/>
                <a:gd name="T31" fmla="*/ 0 h 52"/>
                <a:gd name="T32" fmla="*/ 26 w 52"/>
                <a:gd name="T33" fmla="*/ 0 h 52"/>
                <a:gd name="T34" fmla="*/ 36 w 52"/>
                <a:gd name="T35" fmla="*/ 2 h 52"/>
                <a:gd name="T36" fmla="*/ 44 w 52"/>
                <a:gd name="T37" fmla="*/ 8 h 52"/>
                <a:gd name="T38" fmla="*/ 50 w 52"/>
                <a:gd name="T39" fmla="*/ 16 h 52"/>
                <a:gd name="T40" fmla="*/ 52 w 52"/>
                <a:gd name="T41" fmla="*/ 26 h 52"/>
                <a:gd name="T42" fmla="*/ 52 w 52"/>
                <a:gd name="T43" fmla="*/ 26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2"/>
                <a:gd name="T68" fmla="*/ 52 w 52"/>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2">
                  <a:moveTo>
                    <a:pt x="52" y="26"/>
                  </a:moveTo>
                  <a:lnTo>
                    <a:pt x="52" y="26"/>
                  </a:lnTo>
                  <a:lnTo>
                    <a:pt x="50" y="36"/>
                  </a:lnTo>
                  <a:lnTo>
                    <a:pt x="44" y="44"/>
                  </a:lnTo>
                  <a:lnTo>
                    <a:pt x="36" y="50"/>
                  </a:lnTo>
                  <a:lnTo>
                    <a:pt x="26" y="52"/>
                  </a:lnTo>
                  <a:lnTo>
                    <a:pt x="16" y="50"/>
                  </a:lnTo>
                  <a:lnTo>
                    <a:pt x="8" y="44"/>
                  </a:lnTo>
                  <a:lnTo>
                    <a:pt x="2" y="36"/>
                  </a:lnTo>
                  <a:lnTo>
                    <a:pt x="0" y="26"/>
                  </a:lnTo>
                  <a:lnTo>
                    <a:pt x="2" y="16"/>
                  </a:lnTo>
                  <a:lnTo>
                    <a:pt x="8" y="8"/>
                  </a:lnTo>
                  <a:lnTo>
                    <a:pt x="16" y="2"/>
                  </a:lnTo>
                  <a:lnTo>
                    <a:pt x="26" y="0"/>
                  </a:lnTo>
                  <a:lnTo>
                    <a:pt x="36" y="2"/>
                  </a:lnTo>
                  <a:lnTo>
                    <a:pt x="44" y="8"/>
                  </a:lnTo>
                  <a:lnTo>
                    <a:pt x="50" y="16"/>
                  </a:lnTo>
                  <a:lnTo>
                    <a:pt x="5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69" name="Freeform 707">
              <a:extLst>
                <a:ext uri="{FF2B5EF4-FFF2-40B4-BE49-F238E27FC236}">
                  <a16:creationId xmlns:a16="http://schemas.microsoft.com/office/drawing/2014/main" id="{CD2ED75B-D37B-467D-8845-7F9192FD4195}"/>
                </a:ext>
              </a:extLst>
            </p:cNvPr>
            <p:cNvSpPr>
              <a:spLocks/>
            </p:cNvSpPr>
            <p:nvPr/>
          </p:nvSpPr>
          <p:spPr bwMode="auto">
            <a:xfrm>
              <a:off x="4245" y="1828"/>
              <a:ext cx="52" cy="52"/>
            </a:xfrm>
            <a:custGeom>
              <a:avLst/>
              <a:gdLst>
                <a:gd name="T0" fmla="*/ 52 w 52"/>
                <a:gd name="T1" fmla="*/ 26 h 52"/>
                <a:gd name="T2" fmla="*/ 52 w 52"/>
                <a:gd name="T3" fmla="*/ 26 h 52"/>
                <a:gd name="T4" fmla="*/ 50 w 52"/>
                <a:gd name="T5" fmla="*/ 36 h 52"/>
                <a:gd name="T6" fmla="*/ 44 w 52"/>
                <a:gd name="T7" fmla="*/ 44 h 52"/>
                <a:gd name="T8" fmla="*/ 36 w 52"/>
                <a:gd name="T9" fmla="*/ 50 h 52"/>
                <a:gd name="T10" fmla="*/ 26 w 52"/>
                <a:gd name="T11" fmla="*/ 52 h 52"/>
                <a:gd name="T12" fmla="*/ 26 w 52"/>
                <a:gd name="T13" fmla="*/ 52 h 52"/>
                <a:gd name="T14" fmla="*/ 16 w 52"/>
                <a:gd name="T15" fmla="*/ 50 h 52"/>
                <a:gd name="T16" fmla="*/ 8 w 52"/>
                <a:gd name="T17" fmla="*/ 44 h 52"/>
                <a:gd name="T18" fmla="*/ 2 w 52"/>
                <a:gd name="T19" fmla="*/ 36 h 52"/>
                <a:gd name="T20" fmla="*/ 0 w 52"/>
                <a:gd name="T21" fmla="*/ 26 h 52"/>
                <a:gd name="T22" fmla="*/ 0 w 52"/>
                <a:gd name="T23" fmla="*/ 26 h 52"/>
                <a:gd name="T24" fmla="*/ 2 w 52"/>
                <a:gd name="T25" fmla="*/ 16 h 52"/>
                <a:gd name="T26" fmla="*/ 8 w 52"/>
                <a:gd name="T27" fmla="*/ 8 h 52"/>
                <a:gd name="T28" fmla="*/ 16 w 52"/>
                <a:gd name="T29" fmla="*/ 2 h 52"/>
                <a:gd name="T30" fmla="*/ 26 w 52"/>
                <a:gd name="T31" fmla="*/ 0 h 52"/>
                <a:gd name="T32" fmla="*/ 26 w 52"/>
                <a:gd name="T33" fmla="*/ 0 h 52"/>
                <a:gd name="T34" fmla="*/ 36 w 52"/>
                <a:gd name="T35" fmla="*/ 2 h 52"/>
                <a:gd name="T36" fmla="*/ 44 w 52"/>
                <a:gd name="T37" fmla="*/ 8 h 52"/>
                <a:gd name="T38" fmla="*/ 50 w 52"/>
                <a:gd name="T39" fmla="*/ 16 h 52"/>
                <a:gd name="T40" fmla="*/ 52 w 52"/>
                <a:gd name="T41" fmla="*/ 26 h 52"/>
                <a:gd name="T42" fmla="*/ 52 w 52"/>
                <a:gd name="T43" fmla="*/ 26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2"/>
                <a:gd name="T68" fmla="*/ 52 w 52"/>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2">
                  <a:moveTo>
                    <a:pt x="52" y="26"/>
                  </a:moveTo>
                  <a:lnTo>
                    <a:pt x="52" y="26"/>
                  </a:lnTo>
                  <a:lnTo>
                    <a:pt x="50" y="36"/>
                  </a:lnTo>
                  <a:lnTo>
                    <a:pt x="44" y="44"/>
                  </a:lnTo>
                  <a:lnTo>
                    <a:pt x="36" y="50"/>
                  </a:lnTo>
                  <a:lnTo>
                    <a:pt x="26" y="52"/>
                  </a:lnTo>
                  <a:lnTo>
                    <a:pt x="16" y="50"/>
                  </a:lnTo>
                  <a:lnTo>
                    <a:pt x="8" y="44"/>
                  </a:lnTo>
                  <a:lnTo>
                    <a:pt x="2" y="36"/>
                  </a:lnTo>
                  <a:lnTo>
                    <a:pt x="0" y="26"/>
                  </a:lnTo>
                  <a:lnTo>
                    <a:pt x="2" y="16"/>
                  </a:lnTo>
                  <a:lnTo>
                    <a:pt x="8" y="8"/>
                  </a:lnTo>
                  <a:lnTo>
                    <a:pt x="16" y="2"/>
                  </a:lnTo>
                  <a:lnTo>
                    <a:pt x="26" y="0"/>
                  </a:lnTo>
                  <a:lnTo>
                    <a:pt x="36" y="2"/>
                  </a:lnTo>
                  <a:lnTo>
                    <a:pt x="44" y="8"/>
                  </a:lnTo>
                  <a:lnTo>
                    <a:pt x="50" y="16"/>
                  </a:lnTo>
                  <a:lnTo>
                    <a:pt x="5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0" name="Freeform 708">
              <a:extLst>
                <a:ext uri="{FF2B5EF4-FFF2-40B4-BE49-F238E27FC236}">
                  <a16:creationId xmlns:a16="http://schemas.microsoft.com/office/drawing/2014/main" id="{8482C925-123A-494E-BC38-473143191E8C}"/>
                </a:ext>
              </a:extLst>
            </p:cNvPr>
            <p:cNvSpPr>
              <a:spLocks/>
            </p:cNvSpPr>
            <p:nvPr/>
          </p:nvSpPr>
          <p:spPr bwMode="auto">
            <a:xfrm>
              <a:off x="4199" y="1816"/>
              <a:ext cx="50" cy="52"/>
            </a:xfrm>
            <a:custGeom>
              <a:avLst/>
              <a:gdLst>
                <a:gd name="T0" fmla="*/ 50 w 50"/>
                <a:gd name="T1" fmla="*/ 26 h 52"/>
                <a:gd name="T2" fmla="*/ 50 w 50"/>
                <a:gd name="T3" fmla="*/ 26 h 52"/>
                <a:gd name="T4" fmla="*/ 48 w 50"/>
                <a:gd name="T5" fmla="*/ 36 h 52"/>
                <a:gd name="T6" fmla="*/ 44 w 50"/>
                <a:gd name="T7" fmla="*/ 44 h 52"/>
                <a:gd name="T8" fmla="*/ 36 w 50"/>
                <a:gd name="T9" fmla="*/ 50 h 52"/>
                <a:gd name="T10" fmla="*/ 26 w 50"/>
                <a:gd name="T11" fmla="*/ 52 h 52"/>
                <a:gd name="T12" fmla="*/ 26 w 50"/>
                <a:gd name="T13" fmla="*/ 52 h 52"/>
                <a:gd name="T14" fmla="*/ 16 w 50"/>
                <a:gd name="T15" fmla="*/ 50 h 52"/>
                <a:gd name="T16" fmla="*/ 8 w 50"/>
                <a:gd name="T17" fmla="*/ 44 h 52"/>
                <a:gd name="T18" fmla="*/ 2 w 50"/>
                <a:gd name="T19" fmla="*/ 36 h 52"/>
                <a:gd name="T20" fmla="*/ 0 w 50"/>
                <a:gd name="T21" fmla="*/ 26 h 52"/>
                <a:gd name="T22" fmla="*/ 0 w 50"/>
                <a:gd name="T23" fmla="*/ 26 h 52"/>
                <a:gd name="T24" fmla="*/ 2 w 50"/>
                <a:gd name="T25" fmla="*/ 16 h 52"/>
                <a:gd name="T26" fmla="*/ 8 w 50"/>
                <a:gd name="T27" fmla="*/ 8 h 52"/>
                <a:gd name="T28" fmla="*/ 16 w 50"/>
                <a:gd name="T29" fmla="*/ 2 h 52"/>
                <a:gd name="T30" fmla="*/ 26 w 50"/>
                <a:gd name="T31" fmla="*/ 0 h 52"/>
                <a:gd name="T32" fmla="*/ 26 w 50"/>
                <a:gd name="T33" fmla="*/ 0 h 52"/>
                <a:gd name="T34" fmla="*/ 36 w 50"/>
                <a:gd name="T35" fmla="*/ 2 h 52"/>
                <a:gd name="T36" fmla="*/ 44 w 50"/>
                <a:gd name="T37" fmla="*/ 8 h 52"/>
                <a:gd name="T38" fmla="*/ 48 w 50"/>
                <a:gd name="T39" fmla="*/ 16 h 52"/>
                <a:gd name="T40" fmla="*/ 50 w 50"/>
                <a:gd name="T41" fmla="*/ 26 h 52"/>
                <a:gd name="T42" fmla="*/ 50 w 50"/>
                <a:gd name="T43" fmla="*/ 26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
                <a:gd name="T67" fmla="*/ 0 h 52"/>
                <a:gd name="T68" fmla="*/ 50 w 50"/>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 h="52">
                  <a:moveTo>
                    <a:pt x="50" y="26"/>
                  </a:moveTo>
                  <a:lnTo>
                    <a:pt x="50" y="26"/>
                  </a:lnTo>
                  <a:lnTo>
                    <a:pt x="48" y="36"/>
                  </a:lnTo>
                  <a:lnTo>
                    <a:pt x="44" y="44"/>
                  </a:lnTo>
                  <a:lnTo>
                    <a:pt x="36" y="50"/>
                  </a:lnTo>
                  <a:lnTo>
                    <a:pt x="26" y="52"/>
                  </a:lnTo>
                  <a:lnTo>
                    <a:pt x="16" y="50"/>
                  </a:lnTo>
                  <a:lnTo>
                    <a:pt x="8" y="44"/>
                  </a:lnTo>
                  <a:lnTo>
                    <a:pt x="2" y="36"/>
                  </a:lnTo>
                  <a:lnTo>
                    <a:pt x="0" y="26"/>
                  </a:lnTo>
                  <a:lnTo>
                    <a:pt x="2" y="16"/>
                  </a:lnTo>
                  <a:lnTo>
                    <a:pt x="8" y="8"/>
                  </a:lnTo>
                  <a:lnTo>
                    <a:pt x="16" y="2"/>
                  </a:lnTo>
                  <a:lnTo>
                    <a:pt x="26" y="0"/>
                  </a:lnTo>
                  <a:lnTo>
                    <a:pt x="36" y="2"/>
                  </a:lnTo>
                  <a:lnTo>
                    <a:pt x="44" y="8"/>
                  </a:lnTo>
                  <a:lnTo>
                    <a:pt x="48" y="16"/>
                  </a:lnTo>
                  <a:lnTo>
                    <a:pt x="50"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1" name="Freeform 709">
              <a:extLst>
                <a:ext uri="{FF2B5EF4-FFF2-40B4-BE49-F238E27FC236}">
                  <a16:creationId xmlns:a16="http://schemas.microsoft.com/office/drawing/2014/main" id="{8A93C1E7-0304-49B3-BE72-51CFBD6334C7}"/>
                </a:ext>
              </a:extLst>
            </p:cNvPr>
            <p:cNvSpPr>
              <a:spLocks/>
            </p:cNvSpPr>
            <p:nvPr/>
          </p:nvSpPr>
          <p:spPr bwMode="auto">
            <a:xfrm>
              <a:off x="4148" y="1816"/>
              <a:ext cx="53" cy="52"/>
            </a:xfrm>
            <a:custGeom>
              <a:avLst/>
              <a:gdLst>
                <a:gd name="T0" fmla="*/ 53 w 53"/>
                <a:gd name="T1" fmla="*/ 26 h 52"/>
                <a:gd name="T2" fmla="*/ 53 w 53"/>
                <a:gd name="T3" fmla="*/ 26 h 52"/>
                <a:gd name="T4" fmla="*/ 51 w 53"/>
                <a:gd name="T5" fmla="*/ 36 h 52"/>
                <a:gd name="T6" fmla="*/ 45 w 53"/>
                <a:gd name="T7" fmla="*/ 44 h 52"/>
                <a:gd name="T8" fmla="*/ 37 w 53"/>
                <a:gd name="T9" fmla="*/ 50 h 52"/>
                <a:gd name="T10" fmla="*/ 27 w 53"/>
                <a:gd name="T11" fmla="*/ 52 h 52"/>
                <a:gd name="T12" fmla="*/ 27 w 53"/>
                <a:gd name="T13" fmla="*/ 52 h 52"/>
                <a:gd name="T14" fmla="*/ 17 w 53"/>
                <a:gd name="T15" fmla="*/ 50 h 52"/>
                <a:gd name="T16" fmla="*/ 9 w 53"/>
                <a:gd name="T17" fmla="*/ 44 h 52"/>
                <a:gd name="T18" fmla="*/ 2 w 53"/>
                <a:gd name="T19" fmla="*/ 36 h 52"/>
                <a:gd name="T20" fmla="*/ 0 w 53"/>
                <a:gd name="T21" fmla="*/ 26 h 52"/>
                <a:gd name="T22" fmla="*/ 0 w 53"/>
                <a:gd name="T23" fmla="*/ 26 h 52"/>
                <a:gd name="T24" fmla="*/ 2 w 53"/>
                <a:gd name="T25" fmla="*/ 16 h 52"/>
                <a:gd name="T26" fmla="*/ 9 w 53"/>
                <a:gd name="T27" fmla="*/ 8 h 52"/>
                <a:gd name="T28" fmla="*/ 17 w 53"/>
                <a:gd name="T29" fmla="*/ 2 h 52"/>
                <a:gd name="T30" fmla="*/ 27 w 53"/>
                <a:gd name="T31" fmla="*/ 0 h 52"/>
                <a:gd name="T32" fmla="*/ 27 w 53"/>
                <a:gd name="T33" fmla="*/ 0 h 52"/>
                <a:gd name="T34" fmla="*/ 37 w 53"/>
                <a:gd name="T35" fmla="*/ 2 h 52"/>
                <a:gd name="T36" fmla="*/ 45 w 53"/>
                <a:gd name="T37" fmla="*/ 8 h 52"/>
                <a:gd name="T38" fmla="*/ 51 w 53"/>
                <a:gd name="T39" fmla="*/ 16 h 52"/>
                <a:gd name="T40" fmla="*/ 53 w 53"/>
                <a:gd name="T41" fmla="*/ 26 h 52"/>
                <a:gd name="T42" fmla="*/ 53 w 53"/>
                <a:gd name="T43" fmla="*/ 26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3"/>
                <a:gd name="T67" fmla="*/ 0 h 52"/>
                <a:gd name="T68" fmla="*/ 53 w 53"/>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3" h="52">
                  <a:moveTo>
                    <a:pt x="53" y="26"/>
                  </a:moveTo>
                  <a:lnTo>
                    <a:pt x="53" y="26"/>
                  </a:lnTo>
                  <a:lnTo>
                    <a:pt x="51" y="36"/>
                  </a:lnTo>
                  <a:lnTo>
                    <a:pt x="45" y="44"/>
                  </a:lnTo>
                  <a:lnTo>
                    <a:pt x="37" y="50"/>
                  </a:lnTo>
                  <a:lnTo>
                    <a:pt x="27" y="52"/>
                  </a:lnTo>
                  <a:lnTo>
                    <a:pt x="17" y="50"/>
                  </a:lnTo>
                  <a:lnTo>
                    <a:pt x="9" y="44"/>
                  </a:lnTo>
                  <a:lnTo>
                    <a:pt x="2" y="36"/>
                  </a:lnTo>
                  <a:lnTo>
                    <a:pt x="0" y="26"/>
                  </a:lnTo>
                  <a:lnTo>
                    <a:pt x="2" y="16"/>
                  </a:lnTo>
                  <a:lnTo>
                    <a:pt x="9" y="8"/>
                  </a:lnTo>
                  <a:lnTo>
                    <a:pt x="17" y="2"/>
                  </a:lnTo>
                  <a:lnTo>
                    <a:pt x="27" y="0"/>
                  </a:lnTo>
                  <a:lnTo>
                    <a:pt x="37" y="2"/>
                  </a:lnTo>
                  <a:lnTo>
                    <a:pt x="45" y="8"/>
                  </a:lnTo>
                  <a:lnTo>
                    <a:pt x="51" y="16"/>
                  </a:lnTo>
                  <a:lnTo>
                    <a:pt x="53"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2" name="Freeform 710">
              <a:extLst>
                <a:ext uri="{FF2B5EF4-FFF2-40B4-BE49-F238E27FC236}">
                  <a16:creationId xmlns:a16="http://schemas.microsoft.com/office/drawing/2014/main" id="{7DA8A39E-D539-4E13-BEF5-81CFB3A0A4B8}"/>
                </a:ext>
              </a:extLst>
            </p:cNvPr>
            <p:cNvSpPr>
              <a:spLocks/>
            </p:cNvSpPr>
            <p:nvPr/>
          </p:nvSpPr>
          <p:spPr bwMode="auto">
            <a:xfrm>
              <a:off x="4106" y="1808"/>
              <a:ext cx="51" cy="50"/>
            </a:xfrm>
            <a:custGeom>
              <a:avLst/>
              <a:gdLst>
                <a:gd name="T0" fmla="*/ 51 w 51"/>
                <a:gd name="T1" fmla="*/ 26 h 50"/>
                <a:gd name="T2" fmla="*/ 51 w 51"/>
                <a:gd name="T3" fmla="*/ 26 h 50"/>
                <a:gd name="T4" fmla="*/ 49 w 51"/>
                <a:gd name="T5" fmla="*/ 36 h 50"/>
                <a:gd name="T6" fmla="*/ 44 w 51"/>
                <a:gd name="T7" fmla="*/ 44 h 50"/>
                <a:gd name="T8" fmla="*/ 36 w 51"/>
                <a:gd name="T9" fmla="*/ 48 h 50"/>
                <a:gd name="T10" fmla="*/ 26 w 51"/>
                <a:gd name="T11" fmla="*/ 50 h 50"/>
                <a:gd name="T12" fmla="*/ 26 w 51"/>
                <a:gd name="T13" fmla="*/ 50 h 50"/>
                <a:gd name="T14" fmla="*/ 16 w 51"/>
                <a:gd name="T15" fmla="*/ 48 h 50"/>
                <a:gd name="T16" fmla="*/ 6 w 51"/>
                <a:gd name="T17" fmla="*/ 44 h 50"/>
                <a:gd name="T18" fmla="*/ 2 w 51"/>
                <a:gd name="T19" fmla="*/ 36 h 50"/>
                <a:gd name="T20" fmla="*/ 0 w 51"/>
                <a:gd name="T21" fmla="*/ 26 h 50"/>
                <a:gd name="T22" fmla="*/ 0 w 51"/>
                <a:gd name="T23" fmla="*/ 26 h 50"/>
                <a:gd name="T24" fmla="*/ 2 w 51"/>
                <a:gd name="T25" fmla="*/ 16 h 50"/>
                <a:gd name="T26" fmla="*/ 6 w 51"/>
                <a:gd name="T27" fmla="*/ 6 h 50"/>
                <a:gd name="T28" fmla="*/ 16 w 51"/>
                <a:gd name="T29" fmla="*/ 2 h 50"/>
                <a:gd name="T30" fmla="*/ 26 w 51"/>
                <a:gd name="T31" fmla="*/ 0 h 50"/>
                <a:gd name="T32" fmla="*/ 26 w 51"/>
                <a:gd name="T33" fmla="*/ 0 h 50"/>
                <a:gd name="T34" fmla="*/ 36 w 51"/>
                <a:gd name="T35" fmla="*/ 2 h 50"/>
                <a:gd name="T36" fmla="*/ 44 w 51"/>
                <a:gd name="T37" fmla="*/ 6 h 50"/>
                <a:gd name="T38" fmla="*/ 49 w 51"/>
                <a:gd name="T39" fmla="*/ 16 h 50"/>
                <a:gd name="T40" fmla="*/ 51 w 51"/>
                <a:gd name="T41" fmla="*/ 26 h 50"/>
                <a:gd name="T42" fmla="*/ 51 w 51"/>
                <a:gd name="T43" fmla="*/ 26 h 5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1"/>
                <a:gd name="T67" fmla="*/ 0 h 50"/>
                <a:gd name="T68" fmla="*/ 51 w 51"/>
                <a:gd name="T69" fmla="*/ 50 h 5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1" h="50">
                  <a:moveTo>
                    <a:pt x="51" y="26"/>
                  </a:moveTo>
                  <a:lnTo>
                    <a:pt x="51" y="26"/>
                  </a:lnTo>
                  <a:lnTo>
                    <a:pt x="49" y="36"/>
                  </a:lnTo>
                  <a:lnTo>
                    <a:pt x="44" y="44"/>
                  </a:lnTo>
                  <a:lnTo>
                    <a:pt x="36" y="48"/>
                  </a:lnTo>
                  <a:lnTo>
                    <a:pt x="26" y="50"/>
                  </a:lnTo>
                  <a:lnTo>
                    <a:pt x="16" y="48"/>
                  </a:lnTo>
                  <a:lnTo>
                    <a:pt x="6" y="44"/>
                  </a:lnTo>
                  <a:lnTo>
                    <a:pt x="2" y="36"/>
                  </a:lnTo>
                  <a:lnTo>
                    <a:pt x="0" y="26"/>
                  </a:lnTo>
                  <a:lnTo>
                    <a:pt x="2" y="16"/>
                  </a:lnTo>
                  <a:lnTo>
                    <a:pt x="6" y="6"/>
                  </a:lnTo>
                  <a:lnTo>
                    <a:pt x="16" y="2"/>
                  </a:lnTo>
                  <a:lnTo>
                    <a:pt x="26" y="0"/>
                  </a:lnTo>
                  <a:lnTo>
                    <a:pt x="36" y="2"/>
                  </a:lnTo>
                  <a:lnTo>
                    <a:pt x="44" y="6"/>
                  </a:lnTo>
                  <a:lnTo>
                    <a:pt x="49" y="16"/>
                  </a:lnTo>
                  <a:lnTo>
                    <a:pt x="51"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3" name="Freeform 711">
              <a:extLst>
                <a:ext uri="{FF2B5EF4-FFF2-40B4-BE49-F238E27FC236}">
                  <a16:creationId xmlns:a16="http://schemas.microsoft.com/office/drawing/2014/main" id="{0EDF9D83-674E-4D2D-BE50-64BDCD1FF889}"/>
                </a:ext>
              </a:extLst>
            </p:cNvPr>
            <p:cNvSpPr>
              <a:spLocks/>
            </p:cNvSpPr>
            <p:nvPr/>
          </p:nvSpPr>
          <p:spPr bwMode="auto">
            <a:xfrm>
              <a:off x="4064" y="1814"/>
              <a:ext cx="50" cy="50"/>
            </a:xfrm>
            <a:custGeom>
              <a:avLst/>
              <a:gdLst>
                <a:gd name="T0" fmla="*/ 50 w 50"/>
                <a:gd name="T1" fmla="*/ 26 h 50"/>
                <a:gd name="T2" fmla="*/ 50 w 50"/>
                <a:gd name="T3" fmla="*/ 26 h 50"/>
                <a:gd name="T4" fmla="*/ 48 w 50"/>
                <a:gd name="T5" fmla="*/ 36 h 50"/>
                <a:gd name="T6" fmla="*/ 42 w 50"/>
                <a:gd name="T7" fmla="*/ 44 h 50"/>
                <a:gd name="T8" fmla="*/ 34 w 50"/>
                <a:gd name="T9" fmla="*/ 48 h 50"/>
                <a:gd name="T10" fmla="*/ 24 w 50"/>
                <a:gd name="T11" fmla="*/ 50 h 50"/>
                <a:gd name="T12" fmla="*/ 24 w 50"/>
                <a:gd name="T13" fmla="*/ 50 h 50"/>
                <a:gd name="T14" fmla="*/ 14 w 50"/>
                <a:gd name="T15" fmla="*/ 48 h 50"/>
                <a:gd name="T16" fmla="*/ 6 w 50"/>
                <a:gd name="T17" fmla="*/ 44 h 50"/>
                <a:gd name="T18" fmla="*/ 2 w 50"/>
                <a:gd name="T19" fmla="*/ 36 h 50"/>
                <a:gd name="T20" fmla="*/ 0 w 50"/>
                <a:gd name="T21" fmla="*/ 26 h 50"/>
                <a:gd name="T22" fmla="*/ 0 w 50"/>
                <a:gd name="T23" fmla="*/ 26 h 50"/>
                <a:gd name="T24" fmla="*/ 2 w 50"/>
                <a:gd name="T25" fmla="*/ 16 h 50"/>
                <a:gd name="T26" fmla="*/ 6 w 50"/>
                <a:gd name="T27" fmla="*/ 6 h 50"/>
                <a:gd name="T28" fmla="*/ 14 w 50"/>
                <a:gd name="T29" fmla="*/ 2 h 50"/>
                <a:gd name="T30" fmla="*/ 24 w 50"/>
                <a:gd name="T31" fmla="*/ 0 h 50"/>
                <a:gd name="T32" fmla="*/ 24 w 50"/>
                <a:gd name="T33" fmla="*/ 0 h 50"/>
                <a:gd name="T34" fmla="*/ 34 w 50"/>
                <a:gd name="T35" fmla="*/ 2 h 50"/>
                <a:gd name="T36" fmla="*/ 42 w 50"/>
                <a:gd name="T37" fmla="*/ 6 h 50"/>
                <a:gd name="T38" fmla="*/ 48 w 50"/>
                <a:gd name="T39" fmla="*/ 16 h 50"/>
                <a:gd name="T40" fmla="*/ 50 w 50"/>
                <a:gd name="T41" fmla="*/ 26 h 50"/>
                <a:gd name="T42" fmla="*/ 50 w 50"/>
                <a:gd name="T43" fmla="*/ 26 h 5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
                <a:gd name="T67" fmla="*/ 0 h 50"/>
                <a:gd name="T68" fmla="*/ 50 w 50"/>
                <a:gd name="T69" fmla="*/ 50 h 5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 h="50">
                  <a:moveTo>
                    <a:pt x="50" y="26"/>
                  </a:moveTo>
                  <a:lnTo>
                    <a:pt x="50" y="26"/>
                  </a:lnTo>
                  <a:lnTo>
                    <a:pt x="48" y="36"/>
                  </a:lnTo>
                  <a:lnTo>
                    <a:pt x="42" y="44"/>
                  </a:lnTo>
                  <a:lnTo>
                    <a:pt x="34" y="48"/>
                  </a:lnTo>
                  <a:lnTo>
                    <a:pt x="24" y="50"/>
                  </a:lnTo>
                  <a:lnTo>
                    <a:pt x="14" y="48"/>
                  </a:lnTo>
                  <a:lnTo>
                    <a:pt x="6" y="44"/>
                  </a:lnTo>
                  <a:lnTo>
                    <a:pt x="2" y="36"/>
                  </a:lnTo>
                  <a:lnTo>
                    <a:pt x="0" y="26"/>
                  </a:lnTo>
                  <a:lnTo>
                    <a:pt x="2" y="16"/>
                  </a:lnTo>
                  <a:lnTo>
                    <a:pt x="6" y="6"/>
                  </a:lnTo>
                  <a:lnTo>
                    <a:pt x="14" y="2"/>
                  </a:lnTo>
                  <a:lnTo>
                    <a:pt x="24" y="0"/>
                  </a:lnTo>
                  <a:lnTo>
                    <a:pt x="34" y="2"/>
                  </a:lnTo>
                  <a:lnTo>
                    <a:pt x="42" y="6"/>
                  </a:lnTo>
                  <a:lnTo>
                    <a:pt x="48" y="16"/>
                  </a:lnTo>
                  <a:lnTo>
                    <a:pt x="50"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4" name="Freeform 712">
              <a:extLst>
                <a:ext uri="{FF2B5EF4-FFF2-40B4-BE49-F238E27FC236}">
                  <a16:creationId xmlns:a16="http://schemas.microsoft.com/office/drawing/2014/main" id="{03D9172B-9279-4F98-A701-27812EE6A223}"/>
                </a:ext>
              </a:extLst>
            </p:cNvPr>
            <p:cNvSpPr>
              <a:spLocks/>
            </p:cNvSpPr>
            <p:nvPr/>
          </p:nvSpPr>
          <p:spPr bwMode="auto">
            <a:xfrm>
              <a:off x="4020" y="1824"/>
              <a:ext cx="50" cy="52"/>
            </a:xfrm>
            <a:custGeom>
              <a:avLst/>
              <a:gdLst>
                <a:gd name="T0" fmla="*/ 50 w 50"/>
                <a:gd name="T1" fmla="*/ 26 h 52"/>
                <a:gd name="T2" fmla="*/ 50 w 50"/>
                <a:gd name="T3" fmla="*/ 26 h 52"/>
                <a:gd name="T4" fmla="*/ 48 w 50"/>
                <a:gd name="T5" fmla="*/ 36 h 52"/>
                <a:gd name="T6" fmla="*/ 44 w 50"/>
                <a:gd name="T7" fmla="*/ 44 h 52"/>
                <a:gd name="T8" fmla="*/ 36 w 50"/>
                <a:gd name="T9" fmla="*/ 50 h 52"/>
                <a:gd name="T10" fmla="*/ 26 w 50"/>
                <a:gd name="T11" fmla="*/ 52 h 52"/>
                <a:gd name="T12" fmla="*/ 26 w 50"/>
                <a:gd name="T13" fmla="*/ 52 h 52"/>
                <a:gd name="T14" fmla="*/ 16 w 50"/>
                <a:gd name="T15" fmla="*/ 50 h 52"/>
                <a:gd name="T16" fmla="*/ 6 w 50"/>
                <a:gd name="T17" fmla="*/ 44 h 52"/>
                <a:gd name="T18" fmla="*/ 2 w 50"/>
                <a:gd name="T19" fmla="*/ 36 h 52"/>
                <a:gd name="T20" fmla="*/ 0 w 50"/>
                <a:gd name="T21" fmla="*/ 26 h 52"/>
                <a:gd name="T22" fmla="*/ 0 w 50"/>
                <a:gd name="T23" fmla="*/ 26 h 52"/>
                <a:gd name="T24" fmla="*/ 2 w 50"/>
                <a:gd name="T25" fmla="*/ 16 h 52"/>
                <a:gd name="T26" fmla="*/ 6 w 50"/>
                <a:gd name="T27" fmla="*/ 8 h 52"/>
                <a:gd name="T28" fmla="*/ 16 w 50"/>
                <a:gd name="T29" fmla="*/ 2 h 52"/>
                <a:gd name="T30" fmla="*/ 26 w 50"/>
                <a:gd name="T31" fmla="*/ 0 h 52"/>
                <a:gd name="T32" fmla="*/ 26 w 50"/>
                <a:gd name="T33" fmla="*/ 0 h 52"/>
                <a:gd name="T34" fmla="*/ 36 w 50"/>
                <a:gd name="T35" fmla="*/ 2 h 52"/>
                <a:gd name="T36" fmla="*/ 44 w 50"/>
                <a:gd name="T37" fmla="*/ 8 h 52"/>
                <a:gd name="T38" fmla="*/ 48 w 50"/>
                <a:gd name="T39" fmla="*/ 16 h 52"/>
                <a:gd name="T40" fmla="*/ 50 w 50"/>
                <a:gd name="T41" fmla="*/ 26 h 52"/>
                <a:gd name="T42" fmla="*/ 50 w 50"/>
                <a:gd name="T43" fmla="*/ 26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
                <a:gd name="T67" fmla="*/ 0 h 52"/>
                <a:gd name="T68" fmla="*/ 50 w 50"/>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 h="52">
                  <a:moveTo>
                    <a:pt x="50" y="26"/>
                  </a:moveTo>
                  <a:lnTo>
                    <a:pt x="50" y="26"/>
                  </a:lnTo>
                  <a:lnTo>
                    <a:pt x="48" y="36"/>
                  </a:lnTo>
                  <a:lnTo>
                    <a:pt x="44" y="44"/>
                  </a:lnTo>
                  <a:lnTo>
                    <a:pt x="36" y="50"/>
                  </a:lnTo>
                  <a:lnTo>
                    <a:pt x="26" y="52"/>
                  </a:lnTo>
                  <a:lnTo>
                    <a:pt x="16" y="50"/>
                  </a:lnTo>
                  <a:lnTo>
                    <a:pt x="6" y="44"/>
                  </a:lnTo>
                  <a:lnTo>
                    <a:pt x="2" y="36"/>
                  </a:lnTo>
                  <a:lnTo>
                    <a:pt x="0" y="26"/>
                  </a:lnTo>
                  <a:lnTo>
                    <a:pt x="2" y="16"/>
                  </a:lnTo>
                  <a:lnTo>
                    <a:pt x="6" y="8"/>
                  </a:lnTo>
                  <a:lnTo>
                    <a:pt x="16" y="2"/>
                  </a:lnTo>
                  <a:lnTo>
                    <a:pt x="26" y="0"/>
                  </a:lnTo>
                  <a:lnTo>
                    <a:pt x="36" y="2"/>
                  </a:lnTo>
                  <a:lnTo>
                    <a:pt x="44" y="8"/>
                  </a:lnTo>
                  <a:lnTo>
                    <a:pt x="48" y="16"/>
                  </a:lnTo>
                  <a:lnTo>
                    <a:pt x="50"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5" name="Freeform 713">
              <a:extLst>
                <a:ext uri="{FF2B5EF4-FFF2-40B4-BE49-F238E27FC236}">
                  <a16:creationId xmlns:a16="http://schemas.microsoft.com/office/drawing/2014/main" id="{0533065F-7264-4260-85BE-BDAC546CCA11}"/>
                </a:ext>
              </a:extLst>
            </p:cNvPr>
            <p:cNvSpPr>
              <a:spLocks/>
            </p:cNvSpPr>
            <p:nvPr/>
          </p:nvSpPr>
          <p:spPr bwMode="auto">
            <a:xfrm>
              <a:off x="3976" y="1838"/>
              <a:ext cx="50" cy="50"/>
            </a:xfrm>
            <a:custGeom>
              <a:avLst/>
              <a:gdLst>
                <a:gd name="T0" fmla="*/ 50 w 50"/>
                <a:gd name="T1" fmla="*/ 26 h 50"/>
                <a:gd name="T2" fmla="*/ 50 w 50"/>
                <a:gd name="T3" fmla="*/ 26 h 50"/>
                <a:gd name="T4" fmla="*/ 48 w 50"/>
                <a:gd name="T5" fmla="*/ 36 h 50"/>
                <a:gd name="T6" fmla="*/ 44 w 50"/>
                <a:gd name="T7" fmla="*/ 44 h 50"/>
                <a:gd name="T8" fmla="*/ 36 w 50"/>
                <a:gd name="T9" fmla="*/ 48 h 50"/>
                <a:gd name="T10" fmla="*/ 26 w 50"/>
                <a:gd name="T11" fmla="*/ 50 h 50"/>
                <a:gd name="T12" fmla="*/ 26 w 50"/>
                <a:gd name="T13" fmla="*/ 50 h 50"/>
                <a:gd name="T14" fmla="*/ 16 w 50"/>
                <a:gd name="T15" fmla="*/ 48 h 50"/>
                <a:gd name="T16" fmla="*/ 8 w 50"/>
                <a:gd name="T17" fmla="*/ 44 h 50"/>
                <a:gd name="T18" fmla="*/ 2 w 50"/>
                <a:gd name="T19" fmla="*/ 36 h 50"/>
                <a:gd name="T20" fmla="*/ 0 w 50"/>
                <a:gd name="T21" fmla="*/ 26 h 50"/>
                <a:gd name="T22" fmla="*/ 0 w 50"/>
                <a:gd name="T23" fmla="*/ 26 h 50"/>
                <a:gd name="T24" fmla="*/ 2 w 50"/>
                <a:gd name="T25" fmla="*/ 16 h 50"/>
                <a:gd name="T26" fmla="*/ 8 w 50"/>
                <a:gd name="T27" fmla="*/ 8 h 50"/>
                <a:gd name="T28" fmla="*/ 16 w 50"/>
                <a:gd name="T29" fmla="*/ 2 h 50"/>
                <a:gd name="T30" fmla="*/ 26 w 50"/>
                <a:gd name="T31" fmla="*/ 0 h 50"/>
                <a:gd name="T32" fmla="*/ 26 w 50"/>
                <a:gd name="T33" fmla="*/ 0 h 50"/>
                <a:gd name="T34" fmla="*/ 36 w 50"/>
                <a:gd name="T35" fmla="*/ 2 h 50"/>
                <a:gd name="T36" fmla="*/ 44 w 50"/>
                <a:gd name="T37" fmla="*/ 8 h 50"/>
                <a:gd name="T38" fmla="*/ 48 w 50"/>
                <a:gd name="T39" fmla="*/ 16 h 50"/>
                <a:gd name="T40" fmla="*/ 50 w 50"/>
                <a:gd name="T41" fmla="*/ 26 h 50"/>
                <a:gd name="T42" fmla="*/ 50 w 50"/>
                <a:gd name="T43" fmla="*/ 26 h 5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
                <a:gd name="T67" fmla="*/ 0 h 50"/>
                <a:gd name="T68" fmla="*/ 50 w 50"/>
                <a:gd name="T69" fmla="*/ 50 h 5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 h="50">
                  <a:moveTo>
                    <a:pt x="50" y="26"/>
                  </a:moveTo>
                  <a:lnTo>
                    <a:pt x="50" y="26"/>
                  </a:lnTo>
                  <a:lnTo>
                    <a:pt x="48" y="36"/>
                  </a:lnTo>
                  <a:lnTo>
                    <a:pt x="44" y="44"/>
                  </a:lnTo>
                  <a:lnTo>
                    <a:pt x="36" y="48"/>
                  </a:lnTo>
                  <a:lnTo>
                    <a:pt x="26" y="50"/>
                  </a:lnTo>
                  <a:lnTo>
                    <a:pt x="16" y="48"/>
                  </a:lnTo>
                  <a:lnTo>
                    <a:pt x="8" y="44"/>
                  </a:lnTo>
                  <a:lnTo>
                    <a:pt x="2" y="36"/>
                  </a:lnTo>
                  <a:lnTo>
                    <a:pt x="0" y="26"/>
                  </a:lnTo>
                  <a:lnTo>
                    <a:pt x="2" y="16"/>
                  </a:lnTo>
                  <a:lnTo>
                    <a:pt x="8" y="8"/>
                  </a:lnTo>
                  <a:lnTo>
                    <a:pt x="16" y="2"/>
                  </a:lnTo>
                  <a:lnTo>
                    <a:pt x="26" y="0"/>
                  </a:lnTo>
                  <a:lnTo>
                    <a:pt x="36" y="2"/>
                  </a:lnTo>
                  <a:lnTo>
                    <a:pt x="44" y="8"/>
                  </a:lnTo>
                  <a:lnTo>
                    <a:pt x="48" y="16"/>
                  </a:lnTo>
                  <a:lnTo>
                    <a:pt x="50"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6" name="Freeform 714">
              <a:extLst>
                <a:ext uri="{FF2B5EF4-FFF2-40B4-BE49-F238E27FC236}">
                  <a16:creationId xmlns:a16="http://schemas.microsoft.com/office/drawing/2014/main" id="{25B1CC19-97A6-42CB-9F7D-C674DBDF0E83}"/>
                </a:ext>
              </a:extLst>
            </p:cNvPr>
            <p:cNvSpPr>
              <a:spLocks/>
            </p:cNvSpPr>
            <p:nvPr/>
          </p:nvSpPr>
          <p:spPr bwMode="auto">
            <a:xfrm>
              <a:off x="3934" y="1866"/>
              <a:ext cx="50" cy="52"/>
            </a:xfrm>
            <a:custGeom>
              <a:avLst/>
              <a:gdLst>
                <a:gd name="T0" fmla="*/ 50 w 50"/>
                <a:gd name="T1" fmla="*/ 26 h 52"/>
                <a:gd name="T2" fmla="*/ 50 w 50"/>
                <a:gd name="T3" fmla="*/ 26 h 52"/>
                <a:gd name="T4" fmla="*/ 48 w 50"/>
                <a:gd name="T5" fmla="*/ 36 h 52"/>
                <a:gd name="T6" fmla="*/ 44 w 50"/>
                <a:gd name="T7" fmla="*/ 44 h 52"/>
                <a:gd name="T8" fmla="*/ 34 w 50"/>
                <a:gd name="T9" fmla="*/ 50 h 52"/>
                <a:gd name="T10" fmla="*/ 24 w 50"/>
                <a:gd name="T11" fmla="*/ 52 h 52"/>
                <a:gd name="T12" fmla="*/ 24 w 50"/>
                <a:gd name="T13" fmla="*/ 52 h 52"/>
                <a:gd name="T14" fmla="*/ 14 w 50"/>
                <a:gd name="T15" fmla="*/ 50 h 52"/>
                <a:gd name="T16" fmla="*/ 6 w 50"/>
                <a:gd name="T17" fmla="*/ 44 h 52"/>
                <a:gd name="T18" fmla="*/ 2 w 50"/>
                <a:gd name="T19" fmla="*/ 36 h 52"/>
                <a:gd name="T20" fmla="*/ 0 w 50"/>
                <a:gd name="T21" fmla="*/ 26 h 52"/>
                <a:gd name="T22" fmla="*/ 0 w 50"/>
                <a:gd name="T23" fmla="*/ 26 h 52"/>
                <a:gd name="T24" fmla="*/ 2 w 50"/>
                <a:gd name="T25" fmla="*/ 16 h 52"/>
                <a:gd name="T26" fmla="*/ 6 w 50"/>
                <a:gd name="T27" fmla="*/ 8 h 52"/>
                <a:gd name="T28" fmla="*/ 14 w 50"/>
                <a:gd name="T29" fmla="*/ 2 h 52"/>
                <a:gd name="T30" fmla="*/ 24 w 50"/>
                <a:gd name="T31" fmla="*/ 0 h 52"/>
                <a:gd name="T32" fmla="*/ 24 w 50"/>
                <a:gd name="T33" fmla="*/ 0 h 52"/>
                <a:gd name="T34" fmla="*/ 34 w 50"/>
                <a:gd name="T35" fmla="*/ 2 h 52"/>
                <a:gd name="T36" fmla="*/ 44 w 50"/>
                <a:gd name="T37" fmla="*/ 8 h 52"/>
                <a:gd name="T38" fmla="*/ 48 w 50"/>
                <a:gd name="T39" fmla="*/ 16 h 52"/>
                <a:gd name="T40" fmla="*/ 50 w 50"/>
                <a:gd name="T41" fmla="*/ 26 h 52"/>
                <a:gd name="T42" fmla="*/ 50 w 50"/>
                <a:gd name="T43" fmla="*/ 26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
                <a:gd name="T67" fmla="*/ 0 h 52"/>
                <a:gd name="T68" fmla="*/ 50 w 50"/>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 h="52">
                  <a:moveTo>
                    <a:pt x="50" y="26"/>
                  </a:moveTo>
                  <a:lnTo>
                    <a:pt x="50" y="26"/>
                  </a:lnTo>
                  <a:lnTo>
                    <a:pt x="48" y="36"/>
                  </a:lnTo>
                  <a:lnTo>
                    <a:pt x="44" y="44"/>
                  </a:lnTo>
                  <a:lnTo>
                    <a:pt x="34" y="50"/>
                  </a:lnTo>
                  <a:lnTo>
                    <a:pt x="24" y="52"/>
                  </a:lnTo>
                  <a:lnTo>
                    <a:pt x="14" y="50"/>
                  </a:lnTo>
                  <a:lnTo>
                    <a:pt x="6" y="44"/>
                  </a:lnTo>
                  <a:lnTo>
                    <a:pt x="2" y="36"/>
                  </a:lnTo>
                  <a:lnTo>
                    <a:pt x="0" y="26"/>
                  </a:lnTo>
                  <a:lnTo>
                    <a:pt x="2" y="16"/>
                  </a:lnTo>
                  <a:lnTo>
                    <a:pt x="6" y="8"/>
                  </a:lnTo>
                  <a:lnTo>
                    <a:pt x="14" y="2"/>
                  </a:lnTo>
                  <a:lnTo>
                    <a:pt x="24" y="0"/>
                  </a:lnTo>
                  <a:lnTo>
                    <a:pt x="34" y="2"/>
                  </a:lnTo>
                  <a:lnTo>
                    <a:pt x="44" y="8"/>
                  </a:lnTo>
                  <a:lnTo>
                    <a:pt x="48" y="16"/>
                  </a:lnTo>
                  <a:lnTo>
                    <a:pt x="50"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7" name="Freeform 715">
              <a:extLst>
                <a:ext uri="{FF2B5EF4-FFF2-40B4-BE49-F238E27FC236}">
                  <a16:creationId xmlns:a16="http://schemas.microsoft.com/office/drawing/2014/main" id="{29438788-A224-4E49-AE83-49E96276BD06}"/>
                </a:ext>
              </a:extLst>
            </p:cNvPr>
            <p:cNvSpPr>
              <a:spLocks/>
            </p:cNvSpPr>
            <p:nvPr/>
          </p:nvSpPr>
          <p:spPr bwMode="auto">
            <a:xfrm>
              <a:off x="3892" y="1894"/>
              <a:ext cx="52" cy="52"/>
            </a:xfrm>
            <a:custGeom>
              <a:avLst/>
              <a:gdLst>
                <a:gd name="T0" fmla="*/ 52 w 52"/>
                <a:gd name="T1" fmla="*/ 26 h 52"/>
                <a:gd name="T2" fmla="*/ 52 w 52"/>
                <a:gd name="T3" fmla="*/ 26 h 52"/>
                <a:gd name="T4" fmla="*/ 50 w 52"/>
                <a:gd name="T5" fmla="*/ 36 h 52"/>
                <a:gd name="T6" fmla="*/ 44 w 52"/>
                <a:gd name="T7" fmla="*/ 44 h 52"/>
                <a:gd name="T8" fmla="*/ 36 w 52"/>
                <a:gd name="T9" fmla="*/ 50 h 52"/>
                <a:gd name="T10" fmla="*/ 26 w 52"/>
                <a:gd name="T11" fmla="*/ 52 h 52"/>
                <a:gd name="T12" fmla="*/ 26 w 52"/>
                <a:gd name="T13" fmla="*/ 52 h 52"/>
                <a:gd name="T14" fmla="*/ 16 w 52"/>
                <a:gd name="T15" fmla="*/ 50 h 52"/>
                <a:gd name="T16" fmla="*/ 8 w 52"/>
                <a:gd name="T17" fmla="*/ 44 h 52"/>
                <a:gd name="T18" fmla="*/ 2 w 52"/>
                <a:gd name="T19" fmla="*/ 36 h 52"/>
                <a:gd name="T20" fmla="*/ 0 w 52"/>
                <a:gd name="T21" fmla="*/ 26 h 52"/>
                <a:gd name="T22" fmla="*/ 0 w 52"/>
                <a:gd name="T23" fmla="*/ 26 h 52"/>
                <a:gd name="T24" fmla="*/ 2 w 52"/>
                <a:gd name="T25" fmla="*/ 16 h 52"/>
                <a:gd name="T26" fmla="*/ 8 w 52"/>
                <a:gd name="T27" fmla="*/ 8 h 52"/>
                <a:gd name="T28" fmla="*/ 16 w 52"/>
                <a:gd name="T29" fmla="*/ 2 h 52"/>
                <a:gd name="T30" fmla="*/ 26 w 52"/>
                <a:gd name="T31" fmla="*/ 0 h 52"/>
                <a:gd name="T32" fmla="*/ 26 w 52"/>
                <a:gd name="T33" fmla="*/ 0 h 52"/>
                <a:gd name="T34" fmla="*/ 36 w 52"/>
                <a:gd name="T35" fmla="*/ 2 h 52"/>
                <a:gd name="T36" fmla="*/ 44 w 52"/>
                <a:gd name="T37" fmla="*/ 8 h 52"/>
                <a:gd name="T38" fmla="*/ 50 w 52"/>
                <a:gd name="T39" fmla="*/ 16 h 52"/>
                <a:gd name="T40" fmla="*/ 52 w 52"/>
                <a:gd name="T41" fmla="*/ 26 h 52"/>
                <a:gd name="T42" fmla="*/ 52 w 52"/>
                <a:gd name="T43" fmla="*/ 26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2"/>
                <a:gd name="T68" fmla="*/ 52 w 52"/>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2">
                  <a:moveTo>
                    <a:pt x="52" y="26"/>
                  </a:moveTo>
                  <a:lnTo>
                    <a:pt x="52" y="26"/>
                  </a:lnTo>
                  <a:lnTo>
                    <a:pt x="50" y="36"/>
                  </a:lnTo>
                  <a:lnTo>
                    <a:pt x="44" y="44"/>
                  </a:lnTo>
                  <a:lnTo>
                    <a:pt x="36" y="50"/>
                  </a:lnTo>
                  <a:lnTo>
                    <a:pt x="26" y="52"/>
                  </a:lnTo>
                  <a:lnTo>
                    <a:pt x="16" y="50"/>
                  </a:lnTo>
                  <a:lnTo>
                    <a:pt x="8" y="44"/>
                  </a:lnTo>
                  <a:lnTo>
                    <a:pt x="2" y="36"/>
                  </a:lnTo>
                  <a:lnTo>
                    <a:pt x="0" y="26"/>
                  </a:lnTo>
                  <a:lnTo>
                    <a:pt x="2" y="16"/>
                  </a:lnTo>
                  <a:lnTo>
                    <a:pt x="8" y="8"/>
                  </a:lnTo>
                  <a:lnTo>
                    <a:pt x="16" y="2"/>
                  </a:lnTo>
                  <a:lnTo>
                    <a:pt x="26" y="0"/>
                  </a:lnTo>
                  <a:lnTo>
                    <a:pt x="36" y="2"/>
                  </a:lnTo>
                  <a:lnTo>
                    <a:pt x="44" y="8"/>
                  </a:lnTo>
                  <a:lnTo>
                    <a:pt x="50" y="16"/>
                  </a:lnTo>
                  <a:lnTo>
                    <a:pt x="5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8" name="Freeform 716">
              <a:extLst>
                <a:ext uri="{FF2B5EF4-FFF2-40B4-BE49-F238E27FC236}">
                  <a16:creationId xmlns:a16="http://schemas.microsoft.com/office/drawing/2014/main" id="{F41AB0D9-3A9F-45A3-AE0A-A500EA5A14CA}"/>
                </a:ext>
              </a:extLst>
            </p:cNvPr>
            <p:cNvSpPr>
              <a:spLocks/>
            </p:cNvSpPr>
            <p:nvPr/>
          </p:nvSpPr>
          <p:spPr bwMode="auto">
            <a:xfrm>
              <a:off x="3854" y="1928"/>
              <a:ext cx="50" cy="52"/>
            </a:xfrm>
            <a:custGeom>
              <a:avLst/>
              <a:gdLst>
                <a:gd name="T0" fmla="*/ 50 w 50"/>
                <a:gd name="T1" fmla="*/ 26 h 52"/>
                <a:gd name="T2" fmla="*/ 50 w 50"/>
                <a:gd name="T3" fmla="*/ 26 h 52"/>
                <a:gd name="T4" fmla="*/ 48 w 50"/>
                <a:gd name="T5" fmla="*/ 36 h 52"/>
                <a:gd name="T6" fmla="*/ 44 w 50"/>
                <a:gd name="T7" fmla="*/ 44 h 52"/>
                <a:gd name="T8" fmla="*/ 34 w 50"/>
                <a:gd name="T9" fmla="*/ 50 h 52"/>
                <a:gd name="T10" fmla="*/ 24 w 50"/>
                <a:gd name="T11" fmla="*/ 52 h 52"/>
                <a:gd name="T12" fmla="*/ 24 w 50"/>
                <a:gd name="T13" fmla="*/ 52 h 52"/>
                <a:gd name="T14" fmla="*/ 14 w 50"/>
                <a:gd name="T15" fmla="*/ 50 h 52"/>
                <a:gd name="T16" fmla="*/ 6 w 50"/>
                <a:gd name="T17" fmla="*/ 44 h 52"/>
                <a:gd name="T18" fmla="*/ 2 w 50"/>
                <a:gd name="T19" fmla="*/ 36 h 52"/>
                <a:gd name="T20" fmla="*/ 0 w 50"/>
                <a:gd name="T21" fmla="*/ 26 h 52"/>
                <a:gd name="T22" fmla="*/ 0 w 50"/>
                <a:gd name="T23" fmla="*/ 26 h 52"/>
                <a:gd name="T24" fmla="*/ 2 w 50"/>
                <a:gd name="T25" fmla="*/ 16 h 52"/>
                <a:gd name="T26" fmla="*/ 6 w 50"/>
                <a:gd name="T27" fmla="*/ 8 h 52"/>
                <a:gd name="T28" fmla="*/ 14 w 50"/>
                <a:gd name="T29" fmla="*/ 2 h 52"/>
                <a:gd name="T30" fmla="*/ 24 w 50"/>
                <a:gd name="T31" fmla="*/ 0 h 52"/>
                <a:gd name="T32" fmla="*/ 24 w 50"/>
                <a:gd name="T33" fmla="*/ 0 h 52"/>
                <a:gd name="T34" fmla="*/ 34 w 50"/>
                <a:gd name="T35" fmla="*/ 2 h 52"/>
                <a:gd name="T36" fmla="*/ 44 w 50"/>
                <a:gd name="T37" fmla="*/ 8 h 52"/>
                <a:gd name="T38" fmla="*/ 48 w 50"/>
                <a:gd name="T39" fmla="*/ 16 h 52"/>
                <a:gd name="T40" fmla="*/ 50 w 50"/>
                <a:gd name="T41" fmla="*/ 26 h 52"/>
                <a:gd name="T42" fmla="*/ 50 w 50"/>
                <a:gd name="T43" fmla="*/ 26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
                <a:gd name="T67" fmla="*/ 0 h 52"/>
                <a:gd name="T68" fmla="*/ 50 w 50"/>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 h="52">
                  <a:moveTo>
                    <a:pt x="50" y="26"/>
                  </a:moveTo>
                  <a:lnTo>
                    <a:pt x="50" y="26"/>
                  </a:lnTo>
                  <a:lnTo>
                    <a:pt x="48" y="36"/>
                  </a:lnTo>
                  <a:lnTo>
                    <a:pt x="44" y="44"/>
                  </a:lnTo>
                  <a:lnTo>
                    <a:pt x="34" y="50"/>
                  </a:lnTo>
                  <a:lnTo>
                    <a:pt x="24" y="52"/>
                  </a:lnTo>
                  <a:lnTo>
                    <a:pt x="14" y="50"/>
                  </a:lnTo>
                  <a:lnTo>
                    <a:pt x="6" y="44"/>
                  </a:lnTo>
                  <a:lnTo>
                    <a:pt x="2" y="36"/>
                  </a:lnTo>
                  <a:lnTo>
                    <a:pt x="0" y="26"/>
                  </a:lnTo>
                  <a:lnTo>
                    <a:pt x="2" y="16"/>
                  </a:lnTo>
                  <a:lnTo>
                    <a:pt x="6" y="8"/>
                  </a:lnTo>
                  <a:lnTo>
                    <a:pt x="14" y="2"/>
                  </a:lnTo>
                  <a:lnTo>
                    <a:pt x="24" y="0"/>
                  </a:lnTo>
                  <a:lnTo>
                    <a:pt x="34" y="2"/>
                  </a:lnTo>
                  <a:lnTo>
                    <a:pt x="44" y="8"/>
                  </a:lnTo>
                  <a:lnTo>
                    <a:pt x="48" y="16"/>
                  </a:lnTo>
                  <a:lnTo>
                    <a:pt x="50"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9" name="Freeform 717">
              <a:extLst>
                <a:ext uri="{FF2B5EF4-FFF2-40B4-BE49-F238E27FC236}">
                  <a16:creationId xmlns:a16="http://schemas.microsoft.com/office/drawing/2014/main" id="{CC1F4137-8741-4FC8-AEBD-D96191AFEDA7}"/>
                </a:ext>
              </a:extLst>
            </p:cNvPr>
            <p:cNvSpPr>
              <a:spLocks/>
            </p:cNvSpPr>
            <p:nvPr/>
          </p:nvSpPr>
          <p:spPr bwMode="auto">
            <a:xfrm>
              <a:off x="3822" y="1966"/>
              <a:ext cx="52" cy="53"/>
            </a:xfrm>
            <a:custGeom>
              <a:avLst/>
              <a:gdLst>
                <a:gd name="T0" fmla="*/ 52 w 52"/>
                <a:gd name="T1" fmla="*/ 26 h 53"/>
                <a:gd name="T2" fmla="*/ 52 w 52"/>
                <a:gd name="T3" fmla="*/ 26 h 53"/>
                <a:gd name="T4" fmla="*/ 50 w 52"/>
                <a:gd name="T5" fmla="*/ 36 h 53"/>
                <a:gd name="T6" fmla="*/ 44 w 52"/>
                <a:gd name="T7" fmla="*/ 44 h 53"/>
                <a:gd name="T8" fmla="*/ 36 w 52"/>
                <a:gd name="T9" fmla="*/ 51 h 53"/>
                <a:gd name="T10" fmla="*/ 26 w 52"/>
                <a:gd name="T11" fmla="*/ 53 h 53"/>
                <a:gd name="T12" fmla="*/ 26 w 52"/>
                <a:gd name="T13" fmla="*/ 53 h 53"/>
                <a:gd name="T14" fmla="*/ 16 w 52"/>
                <a:gd name="T15" fmla="*/ 51 h 53"/>
                <a:gd name="T16" fmla="*/ 8 w 52"/>
                <a:gd name="T17" fmla="*/ 44 h 53"/>
                <a:gd name="T18" fmla="*/ 2 w 52"/>
                <a:gd name="T19" fmla="*/ 36 h 53"/>
                <a:gd name="T20" fmla="*/ 0 w 52"/>
                <a:gd name="T21" fmla="*/ 26 h 53"/>
                <a:gd name="T22" fmla="*/ 0 w 52"/>
                <a:gd name="T23" fmla="*/ 26 h 53"/>
                <a:gd name="T24" fmla="*/ 2 w 52"/>
                <a:gd name="T25" fmla="*/ 16 h 53"/>
                <a:gd name="T26" fmla="*/ 8 w 52"/>
                <a:gd name="T27" fmla="*/ 8 h 53"/>
                <a:gd name="T28" fmla="*/ 16 w 52"/>
                <a:gd name="T29" fmla="*/ 2 h 53"/>
                <a:gd name="T30" fmla="*/ 26 w 52"/>
                <a:gd name="T31" fmla="*/ 0 h 53"/>
                <a:gd name="T32" fmla="*/ 26 w 52"/>
                <a:gd name="T33" fmla="*/ 0 h 53"/>
                <a:gd name="T34" fmla="*/ 36 w 52"/>
                <a:gd name="T35" fmla="*/ 2 h 53"/>
                <a:gd name="T36" fmla="*/ 44 w 52"/>
                <a:gd name="T37" fmla="*/ 8 h 53"/>
                <a:gd name="T38" fmla="*/ 50 w 52"/>
                <a:gd name="T39" fmla="*/ 16 h 53"/>
                <a:gd name="T40" fmla="*/ 52 w 52"/>
                <a:gd name="T41" fmla="*/ 26 h 53"/>
                <a:gd name="T42" fmla="*/ 52 w 52"/>
                <a:gd name="T43" fmla="*/ 26 h 5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3"/>
                <a:gd name="T68" fmla="*/ 52 w 52"/>
                <a:gd name="T69" fmla="*/ 53 h 5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3">
                  <a:moveTo>
                    <a:pt x="52" y="26"/>
                  </a:moveTo>
                  <a:lnTo>
                    <a:pt x="52" y="26"/>
                  </a:lnTo>
                  <a:lnTo>
                    <a:pt x="50" y="36"/>
                  </a:lnTo>
                  <a:lnTo>
                    <a:pt x="44" y="44"/>
                  </a:lnTo>
                  <a:lnTo>
                    <a:pt x="36" y="51"/>
                  </a:lnTo>
                  <a:lnTo>
                    <a:pt x="26" y="53"/>
                  </a:lnTo>
                  <a:lnTo>
                    <a:pt x="16" y="51"/>
                  </a:lnTo>
                  <a:lnTo>
                    <a:pt x="8" y="44"/>
                  </a:lnTo>
                  <a:lnTo>
                    <a:pt x="2" y="36"/>
                  </a:lnTo>
                  <a:lnTo>
                    <a:pt x="0" y="26"/>
                  </a:lnTo>
                  <a:lnTo>
                    <a:pt x="2" y="16"/>
                  </a:lnTo>
                  <a:lnTo>
                    <a:pt x="8" y="8"/>
                  </a:lnTo>
                  <a:lnTo>
                    <a:pt x="16" y="2"/>
                  </a:lnTo>
                  <a:lnTo>
                    <a:pt x="26" y="0"/>
                  </a:lnTo>
                  <a:lnTo>
                    <a:pt x="36" y="2"/>
                  </a:lnTo>
                  <a:lnTo>
                    <a:pt x="44" y="8"/>
                  </a:lnTo>
                  <a:lnTo>
                    <a:pt x="50" y="16"/>
                  </a:lnTo>
                  <a:lnTo>
                    <a:pt x="5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0" name="Freeform 718">
              <a:extLst>
                <a:ext uri="{FF2B5EF4-FFF2-40B4-BE49-F238E27FC236}">
                  <a16:creationId xmlns:a16="http://schemas.microsoft.com/office/drawing/2014/main" id="{62515179-BAB3-4C75-B79F-5C64EB4651EF}"/>
                </a:ext>
              </a:extLst>
            </p:cNvPr>
            <p:cNvSpPr>
              <a:spLocks/>
            </p:cNvSpPr>
            <p:nvPr/>
          </p:nvSpPr>
          <p:spPr bwMode="auto">
            <a:xfrm>
              <a:off x="3798" y="2006"/>
              <a:ext cx="50" cy="51"/>
            </a:xfrm>
            <a:custGeom>
              <a:avLst/>
              <a:gdLst>
                <a:gd name="T0" fmla="*/ 50 w 50"/>
                <a:gd name="T1" fmla="*/ 25 h 51"/>
                <a:gd name="T2" fmla="*/ 50 w 50"/>
                <a:gd name="T3" fmla="*/ 25 h 51"/>
                <a:gd name="T4" fmla="*/ 48 w 50"/>
                <a:gd name="T5" fmla="*/ 35 h 51"/>
                <a:gd name="T6" fmla="*/ 44 w 50"/>
                <a:gd name="T7" fmla="*/ 45 h 51"/>
                <a:gd name="T8" fmla="*/ 34 w 50"/>
                <a:gd name="T9" fmla="*/ 49 h 51"/>
                <a:gd name="T10" fmla="*/ 24 w 50"/>
                <a:gd name="T11" fmla="*/ 51 h 51"/>
                <a:gd name="T12" fmla="*/ 24 w 50"/>
                <a:gd name="T13" fmla="*/ 51 h 51"/>
                <a:gd name="T14" fmla="*/ 14 w 50"/>
                <a:gd name="T15" fmla="*/ 49 h 51"/>
                <a:gd name="T16" fmla="*/ 6 w 50"/>
                <a:gd name="T17" fmla="*/ 45 h 51"/>
                <a:gd name="T18" fmla="*/ 2 w 50"/>
                <a:gd name="T19" fmla="*/ 35 h 51"/>
                <a:gd name="T20" fmla="*/ 0 w 50"/>
                <a:gd name="T21" fmla="*/ 25 h 51"/>
                <a:gd name="T22" fmla="*/ 0 w 50"/>
                <a:gd name="T23" fmla="*/ 25 h 51"/>
                <a:gd name="T24" fmla="*/ 2 w 50"/>
                <a:gd name="T25" fmla="*/ 15 h 51"/>
                <a:gd name="T26" fmla="*/ 6 w 50"/>
                <a:gd name="T27" fmla="*/ 6 h 51"/>
                <a:gd name="T28" fmla="*/ 14 w 50"/>
                <a:gd name="T29" fmla="*/ 2 h 51"/>
                <a:gd name="T30" fmla="*/ 24 w 50"/>
                <a:gd name="T31" fmla="*/ 0 h 51"/>
                <a:gd name="T32" fmla="*/ 24 w 50"/>
                <a:gd name="T33" fmla="*/ 0 h 51"/>
                <a:gd name="T34" fmla="*/ 34 w 50"/>
                <a:gd name="T35" fmla="*/ 2 h 51"/>
                <a:gd name="T36" fmla="*/ 44 w 50"/>
                <a:gd name="T37" fmla="*/ 6 h 51"/>
                <a:gd name="T38" fmla="*/ 48 w 50"/>
                <a:gd name="T39" fmla="*/ 15 h 51"/>
                <a:gd name="T40" fmla="*/ 50 w 50"/>
                <a:gd name="T41" fmla="*/ 25 h 51"/>
                <a:gd name="T42" fmla="*/ 50 w 50"/>
                <a:gd name="T43" fmla="*/ 25 h 5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
                <a:gd name="T67" fmla="*/ 0 h 51"/>
                <a:gd name="T68" fmla="*/ 50 w 50"/>
                <a:gd name="T69" fmla="*/ 51 h 5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 h="51">
                  <a:moveTo>
                    <a:pt x="50" y="25"/>
                  </a:moveTo>
                  <a:lnTo>
                    <a:pt x="50" y="25"/>
                  </a:lnTo>
                  <a:lnTo>
                    <a:pt x="48" y="35"/>
                  </a:lnTo>
                  <a:lnTo>
                    <a:pt x="44" y="45"/>
                  </a:lnTo>
                  <a:lnTo>
                    <a:pt x="34" y="49"/>
                  </a:lnTo>
                  <a:lnTo>
                    <a:pt x="24" y="51"/>
                  </a:lnTo>
                  <a:lnTo>
                    <a:pt x="14" y="49"/>
                  </a:lnTo>
                  <a:lnTo>
                    <a:pt x="6" y="45"/>
                  </a:lnTo>
                  <a:lnTo>
                    <a:pt x="2" y="35"/>
                  </a:lnTo>
                  <a:lnTo>
                    <a:pt x="0" y="25"/>
                  </a:lnTo>
                  <a:lnTo>
                    <a:pt x="2" y="15"/>
                  </a:lnTo>
                  <a:lnTo>
                    <a:pt x="6" y="6"/>
                  </a:lnTo>
                  <a:lnTo>
                    <a:pt x="14" y="2"/>
                  </a:lnTo>
                  <a:lnTo>
                    <a:pt x="24" y="0"/>
                  </a:lnTo>
                  <a:lnTo>
                    <a:pt x="34" y="2"/>
                  </a:lnTo>
                  <a:lnTo>
                    <a:pt x="44" y="6"/>
                  </a:lnTo>
                  <a:lnTo>
                    <a:pt x="48" y="15"/>
                  </a:lnTo>
                  <a:lnTo>
                    <a:pt x="50"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1" name="Freeform 719">
              <a:extLst>
                <a:ext uri="{FF2B5EF4-FFF2-40B4-BE49-F238E27FC236}">
                  <a16:creationId xmlns:a16="http://schemas.microsoft.com/office/drawing/2014/main" id="{76FCC442-2548-439E-BB9B-19772A612E09}"/>
                </a:ext>
              </a:extLst>
            </p:cNvPr>
            <p:cNvSpPr>
              <a:spLocks/>
            </p:cNvSpPr>
            <p:nvPr/>
          </p:nvSpPr>
          <p:spPr bwMode="auto">
            <a:xfrm>
              <a:off x="3778" y="2051"/>
              <a:ext cx="50" cy="52"/>
            </a:xfrm>
            <a:custGeom>
              <a:avLst/>
              <a:gdLst>
                <a:gd name="T0" fmla="*/ 50 w 50"/>
                <a:gd name="T1" fmla="*/ 26 h 52"/>
                <a:gd name="T2" fmla="*/ 50 w 50"/>
                <a:gd name="T3" fmla="*/ 26 h 52"/>
                <a:gd name="T4" fmla="*/ 48 w 50"/>
                <a:gd name="T5" fmla="*/ 36 h 52"/>
                <a:gd name="T6" fmla="*/ 44 w 50"/>
                <a:gd name="T7" fmla="*/ 44 h 52"/>
                <a:gd name="T8" fmla="*/ 36 w 50"/>
                <a:gd name="T9" fmla="*/ 50 h 52"/>
                <a:gd name="T10" fmla="*/ 26 w 50"/>
                <a:gd name="T11" fmla="*/ 52 h 52"/>
                <a:gd name="T12" fmla="*/ 26 w 50"/>
                <a:gd name="T13" fmla="*/ 52 h 52"/>
                <a:gd name="T14" fmla="*/ 16 w 50"/>
                <a:gd name="T15" fmla="*/ 50 h 52"/>
                <a:gd name="T16" fmla="*/ 8 w 50"/>
                <a:gd name="T17" fmla="*/ 44 h 52"/>
                <a:gd name="T18" fmla="*/ 2 w 50"/>
                <a:gd name="T19" fmla="*/ 36 h 52"/>
                <a:gd name="T20" fmla="*/ 0 w 50"/>
                <a:gd name="T21" fmla="*/ 26 h 52"/>
                <a:gd name="T22" fmla="*/ 0 w 50"/>
                <a:gd name="T23" fmla="*/ 26 h 52"/>
                <a:gd name="T24" fmla="*/ 2 w 50"/>
                <a:gd name="T25" fmla="*/ 16 h 52"/>
                <a:gd name="T26" fmla="*/ 8 w 50"/>
                <a:gd name="T27" fmla="*/ 8 h 52"/>
                <a:gd name="T28" fmla="*/ 16 w 50"/>
                <a:gd name="T29" fmla="*/ 2 h 52"/>
                <a:gd name="T30" fmla="*/ 26 w 50"/>
                <a:gd name="T31" fmla="*/ 0 h 52"/>
                <a:gd name="T32" fmla="*/ 26 w 50"/>
                <a:gd name="T33" fmla="*/ 0 h 52"/>
                <a:gd name="T34" fmla="*/ 36 w 50"/>
                <a:gd name="T35" fmla="*/ 2 h 52"/>
                <a:gd name="T36" fmla="*/ 44 w 50"/>
                <a:gd name="T37" fmla="*/ 8 h 52"/>
                <a:gd name="T38" fmla="*/ 48 w 50"/>
                <a:gd name="T39" fmla="*/ 16 h 52"/>
                <a:gd name="T40" fmla="*/ 50 w 50"/>
                <a:gd name="T41" fmla="*/ 26 h 52"/>
                <a:gd name="T42" fmla="*/ 50 w 50"/>
                <a:gd name="T43" fmla="*/ 26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
                <a:gd name="T67" fmla="*/ 0 h 52"/>
                <a:gd name="T68" fmla="*/ 50 w 50"/>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 h="52">
                  <a:moveTo>
                    <a:pt x="50" y="26"/>
                  </a:moveTo>
                  <a:lnTo>
                    <a:pt x="50" y="26"/>
                  </a:lnTo>
                  <a:lnTo>
                    <a:pt x="48" y="36"/>
                  </a:lnTo>
                  <a:lnTo>
                    <a:pt x="44" y="44"/>
                  </a:lnTo>
                  <a:lnTo>
                    <a:pt x="36" y="50"/>
                  </a:lnTo>
                  <a:lnTo>
                    <a:pt x="26" y="52"/>
                  </a:lnTo>
                  <a:lnTo>
                    <a:pt x="16" y="50"/>
                  </a:lnTo>
                  <a:lnTo>
                    <a:pt x="8" y="44"/>
                  </a:lnTo>
                  <a:lnTo>
                    <a:pt x="2" y="36"/>
                  </a:lnTo>
                  <a:lnTo>
                    <a:pt x="0" y="26"/>
                  </a:lnTo>
                  <a:lnTo>
                    <a:pt x="2" y="16"/>
                  </a:lnTo>
                  <a:lnTo>
                    <a:pt x="8" y="8"/>
                  </a:lnTo>
                  <a:lnTo>
                    <a:pt x="16" y="2"/>
                  </a:lnTo>
                  <a:lnTo>
                    <a:pt x="26" y="0"/>
                  </a:lnTo>
                  <a:lnTo>
                    <a:pt x="36" y="2"/>
                  </a:lnTo>
                  <a:lnTo>
                    <a:pt x="44" y="8"/>
                  </a:lnTo>
                  <a:lnTo>
                    <a:pt x="48" y="16"/>
                  </a:lnTo>
                  <a:lnTo>
                    <a:pt x="50"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2" name="Freeform 720">
              <a:extLst>
                <a:ext uri="{FF2B5EF4-FFF2-40B4-BE49-F238E27FC236}">
                  <a16:creationId xmlns:a16="http://schemas.microsoft.com/office/drawing/2014/main" id="{D0E4E728-C34E-4060-AFBD-CAF45D54720C}"/>
                </a:ext>
              </a:extLst>
            </p:cNvPr>
            <p:cNvSpPr>
              <a:spLocks/>
            </p:cNvSpPr>
            <p:nvPr/>
          </p:nvSpPr>
          <p:spPr bwMode="auto">
            <a:xfrm>
              <a:off x="3764" y="2099"/>
              <a:ext cx="52" cy="52"/>
            </a:xfrm>
            <a:custGeom>
              <a:avLst/>
              <a:gdLst>
                <a:gd name="T0" fmla="*/ 52 w 52"/>
                <a:gd name="T1" fmla="*/ 26 h 52"/>
                <a:gd name="T2" fmla="*/ 52 w 52"/>
                <a:gd name="T3" fmla="*/ 26 h 52"/>
                <a:gd name="T4" fmla="*/ 50 w 52"/>
                <a:gd name="T5" fmla="*/ 36 h 52"/>
                <a:gd name="T6" fmla="*/ 44 w 52"/>
                <a:gd name="T7" fmla="*/ 44 h 52"/>
                <a:gd name="T8" fmla="*/ 36 w 52"/>
                <a:gd name="T9" fmla="*/ 50 h 52"/>
                <a:gd name="T10" fmla="*/ 26 w 52"/>
                <a:gd name="T11" fmla="*/ 52 h 52"/>
                <a:gd name="T12" fmla="*/ 26 w 52"/>
                <a:gd name="T13" fmla="*/ 52 h 52"/>
                <a:gd name="T14" fmla="*/ 16 w 52"/>
                <a:gd name="T15" fmla="*/ 50 h 52"/>
                <a:gd name="T16" fmla="*/ 8 w 52"/>
                <a:gd name="T17" fmla="*/ 44 h 52"/>
                <a:gd name="T18" fmla="*/ 2 w 52"/>
                <a:gd name="T19" fmla="*/ 36 h 52"/>
                <a:gd name="T20" fmla="*/ 0 w 52"/>
                <a:gd name="T21" fmla="*/ 26 h 52"/>
                <a:gd name="T22" fmla="*/ 0 w 52"/>
                <a:gd name="T23" fmla="*/ 26 h 52"/>
                <a:gd name="T24" fmla="*/ 2 w 52"/>
                <a:gd name="T25" fmla="*/ 16 h 52"/>
                <a:gd name="T26" fmla="*/ 8 w 52"/>
                <a:gd name="T27" fmla="*/ 8 h 52"/>
                <a:gd name="T28" fmla="*/ 16 w 52"/>
                <a:gd name="T29" fmla="*/ 2 h 52"/>
                <a:gd name="T30" fmla="*/ 26 w 52"/>
                <a:gd name="T31" fmla="*/ 0 h 52"/>
                <a:gd name="T32" fmla="*/ 26 w 52"/>
                <a:gd name="T33" fmla="*/ 0 h 52"/>
                <a:gd name="T34" fmla="*/ 36 w 52"/>
                <a:gd name="T35" fmla="*/ 2 h 52"/>
                <a:gd name="T36" fmla="*/ 44 w 52"/>
                <a:gd name="T37" fmla="*/ 8 h 52"/>
                <a:gd name="T38" fmla="*/ 50 w 52"/>
                <a:gd name="T39" fmla="*/ 16 h 52"/>
                <a:gd name="T40" fmla="*/ 52 w 52"/>
                <a:gd name="T41" fmla="*/ 26 h 52"/>
                <a:gd name="T42" fmla="*/ 52 w 52"/>
                <a:gd name="T43" fmla="*/ 26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2"/>
                <a:gd name="T68" fmla="*/ 52 w 52"/>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2">
                  <a:moveTo>
                    <a:pt x="52" y="26"/>
                  </a:moveTo>
                  <a:lnTo>
                    <a:pt x="52" y="26"/>
                  </a:lnTo>
                  <a:lnTo>
                    <a:pt x="50" y="36"/>
                  </a:lnTo>
                  <a:lnTo>
                    <a:pt x="44" y="44"/>
                  </a:lnTo>
                  <a:lnTo>
                    <a:pt x="36" y="50"/>
                  </a:lnTo>
                  <a:lnTo>
                    <a:pt x="26" y="52"/>
                  </a:lnTo>
                  <a:lnTo>
                    <a:pt x="16" y="50"/>
                  </a:lnTo>
                  <a:lnTo>
                    <a:pt x="8" y="44"/>
                  </a:lnTo>
                  <a:lnTo>
                    <a:pt x="2" y="36"/>
                  </a:lnTo>
                  <a:lnTo>
                    <a:pt x="0" y="26"/>
                  </a:lnTo>
                  <a:lnTo>
                    <a:pt x="2" y="16"/>
                  </a:lnTo>
                  <a:lnTo>
                    <a:pt x="8" y="8"/>
                  </a:lnTo>
                  <a:lnTo>
                    <a:pt x="16" y="2"/>
                  </a:lnTo>
                  <a:lnTo>
                    <a:pt x="26" y="0"/>
                  </a:lnTo>
                  <a:lnTo>
                    <a:pt x="36" y="2"/>
                  </a:lnTo>
                  <a:lnTo>
                    <a:pt x="44" y="8"/>
                  </a:lnTo>
                  <a:lnTo>
                    <a:pt x="50" y="16"/>
                  </a:lnTo>
                  <a:lnTo>
                    <a:pt x="5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3" name="Freeform 721">
              <a:extLst>
                <a:ext uri="{FF2B5EF4-FFF2-40B4-BE49-F238E27FC236}">
                  <a16:creationId xmlns:a16="http://schemas.microsoft.com/office/drawing/2014/main" id="{6B4F82C2-D36F-4365-B095-A572AE021CAB}"/>
                </a:ext>
              </a:extLst>
            </p:cNvPr>
            <p:cNvSpPr>
              <a:spLocks/>
            </p:cNvSpPr>
            <p:nvPr/>
          </p:nvSpPr>
          <p:spPr bwMode="auto">
            <a:xfrm>
              <a:off x="3762" y="2143"/>
              <a:ext cx="50" cy="50"/>
            </a:xfrm>
            <a:custGeom>
              <a:avLst/>
              <a:gdLst>
                <a:gd name="T0" fmla="*/ 50 w 50"/>
                <a:gd name="T1" fmla="*/ 24 h 50"/>
                <a:gd name="T2" fmla="*/ 50 w 50"/>
                <a:gd name="T3" fmla="*/ 24 h 50"/>
                <a:gd name="T4" fmla="*/ 48 w 50"/>
                <a:gd name="T5" fmla="*/ 34 h 50"/>
                <a:gd name="T6" fmla="*/ 42 w 50"/>
                <a:gd name="T7" fmla="*/ 42 h 50"/>
                <a:gd name="T8" fmla="*/ 34 w 50"/>
                <a:gd name="T9" fmla="*/ 48 h 50"/>
                <a:gd name="T10" fmla="*/ 24 w 50"/>
                <a:gd name="T11" fmla="*/ 50 h 50"/>
                <a:gd name="T12" fmla="*/ 24 w 50"/>
                <a:gd name="T13" fmla="*/ 50 h 50"/>
                <a:gd name="T14" fmla="*/ 14 w 50"/>
                <a:gd name="T15" fmla="*/ 48 h 50"/>
                <a:gd name="T16" fmla="*/ 6 w 50"/>
                <a:gd name="T17" fmla="*/ 42 h 50"/>
                <a:gd name="T18" fmla="*/ 2 w 50"/>
                <a:gd name="T19" fmla="*/ 34 h 50"/>
                <a:gd name="T20" fmla="*/ 0 w 50"/>
                <a:gd name="T21" fmla="*/ 24 h 50"/>
                <a:gd name="T22" fmla="*/ 0 w 50"/>
                <a:gd name="T23" fmla="*/ 24 h 50"/>
                <a:gd name="T24" fmla="*/ 2 w 50"/>
                <a:gd name="T25" fmla="*/ 14 h 50"/>
                <a:gd name="T26" fmla="*/ 6 w 50"/>
                <a:gd name="T27" fmla="*/ 6 h 50"/>
                <a:gd name="T28" fmla="*/ 14 w 50"/>
                <a:gd name="T29" fmla="*/ 2 h 50"/>
                <a:gd name="T30" fmla="*/ 24 w 50"/>
                <a:gd name="T31" fmla="*/ 0 h 50"/>
                <a:gd name="T32" fmla="*/ 24 w 50"/>
                <a:gd name="T33" fmla="*/ 0 h 50"/>
                <a:gd name="T34" fmla="*/ 34 w 50"/>
                <a:gd name="T35" fmla="*/ 2 h 50"/>
                <a:gd name="T36" fmla="*/ 42 w 50"/>
                <a:gd name="T37" fmla="*/ 6 h 50"/>
                <a:gd name="T38" fmla="*/ 48 w 50"/>
                <a:gd name="T39" fmla="*/ 14 h 50"/>
                <a:gd name="T40" fmla="*/ 50 w 50"/>
                <a:gd name="T41" fmla="*/ 24 h 50"/>
                <a:gd name="T42" fmla="*/ 50 w 50"/>
                <a:gd name="T43" fmla="*/ 24 h 5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
                <a:gd name="T67" fmla="*/ 0 h 50"/>
                <a:gd name="T68" fmla="*/ 50 w 50"/>
                <a:gd name="T69" fmla="*/ 50 h 5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 h="50">
                  <a:moveTo>
                    <a:pt x="50" y="24"/>
                  </a:moveTo>
                  <a:lnTo>
                    <a:pt x="50" y="24"/>
                  </a:lnTo>
                  <a:lnTo>
                    <a:pt x="48" y="34"/>
                  </a:lnTo>
                  <a:lnTo>
                    <a:pt x="42" y="42"/>
                  </a:lnTo>
                  <a:lnTo>
                    <a:pt x="34" y="48"/>
                  </a:lnTo>
                  <a:lnTo>
                    <a:pt x="24" y="50"/>
                  </a:lnTo>
                  <a:lnTo>
                    <a:pt x="14" y="48"/>
                  </a:lnTo>
                  <a:lnTo>
                    <a:pt x="6" y="42"/>
                  </a:lnTo>
                  <a:lnTo>
                    <a:pt x="2" y="34"/>
                  </a:lnTo>
                  <a:lnTo>
                    <a:pt x="0" y="24"/>
                  </a:lnTo>
                  <a:lnTo>
                    <a:pt x="2" y="14"/>
                  </a:lnTo>
                  <a:lnTo>
                    <a:pt x="6" y="6"/>
                  </a:lnTo>
                  <a:lnTo>
                    <a:pt x="14" y="2"/>
                  </a:lnTo>
                  <a:lnTo>
                    <a:pt x="24" y="0"/>
                  </a:lnTo>
                  <a:lnTo>
                    <a:pt x="34" y="2"/>
                  </a:lnTo>
                  <a:lnTo>
                    <a:pt x="42" y="6"/>
                  </a:lnTo>
                  <a:lnTo>
                    <a:pt x="48" y="14"/>
                  </a:lnTo>
                  <a:lnTo>
                    <a:pt x="50"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4" name="Freeform 722">
              <a:extLst>
                <a:ext uri="{FF2B5EF4-FFF2-40B4-BE49-F238E27FC236}">
                  <a16:creationId xmlns:a16="http://schemas.microsoft.com/office/drawing/2014/main" id="{F547B1F3-907A-4687-8912-5D940EAE05B6}"/>
                </a:ext>
              </a:extLst>
            </p:cNvPr>
            <p:cNvSpPr>
              <a:spLocks/>
            </p:cNvSpPr>
            <p:nvPr/>
          </p:nvSpPr>
          <p:spPr bwMode="auto">
            <a:xfrm>
              <a:off x="3760" y="2189"/>
              <a:ext cx="50" cy="52"/>
            </a:xfrm>
            <a:custGeom>
              <a:avLst/>
              <a:gdLst>
                <a:gd name="T0" fmla="*/ 50 w 50"/>
                <a:gd name="T1" fmla="*/ 26 h 52"/>
                <a:gd name="T2" fmla="*/ 50 w 50"/>
                <a:gd name="T3" fmla="*/ 26 h 52"/>
                <a:gd name="T4" fmla="*/ 48 w 50"/>
                <a:gd name="T5" fmla="*/ 36 h 52"/>
                <a:gd name="T6" fmla="*/ 44 w 50"/>
                <a:gd name="T7" fmla="*/ 44 h 52"/>
                <a:gd name="T8" fmla="*/ 36 w 50"/>
                <a:gd name="T9" fmla="*/ 50 h 52"/>
                <a:gd name="T10" fmla="*/ 26 w 50"/>
                <a:gd name="T11" fmla="*/ 52 h 52"/>
                <a:gd name="T12" fmla="*/ 26 w 50"/>
                <a:gd name="T13" fmla="*/ 52 h 52"/>
                <a:gd name="T14" fmla="*/ 16 w 50"/>
                <a:gd name="T15" fmla="*/ 50 h 52"/>
                <a:gd name="T16" fmla="*/ 8 w 50"/>
                <a:gd name="T17" fmla="*/ 44 h 52"/>
                <a:gd name="T18" fmla="*/ 2 w 50"/>
                <a:gd name="T19" fmla="*/ 36 h 52"/>
                <a:gd name="T20" fmla="*/ 0 w 50"/>
                <a:gd name="T21" fmla="*/ 26 h 52"/>
                <a:gd name="T22" fmla="*/ 0 w 50"/>
                <a:gd name="T23" fmla="*/ 26 h 52"/>
                <a:gd name="T24" fmla="*/ 2 w 50"/>
                <a:gd name="T25" fmla="*/ 16 h 52"/>
                <a:gd name="T26" fmla="*/ 8 w 50"/>
                <a:gd name="T27" fmla="*/ 8 h 52"/>
                <a:gd name="T28" fmla="*/ 16 w 50"/>
                <a:gd name="T29" fmla="*/ 2 h 52"/>
                <a:gd name="T30" fmla="*/ 26 w 50"/>
                <a:gd name="T31" fmla="*/ 0 h 52"/>
                <a:gd name="T32" fmla="*/ 26 w 50"/>
                <a:gd name="T33" fmla="*/ 0 h 52"/>
                <a:gd name="T34" fmla="*/ 36 w 50"/>
                <a:gd name="T35" fmla="*/ 2 h 52"/>
                <a:gd name="T36" fmla="*/ 44 w 50"/>
                <a:gd name="T37" fmla="*/ 8 h 52"/>
                <a:gd name="T38" fmla="*/ 48 w 50"/>
                <a:gd name="T39" fmla="*/ 16 h 52"/>
                <a:gd name="T40" fmla="*/ 50 w 50"/>
                <a:gd name="T41" fmla="*/ 26 h 52"/>
                <a:gd name="T42" fmla="*/ 50 w 50"/>
                <a:gd name="T43" fmla="*/ 26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
                <a:gd name="T67" fmla="*/ 0 h 52"/>
                <a:gd name="T68" fmla="*/ 50 w 50"/>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 h="52">
                  <a:moveTo>
                    <a:pt x="50" y="26"/>
                  </a:moveTo>
                  <a:lnTo>
                    <a:pt x="50" y="26"/>
                  </a:lnTo>
                  <a:lnTo>
                    <a:pt x="48" y="36"/>
                  </a:lnTo>
                  <a:lnTo>
                    <a:pt x="44" y="44"/>
                  </a:lnTo>
                  <a:lnTo>
                    <a:pt x="36" y="50"/>
                  </a:lnTo>
                  <a:lnTo>
                    <a:pt x="26" y="52"/>
                  </a:lnTo>
                  <a:lnTo>
                    <a:pt x="16" y="50"/>
                  </a:lnTo>
                  <a:lnTo>
                    <a:pt x="8" y="44"/>
                  </a:lnTo>
                  <a:lnTo>
                    <a:pt x="2" y="36"/>
                  </a:lnTo>
                  <a:lnTo>
                    <a:pt x="0" y="26"/>
                  </a:lnTo>
                  <a:lnTo>
                    <a:pt x="2" y="16"/>
                  </a:lnTo>
                  <a:lnTo>
                    <a:pt x="8" y="8"/>
                  </a:lnTo>
                  <a:lnTo>
                    <a:pt x="16" y="2"/>
                  </a:lnTo>
                  <a:lnTo>
                    <a:pt x="26" y="0"/>
                  </a:lnTo>
                  <a:lnTo>
                    <a:pt x="36" y="2"/>
                  </a:lnTo>
                  <a:lnTo>
                    <a:pt x="44" y="8"/>
                  </a:lnTo>
                  <a:lnTo>
                    <a:pt x="48" y="16"/>
                  </a:lnTo>
                  <a:lnTo>
                    <a:pt x="50"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5" name="Freeform 723">
              <a:extLst>
                <a:ext uri="{FF2B5EF4-FFF2-40B4-BE49-F238E27FC236}">
                  <a16:creationId xmlns:a16="http://schemas.microsoft.com/office/drawing/2014/main" id="{3C4B2EA6-EEF6-4328-8B53-9C9A0E5B5A50}"/>
                </a:ext>
              </a:extLst>
            </p:cNvPr>
            <p:cNvSpPr>
              <a:spLocks/>
            </p:cNvSpPr>
            <p:nvPr/>
          </p:nvSpPr>
          <p:spPr bwMode="auto">
            <a:xfrm>
              <a:off x="3768" y="2237"/>
              <a:ext cx="50" cy="52"/>
            </a:xfrm>
            <a:custGeom>
              <a:avLst/>
              <a:gdLst>
                <a:gd name="T0" fmla="*/ 50 w 50"/>
                <a:gd name="T1" fmla="*/ 26 h 52"/>
                <a:gd name="T2" fmla="*/ 50 w 50"/>
                <a:gd name="T3" fmla="*/ 26 h 52"/>
                <a:gd name="T4" fmla="*/ 48 w 50"/>
                <a:gd name="T5" fmla="*/ 36 h 52"/>
                <a:gd name="T6" fmla="*/ 42 w 50"/>
                <a:gd name="T7" fmla="*/ 44 h 52"/>
                <a:gd name="T8" fmla="*/ 34 w 50"/>
                <a:gd name="T9" fmla="*/ 50 h 52"/>
                <a:gd name="T10" fmla="*/ 24 w 50"/>
                <a:gd name="T11" fmla="*/ 52 h 52"/>
                <a:gd name="T12" fmla="*/ 24 w 50"/>
                <a:gd name="T13" fmla="*/ 52 h 52"/>
                <a:gd name="T14" fmla="*/ 14 w 50"/>
                <a:gd name="T15" fmla="*/ 50 h 52"/>
                <a:gd name="T16" fmla="*/ 6 w 50"/>
                <a:gd name="T17" fmla="*/ 44 h 52"/>
                <a:gd name="T18" fmla="*/ 2 w 50"/>
                <a:gd name="T19" fmla="*/ 36 h 52"/>
                <a:gd name="T20" fmla="*/ 0 w 50"/>
                <a:gd name="T21" fmla="*/ 26 h 52"/>
                <a:gd name="T22" fmla="*/ 0 w 50"/>
                <a:gd name="T23" fmla="*/ 26 h 52"/>
                <a:gd name="T24" fmla="*/ 2 w 50"/>
                <a:gd name="T25" fmla="*/ 16 h 52"/>
                <a:gd name="T26" fmla="*/ 6 w 50"/>
                <a:gd name="T27" fmla="*/ 8 h 52"/>
                <a:gd name="T28" fmla="*/ 14 w 50"/>
                <a:gd name="T29" fmla="*/ 2 h 52"/>
                <a:gd name="T30" fmla="*/ 24 w 50"/>
                <a:gd name="T31" fmla="*/ 0 h 52"/>
                <a:gd name="T32" fmla="*/ 24 w 50"/>
                <a:gd name="T33" fmla="*/ 0 h 52"/>
                <a:gd name="T34" fmla="*/ 34 w 50"/>
                <a:gd name="T35" fmla="*/ 2 h 52"/>
                <a:gd name="T36" fmla="*/ 42 w 50"/>
                <a:gd name="T37" fmla="*/ 8 h 52"/>
                <a:gd name="T38" fmla="*/ 48 w 50"/>
                <a:gd name="T39" fmla="*/ 16 h 52"/>
                <a:gd name="T40" fmla="*/ 50 w 50"/>
                <a:gd name="T41" fmla="*/ 26 h 52"/>
                <a:gd name="T42" fmla="*/ 50 w 50"/>
                <a:gd name="T43" fmla="*/ 26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
                <a:gd name="T67" fmla="*/ 0 h 52"/>
                <a:gd name="T68" fmla="*/ 50 w 50"/>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 h="52">
                  <a:moveTo>
                    <a:pt x="50" y="26"/>
                  </a:moveTo>
                  <a:lnTo>
                    <a:pt x="50" y="26"/>
                  </a:lnTo>
                  <a:lnTo>
                    <a:pt x="48" y="36"/>
                  </a:lnTo>
                  <a:lnTo>
                    <a:pt x="42" y="44"/>
                  </a:lnTo>
                  <a:lnTo>
                    <a:pt x="34" y="50"/>
                  </a:lnTo>
                  <a:lnTo>
                    <a:pt x="24" y="52"/>
                  </a:lnTo>
                  <a:lnTo>
                    <a:pt x="14" y="50"/>
                  </a:lnTo>
                  <a:lnTo>
                    <a:pt x="6" y="44"/>
                  </a:lnTo>
                  <a:lnTo>
                    <a:pt x="2" y="36"/>
                  </a:lnTo>
                  <a:lnTo>
                    <a:pt x="0" y="26"/>
                  </a:lnTo>
                  <a:lnTo>
                    <a:pt x="2" y="16"/>
                  </a:lnTo>
                  <a:lnTo>
                    <a:pt x="6" y="8"/>
                  </a:lnTo>
                  <a:lnTo>
                    <a:pt x="14" y="2"/>
                  </a:lnTo>
                  <a:lnTo>
                    <a:pt x="24" y="0"/>
                  </a:lnTo>
                  <a:lnTo>
                    <a:pt x="34" y="2"/>
                  </a:lnTo>
                  <a:lnTo>
                    <a:pt x="42" y="8"/>
                  </a:lnTo>
                  <a:lnTo>
                    <a:pt x="48" y="16"/>
                  </a:lnTo>
                  <a:lnTo>
                    <a:pt x="50"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6" name="Freeform 724">
              <a:extLst>
                <a:ext uri="{FF2B5EF4-FFF2-40B4-BE49-F238E27FC236}">
                  <a16:creationId xmlns:a16="http://schemas.microsoft.com/office/drawing/2014/main" id="{A24AA326-9CAB-405A-861E-5EAAC42EBB2E}"/>
                </a:ext>
              </a:extLst>
            </p:cNvPr>
            <p:cNvSpPr>
              <a:spLocks/>
            </p:cNvSpPr>
            <p:nvPr/>
          </p:nvSpPr>
          <p:spPr bwMode="auto">
            <a:xfrm>
              <a:off x="3776" y="2279"/>
              <a:ext cx="52" cy="50"/>
            </a:xfrm>
            <a:custGeom>
              <a:avLst/>
              <a:gdLst>
                <a:gd name="T0" fmla="*/ 52 w 52"/>
                <a:gd name="T1" fmla="*/ 24 h 50"/>
                <a:gd name="T2" fmla="*/ 52 w 52"/>
                <a:gd name="T3" fmla="*/ 24 h 50"/>
                <a:gd name="T4" fmla="*/ 50 w 52"/>
                <a:gd name="T5" fmla="*/ 34 h 50"/>
                <a:gd name="T6" fmla="*/ 44 w 52"/>
                <a:gd name="T7" fmla="*/ 42 h 50"/>
                <a:gd name="T8" fmla="*/ 36 w 52"/>
                <a:gd name="T9" fmla="*/ 48 h 50"/>
                <a:gd name="T10" fmla="*/ 26 w 52"/>
                <a:gd name="T11" fmla="*/ 50 h 50"/>
                <a:gd name="T12" fmla="*/ 26 w 52"/>
                <a:gd name="T13" fmla="*/ 50 h 50"/>
                <a:gd name="T14" fmla="*/ 16 w 52"/>
                <a:gd name="T15" fmla="*/ 48 h 50"/>
                <a:gd name="T16" fmla="*/ 8 w 52"/>
                <a:gd name="T17" fmla="*/ 42 h 50"/>
                <a:gd name="T18" fmla="*/ 2 w 52"/>
                <a:gd name="T19" fmla="*/ 34 h 50"/>
                <a:gd name="T20" fmla="*/ 0 w 52"/>
                <a:gd name="T21" fmla="*/ 24 h 50"/>
                <a:gd name="T22" fmla="*/ 0 w 52"/>
                <a:gd name="T23" fmla="*/ 24 h 50"/>
                <a:gd name="T24" fmla="*/ 2 w 52"/>
                <a:gd name="T25" fmla="*/ 14 h 50"/>
                <a:gd name="T26" fmla="*/ 8 w 52"/>
                <a:gd name="T27" fmla="*/ 6 h 50"/>
                <a:gd name="T28" fmla="*/ 16 w 52"/>
                <a:gd name="T29" fmla="*/ 2 h 50"/>
                <a:gd name="T30" fmla="*/ 26 w 52"/>
                <a:gd name="T31" fmla="*/ 0 h 50"/>
                <a:gd name="T32" fmla="*/ 26 w 52"/>
                <a:gd name="T33" fmla="*/ 0 h 50"/>
                <a:gd name="T34" fmla="*/ 36 w 52"/>
                <a:gd name="T35" fmla="*/ 2 h 50"/>
                <a:gd name="T36" fmla="*/ 44 w 52"/>
                <a:gd name="T37" fmla="*/ 6 h 50"/>
                <a:gd name="T38" fmla="*/ 50 w 52"/>
                <a:gd name="T39" fmla="*/ 14 h 50"/>
                <a:gd name="T40" fmla="*/ 52 w 52"/>
                <a:gd name="T41" fmla="*/ 24 h 50"/>
                <a:gd name="T42" fmla="*/ 52 w 52"/>
                <a:gd name="T43" fmla="*/ 24 h 5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0"/>
                <a:gd name="T68" fmla="*/ 52 w 52"/>
                <a:gd name="T69" fmla="*/ 50 h 5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0">
                  <a:moveTo>
                    <a:pt x="52" y="24"/>
                  </a:moveTo>
                  <a:lnTo>
                    <a:pt x="52" y="24"/>
                  </a:lnTo>
                  <a:lnTo>
                    <a:pt x="50" y="34"/>
                  </a:lnTo>
                  <a:lnTo>
                    <a:pt x="44" y="42"/>
                  </a:lnTo>
                  <a:lnTo>
                    <a:pt x="36" y="48"/>
                  </a:lnTo>
                  <a:lnTo>
                    <a:pt x="26" y="50"/>
                  </a:lnTo>
                  <a:lnTo>
                    <a:pt x="16" y="48"/>
                  </a:lnTo>
                  <a:lnTo>
                    <a:pt x="8" y="42"/>
                  </a:lnTo>
                  <a:lnTo>
                    <a:pt x="2" y="34"/>
                  </a:lnTo>
                  <a:lnTo>
                    <a:pt x="0" y="24"/>
                  </a:lnTo>
                  <a:lnTo>
                    <a:pt x="2" y="14"/>
                  </a:lnTo>
                  <a:lnTo>
                    <a:pt x="8" y="6"/>
                  </a:lnTo>
                  <a:lnTo>
                    <a:pt x="16" y="2"/>
                  </a:lnTo>
                  <a:lnTo>
                    <a:pt x="26" y="0"/>
                  </a:lnTo>
                  <a:lnTo>
                    <a:pt x="36" y="2"/>
                  </a:lnTo>
                  <a:lnTo>
                    <a:pt x="44" y="6"/>
                  </a:lnTo>
                  <a:lnTo>
                    <a:pt x="50" y="14"/>
                  </a:lnTo>
                  <a:lnTo>
                    <a:pt x="52"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7" name="Freeform 725">
              <a:extLst>
                <a:ext uri="{FF2B5EF4-FFF2-40B4-BE49-F238E27FC236}">
                  <a16:creationId xmlns:a16="http://schemas.microsoft.com/office/drawing/2014/main" id="{819A44C8-A3D1-466F-A9C9-88A2B5458E34}"/>
                </a:ext>
              </a:extLst>
            </p:cNvPr>
            <p:cNvSpPr>
              <a:spLocks/>
            </p:cNvSpPr>
            <p:nvPr/>
          </p:nvSpPr>
          <p:spPr bwMode="auto">
            <a:xfrm>
              <a:off x="3792" y="2319"/>
              <a:ext cx="52" cy="52"/>
            </a:xfrm>
            <a:custGeom>
              <a:avLst/>
              <a:gdLst>
                <a:gd name="T0" fmla="*/ 52 w 52"/>
                <a:gd name="T1" fmla="*/ 26 h 52"/>
                <a:gd name="T2" fmla="*/ 52 w 52"/>
                <a:gd name="T3" fmla="*/ 26 h 52"/>
                <a:gd name="T4" fmla="*/ 50 w 52"/>
                <a:gd name="T5" fmla="*/ 36 h 52"/>
                <a:gd name="T6" fmla="*/ 44 w 52"/>
                <a:gd name="T7" fmla="*/ 44 h 52"/>
                <a:gd name="T8" fmla="*/ 36 w 52"/>
                <a:gd name="T9" fmla="*/ 50 h 52"/>
                <a:gd name="T10" fmla="*/ 26 w 52"/>
                <a:gd name="T11" fmla="*/ 52 h 52"/>
                <a:gd name="T12" fmla="*/ 26 w 52"/>
                <a:gd name="T13" fmla="*/ 52 h 52"/>
                <a:gd name="T14" fmla="*/ 16 w 52"/>
                <a:gd name="T15" fmla="*/ 50 h 52"/>
                <a:gd name="T16" fmla="*/ 8 w 52"/>
                <a:gd name="T17" fmla="*/ 44 h 52"/>
                <a:gd name="T18" fmla="*/ 2 w 52"/>
                <a:gd name="T19" fmla="*/ 36 h 52"/>
                <a:gd name="T20" fmla="*/ 0 w 52"/>
                <a:gd name="T21" fmla="*/ 26 h 52"/>
                <a:gd name="T22" fmla="*/ 0 w 52"/>
                <a:gd name="T23" fmla="*/ 26 h 52"/>
                <a:gd name="T24" fmla="*/ 2 w 52"/>
                <a:gd name="T25" fmla="*/ 16 h 52"/>
                <a:gd name="T26" fmla="*/ 8 w 52"/>
                <a:gd name="T27" fmla="*/ 8 h 52"/>
                <a:gd name="T28" fmla="*/ 16 w 52"/>
                <a:gd name="T29" fmla="*/ 2 h 52"/>
                <a:gd name="T30" fmla="*/ 26 w 52"/>
                <a:gd name="T31" fmla="*/ 0 h 52"/>
                <a:gd name="T32" fmla="*/ 26 w 52"/>
                <a:gd name="T33" fmla="*/ 0 h 52"/>
                <a:gd name="T34" fmla="*/ 36 w 52"/>
                <a:gd name="T35" fmla="*/ 2 h 52"/>
                <a:gd name="T36" fmla="*/ 44 w 52"/>
                <a:gd name="T37" fmla="*/ 8 h 52"/>
                <a:gd name="T38" fmla="*/ 50 w 52"/>
                <a:gd name="T39" fmla="*/ 16 h 52"/>
                <a:gd name="T40" fmla="*/ 52 w 52"/>
                <a:gd name="T41" fmla="*/ 26 h 52"/>
                <a:gd name="T42" fmla="*/ 52 w 52"/>
                <a:gd name="T43" fmla="*/ 26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2"/>
                <a:gd name="T68" fmla="*/ 52 w 52"/>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2">
                  <a:moveTo>
                    <a:pt x="52" y="26"/>
                  </a:moveTo>
                  <a:lnTo>
                    <a:pt x="52" y="26"/>
                  </a:lnTo>
                  <a:lnTo>
                    <a:pt x="50" y="36"/>
                  </a:lnTo>
                  <a:lnTo>
                    <a:pt x="44" y="44"/>
                  </a:lnTo>
                  <a:lnTo>
                    <a:pt x="36" y="50"/>
                  </a:lnTo>
                  <a:lnTo>
                    <a:pt x="26" y="52"/>
                  </a:lnTo>
                  <a:lnTo>
                    <a:pt x="16" y="50"/>
                  </a:lnTo>
                  <a:lnTo>
                    <a:pt x="8" y="44"/>
                  </a:lnTo>
                  <a:lnTo>
                    <a:pt x="2" y="36"/>
                  </a:lnTo>
                  <a:lnTo>
                    <a:pt x="0" y="26"/>
                  </a:lnTo>
                  <a:lnTo>
                    <a:pt x="2" y="16"/>
                  </a:lnTo>
                  <a:lnTo>
                    <a:pt x="8" y="8"/>
                  </a:lnTo>
                  <a:lnTo>
                    <a:pt x="16" y="2"/>
                  </a:lnTo>
                  <a:lnTo>
                    <a:pt x="26" y="0"/>
                  </a:lnTo>
                  <a:lnTo>
                    <a:pt x="36" y="2"/>
                  </a:lnTo>
                  <a:lnTo>
                    <a:pt x="44" y="8"/>
                  </a:lnTo>
                  <a:lnTo>
                    <a:pt x="50" y="16"/>
                  </a:lnTo>
                  <a:lnTo>
                    <a:pt x="5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8" name="Freeform 726">
              <a:extLst>
                <a:ext uri="{FF2B5EF4-FFF2-40B4-BE49-F238E27FC236}">
                  <a16:creationId xmlns:a16="http://schemas.microsoft.com/office/drawing/2014/main" id="{86BE740F-CBB5-4A11-B0AA-55936D9CD1CD}"/>
                </a:ext>
              </a:extLst>
            </p:cNvPr>
            <p:cNvSpPr>
              <a:spLocks/>
            </p:cNvSpPr>
            <p:nvPr/>
          </p:nvSpPr>
          <p:spPr bwMode="auto">
            <a:xfrm>
              <a:off x="3810" y="2347"/>
              <a:ext cx="52" cy="52"/>
            </a:xfrm>
            <a:custGeom>
              <a:avLst/>
              <a:gdLst>
                <a:gd name="T0" fmla="*/ 52 w 52"/>
                <a:gd name="T1" fmla="*/ 26 h 52"/>
                <a:gd name="T2" fmla="*/ 52 w 52"/>
                <a:gd name="T3" fmla="*/ 26 h 52"/>
                <a:gd name="T4" fmla="*/ 50 w 52"/>
                <a:gd name="T5" fmla="*/ 36 h 52"/>
                <a:gd name="T6" fmla="*/ 44 w 52"/>
                <a:gd name="T7" fmla="*/ 44 h 52"/>
                <a:gd name="T8" fmla="*/ 36 w 52"/>
                <a:gd name="T9" fmla="*/ 50 h 52"/>
                <a:gd name="T10" fmla="*/ 26 w 52"/>
                <a:gd name="T11" fmla="*/ 52 h 52"/>
                <a:gd name="T12" fmla="*/ 26 w 52"/>
                <a:gd name="T13" fmla="*/ 52 h 52"/>
                <a:gd name="T14" fmla="*/ 16 w 52"/>
                <a:gd name="T15" fmla="*/ 50 h 52"/>
                <a:gd name="T16" fmla="*/ 8 w 52"/>
                <a:gd name="T17" fmla="*/ 44 h 52"/>
                <a:gd name="T18" fmla="*/ 2 w 52"/>
                <a:gd name="T19" fmla="*/ 36 h 52"/>
                <a:gd name="T20" fmla="*/ 0 w 52"/>
                <a:gd name="T21" fmla="*/ 26 h 52"/>
                <a:gd name="T22" fmla="*/ 0 w 52"/>
                <a:gd name="T23" fmla="*/ 26 h 52"/>
                <a:gd name="T24" fmla="*/ 2 w 52"/>
                <a:gd name="T25" fmla="*/ 16 h 52"/>
                <a:gd name="T26" fmla="*/ 8 w 52"/>
                <a:gd name="T27" fmla="*/ 8 h 52"/>
                <a:gd name="T28" fmla="*/ 16 w 52"/>
                <a:gd name="T29" fmla="*/ 2 h 52"/>
                <a:gd name="T30" fmla="*/ 26 w 52"/>
                <a:gd name="T31" fmla="*/ 0 h 52"/>
                <a:gd name="T32" fmla="*/ 26 w 52"/>
                <a:gd name="T33" fmla="*/ 0 h 52"/>
                <a:gd name="T34" fmla="*/ 36 w 52"/>
                <a:gd name="T35" fmla="*/ 2 h 52"/>
                <a:gd name="T36" fmla="*/ 44 w 52"/>
                <a:gd name="T37" fmla="*/ 8 h 52"/>
                <a:gd name="T38" fmla="*/ 50 w 52"/>
                <a:gd name="T39" fmla="*/ 16 h 52"/>
                <a:gd name="T40" fmla="*/ 52 w 52"/>
                <a:gd name="T41" fmla="*/ 26 h 52"/>
                <a:gd name="T42" fmla="*/ 52 w 52"/>
                <a:gd name="T43" fmla="*/ 26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2"/>
                <a:gd name="T68" fmla="*/ 52 w 52"/>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2">
                  <a:moveTo>
                    <a:pt x="52" y="26"/>
                  </a:moveTo>
                  <a:lnTo>
                    <a:pt x="52" y="26"/>
                  </a:lnTo>
                  <a:lnTo>
                    <a:pt x="50" y="36"/>
                  </a:lnTo>
                  <a:lnTo>
                    <a:pt x="44" y="44"/>
                  </a:lnTo>
                  <a:lnTo>
                    <a:pt x="36" y="50"/>
                  </a:lnTo>
                  <a:lnTo>
                    <a:pt x="26" y="52"/>
                  </a:lnTo>
                  <a:lnTo>
                    <a:pt x="16" y="50"/>
                  </a:lnTo>
                  <a:lnTo>
                    <a:pt x="8" y="44"/>
                  </a:lnTo>
                  <a:lnTo>
                    <a:pt x="2" y="36"/>
                  </a:lnTo>
                  <a:lnTo>
                    <a:pt x="0" y="26"/>
                  </a:lnTo>
                  <a:lnTo>
                    <a:pt x="2" y="16"/>
                  </a:lnTo>
                  <a:lnTo>
                    <a:pt x="8" y="8"/>
                  </a:lnTo>
                  <a:lnTo>
                    <a:pt x="16" y="2"/>
                  </a:lnTo>
                  <a:lnTo>
                    <a:pt x="26" y="0"/>
                  </a:lnTo>
                  <a:lnTo>
                    <a:pt x="36" y="2"/>
                  </a:lnTo>
                  <a:lnTo>
                    <a:pt x="44" y="8"/>
                  </a:lnTo>
                  <a:lnTo>
                    <a:pt x="50" y="16"/>
                  </a:lnTo>
                  <a:lnTo>
                    <a:pt x="5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9" name="Freeform 727">
              <a:extLst>
                <a:ext uri="{FF2B5EF4-FFF2-40B4-BE49-F238E27FC236}">
                  <a16:creationId xmlns:a16="http://schemas.microsoft.com/office/drawing/2014/main" id="{46F431B1-8A65-40BA-9428-5EA78226BE1A}"/>
                </a:ext>
              </a:extLst>
            </p:cNvPr>
            <p:cNvSpPr>
              <a:spLocks/>
            </p:cNvSpPr>
            <p:nvPr/>
          </p:nvSpPr>
          <p:spPr bwMode="auto">
            <a:xfrm>
              <a:off x="3882" y="2355"/>
              <a:ext cx="46" cy="44"/>
            </a:xfrm>
            <a:custGeom>
              <a:avLst/>
              <a:gdLst>
                <a:gd name="T0" fmla="*/ 46 w 46"/>
                <a:gd name="T1" fmla="*/ 22 h 44"/>
                <a:gd name="T2" fmla="*/ 46 w 46"/>
                <a:gd name="T3" fmla="*/ 22 h 44"/>
                <a:gd name="T4" fmla="*/ 44 w 46"/>
                <a:gd name="T5" fmla="*/ 30 h 44"/>
                <a:gd name="T6" fmla="*/ 40 w 46"/>
                <a:gd name="T7" fmla="*/ 38 h 44"/>
                <a:gd name="T8" fmla="*/ 32 w 46"/>
                <a:gd name="T9" fmla="*/ 44 h 44"/>
                <a:gd name="T10" fmla="*/ 24 w 46"/>
                <a:gd name="T11" fmla="*/ 44 h 44"/>
                <a:gd name="T12" fmla="*/ 24 w 46"/>
                <a:gd name="T13" fmla="*/ 44 h 44"/>
                <a:gd name="T14" fmla="*/ 14 w 46"/>
                <a:gd name="T15" fmla="*/ 44 h 44"/>
                <a:gd name="T16" fmla="*/ 8 w 46"/>
                <a:gd name="T17" fmla="*/ 38 h 44"/>
                <a:gd name="T18" fmla="*/ 2 w 46"/>
                <a:gd name="T19" fmla="*/ 30 h 44"/>
                <a:gd name="T20" fmla="*/ 0 w 46"/>
                <a:gd name="T21" fmla="*/ 22 h 44"/>
                <a:gd name="T22" fmla="*/ 0 w 46"/>
                <a:gd name="T23" fmla="*/ 22 h 44"/>
                <a:gd name="T24" fmla="*/ 2 w 46"/>
                <a:gd name="T25" fmla="*/ 14 h 44"/>
                <a:gd name="T26" fmla="*/ 8 w 46"/>
                <a:gd name="T27" fmla="*/ 6 h 44"/>
                <a:gd name="T28" fmla="*/ 14 w 46"/>
                <a:gd name="T29" fmla="*/ 2 h 44"/>
                <a:gd name="T30" fmla="*/ 24 w 46"/>
                <a:gd name="T31" fmla="*/ 0 h 44"/>
                <a:gd name="T32" fmla="*/ 24 w 46"/>
                <a:gd name="T33" fmla="*/ 0 h 44"/>
                <a:gd name="T34" fmla="*/ 32 w 46"/>
                <a:gd name="T35" fmla="*/ 2 h 44"/>
                <a:gd name="T36" fmla="*/ 40 w 46"/>
                <a:gd name="T37" fmla="*/ 6 h 44"/>
                <a:gd name="T38" fmla="*/ 44 w 46"/>
                <a:gd name="T39" fmla="*/ 14 h 44"/>
                <a:gd name="T40" fmla="*/ 46 w 46"/>
                <a:gd name="T41" fmla="*/ 22 h 44"/>
                <a:gd name="T42" fmla="*/ 46 w 46"/>
                <a:gd name="T43" fmla="*/ 22 h 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6"/>
                <a:gd name="T67" fmla="*/ 0 h 44"/>
                <a:gd name="T68" fmla="*/ 46 w 46"/>
                <a:gd name="T69" fmla="*/ 44 h 4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6" h="44">
                  <a:moveTo>
                    <a:pt x="46" y="22"/>
                  </a:moveTo>
                  <a:lnTo>
                    <a:pt x="46" y="22"/>
                  </a:lnTo>
                  <a:lnTo>
                    <a:pt x="44" y="30"/>
                  </a:lnTo>
                  <a:lnTo>
                    <a:pt x="40" y="38"/>
                  </a:lnTo>
                  <a:lnTo>
                    <a:pt x="32" y="44"/>
                  </a:lnTo>
                  <a:lnTo>
                    <a:pt x="24" y="44"/>
                  </a:lnTo>
                  <a:lnTo>
                    <a:pt x="14" y="44"/>
                  </a:lnTo>
                  <a:lnTo>
                    <a:pt x="8" y="38"/>
                  </a:lnTo>
                  <a:lnTo>
                    <a:pt x="2" y="30"/>
                  </a:lnTo>
                  <a:lnTo>
                    <a:pt x="0" y="22"/>
                  </a:lnTo>
                  <a:lnTo>
                    <a:pt x="2" y="14"/>
                  </a:lnTo>
                  <a:lnTo>
                    <a:pt x="8" y="6"/>
                  </a:lnTo>
                  <a:lnTo>
                    <a:pt x="14" y="2"/>
                  </a:lnTo>
                  <a:lnTo>
                    <a:pt x="24" y="0"/>
                  </a:lnTo>
                  <a:lnTo>
                    <a:pt x="32" y="2"/>
                  </a:lnTo>
                  <a:lnTo>
                    <a:pt x="40" y="6"/>
                  </a:lnTo>
                  <a:lnTo>
                    <a:pt x="44" y="14"/>
                  </a:lnTo>
                  <a:lnTo>
                    <a:pt x="46"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0" name="Freeform 728">
              <a:extLst>
                <a:ext uri="{FF2B5EF4-FFF2-40B4-BE49-F238E27FC236}">
                  <a16:creationId xmlns:a16="http://schemas.microsoft.com/office/drawing/2014/main" id="{7AFD76F8-07A0-418D-8659-6BBB41C38E5F}"/>
                </a:ext>
              </a:extLst>
            </p:cNvPr>
            <p:cNvSpPr>
              <a:spLocks/>
            </p:cNvSpPr>
            <p:nvPr/>
          </p:nvSpPr>
          <p:spPr bwMode="auto">
            <a:xfrm>
              <a:off x="4080" y="2547"/>
              <a:ext cx="177" cy="333"/>
            </a:xfrm>
            <a:custGeom>
              <a:avLst/>
              <a:gdLst>
                <a:gd name="T0" fmla="*/ 107 w 177"/>
                <a:gd name="T1" fmla="*/ 0 h 333"/>
                <a:gd name="T2" fmla="*/ 64 w 177"/>
                <a:gd name="T3" fmla="*/ 10 h 333"/>
                <a:gd name="T4" fmla="*/ 0 w 177"/>
                <a:gd name="T5" fmla="*/ 333 h 333"/>
                <a:gd name="T6" fmla="*/ 177 w 177"/>
                <a:gd name="T7" fmla="*/ 333 h 333"/>
                <a:gd name="T8" fmla="*/ 107 w 177"/>
                <a:gd name="T9" fmla="*/ 0 h 333"/>
                <a:gd name="T10" fmla="*/ 0 60000 65536"/>
                <a:gd name="T11" fmla="*/ 0 60000 65536"/>
                <a:gd name="T12" fmla="*/ 0 60000 65536"/>
                <a:gd name="T13" fmla="*/ 0 60000 65536"/>
                <a:gd name="T14" fmla="*/ 0 60000 65536"/>
                <a:gd name="T15" fmla="*/ 0 w 177"/>
                <a:gd name="T16" fmla="*/ 0 h 333"/>
                <a:gd name="T17" fmla="*/ 177 w 177"/>
                <a:gd name="T18" fmla="*/ 333 h 333"/>
              </a:gdLst>
              <a:ahLst/>
              <a:cxnLst>
                <a:cxn ang="T10">
                  <a:pos x="T0" y="T1"/>
                </a:cxn>
                <a:cxn ang="T11">
                  <a:pos x="T2" y="T3"/>
                </a:cxn>
                <a:cxn ang="T12">
                  <a:pos x="T4" y="T5"/>
                </a:cxn>
                <a:cxn ang="T13">
                  <a:pos x="T6" y="T7"/>
                </a:cxn>
                <a:cxn ang="T14">
                  <a:pos x="T8" y="T9"/>
                </a:cxn>
              </a:cxnLst>
              <a:rect l="T15" t="T16" r="T17" b="T18"/>
              <a:pathLst>
                <a:path w="177" h="333">
                  <a:moveTo>
                    <a:pt x="107" y="0"/>
                  </a:moveTo>
                  <a:lnTo>
                    <a:pt x="64" y="10"/>
                  </a:lnTo>
                  <a:lnTo>
                    <a:pt x="0" y="333"/>
                  </a:lnTo>
                  <a:lnTo>
                    <a:pt x="177" y="333"/>
                  </a:lnTo>
                  <a:lnTo>
                    <a:pt x="107" y="0"/>
                  </a:lnTo>
                  <a:close/>
                </a:path>
              </a:pathLst>
            </a:custGeom>
            <a:solidFill>
              <a:srgbClr val="ECC8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1" name="Freeform 729">
              <a:extLst>
                <a:ext uri="{FF2B5EF4-FFF2-40B4-BE49-F238E27FC236}">
                  <a16:creationId xmlns:a16="http://schemas.microsoft.com/office/drawing/2014/main" id="{EB423582-AC3B-4A56-AFBE-711EA49E5ED8}"/>
                </a:ext>
              </a:extLst>
            </p:cNvPr>
            <p:cNvSpPr>
              <a:spLocks/>
            </p:cNvSpPr>
            <p:nvPr/>
          </p:nvSpPr>
          <p:spPr bwMode="auto">
            <a:xfrm>
              <a:off x="4122" y="2547"/>
              <a:ext cx="91" cy="121"/>
            </a:xfrm>
            <a:custGeom>
              <a:avLst/>
              <a:gdLst>
                <a:gd name="T0" fmla="*/ 65 w 91"/>
                <a:gd name="T1" fmla="*/ 0 h 121"/>
                <a:gd name="T2" fmla="*/ 22 w 91"/>
                <a:gd name="T3" fmla="*/ 10 h 121"/>
                <a:gd name="T4" fmla="*/ 0 w 91"/>
                <a:gd name="T5" fmla="*/ 121 h 121"/>
                <a:gd name="T6" fmla="*/ 91 w 91"/>
                <a:gd name="T7" fmla="*/ 121 h 121"/>
                <a:gd name="T8" fmla="*/ 65 w 91"/>
                <a:gd name="T9" fmla="*/ 0 h 121"/>
                <a:gd name="T10" fmla="*/ 0 60000 65536"/>
                <a:gd name="T11" fmla="*/ 0 60000 65536"/>
                <a:gd name="T12" fmla="*/ 0 60000 65536"/>
                <a:gd name="T13" fmla="*/ 0 60000 65536"/>
                <a:gd name="T14" fmla="*/ 0 60000 65536"/>
                <a:gd name="T15" fmla="*/ 0 w 91"/>
                <a:gd name="T16" fmla="*/ 0 h 121"/>
                <a:gd name="T17" fmla="*/ 91 w 91"/>
                <a:gd name="T18" fmla="*/ 121 h 121"/>
              </a:gdLst>
              <a:ahLst/>
              <a:cxnLst>
                <a:cxn ang="T10">
                  <a:pos x="T0" y="T1"/>
                </a:cxn>
                <a:cxn ang="T11">
                  <a:pos x="T2" y="T3"/>
                </a:cxn>
                <a:cxn ang="T12">
                  <a:pos x="T4" y="T5"/>
                </a:cxn>
                <a:cxn ang="T13">
                  <a:pos x="T6" y="T7"/>
                </a:cxn>
                <a:cxn ang="T14">
                  <a:pos x="T8" y="T9"/>
                </a:cxn>
              </a:cxnLst>
              <a:rect l="T15" t="T16" r="T17" b="T18"/>
              <a:pathLst>
                <a:path w="91" h="121">
                  <a:moveTo>
                    <a:pt x="65" y="0"/>
                  </a:moveTo>
                  <a:lnTo>
                    <a:pt x="22" y="10"/>
                  </a:lnTo>
                  <a:lnTo>
                    <a:pt x="0" y="121"/>
                  </a:lnTo>
                  <a:lnTo>
                    <a:pt x="91" y="121"/>
                  </a:lnTo>
                  <a:lnTo>
                    <a:pt x="65" y="0"/>
                  </a:lnTo>
                  <a:close/>
                </a:path>
              </a:pathLst>
            </a:custGeom>
            <a:solidFill>
              <a:srgbClr val="9D635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2" name="Freeform 730">
              <a:extLst>
                <a:ext uri="{FF2B5EF4-FFF2-40B4-BE49-F238E27FC236}">
                  <a16:creationId xmlns:a16="http://schemas.microsoft.com/office/drawing/2014/main" id="{12AF288B-F607-4D37-8F8C-49D176560B74}"/>
                </a:ext>
              </a:extLst>
            </p:cNvPr>
            <p:cNvSpPr>
              <a:spLocks/>
            </p:cNvSpPr>
            <p:nvPr/>
          </p:nvSpPr>
          <p:spPr bwMode="auto">
            <a:xfrm>
              <a:off x="4080" y="2668"/>
              <a:ext cx="177" cy="212"/>
            </a:xfrm>
            <a:custGeom>
              <a:avLst/>
              <a:gdLst>
                <a:gd name="T0" fmla="*/ 42 w 177"/>
                <a:gd name="T1" fmla="*/ 0 h 212"/>
                <a:gd name="T2" fmla="*/ 0 w 177"/>
                <a:gd name="T3" fmla="*/ 212 h 212"/>
                <a:gd name="T4" fmla="*/ 177 w 177"/>
                <a:gd name="T5" fmla="*/ 212 h 212"/>
                <a:gd name="T6" fmla="*/ 133 w 177"/>
                <a:gd name="T7" fmla="*/ 0 h 212"/>
                <a:gd name="T8" fmla="*/ 42 w 177"/>
                <a:gd name="T9" fmla="*/ 0 h 212"/>
                <a:gd name="T10" fmla="*/ 0 60000 65536"/>
                <a:gd name="T11" fmla="*/ 0 60000 65536"/>
                <a:gd name="T12" fmla="*/ 0 60000 65536"/>
                <a:gd name="T13" fmla="*/ 0 60000 65536"/>
                <a:gd name="T14" fmla="*/ 0 60000 65536"/>
                <a:gd name="T15" fmla="*/ 0 w 177"/>
                <a:gd name="T16" fmla="*/ 0 h 212"/>
                <a:gd name="T17" fmla="*/ 177 w 177"/>
                <a:gd name="T18" fmla="*/ 212 h 212"/>
              </a:gdLst>
              <a:ahLst/>
              <a:cxnLst>
                <a:cxn ang="T10">
                  <a:pos x="T0" y="T1"/>
                </a:cxn>
                <a:cxn ang="T11">
                  <a:pos x="T2" y="T3"/>
                </a:cxn>
                <a:cxn ang="T12">
                  <a:pos x="T4" y="T5"/>
                </a:cxn>
                <a:cxn ang="T13">
                  <a:pos x="T6" y="T7"/>
                </a:cxn>
                <a:cxn ang="T14">
                  <a:pos x="T8" y="T9"/>
                </a:cxn>
              </a:cxnLst>
              <a:rect l="T15" t="T16" r="T17" b="T18"/>
              <a:pathLst>
                <a:path w="177" h="212">
                  <a:moveTo>
                    <a:pt x="42" y="0"/>
                  </a:moveTo>
                  <a:lnTo>
                    <a:pt x="0" y="212"/>
                  </a:lnTo>
                  <a:lnTo>
                    <a:pt x="177" y="212"/>
                  </a:lnTo>
                  <a:lnTo>
                    <a:pt x="133" y="0"/>
                  </a:lnTo>
                  <a:lnTo>
                    <a:pt x="42" y="0"/>
                  </a:lnTo>
                  <a:close/>
                </a:path>
              </a:pathLst>
            </a:custGeom>
            <a:solidFill>
              <a:srgbClr val="626F3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3" name="Freeform 731">
              <a:extLst>
                <a:ext uri="{FF2B5EF4-FFF2-40B4-BE49-F238E27FC236}">
                  <a16:creationId xmlns:a16="http://schemas.microsoft.com/office/drawing/2014/main" id="{8ABC7D59-A5B8-4615-8264-F6F977A32EBB}"/>
                </a:ext>
              </a:extLst>
            </p:cNvPr>
            <p:cNvSpPr>
              <a:spLocks/>
            </p:cNvSpPr>
            <p:nvPr/>
          </p:nvSpPr>
          <p:spPr bwMode="auto">
            <a:xfrm>
              <a:off x="3868" y="1928"/>
              <a:ext cx="585" cy="663"/>
            </a:xfrm>
            <a:custGeom>
              <a:avLst/>
              <a:gdLst>
                <a:gd name="T0" fmla="*/ 585 w 585"/>
                <a:gd name="T1" fmla="*/ 439 h 663"/>
                <a:gd name="T2" fmla="*/ 579 w 585"/>
                <a:gd name="T3" fmla="*/ 481 h 663"/>
                <a:gd name="T4" fmla="*/ 563 w 585"/>
                <a:gd name="T5" fmla="*/ 523 h 663"/>
                <a:gd name="T6" fmla="*/ 537 w 585"/>
                <a:gd name="T7" fmla="*/ 561 h 663"/>
                <a:gd name="T8" fmla="*/ 501 w 585"/>
                <a:gd name="T9" fmla="*/ 595 h 663"/>
                <a:gd name="T10" fmla="*/ 459 w 585"/>
                <a:gd name="T11" fmla="*/ 623 h 663"/>
                <a:gd name="T12" fmla="*/ 411 w 585"/>
                <a:gd name="T13" fmla="*/ 643 h 663"/>
                <a:gd name="T14" fmla="*/ 357 w 585"/>
                <a:gd name="T15" fmla="*/ 657 h 663"/>
                <a:gd name="T16" fmla="*/ 301 w 585"/>
                <a:gd name="T17" fmla="*/ 663 h 663"/>
                <a:gd name="T18" fmla="*/ 285 w 585"/>
                <a:gd name="T19" fmla="*/ 663 h 663"/>
                <a:gd name="T20" fmla="*/ 226 w 585"/>
                <a:gd name="T21" fmla="*/ 657 h 663"/>
                <a:gd name="T22" fmla="*/ 174 w 585"/>
                <a:gd name="T23" fmla="*/ 643 h 663"/>
                <a:gd name="T24" fmla="*/ 124 w 585"/>
                <a:gd name="T25" fmla="*/ 623 h 663"/>
                <a:gd name="T26" fmla="*/ 82 w 585"/>
                <a:gd name="T27" fmla="*/ 595 h 663"/>
                <a:gd name="T28" fmla="*/ 48 w 585"/>
                <a:gd name="T29" fmla="*/ 561 h 663"/>
                <a:gd name="T30" fmla="*/ 22 w 585"/>
                <a:gd name="T31" fmla="*/ 523 h 663"/>
                <a:gd name="T32" fmla="*/ 6 w 585"/>
                <a:gd name="T33" fmla="*/ 481 h 663"/>
                <a:gd name="T34" fmla="*/ 0 w 585"/>
                <a:gd name="T35" fmla="*/ 439 h 663"/>
                <a:gd name="T36" fmla="*/ 0 w 585"/>
                <a:gd name="T37" fmla="*/ 213 h 663"/>
                <a:gd name="T38" fmla="*/ 6 w 585"/>
                <a:gd name="T39" fmla="*/ 169 h 663"/>
                <a:gd name="T40" fmla="*/ 22 w 585"/>
                <a:gd name="T41" fmla="*/ 131 h 663"/>
                <a:gd name="T42" fmla="*/ 48 w 585"/>
                <a:gd name="T43" fmla="*/ 95 h 663"/>
                <a:gd name="T44" fmla="*/ 82 w 585"/>
                <a:gd name="T45" fmla="*/ 62 h 663"/>
                <a:gd name="T46" fmla="*/ 124 w 585"/>
                <a:gd name="T47" fmla="*/ 36 h 663"/>
                <a:gd name="T48" fmla="*/ 174 w 585"/>
                <a:gd name="T49" fmla="*/ 16 h 663"/>
                <a:gd name="T50" fmla="*/ 226 w 585"/>
                <a:gd name="T51" fmla="*/ 4 h 663"/>
                <a:gd name="T52" fmla="*/ 285 w 585"/>
                <a:gd name="T53" fmla="*/ 0 h 663"/>
                <a:gd name="T54" fmla="*/ 301 w 585"/>
                <a:gd name="T55" fmla="*/ 0 h 663"/>
                <a:gd name="T56" fmla="*/ 357 w 585"/>
                <a:gd name="T57" fmla="*/ 4 h 663"/>
                <a:gd name="T58" fmla="*/ 411 w 585"/>
                <a:gd name="T59" fmla="*/ 16 h 663"/>
                <a:gd name="T60" fmla="*/ 459 w 585"/>
                <a:gd name="T61" fmla="*/ 36 h 663"/>
                <a:gd name="T62" fmla="*/ 501 w 585"/>
                <a:gd name="T63" fmla="*/ 62 h 663"/>
                <a:gd name="T64" fmla="*/ 537 w 585"/>
                <a:gd name="T65" fmla="*/ 95 h 663"/>
                <a:gd name="T66" fmla="*/ 563 w 585"/>
                <a:gd name="T67" fmla="*/ 131 h 663"/>
                <a:gd name="T68" fmla="*/ 579 w 585"/>
                <a:gd name="T69" fmla="*/ 169 h 663"/>
                <a:gd name="T70" fmla="*/ 585 w 585"/>
                <a:gd name="T71" fmla="*/ 213 h 66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85"/>
                <a:gd name="T109" fmla="*/ 0 h 663"/>
                <a:gd name="T110" fmla="*/ 585 w 585"/>
                <a:gd name="T111" fmla="*/ 663 h 66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85" h="663">
                  <a:moveTo>
                    <a:pt x="585" y="439"/>
                  </a:moveTo>
                  <a:lnTo>
                    <a:pt x="585" y="439"/>
                  </a:lnTo>
                  <a:lnTo>
                    <a:pt x="583" y="461"/>
                  </a:lnTo>
                  <a:lnTo>
                    <a:pt x="579" y="481"/>
                  </a:lnTo>
                  <a:lnTo>
                    <a:pt x="571" y="503"/>
                  </a:lnTo>
                  <a:lnTo>
                    <a:pt x="563" y="523"/>
                  </a:lnTo>
                  <a:lnTo>
                    <a:pt x="551" y="543"/>
                  </a:lnTo>
                  <a:lnTo>
                    <a:pt x="537" y="561"/>
                  </a:lnTo>
                  <a:lnTo>
                    <a:pt x="519" y="577"/>
                  </a:lnTo>
                  <a:lnTo>
                    <a:pt x="501" y="595"/>
                  </a:lnTo>
                  <a:lnTo>
                    <a:pt x="481" y="609"/>
                  </a:lnTo>
                  <a:lnTo>
                    <a:pt x="459" y="623"/>
                  </a:lnTo>
                  <a:lnTo>
                    <a:pt x="435" y="633"/>
                  </a:lnTo>
                  <a:lnTo>
                    <a:pt x="411" y="643"/>
                  </a:lnTo>
                  <a:lnTo>
                    <a:pt x="385" y="651"/>
                  </a:lnTo>
                  <a:lnTo>
                    <a:pt x="357" y="657"/>
                  </a:lnTo>
                  <a:lnTo>
                    <a:pt x="329" y="661"/>
                  </a:lnTo>
                  <a:lnTo>
                    <a:pt x="301" y="663"/>
                  </a:lnTo>
                  <a:lnTo>
                    <a:pt x="285" y="663"/>
                  </a:lnTo>
                  <a:lnTo>
                    <a:pt x="254" y="661"/>
                  </a:lnTo>
                  <a:lnTo>
                    <a:pt x="226" y="657"/>
                  </a:lnTo>
                  <a:lnTo>
                    <a:pt x="200" y="651"/>
                  </a:lnTo>
                  <a:lnTo>
                    <a:pt x="174" y="643"/>
                  </a:lnTo>
                  <a:lnTo>
                    <a:pt x="148" y="633"/>
                  </a:lnTo>
                  <a:lnTo>
                    <a:pt x="124" y="623"/>
                  </a:lnTo>
                  <a:lnTo>
                    <a:pt x="102" y="609"/>
                  </a:lnTo>
                  <a:lnTo>
                    <a:pt x="82" y="595"/>
                  </a:lnTo>
                  <a:lnTo>
                    <a:pt x="64" y="577"/>
                  </a:lnTo>
                  <a:lnTo>
                    <a:pt x="48" y="561"/>
                  </a:lnTo>
                  <a:lnTo>
                    <a:pt x="34" y="543"/>
                  </a:lnTo>
                  <a:lnTo>
                    <a:pt x="22" y="523"/>
                  </a:lnTo>
                  <a:lnTo>
                    <a:pt x="12" y="503"/>
                  </a:lnTo>
                  <a:lnTo>
                    <a:pt x="6" y="481"/>
                  </a:lnTo>
                  <a:lnTo>
                    <a:pt x="2" y="461"/>
                  </a:lnTo>
                  <a:lnTo>
                    <a:pt x="0" y="439"/>
                  </a:lnTo>
                  <a:lnTo>
                    <a:pt x="0" y="213"/>
                  </a:lnTo>
                  <a:lnTo>
                    <a:pt x="2" y="191"/>
                  </a:lnTo>
                  <a:lnTo>
                    <a:pt x="6" y="169"/>
                  </a:lnTo>
                  <a:lnTo>
                    <a:pt x="12" y="149"/>
                  </a:lnTo>
                  <a:lnTo>
                    <a:pt x="22" y="131"/>
                  </a:lnTo>
                  <a:lnTo>
                    <a:pt x="34" y="111"/>
                  </a:lnTo>
                  <a:lnTo>
                    <a:pt x="48" y="95"/>
                  </a:lnTo>
                  <a:lnTo>
                    <a:pt x="64" y="76"/>
                  </a:lnTo>
                  <a:lnTo>
                    <a:pt x="82" y="62"/>
                  </a:lnTo>
                  <a:lnTo>
                    <a:pt x="102" y="48"/>
                  </a:lnTo>
                  <a:lnTo>
                    <a:pt x="124" y="36"/>
                  </a:lnTo>
                  <a:lnTo>
                    <a:pt x="148" y="26"/>
                  </a:lnTo>
                  <a:lnTo>
                    <a:pt x="174" y="16"/>
                  </a:lnTo>
                  <a:lnTo>
                    <a:pt x="200" y="10"/>
                  </a:lnTo>
                  <a:lnTo>
                    <a:pt x="226" y="4"/>
                  </a:lnTo>
                  <a:lnTo>
                    <a:pt x="254" y="2"/>
                  </a:lnTo>
                  <a:lnTo>
                    <a:pt x="285" y="0"/>
                  </a:lnTo>
                  <a:lnTo>
                    <a:pt x="301" y="0"/>
                  </a:lnTo>
                  <a:lnTo>
                    <a:pt x="329" y="2"/>
                  </a:lnTo>
                  <a:lnTo>
                    <a:pt x="357" y="4"/>
                  </a:lnTo>
                  <a:lnTo>
                    <a:pt x="385" y="10"/>
                  </a:lnTo>
                  <a:lnTo>
                    <a:pt x="411" y="16"/>
                  </a:lnTo>
                  <a:lnTo>
                    <a:pt x="435" y="26"/>
                  </a:lnTo>
                  <a:lnTo>
                    <a:pt x="459" y="36"/>
                  </a:lnTo>
                  <a:lnTo>
                    <a:pt x="481" y="48"/>
                  </a:lnTo>
                  <a:lnTo>
                    <a:pt x="501" y="62"/>
                  </a:lnTo>
                  <a:lnTo>
                    <a:pt x="519" y="76"/>
                  </a:lnTo>
                  <a:lnTo>
                    <a:pt x="537" y="95"/>
                  </a:lnTo>
                  <a:lnTo>
                    <a:pt x="551" y="111"/>
                  </a:lnTo>
                  <a:lnTo>
                    <a:pt x="563" y="131"/>
                  </a:lnTo>
                  <a:lnTo>
                    <a:pt x="571" y="149"/>
                  </a:lnTo>
                  <a:lnTo>
                    <a:pt x="579" y="169"/>
                  </a:lnTo>
                  <a:lnTo>
                    <a:pt x="583" y="191"/>
                  </a:lnTo>
                  <a:lnTo>
                    <a:pt x="585" y="213"/>
                  </a:lnTo>
                  <a:lnTo>
                    <a:pt x="585" y="439"/>
                  </a:lnTo>
                  <a:close/>
                </a:path>
              </a:pathLst>
            </a:custGeom>
            <a:solidFill>
              <a:srgbClr val="9D635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4" name="Freeform 732">
              <a:extLst>
                <a:ext uri="{FF2B5EF4-FFF2-40B4-BE49-F238E27FC236}">
                  <a16:creationId xmlns:a16="http://schemas.microsoft.com/office/drawing/2014/main" id="{6A884E36-7D44-4112-BD3D-84AF4928F759}"/>
                </a:ext>
              </a:extLst>
            </p:cNvPr>
            <p:cNvSpPr>
              <a:spLocks/>
            </p:cNvSpPr>
            <p:nvPr/>
          </p:nvSpPr>
          <p:spPr bwMode="auto">
            <a:xfrm>
              <a:off x="3936" y="2325"/>
              <a:ext cx="74" cy="72"/>
            </a:xfrm>
            <a:custGeom>
              <a:avLst/>
              <a:gdLst>
                <a:gd name="T0" fmla="*/ 74 w 74"/>
                <a:gd name="T1" fmla="*/ 36 h 72"/>
                <a:gd name="T2" fmla="*/ 74 w 74"/>
                <a:gd name="T3" fmla="*/ 36 h 72"/>
                <a:gd name="T4" fmla="*/ 72 w 74"/>
                <a:gd name="T5" fmla="*/ 44 h 72"/>
                <a:gd name="T6" fmla="*/ 70 w 74"/>
                <a:gd name="T7" fmla="*/ 50 h 72"/>
                <a:gd name="T8" fmla="*/ 68 w 74"/>
                <a:gd name="T9" fmla="*/ 56 h 72"/>
                <a:gd name="T10" fmla="*/ 62 w 74"/>
                <a:gd name="T11" fmla="*/ 62 h 72"/>
                <a:gd name="T12" fmla="*/ 58 w 74"/>
                <a:gd name="T13" fmla="*/ 66 h 72"/>
                <a:gd name="T14" fmla="*/ 52 w 74"/>
                <a:gd name="T15" fmla="*/ 70 h 72"/>
                <a:gd name="T16" fmla="*/ 44 w 74"/>
                <a:gd name="T17" fmla="*/ 72 h 72"/>
                <a:gd name="T18" fmla="*/ 36 w 74"/>
                <a:gd name="T19" fmla="*/ 72 h 72"/>
                <a:gd name="T20" fmla="*/ 36 w 74"/>
                <a:gd name="T21" fmla="*/ 72 h 72"/>
                <a:gd name="T22" fmla="*/ 30 w 74"/>
                <a:gd name="T23" fmla="*/ 72 h 72"/>
                <a:gd name="T24" fmla="*/ 22 w 74"/>
                <a:gd name="T25" fmla="*/ 70 h 72"/>
                <a:gd name="T26" fmla="*/ 16 w 74"/>
                <a:gd name="T27" fmla="*/ 66 h 72"/>
                <a:gd name="T28" fmla="*/ 10 w 74"/>
                <a:gd name="T29" fmla="*/ 62 h 72"/>
                <a:gd name="T30" fmla="*/ 6 w 74"/>
                <a:gd name="T31" fmla="*/ 56 h 72"/>
                <a:gd name="T32" fmla="*/ 4 w 74"/>
                <a:gd name="T33" fmla="*/ 50 h 72"/>
                <a:gd name="T34" fmla="*/ 2 w 74"/>
                <a:gd name="T35" fmla="*/ 44 h 72"/>
                <a:gd name="T36" fmla="*/ 0 w 74"/>
                <a:gd name="T37" fmla="*/ 36 h 72"/>
                <a:gd name="T38" fmla="*/ 0 w 74"/>
                <a:gd name="T39" fmla="*/ 36 h 72"/>
                <a:gd name="T40" fmla="*/ 2 w 74"/>
                <a:gd name="T41" fmla="*/ 28 h 72"/>
                <a:gd name="T42" fmla="*/ 4 w 74"/>
                <a:gd name="T43" fmla="*/ 22 h 72"/>
                <a:gd name="T44" fmla="*/ 6 w 74"/>
                <a:gd name="T45" fmla="*/ 16 h 72"/>
                <a:gd name="T46" fmla="*/ 10 w 74"/>
                <a:gd name="T47" fmla="*/ 10 h 72"/>
                <a:gd name="T48" fmla="*/ 16 w 74"/>
                <a:gd name="T49" fmla="*/ 6 h 72"/>
                <a:gd name="T50" fmla="*/ 22 w 74"/>
                <a:gd name="T51" fmla="*/ 2 h 72"/>
                <a:gd name="T52" fmla="*/ 30 w 74"/>
                <a:gd name="T53" fmla="*/ 0 h 72"/>
                <a:gd name="T54" fmla="*/ 36 w 74"/>
                <a:gd name="T55" fmla="*/ 0 h 72"/>
                <a:gd name="T56" fmla="*/ 36 w 74"/>
                <a:gd name="T57" fmla="*/ 0 h 72"/>
                <a:gd name="T58" fmla="*/ 44 w 74"/>
                <a:gd name="T59" fmla="*/ 0 h 72"/>
                <a:gd name="T60" fmla="*/ 52 w 74"/>
                <a:gd name="T61" fmla="*/ 2 h 72"/>
                <a:gd name="T62" fmla="*/ 58 w 74"/>
                <a:gd name="T63" fmla="*/ 6 h 72"/>
                <a:gd name="T64" fmla="*/ 62 w 74"/>
                <a:gd name="T65" fmla="*/ 10 h 72"/>
                <a:gd name="T66" fmla="*/ 68 w 74"/>
                <a:gd name="T67" fmla="*/ 16 h 72"/>
                <a:gd name="T68" fmla="*/ 70 w 74"/>
                <a:gd name="T69" fmla="*/ 22 h 72"/>
                <a:gd name="T70" fmla="*/ 72 w 74"/>
                <a:gd name="T71" fmla="*/ 28 h 72"/>
                <a:gd name="T72" fmla="*/ 74 w 74"/>
                <a:gd name="T73" fmla="*/ 36 h 72"/>
                <a:gd name="T74" fmla="*/ 74 w 74"/>
                <a:gd name="T75" fmla="*/ 36 h 7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4"/>
                <a:gd name="T115" fmla="*/ 0 h 72"/>
                <a:gd name="T116" fmla="*/ 74 w 74"/>
                <a:gd name="T117" fmla="*/ 72 h 7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4" h="72">
                  <a:moveTo>
                    <a:pt x="74" y="36"/>
                  </a:moveTo>
                  <a:lnTo>
                    <a:pt x="74" y="36"/>
                  </a:lnTo>
                  <a:lnTo>
                    <a:pt x="72" y="44"/>
                  </a:lnTo>
                  <a:lnTo>
                    <a:pt x="70" y="50"/>
                  </a:lnTo>
                  <a:lnTo>
                    <a:pt x="68" y="56"/>
                  </a:lnTo>
                  <a:lnTo>
                    <a:pt x="62" y="62"/>
                  </a:lnTo>
                  <a:lnTo>
                    <a:pt x="58" y="66"/>
                  </a:lnTo>
                  <a:lnTo>
                    <a:pt x="52" y="70"/>
                  </a:lnTo>
                  <a:lnTo>
                    <a:pt x="44" y="72"/>
                  </a:lnTo>
                  <a:lnTo>
                    <a:pt x="36" y="72"/>
                  </a:lnTo>
                  <a:lnTo>
                    <a:pt x="30" y="72"/>
                  </a:lnTo>
                  <a:lnTo>
                    <a:pt x="22" y="70"/>
                  </a:lnTo>
                  <a:lnTo>
                    <a:pt x="16" y="66"/>
                  </a:lnTo>
                  <a:lnTo>
                    <a:pt x="10" y="62"/>
                  </a:lnTo>
                  <a:lnTo>
                    <a:pt x="6" y="56"/>
                  </a:lnTo>
                  <a:lnTo>
                    <a:pt x="4" y="50"/>
                  </a:lnTo>
                  <a:lnTo>
                    <a:pt x="2" y="44"/>
                  </a:lnTo>
                  <a:lnTo>
                    <a:pt x="0" y="36"/>
                  </a:lnTo>
                  <a:lnTo>
                    <a:pt x="2" y="28"/>
                  </a:lnTo>
                  <a:lnTo>
                    <a:pt x="4" y="22"/>
                  </a:lnTo>
                  <a:lnTo>
                    <a:pt x="6" y="16"/>
                  </a:lnTo>
                  <a:lnTo>
                    <a:pt x="10" y="10"/>
                  </a:lnTo>
                  <a:lnTo>
                    <a:pt x="16" y="6"/>
                  </a:lnTo>
                  <a:lnTo>
                    <a:pt x="22" y="2"/>
                  </a:lnTo>
                  <a:lnTo>
                    <a:pt x="30" y="0"/>
                  </a:lnTo>
                  <a:lnTo>
                    <a:pt x="36" y="0"/>
                  </a:lnTo>
                  <a:lnTo>
                    <a:pt x="44" y="0"/>
                  </a:lnTo>
                  <a:lnTo>
                    <a:pt x="52" y="2"/>
                  </a:lnTo>
                  <a:lnTo>
                    <a:pt x="58" y="6"/>
                  </a:lnTo>
                  <a:lnTo>
                    <a:pt x="62" y="10"/>
                  </a:lnTo>
                  <a:lnTo>
                    <a:pt x="68" y="16"/>
                  </a:lnTo>
                  <a:lnTo>
                    <a:pt x="70" y="22"/>
                  </a:lnTo>
                  <a:lnTo>
                    <a:pt x="72" y="28"/>
                  </a:lnTo>
                  <a:lnTo>
                    <a:pt x="74" y="3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5" name="Freeform 733">
              <a:extLst>
                <a:ext uri="{FF2B5EF4-FFF2-40B4-BE49-F238E27FC236}">
                  <a16:creationId xmlns:a16="http://schemas.microsoft.com/office/drawing/2014/main" id="{F2FBDED8-CB16-4BEE-9389-0F0B16689554}"/>
                </a:ext>
              </a:extLst>
            </p:cNvPr>
            <p:cNvSpPr>
              <a:spLocks/>
            </p:cNvSpPr>
            <p:nvPr/>
          </p:nvSpPr>
          <p:spPr bwMode="auto">
            <a:xfrm>
              <a:off x="3886" y="2263"/>
              <a:ext cx="176" cy="40"/>
            </a:xfrm>
            <a:custGeom>
              <a:avLst/>
              <a:gdLst>
                <a:gd name="T0" fmla="*/ 176 w 176"/>
                <a:gd name="T1" fmla="*/ 36 h 40"/>
                <a:gd name="T2" fmla="*/ 176 w 176"/>
                <a:gd name="T3" fmla="*/ 36 h 40"/>
                <a:gd name="T4" fmla="*/ 176 w 176"/>
                <a:gd name="T5" fmla="*/ 38 h 40"/>
                <a:gd name="T6" fmla="*/ 176 w 176"/>
                <a:gd name="T7" fmla="*/ 40 h 40"/>
                <a:gd name="T8" fmla="*/ 174 w 176"/>
                <a:gd name="T9" fmla="*/ 40 h 40"/>
                <a:gd name="T10" fmla="*/ 170 w 176"/>
                <a:gd name="T11" fmla="*/ 40 h 40"/>
                <a:gd name="T12" fmla="*/ 152 w 176"/>
                <a:gd name="T13" fmla="*/ 30 h 40"/>
                <a:gd name="T14" fmla="*/ 152 w 176"/>
                <a:gd name="T15" fmla="*/ 30 h 40"/>
                <a:gd name="T16" fmla="*/ 140 w 176"/>
                <a:gd name="T17" fmla="*/ 24 h 40"/>
                <a:gd name="T18" fmla="*/ 124 w 176"/>
                <a:gd name="T19" fmla="*/ 18 h 40"/>
                <a:gd name="T20" fmla="*/ 106 w 176"/>
                <a:gd name="T21" fmla="*/ 14 h 40"/>
                <a:gd name="T22" fmla="*/ 84 w 176"/>
                <a:gd name="T23" fmla="*/ 12 h 40"/>
                <a:gd name="T24" fmla="*/ 64 w 176"/>
                <a:gd name="T25" fmla="*/ 12 h 40"/>
                <a:gd name="T26" fmla="*/ 42 w 176"/>
                <a:gd name="T27" fmla="*/ 16 h 40"/>
                <a:gd name="T28" fmla="*/ 20 w 176"/>
                <a:gd name="T29" fmla="*/ 22 h 40"/>
                <a:gd name="T30" fmla="*/ 0 w 176"/>
                <a:gd name="T31" fmla="*/ 34 h 40"/>
                <a:gd name="T32" fmla="*/ 0 w 176"/>
                <a:gd name="T33" fmla="*/ 34 h 40"/>
                <a:gd name="T34" fmla="*/ 10 w 176"/>
                <a:gd name="T35" fmla="*/ 24 h 40"/>
                <a:gd name="T36" fmla="*/ 22 w 176"/>
                <a:gd name="T37" fmla="*/ 16 h 40"/>
                <a:gd name="T38" fmla="*/ 40 w 176"/>
                <a:gd name="T39" fmla="*/ 8 h 40"/>
                <a:gd name="T40" fmla="*/ 50 w 176"/>
                <a:gd name="T41" fmla="*/ 4 h 40"/>
                <a:gd name="T42" fmla="*/ 62 w 176"/>
                <a:gd name="T43" fmla="*/ 2 h 40"/>
                <a:gd name="T44" fmla="*/ 76 w 176"/>
                <a:gd name="T45" fmla="*/ 0 h 40"/>
                <a:gd name="T46" fmla="*/ 90 w 176"/>
                <a:gd name="T47" fmla="*/ 0 h 40"/>
                <a:gd name="T48" fmla="*/ 106 w 176"/>
                <a:gd name="T49" fmla="*/ 2 h 40"/>
                <a:gd name="T50" fmla="*/ 122 w 176"/>
                <a:gd name="T51" fmla="*/ 4 h 40"/>
                <a:gd name="T52" fmla="*/ 140 w 176"/>
                <a:gd name="T53" fmla="*/ 10 h 40"/>
                <a:gd name="T54" fmla="*/ 160 w 176"/>
                <a:gd name="T55" fmla="*/ 18 h 40"/>
                <a:gd name="T56" fmla="*/ 160 w 176"/>
                <a:gd name="T57" fmla="*/ 18 h 40"/>
                <a:gd name="T58" fmla="*/ 168 w 176"/>
                <a:gd name="T59" fmla="*/ 24 h 40"/>
                <a:gd name="T60" fmla="*/ 172 w 176"/>
                <a:gd name="T61" fmla="*/ 30 h 40"/>
                <a:gd name="T62" fmla="*/ 176 w 176"/>
                <a:gd name="T63" fmla="*/ 36 h 40"/>
                <a:gd name="T64" fmla="*/ 176 w 176"/>
                <a:gd name="T65" fmla="*/ 36 h 4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76"/>
                <a:gd name="T100" fmla="*/ 0 h 40"/>
                <a:gd name="T101" fmla="*/ 176 w 176"/>
                <a:gd name="T102" fmla="*/ 40 h 4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76" h="40">
                  <a:moveTo>
                    <a:pt x="176" y="36"/>
                  </a:moveTo>
                  <a:lnTo>
                    <a:pt x="176" y="36"/>
                  </a:lnTo>
                  <a:lnTo>
                    <a:pt x="176" y="38"/>
                  </a:lnTo>
                  <a:lnTo>
                    <a:pt x="176" y="40"/>
                  </a:lnTo>
                  <a:lnTo>
                    <a:pt x="174" y="40"/>
                  </a:lnTo>
                  <a:lnTo>
                    <a:pt x="170" y="40"/>
                  </a:lnTo>
                  <a:lnTo>
                    <a:pt x="152" y="30"/>
                  </a:lnTo>
                  <a:lnTo>
                    <a:pt x="140" y="24"/>
                  </a:lnTo>
                  <a:lnTo>
                    <a:pt x="124" y="18"/>
                  </a:lnTo>
                  <a:lnTo>
                    <a:pt x="106" y="14"/>
                  </a:lnTo>
                  <a:lnTo>
                    <a:pt x="84" y="12"/>
                  </a:lnTo>
                  <a:lnTo>
                    <a:pt x="64" y="12"/>
                  </a:lnTo>
                  <a:lnTo>
                    <a:pt x="42" y="16"/>
                  </a:lnTo>
                  <a:lnTo>
                    <a:pt x="20" y="22"/>
                  </a:lnTo>
                  <a:lnTo>
                    <a:pt x="0" y="34"/>
                  </a:lnTo>
                  <a:lnTo>
                    <a:pt x="10" y="24"/>
                  </a:lnTo>
                  <a:lnTo>
                    <a:pt x="22" y="16"/>
                  </a:lnTo>
                  <a:lnTo>
                    <a:pt x="40" y="8"/>
                  </a:lnTo>
                  <a:lnTo>
                    <a:pt x="50" y="4"/>
                  </a:lnTo>
                  <a:lnTo>
                    <a:pt x="62" y="2"/>
                  </a:lnTo>
                  <a:lnTo>
                    <a:pt x="76" y="0"/>
                  </a:lnTo>
                  <a:lnTo>
                    <a:pt x="90" y="0"/>
                  </a:lnTo>
                  <a:lnTo>
                    <a:pt x="106" y="2"/>
                  </a:lnTo>
                  <a:lnTo>
                    <a:pt x="122" y="4"/>
                  </a:lnTo>
                  <a:lnTo>
                    <a:pt x="140" y="10"/>
                  </a:lnTo>
                  <a:lnTo>
                    <a:pt x="160" y="18"/>
                  </a:lnTo>
                  <a:lnTo>
                    <a:pt x="168" y="24"/>
                  </a:lnTo>
                  <a:lnTo>
                    <a:pt x="172" y="30"/>
                  </a:lnTo>
                  <a:lnTo>
                    <a:pt x="176" y="3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6" name="Freeform 734">
              <a:extLst>
                <a:ext uri="{FF2B5EF4-FFF2-40B4-BE49-F238E27FC236}">
                  <a16:creationId xmlns:a16="http://schemas.microsoft.com/office/drawing/2014/main" id="{84CA2531-E334-4A06-AAFC-D4B1D0E082EF}"/>
                </a:ext>
              </a:extLst>
            </p:cNvPr>
            <p:cNvSpPr>
              <a:spLocks/>
            </p:cNvSpPr>
            <p:nvPr/>
          </p:nvSpPr>
          <p:spPr bwMode="auto">
            <a:xfrm>
              <a:off x="4257" y="2265"/>
              <a:ext cx="178" cy="40"/>
            </a:xfrm>
            <a:custGeom>
              <a:avLst/>
              <a:gdLst>
                <a:gd name="T0" fmla="*/ 2 w 178"/>
                <a:gd name="T1" fmla="*/ 34 h 40"/>
                <a:gd name="T2" fmla="*/ 2 w 178"/>
                <a:gd name="T3" fmla="*/ 34 h 40"/>
                <a:gd name="T4" fmla="*/ 0 w 178"/>
                <a:gd name="T5" fmla="*/ 36 h 40"/>
                <a:gd name="T6" fmla="*/ 2 w 178"/>
                <a:gd name="T7" fmla="*/ 40 h 40"/>
                <a:gd name="T8" fmla="*/ 4 w 178"/>
                <a:gd name="T9" fmla="*/ 40 h 40"/>
                <a:gd name="T10" fmla="*/ 8 w 178"/>
                <a:gd name="T11" fmla="*/ 38 h 40"/>
                <a:gd name="T12" fmla="*/ 24 w 178"/>
                <a:gd name="T13" fmla="*/ 30 h 40"/>
                <a:gd name="T14" fmla="*/ 24 w 178"/>
                <a:gd name="T15" fmla="*/ 30 h 40"/>
                <a:gd name="T16" fmla="*/ 38 w 178"/>
                <a:gd name="T17" fmla="*/ 24 h 40"/>
                <a:gd name="T18" fmla="*/ 54 w 178"/>
                <a:gd name="T19" fmla="*/ 18 h 40"/>
                <a:gd name="T20" fmla="*/ 72 w 178"/>
                <a:gd name="T21" fmla="*/ 14 h 40"/>
                <a:gd name="T22" fmla="*/ 94 w 178"/>
                <a:gd name="T23" fmla="*/ 12 h 40"/>
                <a:gd name="T24" fmla="*/ 114 w 178"/>
                <a:gd name="T25" fmla="*/ 14 h 40"/>
                <a:gd name="T26" fmla="*/ 136 w 178"/>
                <a:gd name="T27" fmla="*/ 18 h 40"/>
                <a:gd name="T28" fmla="*/ 158 w 178"/>
                <a:gd name="T29" fmla="*/ 24 h 40"/>
                <a:gd name="T30" fmla="*/ 178 w 178"/>
                <a:gd name="T31" fmla="*/ 36 h 40"/>
                <a:gd name="T32" fmla="*/ 178 w 178"/>
                <a:gd name="T33" fmla="*/ 36 h 40"/>
                <a:gd name="T34" fmla="*/ 168 w 178"/>
                <a:gd name="T35" fmla="*/ 26 h 40"/>
                <a:gd name="T36" fmla="*/ 156 w 178"/>
                <a:gd name="T37" fmla="*/ 18 h 40"/>
                <a:gd name="T38" fmla="*/ 138 w 178"/>
                <a:gd name="T39" fmla="*/ 8 h 40"/>
                <a:gd name="T40" fmla="*/ 128 w 178"/>
                <a:gd name="T41" fmla="*/ 6 h 40"/>
                <a:gd name="T42" fmla="*/ 116 w 178"/>
                <a:gd name="T43" fmla="*/ 2 h 40"/>
                <a:gd name="T44" fmla="*/ 102 w 178"/>
                <a:gd name="T45" fmla="*/ 0 h 40"/>
                <a:gd name="T46" fmla="*/ 88 w 178"/>
                <a:gd name="T47" fmla="*/ 0 h 40"/>
                <a:gd name="T48" fmla="*/ 72 w 178"/>
                <a:gd name="T49" fmla="*/ 2 h 40"/>
                <a:gd name="T50" fmla="*/ 56 w 178"/>
                <a:gd name="T51" fmla="*/ 4 h 40"/>
                <a:gd name="T52" fmla="*/ 36 w 178"/>
                <a:gd name="T53" fmla="*/ 10 h 40"/>
                <a:gd name="T54" fmla="*/ 18 w 178"/>
                <a:gd name="T55" fmla="*/ 18 h 40"/>
                <a:gd name="T56" fmla="*/ 18 w 178"/>
                <a:gd name="T57" fmla="*/ 18 h 40"/>
                <a:gd name="T58" fmla="*/ 10 w 178"/>
                <a:gd name="T59" fmla="*/ 24 h 40"/>
                <a:gd name="T60" fmla="*/ 4 w 178"/>
                <a:gd name="T61" fmla="*/ 28 h 40"/>
                <a:gd name="T62" fmla="*/ 2 w 178"/>
                <a:gd name="T63" fmla="*/ 34 h 40"/>
                <a:gd name="T64" fmla="*/ 2 w 178"/>
                <a:gd name="T65" fmla="*/ 34 h 4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78"/>
                <a:gd name="T100" fmla="*/ 0 h 40"/>
                <a:gd name="T101" fmla="*/ 178 w 178"/>
                <a:gd name="T102" fmla="*/ 40 h 4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78" h="40">
                  <a:moveTo>
                    <a:pt x="2" y="34"/>
                  </a:moveTo>
                  <a:lnTo>
                    <a:pt x="2" y="34"/>
                  </a:lnTo>
                  <a:lnTo>
                    <a:pt x="0" y="36"/>
                  </a:lnTo>
                  <a:lnTo>
                    <a:pt x="2" y="40"/>
                  </a:lnTo>
                  <a:lnTo>
                    <a:pt x="4" y="40"/>
                  </a:lnTo>
                  <a:lnTo>
                    <a:pt x="8" y="38"/>
                  </a:lnTo>
                  <a:lnTo>
                    <a:pt x="24" y="30"/>
                  </a:lnTo>
                  <a:lnTo>
                    <a:pt x="38" y="24"/>
                  </a:lnTo>
                  <a:lnTo>
                    <a:pt x="54" y="18"/>
                  </a:lnTo>
                  <a:lnTo>
                    <a:pt x="72" y="14"/>
                  </a:lnTo>
                  <a:lnTo>
                    <a:pt x="94" y="12"/>
                  </a:lnTo>
                  <a:lnTo>
                    <a:pt x="114" y="14"/>
                  </a:lnTo>
                  <a:lnTo>
                    <a:pt x="136" y="18"/>
                  </a:lnTo>
                  <a:lnTo>
                    <a:pt x="158" y="24"/>
                  </a:lnTo>
                  <a:lnTo>
                    <a:pt x="178" y="36"/>
                  </a:lnTo>
                  <a:lnTo>
                    <a:pt x="168" y="26"/>
                  </a:lnTo>
                  <a:lnTo>
                    <a:pt x="156" y="18"/>
                  </a:lnTo>
                  <a:lnTo>
                    <a:pt x="138" y="8"/>
                  </a:lnTo>
                  <a:lnTo>
                    <a:pt x="128" y="6"/>
                  </a:lnTo>
                  <a:lnTo>
                    <a:pt x="116" y="2"/>
                  </a:lnTo>
                  <a:lnTo>
                    <a:pt x="102" y="0"/>
                  </a:lnTo>
                  <a:lnTo>
                    <a:pt x="88" y="0"/>
                  </a:lnTo>
                  <a:lnTo>
                    <a:pt x="72" y="2"/>
                  </a:lnTo>
                  <a:lnTo>
                    <a:pt x="56" y="4"/>
                  </a:lnTo>
                  <a:lnTo>
                    <a:pt x="36" y="10"/>
                  </a:lnTo>
                  <a:lnTo>
                    <a:pt x="18" y="18"/>
                  </a:lnTo>
                  <a:lnTo>
                    <a:pt x="10" y="24"/>
                  </a:lnTo>
                  <a:lnTo>
                    <a:pt x="4" y="28"/>
                  </a:lnTo>
                  <a:lnTo>
                    <a:pt x="2"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7" name="Freeform 735">
              <a:extLst>
                <a:ext uri="{FF2B5EF4-FFF2-40B4-BE49-F238E27FC236}">
                  <a16:creationId xmlns:a16="http://schemas.microsoft.com/office/drawing/2014/main" id="{995D4F46-456B-4DCB-8F83-2885BBCC4160}"/>
                </a:ext>
              </a:extLst>
            </p:cNvPr>
            <p:cNvSpPr>
              <a:spLocks/>
            </p:cNvSpPr>
            <p:nvPr/>
          </p:nvSpPr>
          <p:spPr bwMode="auto">
            <a:xfrm>
              <a:off x="4114" y="2421"/>
              <a:ext cx="75" cy="28"/>
            </a:xfrm>
            <a:custGeom>
              <a:avLst/>
              <a:gdLst>
                <a:gd name="T0" fmla="*/ 36 w 75"/>
                <a:gd name="T1" fmla="*/ 2 h 28"/>
                <a:gd name="T2" fmla="*/ 36 w 75"/>
                <a:gd name="T3" fmla="*/ 2 h 28"/>
                <a:gd name="T4" fmla="*/ 22 w 75"/>
                <a:gd name="T5" fmla="*/ 2 h 28"/>
                <a:gd name="T6" fmla="*/ 12 w 75"/>
                <a:gd name="T7" fmla="*/ 2 h 28"/>
                <a:gd name="T8" fmla="*/ 2 w 75"/>
                <a:gd name="T9" fmla="*/ 6 h 28"/>
                <a:gd name="T10" fmla="*/ 2 w 75"/>
                <a:gd name="T11" fmla="*/ 6 h 28"/>
                <a:gd name="T12" fmla="*/ 0 w 75"/>
                <a:gd name="T13" fmla="*/ 10 h 28"/>
                <a:gd name="T14" fmla="*/ 0 w 75"/>
                <a:gd name="T15" fmla="*/ 14 h 28"/>
                <a:gd name="T16" fmla="*/ 6 w 75"/>
                <a:gd name="T17" fmla="*/ 16 h 28"/>
                <a:gd name="T18" fmla="*/ 12 w 75"/>
                <a:gd name="T19" fmla="*/ 20 h 28"/>
                <a:gd name="T20" fmla="*/ 28 w 75"/>
                <a:gd name="T21" fmla="*/ 26 h 28"/>
                <a:gd name="T22" fmla="*/ 41 w 75"/>
                <a:gd name="T23" fmla="*/ 28 h 28"/>
                <a:gd name="T24" fmla="*/ 41 w 75"/>
                <a:gd name="T25" fmla="*/ 28 h 28"/>
                <a:gd name="T26" fmla="*/ 49 w 75"/>
                <a:gd name="T27" fmla="*/ 28 h 28"/>
                <a:gd name="T28" fmla="*/ 61 w 75"/>
                <a:gd name="T29" fmla="*/ 22 h 28"/>
                <a:gd name="T30" fmla="*/ 71 w 75"/>
                <a:gd name="T31" fmla="*/ 16 h 28"/>
                <a:gd name="T32" fmla="*/ 73 w 75"/>
                <a:gd name="T33" fmla="*/ 12 h 28"/>
                <a:gd name="T34" fmla="*/ 75 w 75"/>
                <a:gd name="T35" fmla="*/ 8 h 28"/>
                <a:gd name="T36" fmla="*/ 75 w 75"/>
                <a:gd name="T37" fmla="*/ 8 h 28"/>
                <a:gd name="T38" fmla="*/ 75 w 75"/>
                <a:gd name="T39" fmla="*/ 6 h 28"/>
                <a:gd name="T40" fmla="*/ 71 w 75"/>
                <a:gd name="T41" fmla="*/ 4 h 28"/>
                <a:gd name="T42" fmla="*/ 59 w 75"/>
                <a:gd name="T43" fmla="*/ 2 h 28"/>
                <a:gd name="T44" fmla="*/ 45 w 75"/>
                <a:gd name="T45" fmla="*/ 0 h 28"/>
                <a:gd name="T46" fmla="*/ 36 w 75"/>
                <a:gd name="T47" fmla="*/ 2 h 28"/>
                <a:gd name="T48" fmla="*/ 36 w 75"/>
                <a:gd name="T49" fmla="*/ 2 h 2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5"/>
                <a:gd name="T76" fmla="*/ 0 h 28"/>
                <a:gd name="T77" fmla="*/ 75 w 75"/>
                <a:gd name="T78" fmla="*/ 28 h 2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5" h="28">
                  <a:moveTo>
                    <a:pt x="36" y="2"/>
                  </a:moveTo>
                  <a:lnTo>
                    <a:pt x="36" y="2"/>
                  </a:lnTo>
                  <a:lnTo>
                    <a:pt x="22" y="2"/>
                  </a:lnTo>
                  <a:lnTo>
                    <a:pt x="12" y="2"/>
                  </a:lnTo>
                  <a:lnTo>
                    <a:pt x="2" y="6"/>
                  </a:lnTo>
                  <a:lnTo>
                    <a:pt x="0" y="10"/>
                  </a:lnTo>
                  <a:lnTo>
                    <a:pt x="0" y="14"/>
                  </a:lnTo>
                  <a:lnTo>
                    <a:pt x="6" y="16"/>
                  </a:lnTo>
                  <a:lnTo>
                    <a:pt x="12" y="20"/>
                  </a:lnTo>
                  <a:lnTo>
                    <a:pt x="28" y="26"/>
                  </a:lnTo>
                  <a:lnTo>
                    <a:pt x="41" y="28"/>
                  </a:lnTo>
                  <a:lnTo>
                    <a:pt x="49" y="28"/>
                  </a:lnTo>
                  <a:lnTo>
                    <a:pt x="61" y="22"/>
                  </a:lnTo>
                  <a:lnTo>
                    <a:pt x="71" y="16"/>
                  </a:lnTo>
                  <a:lnTo>
                    <a:pt x="73" y="12"/>
                  </a:lnTo>
                  <a:lnTo>
                    <a:pt x="75" y="8"/>
                  </a:lnTo>
                  <a:lnTo>
                    <a:pt x="75" y="6"/>
                  </a:lnTo>
                  <a:lnTo>
                    <a:pt x="71" y="4"/>
                  </a:lnTo>
                  <a:lnTo>
                    <a:pt x="59" y="2"/>
                  </a:lnTo>
                  <a:lnTo>
                    <a:pt x="45" y="0"/>
                  </a:lnTo>
                  <a:lnTo>
                    <a:pt x="36" y="2"/>
                  </a:lnTo>
                  <a:close/>
                </a:path>
              </a:pathLst>
            </a:custGeom>
            <a:solidFill>
              <a:srgbClr val="87544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8" name="Freeform 736">
              <a:extLst>
                <a:ext uri="{FF2B5EF4-FFF2-40B4-BE49-F238E27FC236}">
                  <a16:creationId xmlns:a16="http://schemas.microsoft.com/office/drawing/2014/main" id="{0C3ED497-1D3A-45CD-93D9-CB910A94640D}"/>
                </a:ext>
              </a:extLst>
            </p:cNvPr>
            <p:cNvSpPr>
              <a:spLocks/>
            </p:cNvSpPr>
            <p:nvPr/>
          </p:nvSpPr>
          <p:spPr bwMode="auto">
            <a:xfrm>
              <a:off x="3916" y="2405"/>
              <a:ext cx="84" cy="84"/>
            </a:xfrm>
            <a:custGeom>
              <a:avLst/>
              <a:gdLst>
                <a:gd name="T0" fmla="*/ 84 w 84"/>
                <a:gd name="T1" fmla="*/ 42 h 84"/>
                <a:gd name="T2" fmla="*/ 84 w 84"/>
                <a:gd name="T3" fmla="*/ 42 h 84"/>
                <a:gd name="T4" fmla="*/ 84 w 84"/>
                <a:gd name="T5" fmla="*/ 50 h 84"/>
                <a:gd name="T6" fmla="*/ 80 w 84"/>
                <a:gd name="T7" fmla="*/ 58 h 84"/>
                <a:gd name="T8" fmla="*/ 76 w 84"/>
                <a:gd name="T9" fmla="*/ 66 h 84"/>
                <a:gd name="T10" fmla="*/ 72 w 84"/>
                <a:gd name="T11" fmla="*/ 72 h 84"/>
                <a:gd name="T12" fmla="*/ 66 w 84"/>
                <a:gd name="T13" fmla="*/ 76 h 84"/>
                <a:gd name="T14" fmla="*/ 58 w 84"/>
                <a:gd name="T15" fmla="*/ 80 h 84"/>
                <a:gd name="T16" fmla="*/ 50 w 84"/>
                <a:gd name="T17" fmla="*/ 82 h 84"/>
                <a:gd name="T18" fmla="*/ 42 w 84"/>
                <a:gd name="T19" fmla="*/ 84 h 84"/>
                <a:gd name="T20" fmla="*/ 42 w 84"/>
                <a:gd name="T21" fmla="*/ 84 h 84"/>
                <a:gd name="T22" fmla="*/ 34 w 84"/>
                <a:gd name="T23" fmla="*/ 82 h 84"/>
                <a:gd name="T24" fmla="*/ 26 w 84"/>
                <a:gd name="T25" fmla="*/ 80 h 84"/>
                <a:gd name="T26" fmla="*/ 20 w 84"/>
                <a:gd name="T27" fmla="*/ 76 h 84"/>
                <a:gd name="T28" fmla="*/ 12 w 84"/>
                <a:gd name="T29" fmla="*/ 72 h 84"/>
                <a:gd name="T30" fmla="*/ 8 w 84"/>
                <a:gd name="T31" fmla="*/ 66 h 84"/>
                <a:gd name="T32" fmla="*/ 4 w 84"/>
                <a:gd name="T33" fmla="*/ 58 h 84"/>
                <a:gd name="T34" fmla="*/ 2 w 84"/>
                <a:gd name="T35" fmla="*/ 50 h 84"/>
                <a:gd name="T36" fmla="*/ 0 w 84"/>
                <a:gd name="T37" fmla="*/ 42 h 84"/>
                <a:gd name="T38" fmla="*/ 0 w 84"/>
                <a:gd name="T39" fmla="*/ 42 h 84"/>
                <a:gd name="T40" fmla="*/ 2 w 84"/>
                <a:gd name="T41" fmla="*/ 34 h 84"/>
                <a:gd name="T42" fmla="*/ 4 w 84"/>
                <a:gd name="T43" fmla="*/ 26 h 84"/>
                <a:gd name="T44" fmla="*/ 8 w 84"/>
                <a:gd name="T45" fmla="*/ 18 h 84"/>
                <a:gd name="T46" fmla="*/ 12 w 84"/>
                <a:gd name="T47" fmla="*/ 12 h 84"/>
                <a:gd name="T48" fmla="*/ 20 w 84"/>
                <a:gd name="T49" fmla="*/ 8 h 84"/>
                <a:gd name="T50" fmla="*/ 26 w 84"/>
                <a:gd name="T51" fmla="*/ 4 h 84"/>
                <a:gd name="T52" fmla="*/ 34 w 84"/>
                <a:gd name="T53" fmla="*/ 2 h 84"/>
                <a:gd name="T54" fmla="*/ 42 w 84"/>
                <a:gd name="T55" fmla="*/ 0 h 84"/>
                <a:gd name="T56" fmla="*/ 42 w 84"/>
                <a:gd name="T57" fmla="*/ 0 h 84"/>
                <a:gd name="T58" fmla="*/ 50 w 84"/>
                <a:gd name="T59" fmla="*/ 2 h 84"/>
                <a:gd name="T60" fmla="*/ 58 w 84"/>
                <a:gd name="T61" fmla="*/ 4 h 84"/>
                <a:gd name="T62" fmla="*/ 66 w 84"/>
                <a:gd name="T63" fmla="*/ 8 h 84"/>
                <a:gd name="T64" fmla="*/ 72 w 84"/>
                <a:gd name="T65" fmla="*/ 12 h 84"/>
                <a:gd name="T66" fmla="*/ 76 w 84"/>
                <a:gd name="T67" fmla="*/ 18 h 84"/>
                <a:gd name="T68" fmla="*/ 80 w 84"/>
                <a:gd name="T69" fmla="*/ 26 h 84"/>
                <a:gd name="T70" fmla="*/ 84 w 84"/>
                <a:gd name="T71" fmla="*/ 34 h 84"/>
                <a:gd name="T72" fmla="*/ 84 w 84"/>
                <a:gd name="T73" fmla="*/ 42 h 84"/>
                <a:gd name="T74" fmla="*/ 84 w 84"/>
                <a:gd name="T75" fmla="*/ 42 h 8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4"/>
                <a:gd name="T115" fmla="*/ 0 h 84"/>
                <a:gd name="T116" fmla="*/ 84 w 84"/>
                <a:gd name="T117" fmla="*/ 84 h 8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4" h="84">
                  <a:moveTo>
                    <a:pt x="84" y="42"/>
                  </a:moveTo>
                  <a:lnTo>
                    <a:pt x="84" y="42"/>
                  </a:lnTo>
                  <a:lnTo>
                    <a:pt x="84" y="50"/>
                  </a:lnTo>
                  <a:lnTo>
                    <a:pt x="80" y="58"/>
                  </a:lnTo>
                  <a:lnTo>
                    <a:pt x="76" y="66"/>
                  </a:lnTo>
                  <a:lnTo>
                    <a:pt x="72" y="72"/>
                  </a:lnTo>
                  <a:lnTo>
                    <a:pt x="66" y="76"/>
                  </a:lnTo>
                  <a:lnTo>
                    <a:pt x="58" y="80"/>
                  </a:lnTo>
                  <a:lnTo>
                    <a:pt x="50" y="82"/>
                  </a:lnTo>
                  <a:lnTo>
                    <a:pt x="42" y="84"/>
                  </a:lnTo>
                  <a:lnTo>
                    <a:pt x="34" y="82"/>
                  </a:lnTo>
                  <a:lnTo>
                    <a:pt x="26" y="80"/>
                  </a:lnTo>
                  <a:lnTo>
                    <a:pt x="20" y="76"/>
                  </a:lnTo>
                  <a:lnTo>
                    <a:pt x="12" y="72"/>
                  </a:lnTo>
                  <a:lnTo>
                    <a:pt x="8" y="66"/>
                  </a:lnTo>
                  <a:lnTo>
                    <a:pt x="4" y="58"/>
                  </a:lnTo>
                  <a:lnTo>
                    <a:pt x="2" y="50"/>
                  </a:lnTo>
                  <a:lnTo>
                    <a:pt x="0" y="42"/>
                  </a:lnTo>
                  <a:lnTo>
                    <a:pt x="2" y="34"/>
                  </a:lnTo>
                  <a:lnTo>
                    <a:pt x="4" y="26"/>
                  </a:lnTo>
                  <a:lnTo>
                    <a:pt x="8" y="18"/>
                  </a:lnTo>
                  <a:lnTo>
                    <a:pt x="12" y="12"/>
                  </a:lnTo>
                  <a:lnTo>
                    <a:pt x="20" y="8"/>
                  </a:lnTo>
                  <a:lnTo>
                    <a:pt x="26" y="4"/>
                  </a:lnTo>
                  <a:lnTo>
                    <a:pt x="34" y="2"/>
                  </a:lnTo>
                  <a:lnTo>
                    <a:pt x="42" y="0"/>
                  </a:lnTo>
                  <a:lnTo>
                    <a:pt x="50" y="2"/>
                  </a:lnTo>
                  <a:lnTo>
                    <a:pt x="58" y="4"/>
                  </a:lnTo>
                  <a:lnTo>
                    <a:pt x="66" y="8"/>
                  </a:lnTo>
                  <a:lnTo>
                    <a:pt x="72" y="12"/>
                  </a:lnTo>
                  <a:lnTo>
                    <a:pt x="76" y="18"/>
                  </a:lnTo>
                  <a:lnTo>
                    <a:pt x="80" y="26"/>
                  </a:lnTo>
                  <a:lnTo>
                    <a:pt x="84" y="34"/>
                  </a:lnTo>
                  <a:lnTo>
                    <a:pt x="84" y="42"/>
                  </a:lnTo>
                  <a:close/>
                </a:path>
              </a:pathLst>
            </a:custGeom>
            <a:solidFill>
              <a:srgbClr val="9D635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9" name="Freeform 737">
              <a:extLst>
                <a:ext uri="{FF2B5EF4-FFF2-40B4-BE49-F238E27FC236}">
                  <a16:creationId xmlns:a16="http://schemas.microsoft.com/office/drawing/2014/main" id="{29053215-2CB8-46E3-9108-84847A8526CC}"/>
                </a:ext>
              </a:extLst>
            </p:cNvPr>
            <p:cNvSpPr>
              <a:spLocks/>
            </p:cNvSpPr>
            <p:nvPr/>
          </p:nvSpPr>
          <p:spPr bwMode="auto">
            <a:xfrm>
              <a:off x="3918" y="2407"/>
              <a:ext cx="82" cy="80"/>
            </a:xfrm>
            <a:custGeom>
              <a:avLst/>
              <a:gdLst>
                <a:gd name="T0" fmla="*/ 40 w 82"/>
                <a:gd name="T1" fmla="*/ 0 h 80"/>
                <a:gd name="T2" fmla="*/ 40 w 82"/>
                <a:gd name="T3" fmla="*/ 0 h 80"/>
                <a:gd name="T4" fmla="*/ 48 w 82"/>
                <a:gd name="T5" fmla="*/ 0 h 80"/>
                <a:gd name="T6" fmla="*/ 56 w 82"/>
                <a:gd name="T7" fmla="*/ 2 h 80"/>
                <a:gd name="T8" fmla="*/ 64 w 82"/>
                <a:gd name="T9" fmla="*/ 6 h 80"/>
                <a:gd name="T10" fmla="*/ 70 w 82"/>
                <a:gd name="T11" fmla="*/ 12 h 80"/>
                <a:gd name="T12" fmla="*/ 74 w 82"/>
                <a:gd name="T13" fmla="*/ 18 h 80"/>
                <a:gd name="T14" fmla="*/ 78 w 82"/>
                <a:gd name="T15" fmla="*/ 24 h 80"/>
                <a:gd name="T16" fmla="*/ 80 w 82"/>
                <a:gd name="T17" fmla="*/ 32 h 80"/>
                <a:gd name="T18" fmla="*/ 82 w 82"/>
                <a:gd name="T19" fmla="*/ 40 h 80"/>
                <a:gd name="T20" fmla="*/ 82 w 82"/>
                <a:gd name="T21" fmla="*/ 40 h 80"/>
                <a:gd name="T22" fmla="*/ 80 w 82"/>
                <a:gd name="T23" fmla="*/ 48 h 80"/>
                <a:gd name="T24" fmla="*/ 78 w 82"/>
                <a:gd name="T25" fmla="*/ 56 h 80"/>
                <a:gd name="T26" fmla="*/ 74 w 82"/>
                <a:gd name="T27" fmla="*/ 62 h 80"/>
                <a:gd name="T28" fmla="*/ 70 w 82"/>
                <a:gd name="T29" fmla="*/ 68 h 80"/>
                <a:gd name="T30" fmla="*/ 64 w 82"/>
                <a:gd name="T31" fmla="*/ 74 h 80"/>
                <a:gd name="T32" fmla="*/ 56 w 82"/>
                <a:gd name="T33" fmla="*/ 78 h 80"/>
                <a:gd name="T34" fmla="*/ 48 w 82"/>
                <a:gd name="T35" fmla="*/ 80 h 80"/>
                <a:gd name="T36" fmla="*/ 40 w 82"/>
                <a:gd name="T37" fmla="*/ 80 h 80"/>
                <a:gd name="T38" fmla="*/ 40 w 82"/>
                <a:gd name="T39" fmla="*/ 80 h 80"/>
                <a:gd name="T40" fmla="*/ 32 w 82"/>
                <a:gd name="T41" fmla="*/ 80 h 80"/>
                <a:gd name="T42" fmla="*/ 24 w 82"/>
                <a:gd name="T43" fmla="*/ 78 h 80"/>
                <a:gd name="T44" fmla="*/ 18 w 82"/>
                <a:gd name="T45" fmla="*/ 74 h 80"/>
                <a:gd name="T46" fmla="*/ 12 w 82"/>
                <a:gd name="T47" fmla="*/ 68 h 80"/>
                <a:gd name="T48" fmla="*/ 6 w 82"/>
                <a:gd name="T49" fmla="*/ 62 h 80"/>
                <a:gd name="T50" fmla="*/ 2 w 82"/>
                <a:gd name="T51" fmla="*/ 56 h 80"/>
                <a:gd name="T52" fmla="*/ 0 w 82"/>
                <a:gd name="T53" fmla="*/ 48 h 80"/>
                <a:gd name="T54" fmla="*/ 0 w 82"/>
                <a:gd name="T55" fmla="*/ 40 h 80"/>
                <a:gd name="T56" fmla="*/ 0 w 82"/>
                <a:gd name="T57" fmla="*/ 40 h 80"/>
                <a:gd name="T58" fmla="*/ 0 w 82"/>
                <a:gd name="T59" fmla="*/ 32 h 80"/>
                <a:gd name="T60" fmla="*/ 2 w 82"/>
                <a:gd name="T61" fmla="*/ 24 h 80"/>
                <a:gd name="T62" fmla="*/ 6 w 82"/>
                <a:gd name="T63" fmla="*/ 18 h 80"/>
                <a:gd name="T64" fmla="*/ 12 w 82"/>
                <a:gd name="T65" fmla="*/ 12 h 80"/>
                <a:gd name="T66" fmla="*/ 18 w 82"/>
                <a:gd name="T67" fmla="*/ 6 h 80"/>
                <a:gd name="T68" fmla="*/ 24 w 82"/>
                <a:gd name="T69" fmla="*/ 2 h 80"/>
                <a:gd name="T70" fmla="*/ 32 w 82"/>
                <a:gd name="T71" fmla="*/ 0 h 80"/>
                <a:gd name="T72" fmla="*/ 40 w 82"/>
                <a:gd name="T73" fmla="*/ 0 h 80"/>
                <a:gd name="T74" fmla="*/ 40 w 82"/>
                <a:gd name="T75" fmla="*/ 0 h 8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
                <a:gd name="T115" fmla="*/ 0 h 80"/>
                <a:gd name="T116" fmla="*/ 82 w 82"/>
                <a:gd name="T117" fmla="*/ 80 h 8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 h="80">
                  <a:moveTo>
                    <a:pt x="40" y="0"/>
                  </a:moveTo>
                  <a:lnTo>
                    <a:pt x="40" y="0"/>
                  </a:lnTo>
                  <a:lnTo>
                    <a:pt x="48" y="0"/>
                  </a:lnTo>
                  <a:lnTo>
                    <a:pt x="56" y="2"/>
                  </a:lnTo>
                  <a:lnTo>
                    <a:pt x="64" y="6"/>
                  </a:lnTo>
                  <a:lnTo>
                    <a:pt x="70" y="12"/>
                  </a:lnTo>
                  <a:lnTo>
                    <a:pt x="74" y="18"/>
                  </a:lnTo>
                  <a:lnTo>
                    <a:pt x="78" y="24"/>
                  </a:lnTo>
                  <a:lnTo>
                    <a:pt x="80" y="32"/>
                  </a:lnTo>
                  <a:lnTo>
                    <a:pt x="82" y="40"/>
                  </a:lnTo>
                  <a:lnTo>
                    <a:pt x="80" y="48"/>
                  </a:lnTo>
                  <a:lnTo>
                    <a:pt x="78" y="56"/>
                  </a:lnTo>
                  <a:lnTo>
                    <a:pt x="74" y="62"/>
                  </a:lnTo>
                  <a:lnTo>
                    <a:pt x="70" y="68"/>
                  </a:lnTo>
                  <a:lnTo>
                    <a:pt x="64" y="74"/>
                  </a:lnTo>
                  <a:lnTo>
                    <a:pt x="56" y="78"/>
                  </a:lnTo>
                  <a:lnTo>
                    <a:pt x="48" y="80"/>
                  </a:lnTo>
                  <a:lnTo>
                    <a:pt x="40" y="80"/>
                  </a:lnTo>
                  <a:lnTo>
                    <a:pt x="32" y="80"/>
                  </a:lnTo>
                  <a:lnTo>
                    <a:pt x="24" y="78"/>
                  </a:lnTo>
                  <a:lnTo>
                    <a:pt x="18" y="74"/>
                  </a:lnTo>
                  <a:lnTo>
                    <a:pt x="12" y="68"/>
                  </a:lnTo>
                  <a:lnTo>
                    <a:pt x="6" y="62"/>
                  </a:lnTo>
                  <a:lnTo>
                    <a:pt x="2" y="56"/>
                  </a:lnTo>
                  <a:lnTo>
                    <a:pt x="0" y="48"/>
                  </a:lnTo>
                  <a:lnTo>
                    <a:pt x="0" y="40"/>
                  </a:lnTo>
                  <a:lnTo>
                    <a:pt x="0" y="32"/>
                  </a:lnTo>
                  <a:lnTo>
                    <a:pt x="2" y="24"/>
                  </a:lnTo>
                  <a:lnTo>
                    <a:pt x="6" y="18"/>
                  </a:lnTo>
                  <a:lnTo>
                    <a:pt x="12" y="12"/>
                  </a:lnTo>
                  <a:lnTo>
                    <a:pt x="18" y="6"/>
                  </a:lnTo>
                  <a:lnTo>
                    <a:pt x="24" y="2"/>
                  </a:lnTo>
                  <a:lnTo>
                    <a:pt x="32" y="0"/>
                  </a:lnTo>
                  <a:lnTo>
                    <a:pt x="40" y="0"/>
                  </a:lnTo>
                  <a:close/>
                </a:path>
              </a:pathLst>
            </a:custGeom>
            <a:solidFill>
              <a:srgbClr val="9D62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00" name="Freeform 738">
              <a:extLst>
                <a:ext uri="{FF2B5EF4-FFF2-40B4-BE49-F238E27FC236}">
                  <a16:creationId xmlns:a16="http://schemas.microsoft.com/office/drawing/2014/main" id="{FAF16D15-C256-415A-B384-D3000776DDB1}"/>
                </a:ext>
              </a:extLst>
            </p:cNvPr>
            <p:cNvSpPr>
              <a:spLocks/>
            </p:cNvSpPr>
            <p:nvPr/>
          </p:nvSpPr>
          <p:spPr bwMode="auto">
            <a:xfrm>
              <a:off x="3918" y="2407"/>
              <a:ext cx="80" cy="80"/>
            </a:xfrm>
            <a:custGeom>
              <a:avLst/>
              <a:gdLst>
                <a:gd name="T0" fmla="*/ 40 w 80"/>
                <a:gd name="T1" fmla="*/ 0 h 80"/>
                <a:gd name="T2" fmla="*/ 40 w 80"/>
                <a:gd name="T3" fmla="*/ 0 h 80"/>
                <a:gd name="T4" fmla="*/ 48 w 80"/>
                <a:gd name="T5" fmla="*/ 2 h 80"/>
                <a:gd name="T6" fmla="*/ 56 w 80"/>
                <a:gd name="T7" fmla="*/ 4 h 80"/>
                <a:gd name="T8" fmla="*/ 62 w 80"/>
                <a:gd name="T9" fmla="*/ 8 h 80"/>
                <a:gd name="T10" fmla="*/ 68 w 80"/>
                <a:gd name="T11" fmla="*/ 12 h 80"/>
                <a:gd name="T12" fmla="*/ 74 w 80"/>
                <a:gd name="T13" fmla="*/ 18 h 80"/>
                <a:gd name="T14" fmla="*/ 78 w 80"/>
                <a:gd name="T15" fmla="*/ 24 h 80"/>
                <a:gd name="T16" fmla="*/ 80 w 80"/>
                <a:gd name="T17" fmla="*/ 32 h 80"/>
                <a:gd name="T18" fmla="*/ 80 w 80"/>
                <a:gd name="T19" fmla="*/ 40 h 80"/>
                <a:gd name="T20" fmla="*/ 80 w 80"/>
                <a:gd name="T21" fmla="*/ 40 h 80"/>
                <a:gd name="T22" fmla="*/ 80 w 80"/>
                <a:gd name="T23" fmla="*/ 48 h 80"/>
                <a:gd name="T24" fmla="*/ 78 w 80"/>
                <a:gd name="T25" fmla="*/ 56 h 80"/>
                <a:gd name="T26" fmla="*/ 74 w 80"/>
                <a:gd name="T27" fmla="*/ 62 h 80"/>
                <a:gd name="T28" fmla="*/ 68 w 80"/>
                <a:gd name="T29" fmla="*/ 68 h 80"/>
                <a:gd name="T30" fmla="*/ 62 w 80"/>
                <a:gd name="T31" fmla="*/ 74 h 80"/>
                <a:gd name="T32" fmla="*/ 56 w 80"/>
                <a:gd name="T33" fmla="*/ 76 h 80"/>
                <a:gd name="T34" fmla="*/ 48 w 80"/>
                <a:gd name="T35" fmla="*/ 80 h 80"/>
                <a:gd name="T36" fmla="*/ 40 w 80"/>
                <a:gd name="T37" fmla="*/ 80 h 80"/>
                <a:gd name="T38" fmla="*/ 40 w 80"/>
                <a:gd name="T39" fmla="*/ 80 h 80"/>
                <a:gd name="T40" fmla="*/ 32 w 80"/>
                <a:gd name="T41" fmla="*/ 80 h 80"/>
                <a:gd name="T42" fmla="*/ 24 w 80"/>
                <a:gd name="T43" fmla="*/ 76 h 80"/>
                <a:gd name="T44" fmla="*/ 18 w 80"/>
                <a:gd name="T45" fmla="*/ 74 h 80"/>
                <a:gd name="T46" fmla="*/ 12 w 80"/>
                <a:gd name="T47" fmla="*/ 68 h 80"/>
                <a:gd name="T48" fmla="*/ 8 w 80"/>
                <a:gd name="T49" fmla="*/ 62 h 80"/>
                <a:gd name="T50" fmla="*/ 4 w 80"/>
                <a:gd name="T51" fmla="*/ 56 h 80"/>
                <a:gd name="T52" fmla="*/ 2 w 80"/>
                <a:gd name="T53" fmla="*/ 48 h 80"/>
                <a:gd name="T54" fmla="*/ 0 w 80"/>
                <a:gd name="T55" fmla="*/ 40 h 80"/>
                <a:gd name="T56" fmla="*/ 0 w 80"/>
                <a:gd name="T57" fmla="*/ 40 h 80"/>
                <a:gd name="T58" fmla="*/ 2 w 80"/>
                <a:gd name="T59" fmla="*/ 32 h 80"/>
                <a:gd name="T60" fmla="*/ 4 w 80"/>
                <a:gd name="T61" fmla="*/ 24 h 80"/>
                <a:gd name="T62" fmla="*/ 8 w 80"/>
                <a:gd name="T63" fmla="*/ 18 h 80"/>
                <a:gd name="T64" fmla="*/ 12 w 80"/>
                <a:gd name="T65" fmla="*/ 12 h 80"/>
                <a:gd name="T66" fmla="*/ 18 w 80"/>
                <a:gd name="T67" fmla="*/ 8 h 80"/>
                <a:gd name="T68" fmla="*/ 24 w 80"/>
                <a:gd name="T69" fmla="*/ 4 h 80"/>
                <a:gd name="T70" fmla="*/ 32 w 80"/>
                <a:gd name="T71" fmla="*/ 2 h 80"/>
                <a:gd name="T72" fmla="*/ 40 w 80"/>
                <a:gd name="T73" fmla="*/ 0 h 80"/>
                <a:gd name="T74" fmla="*/ 40 w 80"/>
                <a:gd name="T75" fmla="*/ 0 h 8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0"/>
                <a:gd name="T115" fmla="*/ 0 h 80"/>
                <a:gd name="T116" fmla="*/ 80 w 80"/>
                <a:gd name="T117" fmla="*/ 80 h 8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0" h="80">
                  <a:moveTo>
                    <a:pt x="40" y="0"/>
                  </a:moveTo>
                  <a:lnTo>
                    <a:pt x="40" y="0"/>
                  </a:lnTo>
                  <a:lnTo>
                    <a:pt x="48" y="2"/>
                  </a:lnTo>
                  <a:lnTo>
                    <a:pt x="56" y="4"/>
                  </a:lnTo>
                  <a:lnTo>
                    <a:pt x="62" y="8"/>
                  </a:lnTo>
                  <a:lnTo>
                    <a:pt x="68" y="12"/>
                  </a:lnTo>
                  <a:lnTo>
                    <a:pt x="74" y="18"/>
                  </a:lnTo>
                  <a:lnTo>
                    <a:pt x="78" y="24"/>
                  </a:lnTo>
                  <a:lnTo>
                    <a:pt x="80" y="32"/>
                  </a:lnTo>
                  <a:lnTo>
                    <a:pt x="80" y="40"/>
                  </a:lnTo>
                  <a:lnTo>
                    <a:pt x="80" y="48"/>
                  </a:lnTo>
                  <a:lnTo>
                    <a:pt x="78" y="56"/>
                  </a:lnTo>
                  <a:lnTo>
                    <a:pt x="74" y="62"/>
                  </a:lnTo>
                  <a:lnTo>
                    <a:pt x="68" y="68"/>
                  </a:lnTo>
                  <a:lnTo>
                    <a:pt x="62" y="74"/>
                  </a:lnTo>
                  <a:lnTo>
                    <a:pt x="56" y="76"/>
                  </a:lnTo>
                  <a:lnTo>
                    <a:pt x="48" y="80"/>
                  </a:lnTo>
                  <a:lnTo>
                    <a:pt x="40" y="80"/>
                  </a:lnTo>
                  <a:lnTo>
                    <a:pt x="32" y="80"/>
                  </a:lnTo>
                  <a:lnTo>
                    <a:pt x="24" y="76"/>
                  </a:lnTo>
                  <a:lnTo>
                    <a:pt x="18" y="74"/>
                  </a:lnTo>
                  <a:lnTo>
                    <a:pt x="12" y="68"/>
                  </a:lnTo>
                  <a:lnTo>
                    <a:pt x="8" y="62"/>
                  </a:lnTo>
                  <a:lnTo>
                    <a:pt x="4" y="56"/>
                  </a:lnTo>
                  <a:lnTo>
                    <a:pt x="2" y="48"/>
                  </a:lnTo>
                  <a:lnTo>
                    <a:pt x="0" y="40"/>
                  </a:lnTo>
                  <a:lnTo>
                    <a:pt x="2" y="32"/>
                  </a:lnTo>
                  <a:lnTo>
                    <a:pt x="4" y="24"/>
                  </a:lnTo>
                  <a:lnTo>
                    <a:pt x="8" y="18"/>
                  </a:lnTo>
                  <a:lnTo>
                    <a:pt x="12" y="12"/>
                  </a:lnTo>
                  <a:lnTo>
                    <a:pt x="18" y="8"/>
                  </a:lnTo>
                  <a:lnTo>
                    <a:pt x="24" y="4"/>
                  </a:lnTo>
                  <a:lnTo>
                    <a:pt x="32" y="2"/>
                  </a:lnTo>
                  <a:lnTo>
                    <a:pt x="40" y="0"/>
                  </a:lnTo>
                  <a:close/>
                </a:path>
              </a:pathLst>
            </a:custGeom>
            <a:solidFill>
              <a:srgbClr val="9D61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01" name="Freeform 739">
              <a:extLst>
                <a:ext uri="{FF2B5EF4-FFF2-40B4-BE49-F238E27FC236}">
                  <a16:creationId xmlns:a16="http://schemas.microsoft.com/office/drawing/2014/main" id="{0C068AD6-1612-4AF9-B404-20B1FBE51067}"/>
                </a:ext>
              </a:extLst>
            </p:cNvPr>
            <p:cNvSpPr>
              <a:spLocks/>
            </p:cNvSpPr>
            <p:nvPr/>
          </p:nvSpPr>
          <p:spPr bwMode="auto">
            <a:xfrm>
              <a:off x="3920" y="2409"/>
              <a:ext cx="78" cy="76"/>
            </a:xfrm>
            <a:custGeom>
              <a:avLst/>
              <a:gdLst>
                <a:gd name="T0" fmla="*/ 38 w 78"/>
                <a:gd name="T1" fmla="*/ 0 h 76"/>
                <a:gd name="T2" fmla="*/ 38 w 78"/>
                <a:gd name="T3" fmla="*/ 0 h 76"/>
                <a:gd name="T4" fmla="*/ 46 w 78"/>
                <a:gd name="T5" fmla="*/ 0 h 76"/>
                <a:gd name="T6" fmla="*/ 54 w 78"/>
                <a:gd name="T7" fmla="*/ 2 h 76"/>
                <a:gd name="T8" fmla="*/ 60 w 78"/>
                <a:gd name="T9" fmla="*/ 6 h 76"/>
                <a:gd name="T10" fmla="*/ 66 w 78"/>
                <a:gd name="T11" fmla="*/ 10 h 76"/>
                <a:gd name="T12" fmla="*/ 70 w 78"/>
                <a:gd name="T13" fmla="*/ 16 h 76"/>
                <a:gd name="T14" fmla="*/ 74 w 78"/>
                <a:gd name="T15" fmla="*/ 22 h 76"/>
                <a:gd name="T16" fmla="*/ 76 w 78"/>
                <a:gd name="T17" fmla="*/ 30 h 76"/>
                <a:gd name="T18" fmla="*/ 78 w 78"/>
                <a:gd name="T19" fmla="*/ 38 h 76"/>
                <a:gd name="T20" fmla="*/ 78 w 78"/>
                <a:gd name="T21" fmla="*/ 38 h 76"/>
                <a:gd name="T22" fmla="*/ 76 w 78"/>
                <a:gd name="T23" fmla="*/ 46 h 76"/>
                <a:gd name="T24" fmla="*/ 74 w 78"/>
                <a:gd name="T25" fmla="*/ 54 h 76"/>
                <a:gd name="T26" fmla="*/ 70 w 78"/>
                <a:gd name="T27" fmla="*/ 60 h 76"/>
                <a:gd name="T28" fmla="*/ 66 w 78"/>
                <a:gd name="T29" fmla="*/ 66 h 76"/>
                <a:gd name="T30" fmla="*/ 60 w 78"/>
                <a:gd name="T31" fmla="*/ 70 h 76"/>
                <a:gd name="T32" fmla="*/ 54 w 78"/>
                <a:gd name="T33" fmla="*/ 74 h 76"/>
                <a:gd name="T34" fmla="*/ 46 w 78"/>
                <a:gd name="T35" fmla="*/ 76 h 76"/>
                <a:gd name="T36" fmla="*/ 38 w 78"/>
                <a:gd name="T37" fmla="*/ 76 h 76"/>
                <a:gd name="T38" fmla="*/ 38 w 78"/>
                <a:gd name="T39" fmla="*/ 76 h 76"/>
                <a:gd name="T40" fmla="*/ 30 w 78"/>
                <a:gd name="T41" fmla="*/ 76 h 76"/>
                <a:gd name="T42" fmla="*/ 24 w 78"/>
                <a:gd name="T43" fmla="*/ 74 h 76"/>
                <a:gd name="T44" fmla="*/ 16 w 78"/>
                <a:gd name="T45" fmla="*/ 70 h 76"/>
                <a:gd name="T46" fmla="*/ 10 w 78"/>
                <a:gd name="T47" fmla="*/ 66 h 76"/>
                <a:gd name="T48" fmla="*/ 6 w 78"/>
                <a:gd name="T49" fmla="*/ 60 h 76"/>
                <a:gd name="T50" fmla="*/ 2 w 78"/>
                <a:gd name="T51" fmla="*/ 54 h 76"/>
                <a:gd name="T52" fmla="*/ 0 w 78"/>
                <a:gd name="T53" fmla="*/ 46 h 76"/>
                <a:gd name="T54" fmla="*/ 0 w 78"/>
                <a:gd name="T55" fmla="*/ 38 h 76"/>
                <a:gd name="T56" fmla="*/ 0 w 78"/>
                <a:gd name="T57" fmla="*/ 38 h 76"/>
                <a:gd name="T58" fmla="*/ 0 w 78"/>
                <a:gd name="T59" fmla="*/ 30 h 76"/>
                <a:gd name="T60" fmla="*/ 2 w 78"/>
                <a:gd name="T61" fmla="*/ 22 h 76"/>
                <a:gd name="T62" fmla="*/ 6 w 78"/>
                <a:gd name="T63" fmla="*/ 16 h 76"/>
                <a:gd name="T64" fmla="*/ 10 w 78"/>
                <a:gd name="T65" fmla="*/ 10 h 76"/>
                <a:gd name="T66" fmla="*/ 16 w 78"/>
                <a:gd name="T67" fmla="*/ 6 h 76"/>
                <a:gd name="T68" fmla="*/ 24 w 78"/>
                <a:gd name="T69" fmla="*/ 2 h 76"/>
                <a:gd name="T70" fmla="*/ 30 w 78"/>
                <a:gd name="T71" fmla="*/ 0 h 76"/>
                <a:gd name="T72" fmla="*/ 38 w 78"/>
                <a:gd name="T73" fmla="*/ 0 h 76"/>
                <a:gd name="T74" fmla="*/ 38 w 78"/>
                <a:gd name="T75" fmla="*/ 0 h 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8"/>
                <a:gd name="T115" fmla="*/ 0 h 76"/>
                <a:gd name="T116" fmla="*/ 78 w 78"/>
                <a:gd name="T117" fmla="*/ 76 h 7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8" h="76">
                  <a:moveTo>
                    <a:pt x="38" y="0"/>
                  </a:moveTo>
                  <a:lnTo>
                    <a:pt x="38" y="0"/>
                  </a:lnTo>
                  <a:lnTo>
                    <a:pt x="46" y="0"/>
                  </a:lnTo>
                  <a:lnTo>
                    <a:pt x="54" y="2"/>
                  </a:lnTo>
                  <a:lnTo>
                    <a:pt x="60" y="6"/>
                  </a:lnTo>
                  <a:lnTo>
                    <a:pt x="66" y="10"/>
                  </a:lnTo>
                  <a:lnTo>
                    <a:pt x="70" y="16"/>
                  </a:lnTo>
                  <a:lnTo>
                    <a:pt x="74" y="22"/>
                  </a:lnTo>
                  <a:lnTo>
                    <a:pt x="76" y="30"/>
                  </a:lnTo>
                  <a:lnTo>
                    <a:pt x="78" y="38"/>
                  </a:lnTo>
                  <a:lnTo>
                    <a:pt x="76" y="46"/>
                  </a:lnTo>
                  <a:lnTo>
                    <a:pt x="74" y="54"/>
                  </a:lnTo>
                  <a:lnTo>
                    <a:pt x="70" y="60"/>
                  </a:lnTo>
                  <a:lnTo>
                    <a:pt x="66" y="66"/>
                  </a:lnTo>
                  <a:lnTo>
                    <a:pt x="60" y="70"/>
                  </a:lnTo>
                  <a:lnTo>
                    <a:pt x="54" y="74"/>
                  </a:lnTo>
                  <a:lnTo>
                    <a:pt x="46" y="76"/>
                  </a:lnTo>
                  <a:lnTo>
                    <a:pt x="38" y="76"/>
                  </a:lnTo>
                  <a:lnTo>
                    <a:pt x="30" y="76"/>
                  </a:lnTo>
                  <a:lnTo>
                    <a:pt x="24" y="74"/>
                  </a:lnTo>
                  <a:lnTo>
                    <a:pt x="16" y="70"/>
                  </a:lnTo>
                  <a:lnTo>
                    <a:pt x="10" y="66"/>
                  </a:lnTo>
                  <a:lnTo>
                    <a:pt x="6" y="60"/>
                  </a:lnTo>
                  <a:lnTo>
                    <a:pt x="2" y="54"/>
                  </a:lnTo>
                  <a:lnTo>
                    <a:pt x="0" y="46"/>
                  </a:lnTo>
                  <a:lnTo>
                    <a:pt x="0" y="38"/>
                  </a:lnTo>
                  <a:lnTo>
                    <a:pt x="0" y="30"/>
                  </a:lnTo>
                  <a:lnTo>
                    <a:pt x="2" y="22"/>
                  </a:lnTo>
                  <a:lnTo>
                    <a:pt x="6" y="16"/>
                  </a:lnTo>
                  <a:lnTo>
                    <a:pt x="10" y="10"/>
                  </a:lnTo>
                  <a:lnTo>
                    <a:pt x="16" y="6"/>
                  </a:lnTo>
                  <a:lnTo>
                    <a:pt x="24" y="2"/>
                  </a:lnTo>
                  <a:lnTo>
                    <a:pt x="30" y="0"/>
                  </a:lnTo>
                  <a:lnTo>
                    <a:pt x="38" y="0"/>
                  </a:lnTo>
                  <a:close/>
                </a:path>
              </a:pathLst>
            </a:custGeom>
            <a:solidFill>
              <a:srgbClr val="9D60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02" name="Freeform 740">
              <a:extLst>
                <a:ext uri="{FF2B5EF4-FFF2-40B4-BE49-F238E27FC236}">
                  <a16:creationId xmlns:a16="http://schemas.microsoft.com/office/drawing/2014/main" id="{E094B3D5-4868-4773-9A9D-FF495C510647}"/>
                </a:ext>
              </a:extLst>
            </p:cNvPr>
            <p:cNvSpPr>
              <a:spLocks/>
            </p:cNvSpPr>
            <p:nvPr/>
          </p:nvSpPr>
          <p:spPr bwMode="auto">
            <a:xfrm>
              <a:off x="3920" y="2409"/>
              <a:ext cx="76" cy="76"/>
            </a:xfrm>
            <a:custGeom>
              <a:avLst/>
              <a:gdLst>
                <a:gd name="T0" fmla="*/ 38 w 76"/>
                <a:gd name="T1" fmla="*/ 0 h 76"/>
                <a:gd name="T2" fmla="*/ 38 w 76"/>
                <a:gd name="T3" fmla="*/ 0 h 76"/>
                <a:gd name="T4" fmla="*/ 46 w 76"/>
                <a:gd name="T5" fmla="*/ 0 h 76"/>
                <a:gd name="T6" fmla="*/ 54 w 76"/>
                <a:gd name="T7" fmla="*/ 4 h 76"/>
                <a:gd name="T8" fmla="*/ 60 w 76"/>
                <a:gd name="T9" fmla="*/ 6 h 76"/>
                <a:gd name="T10" fmla="*/ 66 w 76"/>
                <a:gd name="T11" fmla="*/ 12 h 76"/>
                <a:gd name="T12" fmla="*/ 70 w 76"/>
                <a:gd name="T13" fmla="*/ 16 h 76"/>
                <a:gd name="T14" fmla="*/ 74 w 76"/>
                <a:gd name="T15" fmla="*/ 24 h 76"/>
                <a:gd name="T16" fmla="*/ 76 w 76"/>
                <a:gd name="T17" fmla="*/ 30 h 76"/>
                <a:gd name="T18" fmla="*/ 76 w 76"/>
                <a:gd name="T19" fmla="*/ 38 h 76"/>
                <a:gd name="T20" fmla="*/ 76 w 76"/>
                <a:gd name="T21" fmla="*/ 38 h 76"/>
                <a:gd name="T22" fmla="*/ 76 w 76"/>
                <a:gd name="T23" fmla="*/ 46 h 76"/>
                <a:gd name="T24" fmla="*/ 74 w 76"/>
                <a:gd name="T25" fmla="*/ 52 h 76"/>
                <a:gd name="T26" fmla="*/ 70 w 76"/>
                <a:gd name="T27" fmla="*/ 60 h 76"/>
                <a:gd name="T28" fmla="*/ 66 w 76"/>
                <a:gd name="T29" fmla="*/ 64 h 76"/>
                <a:gd name="T30" fmla="*/ 60 w 76"/>
                <a:gd name="T31" fmla="*/ 70 h 76"/>
                <a:gd name="T32" fmla="*/ 54 w 76"/>
                <a:gd name="T33" fmla="*/ 72 h 76"/>
                <a:gd name="T34" fmla="*/ 46 w 76"/>
                <a:gd name="T35" fmla="*/ 76 h 76"/>
                <a:gd name="T36" fmla="*/ 38 w 76"/>
                <a:gd name="T37" fmla="*/ 76 h 76"/>
                <a:gd name="T38" fmla="*/ 38 w 76"/>
                <a:gd name="T39" fmla="*/ 76 h 76"/>
                <a:gd name="T40" fmla="*/ 30 w 76"/>
                <a:gd name="T41" fmla="*/ 76 h 76"/>
                <a:gd name="T42" fmla="*/ 24 w 76"/>
                <a:gd name="T43" fmla="*/ 72 h 76"/>
                <a:gd name="T44" fmla="*/ 18 w 76"/>
                <a:gd name="T45" fmla="*/ 70 h 76"/>
                <a:gd name="T46" fmla="*/ 12 w 76"/>
                <a:gd name="T47" fmla="*/ 64 h 76"/>
                <a:gd name="T48" fmla="*/ 6 w 76"/>
                <a:gd name="T49" fmla="*/ 60 h 76"/>
                <a:gd name="T50" fmla="*/ 4 w 76"/>
                <a:gd name="T51" fmla="*/ 52 h 76"/>
                <a:gd name="T52" fmla="*/ 2 w 76"/>
                <a:gd name="T53" fmla="*/ 46 h 76"/>
                <a:gd name="T54" fmla="*/ 0 w 76"/>
                <a:gd name="T55" fmla="*/ 38 h 76"/>
                <a:gd name="T56" fmla="*/ 0 w 76"/>
                <a:gd name="T57" fmla="*/ 38 h 76"/>
                <a:gd name="T58" fmla="*/ 2 w 76"/>
                <a:gd name="T59" fmla="*/ 30 h 76"/>
                <a:gd name="T60" fmla="*/ 4 w 76"/>
                <a:gd name="T61" fmla="*/ 24 h 76"/>
                <a:gd name="T62" fmla="*/ 6 w 76"/>
                <a:gd name="T63" fmla="*/ 16 h 76"/>
                <a:gd name="T64" fmla="*/ 12 w 76"/>
                <a:gd name="T65" fmla="*/ 12 h 76"/>
                <a:gd name="T66" fmla="*/ 18 w 76"/>
                <a:gd name="T67" fmla="*/ 6 h 76"/>
                <a:gd name="T68" fmla="*/ 24 w 76"/>
                <a:gd name="T69" fmla="*/ 4 h 76"/>
                <a:gd name="T70" fmla="*/ 30 w 76"/>
                <a:gd name="T71" fmla="*/ 0 h 76"/>
                <a:gd name="T72" fmla="*/ 38 w 76"/>
                <a:gd name="T73" fmla="*/ 0 h 76"/>
                <a:gd name="T74" fmla="*/ 38 w 76"/>
                <a:gd name="T75" fmla="*/ 0 h 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6"/>
                <a:gd name="T115" fmla="*/ 0 h 76"/>
                <a:gd name="T116" fmla="*/ 76 w 76"/>
                <a:gd name="T117" fmla="*/ 76 h 7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6" h="76">
                  <a:moveTo>
                    <a:pt x="38" y="0"/>
                  </a:moveTo>
                  <a:lnTo>
                    <a:pt x="38" y="0"/>
                  </a:lnTo>
                  <a:lnTo>
                    <a:pt x="46" y="0"/>
                  </a:lnTo>
                  <a:lnTo>
                    <a:pt x="54" y="4"/>
                  </a:lnTo>
                  <a:lnTo>
                    <a:pt x="60" y="6"/>
                  </a:lnTo>
                  <a:lnTo>
                    <a:pt x="66" y="12"/>
                  </a:lnTo>
                  <a:lnTo>
                    <a:pt x="70" y="16"/>
                  </a:lnTo>
                  <a:lnTo>
                    <a:pt x="74" y="24"/>
                  </a:lnTo>
                  <a:lnTo>
                    <a:pt x="76" y="30"/>
                  </a:lnTo>
                  <a:lnTo>
                    <a:pt x="76" y="38"/>
                  </a:lnTo>
                  <a:lnTo>
                    <a:pt x="76" y="46"/>
                  </a:lnTo>
                  <a:lnTo>
                    <a:pt x="74" y="52"/>
                  </a:lnTo>
                  <a:lnTo>
                    <a:pt x="70" y="60"/>
                  </a:lnTo>
                  <a:lnTo>
                    <a:pt x="66" y="64"/>
                  </a:lnTo>
                  <a:lnTo>
                    <a:pt x="60" y="70"/>
                  </a:lnTo>
                  <a:lnTo>
                    <a:pt x="54" y="72"/>
                  </a:lnTo>
                  <a:lnTo>
                    <a:pt x="46" y="76"/>
                  </a:lnTo>
                  <a:lnTo>
                    <a:pt x="38" y="76"/>
                  </a:lnTo>
                  <a:lnTo>
                    <a:pt x="30" y="76"/>
                  </a:lnTo>
                  <a:lnTo>
                    <a:pt x="24" y="72"/>
                  </a:lnTo>
                  <a:lnTo>
                    <a:pt x="18" y="70"/>
                  </a:lnTo>
                  <a:lnTo>
                    <a:pt x="12" y="64"/>
                  </a:lnTo>
                  <a:lnTo>
                    <a:pt x="6" y="60"/>
                  </a:lnTo>
                  <a:lnTo>
                    <a:pt x="4" y="52"/>
                  </a:lnTo>
                  <a:lnTo>
                    <a:pt x="2" y="46"/>
                  </a:lnTo>
                  <a:lnTo>
                    <a:pt x="0" y="38"/>
                  </a:lnTo>
                  <a:lnTo>
                    <a:pt x="2" y="30"/>
                  </a:lnTo>
                  <a:lnTo>
                    <a:pt x="4" y="24"/>
                  </a:lnTo>
                  <a:lnTo>
                    <a:pt x="6" y="16"/>
                  </a:lnTo>
                  <a:lnTo>
                    <a:pt x="12" y="12"/>
                  </a:lnTo>
                  <a:lnTo>
                    <a:pt x="18" y="6"/>
                  </a:lnTo>
                  <a:lnTo>
                    <a:pt x="24" y="4"/>
                  </a:lnTo>
                  <a:lnTo>
                    <a:pt x="30" y="0"/>
                  </a:lnTo>
                  <a:lnTo>
                    <a:pt x="38" y="0"/>
                  </a:lnTo>
                  <a:close/>
                </a:path>
              </a:pathLst>
            </a:custGeom>
            <a:solidFill>
              <a:srgbClr val="9D5F5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03" name="Freeform 741">
              <a:extLst>
                <a:ext uri="{FF2B5EF4-FFF2-40B4-BE49-F238E27FC236}">
                  <a16:creationId xmlns:a16="http://schemas.microsoft.com/office/drawing/2014/main" id="{2DB1803B-4399-4935-95E3-A0F70EF0F4D1}"/>
                </a:ext>
              </a:extLst>
            </p:cNvPr>
            <p:cNvSpPr>
              <a:spLocks/>
            </p:cNvSpPr>
            <p:nvPr/>
          </p:nvSpPr>
          <p:spPr bwMode="auto">
            <a:xfrm>
              <a:off x="3922" y="2411"/>
              <a:ext cx="74" cy="74"/>
            </a:xfrm>
            <a:custGeom>
              <a:avLst/>
              <a:gdLst>
                <a:gd name="T0" fmla="*/ 36 w 74"/>
                <a:gd name="T1" fmla="*/ 0 h 74"/>
                <a:gd name="T2" fmla="*/ 36 w 74"/>
                <a:gd name="T3" fmla="*/ 0 h 74"/>
                <a:gd name="T4" fmla="*/ 44 w 74"/>
                <a:gd name="T5" fmla="*/ 0 h 74"/>
                <a:gd name="T6" fmla="*/ 50 w 74"/>
                <a:gd name="T7" fmla="*/ 2 h 74"/>
                <a:gd name="T8" fmla="*/ 58 w 74"/>
                <a:gd name="T9" fmla="*/ 6 h 74"/>
                <a:gd name="T10" fmla="*/ 62 w 74"/>
                <a:gd name="T11" fmla="*/ 10 h 74"/>
                <a:gd name="T12" fmla="*/ 68 w 74"/>
                <a:gd name="T13" fmla="*/ 16 h 74"/>
                <a:gd name="T14" fmla="*/ 70 w 74"/>
                <a:gd name="T15" fmla="*/ 22 h 74"/>
                <a:gd name="T16" fmla="*/ 72 w 74"/>
                <a:gd name="T17" fmla="*/ 28 h 74"/>
                <a:gd name="T18" fmla="*/ 74 w 74"/>
                <a:gd name="T19" fmla="*/ 36 h 74"/>
                <a:gd name="T20" fmla="*/ 74 w 74"/>
                <a:gd name="T21" fmla="*/ 36 h 74"/>
                <a:gd name="T22" fmla="*/ 72 w 74"/>
                <a:gd name="T23" fmla="*/ 44 h 74"/>
                <a:gd name="T24" fmla="*/ 70 w 74"/>
                <a:gd name="T25" fmla="*/ 50 h 74"/>
                <a:gd name="T26" fmla="*/ 68 w 74"/>
                <a:gd name="T27" fmla="*/ 56 h 74"/>
                <a:gd name="T28" fmla="*/ 62 w 74"/>
                <a:gd name="T29" fmla="*/ 62 h 74"/>
                <a:gd name="T30" fmla="*/ 58 w 74"/>
                <a:gd name="T31" fmla="*/ 66 h 74"/>
                <a:gd name="T32" fmla="*/ 50 w 74"/>
                <a:gd name="T33" fmla="*/ 70 h 74"/>
                <a:gd name="T34" fmla="*/ 44 w 74"/>
                <a:gd name="T35" fmla="*/ 72 h 74"/>
                <a:gd name="T36" fmla="*/ 36 w 74"/>
                <a:gd name="T37" fmla="*/ 74 h 74"/>
                <a:gd name="T38" fmla="*/ 36 w 74"/>
                <a:gd name="T39" fmla="*/ 74 h 74"/>
                <a:gd name="T40" fmla="*/ 28 w 74"/>
                <a:gd name="T41" fmla="*/ 72 h 74"/>
                <a:gd name="T42" fmla="*/ 22 w 74"/>
                <a:gd name="T43" fmla="*/ 70 h 74"/>
                <a:gd name="T44" fmla="*/ 16 w 74"/>
                <a:gd name="T45" fmla="*/ 66 h 74"/>
                <a:gd name="T46" fmla="*/ 10 w 74"/>
                <a:gd name="T47" fmla="*/ 62 h 74"/>
                <a:gd name="T48" fmla="*/ 6 w 74"/>
                <a:gd name="T49" fmla="*/ 56 h 74"/>
                <a:gd name="T50" fmla="*/ 2 w 74"/>
                <a:gd name="T51" fmla="*/ 50 h 74"/>
                <a:gd name="T52" fmla="*/ 0 w 74"/>
                <a:gd name="T53" fmla="*/ 44 h 74"/>
                <a:gd name="T54" fmla="*/ 0 w 74"/>
                <a:gd name="T55" fmla="*/ 36 h 74"/>
                <a:gd name="T56" fmla="*/ 0 w 74"/>
                <a:gd name="T57" fmla="*/ 36 h 74"/>
                <a:gd name="T58" fmla="*/ 0 w 74"/>
                <a:gd name="T59" fmla="*/ 28 h 74"/>
                <a:gd name="T60" fmla="*/ 2 w 74"/>
                <a:gd name="T61" fmla="*/ 22 h 74"/>
                <a:gd name="T62" fmla="*/ 6 w 74"/>
                <a:gd name="T63" fmla="*/ 16 h 74"/>
                <a:gd name="T64" fmla="*/ 10 w 74"/>
                <a:gd name="T65" fmla="*/ 10 h 74"/>
                <a:gd name="T66" fmla="*/ 16 w 74"/>
                <a:gd name="T67" fmla="*/ 6 h 74"/>
                <a:gd name="T68" fmla="*/ 22 w 74"/>
                <a:gd name="T69" fmla="*/ 2 h 74"/>
                <a:gd name="T70" fmla="*/ 28 w 74"/>
                <a:gd name="T71" fmla="*/ 0 h 74"/>
                <a:gd name="T72" fmla="*/ 36 w 74"/>
                <a:gd name="T73" fmla="*/ 0 h 74"/>
                <a:gd name="T74" fmla="*/ 36 w 74"/>
                <a:gd name="T75" fmla="*/ 0 h 7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4"/>
                <a:gd name="T115" fmla="*/ 0 h 74"/>
                <a:gd name="T116" fmla="*/ 74 w 74"/>
                <a:gd name="T117" fmla="*/ 74 h 7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4" h="74">
                  <a:moveTo>
                    <a:pt x="36" y="0"/>
                  </a:moveTo>
                  <a:lnTo>
                    <a:pt x="36" y="0"/>
                  </a:lnTo>
                  <a:lnTo>
                    <a:pt x="44" y="0"/>
                  </a:lnTo>
                  <a:lnTo>
                    <a:pt x="50" y="2"/>
                  </a:lnTo>
                  <a:lnTo>
                    <a:pt x="58" y="6"/>
                  </a:lnTo>
                  <a:lnTo>
                    <a:pt x="62" y="10"/>
                  </a:lnTo>
                  <a:lnTo>
                    <a:pt x="68" y="16"/>
                  </a:lnTo>
                  <a:lnTo>
                    <a:pt x="70" y="22"/>
                  </a:lnTo>
                  <a:lnTo>
                    <a:pt x="72" y="28"/>
                  </a:lnTo>
                  <a:lnTo>
                    <a:pt x="74" y="36"/>
                  </a:lnTo>
                  <a:lnTo>
                    <a:pt x="72" y="44"/>
                  </a:lnTo>
                  <a:lnTo>
                    <a:pt x="70" y="50"/>
                  </a:lnTo>
                  <a:lnTo>
                    <a:pt x="68" y="56"/>
                  </a:lnTo>
                  <a:lnTo>
                    <a:pt x="62" y="62"/>
                  </a:lnTo>
                  <a:lnTo>
                    <a:pt x="58" y="66"/>
                  </a:lnTo>
                  <a:lnTo>
                    <a:pt x="50" y="70"/>
                  </a:lnTo>
                  <a:lnTo>
                    <a:pt x="44" y="72"/>
                  </a:lnTo>
                  <a:lnTo>
                    <a:pt x="36" y="74"/>
                  </a:lnTo>
                  <a:lnTo>
                    <a:pt x="28" y="72"/>
                  </a:lnTo>
                  <a:lnTo>
                    <a:pt x="22" y="70"/>
                  </a:lnTo>
                  <a:lnTo>
                    <a:pt x="16" y="66"/>
                  </a:lnTo>
                  <a:lnTo>
                    <a:pt x="10" y="62"/>
                  </a:lnTo>
                  <a:lnTo>
                    <a:pt x="6" y="56"/>
                  </a:lnTo>
                  <a:lnTo>
                    <a:pt x="2" y="50"/>
                  </a:lnTo>
                  <a:lnTo>
                    <a:pt x="0" y="44"/>
                  </a:lnTo>
                  <a:lnTo>
                    <a:pt x="0" y="36"/>
                  </a:lnTo>
                  <a:lnTo>
                    <a:pt x="0" y="28"/>
                  </a:lnTo>
                  <a:lnTo>
                    <a:pt x="2" y="22"/>
                  </a:lnTo>
                  <a:lnTo>
                    <a:pt x="6" y="16"/>
                  </a:lnTo>
                  <a:lnTo>
                    <a:pt x="10" y="10"/>
                  </a:lnTo>
                  <a:lnTo>
                    <a:pt x="16" y="6"/>
                  </a:lnTo>
                  <a:lnTo>
                    <a:pt x="22" y="2"/>
                  </a:lnTo>
                  <a:lnTo>
                    <a:pt x="28" y="0"/>
                  </a:lnTo>
                  <a:lnTo>
                    <a:pt x="36" y="0"/>
                  </a:lnTo>
                  <a:close/>
                </a:path>
              </a:pathLst>
            </a:custGeom>
            <a:solidFill>
              <a:srgbClr val="9D5E5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04" name="Freeform 742">
              <a:extLst>
                <a:ext uri="{FF2B5EF4-FFF2-40B4-BE49-F238E27FC236}">
                  <a16:creationId xmlns:a16="http://schemas.microsoft.com/office/drawing/2014/main" id="{E13011DB-AED1-446E-BC1B-9C45E5C160A4}"/>
                </a:ext>
              </a:extLst>
            </p:cNvPr>
            <p:cNvSpPr>
              <a:spLocks/>
            </p:cNvSpPr>
            <p:nvPr/>
          </p:nvSpPr>
          <p:spPr bwMode="auto">
            <a:xfrm>
              <a:off x="3922" y="2411"/>
              <a:ext cx="72" cy="72"/>
            </a:xfrm>
            <a:custGeom>
              <a:avLst/>
              <a:gdLst>
                <a:gd name="T0" fmla="*/ 36 w 72"/>
                <a:gd name="T1" fmla="*/ 0 h 72"/>
                <a:gd name="T2" fmla="*/ 36 w 72"/>
                <a:gd name="T3" fmla="*/ 0 h 72"/>
                <a:gd name="T4" fmla="*/ 44 w 72"/>
                <a:gd name="T5" fmla="*/ 0 h 72"/>
                <a:gd name="T6" fmla="*/ 50 w 72"/>
                <a:gd name="T7" fmla="*/ 2 h 72"/>
                <a:gd name="T8" fmla="*/ 56 w 72"/>
                <a:gd name="T9" fmla="*/ 6 h 72"/>
                <a:gd name="T10" fmla="*/ 62 w 72"/>
                <a:gd name="T11" fmla="*/ 10 h 72"/>
                <a:gd name="T12" fmla="*/ 66 w 72"/>
                <a:gd name="T13" fmla="*/ 16 h 72"/>
                <a:gd name="T14" fmla="*/ 70 w 72"/>
                <a:gd name="T15" fmla="*/ 22 h 72"/>
                <a:gd name="T16" fmla="*/ 72 w 72"/>
                <a:gd name="T17" fmla="*/ 28 h 72"/>
                <a:gd name="T18" fmla="*/ 72 w 72"/>
                <a:gd name="T19" fmla="*/ 36 h 72"/>
                <a:gd name="T20" fmla="*/ 72 w 72"/>
                <a:gd name="T21" fmla="*/ 36 h 72"/>
                <a:gd name="T22" fmla="*/ 72 w 72"/>
                <a:gd name="T23" fmla="*/ 44 h 72"/>
                <a:gd name="T24" fmla="*/ 70 w 72"/>
                <a:gd name="T25" fmla="*/ 50 h 72"/>
                <a:gd name="T26" fmla="*/ 66 w 72"/>
                <a:gd name="T27" fmla="*/ 56 h 72"/>
                <a:gd name="T28" fmla="*/ 62 w 72"/>
                <a:gd name="T29" fmla="*/ 62 h 72"/>
                <a:gd name="T30" fmla="*/ 56 w 72"/>
                <a:gd name="T31" fmla="*/ 66 h 72"/>
                <a:gd name="T32" fmla="*/ 50 w 72"/>
                <a:gd name="T33" fmla="*/ 70 h 72"/>
                <a:gd name="T34" fmla="*/ 44 w 72"/>
                <a:gd name="T35" fmla="*/ 72 h 72"/>
                <a:gd name="T36" fmla="*/ 36 w 72"/>
                <a:gd name="T37" fmla="*/ 72 h 72"/>
                <a:gd name="T38" fmla="*/ 36 w 72"/>
                <a:gd name="T39" fmla="*/ 72 h 72"/>
                <a:gd name="T40" fmla="*/ 30 w 72"/>
                <a:gd name="T41" fmla="*/ 72 h 72"/>
                <a:gd name="T42" fmla="*/ 22 w 72"/>
                <a:gd name="T43" fmla="*/ 70 h 72"/>
                <a:gd name="T44" fmla="*/ 16 w 72"/>
                <a:gd name="T45" fmla="*/ 66 h 72"/>
                <a:gd name="T46" fmla="*/ 10 w 72"/>
                <a:gd name="T47" fmla="*/ 62 h 72"/>
                <a:gd name="T48" fmla="*/ 6 w 72"/>
                <a:gd name="T49" fmla="*/ 56 h 72"/>
                <a:gd name="T50" fmla="*/ 4 w 72"/>
                <a:gd name="T51" fmla="*/ 50 h 72"/>
                <a:gd name="T52" fmla="*/ 2 w 72"/>
                <a:gd name="T53" fmla="*/ 44 h 72"/>
                <a:gd name="T54" fmla="*/ 0 w 72"/>
                <a:gd name="T55" fmla="*/ 36 h 72"/>
                <a:gd name="T56" fmla="*/ 0 w 72"/>
                <a:gd name="T57" fmla="*/ 36 h 72"/>
                <a:gd name="T58" fmla="*/ 2 w 72"/>
                <a:gd name="T59" fmla="*/ 28 h 72"/>
                <a:gd name="T60" fmla="*/ 4 w 72"/>
                <a:gd name="T61" fmla="*/ 22 h 72"/>
                <a:gd name="T62" fmla="*/ 6 w 72"/>
                <a:gd name="T63" fmla="*/ 16 h 72"/>
                <a:gd name="T64" fmla="*/ 10 w 72"/>
                <a:gd name="T65" fmla="*/ 10 h 72"/>
                <a:gd name="T66" fmla="*/ 16 w 72"/>
                <a:gd name="T67" fmla="*/ 6 h 72"/>
                <a:gd name="T68" fmla="*/ 22 w 72"/>
                <a:gd name="T69" fmla="*/ 2 h 72"/>
                <a:gd name="T70" fmla="*/ 30 w 72"/>
                <a:gd name="T71" fmla="*/ 0 h 72"/>
                <a:gd name="T72" fmla="*/ 36 w 72"/>
                <a:gd name="T73" fmla="*/ 0 h 72"/>
                <a:gd name="T74" fmla="*/ 36 w 72"/>
                <a:gd name="T75" fmla="*/ 0 h 7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2"/>
                <a:gd name="T115" fmla="*/ 0 h 72"/>
                <a:gd name="T116" fmla="*/ 72 w 72"/>
                <a:gd name="T117" fmla="*/ 72 h 7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2" h="72">
                  <a:moveTo>
                    <a:pt x="36" y="0"/>
                  </a:moveTo>
                  <a:lnTo>
                    <a:pt x="36" y="0"/>
                  </a:lnTo>
                  <a:lnTo>
                    <a:pt x="44" y="0"/>
                  </a:lnTo>
                  <a:lnTo>
                    <a:pt x="50" y="2"/>
                  </a:lnTo>
                  <a:lnTo>
                    <a:pt x="56" y="6"/>
                  </a:lnTo>
                  <a:lnTo>
                    <a:pt x="62" y="10"/>
                  </a:lnTo>
                  <a:lnTo>
                    <a:pt x="66" y="16"/>
                  </a:lnTo>
                  <a:lnTo>
                    <a:pt x="70" y="22"/>
                  </a:lnTo>
                  <a:lnTo>
                    <a:pt x="72" y="28"/>
                  </a:lnTo>
                  <a:lnTo>
                    <a:pt x="72" y="36"/>
                  </a:lnTo>
                  <a:lnTo>
                    <a:pt x="72" y="44"/>
                  </a:lnTo>
                  <a:lnTo>
                    <a:pt x="70" y="50"/>
                  </a:lnTo>
                  <a:lnTo>
                    <a:pt x="66" y="56"/>
                  </a:lnTo>
                  <a:lnTo>
                    <a:pt x="62" y="62"/>
                  </a:lnTo>
                  <a:lnTo>
                    <a:pt x="56" y="66"/>
                  </a:lnTo>
                  <a:lnTo>
                    <a:pt x="50" y="70"/>
                  </a:lnTo>
                  <a:lnTo>
                    <a:pt x="44" y="72"/>
                  </a:lnTo>
                  <a:lnTo>
                    <a:pt x="36" y="72"/>
                  </a:lnTo>
                  <a:lnTo>
                    <a:pt x="30" y="72"/>
                  </a:lnTo>
                  <a:lnTo>
                    <a:pt x="22" y="70"/>
                  </a:lnTo>
                  <a:lnTo>
                    <a:pt x="16" y="66"/>
                  </a:lnTo>
                  <a:lnTo>
                    <a:pt x="10" y="62"/>
                  </a:lnTo>
                  <a:lnTo>
                    <a:pt x="6" y="56"/>
                  </a:lnTo>
                  <a:lnTo>
                    <a:pt x="4" y="50"/>
                  </a:lnTo>
                  <a:lnTo>
                    <a:pt x="2" y="44"/>
                  </a:lnTo>
                  <a:lnTo>
                    <a:pt x="0" y="36"/>
                  </a:lnTo>
                  <a:lnTo>
                    <a:pt x="2" y="28"/>
                  </a:lnTo>
                  <a:lnTo>
                    <a:pt x="4" y="22"/>
                  </a:lnTo>
                  <a:lnTo>
                    <a:pt x="6" y="16"/>
                  </a:lnTo>
                  <a:lnTo>
                    <a:pt x="10" y="10"/>
                  </a:lnTo>
                  <a:lnTo>
                    <a:pt x="16" y="6"/>
                  </a:lnTo>
                  <a:lnTo>
                    <a:pt x="22" y="2"/>
                  </a:lnTo>
                  <a:lnTo>
                    <a:pt x="30" y="0"/>
                  </a:lnTo>
                  <a:lnTo>
                    <a:pt x="36" y="0"/>
                  </a:lnTo>
                  <a:close/>
                </a:path>
              </a:pathLst>
            </a:custGeom>
            <a:solidFill>
              <a:srgbClr val="9D5D5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05" name="Freeform 743">
              <a:extLst>
                <a:ext uri="{FF2B5EF4-FFF2-40B4-BE49-F238E27FC236}">
                  <a16:creationId xmlns:a16="http://schemas.microsoft.com/office/drawing/2014/main" id="{C27A4C4C-6A45-4388-B1FB-A8BAF3FB7EDB}"/>
                </a:ext>
              </a:extLst>
            </p:cNvPr>
            <p:cNvSpPr>
              <a:spLocks/>
            </p:cNvSpPr>
            <p:nvPr/>
          </p:nvSpPr>
          <p:spPr bwMode="auto">
            <a:xfrm>
              <a:off x="3924" y="2411"/>
              <a:ext cx="70" cy="72"/>
            </a:xfrm>
            <a:custGeom>
              <a:avLst/>
              <a:gdLst>
                <a:gd name="T0" fmla="*/ 34 w 70"/>
                <a:gd name="T1" fmla="*/ 0 h 72"/>
                <a:gd name="T2" fmla="*/ 34 w 70"/>
                <a:gd name="T3" fmla="*/ 0 h 72"/>
                <a:gd name="T4" fmla="*/ 42 w 70"/>
                <a:gd name="T5" fmla="*/ 2 h 72"/>
                <a:gd name="T6" fmla="*/ 48 w 70"/>
                <a:gd name="T7" fmla="*/ 4 h 72"/>
                <a:gd name="T8" fmla="*/ 54 w 70"/>
                <a:gd name="T9" fmla="*/ 6 h 72"/>
                <a:gd name="T10" fmla="*/ 60 w 70"/>
                <a:gd name="T11" fmla="*/ 12 h 72"/>
                <a:gd name="T12" fmla="*/ 64 w 70"/>
                <a:gd name="T13" fmla="*/ 16 h 72"/>
                <a:gd name="T14" fmla="*/ 66 w 70"/>
                <a:gd name="T15" fmla="*/ 22 h 72"/>
                <a:gd name="T16" fmla="*/ 68 w 70"/>
                <a:gd name="T17" fmla="*/ 28 h 72"/>
                <a:gd name="T18" fmla="*/ 70 w 70"/>
                <a:gd name="T19" fmla="*/ 36 h 72"/>
                <a:gd name="T20" fmla="*/ 70 w 70"/>
                <a:gd name="T21" fmla="*/ 36 h 72"/>
                <a:gd name="T22" fmla="*/ 68 w 70"/>
                <a:gd name="T23" fmla="*/ 44 h 72"/>
                <a:gd name="T24" fmla="*/ 66 w 70"/>
                <a:gd name="T25" fmla="*/ 50 h 72"/>
                <a:gd name="T26" fmla="*/ 64 w 70"/>
                <a:gd name="T27" fmla="*/ 56 h 72"/>
                <a:gd name="T28" fmla="*/ 60 w 70"/>
                <a:gd name="T29" fmla="*/ 60 h 72"/>
                <a:gd name="T30" fmla="*/ 54 w 70"/>
                <a:gd name="T31" fmla="*/ 66 h 72"/>
                <a:gd name="T32" fmla="*/ 48 w 70"/>
                <a:gd name="T33" fmla="*/ 68 h 72"/>
                <a:gd name="T34" fmla="*/ 42 w 70"/>
                <a:gd name="T35" fmla="*/ 70 h 72"/>
                <a:gd name="T36" fmla="*/ 34 w 70"/>
                <a:gd name="T37" fmla="*/ 72 h 72"/>
                <a:gd name="T38" fmla="*/ 34 w 70"/>
                <a:gd name="T39" fmla="*/ 72 h 72"/>
                <a:gd name="T40" fmla="*/ 28 w 70"/>
                <a:gd name="T41" fmla="*/ 70 h 72"/>
                <a:gd name="T42" fmla="*/ 20 w 70"/>
                <a:gd name="T43" fmla="*/ 68 h 72"/>
                <a:gd name="T44" fmla="*/ 14 w 70"/>
                <a:gd name="T45" fmla="*/ 66 h 72"/>
                <a:gd name="T46" fmla="*/ 10 w 70"/>
                <a:gd name="T47" fmla="*/ 60 h 72"/>
                <a:gd name="T48" fmla="*/ 6 w 70"/>
                <a:gd name="T49" fmla="*/ 56 h 72"/>
                <a:gd name="T50" fmla="*/ 2 w 70"/>
                <a:gd name="T51" fmla="*/ 50 h 72"/>
                <a:gd name="T52" fmla="*/ 0 w 70"/>
                <a:gd name="T53" fmla="*/ 44 h 72"/>
                <a:gd name="T54" fmla="*/ 0 w 70"/>
                <a:gd name="T55" fmla="*/ 36 h 72"/>
                <a:gd name="T56" fmla="*/ 0 w 70"/>
                <a:gd name="T57" fmla="*/ 36 h 72"/>
                <a:gd name="T58" fmla="*/ 0 w 70"/>
                <a:gd name="T59" fmla="*/ 28 h 72"/>
                <a:gd name="T60" fmla="*/ 2 w 70"/>
                <a:gd name="T61" fmla="*/ 22 h 72"/>
                <a:gd name="T62" fmla="*/ 6 w 70"/>
                <a:gd name="T63" fmla="*/ 16 h 72"/>
                <a:gd name="T64" fmla="*/ 10 w 70"/>
                <a:gd name="T65" fmla="*/ 12 h 72"/>
                <a:gd name="T66" fmla="*/ 14 w 70"/>
                <a:gd name="T67" fmla="*/ 6 h 72"/>
                <a:gd name="T68" fmla="*/ 20 w 70"/>
                <a:gd name="T69" fmla="*/ 4 h 72"/>
                <a:gd name="T70" fmla="*/ 28 w 70"/>
                <a:gd name="T71" fmla="*/ 2 h 72"/>
                <a:gd name="T72" fmla="*/ 34 w 70"/>
                <a:gd name="T73" fmla="*/ 0 h 72"/>
                <a:gd name="T74" fmla="*/ 34 w 70"/>
                <a:gd name="T75" fmla="*/ 0 h 7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0"/>
                <a:gd name="T115" fmla="*/ 0 h 72"/>
                <a:gd name="T116" fmla="*/ 70 w 70"/>
                <a:gd name="T117" fmla="*/ 72 h 7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0" h="72">
                  <a:moveTo>
                    <a:pt x="34" y="0"/>
                  </a:moveTo>
                  <a:lnTo>
                    <a:pt x="34" y="0"/>
                  </a:lnTo>
                  <a:lnTo>
                    <a:pt x="42" y="2"/>
                  </a:lnTo>
                  <a:lnTo>
                    <a:pt x="48" y="4"/>
                  </a:lnTo>
                  <a:lnTo>
                    <a:pt x="54" y="6"/>
                  </a:lnTo>
                  <a:lnTo>
                    <a:pt x="60" y="12"/>
                  </a:lnTo>
                  <a:lnTo>
                    <a:pt x="64" y="16"/>
                  </a:lnTo>
                  <a:lnTo>
                    <a:pt x="66" y="22"/>
                  </a:lnTo>
                  <a:lnTo>
                    <a:pt x="68" y="28"/>
                  </a:lnTo>
                  <a:lnTo>
                    <a:pt x="70" y="36"/>
                  </a:lnTo>
                  <a:lnTo>
                    <a:pt x="68" y="44"/>
                  </a:lnTo>
                  <a:lnTo>
                    <a:pt x="66" y="50"/>
                  </a:lnTo>
                  <a:lnTo>
                    <a:pt x="64" y="56"/>
                  </a:lnTo>
                  <a:lnTo>
                    <a:pt x="60" y="60"/>
                  </a:lnTo>
                  <a:lnTo>
                    <a:pt x="54" y="66"/>
                  </a:lnTo>
                  <a:lnTo>
                    <a:pt x="48" y="68"/>
                  </a:lnTo>
                  <a:lnTo>
                    <a:pt x="42" y="70"/>
                  </a:lnTo>
                  <a:lnTo>
                    <a:pt x="34" y="72"/>
                  </a:lnTo>
                  <a:lnTo>
                    <a:pt x="28" y="70"/>
                  </a:lnTo>
                  <a:lnTo>
                    <a:pt x="20" y="68"/>
                  </a:lnTo>
                  <a:lnTo>
                    <a:pt x="14" y="66"/>
                  </a:lnTo>
                  <a:lnTo>
                    <a:pt x="10" y="60"/>
                  </a:lnTo>
                  <a:lnTo>
                    <a:pt x="6" y="56"/>
                  </a:lnTo>
                  <a:lnTo>
                    <a:pt x="2" y="50"/>
                  </a:lnTo>
                  <a:lnTo>
                    <a:pt x="0" y="44"/>
                  </a:lnTo>
                  <a:lnTo>
                    <a:pt x="0" y="36"/>
                  </a:lnTo>
                  <a:lnTo>
                    <a:pt x="0" y="28"/>
                  </a:lnTo>
                  <a:lnTo>
                    <a:pt x="2" y="22"/>
                  </a:lnTo>
                  <a:lnTo>
                    <a:pt x="6" y="16"/>
                  </a:lnTo>
                  <a:lnTo>
                    <a:pt x="10" y="12"/>
                  </a:lnTo>
                  <a:lnTo>
                    <a:pt x="14" y="6"/>
                  </a:lnTo>
                  <a:lnTo>
                    <a:pt x="20" y="4"/>
                  </a:lnTo>
                  <a:lnTo>
                    <a:pt x="28" y="2"/>
                  </a:lnTo>
                  <a:lnTo>
                    <a:pt x="34" y="0"/>
                  </a:lnTo>
                  <a:close/>
                </a:path>
              </a:pathLst>
            </a:custGeom>
            <a:solidFill>
              <a:srgbClr val="9C5D5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06" name="Freeform 744">
              <a:extLst>
                <a:ext uri="{FF2B5EF4-FFF2-40B4-BE49-F238E27FC236}">
                  <a16:creationId xmlns:a16="http://schemas.microsoft.com/office/drawing/2014/main" id="{A87666D2-30AD-46CF-A7BA-463C03B90EE3}"/>
                </a:ext>
              </a:extLst>
            </p:cNvPr>
            <p:cNvSpPr>
              <a:spLocks/>
            </p:cNvSpPr>
            <p:nvPr/>
          </p:nvSpPr>
          <p:spPr bwMode="auto">
            <a:xfrm>
              <a:off x="3924" y="2413"/>
              <a:ext cx="68" cy="68"/>
            </a:xfrm>
            <a:custGeom>
              <a:avLst/>
              <a:gdLst>
                <a:gd name="T0" fmla="*/ 34 w 68"/>
                <a:gd name="T1" fmla="*/ 0 h 68"/>
                <a:gd name="T2" fmla="*/ 34 w 68"/>
                <a:gd name="T3" fmla="*/ 0 h 68"/>
                <a:gd name="T4" fmla="*/ 42 w 68"/>
                <a:gd name="T5" fmla="*/ 0 h 68"/>
                <a:gd name="T6" fmla="*/ 48 w 68"/>
                <a:gd name="T7" fmla="*/ 2 h 68"/>
                <a:gd name="T8" fmla="*/ 54 w 68"/>
                <a:gd name="T9" fmla="*/ 6 h 68"/>
                <a:gd name="T10" fmla="*/ 58 w 68"/>
                <a:gd name="T11" fmla="*/ 10 h 68"/>
                <a:gd name="T12" fmla="*/ 62 w 68"/>
                <a:gd name="T13" fmla="*/ 14 h 68"/>
                <a:gd name="T14" fmla="*/ 66 w 68"/>
                <a:gd name="T15" fmla="*/ 20 h 68"/>
                <a:gd name="T16" fmla="*/ 68 w 68"/>
                <a:gd name="T17" fmla="*/ 28 h 68"/>
                <a:gd name="T18" fmla="*/ 68 w 68"/>
                <a:gd name="T19" fmla="*/ 34 h 68"/>
                <a:gd name="T20" fmla="*/ 68 w 68"/>
                <a:gd name="T21" fmla="*/ 34 h 68"/>
                <a:gd name="T22" fmla="*/ 68 w 68"/>
                <a:gd name="T23" fmla="*/ 40 h 68"/>
                <a:gd name="T24" fmla="*/ 66 w 68"/>
                <a:gd name="T25" fmla="*/ 48 h 68"/>
                <a:gd name="T26" fmla="*/ 62 w 68"/>
                <a:gd name="T27" fmla="*/ 54 h 68"/>
                <a:gd name="T28" fmla="*/ 58 w 68"/>
                <a:gd name="T29" fmla="*/ 58 h 68"/>
                <a:gd name="T30" fmla="*/ 54 w 68"/>
                <a:gd name="T31" fmla="*/ 62 h 68"/>
                <a:gd name="T32" fmla="*/ 48 w 68"/>
                <a:gd name="T33" fmla="*/ 66 h 68"/>
                <a:gd name="T34" fmla="*/ 42 w 68"/>
                <a:gd name="T35" fmla="*/ 68 h 68"/>
                <a:gd name="T36" fmla="*/ 34 w 68"/>
                <a:gd name="T37" fmla="*/ 68 h 68"/>
                <a:gd name="T38" fmla="*/ 34 w 68"/>
                <a:gd name="T39" fmla="*/ 68 h 68"/>
                <a:gd name="T40" fmla="*/ 28 w 68"/>
                <a:gd name="T41" fmla="*/ 68 h 68"/>
                <a:gd name="T42" fmla="*/ 22 w 68"/>
                <a:gd name="T43" fmla="*/ 66 h 68"/>
                <a:gd name="T44" fmla="*/ 16 w 68"/>
                <a:gd name="T45" fmla="*/ 62 h 68"/>
                <a:gd name="T46" fmla="*/ 10 w 68"/>
                <a:gd name="T47" fmla="*/ 58 h 68"/>
                <a:gd name="T48" fmla="*/ 6 w 68"/>
                <a:gd name="T49" fmla="*/ 54 h 68"/>
                <a:gd name="T50" fmla="*/ 2 w 68"/>
                <a:gd name="T51" fmla="*/ 48 h 68"/>
                <a:gd name="T52" fmla="*/ 0 w 68"/>
                <a:gd name="T53" fmla="*/ 40 h 68"/>
                <a:gd name="T54" fmla="*/ 0 w 68"/>
                <a:gd name="T55" fmla="*/ 34 h 68"/>
                <a:gd name="T56" fmla="*/ 0 w 68"/>
                <a:gd name="T57" fmla="*/ 34 h 68"/>
                <a:gd name="T58" fmla="*/ 0 w 68"/>
                <a:gd name="T59" fmla="*/ 28 h 68"/>
                <a:gd name="T60" fmla="*/ 2 w 68"/>
                <a:gd name="T61" fmla="*/ 20 h 68"/>
                <a:gd name="T62" fmla="*/ 6 w 68"/>
                <a:gd name="T63" fmla="*/ 14 h 68"/>
                <a:gd name="T64" fmla="*/ 10 w 68"/>
                <a:gd name="T65" fmla="*/ 10 h 68"/>
                <a:gd name="T66" fmla="*/ 16 w 68"/>
                <a:gd name="T67" fmla="*/ 6 h 68"/>
                <a:gd name="T68" fmla="*/ 22 w 68"/>
                <a:gd name="T69" fmla="*/ 2 h 68"/>
                <a:gd name="T70" fmla="*/ 28 w 68"/>
                <a:gd name="T71" fmla="*/ 0 h 68"/>
                <a:gd name="T72" fmla="*/ 34 w 68"/>
                <a:gd name="T73" fmla="*/ 0 h 68"/>
                <a:gd name="T74" fmla="*/ 34 w 68"/>
                <a:gd name="T75" fmla="*/ 0 h 6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8"/>
                <a:gd name="T115" fmla="*/ 0 h 68"/>
                <a:gd name="T116" fmla="*/ 68 w 68"/>
                <a:gd name="T117" fmla="*/ 68 h 6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8" h="68">
                  <a:moveTo>
                    <a:pt x="34" y="0"/>
                  </a:moveTo>
                  <a:lnTo>
                    <a:pt x="34" y="0"/>
                  </a:lnTo>
                  <a:lnTo>
                    <a:pt x="42" y="0"/>
                  </a:lnTo>
                  <a:lnTo>
                    <a:pt x="48" y="2"/>
                  </a:lnTo>
                  <a:lnTo>
                    <a:pt x="54" y="6"/>
                  </a:lnTo>
                  <a:lnTo>
                    <a:pt x="58" y="10"/>
                  </a:lnTo>
                  <a:lnTo>
                    <a:pt x="62" y="14"/>
                  </a:lnTo>
                  <a:lnTo>
                    <a:pt x="66" y="20"/>
                  </a:lnTo>
                  <a:lnTo>
                    <a:pt x="68" y="28"/>
                  </a:lnTo>
                  <a:lnTo>
                    <a:pt x="68" y="34"/>
                  </a:lnTo>
                  <a:lnTo>
                    <a:pt x="68" y="40"/>
                  </a:lnTo>
                  <a:lnTo>
                    <a:pt x="66" y="48"/>
                  </a:lnTo>
                  <a:lnTo>
                    <a:pt x="62" y="54"/>
                  </a:lnTo>
                  <a:lnTo>
                    <a:pt x="58" y="58"/>
                  </a:lnTo>
                  <a:lnTo>
                    <a:pt x="54" y="62"/>
                  </a:lnTo>
                  <a:lnTo>
                    <a:pt x="48" y="66"/>
                  </a:lnTo>
                  <a:lnTo>
                    <a:pt x="42" y="68"/>
                  </a:lnTo>
                  <a:lnTo>
                    <a:pt x="34" y="68"/>
                  </a:lnTo>
                  <a:lnTo>
                    <a:pt x="28" y="68"/>
                  </a:lnTo>
                  <a:lnTo>
                    <a:pt x="22" y="66"/>
                  </a:lnTo>
                  <a:lnTo>
                    <a:pt x="16" y="62"/>
                  </a:lnTo>
                  <a:lnTo>
                    <a:pt x="10" y="58"/>
                  </a:lnTo>
                  <a:lnTo>
                    <a:pt x="6" y="54"/>
                  </a:lnTo>
                  <a:lnTo>
                    <a:pt x="2" y="48"/>
                  </a:lnTo>
                  <a:lnTo>
                    <a:pt x="0" y="40"/>
                  </a:lnTo>
                  <a:lnTo>
                    <a:pt x="0" y="34"/>
                  </a:lnTo>
                  <a:lnTo>
                    <a:pt x="0" y="28"/>
                  </a:lnTo>
                  <a:lnTo>
                    <a:pt x="2" y="20"/>
                  </a:lnTo>
                  <a:lnTo>
                    <a:pt x="6" y="14"/>
                  </a:lnTo>
                  <a:lnTo>
                    <a:pt x="10" y="10"/>
                  </a:lnTo>
                  <a:lnTo>
                    <a:pt x="16" y="6"/>
                  </a:lnTo>
                  <a:lnTo>
                    <a:pt x="22" y="2"/>
                  </a:lnTo>
                  <a:lnTo>
                    <a:pt x="28" y="0"/>
                  </a:lnTo>
                  <a:lnTo>
                    <a:pt x="34" y="0"/>
                  </a:lnTo>
                  <a:close/>
                </a:path>
              </a:pathLst>
            </a:custGeom>
            <a:solidFill>
              <a:srgbClr val="9C5C4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07" name="Freeform 745">
              <a:extLst>
                <a:ext uri="{FF2B5EF4-FFF2-40B4-BE49-F238E27FC236}">
                  <a16:creationId xmlns:a16="http://schemas.microsoft.com/office/drawing/2014/main" id="{EE2FB42D-4218-4702-A787-028C0743B581}"/>
                </a:ext>
              </a:extLst>
            </p:cNvPr>
            <p:cNvSpPr>
              <a:spLocks/>
            </p:cNvSpPr>
            <p:nvPr/>
          </p:nvSpPr>
          <p:spPr bwMode="auto">
            <a:xfrm>
              <a:off x="3926" y="2413"/>
              <a:ext cx="66" cy="68"/>
            </a:xfrm>
            <a:custGeom>
              <a:avLst/>
              <a:gdLst>
                <a:gd name="T0" fmla="*/ 32 w 66"/>
                <a:gd name="T1" fmla="*/ 0 h 68"/>
                <a:gd name="T2" fmla="*/ 32 w 66"/>
                <a:gd name="T3" fmla="*/ 0 h 68"/>
                <a:gd name="T4" fmla="*/ 40 w 66"/>
                <a:gd name="T5" fmla="*/ 2 h 68"/>
                <a:gd name="T6" fmla="*/ 46 w 66"/>
                <a:gd name="T7" fmla="*/ 4 h 68"/>
                <a:gd name="T8" fmla="*/ 50 w 66"/>
                <a:gd name="T9" fmla="*/ 6 h 68"/>
                <a:gd name="T10" fmla="*/ 56 w 66"/>
                <a:gd name="T11" fmla="*/ 10 h 68"/>
                <a:gd name="T12" fmla="*/ 60 w 66"/>
                <a:gd name="T13" fmla="*/ 16 h 68"/>
                <a:gd name="T14" fmla="*/ 62 w 66"/>
                <a:gd name="T15" fmla="*/ 22 h 68"/>
                <a:gd name="T16" fmla="*/ 64 w 66"/>
                <a:gd name="T17" fmla="*/ 28 h 68"/>
                <a:gd name="T18" fmla="*/ 66 w 66"/>
                <a:gd name="T19" fmla="*/ 34 h 68"/>
                <a:gd name="T20" fmla="*/ 66 w 66"/>
                <a:gd name="T21" fmla="*/ 34 h 68"/>
                <a:gd name="T22" fmla="*/ 64 w 66"/>
                <a:gd name="T23" fmla="*/ 40 h 68"/>
                <a:gd name="T24" fmla="*/ 62 w 66"/>
                <a:gd name="T25" fmla="*/ 46 h 68"/>
                <a:gd name="T26" fmla="*/ 60 w 66"/>
                <a:gd name="T27" fmla="*/ 52 h 68"/>
                <a:gd name="T28" fmla="*/ 56 w 66"/>
                <a:gd name="T29" fmla="*/ 58 h 68"/>
                <a:gd name="T30" fmla="*/ 50 w 66"/>
                <a:gd name="T31" fmla="*/ 62 h 68"/>
                <a:gd name="T32" fmla="*/ 46 w 66"/>
                <a:gd name="T33" fmla="*/ 64 h 68"/>
                <a:gd name="T34" fmla="*/ 40 w 66"/>
                <a:gd name="T35" fmla="*/ 66 h 68"/>
                <a:gd name="T36" fmla="*/ 32 w 66"/>
                <a:gd name="T37" fmla="*/ 68 h 68"/>
                <a:gd name="T38" fmla="*/ 32 w 66"/>
                <a:gd name="T39" fmla="*/ 68 h 68"/>
                <a:gd name="T40" fmla="*/ 26 w 66"/>
                <a:gd name="T41" fmla="*/ 66 h 68"/>
                <a:gd name="T42" fmla="*/ 20 w 66"/>
                <a:gd name="T43" fmla="*/ 64 h 68"/>
                <a:gd name="T44" fmla="*/ 14 w 66"/>
                <a:gd name="T45" fmla="*/ 62 h 68"/>
                <a:gd name="T46" fmla="*/ 8 w 66"/>
                <a:gd name="T47" fmla="*/ 58 h 68"/>
                <a:gd name="T48" fmla="*/ 4 w 66"/>
                <a:gd name="T49" fmla="*/ 52 h 68"/>
                <a:gd name="T50" fmla="*/ 2 w 66"/>
                <a:gd name="T51" fmla="*/ 46 h 68"/>
                <a:gd name="T52" fmla="*/ 0 w 66"/>
                <a:gd name="T53" fmla="*/ 40 h 68"/>
                <a:gd name="T54" fmla="*/ 0 w 66"/>
                <a:gd name="T55" fmla="*/ 34 h 68"/>
                <a:gd name="T56" fmla="*/ 0 w 66"/>
                <a:gd name="T57" fmla="*/ 34 h 68"/>
                <a:gd name="T58" fmla="*/ 0 w 66"/>
                <a:gd name="T59" fmla="*/ 28 h 68"/>
                <a:gd name="T60" fmla="*/ 2 w 66"/>
                <a:gd name="T61" fmla="*/ 22 h 68"/>
                <a:gd name="T62" fmla="*/ 4 w 66"/>
                <a:gd name="T63" fmla="*/ 16 h 68"/>
                <a:gd name="T64" fmla="*/ 8 w 66"/>
                <a:gd name="T65" fmla="*/ 10 h 68"/>
                <a:gd name="T66" fmla="*/ 14 w 66"/>
                <a:gd name="T67" fmla="*/ 6 h 68"/>
                <a:gd name="T68" fmla="*/ 20 w 66"/>
                <a:gd name="T69" fmla="*/ 4 h 68"/>
                <a:gd name="T70" fmla="*/ 26 w 66"/>
                <a:gd name="T71" fmla="*/ 2 h 68"/>
                <a:gd name="T72" fmla="*/ 32 w 66"/>
                <a:gd name="T73" fmla="*/ 0 h 68"/>
                <a:gd name="T74" fmla="*/ 32 w 66"/>
                <a:gd name="T75" fmla="*/ 0 h 6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6"/>
                <a:gd name="T115" fmla="*/ 0 h 68"/>
                <a:gd name="T116" fmla="*/ 66 w 66"/>
                <a:gd name="T117" fmla="*/ 68 h 6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6" h="68">
                  <a:moveTo>
                    <a:pt x="32" y="0"/>
                  </a:moveTo>
                  <a:lnTo>
                    <a:pt x="32" y="0"/>
                  </a:lnTo>
                  <a:lnTo>
                    <a:pt x="40" y="2"/>
                  </a:lnTo>
                  <a:lnTo>
                    <a:pt x="46" y="4"/>
                  </a:lnTo>
                  <a:lnTo>
                    <a:pt x="50" y="6"/>
                  </a:lnTo>
                  <a:lnTo>
                    <a:pt x="56" y="10"/>
                  </a:lnTo>
                  <a:lnTo>
                    <a:pt x="60" y="16"/>
                  </a:lnTo>
                  <a:lnTo>
                    <a:pt x="62" y="22"/>
                  </a:lnTo>
                  <a:lnTo>
                    <a:pt x="64" y="28"/>
                  </a:lnTo>
                  <a:lnTo>
                    <a:pt x="66" y="34"/>
                  </a:lnTo>
                  <a:lnTo>
                    <a:pt x="64" y="40"/>
                  </a:lnTo>
                  <a:lnTo>
                    <a:pt x="62" y="46"/>
                  </a:lnTo>
                  <a:lnTo>
                    <a:pt x="60" y="52"/>
                  </a:lnTo>
                  <a:lnTo>
                    <a:pt x="56" y="58"/>
                  </a:lnTo>
                  <a:lnTo>
                    <a:pt x="50" y="62"/>
                  </a:lnTo>
                  <a:lnTo>
                    <a:pt x="46" y="64"/>
                  </a:lnTo>
                  <a:lnTo>
                    <a:pt x="40" y="66"/>
                  </a:lnTo>
                  <a:lnTo>
                    <a:pt x="32" y="68"/>
                  </a:lnTo>
                  <a:lnTo>
                    <a:pt x="26" y="66"/>
                  </a:lnTo>
                  <a:lnTo>
                    <a:pt x="20" y="64"/>
                  </a:lnTo>
                  <a:lnTo>
                    <a:pt x="14" y="62"/>
                  </a:lnTo>
                  <a:lnTo>
                    <a:pt x="8" y="58"/>
                  </a:lnTo>
                  <a:lnTo>
                    <a:pt x="4" y="52"/>
                  </a:lnTo>
                  <a:lnTo>
                    <a:pt x="2" y="46"/>
                  </a:lnTo>
                  <a:lnTo>
                    <a:pt x="0" y="40"/>
                  </a:lnTo>
                  <a:lnTo>
                    <a:pt x="0" y="34"/>
                  </a:lnTo>
                  <a:lnTo>
                    <a:pt x="0" y="28"/>
                  </a:lnTo>
                  <a:lnTo>
                    <a:pt x="2" y="22"/>
                  </a:lnTo>
                  <a:lnTo>
                    <a:pt x="4" y="16"/>
                  </a:lnTo>
                  <a:lnTo>
                    <a:pt x="8" y="10"/>
                  </a:lnTo>
                  <a:lnTo>
                    <a:pt x="14" y="6"/>
                  </a:lnTo>
                  <a:lnTo>
                    <a:pt x="20" y="4"/>
                  </a:lnTo>
                  <a:lnTo>
                    <a:pt x="26" y="2"/>
                  </a:lnTo>
                  <a:lnTo>
                    <a:pt x="32" y="0"/>
                  </a:lnTo>
                  <a:close/>
                </a:path>
              </a:pathLst>
            </a:custGeom>
            <a:solidFill>
              <a:srgbClr val="9C5B4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08" name="Freeform 746">
              <a:extLst>
                <a:ext uri="{FF2B5EF4-FFF2-40B4-BE49-F238E27FC236}">
                  <a16:creationId xmlns:a16="http://schemas.microsoft.com/office/drawing/2014/main" id="{79C6EFE9-5EB0-44DD-B78D-DDE2C2AF56B1}"/>
                </a:ext>
              </a:extLst>
            </p:cNvPr>
            <p:cNvSpPr>
              <a:spLocks/>
            </p:cNvSpPr>
            <p:nvPr/>
          </p:nvSpPr>
          <p:spPr bwMode="auto">
            <a:xfrm>
              <a:off x="3926" y="2415"/>
              <a:ext cx="64" cy="64"/>
            </a:xfrm>
            <a:custGeom>
              <a:avLst/>
              <a:gdLst>
                <a:gd name="T0" fmla="*/ 32 w 64"/>
                <a:gd name="T1" fmla="*/ 0 h 64"/>
                <a:gd name="T2" fmla="*/ 32 w 64"/>
                <a:gd name="T3" fmla="*/ 0 h 64"/>
                <a:gd name="T4" fmla="*/ 38 w 64"/>
                <a:gd name="T5" fmla="*/ 0 h 64"/>
                <a:gd name="T6" fmla="*/ 44 w 64"/>
                <a:gd name="T7" fmla="*/ 2 h 64"/>
                <a:gd name="T8" fmla="*/ 50 w 64"/>
                <a:gd name="T9" fmla="*/ 6 h 64"/>
                <a:gd name="T10" fmla="*/ 56 w 64"/>
                <a:gd name="T11" fmla="*/ 10 h 64"/>
                <a:gd name="T12" fmla="*/ 60 w 64"/>
                <a:gd name="T13" fmla="*/ 14 h 64"/>
                <a:gd name="T14" fmla="*/ 62 w 64"/>
                <a:gd name="T15" fmla="*/ 20 h 64"/>
                <a:gd name="T16" fmla="*/ 64 w 64"/>
                <a:gd name="T17" fmla="*/ 26 h 64"/>
                <a:gd name="T18" fmla="*/ 64 w 64"/>
                <a:gd name="T19" fmla="*/ 32 h 64"/>
                <a:gd name="T20" fmla="*/ 64 w 64"/>
                <a:gd name="T21" fmla="*/ 32 h 64"/>
                <a:gd name="T22" fmla="*/ 64 w 64"/>
                <a:gd name="T23" fmla="*/ 38 h 64"/>
                <a:gd name="T24" fmla="*/ 62 w 64"/>
                <a:gd name="T25" fmla="*/ 44 h 64"/>
                <a:gd name="T26" fmla="*/ 60 w 64"/>
                <a:gd name="T27" fmla="*/ 50 h 64"/>
                <a:gd name="T28" fmla="*/ 56 w 64"/>
                <a:gd name="T29" fmla="*/ 54 h 64"/>
                <a:gd name="T30" fmla="*/ 50 w 64"/>
                <a:gd name="T31" fmla="*/ 58 h 64"/>
                <a:gd name="T32" fmla="*/ 44 w 64"/>
                <a:gd name="T33" fmla="*/ 62 h 64"/>
                <a:gd name="T34" fmla="*/ 38 w 64"/>
                <a:gd name="T35" fmla="*/ 64 h 64"/>
                <a:gd name="T36" fmla="*/ 32 w 64"/>
                <a:gd name="T37" fmla="*/ 64 h 64"/>
                <a:gd name="T38" fmla="*/ 32 w 64"/>
                <a:gd name="T39" fmla="*/ 64 h 64"/>
                <a:gd name="T40" fmla="*/ 26 w 64"/>
                <a:gd name="T41" fmla="*/ 64 h 64"/>
                <a:gd name="T42" fmla="*/ 20 w 64"/>
                <a:gd name="T43" fmla="*/ 62 h 64"/>
                <a:gd name="T44" fmla="*/ 14 w 64"/>
                <a:gd name="T45" fmla="*/ 58 h 64"/>
                <a:gd name="T46" fmla="*/ 10 w 64"/>
                <a:gd name="T47" fmla="*/ 54 h 64"/>
                <a:gd name="T48" fmla="*/ 6 w 64"/>
                <a:gd name="T49" fmla="*/ 50 h 64"/>
                <a:gd name="T50" fmla="*/ 2 w 64"/>
                <a:gd name="T51" fmla="*/ 44 h 64"/>
                <a:gd name="T52" fmla="*/ 0 w 64"/>
                <a:gd name="T53" fmla="*/ 38 h 64"/>
                <a:gd name="T54" fmla="*/ 0 w 64"/>
                <a:gd name="T55" fmla="*/ 32 h 64"/>
                <a:gd name="T56" fmla="*/ 0 w 64"/>
                <a:gd name="T57" fmla="*/ 32 h 64"/>
                <a:gd name="T58" fmla="*/ 0 w 64"/>
                <a:gd name="T59" fmla="*/ 26 h 64"/>
                <a:gd name="T60" fmla="*/ 2 w 64"/>
                <a:gd name="T61" fmla="*/ 20 h 64"/>
                <a:gd name="T62" fmla="*/ 6 w 64"/>
                <a:gd name="T63" fmla="*/ 14 h 64"/>
                <a:gd name="T64" fmla="*/ 10 w 64"/>
                <a:gd name="T65" fmla="*/ 10 h 64"/>
                <a:gd name="T66" fmla="*/ 14 w 64"/>
                <a:gd name="T67" fmla="*/ 6 h 64"/>
                <a:gd name="T68" fmla="*/ 20 w 64"/>
                <a:gd name="T69" fmla="*/ 2 h 64"/>
                <a:gd name="T70" fmla="*/ 26 w 64"/>
                <a:gd name="T71" fmla="*/ 0 h 64"/>
                <a:gd name="T72" fmla="*/ 32 w 64"/>
                <a:gd name="T73" fmla="*/ 0 h 64"/>
                <a:gd name="T74" fmla="*/ 32 w 64"/>
                <a:gd name="T75" fmla="*/ 0 h 6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4"/>
                <a:gd name="T115" fmla="*/ 0 h 64"/>
                <a:gd name="T116" fmla="*/ 64 w 64"/>
                <a:gd name="T117" fmla="*/ 64 h 6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4" h="64">
                  <a:moveTo>
                    <a:pt x="32" y="0"/>
                  </a:moveTo>
                  <a:lnTo>
                    <a:pt x="32" y="0"/>
                  </a:lnTo>
                  <a:lnTo>
                    <a:pt x="38" y="0"/>
                  </a:lnTo>
                  <a:lnTo>
                    <a:pt x="44" y="2"/>
                  </a:lnTo>
                  <a:lnTo>
                    <a:pt x="50" y="6"/>
                  </a:lnTo>
                  <a:lnTo>
                    <a:pt x="56" y="10"/>
                  </a:lnTo>
                  <a:lnTo>
                    <a:pt x="60" y="14"/>
                  </a:lnTo>
                  <a:lnTo>
                    <a:pt x="62" y="20"/>
                  </a:lnTo>
                  <a:lnTo>
                    <a:pt x="64" y="26"/>
                  </a:lnTo>
                  <a:lnTo>
                    <a:pt x="64" y="32"/>
                  </a:lnTo>
                  <a:lnTo>
                    <a:pt x="64" y="38"/>
                  </a:lnTo>
                  <a:lnTo>
                    <a:pt x="62" y="44"/>
                  </a:lnTo>
                  <a:lnTo>
                    <a:pt x="60" y="50"/>
                  </a:lnTo>
                  <a:lnTo>
                    <a:pt x="56" y="54"/>
                  </a:lnTo>
                  <a:lnTo>
                    <a:pt x="50" y="58"/>
                  </a:lnTo>
                  <a:lnTo>
                    <a:pt x="44" y="62"/>
                  </a:lnTo>
                  <a:lnTo>
                    <a:pt x="38" y="64"/>
                  </a:lnTo>
                  <a:lnTo>
                    <a:pt x="32" y="64"/>
                  </a:lnTo>
                  <a:lnTo>
                    <a:pt x="26" y="64"/>
                  </a:lnTo>
                  <a:lnTo>
                    <a:pt x="20" y="62"/>
                  </a:lnTo>
                  <a:lnTo>
                    <a:pt x="14" y="58"/>
                  </a:lnTo>
                  <a:lnTo>
                    <a:pt x="10" y="54"/>
                  </a:lnTo>
                  <a:lnTo>
                    <a:pt x="6" y="50"/>
                  </a:lnTo>
                  <a:lnTo>
                    <a:pt x="2" y="44"/>
                  </a:lnTo>
                  <a:lnTo>
                    <a:pt x="0" y="38"/>
                  </a:lnTo>
                  <a:lnTo>
                    <a:pt x="0" y="32"/>
                  </a:lnTo>
                  <a:lnTo>
                    <a:pt x="0" y="26"/>
                  </a:lnTo>
                  <a:lnTo>
                    <a:pt x="2" y="20"/>
                  </a:lnTo>
                  <a:lnTo>
                    <a:pt x="6" y="14"/>
                  </a:lnTo>
                  <a:lnTo>
                    <a:pt x="10" y="10"/>
                  </a:lnTo>
                  <a:lnTo>
                    <a:pt x="14" y="6"/>
                  </a:lnTo>
                  <a:lnTo>
                    <a:pt x="20" y="2"/>
                  </a:lnTo>
                  <a:lnTo>
                    <a:pt x="26" y="0"/>
                  </a:lnTo>
                  <a:lnTo>
                    <a:pt x="32" y="0"/>
                  </a:lnTo>
                  <a:close/>
                </a:path>
              </a:pathLst>
            </a:custGeom>
            <a:solidFill>
              <a:srgbClr val="9C5A4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09" name="Freeform 747">
              <a:extLst>
                <a:ext uri="{FF2B5EF4-FFF2-40B4-BE49-F238E27FC236}">
                  <a16:creationId xmlns:a16="http://schemas.microsoft.com/office/drawing/2014/main" id="{D4D51B02-BCA6-4BF6-BACA-7BCE35C2BDC2}"/>
                </a:ext>
              </a:extLst>
            </p:cNvPr>
            <p:cNvSpPr>
              <a:spLocks/>
            </p:cNvSpPr>
            <p:nvPr/>
          </p:nvSpPr>
          <p:spPr bwMode="auto">
            <a:xfrm>
              <a:off x="3928" y="2415"/>
              <a:ext cx="62" cy="64"/>
            </a:xfrm>
            <a:custGeom>
              <a:avLst/>
              <a:gdLst>
                <a:gd name="T0" fmla="*/ 30 w 62"/>
                <a:gd name="T1" fmla="*/ 0 h 64"/>
                <a:gd name="T2" fmla="*/ 30 w 62"/>
                <a:gd name="T3" fmla="*/ 0 h 64"/>
                <a:gd name="T4" fmla="*/ 36 w 62"/>
                <a:gd name="T5" fmla="*/ 2 h 64"/>
                <a:gd name="T6" fmla="*/ 42 w 62"/>
                <a:gd name="T7" fmla="*/ 4 h 64"/>
                <a:gd name="T8" fmla="*/ 52 w 62"/>
                <a:gd name="T9" fmla="*/ 10 h 64"/>
                <a:gd name="T10" fmla="*/ 60 w 62"/>
                <a:gd name="T11" fmla="*/ 20 h 64"/>
                <a:gd name="T12" fmla="*/ 60 w 62"/>
                <a:gd name="T13" fmla="*/ 26 h 64"/>
                <a:gd name="T14" fmla="*/ 62 w 62"/>
                <a:gd name="T15" fmla="*/ 32 h 64"/>
                <a:gd name="T16" fmla="*/ 62 w 62"/>
                <a:gd name="T17" fmla="*/ 32 h 64"/>
                <a:gd name="T18" fmla="*/ 60 w 62"/>
                <a:gd name="T19" fmla="*/ 38 h 64"/>
                <a:gd name="T20" fmla="*/ 60 w 62"/>
                <a:gd name="T21" fmla="*/ 44 h 64"/>
                <a:gd name="T22" fmla="*/ 52 w 62"/>
                <a:gd name="T23" fmla="*/ 54 h 64"/>
                <a:gd name="T24" fmla="*/ 42 w 62"/>
                <a:gd name="T25" fmla="*/ 60 h 64"/>
                <a:gd name="T26" fmla="*/ 36 w 62"/>
                <a:gd name="T27" fmla="*/ 62 h 64"/>
                <a:gd name="T28" fmla="*/ 30 w 62"/>
                <a:gd name="T29" fmla="*/ 64 h 64"/>
                <a:gd name="T30" fmla="*/ 30 w 62"/>
                <a:gd name="T31" fmla="*/ 64 h 64"/>
                <a:gd name="T32" fmla="*/ 24 w 62"/>
                <a:gd name="T33" fmla="*/ 62 h 64"/>
                <a:gd name="T34" fmla="*/ 18 w 62"/>
                <a:gd name="T35" fmla="*/ 60 h 64"/>
                <a:gd name="T36" fmla="*/ 8 w 62"/>
                <a:gd name="T37" fmla="*/ 54 h 64"/>
                <a:gd name="T38" fmla="*/ 2 w 62"/>
                <a:gd name="T39" fmla="*/ 44 h 64"/>
                <a:gd name="T40" fmla="*/ 0 w 62"/>
                <a:gd name="T41" fmla="*/ 38 h 64"/>
                <a:gd name="T42" fmla="*/ 0 w 62"/>
                <a:gd name="T43" fmla="*/ 32 h 64"/>
                <a:gd name="T44" fmla="*/ 0 w 62"/>
                <a:gd name="T45" fmla="*/ 32 h 64"/>
                <a:gd name="T46" fmla="*/ 0 w 62"/>
                <a:gd name="T47" fmla="*/ 26 h 64"/>
                <a:gd name="T48" fmla="*/ 2 w 62"/>
                <a:gd name="T49" fmla="*/ 20 h 64"/>
                <a:gd name="T50" fmla="*/ 8 w 62"/>
                <a:gd name="T51" fmla="*/ 10 h 64"/>
                <a:gd name="T52" fmla="*/ 18 w 62"/>
                <a:gd name="T53" fmla="*/ 4 h 64"/>
                <a:gd name="T54" fmla="*/ 24 w 62"/>
                <a:gd name="T55" fmla="*/ 2 h 64"/>
                <a:gd name="T56" fmla="*/ 30 w 62"/>
                <a:gd name="T57" fmla="*/ 0 h 64"/>
                <a:gd name="T58" fmla="*/ 30 w 62"/>
                <a:gd name="T59" fmla="*/ 0 h 6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2"/>
                <a:gd name="T91" fmla="*/ 0 h 64"/>
                <a:gd name="T92" fmla="*/ 62 w 62"/>
                <a:gd name="T93" fmla="*/ 64 h 6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2" h="64">
                  <a:moveTo>
                    <a:pt x="30" y="0"/>
                  </a:moveTo>
                  <a:lnTo>
                    <a:pt x="30" y="0"/>
                  </a:lnTo>
                  <a:lnTo>
                    <a:pt x="36" y="2"/>
                  </a:lnTo>
                  <a:lnTo>
                    <a:pt x="42" y="4"/>
                  </a:lnTo>
                  <a:lnTo>
                    <a:pt x="52" y="10"/>
                  </a:lnTo>
                  <a:lnTo>
                    <a:pt x="60" y="20"/>
                  </a:lnTo>
                  <a:lnTo>
                    <a:pt x="60" y="26"/>
                  </a:lnTo>
                  <a:lnTo>
                    <a:pt x="62" y="32"/>
                  </a:lnTo>
                  <a:lnTo>
                    <a:pt x="60" y="38"/>
                  </a:lnTo>
                  <a:lnTo>
                    <a:pt x="60" y="44"/>
                  </a:lnTo>
                  <a:lnTo>
                    <a:pt x="52" y="54"/>
                  </a:lnTo>
                  <a:lnTo>
                    <a:pt x="42" y="60"/>
                  </a:lnTo>
                  <a:lnTo>
                    <a:pt x="36" y="62"/>
                  </a:lnTo>
                  <a:lnTo>
                    <a:pt x="30" y="64"/>
                  </a:lnTo>
                  <a:lnTo>
                    <a:pt x="24" y="62"/>
                  </a:lnTo>
                  <a:lnTo>
                    <a:pt x="18" y="60"/>
                  </a:lnTo>
                  <a:lnTo>
                    <a:pt x="8" y="54"/>
                  </a:lnTo>
                  <a:lnTo>
                    <a:pt x="2" y="44"/>
                  </a:lnTo>
                  <a:lnTo>
                    <a:pt x="0" y="38"/>
                  </a:lnTo>
                  <a:lnTo>
                    <a:pt x="0" y="32"/>
                  </a:lnTo>
                  <a:lnTo>
                    <a:pt x="0" y="26"/>
                  </a:lnTo>
                  <a:lnTo>
                    <a:pt x="2" y="20"/>
                  </a:lnTo>
                  <a:lnTo>
                    <a:pt x="8" y="10"/>
                  </a:lnTo>
                  <a:lnTo>
                    <a:pt x="18" y="4"/>
                  </a:lnTo>
                  <a:lnTo>
                    <a:pt x="24" y="2"/>
                  </a:lnTo>
                  <a:lnTo>
                    <a:pt x="30" y="0"/>
                  </a:lnTo>
                  <a:close/>
                </a:path>
              </a:pathLst>
            </a:custGeom>
            <a:solidFill>
              <a:srgbClr val="9C594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10" name="Freeform 748">
              <a:extLst>
                <a:ext uri="{FF2B5EF4-FFF2-40B4-BE49-F238E27FC236}">
                  <a16:creationId xmlns:a16="http://schemas.microsoft.com/office/drawing/2014/main" id="{E9319094-1C79-40CC-B04F-B1A67388DDF9}"/>
                </a:ext>
              </a:extLst>
            </p:cNvPr>
            <p:cNvSpPr>
              <a:spLocks/>
            </p:cNvSpPr>
            <p:nvPr/>
          </p:nvSpPr>
          <p:spPr bwMode="auto">
            <a:xfrm>
              <a:off x="3928" y="2417"/>
              <a:ext cx="60" cy="60"/>
            </a:xfrm>
            <a:custGeom>
              <a:avLst/>
              <a:gdLst>
                <a:gd name="T0" fmla="*/ 30 w 60"/>
                <a:gd name="T1" fmla="*/ 0 h 60"/>
                <a:gd name="T2" fmla="*/ 30 w 60"/>
                <a:gd name="T3" fmla="*/ 0 h 60"/>
                <a:gd name="T4" fmla="*/ 36 w 60"/>
                <a:gd name="T5" fmla="*/ 0 h 60"/>
                <a:gd name="T6" fmla="*/ 42 w 60"/>
                <a:gd name="T7" fmla="*/ 2 h 60"/>
                <a:gd name="T8" fmla="*/ 52 w 60"/>
                <a:gd name="T9" fmla="*/ 8 h 60"/>
                <a:gd name="T10" fmla="*/ 58 w 60"/>
                <a:gd name="T11" fmla="*/ 18 h 60"/>
                <a:gd name="T12" fmla="*/ 60 w 60"/>
                <a:gd name="T13" fmla="*/ 24 h 60"/>
                <a:gd name="T14" fmla="*/ 60 w 60"/>
                <a:gd name="T15" fmla="*/ 30 h 60"/>
                <a:gd name="T16" fmla="*/ 60 w 60"/>
                <a:gd name="T17" fmla="*/ 30 h 60"/>
                <a:gd name="T18" fmla="*/ 60 w 60"/>
                <a:gd name="T19" fmla="*/ 36 h 60"/>
                <a:gd name="T20" fmla="*/ 58 w 60"/>
                <a:gd name="T21" fmla="*/ 42 h 60"/>
                <a:gd name="T22" fmla="*/ 52 w 60"/>
                <a:gd name="T23" fmla="*/ 52 h 60"/>
                <a:gd name="T24" fmla="*/ 42 w 60"/>
                <a:gd name="T25" fmla="*/ 58 h 60"/>
                <a:gd name="T26" fmla="*/ 36 w 60"/>
                <a:gd name="T27" fmla="*/ 60 h 60"/>
                <a:gd name="T28" fmla="*/ 30 w 60"/>
                <a:gd name="T29" fmla="*/ 60 h 60"/>
                <a:gd name="T30" fmla="*/ 30 w 60"/>
                <a:gd name="T31" fmla="*/ 60 h 60"/>
                <a:gd name="T32" fmla="*/ 24 w 60"/>
                <a:gd name="T33" fmla="*/ 60 h 60"/>
                <a:gd name="T34" fmla="*/ 18 w 60"/>
                <a:gd name="T35" fmla="*/ 58 h 60"/>
                <a:gd name="T36" fmla="*/ 8 w 60"/>
                <a:gd name="T37" fmla="*/ 52 h 60"/>
                <a:gd name="T38" fmla="*/ 2 w 60"/>
                <a:gd name="T39" fmla="*/ 42 h 60"/>
                <a:gd name="T40" fmla="*/ 0 w 60"/>
                <a:gd name="T41" fmla="*/ 36 h 60"/>
                <a:gd name="T42" fmla="*/ 0 w 60"/>
                <a:gd name="T43" fmla="*/ 30 h 60"/>
                <a:gd name="T44" fmla="*/ 0 w 60"/>
                <a:gd name="T45" fmla="*/ 30 h 60"/>
                <a:gd name="T46" fmla="*/ 0 w 60"/>
                <a:gd name="T47" fmla="*/ 24 h 60"/>
                <a:gd name="T48" fmla="*/ 2 w 60"/>
                <a:gd name="T49" fmla="*/ 18 h 60"/>
                <a:gd name="T50" fmla="*/ 8 w 60"/>
                <a:gd name="T51" fmla="*/ 8 h 60"/>
                <a:gd name="T52" fmla="*/ 18 w 60"/>
                <a:gd name="T53" fmla="*/ 2 h 60"/>
                <a:gd name="T54" fmla="*/ 24 w 60"/>
                <a:gd name="T55" fmla="*/ 0 h 60"/>
                <a:gd name="T56" fmla="*/ 30 w 60"/>
                <a:gd name="T57" fmla="*/ 0 h 60"/>
                <a:gd name="T58" fmla="*/ 30 w 60"/>
                <a:gd name="T59" fmla="*/ 0 h 6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0"/>
                <a:gd name="T91" fmla="*/ 0 h 60"/>
                <a:gd name="T92" fmla="*/ 60 w 60"/>
                <a:gd name="T93" fmla="*/ 60 h 6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0" h="60">
                  <a:moveTo>
                    <a:pt x="30" y="0"/>
                  </a:moveTo>
                  <a:lnTo>
                    <a:pt x="30" y="0"/>
                  </a:lnTo>
                  <a:lnTo>
                    <a:pt x="36" y="0"/>
                  </a:lnTo>
                  <a:lnTo>
                    <a:pt x="42" y="2"/>
                  </a:lnTo>
                  <a:lnTo>
                    <a:pt x="52" y="8"/>
                  </a:lnTo>
                  <a:lnTo>
                    <a:pt x="58" y="18"/>
                  </a:lnTo>
                  <a:lnTo>
                    <a:pt x="60" y="24"/>
                  </a:lnTo>
                  <a:lnTo>
                    <a:pt x="60" y="30"/>
                  </a:lnTo>
                  <a:lnTo>
                    <a:pt x="60" y="36"/>
                  </a:lnTo>
                  <a:lnTo>
                    <a:pt x="58" y="42"/>
                  </a:lnTo>
                  <a:lnTo>
                    <a:pt x="52" y="52"/>
                  </a:lnTo>
                  <a:lnTo>
                    <a:pt x="42" y="58"/>
                  </a:lnTo>
                  <a:lnTo>
                    <a:pt x="36" y="60"/>
                  </a:lnTo>
                  <a:lnTo>
                    <a:pt x="30" y="60"/>
                  </a:lnTo>
                  <a:lnTo>
                    <a:pt x="24" y="60"/>
                  </a:lnTo>
                  <a:lnTo>
                    <a:pt x="18" y="58"/>
                  </a:lnTo>
                  <a:lnTo>
                    <a:pt x="8" y="52"/>
                  </a:lnTo>
                  <a:lnTo>
                    <a:pt x="2" y="42"/>
                  </a:lnTo>
                  <a:lnTo>
                    <a:pt x="0" y="36"/>
                  </a:lnTo>
                  <a:lnTo>
                    <a:pt x="0" y="30"/>
                  </a:lnTo>
                  <a:lnTo>
                    <a:pt x="0" y="24"/>
                  </a:lnTo>
                  <a:lnTo>
                    <a:pt x="2" y="18"/>
                  </a:lnTo>
                  <a:lnTo>
                    <a:pt x="8" y="8"/>
                  </a:lnTo>
                  <a:lnTo>
                    <a:pt x="18" y="2"/>
                  </a:lnTo>
                  <a:lnTo>
                    <a:pt x="24" y="0"/>
                  </a:lnTo>
                  <a:lnTo>
                    <a:pt x="30" y="0"/>
                  </a:lnTo>
                  <a:close/>
                </a:path>
              </a:pathLst>
            </a:custGeom>
            <a:solidFill>
              <a:srgbClr val="9C584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11" name="Freeform 749">
              <a:extLst>
                <a:ext uri="{FF2B5EF4-FFF2-40B4-BE49-F238E27FC236}">
                  <a16:creationId xmlns:a16="http://schemas.microsoft.com/office/drawing/2014/main" id="{0A470997-0225-445F-8388-8D8E9C7DAEEA}"/>
                </a:ext>
              </a:extLst>
            </p:cNvPr>
            <p:cNvSpPr>
              <a:spLocks/>
            </p:cNvSpPr>
            <p:nvPr/>
          </p:nvSpPr>
          <p:spPr bwMode="auto">
            <a:xfrm>
              <a:off x="3928" y="2417"/>
              <a:ext cx="60" cy="60"/>
            </a:xfrm>
            <a:custGeom>
              <a:avLst/>
              <a:gdLst>
                <a:gd name="T0" fmla="*/ 30 w 60"/>
                <a:gd name="T1" fmla="*/ 0 h 60"/>
                <a:gd name="T2" fmla="*/ 30 w 60"/>
                <a:gd name="T3" fmla="*/ 0 h 60"/>
                <a:gd name="T4" fmla="*/ 36 w 60"/>
                <a:gd name="T5" fmla="*/ 2 h 60"/>
                <a:gd name="T6" fmla="*/ 42 w 60"/>
                <a:gd name="T7" fmla="*/ 2 h 60"/>
                <a:gd name="T8" fmla="*/ 52 w 60"/>
                <a:gd name="T9" fmla="*/ 10 h 60"/>
                <a:gd name="T10" fmla="*/ 58 w 60"/>
                <a:gd name="T11" fmla="*/ 18 h 60"/>
                <a:gd name="T12" fmla="*/ 60 w 60"/>
                <a:gd name="T13" fmla="*/ 24 h 60"/>
                <a:gd name="T14" fmla="*/ 60 w 60"/>
                <a:gd name="T15" fmla="*/ 30 h 60"/>
                <a:gd name="T16" fmla="*/ 60 w 60"/>
                <a:gd name="T17" fmla="*/ 30 h 60"/>
                <a:gd name="T18" fmla="*/ 60 w 60"/>
                <a:gd name="T19" fmla="*/ 36 h 60"/>
                <a:gd name="T20" fmla="*/ 58 w 60"/>
                <a:gd name="T21" fmla="*/ 42 h 60"/>
                <a:gd name="T22" fmla="*/ 52 w 60"/>
                <a:gd name="T23" fmla="*/ 50 h 60"/>
                <a:gd name="T24" fmla="*/ 42 w 60"/>
                <a:gd name="T25" fmla="*/ 58 h 60"/>
                <a:gd name="T26" fmla="*/ 36 w 60"/>
                <a:gd name="T27" fmla="*/ 58 h 60"/>
                <a:gd name="T28" fmla="*/ 30 w 60"/>
                <a:gd name="T29" fmla="*/ 60 h 60"/>
                <a:gd name="T30" fmla="*/ 30 w 60"/>
                <a:gd name="T31" fmla="*/ 60 h 60"/>
                <a:gd name="T32" fmla="*/ 24 w 60"/>
                <a:gd name="T33" fmla="*/ 58 h 60"/>
                <a:gd name="T34" fmla="*/ 18 w 60"/>
                <a:gd name="T35" fmla="*/ 58 h 60"/>
                <a:gd name="T36" fmla="*/ 10 w 60"/>
                <a:gd name="T37" fmla="*/ 50 h 60"/>
                <a:gd name="T38" fmla="*/ 4 w 60"/>
                <a:gd name="T39" fmla="*/ 42 h 60"/>
                <a:gd name="T40" fmla="*/ 2 w 60"/>
                <a:gd name="T41" fmla="*/ 36 h 60"/>
                <a:gd name="T42" fmla="*/ 0 w 60"/>
                <a:gd name="T43" fmla="*/ 30 h 60"/>
                <a:gd name="T44" fmla="*/ 0 w 60"/>
                <a:gd name="T45" fmla="*/ 30 h 60"/>
                <a:gd name="T46" fmla="*/ 2 w 60"/>
                <a:gd name="T47" fmla="*/ 24 h 60"/>
                <a:gd name="T48" fmla="*/ 4 w 60"/>
                <a:gd name="T49" fmla="*/ 18 h 60"/>
                <a:gd name="T50" fmla="*/ 10 w 60"/>
                <a:gd name="T51" fmla="*/ 10 h 60"/>
                <a:gd name="T52" fmla="*/ 18 w 60"/>
                <a:gd name="T53" fmla="*/ 2 h 60"/>
                <a:gd name="T54" fmla="*/ 24 w 60"/>
                <a:gd name="T55" fmla="*/ 2 h 60"/>
                <a:gd name="T56" fmla="*/ 30 w 60"/>
                <a:gd name="T57" fmla="*/ 0 h 60"/>
                <a:gd name="T58" fmla="*/ 30 w 60"/>
                <a:gd name="T59" fmla="*/ 0 h 6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0"/>
                <a:gd name="T91" fmla="*/ 0 h 60"/>
                <a:gd name="T92" fmla="*/ 60 w 60"/>
                <a:gd name="T93" fmla="*/ 60 h 6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0" h="60">
                  <a:moveTo>
                    <a:pt x="30" y="0"/>
                  </a:moveTo>
                  <a:lnTo>
                    <a:pt x="30" y="0"/>
                  </a:lnTo>
                  <a:lnTo>
                    <a:pt x="36" y="2"/>
                  </a:lnTo>
                  <a:lnTo>
                    <a:pt x="42" y="2"/>
                  </a:lnTo>
                  <a:lnTo>
                    <a:pt x="52" y="10"/>
                  </a:lnTo>
                  <a:lnTo>
                    <a:pt x="58" y="18"/>
                  </a:lnTo>
                  <a:lnTo>
                    <a:pt x="60" y="24"/>
                  </a:lnTo>
                  <a:lnTo>
                    <a:pt x="60" y="30"/>
                  </a:lnTo>
                  <a:lnTo>
                    <a:pt x="60" y="36"/>
                  </a:lnTo>
                  <a:lnTo>
                    <a:pt x="58" y="42"/>
                  </a:lnTo>
                  <a:lnTo>
                    <a:pt x="52" y="50"/>
                  </a:lnTo>
                  <a:lnTo>
                    <a:pt x="42" y="58"/>
                  </a:lnTo>
                  <a:lnTo>
                    <a:pt x="36" y="58"/>
                  </a:lnTo>
                  <a:lnTo>
                    <a:pt x="30" y="60"/>
                  </a:lnTo>
                  <a:lnTo>
                    <a:pt x="24" y="58"/>
                  </a:lnTo>
                  <a:lnTo>
                    <a:pt x="18" y="58"/>
                  </a:lnTo>
                  <a:lnTo>
                    <a:pt x="10" y="50"/>
                  </a:lnTo>
                  <a:lnTo>
                    <a:pt x="4" y="42"/>
                  </a:lnTo>
                  <a:lnTo>
                    <a:pt x="2" y="36"/>
                  </a:lnTo>
                  <a:lnTo>
                    <a:pt x="0" y="30"/>
                  </a:lnTo>
                  <a:lnTo>
                    <a:pt x="2" y="24"/>
                  </a:lnTo>
                  <a:lnTo>
                    <a:pt x="4" y="18"/>
                  </a:lnTo>
                  <a:lnTo>
                    <a:pt x="10" y="10"/>
                  </a:lnTo>
                  <a:lnTo>
                    <a:pt x="18" y="2"/>
                  </a:lnTo>
                  <a:lnTo>
                    <a:pt x="24" y="2"/>
                  </a:lnTo>
                  <a:lnTo>
                    <a:pt x="30" y="0"/>
                  </a:lnTo>
                  <a:close/>
                </a:path>
              </a:pathLst>
            </a:custGeom>
            <a:solidFill>
              <a:srgbClr val="9C574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12" name="Freeform 750">
              <a:extLst>
                <a:ext uri="{FF2B5EF4-FFF2-40B4-BE49-F238E27FC236}">
                  <a16:creationId xmlns:a16="http://schemas.microsoft.com/office/drawing/2014/main" id="{1981A4C4-5180-4605-82DC-F9EFC2EABC7A}"/>
                </a:ext>
              </a:extLst>
            </p:cNvPr>
            <p:cNvSpPr>
              <a:spLocks/>
            </p:cNvSpPr>
            <p:nvPr/>
          </p:nvSpPr>
          <p:spPr bwMode="auto">
            <a:xfrm>
              <a:off x="3930" y="2419"/>
              <a:ext cx="56" cy="56"/>
            </a:xfrm>
            <a:custGeom>
              <a:avLst/>
              <a:gdLst>
                <a:gd name="T0" fmla="*/ 28 w 56"/>
                <a:gd name="T1" fmla="*/ 0 h 56"/>
                <a:gd name="T2" fmla="*/ 28 w 56"/>
                <a:gd name="T3" fmla="*/ 0 h 56"/>
                <a:gd name="T4" fmla="*/ 40 w 56"/>
                <a:gd name="T5" fmla="*/ 2 h 56"/>
                <a:gd name="T6" fmla="*/ 48 w 56"/>
                <a:gd name="T7" fmla="*/ 8 h 56"/>
                <a:gd name="T8" fmla="*/ 54 w 56"/>
                <a:gd name="T9" fmla="*/ 16 h 56"/>
                <a:gd name="T10" fmla="*/ 56 w 56"/>
                <a:gd name="T11" fmla="*/ 28 h 56"/>
                <a:gd name="T12" fmla="*/ 56 w 56"/>
                <a:gd name="T13" fmla="*/ 28 h 56"/>
                <a:gd name="T14" fmla="*/ 54 w 56"/>
                <a:gd name="T15" fmla="*/ 40 h 56"/>
                <a:gd name="T16" fmla="*/ 48 w 56"/>
                <a:gd name="T17" fmla="*/ 48 h 56"/>
                <a:gd name="T18" fmla="*/ 40 w 56"/>
                <a:gd name="T19" fmla="*/ 54 h 56"/>
                <a:gd name="T20" fmla="*/ 28 w 56"/>
                <a:gd name="T21" fmla="*/ 56 h 56"/>
                <a:gd name="T22" fmla="*/ 28 w 56"/>
                <a:gd name="T23" fmla="*/ 56 h 56"/>
                <a:gd name="T24" fmla="*/ 18 w 56"/>
                <a:gd name="T25" fmla="*/ 54 h 56"/>
                <a:gd name="T26" fmla="*/ 8 w 56"/>
                <a:gd name="T27" fmla="*/ 48 h 56"/>
                <a:gd name="T28" fmla="*/ 2 w 56"/>
                <a:gd name="T29" fmla="*/ 40 h 56"/>
                <a:gd name="T30" fmla="*/ 0 w 56"/>
                <a:gd name="T31" fmla="*/ 28 h 56"/>
                <a:gd name="T32" fmla="*/ 0 w 56"/>
                <a:gd name="T33" fmla="*/ 28 h 56"/>
                <a:gd name="T34" fmla="*/ 2 w 56"/>
                <a:gd name="T35" fmla="*/ 16 h 56"/>
                <a:gd name="T36" fmla="*/ 8 w 56"/>
                <a:gd name="T37" fmla="*/ 8 h 56"/>
                <a:gd name="T38" fmla="*/ 18 w 56"/>
                <a:gd name="T39" fmla="*/ 2 h 56"/>
                <a:gd name="T40" fmla="*/ 28 w 56"/>
                <a:gd name="T41" fmla="*/ 0 h 56"/>
                <a:gd name="T42" fmla="*/ 28 w 56"/>
                <a:gd name="T43" fmla="*/ 0 h 5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6"/>
                <a:gd name="T67" fmla="*/ 0 h 56"/>
                <a:gd name="T68" fmla="*/ 56 w 56"/>
                <a:gd name="T69" fmla="*/ 56 h 5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6" h="56">
                  <a:moveTo>
                    <a:pt x="28" y="0"/>
                  </a:moveTo>
                  <a:lnTo>
                    <a:pt x="28" y="0"/>
                  </a:lnTo>
                  <a:lnTo>
                    <a:pt x="40" y="2"/>
                  </a:lnTo>
                  <a:lnTo>
                    <a:pt x="48" y="8"/>
                  </a:lnTo>
                  <a:lnTo>
                    <a:pt x="54" y="16"/>
                  </a:lnTo>
                  <a:lnTo>
                    <a:pt x="56" y="28"/>
                  </a:lnTo>
                  <a:lnTo>
                    <a:pt x="54" y="40"/>
                  </a:lnTo>
                  <a:lnTo>
                    <a:pt x="48" y="48"/>
                  </a:lnTo>
                  <a:lnTo>
                    <a:pt x="40" y="54"/>
                  </a:lnTo>
                  <a:lnTo>
                    <a:pt x="28" y="56"/>
                  </a:lnTo>
                  <a:lnTo>
                    <a:pt x="18" y="54"/>
                  </a:lnTo>
                  <a:lnTo>
                    <a:pt x="8" y="48"/>
                  </a:lnTo>
                  <a:lnTo>
                    <a:pt x="2" y="40"/>
                  </a:lnTo>
                  <a:lnTo>
                    <a:pt x="0" y="28"/>
                  </a:lnTo>
                  <a:lnTo>
                    <a:pt x="2" y="16"/>
                  </a:lnTo>
                  <a:lnTo>
                    <a:pt x="8" y="8"/>
                  </a:lnTo>
                  <a:lnTo>
                    <a:pt x="18" y="2"/>
                  </a:lnTo>
                  <a:lnTo>
                    <a:pt x="28" y="0"/>
                  </a:lnTo>
                  <a:close/>
                </a:path>
              </a:pathLst>
            </a:custGeom>
            <a:solidFill>
              <a:srgbClr val="9C56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13" name="Freeform 751">
              <a:extLst>
                <a:ext uri="{FF2B5EF4-FFF2-40B4-BE49-F238E27FC236}">
                  <a16:creationId xmlns:a16="http://schemas.microsoft.com/office/drawing/2014/main" id="{F940A685-837F-49BA-B19B-D4BA075DBCE7}"/>
                </a:ext>
              </a:extLst>
            </p:cNvPr>
            <p:cNvSpPr>
              <a:spLocks/>
            </p:cNvSpPr>
            <p:nvPr/>
          </p:nvSpPr>
          <p:spPr bwMode="auto">
            <a:xfrm>
              <a:off x="3930" y="2419"/>
              <a:ext cx="56" cy="56"/>
            </a:xfrm>
            <a:custGeom>
              <a:avLst/>
              <a:gdLst>
                <a:gd name="T0" fmla="*/ 28 w 56"/>
                <a:gd name="T1" fmla="*/ 0 h 56"/>
                <a:gd name="T2" fmla="*/ 28 w 56"/>
                <a:gd name="T3" fmla="*/ 0 h 56"/>
                <a:gd name="T4" fmla="*/ 40 w 56"/>
                <a:gd name="T5" fmla="*/ 2 h 56"/>
                <a:gd name="T6" fmla="*/ 48 w 56"/>
                <a:gd name="T7" fmla="*/ 8 h 56"/>
                <a:gd name="T8" fmla="*/ 54 w 56"/>
                <a:gd name="T9" fmla="*/ 18 h 56"/>
                <a:gd name="T10" fmla="*/ 56 w 56"/>
                <a:gd name="T11" fmla="*/ 28 h 56"/>
                <a:gd name="T12" fmla="*/ 56 w 56"/>
                <a:gd name="T13" fmla="*/ 28 h 56"/>
                <a:gd name="T14" fmla="*/ 54 w 56"/>
                <a:gd name="T15" fmla="*/ 38 h 56"/>
                <a:gd name="T16" fmla="*/ 48 w 56"/>
                <a:gd name="T17" fmla="*/ 48 h 56"/>
                <a:gd name="T18" fmla="*/ 40 w 56"/>
                <a:gd name="T19" fmla="*/ 54 h 56"/>
                <a:gd name="T20" fmla="*/ 28 w 56"/>
                <a:gd name="T21" fmla="*/ 56 h 56"/>
                <a:gd name="T22" fmla="*/ 28 w 56"/>
                <a:gd name="T23" fmla="*/ 56 h 56"/>
                <a:gd name="T24" fmla="*/ 18 w 56"/>
                <a:gd name="T25" fmla="*/ 54 h 56"/>
                <a:gd name="T26" fmla="*/ 8 w 56"/>
                <a:gd name="T27" fmla="*/ 48 h 56"/>
                <a:gd name="T28" fmla="*/ 4 w 56"/>
                <a:gd name="T29" fmla="*/ 38 h 56"/>
                <a:gd name="T30" fmla="*/ 0 w 56"/>
                <a:gd name="T31" fmla="*/ 28 h 56"/>
                <a:gd name="T32" fmla="*/ 0 w 56"/>
                <a:gd name="T33" fmla="*/ 28 h 56"/>
                <a:gd name="T34" fmla="*/ 4 w 56"/>
                <a:gd name="T35" fmla="*/ 18 h 56"/>
                <a:gd name="T36" fmla="*/ 8 w 56"/>
                <a:gd name="T37" fmla="*/ 8 h 56"/>
                <a:gd name="T38" fmla="*/ 18 w 56"/>
                <a:gd name="T39" fmla="*/ 2 h 56"/>
                <a:gd name="T40" fmla="*/ 28 w 56"/>
                <a:gd name="T41" fmla="*/ 0 h 56"/>
                <a:gd name="T42" fmla="*/ 28 w 56"/>
                <a:gd name="T43" fmla="*/ 0 h 5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6"/>
                <a:gd name="T67" fmla="*/ 0 h 56"/>
                <a:gd name="T68" fmla="*/ 56 w 56"/>
                <a:gd name="T69" fmla="*/ 56 h 5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6" h="56">
                  <a:moveTo>
                    <a:pt x="28" y="0"/>
                  </a:moveTo>
                  <a:lnTo>
                    <a:pt x="28" y="0"/>
                  </a:lnTo>
                  <a:lnTo>
                    <a:pt x="40" y="2"/>
                  </a:lnTo>
                  <a:lnTo>
                    <a:pt x="48" y="8"/>
                  </a:lnTo>
                  <a:lnTo>
                    <a:pt x="54" y="18"/>
                  </a:lnTo>
                  <a:lnTo>
                    <a:pt x="56" y="28"/>
                  </a:lnTo>
                  <a:lnTo>
                    <a:pt x="54" y="38"/>
                  </a:lnTo>
                  <a:lnTo>
                    <a:pt x="48" y="48"/>
                  </a:lnTo>
                  <a:lnTo>
                    <a:pt x="40" y="54"/>
                  </a:lnTo>
                  <a:lnTo>
                    <a:pt x="28" y="56"/>
                  </a:lnTo>
                  <a:lnTo>
                    <a:pt x="18" y="54"/>
                  </a:lnTo>
                  <a:lnTo>
                    <a:pt x="8" y="48"/>
                  </a:lnTo>
                  <a:lnTo>
                    <a:pt x="4" y="38"/>
                  </a:lnTo>
                  <a:lnTo>
                    <a:pt x="0" y="28"/>
                  </a:lnTo>
                  <a:lnTo>
                    <a:pt x="4" y="18"/>
                  </a:lnTo>
                  <a:lnTo>
                    <a:pt x="8" y="8"/>
                  </a:lnTo>
                  <a:lnTo>
                    <a:pt x="18" y="2"/>
                  </a:lnTo>
                  <a:lnTo>
                    <a:pt x="28" y="0"/>
                  </a:lnTo>
                  <a:close/>
                </a:path>
              </a:pathLst>
            </a:custGeom>
            <a:solidFill>
              <a:srgbClr val="9C55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14" name="Freeform 752">
              <a:extLst>
                <a:ext uri="{FF2B5EF4-FFF2-40B4-BE49-F238E27FC236}">
                  <a16:creationId xmlns:a16="http://schemas.microsoft.com/office/drawing/2014/main" id="{0DAADA42-6445-4AAB-8E03-FE4F3983313F}"/>
                </a:ext>
              </a:extLst>
            </p:cNvPr>
            <p:cNvSpPr>
              <a:spLocks/>
            </p:cNvSpPr>
            <p:nvPr/>
          </p:nvSpPr>
          <p:spPr bwMode="auto">
            <a:xfrm>
              <a:off x="3932" y="2421"/>
              <a:ext cx="52" cy="52"/>
            </a:xfrm>
            <a:custGeom>
              <a:avLst/>
              <a:gdLst>
                <a:gd name="T0" fmla="*/ 26 w 52"/>
                <a:gd name="T1" fmla="*/ 0 h 52"/>
                <a:gd name="T2" fmla="*/ 26 w 52"/>
                <a:gd name="T3" fmla="*/ 0 h 52"/>
                <a:gd name="T4" fmla="*/ 36 w 52"/>
                <a:gd name="T5" fmla="*/ 2 h 52"/>
                <a:gd name="T6" fmla="*/ 46 w 52"/>
                <a:gd name="T7" fmla="*/ 8 h 52"/>
                <a:gd name="T8" fmla="*/ 50 w 52"/>
                <a:gd name="T9" fmla="*/ 16 h 52"/>
                <a:gd name="T10" fmla="*/ 52 w 52"/>
                <a:gd name="T11" fmla="*/ 26 h 52"/>
                <a:gd name="T12" fmla="*/ 52 w 52"/>
                <a:gd name="T13" fmla="*/ 26 h 52"/>
                <a:gd name="T14" fmla="*/ 50 w 52"/>
                <a:gd name="T15" fmla="*/ 36 h 52"/>
                <a:gd name="T16" fmla="*/ 46 w 52"/>
                <a:gd name="T17" fmla="*/ 44 h 52"/>
                <a:gd name="T18" fmla="*/ 36 w 52"/>
                <a:gd name="T19" fmla="*/ 50 h 52"/>
                <a:gd name="T20" fmla="*/ 26 w 52"/>
                <a:gd name="T21" fmla="*/ 52 h 52"/>
                <a:gd name="T22" fmla="*/ 26 w 52"/>
                <a:gd name="T23" fmla="*/ 52 h 52"/>
                <a:gd name="T24" fmla="*/ 16 w 52"/>
                <a:gd name="T25" fmla="*/ 50 h 52"/>
                <a:gd name="T26" fmla="*/ 8 w 52"/>
                <a:gd name="T27" fmla="*/ 44 h 52"/>
                <a:gd name="T28" fmla="*/ 2 w 52"/>
                <a:gd name="T29" fmla="*/ 36 h 52"/>
                <a:gd name="T30" fmla="*/ 0 w 52"/>
                <a:gd name="T31" fmla="*/ 26 h 52"/>
                <a:gd name="T32" fmla="*/ 0 w 52"/>
                <a:gd name="T33" fmla="*/ 26 h 52"/>
                <a:gd name="T34" fmla="*/ 2 w 52"/>
                <a:gd name="T35" fmla="*/ 16 h 52"/>
                <a:gd name="T36" fmla="*/ 8 w 52"/>
                <a:gd name="T37" fmla="*/ 8 h 52"/>
                <a:gd name="T38" fmla="*/ 16 w 52"/>
                <a:gd name="T39" fmla="*/ 2 h 52"/>
                <a:gd name="T40" fmla="*/ 26 w 52"/>
                <a:gd name="T41" fmla="*/ 0 h 52"/>
                <a:gd name="T42" fmla="*/ 26 w 52"/>
                <a:gd name="T43" fmla="*/ 0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2"/>
                <a:gd name="T68" fmla="*/ 52 w 52"/>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2">
                  <a:moveTo>
                    <a:pt x="26" y="0"/>
                  </a:moveTo>
                  <a:lnTo>
                    <a:pt x="26" y="0"/>
                  </a:lnTo>
                  <a:lnTo>
                    <a:pt x="36" y="2"/>
                  </a:lnTo>
                  <a:lnTo>
                    <a:pt x="46" y="8"/>
                  </a:lnTo>
                  <a:lnTo>
                    <a:pt x="50" y="16"/>
                  </a:lnTo>
                  <a:lnTo>
                    <a:pt x="52" y="26"/>
                  </a:lnTo>
                  <a:lnTo>
                    <a:pt x="50" y="36"/>
                  </a:lnTo>
                  <a:lnTo>
                    <a:pt x="46" y="44"/>
                  </a:lnTo>
                  <a:lnTo>
                    <a:pt x="36" y="50"/>
                  </a:lnTo>
                  <a:lnTo>
                    <a:pt x="26" y="52"/>
                  </a:lnTo>
                  <a:lnTo>
                    <a:pt x="16" y="50"/>
                  </a:lnTo>
                  <a:lnTo>
                    <a:pt x="8" y="44"/>
                  </a:lnTo>
                  <a:lnTo>
                    <a:pt x="2" y="36"/>
                  </a:lnTo>
                  <a:lnTo>
                    <a:pt x="0" y="26"/>
                  </a:lnTo>
                  <a:lnTo>
                    <a:pt x="2" y="16"/>
                  </a:lnTo>
                  <a:lnTo>
                    <a:pt x="8" y="8"/>
                  </a:lnTo>
                  <a:lnTo>
                    <a:pt x="16" y="2"/>
                  </a:lnTo>
                  <a:lnTo>
                    <a:pt x="26" y="0"/>
                  </a:lnTo>
                  <a:close/>
                </a:path>
              </a:pathLst>
            </a:custGeom>
            <a:solidFill>
              <a:srgbClr val="9C55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15" name="Freeform 753">
              <a:extLst>
                <a:ext uri="{FF2B5EF4-FFF2-40B4-BE49-F238E27FC236}">
                  <a16:creationId xmlns:a16="http://schemas.microsoft.com/office/drawing/2014/main" id="{2F7B8772-CA75-44E9-85C5-FB5C9D7D2964}"/>
                </a:ext>
              </a:extLst>
            </p:cNvPr>
            <p:cNvSpPr>
              <a:spLocks/>
            </p:cNvSpPr>
            <p:nvPr/>
          </p:nvSpPr>
          <p:spPr bwMode="auto">
            <a:xfrm>
              <a:off x="3932" y="2421"/>
              <a:ext cx="52" cy="52"/>
            </a:xfrm>
            <a:custGeom>
              <a:avLst/>
              <a:gdLst>
                <a:gd name="T0" fmla="*/ 26 w 52"/>
                <a:gd name="T1" fmla="*/ 0 h 52"/>
                <a:gd name="T2" fmla="*/ 26 w 52"/>
                <a:gd name="T3" fmla="*/ 0 h 52"/>
                <a:gd name="T4" fmla="*/ 36 w 52"/>
                <a:gd name="T5" fmla="*/ 2 h 52"/>
                <a:gd name="T6" fmla="*/ 44 w 52"/>
                <a:gd name="T7" fmla="*/ 8 h 52"/>
                <a:gd name="T8" fmla="*/ 50 w 52"/>
                <a:gd name="T9" fmla="*/ 16 h 52"/>
                <a:gd name="T10" fmla="*/ 52 w 52"/>
                <a:gd name="T11" fmla="*/ 26 h 52"/>
                <a:gd name="T12" fmla="*/ 52 w 52"/>
                <a:gd name="T13" fmla="*/ 26 h 52"/>
                <a:gd name="T14" fmla="*/ 50 w 52"/>
                <a:gd name="T15" fmla="*/ 36 h 52"/>
                <a:gd name="T16" fmla="*/ 44 w 52"/>
                <a:gd name="T17" fmla="*/ 44 h 52"/>
                <a:gd name="T18" fmla="*/ 36 w 52"/>
                <a:gd name="T19" fmla="*/ 50 h 52"/>
                <a:gd name="T20" fmla="*/ 26 w 52"/>
                <a:gd name="T21" fmla="*/ 52 h 52"/>
                <a:gd name="T22" fmla="*/ 26 w 52"/>
                <a:gd name="T23" fmla="*/ 52 h 52"/>
                <a:gd name="T24" fmla="*/ 16 w 52"/>
                <a:gd name="T25" fmla="*/ 50 h 52"/>
                <a:gd name="T26" fmla="*/ 8 w 52"/>
                <a:gd name="T27" fmla="*/ 44 h 52"/>
                <a:gd name="T28" fmla="*/ 2 w 52"/>
                <a:gd name="T29" fmla="*/ 36 h 52"/>
                <a:gd name="T30" fmla="*/ 0 w 52"/>
                <a:gd name="T31" fmla="*/ 26 h 52"/>
                <a:gd name="T32" fmla="*/ 0 w 52"/>
                <a:gd name="T33" fmla="*/ 26 h 52"/>
                <a:gd name="T34" fmla="*/ 2 w 52"/>
                <a:gd name="T35" fmla="*/ 16 h 52"/>
                <a:gd name="T36" fmla="*/ 8 w 52"/>
                <a:gd name="T37" fmla="*/ 8 h 52"/>
                <a:gd name="T38" fmla="*/ 16 w 52"/>
                <a:gd name="T39" fmla="*/ 2 h 52"/>
                <a:gd name="T40" fmla="*/ 26 w 52"/>
                <a:gd name="T41" fmla="*/ 0 h 52"/>
                <a:gd name="T42" fmla="*/ 26 w 52"/>
                <a:gd name="T43" fmla="*/ 0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2"/>
                <a:gd name="T68" fmla="*/ 52 w 52"/>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2">
                  <a:moveTo>
                    <a:pt x="26" y="0"/>
                  </a:moveTo>
                  <a:lnTo>
                    <a:pt x="26" y="0"/>
                  </a:lnTo>
                  <a:lnTo>
                    <a:pt x="36" y="2"/>
                  </a:lnTo>
                  <a:lnTo>
                    <a:pt x="44" y="8"/>
                  </a:lnTo>
                  <a:lnTo>
                    <a:pt x="50" y="16"/>
                  </a:lnTo>
                  <a:lnTo>
                    <a:pt x="52" y="26"/>
                  </a:lnTo>
                  <a:lnTo>
                    <a:pt x="50" y="36"/>
                  </a:lnTo>
                  <a:lnTo>
                    <a:pt x="44" y="44"/>
                  </a:lnTo>
                  <a:lnTo>
                    <a:pt x="36" y="50"/>
                  </a:lnTo>
                  <a:lnTo>
                    <a:pt x="26" y="52"/>
                  </a:lnTo>
                  <a:lnTo>
                    <a:pt x="16" y="50"/>
                  </a:lnTo>
                  <a:lnTo>
                    <a:pt x="8" y="44"/>
                  </a:lnTo>
                  <a:lnTo>
                    <a:pt x="2" y="36"/>
                  </a:lnTo>
                  <a:lnTo>
                    <a:pt x="0" y="26"/>
                  </a:lnTo>
                  <a:lnTo>
                    <a:pt x="2" y="16"/>
                  </a:lnTo>
                  <a:lnTo>
                    <a:pt x="8" y="8"/>
                  </a:lnTo>
                  <a:lnTo>
                    <a:pt x="16" y="2"/>
                  </a:lnTo>
                  <a:lnTo>
                    <a:pt x="26" y="0"/>
                  </a:lnTo>
                  <a:close/>
                </a:path>
              </a:pathLst>
            </a:custGeom>
            <a:solidFill>
              <a:srgbClr val="9C544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16" name="Freeform 754">
              <a:extLst>
                <a:ext uri="{FF2B5EF4-FFF2-40B4-BE49-F238E27FC236}">
                  <a16:creationId xmlns:a16="http://schemas.microsoft.com/office/drawing/2014/main" id="{D05C7B0A-C972-475F-BF5A-B2CD0391503A}"/>
                </a:ext>
              </a:extLst>
            </p:cNvPr>
            <p:cNvSpPr>
              <a:spLocks/>
            </p:cNvSpPr>
            <p:nvPr/>
          </p:nvSpPr>
          <p:spPr bwMode="auto">
            <a:xfrm>
              <a:off x="3934" y="2423"/>
              <a:ext cx="48" cy="48"/>
            </a:xfrm>
            <a:custGeom>
              <a:avLst/>
              <a:gdLst>
                <a:gd name="T0" fmla="*/ 24 w 48"/>
                <a:gd name="T1" fmla="*/ 0 h 48"/>
                <a:gd name="T2" fmla="*/ 24 w 48"/>
                <a:gd name="T3" fmla="*/ 0 h 48"/>
                <a:gd name="T4" fmla="*/ 34 w 48"/>
                <a:gd name="T5" fmla="*/ 2 h 48"/>
                <a:gd name="T6" fmla="*/ 42 w 48"/>
                <a:gd name="T7" fmla="*/ 6 h 48"/>
                <a:gd name="T8" fmla="*/ 48 w 48"/>
                <a:gd name="T9" fmla="*/ 14 h 48"/>
                <a:gd name="T10" fmla="*/ 48 w 48"/>
                <a:gd name="T11" fmla="*/ 24 h 48"/>
                <a:gd name="T12" fmla="*/ 48 w 48"/>
                <a:gd name="T13" fmla="*/ 24 h 48"/>
                <a:gd name="T14" fmla="*/ 48 w 48"/>
                <a:gd name="T15" fmla="*/ 34 h 48"/>
                <a:gd name="T16" fmla="*/ 42 w 48"/>
                <a:gd name="T17" fmla="*/ 42 h 48"/>
                <a:gd name="T18" fmla="*/ 34 w 48"/>
                <a:gd name="T19" fmla="*/ 46 h 48"/>
                <a:gd name="T20" fmla="*/ 24 w 48"/>
                <a:gd name="T21" fmla="*/ 48 h 48"/>
                <a:gd name="T22" fmla="*/ 24 w 48"/>
                <a:gd name="T23" fmla="*/ 48 h 48"/>
                <a:gd name="T24" fmla="*/ 14 w 48"/>
                <a:gd name="T25" fmla="*/ 46 h 48"/>
                <a:gd name="T26" fmla="*/ 6 w 48"/>
                <a:gd name="T27" fmla="*/ 42 h 48"/>
                <a:gd name="T28" fmla="*/ 2 w 48"/>
                <a:gd name="T29" fmla="*/ 34 h 48"/>
                <a:gd name="T30" fmla="*/ 0 w 48"/>
                <a:gd name="T31" fmla="*/ 24 h 48"/>
                <a:gd name="T32" fmla="*/ 0 w 48"/>
                <a:gd name="T33" fmla="*/ 24 h 48"/>
                <a:gd name="T34" fmla="*/ 2 w 48"/>
                <a:gd name="T35" fmla="*/ 14 h 48"/>
                <a:gd name="T36" fmla="*/ 6 w 48"/>
                <a:gd name="T37" fmla="*/ 6 h 48"/>
                <a:gd name="T38" fmla="*/ 14 w 48"/>
                <a:gd name="T39" fmla="*/ 2 h 48"/>
                <a:gd name="T40" fmla="*/ 24 w 48"/>
                <a:gd name="T41" fmla="*/ 0 h 48"/>
                <a:gd name="T42" fmla="*/ 24 w 48"/>
                <a:gd name="T43" fmla="*/ 0 h 4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8"/>
                <a:gd name="T67" fmla="*/ 0 h 48"/>
                <a:gd name="T68" fmla="*/ 48 w 48"/>
                <a:gd name="T69" fmla="*/ 48 h 4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8" h="48">
                  <a:moveTo>
                    <a:pt x="24" y="0"/>
                  </a:moveTo>
                  <a:lnTo>
                    <a:pt x="24" y="0"/>
                  </a:lnTo>
                  <a:lnTo>
                    <a:pt x="34" y="2"/>
                  </a:lnTo>
                  <a:lnTo>
                    <a:pt x="42" y="6"/>
                  </a:lnTo>
                  <a:lnTo>
                    <a:pt x="48" y="14"/>
                  </a:lnTo>
                  <a:lnTo>
                    <a:pt x="48" y="24"/>
                  </a:lnTo>
                  <a:lnTo>
                    <a:pt x="48" y="34"/>
                  </a:lnTo>
                  <a:lnTo>
                    <a:pt x="42" y="42"/>
                  </a:lnTo>
                  <a:lnTo>
                    <a:pt x="34" y="46"/>
                  </a:lnTo>
                  <a:lnTo>
                    <a:pt x="24" y="48"/>
                  </a:lnTo>
                  <a:lnTo>
                    <a:pt x="14" y="46"/>
                  </a:lnTo>
                  <a:lnTo>
                    <a:pt x="6" y="42"/>
                  </a:lnTo>
                  <a:lnTo>
                    <a:pt x="2" y="34"/>
                  </a:lnTo>
                  <a:lnTo>
                    <a:pt x="0" y="24"/>
                  </a:lnTo>
                  <a:lnTo>
                    <a:pt x="2" y="14"/>
                  </a:lnTo>
                  <a:lnTo>
                    <a:pt x="6" y="6"/>
                  </a:lnTo>
                  <a:lnTo>
                    <a:pt x="14" y="2"/>
                  </a:lnTo>
                  <a:lnTo>
                    <a:pt x="24" y="0"/>
                  </a:lnTo>
                  <a:close/>
                </a:path>
              </a:pathLst>
            </a:custGeom>
            <a:solidFill>
              <a:srgbClr val="9C534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17" name="Freeform 755">
              <a:extLst>
                <a:ext uri="{FF2B5EF4-FFF2-40B4-BE49-F238E27FC236}">
                  <a16:creationId xmlns:a16="http://schemas.microsoft.com/office/drawing/2014/main" id="{43A47578-FC98-45EC-A8FB-D9F1E92E9158}"/>
                </a:ext>
              </a:extLst>
            </p:cNvPr>
            <p:cNvSpPr>
              <a:spLocks/>
            </p:cNvSpPr>
            <p:nvPr/>
          </p:nvSpPr>
          <p:spPr bwMode="auto">
            <a:xfrm>
              <a:off x="3934" y="2423"/>
              <a:ext cx="48" cy="48"/>
            </a:xfrm>
            <a:custGeom>
              <a:avLst/>
              <a:gdLst>
                <a:gd name="T0" fmla="*/ 24 w 48"/>
                <a:gd name="T1" fmla="*/ 0 h 48"/>
                <a:gd name="T2" fmla="*/ 24 w 48"/>
                <a:gd name="T3" fmla="*/ 0 h 48"/>
                <a:gd name="T4" fmla="*/ 34 w 48"/>
                <a:gd name="T5" fmla="*/ 2 h 48"/>
                <a:gd name="T6" fmla="*/ 42 w 48"/>
                <a:gd name="T7" fmla="*/ 8 h 48"/>
                <a:gd name="T8" fmla="*/ 46 w 48"/>
                <a:gd name="T9" fmla="*/ 14 h 48"/>
                <a:gd name="T10" fmla="*/ 48 w 48"/>
                <a:gd name="T11" fmla="*/ 24 h 48"/>
                <a:gd name="T12" fmla="*/ 48 w 48"/>
                <a:gd name="T13" fmla="*/ 24 h 48"/>
                <a:gd name="T14" fmla="*/ 46 w 48"/>
                <a:gd name="T15" fmla="*/ 34 h 48"/>
                <a:gd name="T16" fmla="*/ 42 w 48"/>
                <a:gd name="T17" fmla="*/ 40 h 48"/>
                <a:gd name="T18" fmla="*/ 34 w 48"/>
                <a:gd name="T19" fmla="*/ 46 h 48"/>
                <a:gd name="T20" fmla="*/ 24 w 48"/>
                <a:gd name="T21" fmla="*/ 48 h 48"/>
                <a:gd name="T22" fmla="*/ 24 w 48"/>
                <a:gd name="T23" fmla="*/ 48 h 48"/>
                <a:gd name="T24" fmla="*/ 16 w 48"/>
                <a:gd name="T25" fmla="*/ 46 h 48"/>
                <a:gd name="T26" fmla="*/ 8 w 48"/>
                <a:gd name="T27" fmla="*/ 40 h 48"/>
                <a:gd name="T28" fmla="*/ 2 w 48"/>
                <a:gd name="T29" fmla="*/ 34 h 48"/>
                <a:gd name="T30" fmla="*/ 0 w 48"/>
                <a:gd name="T31" fmla="*/ 24 h 48"/>
                <a:gd name="T32" fmla="*/ 0 w 48"/>
                <a:gd name="T33" fmla="*/ 24 h 48"/>
                <a:gd name="T34" fmla="*/ 2 w 48"/>
                <a:gd name="T35" fmla="*/ 14 h 48"/>
                <a:gd name="T36" fmla="*/ 8 w 48"/>
                <a:gd name="T37" fmla="*/ 8 h 48"/>
                <a:gd name="T38" fmla="*/ 16 w 48"/>
                <a:gd name="T39" fmla="*/ 2 h 48"/>
                <a:gd name="T40" fmla="*/ 24 w 48"/>
                <a:gd name="T41" fmla="*/ 0 h 48"/>
                <a:gd name="T42" fmla="*/ 24 w 48"/>
                <a:gd name="T43" fmla="*/ 0 h 4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8"/>
                <a:gd name="T67" fmla="*/ 0 h 48"/>
                <a:gd name="T68" fmla="*/ 48 w 48"/>
                <a:gd name="T69" fmla="*/ 48 h 4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8" h="48">
                  <a:moveTo>
                    <a:pt x="24" y="0"/>
                  </a:moveTo>
                  <a:lnTo>
                    <a:pt x="24" y="0"/>
                  </a:lnTo>
                  <a:lnTo>
                    <a:pt x="34" y="2"/>
                  </a:lnTo>
                  <a:lnTo>
                    <a:pt x="42" y="8"/>
                  </a:lnTo>
                  <a:lnTo>
                    <a:pt x="46" y="14"/>
                  </a:lnTo>
                  <a:lnTo>
                    <a:pt x="48" y="24"/>
                  </a:lnTo>
                  <a:lnTo>
                    <a:pt x="46" y="34"/>
                  </a:lnTo>
                  <a:lnTo>
                    <a:pt x="42" y="40"/>
                  </a:lnTo>
                  <a:lnTo>
                    <a:pt x="34" y="46"/>
                  </a:lnTo>
                  <a:lnTo>
                    <a:pt x="24" y="48"/>
                  </a:lnTo>
                  <a:lnTo>
                    <a:pt x="16" y="46"/>
                  </a:lnTo>
                  <a:lnTo>
                    <a:pt x="8" y="40"/>
                  </a:lnTo>
                  <a:lnTo>
                    <a:pt x="2" y="34"/>
                  </a:lnTo>
                  <a:lnTo>
                    <a:pt x="0" y="24"/>
                  </a:lnTo>
                  <a:lnTo>
                    <a:pt x="2" y="14"/>
                  </a:lnTo>
                  <a:lnTo>
                    <a:pt x="8" y="8"/>
                  </a:lnTo>
                  <a:lnTo>
                    <a:pt x="16" y="2"/>
                  </a:lnTo>
                  <a:lnTo>
                    <a:pt x="24" y="0"/>
                  </a:lnTo>
                  <a:close/>
                </a:path>
              </a:pathLst>
            </a:custGeom>
            <a:solidFill>
              <a:srgbClr val="9C514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18" name="Freeform 756">
              <a:extLst>
                <a:ext uri="{FF2B5EF4-FFF2-40B4-BE49-F238E27FC236}">
                  <a16:creationId xmlns:a16="http://schemas.microsoft.com/office/drawing/2014/main" id="{E476BFE8-5FD7-466A-BB6E-BAAAAF3803E6}"/>
                </a:ext>
              </a:extLst>
            </p:cNvPr>
            <p:cNvSpPr>
              <a:spLocks/>
            </p:cNvSpPr>
            <p:nvPr/>
          </p:nvSpPr>
          <p:spPr bwMode="auto">
            <a:xfrm>
              <a:off x="3936" y="2425"/>
              <a:ext cx="46" cy="44"/>
            </a:xfrm>
            <a:custGeom>
              <a:avLst/>
              <a:gdLst>
                <a:gd name="T0" fmla="*/ 22 w 46"/>
                <a:gd name="T1" fmla="*/ 0 h 44"/>
                <a:gd name="T2" fmla="*/ 22 w 46"/>
                <a:gd name="T3" fmla="*/ 0 h 44"/>
                <a:gd name="T4" fmla="*/ 32 w 46"/>
                <a:gd name="T5" fmla="*/ 2 h 44"/>
                <a:gd name="T6" fmla="*/ 38 w 46"/>
                <a:gd name="T7" fmla="*/ 6 h 44"/>
                <a:gd name="T8" fmla="*/ 44 w 46"/>
                <a:gd name="T9" fmla="*/ 14 h 44"/>
                <a:gd name="T10" fmla="*/ 46 w 46"/>
                <a:gd name="T11" fmla="*/ 22 h 44"/>
                <a:gd name="T12" fmla="*/ 46 w 46"/>
                <a:gd name="T13" fmla="*/ 22 h 44"/>
                <a:gd name="T14" fmla="*/ 44 w 46"/>
                <a:gd name="T15" fmla="*/ 30 h 44"/>
                <a:gd name="T16" fmla="*/ 38 w 46"/>
                <a:gd name="T17" fmla="*/ 38 h 44"/>
                <a:gd name="T18" fmla="*/ 32 w 46"/>
                <a:gd name="T19" fmla="*/ 42 h 44"/>
                <a:gd name="T20" fmla="*/ 22 w 46"/>
                <a:gd name="T21" fmla="*/ 44 h 44"/>
                <a:gd name="T22" fmla="*/ 22 w 46"/>
                <a:gd name="T23" fmla="*/ 44 h 44"/>
                <a:gd name="T24" fmla="*/ 14 w 46"/>
                <a:gd name="T25" fmla="*/ 42 h 44"/>
                <a:gd name="T26" fmla="*/ 6 w 46"/>
                <a:gd name="T27" fmla="*/ 38 h 44"/>
                <a:gd name="T28" fmla="*/ 2 w 46"/>
                <a:gd name="T29" fmla="*/ 30 h 44"/>
                <a:gd name="T30" fmla="*/ 0 w 46"/>
                <a:gd name="T31" fmla="*/ 22 h 44"/>
                <a:gd name="T32" fmla="*/ 0 w 46"/>
                <a:gd name="T33" fmla="*/ 22 h 44"/>
                <a:gd name="T34" fmla="*/ 2 w 46"/>
                <a:gd name="T35" fmla="*/ 14 h 44"/>
                <a:gd name="T36" fmla="*/ 6 w 46"/>
                <a:gd name="T37" fmla="*/ 6 h 44"/>
                <a:gd name="T38" fmla="*/ 14 w 46"/>
                <a:gd name="T39" fmla="*/ 2 h 44"/>
                <a:gd name="T40" fmla="*/ 22 w 46"/>
                <a:gd name="T41" fmla="*/ 0 h 44"/>
                <a:gd name="T42" fmla="*/ 22 w 46"/>
                <a:gd name="T43" fmla="*/ 0 h 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6"/>
                <a:gd name="T67" fmla="*/ 0 h 44"/>
                <a:gd name="T68" fmla="*/ 46 w 46"/>
                <a:gd name="T69" fmla="*/ 44 h 4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6" h="44">
                  <a:moveTo>
                    <a:pt x="22" y="0"/>
                  </a:moveTo>
                  <a:lnTo>
                    <a:pt x="22" y="0"/>
                  </a:lnTo>
                  <a:lnTo>
                    <a:pt x="32" y="2"/>
                  </a:lnTo>
                  <a:lnTo>
                    <a:pt x="38" y="6"/>
                  </a:lnTo>
                  <a:lnTo>
                    <a:pt x="44" y="14"/>
                  </a:lnTo>
                  <a:lnTo>
                    <a:pt x="46" y="22"/>
                  </a:lnTo>
                  <a:lnTo>
                    <a:pt x="44" y="30"/>
                  </a:lnTo>
                  <a:lnTo>
                    <a:pt x="38" y="38"/>
                  </a:lnTo>
                  <a:lnTo>
                    <a:pt x="32" y="42"/>
                  </a:lnTo>
                  <a:lnTo>
                    <a:pt x="22" y="44"/>
                  </a:lnTo>
                  <a:lnTo>
                    <a:pt x="14" y="42"/>
                  </a:lnTo>
                  <a:lnTo>
                    <a:pt x="6" y="38"/>
                  </a:lnTo>
                  <a:lnTo>
                    <a:pt x="2" y="30"/>
                  </a:lnTo>
                  <a:lnTo>
                    <a:pt x="0" y="22"/>
                  </a:lnTo>
                  <a:lnTo>
                    <a:pt x="2" y="14"/>
                  </a:lnTo>
                  <a:lnTo>
                    <a:pt x="6" y="6"/>
                  </a:lnTo>
                  <a:lnTo>
                    <a:pt x="14" y="2"/>
                  </a:lnTo>
                  <a:lnTo>
                    <a:pt x="22" y="0"/>
                  </a:lnTo>
                  <a:close/>
                </a:path>
              </a:pathLst>
            </a:custGeom>
            <a:solidFill>
              <a:srgbClr val="9C514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19" name="Freeform 757">
              <a:extLst>
                <a:ext uri="{FF2B5EF4-FFF2-40B4-BE49-F238E27FC236}">
                  <a16:creationId xmlns:a16="http://schemas.microsoft.com/office/drawing/2014/main" id="{82ACAF32-5435-4A29-8BF8-085953F91986}"/>
                </a:ext>
              </a:extLst>
            </p:cNvPr>
            <p:cNvSpPr>
              <a:spLocks/>
            </p:cNvSpPr>
            <p:nvPr/>
          </p:nvSpPr>
          <p:spPr bwMode="auto">
            <a:xfrm>
              <a:off x="3936" y="2425"/>
              <a:ext cx="44" cy="44"/>
            </a:xfrm>
            <a:custGeom>
              <a:avLst/>
              <a:gdLst>
                <a:gd name="T0" fmla="*/ 22 w 44"/>
                <a:gd name="T1" fmla="*/ 0 h 44"/>
                <a:gd name="T2" fmla="*/ 22 w 44"/>
                <a:gd name="T3" fmla="*/ 0 h 44"/>
                <a:gd name="T4" fmla="*/ 30 w 44"/>
                <a:gd name="T5" fmla="*/ 2 h 44"/>
                <a:gd name="T6" fmla="*/ 38 w 44"/>
                <a:gd name="T7" fmla="*/ 6 h 44"/>
                <a:gd name="T8" fmla="*/ 42 w 44"/>
                <a:gd name="T9" fmla="*/ 14 h 44"/>
                <a:gd name="T10" fmla="*/ 44 w 44"/>
                <a:gd name="T11" fmla="*/ 22 h 44"/>
                <a:gd name="T12" fmla="*/ 44 w 44"/>
                <a:gd name="T13" fmla="*/ 22 h 44"/>
                <a:gd name="T14" fmla="*/ 42 w 44"/>
                <a:gd name="T15" fmla="*/ 30 h 44"/>
                <a:gd name="T16" fmla="*/ 38 w 44"/>
                <a:gd name="T17" fmla="*/ 38 h 44"/>
                <a:gd name="T18" fmla="*/ 30 w 44"/>
                <a:gd name="T19" fmla="*/ 42 h 44"/>
                <a:gd name="T20" fmla="*/ 22 w 44"/>
                <a:gd name="T21" fmla="*/ 44 h 44"/>
                <a:gd name="T22" fmla="*/ 22 w 44"/>
                <a:gd name="T23" fmla="*/ 44 h 44"/>
                <a:gd name="T24" fmla="*/ 14 w 44"/>
                <a:gd name="T25" fmla="*/ 42 h 44"/>
                <a:gd name="T26" fmla="*/ 6 w 44"/>
                <a:gd name="T27" fmla="*/ 38 h 44"/>
                <a:gd name="T28" fmla="*/ 2 w 44"/>
                <a:gd name="T29" fmla="*/ 30 h 44"/>
                <a:gd name="T30" fmla="*/ 0 w 44"/>
                <a:gd name="T31" fmla="*/ 22 h 44"/>
                <a:gd name="T32" fmla="*/ 0 w 44"/>
                <a:gd name="T33" fmla="*/ 22 h 44"/>
                <a:gd name="T34" fmla="*/ 2 w 44"/>
                <a:gd name="T35" fmla="*/ 14 h 44"/>
                <a:gd name="T36" fmla="*/ 6 w 44"/>
                <a:gd name="T37" fmla="*/ 6 h 44"/>
                <a:gd name="T38" fmla="*/ 14 w 44"/>
                <a:gd name="T39" fmla="*/ 2 h 44"/>
                <a:gd name="T40" fmla="*/ 22 w 44"/>
                <a:gd name="T41" fmla="*/ 0 h 44"/>
                <a:gd name="T42" fmla="*/ 22 w 44"/>
                <a:gd name="T43" fmla="*/ 0 h 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4"/>
                <a:gd name="T67" fmla="*/ 0 h 44"/>
                <a:gd name="T68" fmla="*/ 44 w 44"/>
                <a:gd name="T69" fmla="*/ 44 h 4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4" h="44">
                  <a:moveTo>
                    <a:pt x="22" y="0"/>
                  </a:moveTo>
                  <a:lnTo>
                    <a:pt x="22" y="0"/>
                  </a:lnTo>
                  <a:lnTo>
                    <a:pt x="30" y="2"/>
                  </a:lnTo>
                  <a:lnTo>
                    <a:pt x="38" y="6"/>
                  </a:lnTo>
                  <a:lnTo>
                    <a:pt x="42" y="14"/>
                  </a:lnTo>
                  <a:lnTo>
                    <a:pt x="44" y="22"/>
                  </a:lnTo>
                  <a:lnTo>
                    <a:pt x="42" y="30"/>
                  </a:lnTo>
                  <a:lnTo>
                    <a:pt x="38" y="38"/>
                  </a:lnTo>
                  <a:lnTo>
                    <a:pt x="30" y="42"/>
                  </a:lnTo>
                  <a:lnTo>
                    <a:pt x="22" y="44"/>
                  </a:lnTo>
                  <a:lnTo>
                    <a:pt x="14" y="42"/>
                  </a:lnTo>
                  <a:lnTo>
                    <a:pt x="6" y="38"/>
                  </a:lnTo>
                  <a:lnTo>
                    <a:pt x="2" y="30"/>
                  </a:lnTo>
                  <a:lnTo>
                    <a:pt x="0" y="22"/>
                  </a:lnTo>
                  <a:lnTo>
                    <a:pt x="2" y="14"/>
                  </a:lnTo>
                  <a:lnTo>
                    <a:pt x="6" y="6"/>
                  </a:lnTo>
                  <a:lnTo>
                    <a:pt x="14" y="2"/>
                  </a:lnTo>
                  <a:lnTo>
                    <a:pt x="22" y="0"/>
                  </a:lnTo>
                  <a:close/>
                </a:path>
              </a:pathLst>
            </a:custGeom>
            <a:solidFill>
              <a:srgbClr val="9C504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20" name="Freeform 758">
              <a:extLst>
                <a:ext uri="{FF2B5EF4-FFF2-40B4-BE49-F238E27FC236}">
                  <a16:creationId xmlns:a16="http://schemas.microsoft.com/office/drawing/2014/main" id="{19CBEEFE-1788-4D9E-A2B7-1FE4B538B953}"/>
                </a:ext>
              </a:extLst>
            </p:cNvPr>
            <p:cNvSpPr>
              <a:spLocks/>
            </p:cNvSpPr>
            <p:nvPr/>
          </p:nvSpPr>
          <p:spPr bwMode="auto">
            <a:xfrm>
              <a:off x="3938" y="2427"/>
              <a:ext cx="42" cy="40"/>
            </a:xfrm>
            <a:custGeom>
              <a:avLst/>
              <a:gdLst>
                <a:gd name="T0" fmla="*/ 20 w 42"/>
                <a:gd name="T1" fmla="*/ 0 h 40"/>
                <a:gd name="T2" fmla="*/ 20 w 42"/>
                <a:gd name="T3" fmla="*/ 0 h 40"/>
                <a:gd name="T4" fmla="*/ 28 w 42"/>
                <a:gd name="T5" fmla="*/ 0 h 40"/>
                <a:gd name="T6" fmla="*/ 36 w 42"/>
                <a:gd name="T7" fmla="*/ 6 h 40"/>
                <a:gd name="T8" fmla="*/ 40 w 42"/>
                <a:gd name="T9" fmla="*/ 12 h 40"/>
                <a:gd name="T10" fmla="*/ 42 w 42"/>
                <a:gd name="T11" fmla="*/ 20 h 40"/>
                <a:gd name="T12" fmla="*/ 42 w 42"/>
                <a:gd name="T13" fmla="*/ 20 h 40"/>
                <a:gd name="T14" fmla="*/ 40 w 42"/>
                <a:gd name="T15" fmla="*/ 28 h 40"/>
                <a:gd name="T16" fmla="*/ 36 w 42"/>
                <a:gd name="T17" fmla="*/ 34 h 40"/>
                <a:gd name="T18" fmla="*/ 28 w 42"/>
                <a:gd name="T19" fmla="*/ 40 h 40"/>
                <a:gd name="T20" fmla="*/ 20 w 42"/>
                <a:gd name="T21" fmla="*/ 40 h 40"/>
                <a:gd name="T22" fmla="*/ 20 w 42"/>
                <a:gd name="T23" fmla="*/ 40 h 40"/>
                <a:gd name="T24" fmla="*/ 12 w 42"/>
                <a:gd name="T25" fmla="*/ 40 h 40"/>
                <a:gd name="T26" fmla="*/ 6 w 42"/>
                <a:gd name="T27" fmla="*/ 34 h 40"/>
                <a:gd name="T28" fmla="*/ 2 w 42"/>
                <a:gd name="T29" fmla="*/ 28 h 40"/>
                <a:gd name="T30" fmla="*/ 0 w 42"/>
                <a:gd name="T31" fmla="*/ 20 h 40"/>
                <a:gd name="T32" fmla="*/ 0 w 42"/>
                <a:gd name="T33" fmla="*/ 20 h 40"/>
                <a:gd name="T34" fmla="*/ 2 w 42"/>
                <a:gd name="T35" fmla="*/ 12 h 40"/>
                <a:gd name="T36" fmla="*/ 6 w 42"/>
                <a:gd name="T37" fmla="*/ 6 h 40"/>
                <a:gd name="T38" fmla="*/ 12 w 42"/>
                <a:gd name="T39" fmla="*/ 0 h 40"/>
                <a:gd name="T40" fmla="*/ 20 w 42"/>
                <a:gd name="T41" fmla="*/ 0 h 40"/>
                <a:gd name="T42" fmla="*/ 20 w 42"/>
                <a:gd name="T43" fmla="*/ 0 h 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2"/>
                <a:gd name="T67" fmla="*/ 0 h 40"/>
                <a:gd name="T68" fmla="*/ 42 w 42"/>
                <a:gd name="T69" fmla="*/ 40 h 4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2" h="40">
                  <a:moveTo>
                    <a:pt x="20" y="0"/>
                  </a:moveTo>
                  <a:lnTo>
                    <a:pt x="20" y="0"/>
                  </a:lnTo>
                  <a:lnTo>
                    <a:pt x="28" y="0"/>
                  </a:lnTo>
                  <a:lnTo>
                    <a:pt x="36" y="6"/>
                  </a:lnTo>
                  <a:lnTo>
                    <a:pt x="40" y="12"/>
                  </a:lnTo>
                  <a:lnTo>
                    <a:pt x="42" y="20"/>
                  </a:lnTo>
                  <a:lnTo>
                    <a:pt x="40" y="28"/>
                  </a:lnTo>
                  <a:lnTo>
                    <a:pt x="36" y="34"/>
                  </a:lnTo>
                  <a:lnTo>
                    <a:pt x="28" y="40"/>
                  </a:lnTo>
                  <a:lnTo>
                    <a:pt x="20" y="40"/>
                  </a:lnTo>
                  <a:lnTo>
                    <a:pt x="12" y="40"/>
                  </a:lnTo>
                  <a:lnTo>
                    <a:pt x="6" y="34"/>
                  </a:lnTo>
                  <a:lnTo>
                    <a:pt x="2" y="28"/>
                  </a:lnTo>
                  <a:lnTo>
                    <a:pt x="0" y="20"/>
                  </a:lnTo>
                  <a:lnTo>
                    <a:pt x="2" y="12"/>
                  </a:lnTo>
                  <a:lnTo>
                    <a:pt x="6" y="6"/>
                  </a:lnTo>
                  <a:lnTo>
                    <a:pt x="12" y="0"/>
                  </a:lnTo>
                  <a:lnTo>
                    <a:pt x="20" y="0"/>
                  </a:lnTo>
                  <a:close/>
                </a:path>
              </a:pathLst>
            </a:custGeom>
            <a:solidFill>
              <a:srgbClr val="9B4F4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21" name="Freeform 759">
              <a:extLst>
                <a:ext uri="{FF2B5EF4-FFF2-40B4-BE49-F238E27FC236}">
                  <a16:creationId xmlns:a16="http://schemas.microsoft.com/office/drawing/2014/main" id="{64AAAC76-B611-4FF9-8DDC-CC25FF795821}"/>
                </a:ext>
              </a:extLst>
            </p:cNvPr>
            <p:cNvSpPr>
              <a:spLocks/>
            </p:cNvSpPr>
            <p:nvPr/>
          </p:nvSpPr>
          <p:spPr bwMode="auto">
            <a:xfrm>
              <a:off x="3938" y="2427"/>
              <a:ext cx="40" cy="40"/>
            </a:xfrm>
            <a:custGeom>
              <a:avLst/>
              <a:gdLst>
                <a:gd name="T0" fmla="*/ 20 w 40"/>
                <a:gd name="T1" fmla="*/ 0 h 40"/>
                <a:gd name="T2" fmla="*/ 20 w 40"/>
                <a:gd name="T3" fmla="*/ 0 h 40"/>
                <a:gd name="T4" fmla="*/ 28 w 40"/>
                <a:gd name="T5" fmla="*/ 2 h 40"/>
                <a:gd name="T6" fmla="*/ 34 w 40"/>
                <a:gd name="T7" fmla="*/ 6 h 40"/>
                <a:gd name="T8" fmla="*/ 38 w 40"/>
                <a:gd name="T9" fmla="*/ 12 h 40"/>
                <a:gd name="T10" fmla="*/ 40 w 40"/>
                <a:gd name="T11" fmla="*/ 20 h 40"/>
                <a:gd name="T12" fmla="*/ 40 w 40"/>
                <a:gd name="T13" fmla="*/ 20 h 40"/>
                <a:gd name="T14" fmla="*/ 38 w 40"/>
                <a:gd name="T15" fmla="*/ 28 h 40"/>
                <a:gd name="T16" fmla="*/ 34 w 40"/>
                <a:gd name="T17" fmla="*/ 34 h 40"/>
                <a:gd name="T18" fmla="*/ 28 w 40"/>
                <a:gd name="T19" fmla="*/ 38 h 40"/>
                <a:gd name="T20" fmla="*/ 20 w 40"/>
                <a:gd name="T21" fmla="*/ 40 h 40"/>
                <a:gd name="T22" fmla="*/ 20 w 40"/>
                <a:gd name="T23" fmla="*/ 40 h 40"/>
                <a:gd name="T24" fmla="*/ 12 w 40"/>
                <a:gd name="T25" fmla="*/ 38 h 40"/>
                <a:gd name="T26" fmla="*/ 6 w 40"/>
                <a:gd name="T27" fmla="*/ 34 h 40"/>
                <a:gd name="T28" fmla="*/ 2 w 40"/>
                <a:gd name="T29" fmla="*/ 28 h 40"/>
                <a:gd name="T30" fmla="*/ 0 w 40"/>
                <a:gd name="T31" fmla="*/ 20 h 40"/>
                <a:gd name="T32" fmla="*/ 0 w 40"/>
                <a:gd name="T33" fmla="*/ 20 h 40"/>
                <a:gd name="T34" fmla="*/ 2 w 40"/>
                <a:gd name="T35" fmla="*/ 12 h 40"/>
                <a:gd name="T36" fmla="*/ 6 w 40"/>
                <a:gd name="T37" fmla="*/ 6 h 40"/>
                <a:gd name="T38" fmla="*/ 12 w 40"/>
                <a:gd name="T39" fmla="*/ 2 h 40"/>
                <a:gd name="T40" fmla="*/ 20 w 40"/>
                <a:gd name="T41" fmla="*/ 0 h 40"/>
                <a:gd name="T42" fmla="*/ 20 w 40"/>
                <a:gd name="T43" fmla="*/ 0 h 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0"/>
                <a:gd name="T67" fmla="*/ 0 h 40"/>
                <a:gd name="T68" fmla="*/ 40 w 40"/>
                <a:gd name="T69" fmla="*/ 40 h 4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0" h="40">
                  <a:moveTo>
                    <a:pt x="20" y="0"/>
                  </a:moveTo>
                  <a:lnTo>
                    <a:pt x="20" y="0"/>
                  </a:lnTo>
                  <a:lnTo>
                    <a:pt x="28" y="2"/>
                  </a:lnTo>
                  <a:lnTo>
                    <a:pt x="34" y="6"/>
                  </a:lnTo>
                  <a:lnTo>
                    <a:pt x="38" y="12"/>
                  </a:lnTo>
                  <a:lnTo>
                    <a:pt x="40" y="20"/>
                  </a:lnTo>
                  <a:lnTo>
                    <a:pt x="38" y="28"/>
                  </a:lnTo>
                  <a:lnTo>
                    <a:pt x="34" y="34"/>
                  </a:lnTo>
                  <a:lnTo>
                    <a:pt x="28" y="38"/>
                  </a:lnTo>
                  <a:lnTo>
                    <a:pt x="20" y="40"/>
                  </a:lnTo>
                  <a:lnTo>
                    <a:pt x="12" y="38"/>
                  </a:lnTo>
                  <a:lnTo>
                    <a:pt x="6" y="34"/>
                  </a:lnTo>
                  <a:lnTo>
                    <a:pt x="2" y="28"/>
                  </a:lnTo>
                  <a:lnTo>
                    <a:pt x="0" y="20"/>
                  </a:lnTo>
                  <a:lnTo>
                    <a:pt x="2" y="12"/>
                  </a:lnTo>
                  <a:lnTo>
                    <a:pt x="6" y="6"/>
                  </a:lnTo>
                  <a:lnTo>
                    <a:pt x="12" y="2"/>
                  </a:lnTo>
                  <a:lnTo>
                    <a:pt x="20" y="0"/>
                  </a:lnTo>
                  <a:close/>
                </a:path>
              </a:pathLst>
            </a:custGeom>
            <a:solidFill>
              <a:srgbClr val="9B4E4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22" name="Freeform 760">
              <a:extLst>
                <a:ext uri="{FF2B5EF4-FFF2-40B4-BE49-F238E27FC236}">
                  <a16:creationId xmlns:a16="http://schemas.microsoft.com/office/drawing/2014/main" id="{FCF6B241-6CFD-45C6-9FE5-9F9F478CB3FF}"/>
                </a:ext>
              </a:extLst>
            </p:cNvPr>
            <p:cNvSpPr>
              <a:spLocks/>
            </p:cNvSpPr>
            <p:nvPr/>
          </p:nvSpPr>
          <p:spPr bwMode="auto">
            <a:xfrm>
              <a:off x="3940" y="2429"/>
              <a:ext cx="38" cy="36"/>
            </a:xfrm>
            <a:custGeom>
              <a:avLst/>
              <a:gdLst>
                <a:gd name="T0" fmla="*/ 18 w 38"/>
                <a:gd name="T1" fmla="*/ 0 h 36"/>
                <a:gd name="T2" fmla="*/ 18 w 38"/>
                <a:gd name="T3" fmla="*/ 0 h 36"/>
                <a:gd name="T4" fmla="*/ 26 w 38"/>
                <a:gd name="T5" fmla="*/ 0 h 36"/>
                <a:gd name="T6" fmla="*/ 32 w 38"/>
                <a:gd name="T7" fmla="*/ 4 h 36"/>
                <a:gd name="T8" fmla="*/ 36 w 38"/>
                <a:gd name="T9" fmla="*/ 10 h 36"/>
                <a:gd name="T10" fmla="*/ 38 w 38"/>
                <a:gd name="T11" fmla="*/ 18 h 36"/>
                <a:gd name="T12" fmla="*/ 38 w 38"/>
                <a:gd name="T13" fmla="*/ 18 h 36"/>
                <a:gd name="T14" fmla="*/ 36 w 38"/>
                <a:gd name="T15" fmla="*/ 26 h 36"/>
                <a:gd name="T16" fmla="*/ 32 w 38"/>
                <a:gd name="T17" fmla="*/ 32 h 36"/>
                <a:gd name="T18" fmla="*/ 26 w 38"/>
                <a:gd name="T19" fmla="*/ 36 h 36"/>
                <a:gd name="T20" fmla="*/ 18 w 38"/>
                <a:gd name="T21" fmla="*/ 36 h 36"/>
                <a:gd name="T22" fmla="*/ 18 w 38"/>
                <a:gd name="T23" fmla="*/ 36 h 36"/>
                <a:gd name="T24" fmla="*/ 10 w 38"/>
                <a:gd name="T25" fmla="*/ 36 h 36"/>
                <a:gd name="T26" fmla="*/ 4 w 38"/>
                <a:gd name="T27" fmla="*/ 32 h 36"/>
                <a:gd name="T28" fmla="*/ 0 w 38"/>
                <a:gd name="T29" fmla="*/ 26 h 36"/>
                <a:gd name="T30" fmla="*/ 0 w 38"/>
                <a:gd name="T31" fmla="*/ 18 h 36"/>
                <a:gd name="T32" fmla="*/ 0 w 38"/>
                <a:gd name="T33" fmla="*/ 18 h 36"/>
                <a:gd name="T34" fmla="*/ 0 w 38"/>
                <a:gd name="T35" fmla="*/ 10 h 36"/>
                <a:gd name="T36" fmla="*/ 4 w 38"/>
                <a:gd name="T37" fmla="*/ 4 h 36"/>
                <a:gd name="T38" fmla="*/ 10 w 38"/>
                <a:gd name="T39" fmla="*/ 0 h 36"/>
                <a:gd name="T40" fmla="*/ 18 w 38"/>
                <a:gd name="T41" fmla="*/ 0 h 36"/>
                <a:gd name="T42" fmla="*/ 18 w 38"/>
                <a:gd name="T43" fmla="*/ 0 h 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8"/>
                <a:gd name="T67" fmla="*/ 0 h 36"/>
                <a:gd name="T68" fmla="*/ 38 w 38"/>
                <a:gd name="T69" fmla="*/ 36 h 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8" h="36">
                  <a:moveTo>
                    <a:pt x="18" y="0"/>
                  </a:moveTo>
                  <a:lnTo>
                    <a:pt x="18" y="0"/>
                  </a:lnTo>
                  <a:lnTo>
                    <a:pt x="26" y="0"/>
                  </a:lnTo>
                  <a:lnTo>
                    <a:pt x="32" y="4"/>
                  </a:lnTo>
                  <a:lnTo>
                    <a:pt x="36" y="10"/>
                  </a:lnTo>
                  <a:lnTo>
                    <a:pt x="38" y="18"/>
                  </a:lnTo>
                  <a:lnTo>
                    <a:pt x="36" y="26"/>
                  </a:lnTo>
                  <a:lnTo>
                    <a:pt x="32" y="32"/>
                  </a:lnTo>
                  <a:lnTo>
                    <a:pt x="26" y="36"/>
                  </a:lnTo>
                  <a:lnTo>
                    <a:pt x="18" y="36"/>
                  </a:lnTo>
                  <a:lnTo>
                    <a:pt x="10" y="36"/>
                  </a:lnTo>
                  <a:lnTo>
                    <a:pt x="4" y="32"/>
                  </a:lnTo>
                  <a:lnTo>
                    <a:pt x="0" y="26"/>
                  </a:lnTo>
                  <a:lnTo>
                    <a:pt x="0" y="18"/>
                  </a:lnTo>
                  <a:lnTo>
                    <a:pt x="0" y="10"/>
                  </a:lnTo>
                  <a:lnTo>
                    <a:pt x="4" y="4"/>
                  </a:lnTo>
                  <a:lnTo>
                    <a:pt x="10" y="0"/>
                  </a:lnTo>
                  <a:lnTo>
                    <a:pt x="18" y="0"/>
                  </a:lnTo>
                  <a:close/>
                </a:path>
              </a:pathLst>
            </a:custGeom>
            <a:solidFill>
              <a:srgbClr val="9B4D4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23" name="Freeform 761">
              <a:extLst>
                <a:ext uri="{FF2B5EF4-FFF2-40B4-BE49-F238E27FC236}">
                  <a16:creationId xmlns:a16="http://schemas.microsoft.com/office/drawing/2014/main" id="{90754E97-54EC-4C24-96FA-A345CB6CFE99}"/>
                </a:ext>
              </a:extLst>
            </p:cNvPr>
            <p:cNvSpPr>
              <a:spLocks/>
            </p:cNvSpPr>
            <p:nvPr/>
          </p:nvSpPr>
          <p:spPr bwMode="auto">
            <a:xfrm>
              <a:off x="3940" y="2429"/>
              <a:ext cx="36" cy="36"/>
            </a:xfrm>
            <a:custGeom>
              <a:avLst/>
              <a:gdLst>
                <a:gd name="T0" fmla="*/ 18 w 36"/>
                <a:gd name="T1" fmla="*/ 0 h 36"/>
                <a:gd name="T2" fmla="*/ 18 w 36"/>
                <a:gd name="T3" fmla="*/ 0 h 36"/>
                <a:gd name="T4" fmla="*/ 26 w 36"/>
                <a:gd name="T5" fmla="*/ 2 h 36"/>
                <a:gd name="T6" fmla="*/ 32 w 36"/>
                <a:gd name="T7" fmla="*/ 6 h 36"/>
                <a:gd name="T8" fmla="*/ 34 w 36"/>
                <a:gd name="T9" fmla="*/ 12 h 36"/>
                <a:gd name="T10" fmla="*/ 36 w 36"/>
                <a:gd name="T11" fmla="*/ 18 h 36"/>
                <a:gd name="T12" fmla="*/ 36 w 36"/>
                <a:gd name="T13" fmla="*/ 18 h 36"/>
                <a:gd name="T14" fmla="*/ 34 w 36"/>
                <a:gd name="T15" fmla="*/ 26 h 36"/>
                <a:gd name="T16" fmla="*/ 32 w 36"/>
                <a:gd name="T17" fmla="*/ 30 h 36"/>
                <a:gd name="T18" fmla="*/ 26 w 36"/>
                <a:gd name="T19" fmla="*/ 34 h 36"/>
                <a:gd name="T20" fmla="*/ 18 w 36"/>
                <a:gd name="T21" fmla="*/ 36 h 36"/>
                <a:gd name="T22" fmla="*/ 18 w 36"/>
                <a:gd name="T23" fmla="*/ 36 h 36"/>
                <a:gd name="T24" fmla="*/ 12 w 36"/>
                <a:gd name="T25" fmla="*/ 34 h 36"/>
                <a:gd name="T26" fmla="*/ 6 w 36"/>
                <a:gd name="T27" fmla="*/ 30 h 36"/>
                <a:gd name="T28" fmla="*/ 2 w 36"/>
                <a:gd name="T29" fmla="*/ 26 h 36"/>
                <a:gd name="T30" fmla="*/ 0 w 36"/>
                <a:gd name="T31" fmla="*/ 18 h 36"/>
                <a:gd name="T32" fmla="*/ 0 w 36"/>
                <a:gd name="T33" fmla="*/ 18 h 36"/>
                <a:gd name="T34" fmla="*/ 2 w 36"/>
                <a:gd name="T35" fmla="*/ 12 h 36"/>
                <a:gd name="T36" fmla="*/ 6 w 36"/>
                <a:gd name="T37" fmla="*/ 6 h 36"/>
                <a:gd name="T38" fmla="*/ 12 w 36"/>
                <a:gd name="T39" fmla="*/ 2 h 36"/>
                <a:gd name="T40" fmla="*/ 18 w 36"/>
                <a:gd name="T41" fmla="*/ 0 h 36"/>
                <a:gd name="T42" fmla="*/ 18 w 36"/>
                <a:gd name="T43" fmla="*/ 0 h 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6"/>
                <a:gd name="T67" fmla="*/ 0 h 36"/>
                <a:gd name="T68" fmla="*/ 36 w 36"/>
                <a:gd name="T69" fmla="*/ 36 h 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6" h="36">
                  <a:moveTo>
                    <a:pt x="18" y="0"/>
                  </a:moveTo>
                  <a:lnTo>
                    <a:pt x="18" y="0"/>
                  </a:lnTo>
                  <a:lnTo>
                    <a:pt x="26" y="2"/>
                  </a:lnTo>
                  <a:lnTo>
                    <a:pt x="32" y="6"/>
                  </a:lnTo>
                  <a:lnTo>
                    <a:pt x="34" y="12"/>
                  </a:lnTo>
                  <a:lnTo>
                    <a:pt x="36" y="18"/>
                  </a:lnTo>
                  <a:lnTo>
                    <a:pt x="34" y="26"/>
                  </a:lnTo>
                  <a:lnTo>
                    <a:pt x="32" y="30"/>
                  </a:lnTo>
                  <a:lnTo>
                    <a:pt x="26" y="34"/>
                  </a:lnTo>
                  <a:lnTo>
                    <a:pt x="18" y="36"/>
                  </a:lnTo>
                  <a:lnTo>
                    <a:pt x="12" y="34"/>
                  </a:lnTo>
                  <a:lnTo>
                    <a:pt x="6" y="30"/>
                  </a:lnTo>
                  <a:lnTo>
                    <a:pt x="2" y="26"/>
                  </a:lnTo>
                  <a:lnTo>
                    <a:pt x="0" y="18"/>
                  </a:lnTo>
                  <a:lnTo>
                    <a:pt x="2" y="12"/>
                  </a:lnTo>
                  <a:lnTo>
                    <a:pt x="6" y="6"/>
                  </a:lnTo>
                  <a:lnTo>
                    <a:pt x="12" y="2"/>
                  </a:lnTo>
                  <a:lnTo>
                    <a:pt x="18" y="0"/>
                  </a:lnTo>
                  <a:close/>
                </a:path>
              </a:pathLst>
            </a:custGeom>
            <a:solidFill>
              <a:srgbClr val="9B4C4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24" name="Freeform 762">
              <a:extLst>
                <a:ext uri="{FF2B5EF4-FFF2-40B4-BE49-F238E27FC236}">
                  <a16:creationId xmlns:a16="http://schemas.microsoft.com/office/drawing/2014/main" id="{57C3D0CA-744F-4540-8F60-4E2245E259C1}"/>
                </a:ext>
              </a:extLst>
            </p:cNvPr>
            <p:cNvSpPr>
              <a:spLocks/>
            </p:cNvSpPr>
            <p:nvPr/>
          </p:nvSpPr>
          <p:spPr bwMode="auto">
            <a:xfrm>
              <a:off x="3942" y="2431"/>
              <a:ext cx="34" cy="34"/>
            </a:xfrm>
            <a:custGeom>
              <a:avLst/>
              <a:gdLst>
                <a:gd name="T0" fmla="*/ 34 w 34"/>
                <a:gd name="T1" fmla="*/ 16 h 34"/>
                <a:gd name="T2" fmla="*/ 34 w 34"/>
                <a:gd name="T3" fmla="*/ 16 h 34"/>
                <a:gd name="T4" fmla="*/ 32 w 34"/>
                <a:gd name="T5" fmla="*/ 22 h 34"/>
                <a:gd name="T6" fmla="*/ 28 w 34"/>
                <a:gd name="T7" fmla="*/ 28 h 34"/>
                <a:gd name="T8" fmla="*/ 22 w 34"/>
                <a:gd name="T9" fmla="*/ 32 h 34"/>
                <a:gd name="T10" fmla="*/ 16 w 34"/>
                <a:gd name="T11" fmla="*/ 34 h 34"/>
                <a:gd name="T12" fmla="*/ 16 w 34"/>
                <a:gd name="T13" fmla="*/ 34 h 34"/>
                <a:gd name="T14" fmla="*/ 10 w 34"/>
                <a:gd name="T15" fmla="*/ 32 h 34"/>
                <a:gd name="T16" fmla="*/ 4 w 34"/>
                <a:gd name="T17" fmla="*/ 28 h 34"/>
                <a:gd name="T18" fmla="*/ 0 w 34"/>
                <a:gd name="T19" fmla="*/ 22 h 34"/>
                <a:gd name="T20" fmla="*/ 0 w 34"/>
                <a:gd name="T21" fmla="*/ 16 h 34"/>
                <a:gd name="T22" fmla="*/ 0 w 34"/>
                <a:gd name="T23" fmla="*/ 16 h 34"/>
                <a:gd name="T24" fmla="*/ 0 w 34"/>
                <a:gd name="T25" fmla="*/ 10 h 34"/>
                <a:gd name="T26" fmla="*/ 4 w 34"/>
                <a:gd name="T27" fmla="*/ 4 h 34"/>
                <a:gd name="T28" fmla="*/ 10 w 34"/>
                <a:gd name="T29" fmla="*/ 0 h 34"/>
                <a:gd name="T30" fmla="*/ 16 w 34"/>
                <a:gd name="T31" fmla="*/ 0 h 34"/>
                <a:gd name="T32" fmla="*/ 16 w 34"/>
                <a:gd name="T33" fmla="*/ 0 h 34"/>
                <a:gd name="T34" fmla="*/ 22 w 34"/>
                <a:gd name="T35" fmla="*/ 0 h 34"/>
                <a:gd name="T36" fmla="*/ 28 w 34"/>
                <a:gd name="T37" fmla="*/ 4 h 34"/>
                <a:gd name="T38" fmla="*/ 32 w 34"/>
                <a:gd name="T39" fmla="*/ 10 h 34"/>
                <a:gd name="T40" fmla="*/ 34 w 34"/>
                <a:gd name="T41" fmla="*/ 16 h 34"/>
                <a:gd name="T42" fmla="*/ 34 w 34"/>
                <a:gd name="T43" fmla="*/ 16 h 3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4"/>
                <a:gd name="T67" fmla="*/ 0 h 34"/>
                <a:gd name="T68" fmla="*/ 34 w 34"/>
                <a:gd name="T69" fmla="*/ 34 h 3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4" h="34">
                  <a:moveTo>
                    <a:pt x="34" y="16"/>
                  </a:moveTo>
                  <a:lnTo>
                    <a:pt x="34" y="16"/>
                  </a:lnTo>
                  <a:lnTo>
                    <a:pt x="32" y="22"/>
                  </a:lnTo>
                  <a:lnTo>
                    <a:pt x="28" y="28"/>
                  </a:lnTo>
                  <a:lnTo>
                    <a:pt x="22" y="32"/>
                  </a:lnTo>
                  <a:lnTo>
                    <a:pt x="16" y="34"/>
                  </a:lnTo>
                  <a:lnTo>
                    <a:pt x="10" y="32"/>
                  </a:lnTo>
                  <a:lnTo>
                    <a:pt x="4" y="28"/>
                  </a:lnTo>
                  <a:lnTo>
                    <a:pt x="0" y="22"/>
                  </a:lnTo>
                  <a:lnTo>
                    <a:pt x="0" y="16"/>
                  </a:lnTo>
                  <a:lnTo>
                    <a:pt x="0" y="10"/>
                  </a:lnTo>
                  <a:lnTo>
                    <a:pt x="4" y="4"/>
                  </a:lnTo>
                  <a:lnTo>
                    <a:pt x="10" y="0"/>
                  </a:lnTo>
                  <a:lnTo>
                    <a:pt x="16" y="0"/>
                  </a:lnTo>
                  <a:lnTo>
                    <a:pt x="22" y="0"/>
                  </a:lnTo>
                  <a:lnTo>
                    <a:pt x="28" y="4"/>
                  </a:lnTo>
                  <a:lnTo>
                    <a:pt x="32" y="10"/>
                  </a:lnTo>
                  <a:lnTo>
                    <a:pt x="34" y="16"/>
                  </a:lnTo>
                  <a:close/>
                </a:path>
              </a:pathLst>
            </a:custGeom>
            <a:solidFill>
              <a:srgbClr val="9B4B4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25" name="Freeform 763">
              <a:extLst>
                <a:ext uri="{FF2B5EF4-FFF2-40B4-BE49-F238E27FC236}">
                  <a16:creationId xmlns:a16="http://schemas.microsoft.com/office/drawing/2014/main" id="{907C6C24-50D2-433D-ACF2-4231AC0F3A0E}"/>
                </a:ext>
              </a:extLst>
            </p:cNvPr>
            <p:cNvSpPr>
              <a:spLocks/>
            </p:cNvSpPr>
            <p:nvPr/>
          </p:nvSpPr>
          <p:spPr bwMode="auto">
            <a:xfrm>
              <a:off x="4333" y="2405"/>
              <a:ext cx="82" cy="84"/>
            </a:xfrm>
            <a:custGeom>
              <a:avLst/>
              <a:gdLst>
                <a:gd name="T0" fmla="*/ 82 w 82"/>
                <a:gd name="T1" fmla="*/ 42 h 84"/>
                <a:gd name="T2" fmla="*/ 82 w 82"/>
                <a:gd name="T3" fmla="*/ 42 h 84"/>
                <a:gd name="T4" fmla="*/ 82 w 82"/>
                <a:gd name="T5" fmla="*/ 50 h 84"/>
                <a:gd name="T6" fmla="*/ 80 w 82"/>
                <a:gd name="T7" fmla="*/ 58 h 84"/>
                <a:gd name="T8" fmla="*/ 76 w 82"/>
                <a:gd name="T9" fmla="*/ 66 h 84"/>
                <a:gd name="T10" fmla="*/ 70 w 82"/>
                <a:gd name="T11" fmla="*/ 72 h 84"/>
                <a:gd name="T12" fmla="*/ 64 w 82"/>
                <a:gd name="T13" fmla="*/ 76 h 84"/>
                <a:gd name="T14" fmla="*/ 58 w 82"/>
                <a:gd name="T15" fmla="*/ 80 h 84"/>
                <a:gd name="T16" fmla="*/ 50 w 82"/>
                <a:gd name="T17" fmla="*/ 82 h 84"/>
                <a:gd name="T18" fmla="*/ 40 w 82"/>
                <a:gd name="T19" fmla="*/ 84 h 84"/>
                <a:gd name="T20" fmla="*/ 40 w 82"/>
                <a:gd name="T21" fmla="*/ 84 h 84"/>
                <a:gd name="T22" fmla="*/ 32 w 82"/>
                <a:gd name="T23" fmla="*/ 82 h 84"/>
                <a:gd name="T24" fmla="*/ 24 w 82"/>
                <a:gd name="T25" fmla="*/ 80 h 84"/>
                <a:gd name="T26" fmla="*/ 18 w 82"/>
                <a:gd name="T27" fmla="*/ 76 h 84"/>
                <a:gd name="T28" fmla="*/ 12 w 82"/>
                <a:gd name="T29" fmla="*/ 72 h 84"/>
                <a:gd name="T30" fmla="*/ 6 w 82"/>
                <a:gd name="T31" fmla="*/ 66 h 84"/>
                <a:gd name="T32" fmla="*/ 2 w 82"/>
                <a:gd name="T33" fmla="*/ 58 h 84"/>
                <a:gd name="T34" fmla="*/ 0 w 82"/>
                <a:gd name="T35" fmla="*/ 50 h 84"/>
                <a:gd name="T36" fmla="*/ 0 w 82"/>
                <a:gd name="T37" fmla="*/ 42 h 84"/>
                <a:gd name="T38" fmla="*/ 0 w 82"/>
                <a:gd name="T39" fmla="*/ 42 h 84"/>
                <a:gd name="T40" fmla="*/ 0 w 82"/>
                <a:gd name="T41" fmla="*/ 34 h 84"/>
                <a:gd name="T42" fmla="*/ 2 w 82"/>
                <a:gd name="T43" fmla="*/ 26 h 84"/>
                <a:gd name="T44" fmla="*/ 6 w 82"/>
                <a:gd name="T45" fmla="*/ 18 h 84"/>
                <a:gd name="T46" fmla="*/ 12 w 82"/>
                <a:gd name="T47" fmla="*/ 12 h 84"/>
                <a:gd name="T48" fmla="*/ 18 w 82"/>
                <a:gd name="T49" fmla="*/ 8 h 84"/>
                <a:gd name="T50" fmla="*/ 24 w 82"/>
                <a:gd name="T51" fmla="*/ 4 h 84"/>
                <a:gd name="T52" fmla="*/ 32 w 82"/>
                <a:gd name="T53" fmla="*/ 2 h 84"/>
                <a:gd name="T54" fmla="*/ 40 w 82"/>
                <a:gd name="T55" fmla="*/ 0 h 84"/>
                <a:gd name="T56" fmla="*/ 40 w 82"/>
                <a:gd name="T57" fmla="*/ 0 h 84"/>
                <a:gd name="T58" fmla="*/ 50 w 82"/>
                <a:gd name="T59" fmla="*/ 2 h 84"/>
                <a:gd name="T60" fmla="*/ 58 w 82"/>
                <a:gd name="T61" fmla="*/ 4 h 84"/>
                <a:gd name="T62" fmla="*/ 64 w 82"/>
                <a:gd name="T63" fmla="*/ 8 h 84"/>
                <a:gd name="T64" fmla="*/ 70 w 82"/>
                <a:gd name="T65" fmla="*/ 12 h 84"/>
                <a:gd name="T66" fmla="*/ 76 w 82"/>
                <a:gd name="T67" fmla="*/ 18 h 84"/>
                <a:gd name="T68" fmla="*/ 80 w 82"/>
                <a:gd name="T69" fmla="*/ 26 h 84"/>
                <a:gd name="T70" fmla="*/ 82 w 82"/>
                <a:gd name="T71" fmla="*/ 34 h 84"/>
                <a:gd name="T72" fmla="*/ 82 w 82"/>
                <a:gd name="T73" fmla="*/ 42 h 84"/>
                <a:gd name="T74" fmla="*/ 82 w 82"/>
                <a:gd name="T75" fmla="*/ 42 h 8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
                <a:gd name="T115" fmla="*/ 0 h 84"/>
                <a:gd name="T116" fmla="*/ 82 w 82"/>
                <a:gd name="T117" fmla="*/ 84 h 8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 h="84">
                  <a:moveTo>
                    <a:pt x="82" y="42"/>
                  </a:moveTo>
                  <a:lnTo>
                    <a:pt x="82" y="42"/>
                  </a:lnTo>
                  <a:lnTo>
                    <a:pt x="82" y="50"/>
                  </a:lnTo>
                  <a:lnTo>
                    <a:pt x="80" y="58"/>
                  </a:lnTo>
                  <a:lnTo>
                    <a:pt x="76" y="66"/>
                  </a:lnTo>
                  <a:lnTo>
                    <a:pt x="70" y="72"/>
                  </a:lnTo>
                  <a:lnTo>
                    <a:pt x="64" y="76"/>
                  </a:lnTo>
                  <a:lnTo>
                    <a:pt x="58" y="80"/>
                  </a:lnTo>
                  <a:lnTo>
                    <a:pt x="50" y="82"/>
                  </a:lnTo>
                  <a:lnTo>
                    <a:pt x="40" y="84"/>
                  </a:lnTo>
                  <a:lnTo>
                    <a:pt x="32" y="82"/>
                  </a:lnTo>
                  <a:lnTo>
                    <a:pt x="24" y="80"/>
                  </a:lnTo>
                  <a:lnTo>
                    <a:pt x="18" y="76"/>
                  </a:lnTo>
                  <a:lnTo>
                    <a:pt x="12" y="72"/>
                  </a:lnTo>
                  <a:lnTo>
                    <a:pt x="6" y="66"/>
                  </a:lnTo>
                  <a:lnTo>
                    <a:pt x="2" y="58"/>
                  </a:lnTo>
                  <a:lnTo>
                    <a:pt x="0" y="50"/>
                  </a:lnTo>
                  <a:lnTo>
                    <a:pt x="0" y="42"/>
                  </a:lnTo>
                  <a:lnTo>
                    <a:pt x="0" y="34"/>
                  </a:lnTo>
                  <a:lnTo>
                    <a:pt x="2" y="26"/>
                  </a:lnTo>
                  <a:lnTo>
                    <a:pt x="6" y="18"/>
                  </a:lnTo>
                  <a:lnTo>
                    <a:pt x="12" y="12"/>
                  </a:lnTo>
                  <a:lnTo>
                    <a:pt x="18" y="8"/>
                  </a:lnTo>
                  <a:lnTo>
                    <a:pt x="24" y="4"/>
                  </a:lnTo>
                  <a:lnTo>
                    <a:pt x="32" y="2"/>
                  </a:lnTo>
                  <a:lnTo>
                    <a:pt x="40" y="0"/>
                  </a:lnTo>
                  <a:lnTo>
                    <a:pt x="50" y="2"/>
                  </a:lnTo>
                  <a:lnTo>
                    <a:pt x="58" y="4"/>
                  </a:lnTo>
                  <a:lnTo>
                    <a:pt x="64" y="8"/>
                  </a:lnTo>
                  <a:lnTo>
                    <a:pt x="70" y="12"/>
                  </a:lnTo>
                  <a:lnTo>
                    <a:pt x="76" y="18"/>
                  </a:lnTo>
                  <a:lnTo>
                    <a:pt x="80" y="26"/>
                  </a:lnTo>
                  <a:lnTo>
                    <a:pt x="82" y="34"/>
                  </a:lnTo>
                  <a:lnTo>
                    <a:pt x="82" y="42"/>
                  </a:lnTo>
                  <a:close/>
                </a:path>
              </a:pathLst>
            </a:custGeom>
            <a:solidFill>
              <a:srgbClr val="9D635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26" name="Freeform 764">
              <a:extLst>
                <a:ext uri="{FF2B5EF4-FFF2-40B4-BE49-F238E27FC236}">
                  <a16:creationId xmlns:a16="http://schemas.microsoft.com/office/drawing/2014/main" id="{270F5B56-F71E-4C43-9B53-79DDFB2A0CCE}"/>
                </a:ext>
              </a:extLst>
            </p:cNvPr>
            <p:cNvSpPr>
              <a:spLocks/>
            </p:cNvSpPr>
            <p:nvPr/>
          </p:nvSpPr>
          <p:spPr bwMode="auto">
            <a:xfrm>
              <a:off x="4333" y="2407"/>
              <a:ext cx="82" cy="80"/>
            </a:xfrm>
            <a:custGeom>
              <a:avLst/>
              <a:gdLst>
                <a:gd name="T0" fmla="*/ 40 w 82"/>
                <a:gd name="T1" fmla="*/ 0 h 80"/>
                <a:gd name="T2" fmla="*/ 40 w 82"/>
                <a:gd name="T3" fmla="*/ 0 h 80"/>
                <a:gd name="T4" fmla="*/ 48 w 82"/>
                <a:gd name="T5" fmla="*/ 0 h 80"/>
                <a:gd name="T6" fmla="*/ 56 w 82"/>
                <a:gd name="T7" fmla="*/ 2 h 80"/>
                <a:gd name="T8" fmla="*/ 64 w 82"/>
                <a:gd name="T9" fmla="*/ 6 h 80"/>
                <a:gd name="T10" fmla="*/ 70 w 82"/>
                <a:gd name="T11" fmla="*/ 12 h 80"/>
                <a:gd name="T12" fmla="*/ 74 w 82"/>
                <a:gd name="T13" fmla="*/ 18 h 80"/>
                <a:gd name="T14" fmla="*/ 78 w 82"/>
                <a:gd name="T15" fmla="*/ 24 h 80"/>
                <a:gd name="T16" fmla="*/ 80 w 82"/>
                <a:gd name="T17" fmla="*/ 32 h 80"/>
                <a:gd name="T18" fmla="*/ 82 w 82"/>
                <a:gd name="T19" fmla="*/ 40 h 80"/>
                <a:gd name="T20" fmla="*/ 82 w 82"/>
                <a:gd name="T21" fmla="*/ 40 h 80"/>
                <a:gd name="T22" fmla="*/ 80 w 82"/>
                <a:gd name="T23" fmla="*/ 48 h 80"/>
                <a:gd name="T24" fmla="*/ 78 w 82"/>
                <a:gd name="T25" fmla="*/ 56 h 80"/>
                <a:gd name="T26" fmla="*/ 74 w 82"/>
                <a:gd name="T27" fmla="*/ 62 h 80"/>
                <a:gd name="T28" fmla="*/ 70 w 82"/>
                <a:gd name="T29" fmla="*/ 68 h 80"/>
                <a:gd name="T30" fmla="*/ 64 w 82"/>
                <a:gd name="T31" fmla="*/ 74 h 80"/>
                <a:gd name="T32" fmla="*/ 56 w 82"/>
                <a:gd name="T33" fmla="*/ 78 h 80"/>
                <a:gd name="T34" fmla="*/ 48 w 82"/>
                <a:gd name="T35" fmla="*/ 80 h 80"/>
                <a:gd name="T36" fmla="*/ 40 w 82"/>
                <a:gd name="T37" fmla="*/ 80 h 80"/>
                <a:gd name="T38" fmla="*/ 40 w 82"/>
                <a:gd name="T39" fmla="*/ 80 h 80"/>
                <a:gd name="T40" fmla="*/ 32 w 82"/>
                <a:gd name="T41" fmla="*/ 80 h 80"/>
                <a:gd name="T42" fmla="*/ 24 w 82"/>
                <a:gd name="T43" fmla="*/ 78 h 80"/>
                <a:gd name="T44" fmla="*/ 18 w 82"/>
                <a:gd name="T45" fmla="*/ 74 h 80"/>
                <a:gd name="T46" fmla="*/ 12 w 82"/>
                <a:gd name="T47" fmla="*/ 68 h 80"/>
                <a:gd name="T48" fmla="*/ 6 w 82"/>
                <a:gd name="T49" fmla="*/ 62 h 80"/>
                <a:gd name="T50" fmla="*/ 4 w 82"/>
                <a:gd name="T51" fmla="*/ 56 h 80"/>
                <a:gd name="T52" fmla="*/ 0 w 82"/>
                <a:gd name="T53" fmla="*/ 48 h 80"/>
                <a:gd name="T54" fmla="*/ 0 w 82"/>
                <a:gd name="T55" fmla="*/ 40 h 80"/>
                <a:gd name="T56" fmla="*/ 0 w 82"/>
                <a:gd name="T57" fmla="*/ 40 h 80"/>
                <a:gd name="T58" fmla="*/ 0 w 82"/>
                <a:gd name="T59" fmla="*/ 32 h 80"/>
                <a:gd name="T60" fmla="*/ 4 w 82"/>
                <a:gd name="T61" fmla="*/ 24 h 80"/>
                <a:gd name="T62" fmla="*/ 6 w 82"/>
                <a:gd name="T63" fmla="*/ 18 h 80"/>
                <a:gd name="T64" fmla="*/ 12 w 82"/>
                <a:gd name="T65" fmla="*/ 12 h 80"/>
                <a:gd name="T66" fmla="*/ 18 w 82"/>
                <a:gd name="T67" fmla="*/ 6 h 80"/>
                <a:gd name="T68" fmla="*/ 24 w 82"/>
                <a:gd name="T69" fmla="*/ 2 h 80"/>
                <a:gd name="T70" fmla="*/ 32 w 82"/>
                <a:gd name="T71" fmla="*/ 0 h 80"/>
                <a:gd name="T72" fmla="*/ 40 w 82"/>
                <a:gd name="T73" fmla="*/ 0 h 80"/>
                <a:gd name="T74" fmla="*/ 40 w 82"/>
                <a:gd name="T75" fmla="*/ 0 h 8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
                <a:gd name="T115" fmla="*/ 0 h 80"/>
                <a:gd name="T116" fmla="*/ 82 w 82"/>
                <a:gd name="T117" fmla="*/ 80 h 8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 h="80">
                  <a:moveTo>
                    <a:pt x="40" y="0"/>
                  </a:moveTo>
                  <a:lnTo>
                    <a:pt x="40" y="0"/>
                  </a:lnTo>
                  <a:lnTo>
                    <a:pt x="48" y="0"/>
                  </a:lnTo>
                  <a:lnTo>
                    <a:pt x="56" y="2"/>
                  </a:lnTo>
                  <a:lnTo>
                    <a:pt x="64" y="6"/>
                  </a:lnTo>
                  <a:lnTo>
                    <a:pt x="70" y="12"/>
                  </a:lnTo>
                  <a:lnTo>
                    <a:pt x="74" y="18"/>
                  </a:lnTo>
                  <a:lnTo>
                    <a:pt x="78" y="24"/>
                  </a:lnTo>
                  <a:lnTo>
                    <a:pt x="80" y="32"/>
                  </a:lnTo>
                  <a:lnTo>
                    <a:pt x="82" y="40"/>
                  </a:lnTo>
                  <a:lnTo>
                    <a:pt x="80" y="48"/>
                  </a:lnTo>
                  <a:lnTo>
                    <a:pt x="78" y="56"/>
                  </a:lnTo>
                  <a:lnTo>
                    <a:pt x="74" y="62"/>
                  </a:lnTo>
                  <a:lnTo>
                    <a:pt x="70" y="68"/>
                  </a:lnTo>
                  <a:lnTo>
                    <a:pt x="64" y="74"/>
                  </a:lnTo>
                  <a:lnTo>
                    <a:pt x="56" y="78"/>
                  </a:lnTo>
                  <a:lnTo>
                    <a:pt x="48" y="80"/>
                  </a:lnTo>
                  <a:lnTo>
                    <a:pt x="40" y="80"/>
                  </a:lnTo>
                  <a:lnTo>
                    <a:pt x="32" y="80"/>
                  </a:lnTo>
                  <a:lnTo>
                    <a:pt x="24" y="78"/>
                  </a:lnTo>
                  <a:lnTo>
                    <a:pt x="18" y="74"/>
                  </a:lnTo>
                  <a:lnTo>
                    <a:pt x="12" y="68"/>
                  </a:lnTo>
                  <a:lnTo>
                    <a:pt x="6" y="62"/>
                  </a:lnTo>
                  <a:lnTo>
                    <a:pt x="4" y="56"/>
                  </a:lnTo>
                  <a:lnTo>
                    <a:pt x="0" y="48"/>
                  </a:lnTo>
                  <a:lnTo>
                    <a:pt x="0" y="40"/>
                  </a:lnTo>
                  <a:lnTo>
                    <a:pt x="0" y="32"/>
                  </a:lnTo>
                  <a:lnTo>
                    <a:pt x="4" y="24"/>
                  </a:lnTo>
                  <a:lnTo>
                    <a:pt x="6" y="18"/>
                  </a:lnTo>
                  <a:lnTo>
                    <a:pt x="12" y="12"/>
                  </a:lnTo>
                  <a:lnTo>
                    <a:pt x="18" y="6"/>
                  </a:lnTo>
                  <a:lnTo>
                    <a:pt x="24" y="2"/>
                  </a:lnTo>
                  <a:lnTo>
                    <a:pt x="32" y="0"/>
                  </a:lnTo>
                  <a:lnTo>
                    <a:pt x="40" y="0"/>
                  </a:lnTo>
                  <a:close/>
                </a:path>
              </a:pathLst>
            </a:custGeom>
            <a:solidFill>
              <a:srgbClr val="9D62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27" name="Freeform 765">
              <a:extLst>
                <a:ext uri="{FF2B5EF4-FFF2-40B4-BE49-F238E27FC236}">
                  <a16:creationId xmlns:a16="http://schemas.microsoft.com/office/drawing/2014/main" id="{E2BAC34E-9511-42CB-B450-6EAB58E7E35D}"/>
                </a:ext>
              </a:extLst>
            </p:cNvPr>
            <p:cNvSpPr>
              <a:spLocks/>
            </p:cNvSpPr>
            <p:nvPr/>
          </p:nvSpPr>
          <p:spPr bwMode="auto">
            <a:xfrm>
              <a:off x="4333" y="2407"/>
              <a:ext cx="80" cy="80"/>
            </a:xfrm>
            <a:custGeom>
              <a:avLst/>
              <a:gdLst>
                <a:gd name="T0" fmla="*/ 40 w 80"/>
                <a:gd name="T1" fmla="*/ 0 h 80"/>
                <a:gd name="T2" fmla="*/ 40 w 80"/>
                <a:gd name="T3" fmla="*/ 0 h 80"/>
                <a:gd name="T4" fmla="*/ 48 w 80"/>
                <a:gd name="T5" fmla="*/ 2 h 80"/>
                <a:gd name="T6" fmla="*/ 56 w 80"/>
                <a:gd name="T7" fmla="*/ 4 h 80"/>
                <a:gd name="T8" fmla="*/ 64 w 80"/>
                <a:gd name="T9" fmla="*/ 8 h 80"/>
                <a:gd name="T10" fmla="*/ 68 w 80"/>
                <a:gd name="T11" fmla="*/ 12 h 80"/>
                <a:gd name="T12" fmla="*/ 74 w 80"/>
                <a:gd name="T13" fmla="*/ 18 h 80"/>
                <a:gd name="T14" fmla="*/ 78 w 80"/>
                <a:gd name="T15" fmla="*/ 24 h 80"/>
                <a:gd name="T16" fmla="*/ 80 w 80"/>
                <a:gd name="T17" fmla="*/ 32 h 80"/>
                <a:gd name="T18" fmla="*/ 80 w 80"/>
                <a:gd name="T19" fmla="*/ 40 h 80"/>
                <a:gd name="T20" fmla="*/ 80 w 80"/>
                <a:gd name="T21" fmla="*/ 40 h 80"/>
                <a:gd name="T22" fmla="*/ 80 w 80"/>
                <a:gd name="T23" fmla="*/ 48 h 80"/>
                <a:gd name="T24" fmla="*/ 78 w 80"/>
                <a:gd name="T25" fmla="*/ 56 h 80"/>
                <a:gd name="T26" fmla="*/ 74 w 80"/>
                <a:gd name="T27" fmla="*/ 62 h 80"/>
                <a:gd name="T28" fmla="*/ 68 w 80"/>
                <a:gd name="T29" fmla="*/ 68 h 80"/>
                <a:gd name="T30" fmla="*/ 64 w 80"/>
                <a:gd name="T31" fmla="*/ 74 h 80"/>
                <a:gd name="T32" fmla="*/ 56 w 80"/>
                <a:gd name="T33" fmla="*/ 76 h 80"/>
                <a:gd name="T34" fmla="*/ 48 w 80"/>
                <a:gd name="T35" fmla="*/ 80 h 80"/>
                <a:gd name="T36" fmla="*/ 40 w 80"/>
                <a:gd name="T37" fmla="*/ 80 h 80"/>
                <a:gd name="T38" fmla="*/ 40 w 80"/>
                <a:gd name="T39" fmla="*/ 80 h 80"/>
                <a:gd name="T40" fmla="*/ 32 w 80"/>
                <a:gd name="T41" fmla="*/ 80 h 80"/>
                <a:gd name="T42" fmla="*/ 26 w 80"/>
                <a:gd name="T43" fmla="*/ 76 h 80"/>
                <a:gd name="T44" fmla="*/ 18 w 80"/>
                <a:gd name="T45" fmla="*/ 74 h 80"/>
                <a:gd name="T46" fmla="*/ 12 w 80"/>
                <a:gd name="T47" fmla="*/ 68 h 80"/>
                <a:gd name="T48" fmla="*/ 8 w 80"/>
                <a:gd name="T49" fmla="*/ 62 h 80"/>
                <a:gd name="T50" fmla="*/ 4 w 80"/>
                <a:gd name="T51" fmla="*/ 56 h 80"/>
                <a:gd name="T52" fmla="*/ 2 w 80"/>
                <a:gd name="T53" fmla="*/ 48 h 80"/>
                <a:gd name="T54" fmla="*/ 0 w 80"/>
                <a:gd name="T55" fmla="*/ 40 h 80"/>
                <a:gd name="T56" fmla="*/ 0 w 80"/>
                <a:gd name="T57" fmla="*/ 40 h 80"/>
                <a:gd name="T58" fmla="*/ 2 w 80"/>
                <a:gd name="T59" fmla="*/ 32 h 80"/>
                <a:gd name="T60" fmla="*/ 4 w 80"/>
                <a:gd name="T61" fmla="*/ 24 h 80"/>
                <a:gd name="T62" fmla="*/ 8 w 80"/>
                <a:gd name="T63" fmla="*/ 18 h 80"/>
                <a:gd name="T64" fmla="*/ 12 w 80"/>
                <a:gd name="T65" fmla="*/ 12 h 80"/>
                <a:gd name="T66" fmla="*/ 18 w 80"/>
                <a:gd name="T67" fmla="*/ 8 h 80"/>
                <a:gd name="T68" fmla="*/ 26 w 80"/>
                <a:gd name="T69" fmla="*/ 4 h 80"/>
                <a:gd name="T70" fmla="*/ 32 w 80"/>
                <a:gd name="T71" fmla="*/ 2 h 80"/>
                <a:gd name="T72" fmla="*/ 40 w 80"/>
                <a:gd name="T73" fmla="*/ 0 h 80"/>
                <a:gd name="T74" fmla="*/ 40 w 80"/>
                <a:gd name="T75" fmla="*/ 0 h 8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0"/>
                <a:gd name="T115" fmla="*/ 0 h 80"/>
                <a:gd name="T116" fmla="*/ 80 w 80"/>
                <a:gd name="T117" fmla="*/ 80 h 8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0" h="80">
                  <a:moveTo>
                    <a:pt x="40" y="0"/>
                  </a:moveTo>
                  <a:lnTo>
                    <a:pt x="40" y="0"/>
                  </a:lnTo>
                  <a:lnTo>
                    <a:pt x="48" y="2"/>
                  </a:lnTo>
                  <a:lnTo>
                    <a:pt x="56" y="4"/>
                  </a:lnTo>
                  <a:lnTo>
                    <a:pt x="64" y="8"/>
                  </a:lnTo>
                  <a:lnTo>
                    <a:pt x="68" y="12"/>
                  </a:lnTo>
                  <a:lnTo>
                    <a:pt x="74" y="18"/>
                  </a:lnTo>
                  <a:lnTo>
                    <a:pt x="78" y="24"/>
                  </a:lnTo>
                  <a:lnTo>
                    <a:pt x="80" y="32"/>
                  </a:lnTo>
                  <a:lnTo>
                    <a:pt x="80" y="40"/>
                  </a:lnTo>
                  <a:lnTo>
                    <a:pt x="80" y="48"/>
                  </a:lnTo>
                  <a:lnTo>
                    <a:pt x="78" y="56"/>
                  </a:lnTo>
                  <a:lnTo>
                    <a:pt x="74" y="62"/>
                  </a:lnTo>
                  <a:lnTo>
                    <a:pt x="68" y="68"/>
                  </a:lnTo>
                  <a:lnTo>
                    <a:pt x="64" y="74"/>
                  </a:lnTo>
                  <a:lnTo>
                    <a:pt x="56" y="76"/>
                  </a:lnTo>
                  <a:lnTo>
                    <a:pt x="48" y="80"/>
                  </a:lnTo>
                  <a:lnTo>
                    <a:pt x="40" y="80"/>
                  </a:lnTo>
                  <a:lnTo>
                    <a:pt x="32" y="80"/>
                  </a:lnTo>
                  <a:lnTo>
                    <a:pt x="26" y="76"/>
                  </a:lnTo>
                  <a:lnTo>
                    <a:pt x="18" y="74"/>
                  </a:lnTo>
                  <a:lnTo>
                    <a:pt x="12" y="68"/>
                  </a:lnTo>
                  <a:lnTo>
                    <a:pt x="8" y="62"/>
                  </a:lnTo>
                  <a:lnTo>
                    <a:pt x="4" y="56"/>
                  </a:lnTo>
                  <a:lnTo>
                    <a:pt x="2" y="48"/>
                  </a:lnTo>
                  <a:lnTo>
                    <a:pt x="0" y="40"/>
                  </a:lnTo>
                  <a:lnTo>
                    <a:pt x="2" y="32"/>
                  </a:lnTo>
                  <a:lnTo>
                    <a:pt x="4" y="24"/>
                  </a:lnTo>
                  <a:lnTo>
                    <a:pt x="8" y="18"/>
                  </a:lnTo>
                  <a:lnTo>
                    <a:pt x="12" y="12"/>
                  </a:lnTo>
                  <a:lnTo>
                    <a:pt x="18" y="8"/>
                  </a:lnTo>
                  <a:lnTo>
                    <a:pt x="26" y="4"/>
                  </a:lnTo>
                  <a:lnTo>
                    <a:pt x="32" y="2"/>
                  </a:lnTo>
                  <a:lnTo>
                    <a:pt x="40" y="0"/>
                  </a:lnTo>
                  <a:close/>
                </a:path>
              </a:pathLst>
            </a:custGeom>
            <a:solidFill>
              <a:srgbClr val="9D61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28" name="Freeform 766">
              <a:extLst>
                <a:ext uri="{FF2B5EF4-FFF2-40B4-BE49-F238E27FC236}">
                  <a16:creationId xmlns:a16="http://schemas.microsoft.com/office/drawing/2014/main" id="{C6BAA177-A8E1-4B94-AA9A-AA48268C9BCD}"/>
                </a:ext>
              </a:extLst>
            </p:cNvPr>
            <p:cNvSpPr>
              <a:spLocks/>
            </p:cNvSpPr>
            <p:nvPr/>
          </p:nvSpPr>
          <p:spPr bwMode="auto">
            <a:xfrm>
              <a:off x="4335" y="2409"/>
              <a:ext cx="78" cy="76"/>
            </a:xfrm>
            <a:custGeom>
              <a:avLst/>
              <a:gdLst>
                <a:gd name="T0" fmla="*/ 38 w 78"/>
                <a:gd name="T1" fmla="*/ 0 h 76"/>
                <a:gd name="T2" fmla="*/ 38 w 78"/>
                <a:gd name="T3" fmla="*/ 0 h 76"/>
                <a:gd name="T4" fmla="*/ 46 w 78"/>
                <a:gd name="T5" fmla="*/ 0 h 76"/>
                <a:gd name="T6" fmla="*/ 54 w 78"/>
                <a:gd name="T7" fmla="*/ 2 h 76"/>
                <a:gd name="T8" fmla="*/ 60 w 78"/>
                <a:gd name="T9" fmla="*/ 6 h 76"/>
                <a:gd name="T10" fmla="*/ 66 w 78"/>
                <a:gd name="T11" fmla="*/ 10 h 76"/>
                <a:gd name="T12" fmla="*/ 70 w 78"/>
                <a:gd name="T13" fmla="*/ 16 h 76"/>
                <a:gd name="T14" fmla="*/ 74 w 78"/>
                <a:gd name="T15" fmla="*/ 22 h 76"/>
                <a:gd name="T16" fmla="*/ 76 w 78"/>
                <a:gd name="T17" fmla="*/ 30 h 76"/>
                <a:gd name="T18" fmla="*/ 78 w 78"/>
                <a:gd name="T19" fmla="*/ 38 h 76"/>
                <a:gd name="T20" fmla="*/ 78 w 78"/>
                <a:gd name="T21" fmla="*/ 38 h 76"/>
                <a:gd name="T22" fmla="*/ 76 w 78"/>
                <a:gd name="T23" fmla="*/ 46 h 76"/>
                <a:gd name="T24" fmla="*/ 74 w 78"/>
                <a:gd name="T25" fmla="*/ 54 h 76"/>
                <a:gd name="T26" fmla="*/ 70 w 78"/>
                <a:gd name="T27" fmla="*/ 60 h 76"/>
                <a:gd name="T28" fmla="*/ 66 w 78"/>
                <a:gd name="T29" fmla="*/ 66 h 76"/>
                <a:gd name="T30" fmla="*/ 60 w 78"/>
                <a:gd name="T31" fmla="*/ 70 h 76"/>
                <a:gd name="T32" fmla="*/ 54 w 78"/>
                <a:gd name="T33" fmla="*/ 74 h 76"/>
                <a:gd name="T34" fmla="*/ 46 w 78"/>
                <a:gd name="T35" fmla="*/ 76 h 76"/>
                <a:gd name="T36" fmla="*/ 38 w 78"/>
                <a:gd name="T37" fmla="*/ 76 h 76"/>
                <a:gd name="T38" fmla="*/ 38 w 78"/>
                <a:gd name="T39" fmla="*/ 76 h 76"/>
                <a:gd name="T40" fmla="*/ 30 w 78"/>
                <a:gd name="T41" fmla="*/ 76 h 76"/>
                <a:gd name="T42" fmla="*/ 24 w 78"/>
                <a:gd name="T43" fmla="*/ 74 h 76"/>
                <a:gd name="T44" fmla="*/ 18 w 78"/>
                <a:gd name="T45" fmla="*/ 70 h 76"/>
                <a:gd name="T46" fmla="*/ 12 w 78"/>
                <a:gd name="T47" fmla="*/ 66 h 76"/>
                <a:gd name="T48" fmla="*/ 6 w 78"/>
                <a:gd name="T49" fmla="*/ 60 h 76"/>
                <a:gd name="T50" fmla="*/ 2 w 78"/>
                <a:gd name="T51" fmla="*/ 54 h 76"/>
                <a:gd name="T52" fmla="*/ 0 w 78"/>
                <a:gd name="T53" fmla="*/ 46 h 76"/>
                <a:gd name="T54" fmla="*/ 0 w 78"/>
                <a:gd name="T55" fmla="*/ 38 h 76"/>
                <a:gd name="T56" fmla="*/ 0 w 78"/>
                <a:gd name="T57" fmla="*/ 38 h 76"/>
                <a:gd name="T58" fmla="*/ 0 w 78"/>
                <a:gd name="T59" fmla="*/ 30 h 76"/>
                <a:gd name="T60" fmla="*/ 2 w 78"/>
                <a:gd name="T61" fmla="*/ 22 h 76"/>
                <a:gd name="T62" fmla="*/ 6 w 78"/>
                <a:gd name="T63" fmla="*/ 16 h 76"/>
                <a:gd name="T64" fmla="*/ 12 w 78"/>
                <a:gd name="T65" fmla="*/ 10 h 76"/>
                <a:gd name="T66" fmla="*/ 18 w 78"/>
                <a:gd name="T67" fmla="*/ 6 h 76"/>
                <a:gd name="T68" fmla="*/ 24 w 78"/>
                <a:gd name="T69" fmla="*/ 2 h 76"/>
                <a:gd name="T70" fmla="*/ 30 w 78"/>
                <a:gd name="T71" fmla="*/ 0 h 76"/>
                <a:gd name="T72" fmla="*/ 38 w 78"/>
                <a:gd name="T73" fmla="*/ 0 h 76"/>
                <a:gd name="T74" fmla="*/ 38 w 78"/>
                <a:gd name="T75" fmla="*/ 0 h 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8"/>
                <a:gd name="T115" fmla="*/ 0 h 76"/>
                <a:gd name="T116" fmla="*/ 78 w 78"/>
                <a:gd name="T117" fmla="*/ 76 h 7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8" h="76">
                  <a:moveTo>
                    <a:pt x="38" y="0"/>
                  </a:moveTo>
                  <a:lnTo>
                    <a:pt x="38" y="0"/>
                  </a:lnTo>
                  <a:lnTo>
                    <a:pt x="46" y="0"/>
                  </a:lnTo>
                  <a:lnTo>
                    <a:pt x="54" y="2"/>
                  </a:lnTo>
                  <a:lnTo>
                    <a:pt x="60" y="6"/>
                  </a:lnTo>
                  <a:lnTo>
                    <a:pt x="66" y="10"/>
                  </a:lnTo>
                  <a:lnTo>
                    <a:pt x="70" y="16"/>
                  </a:lnTo>
                  <a:lnTo>
                    <a:pt x="74" y="22"/>
                  </a:lnTo>
                  <a:lnTo>
                    <a:pt x="76" y="30"/>
                  </a:lnTo>
                  <a:lnTo>
                    <a:pt x="78" y="38"/>
                  </a:lnTo>
                  <a:lnTo>
                    <a:pt x="76" y="46"/>
                  </a:lnTo>
                  <a:lnTo>
                    <a:pt x="74" y="54"/>
                  </a:lnTo>
                  <a:lnTo>
                    <a:pt x="70" y="60"/>
                  </a:lnTo>
                  <a:lnTo>
                    <a:pt x="66" y="66"/>
                  </a:lnTo>
                  <a:lnTo>
                    <a:pt x="60" y="70"/>
                  </a:lnTo>
                  <a:lnTo>
                    <a:pt x="54" y="74"/>
                  </a:lnTo>
                  <a:lnTo>
                    <a:pt x="46" y="76"/>
                  </a:lnTo>
                  <a:lnTo>
                    <a:pt x="38" y="76"/>
                  </a:lnTo>
                  <a:lnTo>
                    <a:pt x="30" y="76"/>
                  </a:lnTo>
                  <a:lnTo>
                    <a:pt x="24" y="74"/>
                  </a:lnTo>
                  <a:lnTo>
                    <a:pt x="18" y="70"/>
                  </a:lnTo>
                  <a:lnTo>
                    <a:pt x="12" y="66"/>
                  </a:lnTo>
                  <a:lnTo>
                    <a:pt x="6" y="60"/>
                  </a:lnTo>
                  <a:lnTo>
                    <a:pt x="2" y="54"/>
                  </a:lnTo>
                  <a:lnTo>
                    <a:pt x="0" y="46"/>
                  </a:lnTo>
                  <a:lnTo>
                    <a:pt x="0" y="38"/>
                  </a:lnTo>
                  <a:lnTo>
                    <a:pt x="0" y="30"/>
                  </a:lnTo>
                  <a:lnTo>
                    <a:pt x="2" y="22"/>
                  </a:lnTo>
                  <a:lnTo>
                    <a:pt x="6" y="16"/>
                  </a:lnTo>
                  <a:lnTo>
                    <a:pt x="12" y="10"/>
                  </a:lnTo>
                  <a:lnTo>
                    <a:pt x="18" y="6"/>
                  </a:lnTo>
                  <a:lnTo>
                    <a:pt x="24" y="2"/>
                  </a:lnTo>
                  <a:lnTo>
                    <a:pt x="30" y="0"/>
                  </a:lnTo>
                  <a:lnTo>
                    <a:pt x="38" y="0"/>
                  </a:lnTo>
                  <a:close/>
                </a:path>
              </a:pathLst>
            </a:custGeom>
            <a:solidFill>
              <a:srgbClr val="9D60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29" name="Freeform 767">
              <a:extLst>
                <a:ext uri="{FF2B5EF4-FFF2-40B4-BE49-F238E27FC236}">
                  <a16:creationId xmlns:a16="http://schemas.microsoft.com/office/drawing/2014/main" id="{3006F299-E5A4-4417-867F-81DA273E15F3}"/>
                </a:ext>
              </a:extLst>
            </p:cNvPr>
            <p:cNvSpPr>
              <a:spLocks/>
            </p:cNvSpPr>
            <p:nvPr/>
          </p:nvSpPr>
          <p:spPr bwMode="auto">
            <a:xfrm>
              <a:off x="4335" y="2409"/>
              <a:ext cx="76" cy="76"/>
            </a:xfrm>
            <a:custGeom>
              <a:avLst/>
              <a:gdLst>
                <a:gd name="T0" fmla="*/ 38 w 76"/>
                <a:gd name="T1" fmla="*/ 0 h 76"/>
                <a:gd name="T2" fmla="*/ 38 w 76"/>
                <a:gd name="T3" fmla="*/ 0 h 76"/>
                <a:gd name="T4" fmla="*/ 46 w 76"/>
                <a:gd name="T5" fmla="*/ 0 h 76"/>
                <a:gd name="T6" fmla="*/ 54 w 76"/>
                <a:gd name="T7" fmla="*/ 4 h 76"/>
                <a:gd name="T8" fmla="*/ 60 w 76"/>
                <a:gd name="T9" fmla="*/ 6 h 76"/>
                <a:gd name="T10" fmla="*/ 66 w 76"/>
                <a:gd name="T11" fmla="*/ 12 h 76"/>
                <a:gd name="T12" fmla="*/ 70 w 76"/>
                <a:gd name="T13" fmla="*/ 16 h 76"/>
                <a:gd name="T14" fmla="*/ 74 w 76"/>
                <a:gd name="T15" fmla="*/ 24 h 76"/>
                <a:gd name="T16" fmla="*/ 76 w 76"/>
                <a:gd name="T17" fmla="*/ 30 h 76"/>
                <a:gd name="T18" fmla="*/ 76 w 76"/>
                <a:gd name="T19" fmla="*/ 38 h 76"/>
                <a:gd name="T20" fmla="*/ 76 w 76"/>
                <a:gd name="T21" fmla="*/ 38 h 76"/>
                <a:gd name="T22" fmla="*/ 76 w 76"/>
                <a:gd name="T23" fmla="*/ 46 h 76"/>
                <a:gd name="T24" fmla="*/ 74 w 76"/>
                <a:gd name="T25" fmla="*/ 52 h 76"/>
                <a:gd name="T26" fmla="*/ 70 w 76"/>
                <a:gd name="T27" fmla="*/ 60 h 76"/>
                <a:gd name="T28" fmla="*/ 66 w 76"/>
                <a:gd name="T29" fmla="*/ 64 h 76"/>
                <a:gd name="T30" fmla="*/ 60 w 76"/>
                <a:gd name="T31" fmla="*/ 70 h 76"/>
                <a:gd name="T32" fmla="*/ 54 w 76"/>
                <a:gd name="T33" fmla="*/ 72 h 76"/>
                <a:gd name="T34" fmla="*/ 46 w 76"/>
                <a:gd name="T35" fmla="*/ 76 h 76"/>
                <a:gd name="T36" fmla="*/ 38 w 76"/>
                <a:gd name="T37" fmla="*/ 76 h 76"/>
                <a:gd name="T38" fmla="*/ 38 w 76"/>
                <a:gd name="T39" fmla="*/ 76 h 76"/>
                <a:gd name="T40" fmla="*/ 32 w 76"/>
                <a:gd name="T41" fmla="*/ 76 h 76"/>
                <a:gd name="T42" fmla="*/ 24 w 76"/>
                <a:gd name="T43" fmla="*/ 72 h 76"/>
                <a:gd name="T44" fmla="*/ 18 w 76"/>
                <a:gd name="T45" fmla="*/ 70 h 76"/>
                <a:gd name="T46" fmla="*/ 12 w 76"/>
                <a:gd name="T47" fmla="*/ 64 h 76"/>
                <a:gd name="T48" fmla="*/ 8 w 76"/>
                <a:gd name="T49" fmla="*/ 60 h 76"/>
                <a:gd name="T50" fmla="*/ 4 w 76"/>
                <a:gd name="T51" fmla="*/ 52 h 76"/>
                <a:gd name="T52" fmla="*/ 2 w 76"/>
                <a:gd name="T53" fmla="*/ 46 h 76"/>
                <a:gd name="T54" fmla="*/ 0 w 76"/>
                <a:gd name="T55" fmla="*/ 38 h 76"/>
                <a:gd name="T56" fmla="*/ 0 w 76"/>
                <a:gd name="T57" fmla="*/ 38 h 76"/>
                <a:gd name="T58" fmla="*/ 2 w 76"/>
                <a:gd name="T59" fmla="*/ 30 h 76"/>
                <a:gd name="T60" fmla="*/ 4 w 76"/>
                <a:gd name="T61" fmla="*/ 24 h 76"/>
                <a:gd name="T62" fmla="*/ 8 w 76"/>
                <a:gd name="T63" fmla="*/ 16 h 76"/>
                <a:gd name="T64" fmla="*/ 12 w 76"/>
                <a:gd name="T65" fmla="*/ 12 h 76"/>
                <a:gd name="T66" fmla="*/ 18 w 76"/>
                <a:gd name="T67" fmla="*/ 6 h 76"/>
                <a:gd name="T68" fmla="*/ 24 w 76"/>
                <a:gd name="T69" fmla="*/ 4 h 76"/>
                <a:gd name="T70" fmla="*/ 32 w 76"/>
                <a:gd name="T71" fmla="*/ 0 h 76"/>
                <a:gd name="T72" fmla="*/ 38 w 76"/>
                <a:gd name="T73" fmla="*/ 0 h 76"/>
                <a:gd name="T74" fmla="*/ 38 w 76"/>
                <a:gd name="T75" fmla="*/ 0 h 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6"/>
                <a:gd name="T115" fmla="*/ 0 h 76"/>
                <a:gd name="T116" fmla="*/ 76 w 76"/>
                <a:gd name="T117" fmla="*/ 76 h 7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6" h="76">
                  <a:moveTo>
                    <a:pt x="38" y="0"/>
                  </a:moveTo>
                  <a:lnTo>
                    <a:pt x="38" y="0"/>
                  </a:lnTo>
                  <a:lnTo>
                    <a:pt x="46" y="0"/>
                  </a:lnTo>
                  <a:lnTo>
                    <a:pt x="54" y="4"/>
                  </a:lnTo>
                  <a:lnTo>
                    <a:pt x="60" y="6"/>
                  </a:lnTo>
                  <a:lnTo>
                    <a:pt x="66" y="12"/>
                  </a:lnTo>
                  <a:lnTo>
                    <a:pt x="70" y="16"/>
                  </a:lnTo>
                  <a:lnTo>
                    <a:pt x="74" y="24"/>
                  </a:lnTo>
                  <a:lnTo>
                    <a:pt x="76" y="30"/>
                  </a:lnTo>
                  <a:lnTo>
                    <a:pt x="76" y="38"/>
                  </a:lnTo>
                  <a:lnTo>
                    <a:pt x="76" y="46"/>
                  </a:lnTo>
                  <a:lnTo>
                    <a:pt x="74" y="52"/>
                  </a:lnTo>
                  <a:lnTo>
                    <a:pt x="70" y="60"/>
                  </a:lnTo>
                  <a:lnTo>
                    <a:pt x="66" y="64"/>
                  </a:lnTo>
                  <a:lnTo>
                    <a:pt x="60" y="70"/>
                  </a:lnTo>
                  <a:lnTo>
                    <a:pt x="54" y="72"/>
                  </a:lnTo>
                  <a:lnTo>
                    <a:pt x="46" y="76"/>
                  </a:lnTo>
                  <a:lnTo>
                    <a:pt x="38" y="76"/>
                  </a:lnTo>
                  <a:lnTo>
                    <a:pt x="32" y="76"/>
                  </a:lnTo>
                  <a:lnTo>
                    <a:pt x="24" y="72"/>
                  </a:lnTo>
                  <a:lnTo>
                    <a:pt x="18" y="70"/>
                  </a:lnTo>
                  <a:lnTo>
                    <a:pt x="12" y="64"/>
                  </a:lnTo>
                  <a:lnTo>
                    <a:pt x="8" y="60"/>
                  </a:lnTo>
                  <a:lnTo>
                    <a:pt x="4" y="52"/>
                  </a:lnTo>
                  <a:lnTo>
                    <a:pt x="2" y="46"/>
                  </a:lnTo>
                  <a:lnTo>
                    <a:pt x="0" y="38"/>
                  </a:lnTo>
                  <a:lnTo>
                    <a:pt x="2" y="30"/>
                  </a:lnTo>
                  <a:lnTo>
                    <a:pt x="4" y="24"/>
                  </a:lnTo>
                  <a:lnTo>
                    <a:pt x="8" y="16"/>
                  </a:lnTo>
                  <a:lnTo>
                    <a:pt x="12" y="12"/>
                  </a:lnTo>
                  <a:lnTo>
                    <a:pt x="18" y="6"/>
                  </a:lnTo>
                  <a:lnTo>
                    <a:pt x="24" y="4"/>
                  </a:lnTo>
                  <a:lnTo>
                    <a:pt x="32" y="0"/>
                  </a:lnTo>
                  <a:lnTo>
                    <a:pt x="38" y="0"/>
                  </a:lnTo>
                  <a:close/>
                </a:path>
              </a:pathLst>
            </a:custGeom>
            <a:solidFill>
              <a:srgbClr val="9D5F5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0" name="Freeform 768">
              <a:extLst>
                <a:ext uri="{FF2B5EF4-FFF2-40B4-BE49-F238E27FC236}">
                  <a16:creationId xmlns:a16="http://schemas.microsoft.com/office/drawing/2014/main" id="{305CC77B-4437-42D3-AF6B-FAD0BB8B07EA}"/>
                </a:ext>
              </a:extLst>
            </p:cNvPr>
            <p:cNvSpPr>
              <a:spLocks/>
            </p:cNvSpPr>
            <p:nvPr/>
          </p:nvSpPr>
          <p:spPr bwMode="auto">
            <a:xfrm>
              <a:off x="4337" y="2411"/>
              <a:ext cx="74" cy="74"/>
            </a:xfrm>
            <a:custGeom>
              <a:avLst/>
              <a:gdLst>
                <a:gd name="T0" fmla="*/ 36 w 74"/>
                <a:gd name="T1" fmla="*/ 0 h 74"/>
                <a:gd name="T2" fmla="*/ 36 w 74"/>
                <a:gd name="T3" fmla="*/ 0 h 74"/>
                <a:gd name="T4" fmla="*/ 44 w 74"/>
                <a:gd name="T5" fmla="*/ 0 h 74"/>
                <a:gd name="T6" fmla="*/ 52 w 74"/>
                <a:gd name="T7" fmla="*/ 2 h 74"/>
                <a:gd name="T8" fmla="*/ 58 w 74"/>
                <a:gd name="T9" fmla="*/ 6 h 74"/>
                <a:gd name="T10" fmla="*/ 62 w 74"/>
                <a:gd name="T11" fmla="*/ 10 h 74"/>
                <a:gd name="T12" fmla="*/ 68 w 74"/>
                <a:gd name="T13" fmla="*/ 16 h 74"/>
                <a:gd name="T14" fmla="*/ 70 w 74"/>
                <a:gd name="T15" fmla="*/ 22 h 74"/>
                <a:gd name="T16" fmla="*/ 72 w 74"/>
                <a:gd name="T17" fmla="*/ 28 h 74"/>
                <a:gd name="T18" fmla="*/ 74 w 74"/>
                <a:gd name="T19" fmla="*/ 36 h 74"/>
                <a:gd name="T20" fmla="*/ 74 w 74"/>
                <a:gd name="T21" fmla="*/ 36 h 74"/>
                <a:gd name="T22" fmla="*/ 72 w 74"/>
                <a:gd name="T23" fmla="*/ 44 h 74"/>
                <a:gd name="T24" fmla="*/ 70 w 74"/>
                <a:gd name="T25" fmla="*/ 50 h 74"/>
                <a:gd name="T26" fmla="*/ 68 w 74"/>
                <a:gd name="T27" fmla="*/ 56 h 74"/>
                <a:gd name="T28" fmla="*/ 62 w 74"/>
                <a:gd name="T29" fmla="*/ 62 h 74"/>
                <a:gd name="T30" fmla="*/ 58 w 74"/>
                <a:gd name="T31" fmla="*/ 66 h 74"/>
                <a:gd name="T32" fmla="*/ 52 w 74"/>
                <a:gd name="T33" fmla="*/ 70 h 74"/>
                <a:gd name="T34" fmla="*/ 44 w 74"/>
                <a:gd name="T35" fmla="*/ 72 h 74"/>
                <a:gd name="T36" fmla="*/ 36 w 74"/>
                <a:gd name="T37" fmla="*/ 74 h 74"/>
                <a:gd name="T38" fmla="*/ 36 w 74"/>
                <a:gd name="T39" fmla="*/ 74 h 74"/>
                <a:gd name="T40" fmla="*/ 30 w 74"/>
                <a:gd name="T41" fmla="*/ 72 h 74"/>
                <a:gd name="T42" fmla="*/ 22 w 74"/>
                <a:gd name="T43" fmla="*/ 70 h 74"/>
                <a:gd name="T44" fmla="*/ 16 w 74"/>
                <a:gd name="T45" fmla="*/ 66 h 74"/>
                <a:gd name="T46" fmla="*/ 10 w 74"/>
                <a:gd name="T47" fmla="*/ 62 h 74"/>
                <a:gd name="T48" fmla="*/ 6 w 74"/>
                <a:gd name="T49" fmla="*/ 56 h 74"/>
                <a:gd name="T50" fmla="*/ 2 w 74"/>
                <a:gd name="T51" fmla="*/ 50 h 74"/>
                <a:gd name="T52" fmla="*/ 0 w 74"/>
                <a:gd name="T53" fmla="*/ 44 h 74"/>
                <a:gd name="T54" fmla="*/ 0 w 74"/>
                <a:gd name="T55" fmla="*/ 36 h 74"/>
                <a:gd name="T56" fmla="*/ 0 w 74"/>
                <a:gd name="T57" fmla="*/ 36 h 74"/>
                <a:gd name="T58" fmla="*/ 0 w 74"/>
                <a:gd name="T59" fmla="*/ 28 h 74"/>
                <a:gd name="T60" fmla="*/ 2 w 74"/>
                <a:gd name="T61" fmla="*/ 22 h 74"/>
                <a:gd name="T62" fmla="*/ 6 w 74"/>
                <a:gd name="T63" fmla="*/ 16 h 74"/>
                <a:gd name="T64" fmla="*/ 10 w 74"/>
                <a:gd name="T65" fmla="*/ 10 h 74"/>
                <a:gd name="T66" fmla="*/ 16 w 74"/>
                <a:gd name="T67" fmla="*/ 6 h 74"/>
                <a:gd name="T68" fmla="*/ 22 w 74"/>
                <a:gd name="T69" fmla="*/ 2 h 74"/>
                <a:gd name="T70" fmla="*/ 30 w 74"/>
                <a:gd name="T71" fmla="*/ 0 h 74"/>
                <a:gd name="T72" fmla="*/ 36 w 74"/>
                <a:gd name="T73" fmla="*/ 0 h 74"/>
                <a:gd name="T74" fmla="*/ 36 w 74"/>
                <a:gd name="T75" fmla="*/ 0 h 7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4"/>
                <a:gd name="T115" fmla="*/ 0 h 74"/>
                <a:gd name="T116" fmla="*/ 74 w 74"/>
                <a:gd name="T117" fmla="*/ 74 h 7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4" h="74">
                  <a:moveTo>
                    <a:pt x="36" y="0"/>
                  </a:moveTo>
                  <a:lnTo>
                    <a:pt x="36" y="0"/>
                  </a:lnTo>
                  <a:lnTo>
                    <a:pt x="44" y="0"/>
                  </a:lnTo>
                  <a:lnTo>
                    <a:pt x="52" y="2"/>
                  </a:lnTo>
                  <a:lnTo>
                    <a:pt x="58" y="6"/>
                  </a:lnTo>
                  <a:lnTo>
                    <a:pt x="62" y="10"/>
                  </a:lnTo>
                  <a:lnTo>
                    <a:pt x="68" y="16"/>
                  </a:lnTo>
                  <a:lnTo>
                    <a:pt x="70" y="22"/>
                  </a:lnTo>
                  <a:lnTo>
                    <a:pt x="72" y="28"/>
                  </a:lnTo>
                  <a:lnTo>
                    <a:pt x="74" y="36"/>
                  </a:lnTo>
                  <a:lnTo>
                    <a:pt x="72" y="44"/>
                  </a:lnTo>
                  <a:lnTo>
                    <a:pt x="70" y="50"/>
                  </a:lnTo>
                  <a:lnTo>
                    <a:pt x="68" y="56"/>
                  </a:lnTo>
                  <a:lnTo>
                    <a:pt x="62" y="62"/>
                  </a:lnTo>
                  <a:lnTo>
                    <a:pt x="58" y="66"/>
                  </a:lnTo>
                  <a:lnTo>
                    <a:pt x="52" y="70"/>
                  </a:lnTo>
                  <a:lnTo>
                    <a:pt x="44" y="72"/>
                  </a:lnTo>
                  <a:lnTo>
                    <a:pt x="36" y="74"/>
                  </a:lnTo>
                  <a:lnTo>
                    <a:pt x="30" y="72"/>
                  </a:lnTo>
                  <a:lnTo>
                    <a:pt x="22" y="70"/>
                  </a:lnTo>
                  <a:lnTo>
                    <a:pt x="16" y="66"/>
                  </a:lnTo>
                  <a:lnTo>
                    <a:pt x="10" y="62"/>
                  </a:lnTo>
                  <a:lnTo>
                    <a:pt x="6" y="56"/>
                  </a:lnTo>
                  <a:lnTo>
                    <a:pt x="2" y="50"/>
                  </a:lnTo>
                  <a:lnTo>
                    <a:pt x="0" y="44"/>
                  </a:lnTo>
                  <a:lnTo>
                    <a:pt x="0" y="36"/>
                  </a:lnTo>
                  <a:lnTo>
                    <a:pt x="0" y="28"/>
                  </a:lnTo>
                  <a:lnTo>
                    <a:pt x="2" y="22"/>
                  </a:lnTo>
                  <a:lnTo>
                    <a:pt x="6" y="16"/>
                  </a:lnTo>
                  <a:lnTo>
                    <a:pt x="10" y="10"/>
                  </a:lnTo>
                  <a:lnTo>
                    <a:pt x="16" y="6"/>
                  </a:lnTo>
                  <a:lnTo>
                    <a:pt x="22" y="2"/>
                  </a:lnTo>
                  <a:lnTo>
                    <a:pt x="30" y="0"/>
                  </a:lnTo>
                  <a:lnTo>
                    <a:pt x="36" y="0"/>
                  </a:lnTo>
                  <a:close/>
                </a:path>
              </a:pathLst>
            </a:custGeom>
            <a:solidFill>
              <a:srgbClr val="9D5E5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1" name="Freeform 769">
              <a:extLst>
                <a:ext uri="{FF2B5EF4-FFF2-40B4-BE49-F238E27FC236}">
                  <a16:creationId xmlns:a16="http://schemas.microsoft.com/office/drawing/2014/main" id="{3201AB75-9D1C-4222-9D4F-579AC7A55D4C}"/>
                </a:ext>
              </a:extLst>
            </p:cNvPr>
            <p:cNvSpPr>
              <a:spLocks/>
            </p:cNvSpPr>
            <p:nvPr/>
          </p:nvSpPr>
          <p:spPr bwMode="auto">
            <a:xfrm>
              <a:off x="4337" y="2411"/>
              <a:ext cx="72" cy="72"/>
            </a:xfrm>
            <a:custGeom>
              <a:avLst/>
              <a:gdLst>
                <a:gd name="T0" fmla="*/ 36 w 72"/>
                <a:gd name="T1" fmla="*/ 0 h 72"/>
                <a:gd name="T2" fmla="*/ 36 w 72"/>
                <a:gd name="T3" fmla="*/ 0 h 72"/>
                <a:gd name="T4" fmla="*/ 44 w 72"/>
                <a:gd name="T5" fmla="*/ 0 h 72"/>
                <a:gd name="T6" fmla="*/ 50 w 72"/>
                <a:gd name="T7" fmla="*/ 2 h 72"/>
                <a:gd name="T8" fmla="*/ 56 w 72"/>
                <a:gd name="T9" fmla="*/ 6 h 72"/>
                <a:gd name="T10" fmla="*/ 62 w 72"/>
                <a:gd name="T11" fmla="*/ 10 h 72"/>
                <a:gd name="T12" fmla="*/ 66 w 72"/>
                <a:gd name="T13" fmla="*/ 16 h 72"/>
                <a:gd name="T14" fmla="*/ 70 w 72"/>
                <a:gd name="T15" fmla="*/ 22 h 72"/>
                <a:gd name="T16" fmla="*/ 72 w 72"/>
                <a:gd name="T17" fmla="*/ 28 h 72"/>
                <a:gd name="T18" fmla="*/ 72 w 72"/>
                <a:gd name="T19" fmla="*/ 36 h 72"/>
                <a:gd name="T20" fmla="*/ 72 w 72"/>
                <a:gd name="T21" fmla="*/ 36 h 72"/>
                <a:gd name="T22" fmla="*/ 72 w 72"/>
                <a:gd name="T23" fmla="*/ 44 h 72"/>
                <a:gd name="T24" fmla="*/ 70 w 72"/>
                <a:gd name="T25" fmla="*/ 50 h 72"/>
                <a:gd name="T26" fmla="*/ 66 w 72"/>
                <a:gd name="T27" fmla="*/ 56 h 72"/>
                <a:gd name="T28" fmla="*/ 62 w 72"/>
                <a:gd name="T29" fmla="*/ 62 h 72"/>
                <a:gd name="T30" fmla="*/ 56 w 72"/>
                <a:gd name="T31" fmla="*/ 66 h 72"/>
                <a:gd name="T32" fmla="*/ 50 w 72"/>
                <a:gd name="T33" fmla="*/ 70 h 72"/>
                <a:gd name="T34" fmla="*/ 44 w 72"/>
                <a:gd name="T35" fmla="*/ 72 h 72"/>
                <a:gd name="T36" fmla="*/ 36 w 72"/>
                <a:gd name="T37" fmla="*/ 72 h 72"/>
                <a:gd name="T38" fmla="*/ 36 w 72"/>
                <a:gd name="T39" fmla="*/ 72 h 72"/>
                <a:gd name="T40" fmla="*/ 30 w 72"/>
                <a:gd name="T41" fmla="*/ 72 h 72"/>
                <a:gd name="T42" fmla="*/ 22 w 72"/>
                <a:gd name="T43" fmla="*/ 70 h 72"/>
                <a:gd name="T44" fmla="*/ 16 w 72"/>
                <a:gd name="T45" fmla="*/ 66 h 72"/>
                <a:gd name="T46" fmla="*/ 12 w 72"/>
                <a:gd name="T47" fmla="*/ 62 h 72"/>
                <a:gd name="T48" fmla="*/ 6 w 72"/>
                <a:gd name="T49" fmla="*/ 56 h 72"/>
                <a:gd name="T50" fmla="*/ 4 w 72"/>
                <a:gd name="T51" fmla="*/ 50 h 72"/>
                <a:gd name="T52" fmla="*/ 2 w 72"/>
                <a:gd name="T53" fmla="*/ 44 h 72"/>
                <a:gd name="T54" fmla="*/ 0 w 72"/>
                <a:gd name="T55" fmla="*/ 36 h 72"/>
                <a:gd name="T56" fmla="*/ 0 w 72"/>
                <a:gd name="T57" fmla="*/ 36 h 72"/>
                <a:gd name="T58" fmla="*/ 2 w 72"/>
                <a:gd name="T59" fmla="*/ 28 h 72"/>
                <a:gd name="T60" fmla="*/ 4 w 72"/>
                <a:gd name="T61" fmla="*/ 22 h 72"/>
                <a:gd name="T62" fmla="*/ 6 w 72"/>
                <a:gd name="T63" fmla="*/ 16 h 72"/>
                <a:gd name="T64" fmla="*/ 12 w 72"/>
                <a:gd name="T65" fmla="*/ 10 h 72"/>
                <a:gd name="T66" fmla="*/ 16 w 72"/>
                <a:gd name="T67" fmla="*/ 6 h 72"/>
                <a:gd name="T68" fmla="*/ 22 w 72"/>
                <a:gd name="T69" fmla="*/ 2 h 72"/>
                <a:gd name="T70" fmla="*/ 30 w 72"/>
                <a:gd name="T71" fmla="*/ 0 h 72"/>
                <a:gd name="T72" fmla="*/ 36 w 72"/>
                <a:gd name="T73" fmla="*/ 0 h 72"/>
                <a:gd name="T74" fmla="*/ 36 w 72"/>
                <a:gd name="T75" fmla="*/ 0 h 7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2"/>
                <a:gd name="T115" fmla="*/ 0 h 72"/>
                <a:gd name="T116" fmla="*/ 72 w 72"/>
                <a:gd name="T117" fmla="*/ 72 h 7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2" h="72">
                  <a:moveTo>
                    <a:pt x="36" y="0"/>
                  </a:moveTo>
                  <a:lnTo>
                    <a:pt x="36" y="0"/>
                  </a:lnTo>
                  <a:lnTo>
                    <a:pt x="44" y="0"/>
                  </a:lnTo>
                  <a:lnTo>
                    <a:pt x="50" y="2"/>
                  </a:lnTo>
                  <a:lnTo>
                    <a:pt x="56" y="6"/>
                  </a:lnTo>
                  <a:lnTo>
                    <a:pt x="62" y="10"/>
                  </a:lnTo>
                  <a:lnTo>
                    <a:pt x="66" y="16"/>
                  </a:lnTo>
                  <a:lnTo>
                    <a:pt x="70" y="22"/>
                  </a:lnTo>
                  <a:lnTo>
                    <a:pt x="72" y="28"/>
                  </a:lnTo>
                  <a:lnTo>
                    <a:pt x="72" y="36"/>
                  </a:lnTo>
                  <a:lnTo>
                    <a:pt x="72" y="44"/>
                  </a:lnTo>
                  <a:lnTo>
                    <a:pt x="70" y="50"/>
                  </a:lnTo>
                  <a:lnTo>
                    <a:pt x="66" y="56"/>
                  </a:lnTo>
                  <a:lnTo>
                    <a:pt x="62" y="62"/>
                  </a:lnTo>
                  <a:lnTo>
                    <a:pt x="56" y="66"/>
                  </a:lnTo>
                  <a:lnTo>
                    <a:pt x="50" y="70"/>
                  </a:lnTo>
                  <a:lnTo>
                    <a:pt x="44" y="72"/>
                  </a:lnTo>
                  <a:lnTo>
                    <a:pt x="36" y="72"/>
                  </a:lnTo>
                  <a:lnTo>
                    <a:pt x="30" y="72"/>
                  </a:lnTo>
                  <a:lnTo>
                    <a:pt x="22" y="70"/>
                  </a:lnTo>
                  <a:lnTo>
                    <a:pt x="16" y="66"/>
                  </a:lnTo>
                  <a:lnTo>
                    <a:pt x="12" y="62"/>
                  </a:lnTo>
                  <a:lnTo>
                    <a:pt x="6" y="56"/>
                  </a:lnTo>
                  <a:lnTo>
                    <a:pt x="4" y="50"/>
                  </a:lnTo>
                  <a:lnTo>
                    <a:pt x="2" y="44"/>
                  </a:lnTo>
                  <a:lnTo>
                    <a:pt x="0" y="36"/>
                  </a:lnTo>
                  <a:lnTo>
                    <a:pt x="2" y="28"/>
                  </a:lnTo>
                  <a:lnTo>
                    <a:pt x="4" y="22"/>
                  </a:lnTo>
                  <a:lnTo>
                    <a:pt x="6" y="16"/>
                  </a:lnTo>
                  <a:lnTo>
                    <a:pt x="12" y="10"/>
                  </a:lnTo>
                  <a:lnTo>
                    <a:pt x="16" y="6"/>
                  </a:lnTo>
                  <a:lnTo>
                    <a:pt x="22" y="2"/>
                  </a:lnTo>
                  <a:lnTo>
                    <a:pt x="30" y="0"/>
                  </a:lnTo>
                  <a:lnTo>
                    <a:pt x="36" y="0"/>
                  </a:lnTo>
                  <a:close/>
                </a:path>
              </a:pathLst>
            </a:custGeom>
            <a:solidFill>
              <a:srgbClr val="9D5D5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2" name="Freeform 770">
              <a:extLst>
                <a:ext uri="{FF2B5EF4-FFF2-40B4-BE49-F238E27FC236}">
                  <a16:creationId xmlns:a16="http://schemas.microsoft.com/office/drawing/2014/main" id="{C88F5539-553B-4930-BD8D-774D566233BA}"/>
                </a:ext>
              </a:extLst>
            </p:cNvPr>
            <p:cNvSpPr>
              <a:spLocks/>
            </p:cNvSpPr>
            <p:nvPr/>
          </p:nvSpPr>
          <p:spPr bwMode="auto">
            <a:xfrm>
              <a:off x="4339" y="2411"/>
              <a:ext cx="70" cy="72"/>
            </a:xfrm>
            <a:custGeom>
              <a:avLst/>
              <a:gdLst>
                <a:gd name="T0" fmla="*/ 34 w 70"/>
                <a:gd name="T1" fmla="*/ 0 h 72"/>
                <a:gd name="T2" fmla="*/ 34 w 70"/>
                <a:gd name="T3" fmla="*/ 0 h 72"/>
                <a:gd name="T4" fmla="*/ 42 w 70"/>
                <a:gd name="T5" fmla="*/ 2 h 72"/>
                <a:gd name="T6" fmla="*/ 48 w 70"/>
                <a:gd name="T7" fmla="*/ 4 h 72"/>
                <a:gd name="T8" fmla="*/ 54 w 70"/>
                <a:gd name="T9" fmla="*/ 6 h 72"/>
                <a:gd name="T10" fmla="*/ 60 w 70"/>
                <a:gd name="T11" fmla="*/ 12 h 72"/>
                <a:gd name="T12" fmla="*/ 64 w 70"/>
                <a:gd name="T13" fmla="*/ 16 h 72"/>
                <a:gd name="T14" fmla="*/ 68 w 70"/>
                <a:gd name="T15" fmla="*/ 22 h 72"/>
                <a:gd name="T16" fmla="*/ 70 w 70"/>
                <a:gd name="T17" fmla="*/ 28 h 72"/>
                <a:gd name="T18" fmla="*/ 70 w 70"/>
                <a:gd name="T19" fmla="*/ 36 h 72"/>
                <a:gd name="T20" fmla="*/ 70 w 70"/>
                <a:gd name="T21" fmla="*/ 36 h 72"/>
                <a:gd name="T22" fmla="*/ 70 w 70"/>
                <a:gd name="T23" fmla="*/ 44 h 72"/>
                <a:gd name="T24" fmla="*/ 68 w 70"/>
                <a:gd name="T25" fmla="*/ 50 h 72"/>
                <a:gd name="T26" fmla="*/ 64 w 70"/>
                <a:gd name="T27" fmla="*/ 56 h 72"/>
                <a:gd name="T28" fmla="*/ 60 w 70"/>
                <a:gd name="T29" fmla="*/ 60 h 72"/>
                <a:gd name="T30" fmla="*/ 54 w 70"/>
                <a:gd name="T31" fmla="*/ 66 h 72"/>
                <a:gd name="T32" fmla="*/ 48 w 70"/>
                <a:gd name="T33" fmla="*/ 68 h 72"/>
                <a:gd name="T34" fmla="*/ 42 w 70"/>
                <a:gd name="T35" fmla="*/ 70 h 72"/>
                <a:gd name="T36" fmla="*/ 34 w 70"/>
                <a:gd name="T37" fmla="*/ 72 h 72"/>
                <a:gd name="T38" fmla="*/ 34 w 70"/>
                <a:gd name="T39" fmla="*/ 72 h 72"/>
                <a:gd name="T40" fmla="*/ 28 w 70"/>
                <a:gd name="T41" fmla="*/ 70 h 72"/>
                <a:gd name="T42" fmla="*/ 22 w 70"/>
                <a:gd name="T43" fmla="*/ 68 h 72"/>
                <a:gd name="T44" fmla="*/ 16 w 70"/>
                <a:gd name="T45" fmla="*/ 66 h 72"/>
                <a:gd name="T46" fmla="*/ 10 w 70"/>
                <a:gd name="T47" fmla="*/ 60 h 72"/>
                <a:gd name="T48" fmla="*/ 6 w 70"/>
                <a:gd name="T49" fmla="*/ 56 h 72"/>
                <a:gd name="T50" fmla="*/ 2 w 70"/>
                <a:gd name="T51" fmla="*/ 50 h 72"/>
                <a:gd name="T52" fmla="*/ 0 w 70"/>
                <a:gd name="T53" fmla="*/ 44 h 72"/>
                <a:gd name="T54" fmla="*/ 0 w 70"/>
                <a:gd name="T55" fmla="*/ 36 h 72"/>
                <a:gd name="T56" fmla="*/ 0 w 70"/>
                <a:gd name="T57" fmla="*/ 36 h 72"/>
                <a:gd name="T58" fmla="*/ 0 w 70"/>
                <a:gd name="T59" fmla="*/ 28 h 72"/>
                <a:gd name="T60" fmla="*/ 2 w 70"/>
                <a:gd name="T61" fmla="*/ 22 h 72"/>
                <a:gd name="T62" fmla="*/ 6 w 70"/>
                <a:gd name="T63" fmla="*/ 16 h 72"/>
                <a:gd name="T64" fmla="*/ 10 w 70"/>
                <a:gd name="T65" fmla="*/ 12 h 72"/>
                <a:gd name="T66" fmla="*/ 16 w 70"/>
                <a:gd name="T67" fmla="*/ 6 h 72"/>
                <a:gd name="T68" fmla="*/ 22 w 70"/>
                <a:gd name="T69" fmla="*/ 4 h 72"/>
                <a:gd name="T70" fmla="*/ 28 w 70"/>
                <a:gd name="T71" fmla="*/ 2 h 72"/>
                <a:gd name="T72" fmla="*/ 34 w 70"/>
                <a:gd name="T73" fmla="*/ 0 h 72"/>
                <a:gd name="T74" fmla="*/ 34 w 70"/>
                <a:gd name="T75" fmla="*/ 0 h 7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0"/>
                <a:gd name="T115" fmla="*/ 0 h 72"/>
                <a:gd name="T116" fmla="*/ 70 w 70"/>
                <a:gd name="T117" fmla="*/ 72 h 7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0" h="72">
                  <a:moveTo>
                    <a:pt x="34" y="0"/>
                  </a:moveTo>
                  <a:lnTo>
                    <a:pt x="34" y="0"/>
                  </a:lnTo>
                  <a:lnTo>
                    <a:pt x="42" y="2"/>
                  </a:lnTo>
                  <a:lnTo>
                    <a:pt x="48" y="4"/>
                  </a:lnTo>
                  <a:lnTo>
                    <a:pt x="54" y="6"/>
                  </a:lnTo>
                  <a:lnTo>
                    <a:pt x="60" y="12"/>
                  </a:lnTo>
                  <a:lnTo>
                    <a:pt x="64" y="16"/>
                  </a:lnTo>
                  <a:lnTo>
                    <a:pt x="68" y="22"/>
                  </a:lnTo>
                  <a:lnTo>
                    <a:pt x="70" y="28"/>
                  </a:lnTo>
                  <a:lnTo>
                    <a:pt x="70" y="36"/>
                  </a:lnTo>
                  <a:lnTo>
                    <a:pt x="70" y="44"/>
                  </a:lnTo>
                  <a:lnTo>
                    <a:pt x="68" y="50"/>
                  </a:lnTo>
                  <a:lnTo>
                    <a:pt x="64" y="56"/>
                  </a:lnTo>
                  <a:lnTo>
                    <a:pt x="60" y="60"/>
                  </a:lnTo>
                  <a:lnTo>
                    <a:pt x="54" y="66"/>
                  </a:lnTo>
                  <a:lnTo>
                    <a:pt x="48" y="68"/>
                  </a:lnTo>
                  <a:lnTo>
                    <a:pt x="42" y="70"/>
                  </a:lnTo>
                  <a:lnTo>
                    <a:pt x="34" y="72"/>
                  </a:lnTo>
                  <a:lnTo>
                    <a:pt x="28" y="70"/>
                  </a:lnTo>
                  <a:lnTo>
                    <a:pt x="22" y="68"/>
                  </a:lnTo>
                  <a:lnTo>
                    <a:pt x="16" y="66"/>
                  </a:lnTo>
                  <a:lnTo>
                    <a:pt x="10" y="60"/>
                  </a:lnTo>
                  <a:lnTo>
                    <a:pt x="6" y="56"/>
                  </a:lnTo>
                  <a:lnTo>
                    <a:pt x="2" y="50"/>
                  </a:lnTo>
                  <a:lnTo>
                    <a:pt x="0" y="44"/>
                  </a:lnTo>
                  <a:lnTo>
                    <a:pt x="0" y="36"/>
                  </a:lnTo>
                  <a:lnTo>
                    <a:pt x="0" y="28"/>
                  </a:lnTo>
                  <a:lnTo>
                    <a:pt x="2" y="22"/>
                  </a:lnTo>
                  <a:lnTo>
                    <a:pt x="6" y="16"/>
                  </a:lnTo>
                  <a:lnTo>
                    <a:pt x="10" y="12"/>
                  </a:lnTo>
                  <a:lnTo>
                    <a:pt x="16" y="6"/>
                  </a:lnTo>
                  <a:lnTo>
                    <a:pt x="22" y="4"/>
                  </a:lnTo>
                  <a:lnTo>
                    <a:pt x="28" y="2"/>
                  </a:lnTo>
                  <a:lnTo>
                    <a:pt x="34" y="0"/>
                  </a:lnTo>
                  <a:close/>
                </a:path>
              </a:pathLst>
            </a:custGeom>
            <a:solidFill>
              <a:srgbClr val="9C5D5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3" name="Freeform 771">
              <a:extLst>
                <a:ext uri="{FF2B5EF4-FFF2-40B4-BE49-F238E27FC236}">
                  <a16:creationId xmlns:a16="http://schemas.microsoft.com/office/drawing/2014/main" id="{405D4A6D-BD47-40D4-820B-A642A4C300C1}"/>
                </a:ext>
              </a:extLst>
            </p:cNvPr>
            <p:cNvSpPr>
              <a:spLocks/>
            </p:cNvSpPr>
            <p:nvPr/>
          </p:nvSpPr>
          <p:spPr bwMode="auto">
            <a:xfrm>
              <a:off x="4339" y="2413"/>
              <a:ext cx="68" cy="68"/>
            </a:xfrm>
            <a:custGeom>
              <a:avLst/>
              <a:gdLst>
                <a:gd name="T0" fmla="*/ 34 w 68"/>
                <a:gd name="T1" fmla="*/ 0 h 68"/>
                <a:gd name="T2" fmla="*/ 34 w 68"/>
                <a:gd name="T3" fmla="*/ 0 h 68"/>
                <a:gd name="T4" fmla="*/ 42 w 68"/>
                <a:gd name="T5" fmla="*/ 0 h 68"/>
                <a:gd name="T6" fmla="*/ 48 w 68"/>
                <a:gd name="T7" fmla="*/ 2 h 68"/>
                <a:gd name="T8" fmla="*/ 54 w 68"/>
                <a:gd name="T9" fmla="*/ 6 h 68"/>
                <a:gd name="T10" fmla="*/ 58 w 68"/>
                <a:gd name="T11" fmla="*/ 10 h 68"/>
                <a:gd name="T12" fmla="*/ 64 w 68"/>
                <a:gd name="T13" fmla="*/ 14 h 68"/>
                <a:gd name="T14" fmla="*/ 66 w 68"/>
                <a:gd name="T15" fmla="*/ 20 h 68"/>
                <a:gd name="T16" fmla="*/ 68 w 68"/>
                <a:gd name="T17" fmla="*/ 28 h 68"/>
                <a:gd name="T18" fmla="*/ 68 w 68"/>
                <a:gd name="T19" fmla="*/ 34 h 68"/>
                <a:gd name="T20" fmla="*/ 68 w 68"/>
                <a:gd name="T21" fmla="*/ 34 h 68"/>
                <a:gd name="T22" fmla="*/ 68 w 68"/>
                <a:gd name="T23" fmla="*/ 40 h 68"/>
                <a:gd name="T24" fmla="*/ 66 w 68"/>
                <a:gd name="T25" fmla="*/ 48 h 68"/>
                <a:gd name="T26" fmla="*/ 64 w 68"/>
                <a:gd name="T27" fmla="*/ 54 h 68"/>
                <a:gd name="T28" fmla="*/ 58 w 68"/>
                <a:gd name="T29" fmla="*/ 58 h 68"/>
                <a:gd name="T30" fmla="*/ 54 w 68"/>
                <a:gd name="T31" fmla="*/ 62 h 68"/>
                <a:gd name="T32" fmla="*/ 48 w 68"/>
                <a:gd name="T33" fmla="*/ 66 h 68"/>
                <a:gd name="T34" fmla="*/ 42 w 68"/>
                <a:gd name="T35" fmla="*/ 68 h 68"/>
                <a:gd name="T36" fmla="*/ 34 w 68"/>
                <a:gd name="T37" fmla="*/ 68 h 68"/>
                <a:gd name="T38" fmla="*/ 34 w 68"/>
                <a:gd name="T39" fmla="*/ 68 h 68"/>
                <a:gd name="T40" fmla="*/ 28 w 68"/>
                <a:gd name="T41" fmla="*/ 68 h 68"/>
                <a:gd name="T42" fmla="*/ 22 w 68"/>
                <a:gd name="T43" fmla="*/ 66 h 68"/>
                <a:gd name="T44" fmla="*/ 16 w 68"/>
                <a:gd name="T45" fmla="*/ 62 h 68"/>
                <a:gd name="T46" fmla="*/ 10 w 68"/>
                <a:gd name="T47" fmla="*/ 58 h 68"/>
                <a:gd name="T48" fmla="*/ 6 w 68"/>
                <a:gd name="T49" fmla="*/ 54 h 68"/>
                <a:gd name="T50" fmla="*/ 4 w 68"/>
                <a:gd name="T51" fmla="*/ 48 h 68"/>
                <a:gd name="T52" fmla="*/ 2 w 68"/>
                <a:gd name="T53" fmla="*/ 40 h 68"/>
                <a:gd name="T54" fmla="*/ 0 w 68"/>
                <a:gd name="T55" fmla="*/ 34 h 68"/>
                <a:gd name="T56" fmla="*/ 0 w 68"/>
                <a:gd name="T57" fmla="*/ 34 h 68"/>
                <a:gd name="T58" fmla="*/ 2 w 68"/>
                <a:gd name="T59" fmla="*/ 28 h 68"/>
                <a:gd name="T60" fmla="*/ 4 w 68"/>
                <a:gd name="T61" fmla="*/ 20 h 68"/>
                <a:gd name="T62" fmla="*/ 6 w 68"/>
                <a:gd name="T63" fmla="*/ 14 h 68"/>
                <a:gd name="T64" fmla="*/ 10 w 68"/>
                <a:gd name="T65" fmla="*/ 10 h 68"/>
                <a:gd name="T66" fmla="*/ 16 w 68"/>
                <a:gd name="T67" fmla="*/ 6 h 68"/>
                <a:gd name="T68" fmla="*/ 22 w 68"/>
                <a:gd name="T69" fmla="*/ 2 h 68"/>
                <a:gd name="T70" fmla="*/ 28 w 68"/>
                <a:gd name="T71" fmla="*/ 0 h 68"/>
                <a:gd name="T72" fmla="*/ 34 w 68"/>
                <a:gd name="T73" fmla="*/ 0 h 68"/>
                <a:gd name="T74" fmla="*/ 34 w 68"/>
                <a:gd name="T75" fmla="*/ 0 h 6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8"/>
                <a:gd name="T115" fmla="*/ 0 h 68"/>
                <a:gd name="T116" fmla="*/ 68 w 68"/>
                <a:gd name="T117" fmla="*/ 68 h 6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8" h="68">
                  <a:moveTo>
                    <a:pt x="34" y="0"/>
                  </a:moveTo>
                  <a:lnTo>
                    <a:pt x="34" y="0"/>
                  </a:lnTo>
                  <a:lnTo>
                    <a:pt x="42" y="0"/>
                  </a:lnTo>
                  <a:lnTo>
                    <a:pt x="48" y="2"/>
                  </a:lnTo>
                  <a:lnTo>
                    <a:pt x="54" y="6"/>
                  </a:lnTo>
                  <a:lnTo>
                    <a:pt x="58" y="10"/>
                  </a:lnTo>
                  <a:lnTo>
                    <a:pt x="64" y="14"/>
                  </a:lnTo>
                  <a:lnTo>
                    <a:pt x="66" y="20"/>
                  </a:lnTo>
                  <a:lnTo>
                    <a:pt x="68" y="28"/>
                  </a:lnTo>
                  <a:lnTo>
                    <a:pt x="68" y="34"/>
                  </a:lnTo>
                  <a:lnTo>
                    <a:pt x="68" y="40"/>
                  </a:lnTo>
                  <a:lnTo>
                    <a:pt x="66" y="48"/>
                  </a:lnTo>
                  <a:lnTo>
                    <a:pt x="64" y="54"/>
                  </a:lnTo>
                  <a:lnTo>
                    <a:pt x="58" y="58"/>
                  </a:lnTo>
                  <a:lnTo>
                    <a:pt x="54" y="62"/>
                  </a:lnTo>
                  <a:lnTo>
                    <a:pt x="48" y="66"/>
                  </a:lnTo>
                  <a:lnTo>
                    <a:pt x="42" y="68"/>
                  </a:lnTo>
                  <a:lnTo>
                    <a:pt x="34" y="68"/>
                  </a:lnTo>
                  <a:lnTo>
                    <a:pt x="28" y="68"/>
                  </a:lnTo>
                  <a:lnTo>
                    <a:pt x="22" y="66"/>
                  </a:lnTo>
                  <a:lnTo>
                    <a:pt x="16" y="62"/>
                  </a:lnTo>
                  <a:lnTo>
                    <a:pt x="10" y="58"/>
                  </a:lnTo>
                  <a:lnTo>
                    <a:pt x="6" y="54"/>
                  </a:lnTo>
                  <a:lnTo>
                    <a:pt x="4" y="48"/>
                  </a:lnTo>
                  <a:lnTo>
                    <a:pt x="2" y="40"/>
                  </a:lnTo>
                  <a:lnTo>
                    <a:pt x="0" y="34"/>
                  </a:lnTo>
                  <a:lnTo>
                    <a:pt x="2" y="28"/>
                  </a:lnTo>
                  <a:lnTo>
                    <a:pt x="4" y="20"/>
                  </a:lnTo>
                  <a:lnTo>
                    <a:pt x="6" y="14"/>
                  </a:lnTo>
                  <a:lnTo>
                    <a:pt x="10" y="10"/>
                  </a:lnTo>
                  <a:lnTo>
                    <a:pt x="16" y="6"/>
                  </a:lnTo>
                  <a:lnTo>
                    <a:pt x="22" y="2"/>
                  </a:lnTo>
                  <a:lnTo>
                    <a:pt x="28" y="0"/>
                  </a:lnTo>
                  <a:lnTo>
                    <a:pt x="34" y="0"/>
                  </a:lnTo>
                  <a:close/>
                </a:path>
              </a:pathLst>
            </a:custGeom>
            <a:solidFill>
              <a:srgbClr val="9C5C4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4" name="Freeform 772">
              <a:extLst>
                <a:ext uri="{FF2B5EF4-FFF2-40B4-BE49-F238E27FC236}">
                  <a16:creationId xmlns:a16="http://schemas.microsoft.com/office/drawing/2014/main" id="{BC9B09AC-F7D1-411F-90CD-0A3035B80ADB}"/>
                </a:ext>
              </a:extLst>
            </p:cNvPr>
            <p:cNvSpPr>
              <a:spLocks/>
            </p:cNvSpPr>
            <p:nvPr/>
          </p:nvSpPr>
          <p:spPr bwMode="auto">
            <a:xfrm>
              <a:off x="4341" y="2413"/>
              <a:ext cx="66" cy="68"/>
            </a:xfrm>
            <a:custGeom>
              <a:avLst/>
              <a:gdLst>
                <a:gd name="T0" fmla="*/ 32 w 66"/>
                <a:gd name="T1" fmla="*/ 0 h 68"/>
                <a:gd name="T2" fmla="*/ 32 w 66"/>
                <a:gd name="T3" fmla="*/ 0 h 68"/>
                <a:gd name="T4" fmla="*/ 40 w 66"/>
                <a:gd name="T5" fmla="*/ 2 h 68"/>
                <a:gd name="T6" fmla="*/ 46 w 66"/>
                <a:gd name="T7" fmla="*/ 4 h 68"/>
                <a:gd name="T8" fmla="*/ 52 w 66"/>
                <a:gd name="T9" fmla="*/ 6 h 68"/>
                <a:gd name="T10" fmla="*/ 56 w 66"/>
                <a:gd name="T11" fmla="*/ 10 h 68"/>
                <a:gd name="T12" fmla="*/ 60 w 66"/>
                <a:gd name="T13" fmla="*/ 16 h 68"/>
                <a:gd name="T14" fmla="*/ 64 w 66"/>
                <a:gd name="T15" fmla="*/ 22 h 68"/>
                <a:gd name="T16" fmla="*/ 66 w 66"/>
                <a:gd name="T17" fmla="*/ 28 h 68"/>
                <a:gd name="T18" fmla="*/ 66 w 66"/>
                <a:gd name="T19" fmla="*/ 34 h 68"/>
                <a:gd name="T20" fmla="*/ 66 w 66"/>
                <a:gd name="T21" fmla="*/ 34 h 68"/>
                <a:gd name="T22" fmla="*/ 66 w 66"/>
                <a:gd name="T23" fmla="*/ 40 h 68"/>
                <a:gd name="T24" fmla="*/ 64 w 66"/>
                <a:gd name="T25" fmla="*/ 46 h 68"/>
                <a:gd name="T26" fmla="*/ 60 w 66"/>
                <a:gd name="T27" fmla="*/ 52 h 68"/>
                <a:gd name="T28" fmla="*/ 56 w 66"/>
                <a:gd name="T29" fmla="*/ 58 h 68"/>
                <a:gd name="T30" fmla="*/ 52 w 66"/>
                <a:gd name="T31" fmla="*/ 62 h 68"/>
                <a:gd name="T32" fmla="*/ 46 w 66"/>
                <a:gd name="T33" fmla="*/ 64 h 68"/>
                <a:gd name="T34" fmla="*/ 40 w 66"/>
                <a:gd name="T35" fmla="*/ 66 h 68"/>
                <a:gd name="T36" fmla="*/ 32 w 66"/>
                <a:gd name="T37" fmla="*/ 68 h 68"/>
                <a:gd name="T38" fmla="*/ 32 w 66"/>
                <a:gd name="T39" fmla="*/ 68 h 68"/>
                <a:gd name="T40" fmla="*/ 26 w 66"/>
                <a:gd name="T41" fmla="*/ 66 h 68"/>
                <a:gd name="T42" fmla="*/ 20 w 66"/>
                <a:gd name="T43" fmla="*/ 64 h 68"/>
                <a:gd name="T44" fmla="*/ 14 w 66"/>
                <a:gd name="T45" fmla="*/ 62 h 68"/>
                <a:gd name="T46" fmla="*/ 10 w 66"/>
                <a:gd name="T47" fmla="*/ 58 h 68"/>
                <a:gd name="T48" fmla="*/ 6 w 66"/>
                <a:gd name="T49" fmla="*/ 52 h 68"/>
                <a:gd name="T50" fmla="*/ 2 w 66"/>
                <a:gd name="T51" fmla="*/ 46 h 68"/>
                <a:gd name="T52" fmla="*/ 0 w 66"/>
                <a:gd name="T53" fmla="*/ 40 h 68"/>
                <a:gd name="T54" fmla="*/ 0 w 66"/>
                <a:gd name="T55" fmla="*/ 34 h 68"/>
                <a:gd name="T56" fmla="*/ 0 w 66"/>
                <a:gd name="T57" fmla="*/ 34 h 68"/>
                <a:gd name="T58" fmla="*/ 0 w 66"/>
                <a:gd name="T59" fmla="*/ 28 h 68"/>
                <a:gd name="T60" fmla="*/ 2 w 66"/>
                <a:gd name="T61" fmla="*/ 22 h 68"/>
                <a:gd name="T62" fmla="*/ 6 w 66"/>
                <a:gd name="T63" fmla="*/ 16 h 68"/>
                <a:gd name="T64" fmla="*/ 10 w 66"/>
                <a:gd name="T65" fmla="*/ 10 h 68"/>
                <a:gd name="T66" fmla="*/ 14 w 66"/>
                <a:gd name="T67" fmla="*/ 6 h 68"/>
                <a:gd name="T68" fmla="*/ 20 w 66"/>
                <a:gd name="T69" fmla="*/ 4 h 68"/>
                <a:gd name="T70" fmla="*/ 26 w 66"/>
                <a:gd name="T71" fmla="*/ 2 h 68"/>
                <a:gd name="T72" fmla="*/ 32 w 66"/>
                <a:gd name="T73" fmla="*/ 0 h 68"/>
                <a:gd name="T74" fmla="*/ 32 w 66"/>
                <a:gd name="T75" fmla="*/ 0 h 6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6"/>
                <a:gd name="T115" fmla="*/ 0 h 68"/>
                <a:gd name="T116" fmla="*/ 66 w 66"/>
                <a:gd name="T117" fmla="*/ 68 h 6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6" h="68">
                  <a:moveTo>
                    <a:pt x="32" y="0"/>
                  </a:moveTo>
                  <a:lnTo>
                    <a:pt x="32" y="0"/>
                  </a:lnTo>
                  <a:lnTo>
                    <a:pt x="40" y="2"/>
                  </a:lnTo>
                  <a:lnTo>
                    <a:pt x="46" y="4"/>
                  </a:lnTo>
                  <a:lnTo>
                    <a:pt x="52" y="6"/>
                  </a:lnTo>
                  <a:lnTo>
                    <a:pt x="56" y="10"/>
                  </a:lnTo>
                  <a:lnTo>
                    <a:pt x="60" y="16"/>
                  </a:lnTo>
                  <a:lnTo>
                    <a:pt x="64" y="22"/>
                  </a:lnTo>
                  <a:lnTo>
                    <a:pt x="66" y="28"/>
                  </a:lnTo>
                  <a:lnTo>
                    <a:pt x="66" y="34"/>
                  </a:lnTo>
                  <a:lnTo>
                    <a:pt x="66" y="40"/>
                  </a:lnTo>
                  <a:lnTo>
                    <a:pt x="64" y="46"/>
                  </a:lnTo>
                  <a:lnTo>
                    <a:pt x="60" y="52"/>
                  </a:lnTo>
                  <a:lnTo>
                    <a:pt x="56" y="58"/>
                  </a:lnTo>
                  <a:lnTo>
                    <a:pt x="52" y="62"/>
                  </a:lnTo>
                  <a:lnTo>
                    <a:pt x="46" y="64"/>
                  </a:lnTo>
                  <a:lnTo>
                    <a:pt x="40" y="66"/>
                  </a:lnTo>
                  <a:lnTo>
                    <a:pt x="32" y="68"/>
                  </a:lnTo>
                  <a:lnTo>
                    <a:pt x="26" y="66"/>
                  </a:lnTo>
                  <a:lnTo>
                    <a:pt x="20" y="64"/>
                  </a:lnTo>
                  <a:lnTo>
                    <a:pt x="14" y="62"/>
                  </a:lnTo>
                  <a:lnTo>
                    <a:pt x="10" y="58"/>
                  </a:lnTo>
                  <a:lnTo>
                    <a:pt x="6" y="52"/>
                  </a:lnTo>
                  <a:lnTo>
                    <a:pt x="2" y="46"/>
                  </a:lnTo>
                  <a:lnTo>
                    <a:pt x="0" y="40"/>
                  </a:lnTo>
                  <a:lnTo>
                    <a:pt x="0" y="34"/>
                  </a:lnTo>
                  <a:lnTo>
                    <a:pt x="0" y="28"/>
                  </a:lnTo>
                  <a:lnTo>
                    <a:pt x="2" y="22"/>
                  </a:lnTo>
                  <a:lnTo>
                    <a:pt x="6" y="16"/>
                  </a:lnTo>
                  <a:lnTo>
                    <a:pt x="10" y="10"/>
                  </a:lnTo>
                  <a:lnTo>
                    <a:pt x="14" y="6"/>
                  </a:lnTo>
                  <a:lnTo>
                    <a:pt x="20" y="4"/>
                  </a:lnTo>
                  <a:lnTo>
                    <a:pt x="26" y="2"/>
                  </a:lnTo>
                  <a:lnTo>
                    <a:pt x="32" y="0"/>
                  </a:lnTo>
                  <a:close/>
                </a:path>
              </a:pathLst>
            </a:custGeom>
            <a:solidFill>
              <a:srgbClr val="9C5B4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5" name="Freeform 773">
              <a:extLst>
                <a:ext uri="{FF2B5EF4-FFF2-40B4-BE49-F238E27FC236}">
                  <a16:creationId xmlns:a16="http://schemas.microsoft.com/office/drawing/2014/main" id="{5C81B72A-C066-45D7-8D64-23FB3B7D305F}"/>
                </a:ext>
              </a:extLst>
            </p:cNvPr>
            <p:cNvSpPr>
              <a:spLocks/>
            </p:cNvSpPr>
            <p:nvPr/>
          </p:nvSpPr>
          <p:spPr bwMode="auto">
            <a:xfrm>
              <a:off x="4341" y="2415"/>
              <a:ext cx="64" cy="64"/>
            </a:xfrm>
            <a:custGeom>
              <a:avLst/>
              <a:gdLst>
                <a:gd name="T0" fmla="*/ 32 w 64"/>
                <a:gd name="T1" fmla="*/ 0 h 64"/>
                <a:gd name="T2" fmla="*/ 32 w 64"/>
                <a:gd name="T3" fmla="*/ 0 h 64"/>
                <a:gd name="T4" fmla="*/ 40 w 64"/>
                <a:gd name="T5" fmla="*/ 0 h 64"/>
                <a:gd name="T6" fmla="*/ 46 w 64"/>
                <a:gd name="T7" fmla="*/ 2 h 64"/>
                <a:gd name="T8" fmla="*/ 50 w 64"/>
                <a:gd name="T9" fmla="*/ 6 h 64"/>
                <a:gd name="T10" fmla="*/ 56 w 64"/>
                <a:gd name="T11" fmla="*/ 10 h 64"/>
                <a:gd name="T12" fmla="*/ 60 w 64"/>
                <a:gd name="T13" fmla="*/ 14 h 64"/>
                <a:gd name="T14" fmla="*/ 62 w 64"/>
                <a:gd name="T15" fmla="*/ 20 h 64"/>
                <a:gd name="T16" fmla="*/ 64 w 64"/>
                <a:gd name="T17" fmla="*/ 26 h 64"/>
                <a:gd name="T18" fmla="*/ 64 w 64"/>
                <a:gd name="T19" fmla="*/ 32 h 64"/>
                <a:gd name="T20" fmla="*/ 64 w 64"/>
                <a:gd name="T21" fmla="*/ 32 h 64"/>
                <a:gd name="T22" fmla="*/ 64 w 64"/>
                <a:gd name="T23" fmla="*/ 38 h 64"/>
                <a:gd name="T24" fmla="*/ 62 w 64"/>
                <a:gd name="T25" fmla="*/ 44 h 64"/>
                <a:gd name="T26" fmla="*/ 60 w 64"/>
                <a:gd name="T27" fmla="*/ 50 h 64"/>
                <a:gd name="T28" fmla="*/ 56 w 64"/>
                <a:gd name="T29" fmla="*/ 54 h 64"/>
                <a:gd name="T30" fmla="*/ 50 w 64"/>
                <a:gd name="T31" fmla="*/ 58 h 64"/>
                <a:gd name="T32" fmla="*/ 46 w 64"/>
                <a:gd name="T33" fmla="*/ 62 h 64"/>
                <a:gd name="T34" fmla="*/ 40 w 64"/>
                <a:gd name="T35" fmla="*/ 64 h 64"/>
                <a:gd name="T36" fmla="*/ 32 w 64"/>
                <a:gd name="T37" fmla="*/ 64 h 64"/>
                <a:gd name="T38" fmla="*/ 32 w 64"/>
                <a:gd name="T39" fmla="*/ 64 h 64"/>
                <a:gd name="T40" fmla="*/ 26 w 64"/>
                <a:gd name="T41" fmla="*/ 64 h 64"/>
                <a:gd name="T42" fmla="*/ 20 w 64"/>
                <a:gd name="T43" fmla="*/ 62 h 64"/>
                <a:gd name="T44" fmla="*/ 14 w 64"/>
                <a:gd name="T45" fmla="*/ 58 h 64"/>
                <a:gd name="T46" fmla="*/ 10 w 64"/>
                <a:gd name="T47" fmla="*/ 54 h 64"/>
                <a:gd name="T48" fmla="*/ 6 w 64"/>
                <a:gd name="T49" fmla="*/ 50 h 64"/>
                <a:gd name="T50" fmla="*/ 4 w 64"/>
                <a:gd name="T51" fmla="*/ 44 h 64"/>
                <a:gd name="T52" fmla="*/ 2 w 64"/>
                <a:gd name="T53" fmla="*/ 38 h 64"/>
                <a:gd name="T54" fmla="*/ 0 w 64"/>
                <a:gd name="T55" fmla="*/ 32 h 64"/>
                <a:gd name="T56" fmla="*/ 0 w 64"/>
                <a:gd name="T57" fmla="*/ 32 h 64"/>
                <a:gd name="T58" fmla="*/ 2 w 64"/>
                <a:gd name="T59" fmla="*/ 26 h 64"/>
                <a:gd name="T60" fmla="*/ 4 w 64"/>
                <a:gd name="T61" fmla="*/ 20 h 64"/>
                <a:gd name="T62" fmla="*/ 6 w 64"/>
                <a:gd name="T63" fmla="*/ 14 h 64"/>
                <a:gd name="T64" fmla="*/ 10 w 64"/>
                <a:gd name="T65" fmla="*/ 10 h 64"/>
                <a:gd name="T66" fmla="*/ 14 w 64"/>
                <a:gd name="T67" fmla="*/ 6 h 64"/>
                <a:gd name="T68" fmla="*/ 20 w 64"/>
                <a:gd name="T69" fmla="*/ 2 h 64"/>
                <a:gd name="T70" fmla="*/ 26 w 64"/>
                <a:gd name="T71" fmla="*/ 0 h 64"/>
                <a:gd name="T72" fmla="*/ 32 w 64"/>
                <a:gd name="T73" fmla="*/ 0 h 64"/>
                <a:gd name="T74" fmla="*/ 32 w 64"/>
                <a:gd name="T75" fmla="*/ 0 h 6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4"/>
                <a:gd name="T115" fmla="*/ 0 h 64"/>
                <a:gd name="T116" fmla="*/ 64 w 64"/>
                <a:gd name="T117" fmla="*/ 64 h 6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4" h="64">
                  <a:moveTo>
                    <a:pt x="32" y="0"/>
                  </a:moveTo>
                  <a:lnTo>
                    <a:pt x="32" y="0"/>
                  </a:lnTo>
                  <a:lnTo>
                    <a:pt x="40" y="0"/>
                  </a:lnTo>
                  <a:lnTo>
                    <a:pt x="46" y="2"/>
                  </a:lnTo>
                  <a:lnTo>
                    <a:pt x="50" y="6"/>
                  </a:lnTo>
                  <a:lnTo>
                    <a:pt x="56" y="10"/>
                  </a:lnTo>
                  <a:lnTo>
                    <a:pt x="60" y="14"/>
                  </a:lnTo>
                  <a:lnTo>
                    <a:pt x="62" y="20"/>
                  </a:lnTo>
                  <a:lnTo>
                    <a:pt x="64" y="26"/>
                  </a:lnTo>
                  <a:lnTo>
                    <a:pt x="64" y="32"/>
                  </a:lnTo>
                  <a:lnTo>
                    <a:pt x="64" y="38"/>
                  </a:lnTo>
                  <a:lnTo>
                    <a:pt x="62" y="44"/>
                  </a:lnTo>
                  <a:lnTo>
                    <a:pt x="60" y="50"/>
                  </a:lnTo>
                  <a:lnTo>
                    <a:pt x="56" y="54"/>
                  </a:lnTo>
                  <a:lnTo>
                    <a:pt x="50" y="58"/>
                  </a:lnTo>
                  <a:lnTo>
                    <a:pt x="46" y="62"/>
                  </a:lnTo>
                  <a:lnTo>
                    <a:pt x="40" y="64"/>
                  </a:lnTo>
                  <a:lnTo>
                    <a:pt x="32" y="64"/>
                  </a:lnTo>
                  <a:lnTo>
                    <a:pt x="26" y="64"/>
                  </a:lnTo>
                  <a:lnTo>
                    <a:pt x="20" y="62"/>
                  </a:lnTo>
                  <a:lnTo>
                    <a:pt x="14" y="58"/>
                  </a:lnTo>
                  <a:lnTo>
                    <a:pt x="10" y="54"/>
                  </a:lnTo>
                  <a:lnTo>
                    <a:pt x="6" y="50"/>
                  </a:lnTo>
                  <a:lnTo>
                    <a:pt x="4" y="44"/>
                  </a:lnTo>
                  <a:lnTo>
                    <a:pt x="2" y="38"/>
                  </a:lnTo>
                  <a:lnTo>
                    <a:pt x="0" y="32"/>
                  </a:lnTo>
                  <a:lnTo>
                    <a:pt x="2" y="26"/>
                  </a:lnTo>
                  <a:lnTo>
                    <a:pt x="4" y="20"/>
                  </a:lnTo>
                  <a:lnTo>
                    <a:pt x="6" y="14"/>
                  </a:lnTo>
                  <a:lnTo>
                    <a:pt x="10" y="10"/>
                  </a:lnTo>
                  <a:lnTo>
                    <a:pt x="14" y="6"/>
                  </a:lnTo>
                  <a:lnTo>
                    <a:pt x="20" y="2"/>
                  </a:lnTo>
                  <a:lnTo>
                    <a:pt x="26" y="0"/>
                  </a:lnTo>
                  <a:lnTo>
                    <a:pt x="32" y="0"/>
                  </a:lnTo>
                  <a:close/>
                </a:path>
              </a:pathLst>
            </a:custGeom>
            <a:solidFill>
              <a:srgbClr val="9C5A4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6" name="Freeform 774">
              <a:extLst>
                <a:ext uri="{FF2B5EF4-FFF2-40B4-BE49-F238E27FC236}">
                  <a16:creationId xmlns:a16="http://schemas.microsoft.com/office/drawing/2014/main" id="{CD4EE300-2B41-4E9A-874D-6D99D1E34470}"/>
                </a:ext>
              </a:extLst>
            </p:cNvPr>
            <p:cNvSpPr>
              <a:spLocks/>
            </p:cNvSpPr>
            <p:nvPr/>
          </p:nvSpPr>
          <p:spPr bwMode="auto">
            <a:xfrm>
              <a:off x="4343" y="2415"/>
              <a:ext cx="62" cy="64"/>
            </a:xfrm>
            <a:custGeom>
              <a:avLst/>
              <a:gdLst>
                <a:gd name="T0" fmla="*/ 30 w 62"/>
                <a:gd name="T1" fmla="*/ 0 h 64"/>
                <a:gd name="T2" fmla="*/ 30 w 62"/>
                <a:gd name="T3" fmla="*/ 0 h 64"/>
                <a:gd name="T4" fmla="*/ 38 w 62"/>
                <a:gd name="T5" fmla="*/ 2 h 64"/>
                <a:gd name="T6" fmla="*/ 42 w 62"/>
                <a:gd name="T7" fmla="*/ 4 h 64"/>
                <a:gd name="T8" fmla="*/ 52 w 62"/>
                <a:gd name="T9" fmla="*/ 10 h 64"/>
                <a:gd name="T10" fmla="*/ 60 w 62"/>
                <a:gd name="T11" fmla="*/ 20 h 64"/>
                <a:gd name="T12" fmla="*/ 62 w 62"/>
                <a:gd name="T13" fmla="*/ 26 h 64"/>
                <a:gd name="T14" fmla="*/ 62 w 62"/>
                <a:gd name="T15" fmla="*/ 32 h 64"/>
                <a:gd name="T16" fmla="*/ 62 w 62"/>
                <a:gd name="T17" fmla="*/ 32 h 64"/>
                <a:gd name="T18" fmla="*/ 62 w 62"/>
                <a:gd name="T19" fmla="*/ 38 h 64"/>
                <a:gd name="T20" fmla="*/ 60 w 62"/>
                <a:gd name="T21" fmla="*/ 44 h 64"/>
                <a:gd name="T22" fmla="*/ 52 w 62"/>
                <a:gd name="T23" fmla="*/ 54 h 64"/>
                <a:gd name="T24" fmla="*/ 42 w 62"/>
                <a:gd name="T25" fmla="*/ 60 h 64"/>
                <a:gd name="T26" fmla="*/ 38 w 62"/>
                <a:gd name="T27" fmla="*/ 62 h 64"/>
                <a:gd name="T28" fmla="*/ 30 w 62"/>
                <a:gd name="T29" fmla="*/ 64 h 64"/>
                <a:gd name="T30" fmla="*/ 30 w 62"/>
                <a:gd name="T31" fmla="*/ 64 h 64"/>
                <a:gd name="T32" fmla="*/ 24 w 62"/>
                <a:gd name="T33" fmla="*/ 62 h 64"/>
                <a:gd name="T34" fmla="*/ 18 w 62"/>
                <a:gd name="T35" fmla="*/ 60 h 64"/>
                <a:gd name="T36" fmla="*/ 8 w 62"/>
                <a:gd name="T37" fmla="*/ 54 h 64"/>
                <a:gd name="T38" fmla="*/ 2 w 62"/>
                <a:gd name="T39" fmla="*/ 44 h 64"/>
                <a:gd name="T40" fmla="*/ 0 w 62"/>
                <a:gd name="T41" fmla="*/ 38 h 64"/>
                <a:gd name="T42" fmla="*/ 0 w 62"/>
                <a:gd name="T43" fmla="*/ 32 h 64"/>
                <a:gd name="T44" fmla="*/ 0 w 62"/>
                <a:gd name="T45" fmla="*/ 32 h 64"/>
                <a:gd name="T46" fmla="*/ 0 w 62"/>
                <a:gd name="T47" fmla="*/ 26 h 64"/>
                <a:gd name="T48" fmla="*/ 2 w 62"/>
                <a:gd name="T49" fmla="*/ 20 h 64"/>
                <a:gd name="T50" fmla="*/ 8 w 62"/>
                <a:gd name="T51" fmla="*/ 10 h 64"/>
                <a:gd name="T52" fmla="*/ 18 w 62"/>
                <a:gd name="T53" fmla="*/ 4 h 64"/>
                <a:gd name="T54" fmla="*/ 24 w 62"/>
                <a:gd name="T55" fmla="*/ 2 h 64"/>
                <a:gd name="T56" fmla="*/ 30 w 62"/>
                <a:gd name="T57" fmla="*/ 0 h 64"/>
                <a:gd name="T58" fmla="*/ 30 w 62"/>
                <a:gd name="T59" fmla="*/ 0 h 6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2"/>
                <a:gd name="T91" fmla="*/ 0 h 64"/>
                <a:gd name="T92" fmla="*/ 62 w 62"/>
                <a:gd name="T93" fmla="*/ 64 h 6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2" h="64">
                  <a:moveTo>
                    <a:pt x="30" y="0"/>
                  </a:moveTo>
                  <a:lnTo>
                    <a:pt x="30" y="0"/>
                  </a:lnTo>
                  <a:lnTo>
                    <a:pt x="38" y="2"/>
                  </a:lnTo>
                  <a:lnTo>
                    <a:pt x="42" y="4"/>
                  </a:lnTo>
                  <a:lnTo>
                    <a:pt x="52" y="10"/>
                  </a:lnTo>
                  <a:lnTo>
                    <a:pt x="60" y="20"/>
                  </a:lnTo>
                  <a:lnTo>
                    <a:pt x="62" y="26"/>
                  </a:lnTo>
                  <a:lnTo>
                    <a:pt x="62" y="32"/>
                  </a:lnTo>
                  <a:lnTo>
                    <a:pt x="62" y="38"/>
                  </a:lnTo>
                  <a:lnTo>
                    <a:pt x="60" y="44"/>
                  </a:lnTo>
                  <a:lnTo>
                    <a:pt x="52" y="54"/>
                  </a:lnTo>
                  <a:lnTo>
                    <a:pt x="42" y="60"/>
                  </a:lnTo>
                  <a:lnTo>
                    <a:pt x="38" y="62"/>
                  </a:lnTo>
                  <a:lnTo>
                    <a:pt x="30" y="64"/>
                  </a:lnTo>
                  <a:lnTo>
                    <a:pt x="24" y="62"/>
                  </a:lnTo>
                  <a:lnTo>
                    <a:pt x="18" y="60"/>
                  </a:lnTo>
                  <a:lnTo>
                    <a:pt x="8" y="54"/>
                  </a:lnTo>
                  <a:lnTo>
                    <a:pt x="2" y="44"/>
                  </a:lnTo>
                  <a:lnTo>
                    <a:pt x="0" y="38"/>
                  </a:lnTo>
                  <a:lnTo>
                    <a:pt x="0" y="32"/>
                  </a:lnTo>
                  <a:lnTo>
                    <a:pt x="0" y="26"/>
                  </a:lnTo>
                  <a:lnTo>
                    <a:pt x="2" y="20"/>
                  </a:lnTo>
                  <a:lnTo>
                    <a:pt x="8" y="10"/>
                  </a:lnTo>
                  <a:lnTo>
                    <a:pt x="18" y="4"/>
                  </a:lnTo>
                  <a:lnTo>
                    <a:pt x="24" y="2"/>
                  </a:lnTo>
                  <a:lnTo>
                    <a:pt x="30" y="0"/>
                  </a:lnTo>
                  <a:close/>
                </a:path>
              </a:pathLst>
            </a:custGeom>
            <a:solidFill>
              <a:srgbClr val="9C594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 name="Freeform 775">
              <a:extLst>
                <a:ext uri="{FF2B5EF4-FFF2-40B4-BE49-F238E27FC236}">
                  <a16:creationId xmlns:a16="http://schemas.microsoft.com/office/drawing/2014/main" id="{9CBCA208-0EC2-4DDC-A7DF-3FA01C91E1E3}"/>
                </a:ext>
              </a:extLst>
            </p:cNvPr>
            <p:cNvSpPr>
              <a:spLocks/>
            </p:cNvSpPr>
            <p:nvPr/>
          </p:nvSpPr>
          <p:spPr bwMode="auto">
            <a:xfrm>
              <a:off x="4343" y="2417"/>
              <a:ext cx="62" cy="60"/>
            </a:xfrm>
            <a:custGeom>
              <a:avLst/>
              <a:gdLst>
                <a:gd name="T0" fmla="*/ 30 w 62"/>
                <a:gd name="T1" fmla="*/ 0 h 60"/>
                <a:gd name="T2" fmla="*/ 30 w 62"/>
                <a:gd name="T3" fmla="*/ 0 h 60"/>
                <a:gd name="T4" fmla="*/ 36 w 62"/>
                <a:gd name="T5" fmla="*/ 0 h 60"/>
                <a:gd name="T6" fmla="*/ 42 w 62"/>
                <a:gd name="T7" fmla="*/ 2 h 60"/>
                <a:gd name="T8" fmla="*/ 52 w 62"/>
                <a:gd name="T9" fmla="*/ 8 h 60"/>
                <a:gd name="T10" fmla="*/ 58 w 62"/>
                <a:gd name="T11" fmla="*/ 18 h 60"/>
                <a:gd name="T12" fmla="*/ 60 w 62"/>
                <a:gd name="T13" fmla="*/ 24 h 60"/>
                <a:gd name="T14" fmla="*/ 62 w 62"/>
                <a:gd name="T15" fmla="*/ 30 h 60"/>
                <a:gd name="T16" fmla="*/ 62 w 62"/>
                <a:gd name="T17" fmla="*/ 30 h 60"/>
                <a:gd name="T18" fmla="*/ 60 w 62"/>
                <a:gd name="T19" fmla="*/ 36 h 60"/>
                <a:gd name="T20" fmla="*/ 58 w 62"/>
                <a:gd name="T21" fmla="*/ 42 h 60"/>
                <a:gd name="T22" fmla="*/ 52 w 62"/>
                <a:gd name="T23" fmla="*/ 52 h 60"/>
                <a:gd name="T24" fmla="*/ 42 w 62"/>
                <a:gd name="T25" fmla="*/ 58 h 60"/>
                <a:gd name="T26" fmla="*/ 36 w 62"/>
                <a:gd name="T27" fmla="*/ 60 h 60"/>
                <a:gd name="T28" fmla="*/ 30 w 62"/>
                <a:gd name="T29" fmla="*/ 60 h 60"/>
                <a:gd name="T30" fmla="*/ 30 w 62"/>
                <a:gd name="T31" fmla="*/ 60 h 60"/>
                <a:gd name="T32" fmla="*/ 24 w 62"/>
                <a:gd name="T33" fmla="*/ 60 h 60"/>
                <a:gd name="T34" fmla="*/ 18 w 62"/>
                <a:gd name="T35" fmla="*/ 58 h 60"/>
                <a:gd name="T36" fmla="*/ 10 w 62"/>
                <a:gd name="T37" fmla="*/ 52 h 60"/>
                <a:gd name="T38" fmla="*/ 2 w 62"/>
                <a:gd name="T39" fmla="*/ 42 h 60"/>
                <a:gd name="T40" fmla="*/ 2 w 62"/>
                <a:gd name="T41" fmla="*/ 36 h 60"/>
                <a:gd name="T42" fmla="*/ 0 w 62"/>
                <a:gd name="T43" fmla="*/ 30 h 60"/>
                <a:gd name="T44" fmla="*/ 0 w 62"/>
                <a:gd name="T45" fmla="*/ 30 h 60"/>
                <a:gd name="T46" fmla="*/ 2 w 62"/>
                <a:gd name="T47" fmla="*/ 24 h 60"/>
                <a:gd name="T48" fmla="*/ 2 w 62"/>
                <a:gd name="T49" fmla="*/ 18 h 60"/>
                <a:gd name="T50" fmla="*/ 10 w 62"/>
                <a:gd name="T51" fmla="*/ 8 h 60"/>
                <a:gd name="T52" fmla="*/ 18 w 62"/>
                <a:gd name="T53" fmla="*/ 2 h 60"/>
                <a:gd name="T54" fmla="*/ 24 w 62"/>
                <a:gd name="T55" fmla="*/ 0 h 60"/>
                <a:gd name="T56" fmla="*/ 30 w 62"/>
                <a:gd name="T57" fmla="*/ 0 h 60"/>
                <a:gd name="T58" fmla="*/ 30 w 62"/>
                <a:gd name="T59" fmla="*/ 0 h 6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2"/>
                <a:gd name="T91" fmla="*/ 0 h 60"/>
                <a:gd name="T92" fmla="*/ 62 w 62"/>
                <a:gd name="T93" fmla="*/ 60 h 6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2" h="60">
                  <a:moveTo>
                    <a:pt x="30" y="0"/>
                  </a:moveTo>
                  <a:lnTo>
                    <a:pt x="30" y="0"/>
                  </a:lnTo>
                  <a:lnTo>
                    <a:pt x="36" y="0"/>
                  </a:lnTo>
                  <a:lnTo>
                    <a:pt x="42" y="2"/>
                  </a:lnTo>
                  <a:lnTo>
                    <a:pt x="52" y="8"/>
                  </a:lnTo>
                  <a:lnTo>
                    <a:pt x="58" y="18"/>
                  </a:lnTo>
                  <a:lnTo>
                    <a:pt x="60" y="24"/>
                  </a:lnTo>
                  <a:lnTo>
                    <a:pt x="62" y="30"/>
                  </a:lnTo>
                  <a:lnTo>
                    <a:pt x="60" y="36"/>
                  </a:lnTo>
                  <a:lnTo>
                    <a:pt x="58" y="42"/>
                  </a:lnTo>
                  <a:lnTo>
                    <a:pt x="52" y="52"/>
                  </a:lnTo>
                  <a:lnTo>
                    <a:pt x="42" y="58"/>
                  </a:lnTo>
                  <a:lnTo>
                    <a:pt x="36" y="60"/>
                  </a:lnTo>
                  <a:lnTo>
                    <a:pt x="30" y="60"/>
                  </a:lnTo>
                  <a:lnTo>
                    <a:pt x="24" y="60"/>
                  </a:lnTo>
                  <a:lnTo>
                    <a:pt x="18" y="58"/>
                  </a:lnTo>
                  <a:lnTo>
                    <a:pt x="10" y="52"/>
                  </a:lnTo>
                  <a:lnTo>
                    <a:pt x="2" y="42"/>
                  </a:lnTo>
                  <a:lnTo>
                    <a:pt x="2" y="36"/>
                  </a:lnTo>
                  <a:lnTo>
                    <a:pt x="0" y="30"/>
                  </a:lnTo>
                  <a:lnTo>
                    <a:pt x="2" y="24"/>
                  </a:lnTo>
                  <a:lnTo>
                    <a:pt x="2" y="18"/>
                  </a:lnTo>
                  <a:lnTo>
                    <a:pt x="10" y="8"/>
                  </a:lnTo>
                  <a:lnTo>
                    <a:pt x="18" y="2"/>
                  </a:lnTo>
                  <a:lnTo>
                    <a:pt x="24" y="0"/>
                  </a:lnTo>
                  <a:lnTo>
                    <a:pt x="30" y="0"/>
                  </a:lnTo>
                  <a:close/>
                </a:path>
              </a:pathLst>
            </a:custGeom>
            <a:solidFill>
              <a:srgbClr val="9C584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8" name="Freeform 776">
              <a:extLst>
                <a:ext uri="{FF2B5EF4-FFF2-40B4-BE49-F238E27FC236}">
                  <a16:creationId xmlns:a16="http://schemas.microsoft.com/office/drawing/2014/main" id="{0B9D7941-716E-4B22-B7A1-6300AAC738D0}"/>
                </a:ext>
              </a:extLst>
            </p:cNvPr>
            <p:cNvSpPr>
              <a:spLocks/>
            </p:cNvSpPr>
            <p:nvPr/>
          </p:nvSpPr>
          <p:spPr bwMode="auto">
            <a:xfrm>
              <a:off x="4345" y="2417"/>
              <a:ext cx="58" cy="60"/>
            </a:xfrm>
            <a:custGeom>
              <a:avLst/>
              <a:gdLst>
                <a:gd name="T0" fmla="*/ 28 w 58"/>
                <a:gd name="T1" fmla="*/ 0 h 60"/>
                <a:gd name="T2" fmla="*/ 28 w 58"/>
                <a:gd name="T3" fmla="*/ 0 h 60"/>
                <a:gd name="T4" fmla="*/ 34 w 58"/>
                <a:gd name="T5" fmla="*/ 2 h 60"/>
                <a:gd name="T6" fmla="*/ 40 w 58"/>
                <a:gd name="T7" fmla="*/ 2 h 60"/>
                <a:gd name="T8" fmla="*/ 50 w 58"/>
                <a:gd name="T9" fmla="*/ 10 h 60"/>
                <a:gd name="T10" fmla="*/ 56 w 58"/>
                <a:gd name="T11" fmla="*/ 18 h 60"/>
                <a:gd name="T12" fmla="*/ 58 w 58"/>
                <a:gd name="T13" fmla="*/ 24 h 60"/>
                <a:gd name="T14" fmla="*/ 58 w 58"/>
                <a:gd name="T15" fmla="*/ 30 h 60"/>
                <a:gd name="T16" fmla="*/ 58 w 58"/>
                <a:gd name="T17" fmla="*/ 30 h 60"/>
                <a:gd name="T18" fmla="*/ 58 w 58"/>
                <a:gd name="T19" fmla="*/ 36 h 60"/>
                <a:gd name="T20" fmla="*/ 56 w 58"/>
                <a:gd name="T21" fmla="*/ 42 h 60"/>
                <a:gd name="T22" fmla="*/ 50 w 58"/>
                <a:gd name="T23" fmla="*/ 50 h 60"/>
                <a:gd name="T24" fmla="*/ 40 w 58"/>
                <a:gd name="T25" fmla="*/ 58 h 60"/>
                <a:gd name="T26" fmla="*/ 34 w 58"/>
                <a:gd name="T27" fmla="*/ 58 h 60"/>
                <a:gd name="T28" fmla="*/ 28 w 58"/>
                <a:gd name="T29" fmla="*/ 60 h 60"/>
                <a:gd name="T30" fmla="*/ 28 w 58"/>
                <a:gd name="T31" fmla="*/ 60 h 60"/>
                <a:gd name="T32" fmla="*/ 22 w 58"/>
                <a:gd name="T33" fmla="*/ 58 h 60"/>
                <a:gd name="T34" fmla="*/ 18 w 58"/>
                <a:gd name="T35" fmla="*/ 58 h 60"/>
                <a:gd name="T36" fmla="*/ 8 w 58"/>
                <a:gd name="T37" fmla="*/ 50 h 60"/>
                <a:gd name="T38" fmla="*/ 2 w 58"/>
                <a:gd name="T39" fmla="*/ 42 h 60"/>
                <a:gd name="T40" fmla="*/ 0 w 58"/>
                <a:gd name="T41" fmla="*/ 36 h 60"/>
                <a:gd name="T42" fmla="*/ 0 w 58"/>
                <a:gd name="T43" fmla="*/ 30 h 60"/>
                <a:gd name="T44" fmla="*/ 0 w 58"/>
                <a:gd name="T45" fmla="*/ 30 h 60"/>
                <a:gd name="T46" fmla="*/ 0 w 58"/>
                <a:gd name="T47" fmla="*/ 24 h 60"/>
                <a:gd name="T48" fmla="*/ 2 w 58"/>
                <a:gd name="T49" fmla="*/ 18 h 60"/>
                <a:gd name="T50" fmla="*/ 8 w 58"/>
                <a:gd name="T51" fmla="*/ 10 h 60"/>
                <a:gd name="T52" fmla="*/ 18 w 58"/>
                <a:gd name="T53" fmla="*/ 2 h 60"/>
                <a:gd name="T54" fmla="*/ 22 w 58"/>
                <a:gd name="T55" fmla="*/ 2 h 60"/>
                <a:gd name="T56" fmla="*/ 28 w 58"/>
                <a:gd name="T57" fmla="*/ 0 h 60"/>
                <a:gd name="T58" fmla="*/ 28 w 58"/>
                <a:gd name="T59" fmla="*/ 0 h 6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58"/>
                <a:gd name="T91" fmla="*/ 0 h 60"/>
                <a:gd name="T92" fmla="*/ 58 w 58"/>
                <a:gd name="T93" fmla="*/ 60 h 6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58" h="60">
                  <a:moveTo>
                    <a:pt x="28" y="0"/>
                  </a:moveTo>
                  <a:lnTo>
                    <a:pt x="28" y="0"/>
                  </a:lnTo>
                  <a:lnTo>
                    <a:pt x="34" y="2"/>
                  </a:lnTo>
                  <a:lnTo>
                    <a:pt x="40" y="2"/>
                  </a:lnTo>
                  <a:lnTo>
                    <a:pt x="50" y="10"/>
                  </a:lnTo>
                  <a:lnTo>
                    <a:pt x="56" y="18"/>
                  </a:lnTo>
                  <a:lnTo>
                    <a:pt x="58" y="24"/>
                  </a:lnTo>
                  <a:lnTo>
                    <a:pt x="58" y="30"/>
                  </a:lnTo>
                  <a:lnTo>
                    <a:pt x="58" y="36"/>
                  </a:lnTo>
                  <a:lnTo>
                    <a:pt x="56" y="42"/>
                  </a:lnTo>
                  <a:lnTo>
                    <a:pt x="50" y="50"/>
                  </a:lnTo>
                  <a:lnTo>
                    <a:pt x="40" y="58"/>
                  </a:lnTo>
                  <a:lnTo>
                    <a:pt x="34" y="58"/>
                  </a:lnTo>
                  <a:lnTo>
                    <a:pt x="28" y="60"/>
                  </a:lnTo>
                  <a:lnTo>
                    <a:pt x="22" y="58"/>
                  </a:lnTo>
                  <a:lnTo>
                    <a:pt x="18" y="58"/>
                  </a:lnTo>
                  <a:lnTo>
                    <a:pt x="8" y="50"/>
                  </a:lnTo>
                  <a:lnTo>
                    <a:pt x="2" y="42"/>
                  </a:lnTo>
                  <a:lnTo>
                    <a:pt x="0" y="36"/>
                  </a:lnTo>
                  <a:lnTo>
                    <a:pt x="0" y="30"/>
                  </a:lnTo>
                  <a:lnTo>
                    <a:pt x="0" y="24"/>
                  </a:lnTo>
                  <a:lnTo>
                    <a:pt x="2" y="18"/>
                  </a:lnTo>
                  <a:lnTo>
                    <a:pt x="8" y="10"/>
                  </a:lnTo>
                  <a:lnTo>
                    <a:pt x="18" y="2"/>
                  </a:lnTo>
                  <a:lnTo>
                    <a:pt x="22" y="2"/>
                  </a:lnTo>
                  <a:lnTo>
                    <a:pt x="28" y="0"/>
                  </a:lnTo>
                  <a:close/>
                </a:path>
              </a:pathLst>
            </a:custGeom>
            <a:solidFill>
              <a:srgbClr val="9C574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9" name="Freeform 777">
              <a:extLst>
                <a:ext uri="{FF2B5EF4-FFF2-40B4-BE49-F238E27FC236}">
                  <a16:creationId xmlns:a16="http://schemas.microsoft.com/office/drawing/2014/main" id="{3228978E-3976-4A43-890F-A10C7B0F3BD6}"/>
                </a:ext>
              </a:extLst>
            </p:cNvPr>
            <p:cNvSpPr>
              <a:spLocks/>
            </p:cNvSpPr>
            <p:nvPr/>
          </p:nvSpPr>
          <p:spPr bwMode="auto">
            <a:xfrm>
              <a:off x="4345" y="2419"/>
              <a:ext cx="58" cy="56"/>
            </a:xfrm>
            <a:custGeom>
              <a:avLst/>
              <a:gdLst>
                <a:gd name="T0" fmla="*/ 28 w 58"/>
                <a:gd name="T1" fmla="*/ 0 h 56"/>
                <a:gd name="T2" fmla="*/ 28 w 58"/>
                <a:gd name="T3" fmla="*/ 0 h 56"/>
                <a:gd name="T4" fmla="*/ 40 w 58"/>
                <a:gd name="T5" fmla="*/ 2 h 56"/>
                <a:gd name="T6" fmla="*/ 48 w 58"/>
                <a:gd name="T7" fmla="*/ 8 h 56"/>
                <a:gd name="T8" fmla="*/ 54 w 58"/>
                <a:gd name="T9" fmla="*/ 16 h 56"/>
                <a:gd name="T10" fmla="*/ 58 w 58"/>
                <a:gd name="T11" fmla="*/ 28 h 56"/>
                <a:gd name="T12" fmla="*/ 58 w 58"/>
                <a:gd name="T13" fmla="*/ 28 h 56"/>
                <a:gd name="T14" fmla="*/ 54 w 58"/>
                <a:gd name="T15" fmla="*/ 40 h 56"/>
                <a:gd name="T16" fmla="*/ 48 w 58"/>
                <a:gd name="T17" fmla="*/ 48 h 56"/>
                <a:gd name="T18" fmla="*/ 40 w 58"/>
                <a:gd name="T19" fmla="*/ 54 h 56"/>
                <a:gd name="T20" fmla="*/ 28 w 58"/>
                <a:gd name="T21" fmla="*/ 56 h 56"/>
                <a:gd name="T22" fmla="*/ 28 w 58"/>
                <a:gd name="T23" fmla="*/ 56 h 56"/>
                <a:gd name="T24" fmla="*/ 18 w 58"/>
                <a:gd name="T25" fmla="*/ 54 h 56"/>
                <a:gd name="T26" fmla="*/ 8 w 58"/>
                <a:gd name="T27" fmla="*/ 48 h 56"/>
                <a:gd name="T28" fmla="*/ 2 w 58"/>
                <a:gd name="T29" fmla="*/ 40 h 56"/>
                <a:gd name="T30" fmla="*/ 0 w 58"/>
                <a:gd name="T31" fmla="*/ 28 h 56"/>
                <a:gd name="T32" fmla="*/ 0 w 58"/>
                <a:gd name="T33" fmla="*/ 28 h 56"/>
                <a:gd name="T34" fmla="*/ 2 w 58"/>
                <a:gd name="T35" fmla="*/ 16 h 56"/>
                <a:gd name="T36" fmla="*/ 8 w 58"/>
                <a:gd name="T37" fmla="*/ 8 h 56"/>
                <a:gd name="T38" fmla="*/ 18 w 58"/>
                <a:gd name="T39" fmla="*/ 2 h 56"/>
                <a:gd name="T40" fmla="*/ 28 w 58"/>
                <a:gd name="T41" fmla="*/ 0 h 56"/>
                <a:gd name="T42" fmla="*/ 28 w 58"/>
                <a:gd name="T43" fmla="*/ 0 h 5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8"/>
                <a:gd name="T67" fmla="*/ 0 h 56"/>
                <a:gd name="T68" fmla="*/ 58 w 58"/>
                <a:gd name="T69" fmla="*/ 56 h 5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8" h="56">
                  <a:moveTo>
                    <a:pt x="28" y="0"/>
                  </a:moveTo>
                  <a:lnTo>
                    <a:pt x="28" y="0"/>
                  </a:lnTo>
                  <a:lnTo>
                    <a:pt x="40" y="2"/>
                  </a:lnTo>
                  <a:lnTo>
                    <a:pt x="48" y="8"/>
                  </a:lnTo>
                  <a:lnTo>
                    <a:pt x="54" y="16"/>
                  </a:lnTo>
                  <a:lnTo>
                    <a:pt x="58" y="28"/>
                  </a:lnTo>
                  <a:lnTo>
                    <a:pt x="54" y="40"/>
                  </a:lnTo>
                  <a:lnTo>
                    <a:pt x="48" y="48"/>
                  </a:lnTo>
                  <a:lnTo>
                    <a:pt x="40" y="54"/>
                  </a:lnTo>
                  <a:lnTo>
                    <a:pt x="28" y="56"/>
                  </a:lnTo>
                  <a:lnTo>
                    <a:pt x="18" y="54"/>
                  </a:lnTo>
                  <a:lnTo>
                    <a:pt x="8" y="48"/>
                  </a:lnTo>
                  <a:lnTo>
                    <a:pt x="2" y="40"/>
                  </a:lnTo>
                  <a:lnTo>
                    <a:pt x="0" y="28"/>
                  </a:lnTo>
                  <a:lnTo>
                    <a:pt x="2" y="16"/>
                  </a:lnTo>
                  <a:lnTo>
                    <a:pt x="8" y="8"/>
                  </a:lnTo>
                  <a:lnTo>
                    <a:pt x="18" y="2"/>
                  </a:lnTo>
                  <a:lnTo>
                    <a:pt x="28" y="0"/>
                  </a:lnTo>
                  <a:close/>
                </a:path>
              </a:pathLst>
            </a:custGeom>
            <a:solidFill>
              <a:srgbClr val="9C56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40" name="Freeform 778">
              <a:extLst>
                <a:ext uri="{FF2B5EF4-FFF2-40B4-BE49-F238E27FC236}">
                  <a16:creationId xmlns:a16="http://schemas.microsoft.com/office/drawing/2014/main" id="{5441CA45-431E-4AF2-9F71-4FE25D9318C7}"/>
                </a:ext>
              </a:extLst>
            </p:cNvPr>
            <p:cNvSpPr>
              <a:spLocks/>
            </p:cNvSpPr>
            <p:nvPr/>
          </p:nvSpPr>
          <p:spPr bwMode="auto">
            <a:xfrm>
              <a:off x="4347" y="2419"/>
              <a:ext cx="54" cy="56"/>
            </a:xfrm>
            <a:custGeom>
              <a:avLst/>
              <a:gdLst>
                <a:gd name="T0" fmla="*/ 26 w 54"/>
                <a:gd name="T1" fmla="*/ 0 h 56"/>
                <a:gd name="T2" fmla="*/ 26 w 54"/>
                <a:gd name="T3" fmla="*/ 0 h 56"/>
                <a:gd name="T4" fmla="*/ 38 w 54"/>
                <a:gd name="T5" fmla="*/ 2 h 56"/>
                <a:gd name="T6" fmla="*/ 46 w 54"/>
                <a:gd name="T7" fmla="*/ 8 h 56"/>
                <a:gd name="T8" fmla="*/ 52 w 54"/>
                <a:gd name="T9" fmla="*/ 18 h 56"/>
                <a:gd name="T10" fmla="*/ 54 w 54"/>
                <a:gd name="T11" fmla="*/ 28 h 56"/>
                <a:gd name="T12" fmla="*/ 54 w 54"/>
                <a:gd name="T13" fmla="*/ 28 h 56"/>
                <a:gd name="T14" fmla="*/ 52 w 54"/>
                <a:gd name="T15" fmla="*/ 38 h 56"/>
                <a:gd name="T16" fmla="*/ 46 w 54"/>
                <a:gd name="T17" fmla="*/ 48 h 56"/>
                <a:gd name="T18" fmla="*/ 38 w 54"/>
                <a:gd name="T19" fmla="*/ 54 h 56"/>
                <a:gd name="T20" fmla="*/ 26 w 54"/>
                <a:gd name="T21" fmla="*/ 56 h 56"/>
                <a:gd name="T22" fmla="*/ 26 w 54"/>
                <a:gd name="T23" fmla="*/ 56 h 56"/>
                <a:gd name="T24" fmla="*/ 16 w 54"/>
                <a:gd name="T25" fmla="*/ 54 h 56"/>
                <a:gd name="T26" fmla="*/ 8 w 54"/>
                <a:gd name="T27" fmla="*/ 48 h 56"/>
                <a:gd name="T28" fmla="*/ 2 w 54"/>
                <a:gd name="T29" fmla="*/ 38 h 56"/>
                <a:gd name="T30" fmla="*/ 0 w 54"/>
                <a:gd name="T31" fmla="*/ 28 h 56"/>
                <a:gd name="T32" fmla="*/ 0 w 54"/>
                <a:gd name="T33" fmla="*/ 28 h 56"/>
                <a:gd name="T34" fmla="*/ 2 w 54"/>
                <a:gd name="T35" fmla="*/ 18 h 56"/>
                <a:gd name="T36" fmla="*/ 8 w 54"/>
                <a:gd name="T37" fmla="*/ 8 h 56"/>
                <a:gd name="T38" fmla="*/ 16 w 54"/>
                <a:gd name="T39" fmla="*/ 2 h 56"/>
                <a:gd name="T40" fmla="*/ 26 w 54"/>
                <a:gd name="T41" fmla="*/ 0 h 56"/>
                <a:gd name="T42" fmla="*/ 26 w 54"/>
                <a:gd name="T43" fmla="*/ 0 h 5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4"/>
                <a:gd name="T67" fmla="*/ 0 h 56"/>
                <a:gd name="T68" fmla="*/ 54 w 54"/>
                <a:gd name="T69" fmla="*/ 56 h 5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4" h="56">
                  <a:moveTo>
                    <a:pt x="26" y="0"/>
                  </a:moveTo>
                  <a:lnTo>
                    <a:pt x="26" y="0"/>
                  </a:lnTo>
                  <a:lnTo>
                    <a:pt x="38" y="2"/>
                  </a:lnTo>
                  <a:lnTo>
                    <a:pt x="46" y="8"/>
                  </a:lnTo>
                  <a:lnTo>
                    <a:pt x="52" y="18"/>
                  </a:lnTo>
                  <a:lnTo>
                    <a:pt x="54" y="28"/>
                  </a:lnTo>
                  <a:lnTo>
                    <a:pt x="52" y="38"/>
                  </a:lnTo>
                  <a:lnTo>
                    <a:pt x="46" y="48"/>
                  </a:lnTo>
                  <a:lnTo>
                    <a:pt x="38" y="54"/>
                  </a:lnTo>
                  <a:lnTo>
                    <a:pt x="26" y="56"/>
                  </a:lnTo>
                  <a:lnTo>
                    <a:pt x="16" y="54"/>
                  </a:lnTo>
                  <a:lnTo>
                    <a:pt x="8" y="48"/>
                  </a:lnTo>
                  <a:lnTo>
                    <a:pt x="2" y="38"/>
                  </a:lnTo>
                  <a:lnTo>
                    <a:pt x="0" y="28"/>
                  </a:lnTo>
                  <a:lnTo>
                    <a:pt x="2" y="18"/>
                  </a:lnTo>
                  <a:lnTo>
                    <a:pt x="8" y="8"/>
                  </a:lnTo>
                  <a:lnTo>
                    <a:pt x="16" y="2"/>
                  </a:lnTo>
                  <a:lnTo>
                    <a:pt x="26" y="0"/>
                  </a:lnTo>
                  <a:close/>
                </a:path>
              </a:pathLst>
            </a:custGeom>
            <a:solidFill>
              <a:srgbClr val="9C55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41" name="Freeform 779">
              <a:extLst>
                <a:ext uri="{FF2B5EF4-FFF2-40B4-BE49-F238E27FC236}">
                  <a16:creationId xmlns:a16="http://schemas.microsoft.com/office/drawing/2014/main" id="{991D637A-3C4D-478E-BD32-636872134E61}"/>
                </a:ext>
              </a:extLst>
            </p:cNvPr>
            <p:cNvSpPr>
              <a:spLocks/>
            </p:cNvSpPr>
            <p:nvPr/>
          </p:nvSpPr>
          <p:spPr bwMode="auto">
            <a:xfrm>
              <a:off x="4347" y="2421"/>
              <a:ext cx="54" cy="52"/>
            </a:xfrm>
            <a:custGeom>
              <a:avLst/>
              <a:gdLst>
                <a:gd name="T0" fmla="*/ 26 w 54"/>
                <a:gd name="T1" fmla="*/ 0 h 52"/>
                <a:gd name="T2" fmla="*/ 26 w 54"/>
                <a:gd name="T3" fmla="*/ 0 h 52"/>
                <a:gd name="T4" fmla="*/ 38 w 54"/>
                <a:gd name="T5" fmla="*/ 2 h 52"/>
                <a:gd name="T6" fmla="*/ 46 w 54"/>
                <a:gd name="T7" fmla="*/ 8 h 52"/>
                <a:gd name="T8" fmla="*/ 52 w 54"/>
                <a:gd name="T9" fmla="*/ 16 h 52"/>
                <a:gd name="T10" fmla="*/ 54 w 54"/>
                <a:gd name="T11" fmla="*/ 26 h 52"/>
                <a:gd name="T12" fmla="*/ 54 w 54"/>
                <a:gd name="T13" fmla="*/ 26 h 52"/>
                <a:gd name="T14" fmla="*/ 52 w 54"/>
                <a:gd name="T15" fmla="*/ 36 h 52"/>
                <a:gd name="T16" fmla="*/ 46 w 54"/>
                <a:gd name="T17" fmla="*/ 44 h 52"/>
                <a:gd name="T18" fmla="*/ 38 w 54"/>
                <a:gd name="T19" fmla="*/ 50 h 52"/>
                <a:gd name="T20" fmla="*/ 26 w 54"/>
                <a:gd name="T21" fmla="*/ 52 h 52"/>
                <a:gd name="T22" fmla="*/ 26 w 54"/>
                <a:gd name="T23" fmla="*/ 52 h 52"/>
                <a:gd name="T24" fmla="*/ 16 w 54"/>
                <a:gd name="T25" fmla="*/ 50 h 52"/>
                <a:gd name="T26" fmla="*/ 8 w 54"/>
                <a:gd name="T27" fmla="*/ 44 h 52"/>
                <a:gd name="T28" fmla="*/ 2 w 54"/>
                <a:gd name="T29" fmla="*/ 36 h 52"/>
                <a:gd name="T30" fmla="*/ 0 w 54"/>
                <a:gd name="T31" fmla="*/ 26 h 52"/>
                <a:gd name="T32" fmla="*/ 0 w 54"/>
                <a:gd name="T33" fmla="*/ 26 h 52"/>
                <a:gd name="T34" fmla="*/ 2 w 54"/>
                <a:gd name="T35" fmla="*/ 16 h 52"/>
                <a:gd name="T36" fmla="*/ 8 w 54"/>
                <a:gd name="T37" fmla="*/ 8 h 52"/>
                <a:gd name="T38" fmla="*/ 16 w 54"/>
                <a:gd name="T39" fmla="*/ 2 h 52"/>
                <a:gd name="T40" fmla="*/ 26 w 54"/>
                <a:gd name="T41" fmla="*/ 0 h 52"/>
                <a:gd name="T42" fmla="*/ 26 w 54"/>
                <a:gd name="T43" fmla="*/ 0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4"/>
                <a:gd name="T67" fmla="*/ 0 h 52"/>
                <a:gd name="T68" fmla="*/ 54 w 54"/>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4" h="52">
                  <a:moveTo>
                    <a:pt x="26" y="0"/>
                  </a:moveTo>
                  <a:lnTo>
                    <a:pt x="26" y="0"/>
                  </a:lnTo>
                  <a:lnTo>
                    <a:pt x="38" y="2"/>
                  </a:lnTo>
                  <a:lnTo>
                    <a:pt x="46" y="8"/>
                  </a:lnTo>
                  <a:lnTo>
                    <a:pt x="52" y="16"/>
                  </a:lnTo>
                  <a:lnTo>
                    <a:pt x="54" y="26"/>
                  </a:lnTo>
                  <a:lnTo>
                    <a:pt x="52" y="36"/>
                  </a:lnTo>
                  <a:lnTo>
                    <a:pt x="46" y="44"/>
                  </a:lnTo>
                  <a:lnTo>
                    <a:pt x="38" y="50"/>
                  </a:lnTo>
                  <a:lnTo>
                    <a:pt x="26" y="52"/>
                  </a:lnTo>
                  <a:lnTo>
                    <a:pt x="16" y="50"/>
                  </a:lnTo>
                  <a:lnTo>
                    <a:pt x="8" y="44"/>
                  </a:lnTo>
                  <a:lnTo>
                    <a:pt x="2" y="36"/>
                  </a:lnTo>
                  <a:lnTo>
                    <a:pt x="0" y="26"/>
                  </a:lnTo>
                  <a:lnTo>
                    <a:pt x="2" y="16"/>
                  </a:lnTo>
                  <a:lnTo>
                    <a:pt x="8" y="8"/>
                  </a:lnTo>
                  <a:lnTo>
                    <a:pt x="16" y="2"/>
                  </a:lnTo>
                  <a:lnTo>
                    <a:pt x="26" y="0"/>
                  </a:lnTo>
                  <a:close/>
                </a:path>
              </a:pathLst>
            </a:custGeom>
            <a:solidFill>
              <a:srgbClr val="9C55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42" name="Freeform 780">
              <a:extLst>
                <a:ext uri="{FF2B5EF4-FFF2-40B4-BE49-F238E27FC236}">
                  <a16:creationId xmlns:a16="http://schemas.microsoft.com/office/drawing/2014/main" id="{9E2D9F7E-3410-4FC7-8F2B-EEEAAC8547B7}"/>
                </a:ext>
              </a:extLst>
            </p:cNvPr>
            <p:cNvSpPr>
              <a:spLocks/>
            </p:cNvSpPr>
            <p:nvPr/>
          </p:nvSpPr>
          <p:spPr bwMode="auto">
            <a:xfrm>
              <a:off x="4349" y="2421"/>
              <a:ext cx="50" cy="52"/>
            </a:xfrm>
            <a:custGeom>
              <a:avLst/>
              <a:gdLst>
                <a:gd name="T0" fmla="*/ 24 w 50"/>
                <a:gd name="T1" fmla="*/ 0 h 52"/>
                <a:gd name="T2" fmla="*/ 24 w 50"/>
                <a:gd name="T3" fmla="*/ 0 h 52"/>
                <a:gd name="T4" fmla="*/ 34 w 50"/>
                <a:gd name="T5" fmla="*/ 2 h 52"/>
                <a:gd name="T6" fmla="*/ 42 w 50"/>
                <a:gd name="T7" fmla="*/ 8 h 52"/>
                <a:gd name="T8" fmla="*/ 48 w 50"/>
                <a:gd name="T9" fmla="*/ 16 h 52"/>
                <a:gd name="T10" fmla="*/ 50 w 50"/>
                <a:gd name="T11" fmla="*/ 26 h 52"/>
                <a:gd name="T12" fmla="*/ 50 w 50"/>
                <a:gd name="T13" fmla="*/ 26 h 52"/>
                <a:gd name="T14" fmla="*/ 48 w 50"/>
                <a:gd name="T15" fmla="*/ 36 h 52"/>
                <a:gd name="T16" fmla="*/ 42 w 50"/>
                <a:gd name="T17" fmla="*/ 44 h 52"/>
                <a:gd name="T18" fmla="*/ 34 w 50"/>
                <a:gd name="T19" fmla="*/ 50 h 52"/>
                <a:gd name="T20" fmla="*/ 24 w 50"/>
                <a:gd name="T21" fmla="*/ 52 h 52"/>
                <a:gd name="T22" fmla="*/ 24 w 50"/>
                <a:gd name="T23" fmla="*/ 52 h 52"/>
                <a:gd name="T24" fmla="*/ 14 w 50"/>
                <a:gd name="T25" fmla="*/ 50 h 52"/>
                <a:gd name="T26" fmla="*/ 6 w 50"/>
                <a:gd name="T27" fmla="*/ 44 h 52"/>
                <a:gd name="T28" fmla="*/ 2 w 50"/>
                <a:gd name="T29" fmla="*/ 36 h 52"/>
                <a:gd name="T30" fmla="*/ 0 w 50"/>
                <a:gd name="T31" fmla="*/ 26 h 52"/>
                <a:gd name="T32" fmla="*/ 0 w 50"/>
                <a:gd name="T33" fmla="*/ 26 h 52"/>
                <a:gd name="T34" fmla="*/ 2 w 50"/>
                <a:gd name="T35" fmla="*/ 16 h 52"/>
                <a:gd name="T36" fmla="*/ 6 w 50"/>
                <a:gd name="T37" fmla="*/ 8 h 52"/>
                <a:gd name="T38" fmla="*/ 14 w 50"/>
                <a:gd name="T39" fmla="*/ 2 h 52"/>
                <a:gd name="T40" fmla="*/ 24 w 50"/>
                <a:gd name="T41" fmla="*/ 0 h 52"/>
                <a:gd name="T42" fmla="*/ 24 w 50"/>
                <a:gd name="T43" fmla="*/ 0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
                <a:gd name="T67" fmla="*/ 0 h 52"/>
                <a:gd name="T68" fmla="*/ 50 w 50"/>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 h="52">
                  <a:moveTo>
                    <a:pt x="24" y="0"/>
                  </a:moveTo>
                  <a:lnTo>
                    <a:pt x="24" y="0"/>
                  </a:lnTo>
                  <a:lnTo>
                    <a:pt x="34" y="2"/>
                  </a:lnTo>
                  <a:lnTo>
                    <a:pt x="42" y="8"/>
                  </a:lnTo>
                  <a:lnTo>
                    <a:pt x="48" y="16"/>
                  </a:lnTo>
                  <a:lnTo>
                    <a:pt x="50" y="26"/>
                  </a:lnTo>
                  <a:lnTo>
                    <a:pt x="48" y="36"/>
                  </a:lnTo>
                  <a:lnTo>
                    <a:pt x="42" y="44"/>
                  </a:lnTo>
                  <a:lnTo>
                    <a:pt x="34" y="50"/>
                  </a:lnTo>
                  <a:lnTo>
                    <a:pt x="24" y="52"/>
                  </a:lnTo>
                  <a:lnTo>
                    <a:pt x="14" y="50"/>
                  </a:lnTo>
                  <a:lnTo>
                    <a:pt x="6" y="44"/>
                  </a:lnTo>
                  <a:lnTo>
                    <a:pt x="2" y="36"/>
                  </a:lnTo>
                  <a:lnTo>
                    <a:pt x="0" y="26"/>
                  </a:lnTo>
                  <a:lnTo>
                    <a:pt x="2" y="16"/>
                  </a:lnTo>
                  <a:lnTo>
                    <a:pt x="6" y="8"/>
                  </a:lnTo>
                  <a:lnTo>
                    <a:pt x="14" y="2"/>
                  </a:lnTo>
                  <a:lnTo>
                    <a:pt x="24" y="0"/>
                  </a:lnTo>
                  <a:close/>
                </a:path>
              </a:pathLst>
            </a:custGeom>
            <a:solidFill>
              <a:srgbClr val="9C544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43" name="Freeform 781">
              <a:extLst>
                <a:ext uri="{FF2B5EF4-FFF2-40B4-BE49-F238E27FC236}">
                  <a16:creationId xmlns:a16="http://schemas.microsoft.com/office/drawing/2014/main" id="{D14F28C9-345F-4132-BC12-1140BC9852DB}"/>
                </a:ext>
              </a:extLst>
            </p:cNvPr>
            <p:cNvSpPr>
              <a:spLocks/>
            </p:cNvSpPr>
            <p:nvPr/>
          </p:nvSpPr>
          <p:spPr bwMode="auto">
            <a:xfrm>
              <a:off x="4349" y="2423"/>
              <a:ext cx="50" cy="48"/>
            </a:xfrm>
            <a:custGeom>
              <a:avLst/>
              <a:gdLst>
                <a:gd name="T0" fmla="*/ 24 w 50"/>
                <a:gd name="T1" fmla="*/ 0 h 48"/>
                <a:gd name="T2" fmla="*/ 24 w 50"/>
                <a:gd name="T3" fmla="*/ 0 h 48"/>
                <a:gd name="T4" fmla="*/ 34 w 50"/>
                <a:gd name="T5" fmla="*/ 2 h 48"/>
                <a:gd name="T6" fmla="*/ 42 w 50"/>
                <a:gd name="T7" fmla="*/ 6 h 48"/>
                <a:gd name="T8" fmla="*/ 48 w 50"/>
                <a:gd name="T9" fmla="*/ 14 h 48"/>
                <a:gd name="T10" fmla="*/ 50 w 50"/>
                <a:gd name="T11" fmla="*/ 24 h 48"/>
                <a:gd name="T12" fmla="*/ 50 w 50"/>
                <a:gd name="T13" fmla="*/ 24 h 48"/>
                <a:gd name="T14" fmla="*/ 48 w 50"/>
                <a:gd name="T15" fmla="*/ 34 h 48"/>
                <a:gd name="T16" fmla="*/ 42 w 50"/>
                <a:gd name="T17" fmla="*/ 42 h 48"/>
                <a:gd name="T18" fmla="*/ 34 w 50"/>
                <a:gd name="T19" fmla="*/ 46 h 48"/>
                <a:gd name="T20" fmla="*/ 24 w 50"/>
                <a:gd name="T21" fmla="*/ 48 h 48"/>
                <a:gd name="T22" fmla="*/ 24 w 50"/>
                <a:gd name="T23" fmla="*/ 48 h 48"/>
                <a:gd name="T24" fmla="*/ 16 w 50"/>
                <a:gd name="T25" fmla="*/ 46 h 48"/>
                <a:gd name="T26" fmla="*/ 8 w 50"/>
                <a:gd name="T27" fmla="*/ 42 h 48"/>
                <a:gd name="T28" fmla="*/ 2 w 50"/>
                <a:gd name="T29" fmla="*/ 34 h 48"/>
                <a:gd name="T30" fmla="*/ 0 w 50"/>
                <a:gd name="T31" fmla="*/ 24 h 48"/>
                <a:gd name="T32" fmla="*/ 0 w 50"/>
                <a:gd name="T33" fmla="*/ 24 h 48"/>
                <a:gd name="T34" fmla="*/ 2 w 50"/>
                <a:gd name="T35" fmla="*/ 14 h 48"/>
                <a:gd name="T36" fmla="*/ 8 w 50"/>
                <a:gd name="T37" fmla="*/ 6 h 48"/>
                <a:gd name="T38" fmla="*/ 16 w 50"/>
                <a:gd name="T39" fmla="*/ 2 h 48"/>
                <a:gd name="T40" fmla="*/ 24 w 50"/>
                <a:gd name="T41" fmla="*/ 0 h 48"/>
                <a:gd name="T42" fmla="*/ 24 w 50"/>
                <a:gd name="T43" fmla="*/ 0 h 4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
                <a:gd name="T67" fmla="*/ 0 h 48"/>
                <a:gd name="T68" fmla="*/ 50 w 50"/>
                <a:gd name="T69" fmla="*/ 48 h 4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 h="48">
                  <a:moveTo>
                    <a:pt x="24" y="0"/>
                  </a:moveTo>
                  <a:lnTo>
                    <a:pt x="24" y="0"/>
                  </a:lnTo>
                  <a:lnTo>
                    <a:pt x="34" y="2"/>
                  </a:lnTo>
                  <a:lnTo>
                    <a:pt x="42" y="6"/>
                  </a:lnTo>
                  <a:lnTo>
                    <a:pt x="48" y="14"/>
                  </a:lnTo>
                  <a:lnTo>
                    <a:pt x="50" y="24"/>
                  </a:lnTo>
                  <a:lnTo>
                    <a:pt x="48" y="34"/>
                  </a:lnTo>
                  <a:lnTo>
                    <a:pt x="42" y="42"/>
                  </a:lnTo>
                  <a:lnTo>
                    <a:pt x="34" y="46"/>
                  </a:lnTo>
                  <a:lnTo>
                    <a:pt x="24" y="48"/>
                  </a:lnTo>
                  <a:lnTo>
                    <a:pt x="16" y="46"/>
                  </a:lnTo>
                  <a:lnTo>
                    <a:pt x="8" y="42"/>
                  </a:lnTo>
                  <a:lnTo>
                    <a:pt x="2" y="34"/>
                  </a:lnTo>
                  <a:lnTo>
                    <a:pt x="0" y="24"/>
                  </a:lnTo>
                  <a:lnTo>
                    <a:pt x="2" y="14"/>
                  </a:lnTo>
                  <a:lnTo>
                    <a:pt x="8" y="6"/>
                  </a:lnTo>
                  <a:lnTo>
                    <a:pt x="16" y="2"/>
                  </a:lnTo>
                  <a:lnTo>
                    <a:pt x="24" y="0"/>
                  </a:lnTo>
                  <a:close/>
                </a:path>
              </a:pathLst>
            </a:custGeom>
            <a:solidFill>
              <a:srgbClr val="9C534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44" name="Freeform 782">
              <a:extLst>
                <a:ext uri="{FF2B5EF4-FFF2-40B4-BE49-F238E27FC236}">
                  <a16:creationId xmlns:a16="http://schemas.microsoft.com/office/drawing/2014/main" id="{C08FCCE9-54B4-48EF-897B-B330DFF4517D}"/>
                </a:ext>
              </a:extLst>
            </p:cNvPr>
            <p:cNvSpPr>
              <a:spLocks/>
            </p:cNvSpPr>
            <p:nvPr/>
          </p:nvSpPr>
          <p:spPr bwMode="auto">
            <a:xfrm>
              <a:off x="4351" y="2423"/>
              <a:ext cx="46" cy="48"/>
            </a:xfrm>
            <a:custGeom>
              <a:avLst/>
              <a:gdLst>
                <a:gd name="T0" fmla="*/ 22 w 46"/>
                <a:gd name="T1" fmla="*/ 0 h 48"/>
                <a:gd name="T2" fmla="*/ 22 w 46"/>
                <a:gd name="T3" fmla="*/ 0 h 48"/>
                <a:gd name="T4" fmla="*/ 32 w 46"/>
                <a:gd name="T5" fmla="*/ 2 h 48"/>
                <a:gd name="T6" fmla="*/ 40 w 46"/>
                <a:gd name="T7" fmla="*/ 8 h 48"/>
                <a:gd name="T8" fmla="*/ 44 w 46"/>
                <a:gd name="T9" fmla="*/ 14 h 48"/>
                <a:gd name="T10" fmla="*/ 46 w 46"/>
                <a:gd name="T11" fmla="*/ 24 h 48"/>
                <a:gd name="T12" fmla="*/ 46 w 46"/>
                <a:gd name="T13" fmla="*/ 24 h 48"/>
                <a:gd name="T14" fmla="*/ 44 w 46"/>
                <a:gd name="T15" fmla="*/ 34 h 48"/>
                <a:gd name="T16" fmla="*/ 40 w 46"/>
                <a:gd name="T17" fmla="*/ 40 h 48"/>
                <a:gd name="T18" fmla="*/ 32 w 46"/>
                <a:gd name="T19" fmla="*/ 46 h 48"/>
                <a:gd name="T20" fmla="*/ 22 w 46"/>
                <a:gd name="T21" fmla="*/ 48 h 48"/>
                <a:gd name="T22" fmla="*/ 22 w 46"/>
                <a:gd name="T23" fmla="*/ 48 h 48"/>
                <a:gd name="T24" fmla="*/ 14 w 46"/>
                <a:gd name="T25" fmla="*/ 46 h 48"/>
                <a:gd name="T26" fmla="*/ 6 w 46"/>
                <a:gd name="T27" fmla="*/ 40 h 48"/>
                <a:gd name="T28" fmla="*/ 0 w 46"/>
                <a:gd name="T29" fmla="*/ 34 h 48"/>
                <a:gd name="T30" fmla="*/ 0 w 46"/>
                <a:gd name="T31" fmla="*/ 24 h 48"/>
                <a:gd name="T32" fmla="*/ 0 w 46"/>
                <a:gd name="T33" fmla="*/ 24 h 48"/>
                <a:gd name="T34" fmla="*/ 0 w 46"/>
                <a:gd name="T35" fmla="*/ 14 h 48"/>
                <a:gd name="T36" fmla="*/ 6 w 46"/>
                <a:gd name="T37" fmla="*/ 8 h 48"/>
                <a:gd name="T38" fmla="*/ 14 w 46"/>
                <a:gd name="T39" fmla="*/ 2 h 48"/>
                <a:gd name="T40" fmla="*/ 22 w 46"/>
                <a:gd name="T41" fmla="*/ 0 h 48"/>
                <a:gd name="T42" fmla="*/ 22 w 46"/>
                <a:gd name="T43" fmla="*/ 0 h 4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6"/>
                <a:gd name="T67" fmla="*/ 0 h 48"/>
                <a:gd name="T68" fmla="*/ 46 w 46"/>
                <a:gd name="T69" fmla="*/ 48 h 4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6" h="48">
                  <a:moveTo>
                    <a:pt x="22" y="0"/>
                  </a:moveTo>
                  <a:lnTo>
                    <a:pt x="22" y="0"/>
                  </a:lnTo>
                  <a:lnTo>
                    <a:pt x="32" y="2"/>
                  </a:lnTo>
                  <a:lnTo>
                    <a:pt x="40" y="8"/>
                  </a:lnTo>
                  <a:lnTo>
                    <a:pt x="44" y="14"/>
                  </a:lnTo>
                  <a:lnTo>
                    <a:pt x="46" y="24"/>
                  </a:lnTo>
                  <a:lnTo>
                    <a:pt x="44" y="34"/>
                  </a:lnTo>
                  <a:lnTo>
                    <a:pt x="40" y="40"/>
                  </a:lnTo>
                  <a:lnTo>
                    <a:pt x="32" y="46"/>
                  </a:lnTo>
                  <a:lnTo>
                    <a:pt x="22" y="48"/>
                  </a:lnTo>
                  <a:lnTo>
                    <a:pt x="14" y="46"/>
                  </a:lnTo>
                  <a:lnTo>
                    <a:pt x="6" y="40"/>
                  </a:lnTo>
                  <a:lnTo>
                    <a:pt x="0" y="34"/>
                  </a:lnTo>
                  <a:lnTo>
                    <a:pt x="0" y="24"/>
                  </a:lnTo>
                  <a:lnTo>
                    <a:pt x="0" y="14"/>
                  </a:lnTo>
                  <a:lnTo>
                    <a:pt x="6" y="8"/>
                  </a:lnTo>
                  <a:lnTo>
                    <a:pt x="14" y="2"/>
                  </a:lnTo>
                  <a:lnTo>
                    <a:pt x="22" y="0"/>
                  </a:lnTo>
                  <a:close/>
                </a:path>
              </a:pathLst>
            </a:custGeom>
            <a:solidFill>
              <a:srgbClr val="9C514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45" name="Freeform 783">
              <a:extLst>
                <a:ext uri="{FF2B5EF4-FFF2-40B4-BE49-F238E27FC236}">
                  <a16:creationId xmlns:a16="http://schemas.microsoft.com/office/drawing/2014/main" id="{C324A974-AD26-4D1A-A540-D1D9C6441592}"/>
                </a:ext>
              </a:extLst>
            </p:cNvPr>
            <p:cNvSpPr>
              <a:spLocks/>
            </p:cNvSpPr>
            <p:nvPr/>
          </p:nvSpPr>
          <p:spPr bwMode="auto">
            <a:xfrm>
              <a:off x="4351" y="2425"/>
              <a:ext cx="46" cy="44"/>
            </a:xfrm>
            <a:custGeom>
              <a:avLst/>
              <a:gdLst>
                <a:gd name="T0" fmla="*/ 22 w 46"/>
                <a:gd name="T1" fmla="*/ 0 h 44"/>
                <a:gd name="T2" fmla="*/ 22 w 46"/>
                <a:gd name="T3" fmla="*/ 0 h 44"/>
                <a:gd name="T4" fmla="*/ 32 w 46"/>
                <a:gd name="T5" fmla="*/ 2 h 44"/>
                <a:gd name="T6" fmla="*/ 38 w 46"/>
                <a:gd name="T7" fmla="*/ 6 h 44"/>
                <a:gd name="T8" fmla="*/ 44 w 46"/>
                <a:gd name="T9" fmla="*/ 14 h 44"/>
                <a:gd name="T10" fmla="*/ 46 w 46"/>
                <a:gd name="T11" fmla="*/ 22 h 44"/>
                <a:gd name="T12" fmla="*/ 46 w 46"/>
                <a:gd name="T13" fmla="*/ 22 h 44"/>
                <a:gd name="T14" fmla="*/ 44 w 46"/>
                <a:gd name="T15" fmla="*/ 30 h 44"/>
                <a:gd name="T16" fmla="*/ 38 w 46"/>
                <a:gd name="T17" fmla="*/ 38 h 44"/>
                <a:gd name="T18" fmla="*/ 32 w 46"/>
                <a:gd name="T19" fmla="*/ 42 h 44"/>
                <a:gd name="T20" fmla="*/ 22 w 46"/>
                <a:gd name="T21" fmla="*/ 44 h 44"/>
                <a:gd name="T22" fmla="*/ 22 w 46"/>
                <a:gd name="T23" fmla="*/ 44 h 44"/>
                <a:gd name="T24" fmla="*/ 14 w 46"/>
                <a:gd name="T25" fmla="*/ 42 h 44"/>
                <a:gd name="T26" fmla="*/ 6 w 46"/>
                <a:gd name="T27" fmla="*/ 38 h 44"/>
                <a:gd name="T28" fmla="*/ 2 w 46"/>
                <a:gd name="T29" fmla="*/ 30 h 44"/>
                <a:gd name="T30" fmla="*/ 0 w 46"/>
                <a:gd name="T31" fmla="*/ 22 h 44"/>
                <a:gd name="T32" fmla="*/ 0 w 46"/>
                <a:gd name="T33" fmla="*/ 22 h 44"/>
                <a:gd name="T34" fmla="*/ 2 w 46"/>
                <a:gd name="T35" fmla="*/ 14 h 44"/>
                <a:gd name="T36" fmla="*/ 6 w 46"/>
                <a:gd name="T37" fmla="*/ 6 h 44"/>
                <a:gd name="T38" fmla="*/ 14 w 46"/>
                <a:gd name="T39" fmla="*/ 2 h 44"/>
                <a:gd name="T40" fmla="*/ 22 w 46"/>
                <a:gd name="T41" fmla="*/ 0 h 44"/>
                <a:gd name="T42" fmla="*/ 22 w 46"/>
                <a:gd name="T43" fmla="*/ 0 h 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6"/>
                <a:gd name="T67" fmla="*/ 0 h 44"/>
                <a:gd name="T68" fmla="*/ 46 w 46"/>
                <a:gd name="T69" fmla="*/ 44 h 4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6" h="44">
                  <a:moveTo>
                    <a:pt x="22" y="0"/>
                  </a:moveTo>
                  <a:lnTo>
                    <a:pt x="22" y="0"/>
                  </a:lnTo>
                  <a:lnTo>
                    <a:pt x="32" y="2"/>
                  </a:lnTo>
                  <a:lnTo>
                    <a:pt x="38" y="6"/>
                  </a:lnTo>
                  <a:lnTo>
                    <a:pt x="44" y="14"/>
                  </a:lnTo>
                  <a:lnTo>
                    <a:pt x="46" y="22"/>
                  </a:lnTo>
                  <a:lnTo>
                    <a:pt x="44" y="30"/>
                  </a:lnTo>
                  <a:lnTo>
                    <a:pt x="38" y="38"/>
                  </a:lnTo>
                  <a:lnTo>
                    <a:pt x="32" y="42"/>
                  </a:lnTo>
                  <a:lnTo>
                    <a:pt x="22" y="44"/>
                  </a:lnTo>
                  <a:lnTo>
                    <a:pt x="14" y="42"/>
                  </a:lnTo>
                  <a:lnTo>
                    <a:pt x="6" y="38"/>
                  </a:lnTo>
                  <a:lnTo>
                    <a:pt x="2" y="30"/>
                  </a:lnTo>
                  <a:lnTo>
                    <a:pt x="0" y="22"/>
                  </a:lnTo>
                  <a:lnTo>
                    <a:pt x="2" y="14"/>
                  </a:lnTo>
                  <a:lnTo>
                    <a:pt x="6" y="6"/>
                  </a:lnTo>
                  <a:lnTo>
                    <a:pt x="14" y="2"/>
                  </a:lnTo>
                  <a:lnTo>
                    <a:pt x="22" y="0"/>
                  </a:lnTo>
                  <a:close/>
                </a:path>
              </a:pathLst>
            </a:custGeom>
            <a:solidFill>
              <a:srgbClr val="9C514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46" name="Freeform 784">
              <a:extLst>
                <a:ext uri="{FF2B5EF4-FFF2-40B4-BE49-F238E27FC236}">
                  <a16:creationId xmlns:a16="http://schemas.microsoft.com/office/drawing/2014/main" id="{C6AB996B-DEBD-43B5-8A9D-AE279EDDA928}"/>
                </a:ext>
              </a:extLst>
            </p:cNvPr>
            <p:cNvSpPr>
              <a:spLocks/>
            </p:cNvSpPr>
            <p:nvPr/>
          </p:nvSpPr>
          <p:spPr bwMode="auto">
            <a:xfrm>
              <a:off x="4351" y="2425"/>
              <a:ext cx="44" cy="44"/>
            </a:xfrm>
            <a:custGeom>
              <a:avLst/>
              <a:gdLst>
                <a:gd name="T0" fmla="*/ 22 w 44"/>
                <a:gd name="T1" fmla="*/ 0 h 44"/>
                <a:gd name="T2" fmla="*/ 22 w 44"/>
                <a:gd name="T3" fmla="*/ 0 h 44"/>
                <a:gd name="T4" fmla="*/ 32 w 44"/>
                <a:gd name="T5" fmla="*/ 2 h 44"/>
                <a:gd name="T6" fmla="*/ 38 w 44"/>
                <a:gd name="T7" fmla="*/ 6 h 44"/>
                <a:gd name="T8" fmla="*/ 42 w 44"/>
                <a:gd name="T9" fmla="*/ 14 h 44"/>
                <a:gd name="T10" fmla="*/ 44 w 44"/>
                <a:gd name="T11" fmla="*/ 22 h 44"/>
                <a:gd name="T12" fmla="*/ 44 w 44"/>
                <a:gd name="T13" fmla="*/ 22 h 44"/>
                <a:gd name="T14" fmla="*/ 42 w 44"/>
                <a:gd name="T15" fmla="*/ 30 h 44"/>
                <a:gd name="T16" fmla="*/ 38 w 44"/>
                <a:gd name="T17" fmla="*/ 38 h 44"/>
                <a:gd name="T18" fmla="*/ 32 w 44"/>
                <a:gd name="T19" fmla="*/ 42 h 44"/>
                <a:gd name="T20" fmla="*/ 22 w 44"/>
                <a:gd name="T21" fmla="*/ 44 h 44"/>
                <a:gd name="T22" fmla="*/ 22 w 44"/>
                <a:gd name="T23" fmla="*/ 44 h 44"/>
                <a:gd name="T24" fmla="*/ 14 w 44"/>
                <a:gd name="T25" fmla="*/ 42 h 44"/>
                <a:gd name="T26" fmla="*/ 8 w 44"/>
                <a:gd name="T27" fmla="*/ 38 h 44"/>
                <a:gd name="T28" fmla="*/ 2 w 44"/>
                <a:gd name="T29" fmla="*/ 30 h 44"/>
                <a:gd name="T30" fmla="*/ 0 w 44"/>
                <a:gd name="T31" fmla="*/ 22 h 44"/>
                <a:gd name="T32" fmla="*/ 0 w 44"/>
                <a:gd name="T33" fmla="*/ 22 h 44"/>
                <a:gd name="T34" fmla="*/ 2 w 44"/>
                <a:gd name="T35" fmla="*/ 14 h 44"/>
                <a:gd name="T36" fmla="*/ 8 w 44"/>
                <a:gd name="T37" fmla="*/ 6 h 44"/>
                <a:gd name="T38" fmla="*/ 14 w 44"/>
                <a:gd name="T39" fmla="*/ 2 h 44"/>
                <a:gd name="T40" fmla="*/ 22 w 44"/>
                <a:gd name="T41" fmla="*/ 0 h 44"/>
                <a:gd name="T42" fmla="*/ 22 w 44"/>
                <a:gd name="T43" fmla="*/ 0 h 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4"/>
                <a:gd name="T67" fmla="*/ 0 h 44"/>
                <a:gd name="T68" fmla="*/ 44 w 44"/>
                <a:gd name="T69" fmla="*/ 44 h 4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4" h="44">
                  <a:moveTo>
                    <a:pt x="22" y="0"/>
                  </a:moveTo>
                  <a:lnTo>
                    <a:pt x="22" y="0"/>
                  </a:lnTo>
                  <a:lnTo>
                    <a:pt x="32" y="2"/>
                  </a:lnTo>
                  <a:lnTo>
                    <a:pt x="38" y="6"/>
                  </a:lnTo>
                  <a:lnTo>
                    <a:pt x="42" y="14"/>
                  </a:lnTo>
                  <a:lnTo>
                    <a:pt x="44" y="22"/>
                  </a:lnTo>
                  <a:lnTo>
                    <a:pt x="42" y="30"/>
                  </a:lnTo>
                  <a:lnTo>
                    <a:pt x="38" y="38"/>
                  </a:lnTo>
                  <a:lnTo>
                    <a:pt x="32" y="42"/>
                  </a:lnTo>
                  <a:lnTo>
                    <a:pt x="22" y="44"/>
                  </a:lnTo>
                  <a:lnTo>
                    <a:pt x="14" y="42"/>
                  </a:lnTo>
                  <a:lnTo>
                    <a:pt x="8" y="38"/>
                  </a:lnTo>
                  <a:lnTo>
                    <a:pt x="2" y="30"/>
                  </a:lnTo>
                  <a:lnTo>
                    <a:pt x="0" y="22"/>
                  </a:lnTo>
                  <a:lnTo>
                    <a:pt x="2" y="14"/>
                  </a:lnTo>
                  <a:lnTo>
                    <a:pt x="8" y="6"/>
                  </a:lnTo>
                  <a:lnTo>
                    <a:pt x="14" y="2"/>
                  </a:lnTo>
                  <a:lnTo>
                    <a:pt x="22" y="0"/>
                  </a:lnTo>
                  <a:close/>
                </a:path>
              </a:pathLst>
            </a:custGeom>
            <a:solidFill>
              <a:srgbClr val="9C504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47" name="Freeform 785">
              <a:extLst>
                <a:ext uri="{FF2B5EF4-FFF2-40B4-BE49-F238E27FC236}">
                  <a16:creationId xmlns:a16="http://schemas.microsoft.com/office/drawing/2014/main" id="{7EDAB2EE-3996-4C6E-AC8A-AE15E671407B}"/>
                </a:ext>
              </a:extLst>
            </p:cNvPr>
            <p:cNvSpPr>
              <a:spLocks/>
            </p:cNvSpPr>
            <p:nvPr/>
          </p:nvSpPr>
          <p:spPr bwMode="auto">
            <a:xfrm>
              <a:off x="4353" y="2427"/>
              <a:ext cx="42" cy="40"/>
            </a:xfrm>
            <a:custGeom>
              <a:avLst/>
              <a:gdLst>
                <a:gd name="T0" fmla="*/ 20 w 42"/>
                <a:gd name="T1" fmla="*/ 0 h 40"/>
                <a:gd name="T2" fmla="*/ 20 w 42"/>
                <a:gd name="T3" fmla="*/ 0 h 40"/>
                <a:gd name="T4" fmla="*/ 28 w 42"/>
                <a:gd name="T5" fmla="*/ 0 h 40"/>
                <a:gd name="T6" fmla="*/ 36 w 42"/>
                <a:gd name="T7" fmla="*/ 6 h 40"/>
                <a:gd name="T8" fmla="*/ 40 w 42"/>
                <a:gd name="T9" fmla="*/ 12 h 40"/>
                <a:gd name="T10" fmla="*/ 42 w 42"/>
                <a:gd name="T11" fmla="*/ 20 h 40"/>
                <a:gd name="T12" fmla="*/ 42 w 42"/>
                <a:gd name="T13" fmla="*/ 20 h 40"/>
                <a:gd name="T14" fmla="*/ 40 w 42"/>
                <a:gd name="T15" fmla="*/ 28 h 40"/>
                <a:gd name="T16" fmla="*/ 36 w 42"/>
                <a:gd name="T17" fmla="*/ 34 h 40"/>
                <a:gd name="T18" fmla="*/ 28 w 42"/>
                <a:gd name="T19" fmla="*/ 40 h 40"/>
                <a:gd name="T20" fmla="*/ 20 w 42"/>
                <a:gd name="T21" fmla="*/ 40 h 40"/>
                <a:gd name="T22" fmla="*/ 20 w 42"/>
                <a:gd name="T23" fmla="*/ 40 h 40"/>
                <a:gd name="T24" fmla="*/ 12 w 42"/>
                <a:gd name="T25" fmla="*/ 40 h 40"/>
                <a:gd name="T26" fmla="*/ 6 w 42"/>
                <a:gd name="T27" fmla="*/ 34 h 40"/>
                <a:gd name="T28" fmla="*/ 2 w 42"/>
                <a:gd name="T29" fmla="*/ 28 h 40"/>
                <a:gd name="T30" fmla="*/ 0 w 42"/>
                <a:gd name="T31" fmla="*/ 20 h 40"/>
                <a:gd name="T32" fmla="*/ 0 w 42"/>
                <a:gd name="T33" fmla="*/ 20 h 40"/>
                <a:gd name="T34" fmla="*/ 2 w 42"/>
                <a:gd name="T35" fmla="*/ 12 h 40"/>
                <a:gd name="T36" fmla="*/ 6 w 42"/>
                <a:gd name="T37" fmla="*/ 6 h 40"/>
                <a:gd name="T38" fmla="*/ 12 w 42"/>
                <a:gd name="T39" fmla="*/ 0 h 40"/>
                <a:gd name="T40" fmla="*/ 20 w 42"/>
                <a:gd name="T41" fmla="*/ 0 h 40"/>
                <a:gd name="T42" fmla="*/ 20 w 42"/>
                <a:gd name="T43" fmla="*/ 0 h 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2"/>
                <a:gd name="T67" fmla="*/ 0 h 40"/>
                <a:gd name="T68" fmla="*/ 42 w 42"/>
                <a:gd name="T69" fmla="*/ 40 h 4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2" h="40">
                  <a:moveTo>
                    <a:pt x="20" y="0"/>
                  </a:moveTo>
                  <a:lnTo>
                    <a:pt x="20" y="0"/>
                  </a:lnTo>
                  <a:lnTo>
                    <a:pt x="28" y="0"/>
                  </a:lnTo>
                  <a:lnTo>
                    <a:pt x="36" y="6"/>
                  </a:lnTo>
                  <a:lnTo>
                    <a:pt x="40" y="12"/>
                  </a:lnTo>
                  <a:lnTo>
                    <a:pt x="42" y="20"/>
                  </a:lnTo>
                  <a:lnTo>
                    <a:pt x="40" y="28"/>
                  </a:lnTo>
                  <a:lnTo>
                    <a:pt x="36" y="34"/>
                  </a:lnTo>
                  <a:lnTo>
                    <a:pt x="28" y="40"/>
                  </a:lnTo>
                  <a:lnTo>
                    <a:pt x="20" y="40"/>
                  </a:lnTo>
                  <a:lnTo>
                    <a:pt x="12" y="40"/>
                  </a:lnTo>
                  <a:lnTo>
                    <a:pt x="6" y="34"/>
                  </a:lnTo>
                  <a:lnTo>
                    <a:pt x="2" y="28"/>
                  </a:lnTo>
                  <a:lnTo>
                    <a:pt x="0" y="20"/>
                  </a:lnTo>
                  <a:lnTo>
                    <a:pt x="2" y="12"/>
                  </a:lnTo>
                  <a:lnTo>
                    <a:pt x="6" y="6"/>
                  </a:lnTo>
                  <a:lnTo>
                    <a:pt x="12" y="0"/>
                  </a:lnTo>
                  <a:lnTo>
                    <a:pt x="20" y="0"/>
                  </a:lnTo>
                  <a:close/>
                </a:path>
              </a:pathLst>
            </a:custGeom>
            <a:solidFill>
              <a:srgbClr val="9B4F4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48" name="Freeform 786">
              <a:extLst>
                <a:ext uri="{FF2B5EF4-FFF2-40B4-BE49-F238E27FC236}">
                  <a16:creationId xmlns:a16="http://schemas.microsoft.com/office/drawing/2014/main" id="{9153AAB3-6E01-402B-B3BE-16E03970EC0B}"/>
                </a:ext>
              </a:extLst>
            </p:cNvPr>
            <p:cNvSpPr>
              <a:spLocks/>
            </p:cNvSpPr>
            <p:nvPr/>
          </p:nvSpPr>
          <p:spPr bwMode="auto">
            <a:xfrm>
              <a:off x="4353" y="2427"/>
              <a:ext cx="40" cy="40"/>
            </a:xfrm>
            <a:custGeom>
              <a:avLst/>
              <a:gdLst>
                <a:gd name="T0" fmla="*/ 20 w 40"/>
                <a:gd name="T1" fmla="*/ 0 h 40"/>
                <a:gd name="T2" fmla="*/ 20 w 40"/>
                <a:gd name="T3" fmla="*/ 0 h 40"/>
                <a:gd name="T4" fmla="*/ 28 w 40"/>
                <a:gd name="T5" fmla="*/ 2 h 40"/>
                <a:gd name="T6" fmla="*/ 34 w 40"/>
                <a:gd name="T7" fmla="*/ 6 h 40"/>
                <a:gd name="T8" fmla="*/ 40 w 40"/>
                <a:gd name="T9" fmla="*/ 12 h 40"/>
                <a:gd name="T10" fmla="*/ 40 w 40"/>
                <a:gd name="T11" fmla="*/ 20 h 40"/>
                <a:gd name="T12" fmla="*/ 40 w 40"/>
                <a:gd name="T13" fmla="*/ 20 h 40"/>
                <a:gd name="T14" fmla="*/ 40 w 40"/>
                <a:gd name="T15" fmla="*/ 28 h 40"/>
                <a:gd name="T16" fmla="*/ 34 w 40"/>
                <a:gd name="T17" fmla="*/ 34 h 40"/>
                <a:gd name="T18" fmla="*/ 28 w 40"/>
                <a:gd name="T19" fmla="*/ 38 h 40"/>
                <a:gd name="T20" fmla="*/ 20 w 40"/>
                <a:gd name="T21" fmla="*/ 40 h 40"/>
                <a:gd name="T22" fmla="*/ 20 w 40"/>
                <a:gd name="T23" fmla="*/ 40 h 40"/>
                <a:gd name="T24" fmla="*/ 14 w 40"/>
                <a:gd name="T25" fmla="*/ 38 h 40"/>
                <a:gd name="T26" fmla="*/ 6 w 40"/>
                <a:gd name="T27" fmla="*/ 34 h 40"/>
                <a:gd name="T28" fmla="*/ 2 w 40"/>
                <a:gd name="T29" fmla="*/ 28 h 40"/>
                <a:gd name="T30" fmla="*/ 0 w 40"/>
                <a:gd name="T31" fmla="*/ 20 h 40"/>
                <a:gd name="T32" fmla="*/ 0 w 40"/>
                <a:gd name="T33" fmla="*/ 20 h 40"/>
                <a:gd name="T34" fmla="*/ 2 w 40"/>
                <a:gd name="T35" fmla="*/ 12 h 40"/>
                <a:gd name="T36" fmla="*/ 6 w 40"/>
                <a:gd name="T37" fmla="*/ 6 h 40"/>
                <a:gd name="T38" fmla="*/ 14 w 40"/>
                <a:gd name="T39" fmla="*/ 2 h 40"/>
                <a:gd name="T40" fmla="*/ 20 w 40"/>
                <a:gd name="T41" fmla="*/ 0 h 40"/>
                <a:gd name="T42" fmla="*/ 20 w 40"/>
                <a:gd name="T43" fmla="*/ 0 h 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0"/>
                <a:gd name="T67" fmla="*/ 0 h 40"/>
                <a:gd name="T68" fmla="*/ 40 w 40"/>
                <a:gd name="T69" fmla="*/ 40 h 4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0" h="40">
                  <a:moveTo>
                    <a:pt x="20" y="0"/>
                  </a:moveTo>
                  <a:lnTo>
                    <a:pt x="20" y="0"/>
                  </a:lnTo>
                  <a:lnTo>
                    <a:pt x="28" y="2"/>
                  </a:lnTo>
                  <a:lnTo>
                    <a:pt x="34" y="6"/>
                  </a:lnTo>
                  <a:lnTo>
                    <a:pt x="40" y="12"/>
                  </a:lnTo>
                  <a:lnTo>
                    <a:pt x="40" y="20"/>
                  </a:lnTo>
                  <a:lnTo>
                    <a:pt x="40" y="28"/>
                  </a:lnTo>
                  <a:lnTo>
                    <a:pt x="34" y="34"/>
                  </a:lnTo>
                  <a:lnTo>
                    <a:pt x="28" y="38"/>
                  </a:lnTo>
                  <a:lnTo>
                    <a:pt x="20" y="40"/>
                  </a:lnTo>
                  <a:lnTo>
                    <a:pt x="14" y="38"/>
                  </a:lnTo>
                  <a:lnTo>
                    <a:pt x="6" y="34"/>
                  </a:lnTo>
                  <a:lnTo>
                    <a:pt x="2" y="28"/>
                  </a:lnTo>
                  <a:lnTo>
                    <a:pt x="0" y="20"/>
                  </a:lnTo>
                  <a:lnTo>
                    <a:pt x="2" y="12"/>
                  </a:lnTo>
                  <a:lnTo>
                    <a:pt x="6" y="6"/>
                  </a:lnTo>
                  <a:lnTo>
                    <a:pt x="14" y="2"/>
                  </a:lnTo>
                  <a:lnTo>
                    <a:pt x="20" y="0"/>
                  </a:lnTo>
                  <a:close/>
                </a:path>
              </a:pathLst>
            </a:custGeom>
            <a:solidFill>
              <a:srgbClr val="9B4E4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49" name="Freeform 787">
              <a:extLst>
                <a:ext uri="{FF2B5EF4-FFF2-40B4-BE49-F238E27FC236}">
                  <a16:creationId xmlns:a16="http://schemas.microsoft.com/office/drawing/2014/main" id="{0CE4C89C-7F4C-444B-ADD8-17D00E162AB7}"/>
                </a:ext>
              </a:extLst>
            </p:cNvPr>
            <p:cNvSpPr>
              <a:spLocks/>
            </p:cNvSpPr>
            <p:nvPr/>
          </p:nvSpPr>
          <p:spPr bwMode="auto">
            <a:xfrm>
              <a:off x="4355" y="2429"/>
              <a:ext cx="38" cy="36"/>
            </a:xfrm>
            <a:custGeom>
              <a:avLst/>
              <a:gdLst>
                <a:gd name="T0" fmla="*/ 18 w 38"/>
                <a:gd name="T1" fmla="*/ 0 h 36"/>
                <a:gd name="T2" fmla="*/ 18 w 38"/>
                <a:gd name="T3" fmla="*/ 0 h 36"/>
                <a:gd name="T4" fmla="*/ 26 w 38"/>
                <a:gd name="T5" fmla="*/ 0 h 36"/>
                <a:gd name="T6" fmla="*/ 32 w 38"/>
                <a:gd name="T7" fmla="*/ 4 h 36"/>
                <a:gd name="T8" fmla="*/ 36 w 38"/>
                <a:gd name="T9" fmla="*/ 10 h 36"/>
                <a:gd name="T10" fmla="*/ 38 w 38"/>
                <a:gd name="T11" fmla="*/ 18 h 36"/>
                <a:gd name="T12" fmla="*/ 38 w 38"/>
                <a:gd name="T13" fmla="*/ 18 h 36"/>
                <a:gd name="T14" fmla="*/ 36 w 38"/>
                <a:gd name="T15" fmla="*/ 26 h 36"/>
                <a:gd name="T16" fmla="*/ 32 w 38"/>
                <a:gd name="T17" fmla="*/ 32 h 36"/>
                <a:gd name="T18" fmla="*/ 26 w 38"/>
                <a:gd name="T19" fmla="*/ 36 h 36"/>
                <a:gd name="T20" fmla="*/ 18 w 38"/>
                <a:gd name="T21" fmla="*/ 36 h 36"/>
                <a:gd name="T22" fmla="*/ 18 w 38"/>
                <a:gd name="T23" fmla="*/ 36 h 36"/>
                <a:gd name="T24" fmla="*/ 12 w 38"/>
                <a:gd name="T25" fmla="*/ 36 h 36"/>
                <a:gd name="T26" fmla="*/ 6 w 38"/>
                <a:gd name="T27" fmla="*/ 32 h 36"/>
                <a:gd name="T28" fmla="*/ 2 w 38"/>
                <a:gd name="T29" fmla="*/ 26 h 36"/>
                <a:gd name="T30" fmla="*/ 0 w 38"/>
                <a:gd name="T31" fmla="*/ 18 h 36"/>
                <a:gd name="T32" fmla="*/ 0 w 38"/>
                <a:gd name="T33" fmla="*/ 18 h 36"/>
                <a:gd name="T34" fmla="*/ 2 w 38"/>
                <a:gd name="T35" fmla="*/ 10 h 36"/>
                <a:gd name="T36" fmla="*/ 6 w 38"/>
                <a:gd name="T37" fmla="*/ 4 h 36"/>
                <a:gd name="T38" fmla="*/ 12 w 38"/>
                <a:gd name="T39" fmla="*/ 0 h 36"/>
                <a:gd name="T40" fmla="*/ 18 w 38"/>
                <a:gd name="T41" fmla="*/ 0 h 36"/>
                <a:gd name="T42" fmla="*/ 18 w 38"/>
                <a:gd name="T43" fmla="*/ 0 h 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8"/>
                <a:gd name="T67" fmla="*/ 0 h 36"/>
                <a:gd name="T68" fmla="*/ 38 w 38"/>
                <a:gd name="T69" fmla="*/ 36 h 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8" h="36">
                  <a:moveTo>
                    <a:pt x="18" y="0"/>
                  </a:moveTo>
                  <a:lnTo>
                    <a:pt x="18" y="0"/>
                  </a:lnTo>
                  <a:lnTo>
                    <a:pt x="26" y="0"/>
                  </a:lnTo>
                  <a:lnTo>
                    <a:pt x="32" y="4"/>
                  </a:lnTo>
                  <a:lnTo>
                    <a:pt x="36" y="10"/>
                  </a:lnTo>
                  <a:lnTo>
                    <a:pt x="38" y="18"/>
                  </a:lnTo>
                  <a:lnTo>
                    <a:pt x="36" y="26"/>
                  </a:lnTo>
                  <a:lnTo>
                    <a:pt x="32" y="32"/>
                  </a:lnTo>
                  <a:lnTo>
                    <a:pt x="26" y="36"/>
                  </a:lnTo>
                  <a:lnTo>
                    <a:pt x="18" y="36"/>
                  </a:lnTo>
                  <a:lnTo>
                    <a:pt x="12" y="36"/>
                  </a:lnTo>
                  <a:lnTo>
                    <a:pt x="6" y="32"/>
                  </a:lnTo>
                  <a:lnTo>
                    <a:pt x="2" y="26"/>
                  </a:lnTo>
                  <a:lnTo>
                    <a:pt x="0" y="18"/>
                  </a:lnTo>
                  <a:lnTo>
                    <a:pt x="2" y="10"/>
                  </a:lnTo>
                  <a:lnTo>
                    <a:pt x="6" y="4"/>
                  </a:lnTo>
                  <a:lnTo>
                    <a:pt x="12" y="0"/>
                  </a:lnTo>
                  <a:lnTo>
                    <a:pt x="18" y="0"/>
                  </a:lnTo>
                  <a:close/>
                </a:path>
              </a:pathLst>
            </a:custGeom>
            <a:solidFill>
              <a:srgbClr val="9B4D4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50" name="Freeform 788">
              <a:extLst>
                <a:ext uri="{FF2B5EF4-FFF2-40B4-BE49-F238E27FC236}">
                  <a16:creationId xmlns:a16="http://schemas.microsoft.com/office/drawing/2014/main" id="{D7306C79-F512-4820-A019-9061E760E8F7}"/>
                </a:ext>
              </a:extLst>
            </p:cNvPr>
            <p:cNvSpPr>
              <a:spLocks/>
            </p:cNvSpPr>
            <p:nvPr/>
          </p:nvSpPr>
          <p:spPr bwMode="auto">
            <a:xfrm>
              <a:off x="4355" y="2429"/>
              <a:ext cx="36" cy="36"/>
            </a:xfrm>
            <a:custGeom>
              <a:avLst/>
              <a:gdLst>
                <a:gd name="T0" fmla="*/ 18 w 36"/>
                <a:gd name="T1" fmla="*/ 0 h 36"/>
                <a:gd name="T2" fmla="*/ 18 w 36"/>
                <a:gd name="T3" fmla="*/ 0 h 36"/>
                <a:gd name="T4" fmla="*/ 26 w 36"/>
                <a:gd name="T5" fmla="*/ 2 h 36"/>
                <a:gd name="T6" fmla="*/ 32 w 36"/>
                <a:gd name="T7" fmla="*/ 6 h 36"/>
                <a:gd name="T8" fmla="*/ 36 w 36"/>
                <a:gd name="T9" fmla="*/ 12 h 36"/>
                <a:gd name="T10" fmla="*/ 36 w 36"/>
                <a:gd name="T11" fmla="*/ 18 h 36"/>
                <a:gd name="T12" fmla="*/ 36 w 36"/>
                <a:gd name="T13" fmla="*/ 18 h 36"/>
                <a:gd name="T14" fmla="*/ 36 w 36"/>
                <a:gd name="T15" fmla="*/ 26 h 36"/>
                <a:gd name="T16" fmla="*/ 32 w 36"/>
                <a:gd name="T17" fmla="*/ 30 h 36"/>
                <a:gd name="T18" fmla="*/ 26 w 36"/>
                <a:gd name="T19" fmla="*/ 34 h 36"/>
                <a:gd name="T20" fmla="*/ 18 w 36"/>
                <a:gd name="T21" fmla="*/ 36 h 36"/>
                <a:gd name="T22" fmla="*/ 18 w 36"/>
                <a:gd name="T23" fmla="*/ 36 h 36"/>
                <a:gd name="T24" fmla="*/ 12 w 36"/>
                <a:gd name="T25" fmla="*/ 34 h 36"/>
                <a:gd name="T26" fmla="*/ 6 w 36"/>
                <a:gd name="T27" fmla="*/ 30 h 36"/>
                <a:gd name="T28" fmla="*/ 2 w 36"/>
                <a:gd name="T29" fmla="*/ 26 h 36"/>
                <a:gd name="T30" fmla="*/ 0 w 36"/>
                <a:gd name="T31" fmla="*/ 18 h 36"/>
                <a:gd name="T32" fmla="*/ 0 w 36"/>
                <a:gd name="T33" fmla="*/ 18 h 36"/>
                <a:gd name="T34" fmla="*/ 2 w 36"/>
                <a:gd name="T35" fmla="*/ 12 h 36"/>
                <a:gd name="T36" fmla="*/ 6 w 36"/>
                <a:gd name="T37" fmla="*/ 6 h 36"/>
                <a:gd name="T38" fmla="*/ 12 w 36"/>
                <a:gd name="T39" fmla="*/ 2 h 36"/>
                <a:gd name="T40" fmla="*/ 18 w 36"/>
                <a:gd name="T41" fmla="*/ 0 h 36"/>
                <a:gd name="T42" fmla="*/ 18 w 36"/>
                <a:gd name="T43" fmla="*/ 0 h 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6"/>
                <a:gd name="T67" fmla="*/ 0 h 36"/>
                <a:gd name="T68" fmla="*/ 36 w 36"/>
                <a:gd name="T69" fmla="*/ 36 h 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6" h="36">
                  <a:moveTo>
                    <a:pt x="18" y="0"/>
                  </a:moveTo>
                  <a:lnTo>
                    <a:pt x="18" y="0"/>
                  </a:lnTo>
                  <a:lnTo>
                    <a:pt x="26" y="2"/>
                  </a:lnTo>
                  <a:lnTo>
                    <a:pt x="32" y="6"/>
                  </a:lnTo>
                  <a:lnTo>
                    <a:pt x="36" y="12"/>
                  </a:lnTo>
                  <a:lnTo>
                    <a:pt x="36" y="18"/>
                  </a:lnTo>
                  <a:lnTo>
                    <a:pt x="36" y="26"/>
                  </a:lnTo>
                  <a:lnTo>
                    <a:pt x="32" y="30"/>
                  </a:lnTo>
                  <a:lnTo>
                    <a:pt x="26" y="34"/>
                  </a:lnTo>
                  <a:lnTo>
                    <a:pt x="18" y="36"/>
                  </a:lnTo>
                  <a:lnTo>
                    <a:pt x="12" y="34"/>
                  </a:lnTo>
                  <a:lnTo>
                    <a:pt x="6" y="30"/>
                  </a:lnTo>
                  <a:lnTo>
                    <a:pt x="2" y="26"/>
                  </a:lnTo>
                  <a:lnTo>
                    <a:pt x="0" y="18"/>
                  </a:lnTo>
                  <a:lnTo>
                    <a:pt x="2" y="12"/>
                  </a:lnTo>
                  <a:lnTo>
                    <a:pt x="6" y="6"/>
                  </a:lnTo>
                  <a:lnTo>
                    <a:pt x="12" y="2"/>
                  </a:lnTo>
                  <a:lnTo>
                    <a:pt x="18" y="0"/>
                  </a:lnTo>
                  <a:close/>
                </a:path>
              </a:pathLst>
            </a:custGeom>
            <a:solidFill>
              <a:srgbClr val="9B4C4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51" name="Freeform 789">
              <a:extLst>
                <a:ext uri="{FF2B5EF4-FFF2-40B4-BE49-F238E27FC236}">
                  <a16:creationId xmlns:a16="http://schemas.microsoft.com/office/drawing/2014/main" id="{5F2C3913-FD6F-4677-BAC0-7D8F01526FE6}"/>
                </a:ext>
              </a:extLst>
            </p:cNvPr>
            <p:cNvSpPr>
              <a:spLocks/>
            </p:cNvSpPr>
            <p:nvPr/>
          </p:nvSpPr>
          <p:spPr bwMode="auto">
            <a:xfrm>
              <a:off x="4357" y="2431"/>
              <a:ext cx="34" cy="34"/>
            </a:xfrm>
            <a:custGeom>
              <a:avLst/>
              <a:gdLst>
                <a:gd name="T0" fmla="*/ 34 w 34"/>
                <a:gd name="T1" fmla="*/ 16 h 34"/>
                <a:gd name="T2" fmla="*/ 34 w 34"/>
                <a:gd name="T3" fmla="*/ 16 h 34"/>
                <a:gd name="T4" fmla="*/ 32 w 34"/>
                <a:gd name="T5" fmla="*/ 22 h 34"/>
                <a:gd name="T6" fmla="*/ 28 w 34"/>
                <a:gd name="T7" fmla="*/ 28 h 34"/>
                <a:gd name="T8" fmla="*/ 24 w 34"/>
                <a:gd name="T9" fmla="*/ 32 h 34"/>
                <a:gd name="T10" fmla="*/ 16 w 34"/>
                <a:gd name="T11" fmla="*/ 34 h 34"/>
                <a:gd name="T12" fmla="*/ 16 w 34"/>
                <a:gd name="T13" fmla="*/ 34 h 34"/>
                <a:gd name="T14" fmla="*/ 10 w 34"/>
                <a:gd name="T15" fmla="*/ 32 h 34"/>
                <a:gd name="T16" fmla="*/ 4 w 34"/>
                <a:gd name="T17" fmla="*/ 28 h 34"/>
                <a:gd name="T18" fmla="*/ 2 w 34"/>
                <a:gd name="T19" fmla="*/ 22 h 34"/>
                <a:gd name="T20" fmla="*/ 0 w 34"/>
                <a:gd name="T21" fmla="*/ 16 h 34"/>
                <a:gd name="T22" fmla="*/ 0 w 34"/>
                <a:gd name="T23" fmla="*/ 16 h 34"/>
                <a:gd name="T24" fmla="*/ 2 w 34"/>
                <a:gd name="T25" fmla="*/ 10 h 34"/>
                <a:gd name="T26" fmla="*/ 4 w 34"/>
                <a:gd name="T27" fmla="*/ 4 h 34"/>
                <a:gd name="T28" fmla="*/ 10 w 34"/>
                <a:gd name="T29" fmla="*/ 0 h 34"/>
                <a:gd name="T30" fmla="*/ 16 w 34"/>
                <a:gd name="T31" fmla="*/ 0 h 34"/>
                <a:gd name="T32" fmla="*/ 16 w 34"/>
                <a:gd name="T33" fmla="*/ 0 h 34"/>
                <a:gd name="T34" fmla="*/ 24 w 34"/>
                <a:gd name="T35" fmla="*/ 0 h 34"/>
                <a:gd name="T36" fmla="*/ 28 w 34"/>
                <a:gd name="T37" fmla="*/ 4 h 34"/>
                <a:gd name="T38" fmla="*/ 32 w 34"/>
                <a:gd name="T39" fmla="*/ 10 h 34"/>
                <a:gd name="T40" fmla="*/ 34 w 34"/>
                <a:gd name="T41" fmla="*/ 16 h 34"/>
                <a:gd name="T42" fmla="*/ 34 w 34"/>
                <a:gd name="T43" fmla="*/ 16 h 3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4"/>
                <a:gd name="T67" fmla="*/ 0 h 34"/>
                <a:gd name="T68" fmla="*/ 34 w 34"/>
                <a:gd name="T69" fmla="*/ 34 h 3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4" h="34">
                  <a:moveTo>
                    <a:pt x="34" y="16"/>
                  </a:moveTo>
                  <a:lnTo>
                    <a:pt x="34" y="16"/>
                  </a:lnTo>
                  <a:lnTo>
                    <a:pt x="32" y="22"/>
                  </a:lnTo>
                  <a:lnTo>
                    <a:pt x="28" y="28"/>
                  </a:lnTo>
                  <a:lnTo>
                    <a:pt x="24" y="32"/>
                  </a:lnTo>
                  <a:lnTo>
                    <a:pt x="16" y="34"/>
                  </a:lnTo>
                  <a:lnTo>
                    <a:pt x="10" y="32"/>
                  </a:lnTo>
                  <a:lnTo>
                    <a:pt x="4" y="28"/>
                  </a:lnTo>
                  <a:lnTo>
                    <a:pt x="2" y="22"/>
                  </a:lnTo>
                  <a:lnTo>
                    <a:pt x="0" y="16"/>
                  </a:lnTo>
                  <a:lnTo>
                    <a:pt x="2" y="10"/>
                  </a:lnTo>
                  <a:lnTo>
                    <a:pt x="4" y="4"/>
                  </a:lnTo>
                  <a:lnTo>
                    <a:pt x="10" y="0"/>
                  </a:lnTo>
                  <a:lnTo>
                    <a:pt x="16" y="0"/>
                  </a:lnTo>
                  <a:lnTo>
                    <a:pt x="24" y="0"/>
                  </a:lnTo>
                  <a:lnTo>
                    <a:pt x="28" y="4"/>
                  </a:lnTo>
                  <a:lnTo>
                    <a:pt x="32" y="10"/>
                  </a:lnTo>
                  <a:lnTo>
                    <a:pt x="34" y="16"/>
                  </a:lnTo>
                  <a:close/>
                </a:path>
              </a:pathLst>
            </a:custGeom>
            <a:solidFill>
              <a:srgbClr val="9B4B4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52" name="Freeform 790">
              <a:extLst>
                <a:ext uri="{FF2B5EF4-FFF2-40B4-BE49-F238E27FC236}">
                  <a16:creationId xmlns:a16="http://schemas.microsoft.com/office/drawing/2014/main" id="{84A16BBD-5B7D-431D-975A-29E5B0024726}"/>
                </a:ext>
              </a:extLst>
            </p:cNvPr>
            <p:cNvSpPr>
              <a:spLocks/>
            </p:cNvSpPr>
            <p:nvPr/>
          </p:nvSpPr>
          <p:spPr bwMode="auto">
            <a:xfrm>
              <a:off x="3908" y="2337"/>
              <a:ext cx="40" cy="26"/>
            </a:xfrm>
            <a:custGeom>
              <a:avLst/>
              <a:gdLst>
                <a:gd name="T0" fmla="*/ 30 w 40"/>
                <a:gd name="T1" fmla="*/ 26 h 26"/>
                <a:gd name="T2" fmla="*/ 30 w 40"/>
                <a:gd name="T3" fmla="*/ 26 h 26"/>
                <a:gd name="T4" fmla="*/ 26 w 40"/>
                <a:gd name="T5" fmla="*/ 24 h 26"/>
                <a:gd name="T6" fmla="*/ 14 w 40"/>
                <a:gd name="T7" fmla="*/ 22 h 26"/>
                <a:gd name="T8" fmla="*/ 8 w 40"/>
                <a:gd name="T9" fmla="*/ 18 h 26"/>
                <a:gd name="T10" fmla="*/ 4 w 40"/>
                <a:gd name="T11" fmla="*/ 14 h 26"/>
                <a:gd name="T12" fmla="*/ 0 w 40"/>
                <a:gd name="T13" fmla="*/ 8 h 26"/>
                <a:gd name="T14" fmla="*/ 0 w 40"/>
                <a:gd name="T15" fmla="*/ 0 h 26"/>
                <a:gd name="T16" fmla="*/ 0 w 40"/>
                <a:gd name="T17" fmla="*/ 0 h 26"/>
                <a:gd name="T18" fmla="*/ 2 w 40"/>
                <a:gd name="T19" fmla="*/ 2 h 26"/>
                <a:gd name="T20" fmla="*/ 10 w 40"/>
                <a:gd name="T21" fmla="*/ 6 h 26"/>
                <a:gd name="T22" fmla="*/ 16 w 40"/>
                <a:gd name="T23" fmla="*/ 8 h 26"/>
                <a:gd name="T24" fmla="*/ 24 w 40"/>
                <a:gd name="T25" fmla="*/ 8 h 26"/>
                <a:gd name="T26" fmla="*/ 32 w 40"/>
                <a:gd name="T27" fmla="*/ 6 h 26"/>
                <a:gd name="T28" fmla="*/ 40 w 40"/>
                <a:gd name="T29" fmla="*/ 0 h 26"/>
                <a:gd name="T30" fmla="*/ 30 w 40"/>
                <a:gd name="T31" fmla="*/ 26 h 2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
                <a:gd name="T49" fmla="*/ 0 h 26"/>
                <a:gd name="T50" fmla="*/ 40 w 40"/>
                <a:gd name="T51" fmla="*/ 26 h 2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 h="26">
                  <a:moveTo>
                    <a:pt x="30" y="26"/>
                  </a:moveTo>
                  <a:lnTo>
                    <a:pt x="30" y="26"/>
                  </a:lnTo>
                  <a:lnTo>
                    <a:pt x="26" y="24"/>
                  </a:lnTo>
                  <a:lnTo>
                    <a:pt x="14" y="22"/>
                  </a:lnTo>
                  <a:lnTo>
                    <a:pt x="8" y="18"/>
                  </a:lnTo>
                  <a:lnTo>
                    <a:pt x="4" y="14"/>
                  </a:lnTo>
                  <a:lnTo>
                    <a:pt x="0" y="8"/>
                  </a:lnTo>
                  <a:lnTo>
                    <a:pt x="0" y="0"/>
                  </a:lnTo>
                  <a:lnTo>
                    <a:pt x="2" y="2"/>
                  </a:lnTo>
                  <a:lnTo>
                    <a:pt x="10" y="6"/>
                  </a:lnTo>
                  <a:lnTo>
                    <a:pt x="16" y="8"/>
                  </a:lnTo>
                  <a:lnTo>
                    <a:pt x="24" y="8"/>
                  </a:lnTo>
                  <a:lnTo>
                    <a:pt x="32" y="6"/>
                  </a:lnTo>
                  <a:lnTo>
                    <a:pt x="40" y="0"/>
                  </a:lnTo>
                  <a:lnTo>
                    <a:pt x="30"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53" name="Freeform 791">
              <a:extLst>
                <a:ext uri="{FF2B5EF4-FFF2-40B4-BE49-F238E27FC236}">
                  <a16:creationId xmlns:a16="http://schemas.microsoft.com/office/drawing/2014/main" id="{A43CA4D4-D6D4-45B6-A429-BE5B1FCA8F45}"/>
                </a:ext>
              </a:extLst>
            </p:cNvPr>
            <p:cNvSpPr>
              <a:spLocks/>
            </p:cNvSpPr>
            <p:nvPr/>
          </p:nvSpPr>
          <p:spPr bwMode="auto">
            <a:xfrm>
              <a:off x="3926" y="2317"/>
              <a:ext cx="38" cy="36"/>
            </a:xfrm>
            <a:custGeom>
              <a:avLst/>
              <a:gdLst>
                <a:gd name="T0" fmla="*/ 20 w 38"/>
                <a:gd name="T1" fmla="*/ 36 h 36"/>
                <a:gd name="T2" fmla="*/ 20 w 38"/>
                <a:gd name="T3" fmla="*/ 36 h 36"/>
                <a:gd name="T4" fmla="*/ 16 w 38"/>
                <a:gd name="T5" fmla="*/ 34 h 36"/>
                <a:gd name="T6" fmla="*/ 6 w 38"/>
                <a:gd name="T7" fmla="*/ 26 h 36"/>
                <a:gd name="T8" fmla="*/ 2 w 38"/>
                <a:gd name="T9" fmla="*/ 22 h 36"/>
                <a:gd name="T10" fmla="*/ 0 w 38"/>
                <a:gd name="T11" fmla="*/ 16 h 36"/>
                <a:gd name="T12" fmla="*/ 0 w 38"/>
                <a:gd name="T13" fmla="*/ 8 h 36"/>
                <a:gd name="T14" fmla="*/ 2 w 38"/>
                <a:gd name="T15" fmla="*/ 0 h 36"/>
                <a:gd name="T16" fmla="*/ 2 w 38"/>
                <a:gd name="T17" fmla="*/ 0 h 36"/>
                <a:gd name="T18" fmla="*/ 4 w 38"/>
                <a:gd name="T19" fmla="*/ 4 h 36"/>
                <a:gd name="T20" fmla="*/ 8 w 38"/>
                <a:gd name="T21" fmla="*/ 10 h 36"/>
                <a:gd name="T22" fmla="*/ 14 w 38"/>
                <a:gd name="T23" fmla="*/ 14 h 36"/>
                <a:gd name="T24" fmla="*/ 20 w 38"/>
                <a:gd name="T25" fmla="*/ 16 h 36"/>
                <a:gd name="T26" fmla="*/ 28 w 38"/>
                <a:gd name="T27" fmla="*/ 18 h 36"/>
                <a:gd name="T28" fmla="*/ 38 w 38"/>
                <a:gd name="T29" fmla="*/ 16 h 36"/>
                <a:gd name="T30" fmla="*/ 20 w 38"/>
                <a:gd name="T31" fmla="*/ 36 h 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8"/>
                <a:gd name="T49" fmla="*/ 0 h 36"/>
                <a:gd name="T50" fmla="*/ 38 w 38"/>
                <a:gd name="T51" fmla="*/ 36 h 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8" h="36">
                  <a:moveTo>
                    <a:pt x="20" y="36"/>
                  </a:moveTo>
                  <a:lnTo>
                    <a:pt x="20" y="36"/>
                  </a:lnTo>
                  <a:lnTo>
                    <a:pt x="16" y="34"/>
                  </a:lnTo>
                  <a:lnTo>
                    <a:pt x="6" y="26"/>
                  </a:lnTo>
                  <a:lnTo>
                    <a:pt x="2" y="22"/>
                  </a:lnTo>
                  <a:lnTo>
                    <a:pt x="0" y="16"/>
                  </a:lnTo>
                  <a:lnTo>
                    <a:pt x="0" y="8"/>
                  </a:lnTo>
                  <a:lnTo>
                    <a:pt x="2" y="0"/>
                  </a:lnTo>
                  <a:lnTo>
                    <a:pt x="4" y="4"/>
                  </a:lnTo>
                  <a:lnTo>
                    <a:pt x="8" y="10"/>
                  </a:lnTo>
                  <a:lnTo>
                    <a:pt x="14" y="14"/>
                  </a:lnTo>
                  <a:lnTo>
                    <a:pt x="20" y="16"/>
                  </a:lnTo>
                  <a:lnTo>
                    <a:pt x="28" y="18"/>
                  </a:lnTo>
                  <a:lnTo>
                    <a:pt x="38" y="16"/>
                  </a:lnTo>
                  <a:lnTo>
                    <a:pt x="20" y="3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54" name="Freeform 792">
              <a:extLst>
                <a:ext uri="{FF2B5EF4-FFF2-40B4-BE49-F238E27FC236}">
                  <a16:creationId xmlns:a16="http://schemas.microsoft.com/office/drawing/2014/main" id="{C4F2D957-760E-4F49-8ECE-529863FCFCFE}"/>
                </a:ext>
              </a:extLst>
            </p:cNvPr>
            <p:cNvSpPr>
              <a:spLocks/>
            </p:cNvSpPr>
            <p:nvPr/>
          </p:nvSpPr>
          <p:spPr bwMode="auto">
            <a:xfrm>
              <a:off x="4311" y="2325"/>
              <a:ext cx="74" cy="72"/>
            </a:xfrm>
            <a:custGeom>
              <a:avLst/>
              <a:gdLst>
                <a:gd name="T0" fmla="*/ 0 w 74"/>
                <a:gd name="T1" fmla="*/ 36 h 72"/>
                <a:gd name="T2" fmla="*/ 0 w 74"/>
                <a:gd name="T3" fmla="*/ 36 h 72"/>
                <a:gd name="T4" fmla="*/ 2 w 74"/>
                <a:gd name="T5" fmla="*/ 44 h 72"/>
                <a:gd name="T6" fmla="*/ 4 w 74"/>
                <a:gd name="T7" fmla="*/ 50 h 72"/>
                <a:gd name="T8" fmla="*/ 8 w 74"/>
                <a:gd name="T9" fmla="*/ 56 h 72"/>
                <a:gd name="T10" fmla="*/ 12 w 74"/>
                <a:gd name="T11" fmla="*/ 62 h 72"/>
                <a:gd name="T12" fmla="*/ 18 w 74"/>
                <a:gd name="T13" fmla="*/ 66 h 72"/>
                <a:gd name="T14" fmla="*/ 24 w 74"/>
                <a:gd name="T15" fmla="*/ 70 h 72"/>
                <a:gd name="T16" fmla="*/ 30 w 74"/>
                <a:gd name="T17" fmla="*/ 72 h 72"/>
                <a:gd name="T18" fmla="*/ 38 w 74"/>
                <a:gd name="T19" fmla="*/ 72 h 72"/>
                <a:gd name="T20" fmla="*/ 38 w 74"/>
                <a:gd name="T21" fmla="*/ 72 h 72"/>
                <a:gd name="T22" fmla="*/ 44 w 74"/>
                <a:gd name="T23" fmla="*/ 72 h 72"/>
                <a:gd name="T24" fmla="*/ 52 w 74"/>
                <a:gd name="T25" fmla="*/ 70 h 72"/>
                <a:gd name="T26" fmla="*/ 58 w 74"/>
                <a:gd name="T27" fmla="*/ 66 h 72"/>
                <a:gd name="T28" fmla="*/ 64 w 74"/>
                <a:gd name="T29" fmla="*/ 62 h 72"/>
                <a:gd name="T30" fmla="*/ 68 w 74"/>
                <a:gd name="T31" fmla="*/ 56 h 72"/>
                <a:gd name="T32" fmla="*/ 72 w 74"/>
                <a:gd name="T33" fmla="*/ 50 h 72"/>
                <a:gd name="T34" fmla="*/ 74 w 74"/>
                <a:gd name="T35" fmla="*/ 44 h 72"/>
                <a:gd name="T36" fmla="*/ 74 w 74"/>
                <a:gd name="T37" fmla="*/ 36 h 72"/>
                <a:gd name="T38" fmla="*/ 74 w 74"/>
                <a:gd name="T39" fmla="*/ 36 h 72"/>
                <a:gd name="T40" fmla="*/ 74 w 74"/>
                <a:gd name="T41" fmla="*/ 28 h 72"/>
                <a:gd name="T42" fmla="*/ 72 w 74"/>
                <a:gd name="T43" fmla="*/ 22 h 72"/>
                <a:gd name="T44" fmla="*/ 68 w 74"/>
                <a:gd name="T45" fmla="*/ 16 h 72"/>
                <a:gd name="T46" fmla="*/ 64 w 74"/>
                <a:gd name="T47" fmla="*/ 10 h 72"/>
                <a:gd name="T48" fmla="*/ 58 w 74"/>
                <a:gd name="T49" fmla="*/ 6 h 72"/>
                <a:gd name="T50" fmla="*/ 52 w 74"/>
                <a:gd name="T51" fmla="*/ 2 h 72"/>
                <a:gd name="T52" fmla="*/ 44 w 74"/>
                <a:gd name="T53" fmla="*/ 0 h 72"/>
                <a:gd name="T54" fmla="*/ 38 w 74"/>
                <a:gd name="T55" fmla="*/ 0 h 72"/>
                <a:gd name="T56" fmla="*/ 38 w 74"/>
                <a:gd name="T57" fmla="*/ 0 h 72"/>
                <a:gd name="T58" fmla="*/ 30 w 74"/>
                <a:gd name="T59" fmla="*/ 0 h 72"/>
                <a:gd name="T60" fmla="*/ 24 w 74"/>
                <a:gd name="T61" fmla="*/ 2 h 72"/>
                <a:gd name="T62" fmla="*/ 18 w 74"/>
                <a:gd name="T63" fmla="*/ 6 h 72"/>
                <a:gd name="T64" fmla="*/ 12 w 74"/>
                <a:gd name="T65" fmla="*/ 10 h 72"/>
                <a:gd name="T66" fmla="*/ 8 w 74"/>
                <a:gd name="T67" fmla="*/ 16 h 72"/>
                <a:gd name="T68" fmla="*/ 4 w 74"/>
                <a:gd name="T69" fmla="*/ 22 h 72"/>
                <a:gd name="T70" fmla="*/ 2 w 74"/>
                <a:gd name="T71" fmla="*/ 28 h 72"/>
                <a:gd name="T72" fmla="*/ 0 w 74"/>
                <a:gd name="T73" fmla="*/ 36 h 72"/>
                <a:gd name="T74" fmla="*/ 0 w 74"/>
                <a:gd name="T75" fmla="*/ 36 h 7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4"/>
                <a:gd name="T115" fmla="*/ 0 h 72"/>
                <a:gd name="T116" fmla="*/ 74 w 74"/>
                <a:gd name="T117" fmla="*/ 72 h 7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4" h="72">
                  <a:moveTo>
                    <a:pt x="0" y="36"/>
                  </a:moveTo>
                  <a:lnTo>
                    <a:pt x="0" y="36"/>
                  </a:lnTo>
                  <a:lnTo>
                    <a:pt x="2" y="44"/>
                  </a:lnTo>
                  <a:lnTo>
                    <a:pt x="4" y="50"/>
                  </a:lnTo>
                  <a:lnTo>
                    <a:pt x="8" y="56"/>
                  </a:lnTo>
                  <a:lnTo>
                    <a:pt x="12" y="62"/>
                  </a:lnTo>
                  <a:lnTo>
                    <a:pt x="18" y="66"/>
                  </a:lnTo>
                  <a:lnTo>
                    <a:pt x="24" y="70"/>
                  </a:lnTo>
                  <a:lnTo>
                    <a:pt x="30" y="72"/>
                  </a:lnTo>
                  <a:lnTo>
                    <a:pt x="38" y="72"/>
                  </a:lnTo>
                  <a:lnTo>
                    <a:pt x="44" y="72"/>
                  </a:lnTo>
                  <a:lnTo>
                    <a:pt x="52" y="70"/>
                  </a:lnTo>
                  <a:lnTo>
                    <a:pt x="58" y="66"/>
                  </a:lnTo>
                  <a:lnTo>
                    <a:pt x="64" y="62"/>
                  </a:lnTo>
                  <a:lnTo>
                    <a:pt x="68" y="56"/>
                  </a:lnTo>
                  <a:lnTo>
                    <a:pt x="72" y="50"/>
                  </a:lnTo>
                  <a:lnTo>
                    <a:pt x="74" y="44"/>
                  </a:lnTo>
                  <a:lnTo>
                    <a:pt x="74" y="36"/>
                  </a:lnTo>
                  <a:lnTo>
                    <a:pt x="74" y="28"/>
                  </a:lnTo>
                  <a:lnTo>
                    <a:pt x="72" y="22"/>
                  </a:lnTo>
                  <a:lnTo>
                    <a:pt x="68" y="16"/>
                  </a:lnTo>
                  <a:lnTo>
                    <a:pt x="64" y="10"/>
                  </a:lnTo>
                  <a:lnTo>
                    <a:pt x="58" y="6"/>
                  </a:lnTo>
                  <a:lnTo>
                    <a:pt x="52" y="2"/>
                  </a:lnTo>
                  <a:lnTo>
                    <a:pt x="44" y="0"/>
                  </a:lnTo>
                  <a:lnTo>
                    <a:pt x="38" y="0"/>
                  </a:lnTo>
                  <a:lnTo>
                    <a:pt x="30" y="0"/>
                  </a:lnTo>
                  <a:lnTo>
                    <a:pt x="24" y="2"/>
                  </a:lnTo>
                  <a:lnTo>
                    <a:pt x="18" y="6"/>
                  </a:lnTo>
                  <a:lnTo>
                    <a:pt x="12" y="10"/>
                  </a:lnTo>
                  <a:lnTo>
                    <a:pt x="8" y="16"/>
                  </a:lnTo>
                  <a:lnTo>
                    <a:pt x="4" y="22"/>
                  </a:lnTo>
                  <a:lnTo>
                    <a:pt x="2" y="28"/>
                  </a:lnTo>
                  <a:lnTo>
                    <a:pt x="0" y="3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55" name="Freeform 793">
              <a:extLst>
                <a:ext uri="{FF2B5EF4-FFF2-40B4-BE49-F238E27FC236}">
                  <a16:creationId xmlns:a16="http://schemas.microsoft.com/office/drawing/2014/main" id="{C1C67AF7-E2FD-4120-AA98-C4BD4A439F24}"/>
                </a:ext>
              </a:extLst>
            </p:cNvPr>
            <p:cNvSpPr>
              <a:spLocks/>
            </p:cNvSpPr>
            <p:nvPr/>
          </p:nvSpPr>
          <p:spPr bwMode="auto">
            <a:xfrm>
              <a:off x="4373" y="2337"/>
              <a:ext cx="40" cy="26"/>
            </a:xfrm>
            <a:custGeom>
              <a:avLst/>
              <a:gdLst>
                <a:gd name="T0" fmla="*/ 10 w 40"/>
                <a:gd name="T1" fmla="*/ 26 h 26"/>
                <a:gd name="T2" fmla="*/ 10 w 40"/>
                <a:gd name="T3" fmla="*/ 26 h 26"/>
                <a:gd name="T4" fmla="*/ 16 w 40"/>
                <a:gd name="T5" fmla="*/ 24 h 26"/>
                <a:gd name="T6" fmla="*/ 26 w 40"/>
                <a:gd name="T7" fmla="*/ 22 h 26"/>
                <a:gd name="T8" fmla="*/ 32 w 40"/>
                <a:gd name="T9" fmla="*/ 18 h 26"/>
                <a:gd name="T10" fmla="*/ 36 w 40"/>
                <a:gd name="T11" fmla="*/ 14 h 26"/>
                <a:gd name="T12" fmla="*/ 40 w 40"/>
                <a:gd name="T13" fmla="*/ 8 h 26"/>
                <a:gd name="T14" fmla="*/ 40 w 40"/>
                <a:gd name="T15" fmla="*/ 0 h 26"/>
                <a:gd name="T16" fmla="*/ 40 w 40"/>
                <a:gd name="T17" fmla="*/ 0 h 26"/>
                <a:gd name="T18" fmla="*/ 38 w 40"/>
                <a:gd name="T19" fmla="*/ 2 h 26"/>
                <a:gd name="T20" fmla="*/ 30 w 40"/>
                <a:gd name="T21" fmla="*/ 6 h 26"/>
                <a:gd name="T22" fmla="*/ 24 w 40"/>
                <a:gd name="T23" fmla="*/ 8 h 26"/>
                <a:gd name="T24" fmla="*/ 18 w 40"/>
                <a:gd name="T25" fmla="*/ 8 h 26"/>
                <a:gd name="T26" fmla="*/ 10 w 40"/>
                <a:gd name="T27" fmla="*/ 6 h 26"/>
                <a:gd name="T28" fmla="*/ 0 w 40"/>
                <a:gd name="T29" fmla="*/ 0 h 26"/>
                <a:gd name="T30" fmla="*/ 10 w 40"/>
                <a:gd name="T31" fmla="*/ 26 h 2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
                <a:gd name="T49" fmla="*/ 0 h 26"/>
                <a:gd name="T50" fmla="*/ 40 w 40"/>
                <a:gd name="T51" fmla="*/ 26 h 2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 h="26">
                  <a:moveTo>
                    <a:pt x="10" y="26"/>
                  </a:moveTo>
                  <a:lnTo>
                    <a:pt x="10" y="26"/>
                  </a:lnTo>
                  <a:lnTo>
                    <a:pt x="16" y="24"/>
                  </a:lnTo>
                  <a:lnTo>
                    <a:pt x="26" y="22"/>
                  </a:lnTo>
                  <a:lnTo>
                    <a:pt x="32" y="18"/>
                  </a:lnTo>
                  <a:lnTo>
                    <a:pt x="36" y="14"/>
                  </a:lnTo>
                  <a:lnTo>
                    <a:pt x="40" y="8"/>
                  </a:lnTo>
                  <a:lnTo>
                    <a:pt x="40" y="0"/>
                  </a:lnTo>
                  <a:lnTo>
                    <a:pt x="38" y="2"/>
                  </a:lnTo>
                  <a:lnTo>
                    <a:pt x="30" y="6"/>
                  </a:lnTo>
                  <a:lnTo>
                    <a:pt x="24" y="8"/>
                  </a:lnTo>
                  <a:lnTo>
                    <a:pt x="18" y="8"/>
                  </a:lnTo>
                  <a:lnTo>
                    <a:pt x="10" y="6"/>
                  </a:lnTo>
                  <a:lnTo>
                    <a:pt x="0" y="0"/>
                  </a:lnTo>
                  <a:lnTo>
                    <a:pt x="10"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56" name="Freeform 794">
              <a:extLst>
                <a:ext uri="{FF2B5EF4-FFF2-40B4-BE49-F238E27FC236}">
                  <a16:creationId xmlns:a16="http://schemas.microsoft.com/office/drawing/2014/main" id="{69419EBE-EC6F-426E-B984-0EAD0A64B4D6}"/>
                </a:ext>
              </a:extLst>
            </p:cNvPr>
            <p:cNvSpPr>
              <a:spLocks/>
            </p:cNvSpPr>
            <p:nvPr/>
          </p:nvSpPr>
          <p:spPr bwMode="auto">
            <a:xfrm>
              <a:off x="4363" y="2313"/>
              <a:ext cx="38" cy="34"/>
            </a:xfrm>
            <a:custGeom>
              <a:avLst/>
              <a:gdLst>
                <a:gd name="T0" fmla="*/ 18 w 38"/>
                <a:gd name="T1" fmla="*/ 34 h 34"/>
                <a:gd name="T2" fmla="*/ 18 w 38"/>
                <a:gd name="T3" fmla="*/ 34 h 34"/>
                <a:gd name="T4" fmla="*/ 22 w 38"/>
                <a:gd name="T5" fmla="*/ 32 h 34"/>
                <a:gd name="T6" fmla="*/ 32 w 38"/>
                <a:gd name="T7" fmla="*/ 26 h 34"/>
                <a:gd name="T8" fmla="*/ 36 w 38"/>
                <a:gd name="T9" fmla="*/ 20 h 34"/>
                <a:gd name="T10" fmla="*/ 38 w 38"/>
                <a:gd name="T11" fmla="*/ 14 h 34"/>
                <a:gd name="T12" fmla="*/ 38 w 38"/>
                <a:gd name="T13" fmla="*/ 8 h 34"/>
                <a:gd name="T14" fmla="*/ 36 w 38"/>
                <a:gd name="T15" fmla="*/ 0 h 34"/>
                <a:gd name="T16" fmla="*/ 36 w 38"/>
                <a:gd name="T17" fmla="*/ 0 h 34"/>
                <a:gd name="T18" fmla="*/ 34 w 38"/>
                <a:gd name="T19" fmla="*/ 2 h 34"/>
                <a:gd name="T20" fmla="*/ 28 w 38"/>
                <a:gd name="T21" fmla="*/ 10 h 34"/>
                <a:gd name="T22" fmla="*/ 24 w 38"/>
                <a:gd name="T23" fmla="*/ 14 h 34"/>
                <a:gd name="T24" fmla="*/ 18 w 38"/>
                <a:gd name="T25" fmla="*/ 16 h 34"/>
                <a:gd name="T26" fmla="*/ 10 w 38"/>
                <a:gd name="T27" fmla="*/ 16 h 34"/>
                <a:gd name="T28" fmla="*/ 0 w 38"/>
                <a:gd name="T29" fmla="*/ 16 h 34"/>
                <a:gd name="T30" fmla="*/ 18 w 38"/>
                <a:gd name="T31" fmla="*/ 34 h 3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8"/>
                <a:gd name="T49" fmla="*/ 0 h 34"/>
                <a:gd name="T50" fmla="*/ 38 w 38"/>
                <a:gd name="T51" fmla="*/ 34 h 3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8" h="34">
                  <a:moveTo>
                    <a:pt x="18" y="34"/>
                  </a:moveTo>
                  <a:lnTo>
                    <a:pt x="18" y="34"/>
                  </a:lnTo>
                  <a:lnTo>
                    <a:pt x="22" y="32"/>
                  </a:lnTo>
                  <a:lnTo>
                    <a:pt x="32" y="26"/>
                  </a:lnTo>
                  <a:lnTo>
                    <a:pt x="36" y="20"/>
                  </a:lnTo>
                  <a:lnTo>
                    <a:pt x="38" y="14"/>
                  </a:lnTo>
                  <a:lnTo>
                    <a:pt x="38" y="8"/>
                  </a:lnTo>
                  <a:lnTo>
                    <a:pt x="36" y="0"/>
                  </a:lnTo>
                  <a:lnTo>
                    <a:pt x="34" y="2"/>
                  </a:lnTo>
                  <a:lnTo>
                    <a:pt x="28" y="10"/>
                  </a:lnTo>
                  <a:lnTo>
                    <a:pt x="24" y="14"/>
                  </a:lnTo>
                  <a:lnTo>
                    <a:pt x="18" y="16"/>
                  </a:lnTo>
                  <a:lnTo>
                    <a:pt x="10" y="16"/>
                  </a:lnTo>
                  <a:lnTo>
                    <a:pt x="0" y="16"/>
                  </a:lnTo>
                  <a:lnTo>
                    <a:pt x="18"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57" name="Freeform 795">
              <a:extLst>
                <a:ext uri="{FF2B5EF4-FFF2-40B4-BE49-F238E27FC236}">
                  <a16:creationId xmlns:a16="http://schemas.microsoft.com/office/drawing/2014/main" id="{898970BB-32A1-42EC-9220-19B8C2111578}"/>
                </a:ext>
              </a:extLst>
            </p:cNvPr>
            <p:cNvSpPr>
              <a:spLocks/>
            </p:cNvSpPr>
            <p:nvPr/>
          </p:nvSpPr>
          <p:spPr bwMode="auto">
            <a:xfrm>
              <a:off x="4124" y="2367"/>
              <a:ext cx="53" cy="54"/>
            </a:xfrm>
            <a:custGeom>
              <a:avLst/>
              <a:gdLst>
                <a:gd name="T0" fmla="*/ 22 w 53"/>
                <a:gd name="T1" fmla="*/ 2 h 54"/>
                <a:gd name="T2" fmla="*/ 16 w 53"/>
                <a:gd name="T3" fmla="*/ 8 h 54"/>
                <a:gd name="T4" fmla="*/ 16 w 53"/>
                <a:gd name="T5" fmla="*/ 8 h 54"/>
                <a:gd name="T6" fmla="*/ 8 w 53"/>
                <a:gd name="T7" fmla="*/ 18 h 54"/>
                <a:gd name="T8" fmla="*/ 4 w 53"/>
                <a:gd name="T9" fmla="*/ 30 h 54"/>
                <a:gd name="T10" fmla="*/ 0 w 53"/>
                <a:gd name="T11" fmla="*/ 48 h 54"/>
                <a:gd name="T12" fmla="*/ 0 w 53"/>
                <a:gd name="T13" fmla="*/ 48 h 54"/>
                <a:gd name="T14" fmla="*/ 0 w 53"/>
                <a:gd name="T15" fmla="*/ 50 h 54"/>
                <a:gd name="T16" fmla="*/ 2 w 53"/>
                <a:gd name="T17" fmla="*/ 52 h 54"/>
                <a:gd name="T18" fmla="*/ 2 w 53"/>
                <a:gd name="T19" fmla="*/ 52 h 54"/>
                <a:gd name="T20" fmla="*/ 8 w 53"/>
                <a:gd name="T21" fmla="*/ 54 h 54"/>
                <a:gd name="T22" fmla="*/ 14 w 53"/>
                <a:gd name="T23" fmla="*/ 54 h 54"/>
                <a:gd name="T24" fmla="*/ 31 w 53"/>
                <a:gd name="T25" fmla="*/ 54 h 54"/>
                <a:gd name="T26" fmla="*/ 33 w 53"/>
                <a:gd name="T27" fmla="*/ 54 h 54"/>
                <a:gd name="T28" fmla="*/ 33 w 53"/>
                <a:gd name="T29" fmla="*/ 54 h 54"/>
                <a:gd name="T30" fmla="*/ 45 w 53"/>
                <a:gd name="T31" fmla="*/ 52 h 54"/>
                <a:gd name="T32" fmla="*/ 51 w 53"/>
                <a:gd name="T33" fmla="*/ 48 h 54"/>
                <a:gd name="T34" fmla="*/ 51 w 53"/>
                <a:gd name="T35" fmla="*/ 48 h 54"/>
                <a:gd name="T36" fmla="*/ 53 w 53"/>
                <a:gd name="T37" fmla="*/ 46 h 54"/>
                <a:gd name="T38" fmla="*/ 53 w 53"/>
                <a:gd name="T39" fmla="*/ 42 h 54"/>
                <a:gd name="T40" fmla="*/ 47 w 53"/>
                <a:gd name="T41" fmla="*/ 34 h 54"/>
                <a:gd name="T42" fmla="*/ 45 w 53"/>
                <a:gd name="T43" fmla="*/ 28 h 54"/>
                <a:gd name="T44" fmla="*/ 41 w 53"/>
                <a:gd name="T45" fmla="*/ 18 h 54"/>
                <a:gd name="T46" fmla="*/ 37 w 53"/>
                <a:gd name="T47" fmla="*/ 4 h 54"/>
                <a:gd name="T48" fmla="*/ 37 w 53"/>
                <a:gd name="T49" fmla="*/ 4 h 54"/>
                <a:gd name="T50" fmla="*/ 33 w 53"/>
                <a:gd name="T51" fmla="*/ 2 h 54"/>
                <a:gd name="T52" fmla="*/ 31 w 53"/>
                <a:gd name="T53" fmla="*/ 0 h 54"/>
                <a:gd name="T54" fmla="*/ 31 w 53"/>
                <a:gd name="T55" fmla="*/ 0 h 54"/>
                <a:gd name="T56" fmla="*/ 26 w 53"/>
                <a:gd name="T57" fmla="*/ 0 h 54"/>
                <a:gd name="T58" fmla="*/ 22 w 53"/>
                <a:gd name="T59" fmla="*/ 2 h 54"/>
                <a:gd name="T60" fmla="*/ 22 w 53"/>
                <a:gd name="T61" fmla="*/ 2 h 5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3"/>
                <a:gd name="T94" fmla="*/ 0 h 54"/>
                <a:gd name="T95" fmla="*/ 53 w 53"/>
                <a:gd name="T96" fmla="*/ 54 h 5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3" h="54">
                  <a:moveTo>
                    <a:pt x="22" y="2"/>
                  </a:moveTo>
                  <a:lnTo>
                    <a:pt x="16" y="8"/>
                  </a:lnTo>
                  <a:lnTo>
                    <a:pt x="8" y="18"/>
                  </a:lnTo>
                  <a:lnTo>
                    <a:pt x="4" y="30"/>
                  </a:lnTo>
                  <a:lnTo>
                    <a:pt x="0" y="48"/>
                  </a:lnTo>
                  <a:lnTo>
                    <a:pt x="0" y="50"/>
                  </a:lnTo>
                  <a:lnTo>
                    <a:pt x="2" y="52"/>
                  </a:lnTo>
                  <a:lnTo>
                    <a:pt x="8" y="54"/>
                  </a:lnTo>
                  <a:lnTo>
                    <a:pt x="14" y="54"/>
                  </a:lnTo>
                  <a:lnTo>
                    <a:pt x="31" y="54"/>
                  </a:lnTo>
                  <a:lnTo>
                    <a:pt x="33" y="54"/>
                  </a:lnTo>
                  <a:lnTo>
                    <a:pt x="45" y="52"/>
                  </a:lnTo>
                  <a:lnTo>
                    <a:pt x="51" y="48"/>
                  </a:lnTo>
                  <a:lnTo>
                    <a:pt x="53" y="46"/>
                  </a:lnTo>
                  <a:lnTo>
                    <a:pt x="53" y="42"/>
                  </a:lnTo>
                  <a:lnTo>
                    <a:pt x="47" y="34"/>
                  </a:lnTo>
                  <a:lnTo>
                    <a:pt x="45" y="28"/>
                  </a:lnTo>
                  <a:lnTo>
                    <a:pt x="41" y="18"/>
                  </a:lnTo>
                  <a:lnTo>
                    <a:pt x="37" y="4"/>
                  </a:lnTo>
                  <a:lnTo>
                    <a:pt x="33" y="2"/>
                  </a:lnTo>
                  <a:lnTo>
                    <a:pt x="31" y="0"/>
                  </a:lnTo>
                  <a:lnTo>
                    <a:pt x="26" y="0"/>
                  </a:lnTo>
                  <a:lnTo>
                    <a:pt x="22" y="2"/>
                  </a:lnTo>
                  <a:close/>
                </a:path>
              </a:pathLst>
            </a:custGeom>
            <a:solidFill>
              <a:srgbClr val="9D635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58" name="Freeform 796">
              <a:extLst>
                <a:ext uri="{FF2B5EF4-FFF2-40B4-BE49-F238E27FC236}">
                  <a16:creationId xmlns:a16="http://schemas.microsoft.com/office/drawing/2014/main" id="{F581AF1B-55F8-4DFE-A70A-222E3681E4C3}"/>
                </a:ext>
              </a:extLst>
            </p:cNvPr>
            <p:cNvSpPr>
              <a:spLocks/>
            </p:cNvSpPr>
            <p:nvPr/>
          </p:nvSpPr>
          <p:spPr bwMode="auto">
            <a:xfrm>
              <a:off x="4124" y="2367"/>
              <a:ext cx="51" cy="54"/>
            </a:xfrm>
            <a:custGeom>
              <a:avLst/>
              <a:gdLst>
                <a:gd name="T0" fmla="*/ 0 w 51"/>
                <a:gd name="T1" fmla="*/ 46 h 54"/>
                <a:gd name="T2" fmla="*/ 0 w 51"/>
                <a:gd name="T3" fmla="*/ 46 h 54"/>
                <a:gd name="T4" fmla="*/ 2 w 51"/>
                <a:gd name="T5" fmla="*/ 50 h 54"/>
                <a:gd name="T6" fmla="*/ 2 w 51"/>
                <a:gd name="T7" fmla="*/ 52 h 54"/>
                <a:gd name="T8" fmla="*/ 2 w 51"/>
                <a:gd name="T9" fmla="*/ 52 h 54"/>
                <a:gd name="T10" fmla="*/ 8 w 51"/>
                <a:gd name="T11" fmla="*/ 54 h 54"/>
                <a:gd name="T12" fmla="*/ 16 w 51"/>
                <a:gd name="T13" fmla="*/ 54 h 54"/>
                <a:gd name="T14" fmla="*/ 31 w 51"/>
                <a:gd name="T15" fmla="*/ 54 h 54"/>
                <a:gd name="T16" fmla="*/ 33 w 51"/>
                <a:gd name="T17" fmla="*/ 54 h 54"/>
                <a:gd name="T18" fmla="*/ 33 w 51"/>
                <a:gd name="T19" fmla="*/ 54 h 54"/>
                <a:gd name="T20" fmla="*/ 45 w 51"/>
                <a:gd name="T21" fmla="*/ 52 h 54"/>
                <a:gd name="T22" fmla="*/ 51 w 51"/>
                <a:gd name="T23" fmla="*/ 48 h 54"/>
                <a:gd name="T24" fmla="*/ 51 w 51"/>
                <a:gd name="T25" fmla="*/ 48 h 54"/>
                <a:gd name="T26" fmla="*/ 51 w 51"/>
                <a:gd name="T27" fmla="*/ 46 h 54"/>
                <a:gd name="T28" fmla="*/ 51 w 51"/>
                <a:gd name="T29" fmla="*/ 42 h 54"/>
                <a:gd name="T30" fmla="*/ 47 w 51"/>
                <a:gd name="T31" fmla="*/ 34 h 54"/>
                <a:gd name="T32" fmla="*/ 45 w 51"/>
                <a:gd name="T33" fmla="*/ 28 h 54"/>
                <a:gd name="T34" fmla="*/ 41 w 51"/>
                <a:gd name="T35" fmla="*/ 18 h 54"/>
                <a:gd name="T36" fmla="*/ 37 w 51"/>
                <a:gd name="T37" fmla="*/ 6 h 54"/>
                <a:gd name="T38" fmla="*/ 37 w 51"/>
                <a:gd name="T39" fmla="*/ 6 h 54"/>
                <a:gd name="T40" fmla="*/ 33 w 51"/>
                <a:gd name="T41" fmla="*/ 2 h 54"/>
                <a:gd name="T42" fmla="*/ 31 w 51"/>
                <a:gd name="T43" fmla="*/ 0 h 54"/>
                <a:gd name="T44" fmla="*/ 31 w 51"/>
                <a:gd name="T45" fmla="*/ 0 h 54"/>
                <a:gd name="T46" fmla="*/ 26 w 51"/>
                <a:gd name="T47" fmla="*/ 0 h 54"/>
                <a:gd name="T48" fmla="*/ 22 w 51"/>
                <a:gd name="T49" fmla="*/ 2 h 54"/>
                <a:gd name="T50" fmla="*/ 16 w 51"/>
                <a:gd name="T51" fmla="*/ 8 h 54"/>
                <a:gd name="T52" fmla="*/ 16 w 51"/>
                <a:gd name="T53" fmla="*/ 8 h 54"/>
                <a:gd name="T54" fmla="*/ 8 w 51"/>
                <a:gd name="T55" fmla="*/ 18 h 54"/>
                <a:gd name="T56" fmla="*/ 4 w 51"/>
                <a:gd name="T57" fmla="*/ 30 h 54"/>
                <a:gd name="T58" fmla="*/ 0 w 51"/>
                <a:gd name="T59" fmla="*/ 46 h 54"/>
                <a:gd name="T60" fmla="*/ 0 w 51"/>
                <a:gd name="T61" fmla="*/ 46 h 5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1"/>
                <a:gd name="T94" fmla="*/ 0 h 54"/>
                <a:gd name="T95" fmla="*/ 51 w 51"/>
                <a:gd name="T96" fmla="*/ 54 h 5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1" h="54">
                  <a:moveTo>
                    <a:pt x="0" y="46"/>
                  </a:moveTo>
                  <a:lnTo>
                    <a:pt x="0" y="46"/>
                  </a:lnTo>
                  <a:lnTo>
                    <a:pt x="2" y="50"/>
                  </a:lnTo>
                  <a:lnTo>
                    <a:pt x="2" y="52"/>
                  </a:lnTo>
                  <a:lnTo>
                    <a:pt x="8" y="54"/>
                  </a:lnTo>
                  <a:lnTo>
                    <a:pt x="16" y="54"/>
                  </a:lnTo>
                  <a:lnTo>
                    <a:pt x="31" y="54"/>
                  </a:lnTo>
                  <a:lnTo>
                    <a:pt x="33" y="54"/>
                  </a:lnTo>
                  <a:lnTo>
                    <a:pt x="45" y="52"/>
                  </a:lnTo>
                  <a:lnTo>
                    <a:pt x="51" y="48"/>
                  </a:lnTo>
                  <a:lnTo>
                    <a:pt x="51" y="46"/>
                  </a:lnTo>
                  <a:lnTo>
                    <a:pt x="51" y="42"/>
                  </a:lnTo>
                  <a:lnTo>
                    <a:pt x="47" y="34"/>
                  </a:lnTo>
                  <a:lnTo>
                    <a:pt x="45" y="28"/>
                  </a:lnTo>
                  <a:lnTo>
                    <a:pt x="41" y="18"/>
                  </a:lnTo>
                  <a:lnTo>
                    <a:pt x="37" y="6"/>
                  </a:lnTo>
                  <a:lnTo>
                    <a:pt x="33" y="2"/>
                  </a:lnTo>
                  <a:lnTo>
                    <a:pt x="31" y="0"/>
                  </a:lnTo>
                  <a:lnTo>
                    <a:pt x="26" y="0"/>
                  </a:lnTo>
                  <a:lnTo>
                    <a:pt x="22" y="2"/>
                  </a:lnTo>
                  <a:lnTo>
                    <a:pt x="16" y="8"/>
                  </a:lnTo>
                  <a:lnTo>
                    <a:pt x="8" y="18"/>
                  </a:lnTo>
                  <a:lnTo>
                    <a:pt x="4" y="30"/>
                  </a:lnTo>
                  <a:lnTo>
                    <a:pt x="0" y="46"/>
                  </a:lnTo>
                  <a:close/>
                </a:path>
              </a:pathLst>
            </a:custGeom>
            <a:solidFill>
              <a:srgbClr val="9E645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59" name="Freeform 797">
              <a:extLst>
                <a:ext uri="{FF2B5EF4-FFF2-40B4-BE49-F238E27FC236}">
                  <a16:creationId xmlns:a16="http://schemas.microsoft.com/office/drawing/2014/main" id="{253C9D1D-88C9-4780-AD75-0A1B963BB56D}"/>
                </a:ext>
              </a:extLst>
            </p:cNvPr>
            <p:cNvSpPr>
              <a:spLocks/>
            </p:cNvSpPr>
            <p:nvPr/>
          </p:nvSpPr>
          <p:spPr bwMode="auto">
            <a:xfrm>
              <a:off x="4126" y="2369"/>
              <a:ext cx="49" cy="52"/>
            </a:xfrm>
            <a:custGeom>
              <a:avLst/>
              <a:gdLst>
                <a:gd name="T0" fmla="*/ 0 w 49"/>
                <a:gd name="T1" fmla="*/ 44 h 52"/>
                <a:gd name="T2" fmla="*/ 0 w 49"/>
                <a:gd name="T3" fmla="*/ 44 h 52"/>
                <a:gd name="T4" fmla="*/ 0 w 49"/>
                <a:gd name="T5" fmla="*/ 48 h 52"/>
                <a:gd name="T6" fmla="*/ 2 w 49"/>
                <a:gd name="T7" fmla="*/ 50 h 52"/>
                <a:gd name="T8" fmla="*/ 2 w 49"/>
                <a:gd name="T9" fmla="*/ 50 h 52"/>
                <a:gd name="T10" fmla="*/ 6 w 49"/>
                <a:gd name="T11" fmla="*/ 52 h 52"/>
                <a:gd name="T12" fmla="*/ 14 w 49"/>
                <a:gd name="T13" fmla="*/ 52 h 52"/>
                <a:gd name="T14" fmla="*/ 29 w 49"/>
                <a:gd name="T15" fmla="*/ 52 h 52"/>
                <a:gd name="T16" fmla="*/ 31 w 49"/>
                <a:gd name="T17" fmla="*/ 52 h 52"/>
                <a:gd name="T18" fmla="*/ 31 w 49"/>
                <a:gd name="T19" fmla="*/ 52 h 52"/>
                <a:gd name="T20" fmla="*/ 43 w 49"/>
                <a:gd name="T21" fmla="*/ 50 h 52"/>
                <a:gd name="T22" fmla="*/ 49 w 49"/>
                <a:gd name="T23" fmla="*/ 46 h 52"/>
                <a:gd name="T24" fmla="*/ 49 w 49"/>
                <a:gd name="T25" fmla="*/ 46 h 52"/>
                <a:gd name="T26" fmla="*/ 49 w 49"/>
                <a:gd name="T27" fmla="*/ 44 h 52"/>
                <a:gd name="T28" fmla="*/ 49 w 49"/>
                <a:gd name="T29" fmla="*/ 40 h 52"/>
                <a:gd name="T30" fmla="*/ 45 w 49"/>
                <a:gd name="T31" fmla="*/ 32 h 52"/>
                <a:gd name="T32" fmla="*/ 43 w 49"/>
                <a:gd name="T33" fmla="*/ 26 h 52"/>
                <a:gd name="T34" fmla="*/ 39 w 49"/>
                <a:gd name="T35" fmla="*/ 18 h 52"/>
                <a:gd name="T36" fmla="*/ 35 w 49"/>
                <a:gd name="T37" fmla="*/ 4 h 52"/>
                <a:gd name="T38" fmla="*/ 35 w 49"/>
                <a:gd name="T39" fmla="*/ 4 h 52"/>
                <a:gd name="T40" fmla="*/ 31 w 49"/>
                <a:gd name="T41" fmla="*/ 0 h 52"/>
                <a:gd name="T42" fmla="*/ 29 w 49"/>
                <a:gd name="T43" fmla="*/ 0 h 52"/>
                <a:gd name="T44" fmla="*/ 29 w 49"/>
                <a:gd name="T45" fmla="*/ 0 h 52"/>
                <a:gd name="T46" fmla="*/ 24 w 49"/>
                <a:gd name="T47" fmla="*/ 0 h 52"/>
                <a:gd name="T48" fmla="*/ 20 w 49"/>
                <a:gd name="T49" fmla="*/ 0 h 52"/>
                <a:gd name="T50" fmla="*/ 14 w 49"/>
                <a:gd name="T51" fmla="*/ 6 h 52"/>
                <a:gd name="T52" fmla="*/ 14 w 49"/>
                <a:gd name="T53" fmla="*/ 6 h 52"/>
                <a:gd name="T54" fmla="*/ 8 w 49"/>
                <a:gd name="T55" fmla="*/ 18 h 52"/>
                <a:gd name="T56" fmla="*/ 2 w 49"/>
                <a:gd name="T57" fmla="*/ 28 h 52"/>
                <a:gd name="T58" fmla="*/ 0 w 49"/>
                <a:gd name="T59" fmla="*/ 44 h 52"/>
                <a:gd name="T60" fmla="*/ 0 w 49"/>
                <a:gd name="T61" fmla="*/ 44 h 5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9"/>
                <a:gd name="T94" fmla="*/ 0 h 52"/>
                <a:gd name="T95" fmla="*/ 49 w 49"/>
                <a:gd name="T96" fmla="*/ 52 h 52"/>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9" h="52">
                  <a:moveTo>
                    <a:pt x="0" y="44"/>
                  </a:moveTo>
                  <a:lnTo>
                    <a:pt x="0" y="44"/>
                  </a:lnTo>
                  <a:lnTo>
                    <a:pt x="0" y="48"/>
                  </a:lnTo>
                  <a:lnTo>
                    <a:pt x="2" y="50"/>
                  </a:lnTo>
                  <a:lnTo>
                    <a:pt x="6" y="52"/>
                  </a:lnTo>
                  <a:lnTo>
                    <a:pt x="14" y="52"/>
                  </a:lnTo>
                  <a:lnTo>
                    <a:pt x="29" y="52"/>
                  </a:lnTo>
                  <a:lnTo>
                    <a:pt x="31" y="52"/>
                  </a:lnTo>
                  <a:lnTo>
                    <a:pt x="43" y="50"/>
                  </a:lnTo>
                  <a:lnTo>
                    <a:pt x="49" y="46"/>
                  </a:lnTo>
                  <a:lnTo>
                    <a:pt x="49" y="44"/>
                  </a:lnTo>
                  <a:lnTo>
                    <a:pt x="49" y="40"/>
                  </a:lnTo>
                  <a:lnTo>
                    <a:pt x="45" y="32"/>
                  </a:lnTo>
                  <a:lnTo>
                    <a:pt x="43" y="26"/>
                  </a:lnTo>
                  <a:lnTo>
                    <a:pt x="39" y="18"/>
                  </a:lnTo>
                  <a:lnTo>
                    <a:pt x="35" y="4"/>
                  </a:lnTo>
                  <a:lnTo>
                    <a:pt x="31" y="0"/>
                  </a:lnTo>
                  <a:lnTo>
                    <a:pt x="29" y="0"/>
                  </a:lnTo>
                  <a:lnTo>
                    <a:pt x="24" y="0"/>
                  </a:lnTo>
                  <a:lnTo>
                    <a:pt x="20" y="0"/>
                  </a:lnTo>
                  <a:lnTo>
                    <a:pt x="14" y="6"/>
                  </a:lnTo>
                  <a:lnTo>
                    <a:pt x="8" y="18"/>
                  </a:lnTo>
                  <a:lnTo>
                    <a:pt x="2" y="28"/>
                  </a:lnTo>
                  <a:lnTo>
                    <a:pt x="0" y="44"/>
                  </a:lnTo>
                  <a:close/>
                </a:path>
              </a:pathLst>
            </a:custGeom>
            <a:solidFill>
              <a:srgbClr val="9F665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60" name="Freeform 798">
              <a:extLst>
                <a:ext uri="{FF2B5EF4-FFF2-40B4-BE49-F238E27FC236}">
                  <a16:creationId xmlns:a16="http://schemas.microsoft.com/office/drawing/2014/main" id="{724D5428-8D63-4734-8D9F-DBD656B019B2}"/>
                </a:ext>
              </a:extLst>
            </p:cNvPr>
            <p:cNvSpPr>
              <a:spLocks/>
            </p:cNvSpPr>
            <p:nvPr/>
          </p:nvSpPr>
          <p:spPr bwMode="auto">
            <a:xfrm>
              <a:off x="4126" y="2369"/>
              <a:ext cx="49" cy="52"/>
            </a:xfrm>
            <a:custGeom>
              <a:avLst/>
              <a:gdLst>
                <a:gd name="T0" fmla="*/ 0 w 49"/>
                <a:gd name="T1" fmla="*/ 44 h 52"/>
                <a:gd name="T2" fmla="*/ 0 w 49"/>
                <a:gd name="T3" fmla="*/ 44 h 52"/>
                <a:gd name="T4" fmla="*/ 0 w 49"/>
                <a:gd name="T5" fmla="*/ 48 h 52"/>
                <a:gd name="T6" fmla="*/ 2 w 49"/>
                <a:gd name="T7" fmla="*/ 50 h 52"/>
                <a:gd name="T8" fmla="*/ 2 w 49"/>
                <a:gd name="T9" fmla="*/ 50 h 52"/>
                <a:gd name="T10" fmla="*/ 8 w 49"/>
                <a:gd name="T11" fmla="*/ 52 h 52"/>
                <a:gd name="T12" fmla="*/ 14 w 49"/>
                <a:gd name="T13" fmla="*/ 52 h 52"/>
                <a:gd name="T14" fmla="*/ 29 w 49"/>
                <a:gd name="T15" fmla="*/ 52 h 52"/>
                <a:gd name="T16" fmla="*/ 31 w 49"/>
                <a:gd name="T17" fmla="*/ 52 h 52"/>
                <a:gd name="T18" fmla="*/ 31 w 49"/>
                <a:gd name="T19" fmla="*/ 52 h 52"/>
                <a:gd name="T20" fmla="*/ 43 w 49"/>
                <a:gd name="T21" fmla="*/ 50 h 52"/>
                <a:gd name="T22" fmla="*/ 47 w 49"/>
                <a:gd name="T23" fmla="*/ 46 h 52"/>
                <a:gd name="T24" fmla="*/ 47 w 49"/>
                <a:gd name="T25" fmla="*/ 46 h 52"/>
                <a:gd name="T26" fmla="*/ 49 w 49"/>
                <a:gd name="T27" fmla="*/ 44 h 52"/>
                <a:gd name="T28" fmla="*/ 49 w 49"/>
                <a:gd name="T29" fmla="*/ 40 h 52"/>
                <a:gd name="T30" fmla="*/ 45 w 49"/>
                <a:gd name="T31" fmla="*/ 32 h 52"/>
                <a:gd name="T32" fmla="*/ 43 w 49"/>
                <a:gd name="T33" fmla="*/ 28 h 52"/>
                <a:gd name="T34" fmla="*/ 39 w 49"/>
                <a:gd name="T35" fmla="*/ 18 h 52"/>
                <a:gd name="T36" fmla="*/ 33 w 49"/>
                <a:gd name="T37" fmla="*/ 4 h 52"/>
                <a:gd name="T38" fmla="*/ 33 w 49"/>
                <a:gd name="T39" fmla="*/ 4 h 52"/>
                <a:gd name="T40" fmla="*/ 31 w 49"/>
                <a:gd name="T41" fmla="*/ 2 h 52"/>
                <a:gd name="T42" fmla="*/ 29 w 49"/>
                <a:gd name="T43" fmla="*/ 0 h 52"/>
                <a:gd name="T44" fmla="*/ 29 w 49"/>
                <a:gd name="T45" fmla="*/ 0 h 52"/>
                <a:gd name="T46" fmla="*/ 24 w 49"/>
                <a:gd name="T47" fmla="*/ 0 h 52"/>
                <a:gd name="T48" fmla="*/ 20 w 49"/>
                <a:gd name="T49" fmla="*/ 2 h 52"/>
                <a:gd name="T50" fmla="*/ 14 w 49"/>
                <a:gd name="T51" fmla="*/ 8 h 52"/>
                <a:gd name="T52" fmla="*/ 14 w 49"/>
                <a:gd name="T53" fmla="*/ 8 h 52"/>
                <a:gd name="T54" fmla="*/ 8 w 49"/>
                <a:gd name="T55" fmla="*/ 18 h 52"/>
                <a:gd name="T56" fmla="*/ 4 w 49"/>
                <a:gd name="T57" fmla="*/ 28 h 52"/>
                <a:gd name="T58" fmla="*/ 0 w 49"/>
                <a:gd name="T59" fmla="*/ 44 h 52"/>
                <a:gd name="T60" fmla="*/ 0 w 49"/>
                <a:gd name="T61" fmla="*/ 44 h 5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9"/>
                <a:gd name="T94" fmla="*/ 0 h 52"/>
                <a:gd name="T95" fmla="*/ 49 w 49"/>
                <a:gd name="T96" fmla="*/ 52 h 52"/>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9" h="52">
                  <a:moveTo>
                    <a:pt x="0" y="44"/>
                  </a:moveTo>
                  <a:lnTo>
                    <a:pt x="0" y="44"/>
                  </a:lnTo>
                  <a:lnTo>
                    <a:pt x="0" y="48"/>
                  </a:lnTo>
                  <a:lnTo>
                    <a:pt x="2" y="50"/>
                  </a:lnTo>
                  <a:lnTo>
                    <a:pt x="8" y="52"/>
                  </a:lnTo>
                  <a:lnTo>
                    <a:pt x="14" y="52"/>
                  </a:lnTo>
                  <a:lnTo>
                    <a:pt x="29" y="52"/>
                  </a:lnTo>
                  <a:lnTo>
                    <a:pt x="31" y="52"/>
                  </a:lnTo>
                  <a:lnTo>
                    <a:pt x="43" y="50"/>
                  </a:lnTo>
                  <a:lnTo>
                    <a:pt x="47" y="46"/>
                  </a:lnTo>
                  <a:lnTo>
                    <a:pt x="49" y="44"/>
                  </a:lnTo>
                  <a:lnTo>
                    <a:pt x="49" y="40"/>
                  </a:lnTo>
                  <a:lnTo>
                    <a:pt x="45" y="32"/>
                  </a:lnTo>
                  <a:lnTo>
                    <a:pt x="43" y="28"/>
                  </a:lnTo>
                  <a:lnTo>
                    <a:pt x="39" y="18"/>
                  </a:lnTo>
                  <a:lnTo>
                    <a:pt x="33" y="4"/>
                  </a:lnTo>
                  <a:lnTo>
                    <a:pt x="31" y="2"/>
                  </a:lnTo>
                  <a:lnTo>
                    <a:pt x="29" y="0"/>
                  </a:lnTo>
                  <a:lnTo>
                    <a:pt x="24" y="0"/>
                  </a:lnTo>
                  <a:lnTo>
                    <a:pt x="20" y="2"/>
                  </a:lnTo>
                  <a:lnTo>
                    <a:pt x="14" y="8"/>
                  </a:lnTo>
                  <a:lnTo>
                    <a:pt x="8" y="18"/>
                  </a:lnTo>
                  <a:lnTo>
                    <a:pt x="4" y="28"/>
                  </a:lnTo>
                  <a:lnTo>
                    <a:pt x="0" y="44"/>
                  </a:lnTo>
                  <a:close/>
                </a:path>
              </a:pathLst>
            </a:custGeom>
            <a:solidFill>
              <a:srgbClr val="A0675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61" name="Freeform 799">
              <a:extLst>
                <a:ext uri="{FF2B5EF4-FFF2-40B4-BE49-F238E27FC236}">
                  <a16:creationId xmlns:a16="http://schemas.microsoft.com/office/drawing/2014/main" id="{440C6538-7EF4-41F5-B3DA-CDE5D772AA14}"/>
                </a:ext>
              </a:extLst>
            </p:cNvPr>
            <p:cNvSpPr>
              <a:spLocks/>
            </p:cNvSpPr>
            <p:nvPr/>
          </p:nvSpPr>
          <p:spPr bwMode="auto">
            <a:xfrm>
              <a:off x="4126" y="2369"/>
              <a:ext cx="49" cy="52"/>
            </a:xfrm>
            <a:custGeom>
              <a:avLst/>
              <a:gdLst>
                <a:gd name="T0" fmla="*/ 0 w 49"/>
                <a:gd name="T1" fmla="*/ 44 h 52"/>
                <a:gd name="T2" fmla="*/ 0 w 49"/>
                <a:gd name="T3" fmla="*/ 44 h 52"/>
                <a:gd name="T4" fmla="*/ 0 w 49"/>
                <a:gd name="T5" fmla="*/ 48 h 52"/>
                <a:gd name="T6" fmla="*/ 2 w 49"/>
                <a:gd name="T7" fmla="*/ 50 h 52"/>
                <a:gd name="T8" fmla="*/ 2 w 49"/>
                <a:gd name="T9" fmla="*/ 50 h 52"/>
                <a:gd name="T10" fmla="*/ 8 w 49"/>
                <a:gd name="T11" fmla="*/ 52 h 52"/>
                <a:gd name="T12" fmla="*/ 14 w 49"/>
                <a:gd name="T13" fmla="*/ 52 h 52"/>
                <a:gd name="T14" fmla="*/ 29 w 49"/>
                <a:gd name="T15" fmla="*/ 52 h 52"/>
                <a:gd name="T16" fmla="*/ 31 w 49"/>
                <a:gd name="T17" fmla="*/ 52 h 52"/>
                <a:gd name="T18" fmla="*/ 31 w 49"/>
                <a:gd name="T19" fmla="*/ 52 h 52"/>
                <a:gd name="T20" fmla="*/ 41 w 49"/>
                <a:gd name="T21" fmla="*/ 50 h 52"/>
                <a:gd name="T22" fmla="*/ 47 w 49"/>
                <a:gd name="T23" fmla="*/ 46 h 52"/>
                <a:gd name="T24" fmla="*/ 47 w 49"/>
                <a:gd name="T25" fmla="*/ 46 h 52"/>
                <a:gd name="T26" fmla="*/ 49 w 49"/>
                <a:gd name="T27" fmla="*/ 44 h 52"/>
                <a:gd name="T28" fmla="*/ 49 w 49"/>
                <a:gd name="T29" fmla="*/ 40 h 52"/>
                <a:gd name="T30" fmla="*/ 45 w 49"/>
                <a:gd name="T31" fmla="*/ 32 h 52"/>
                <a:gd name="T32" fmla="*/ 41 w 49"/>
                <a:gd name="T33" fmla="*/ 28 h 52"/>
                <a:gd name="T34" fmla="*/ 39 w 49"/>
                <a:gd name="T35" fmla="*/ 18 h 52"/>
                <a:gd name="T36" fmla="*/ 33 w 49"/>
                <a:gd name="T37" fmla="*/ 6 h 52"/>
                <a:gd name="T38" fmla="*/ 33 w 49"/>
                <a:gd name="T39" fmla="*/ 6 h 52"/>
                <a:gd name="T40" fmla="*/ 31 w 49"/>
                <a:gd name="T41" fmla="*/ 2 h 52"/>
                <a:gd name="T42" fmla="*/ 29 w 49"/>
                <a:gd name="T43" fmla="*/ 0 h 52"/>
                <a:gd name="T44" fmla="*/ 29 w 49"/>
                <a:gd name="T45" fmla="*/ 0 h 52"/>
                <a:gd name="T46" fmla="*/ 22 w 49"/>
                <a:gd name="T47" fmla="*/ 2 h 52"/>
                <a:gd name="T48" fmla="*/ 14 w 49"/>
                <a:gd name="T49" fmla="*/ 8 h 52"/>
                <a:gd name="T50" fmla="*/ 14 w 49"/>
                <a:gd name="T51" fmla="*/ 8 h 52"/>
                <a:gd name="T52" fmla="*/ 8 w 49"/>
                <a:gd name="T53" fmla="*/ 18 h 52"/>
                <a:gd name="T54" fmla="*/ 4 w 49"/>
                <a:gd name="T55" fmla="*/ 28 h 52"/>
                <a:gd name="T56" fmla="*/ 0 w 49"/>
                <a:gd name="T57" fmla="*/ 44 h 52"/>
                <a:gd name="T58" fmla="*/ 0 w 49"/>
                <a:gd name="T59" fmla="*/ 44 h 5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49"/>
                <a:gd name="T91" fmla="*/ 0 h 52"/>
                <a:gd name="T92" fmla="*/ 49 w 49"/>
                <a:gd name="T93" fmla="*/ 52 h 52"/>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49" h="52">
                  <a:moveTo>
                    <a:pt x="0" y="44"/>
                  </a:moveTo>
                  <a:lnTo>
                    <a:pt x="0" y="44"/>
                  </a:lnTo>
                  <a:lnTo>
                    <a:pt x="0" y="48"/>
                  </a:lnTo>
                  <a:lnTo>
                    <a:pt x="2" y="50"/>
                  </a:lnTo>
                  <a:lnTo>
                    <a:pt x="8" y="52"/>
                  </a:lnTo>
                  <a:lnTo>
                    <a:pt x="14" y="52"/>
                  </a:lnTo>
                  <a:lnTo>
                    <a:pt x="29" y="52"/>
                  </a:lnTo>
                  <a:lnTo>
                    <a:pt x="31" y="52"/>
                  </a:lnTo>
                  <a:lnTo>
                    <a:pt x="41" y="50"/>
                  </a:lnTo>
                  <a:lnTo>
                    <a:pt x="47" y="46"/>
                  </a:lnTo>
                  <a:lnTo>
                    <a:pt x="49" y="44"/>
                  </a:lnTo>
                  <a:lnTo>
                    <a:pt x="49" y="40"/>
                  </a:lnTo>
                  <a:lnTo>
                    <a:pt x="45" y="32"/>
                  </a:lnTo>
                  <a:lnTo>
                    <a:pt x="41" y="28"/>
                  </a:lnTo>
                  <a:lnTo>
                    <a:pt x="39" y="18"/>
                  </a:lnTo>
                  <a:lnTo>
                    <a:pt x="33" y="6"/>
                  </a:lnTo>
                  <a:lnTo>
                    <a:pt x="31" y="2"/>
                  </a:lnTo>
                  <a:lnTo>
                    <a:pt x="29" y="0"/>
                  </a:lnTo>
                  <a:lnTo>
                    <a:pt x="22" y="2"/>
                  </a:lnTo>
                  <a:lnTo>
                    <a:pt x="14" y="8"/>
                  </a:lnTo>
                  <a:lnTo>
                    <a:pt x="8" y="18"/>
                  </a:lnTo>
                  <a:lnTo>
                    <a:pt x="4" y="28"/>
                  </a:lnTo>
                  <a:lnTo>
                    <a:pt x="0" y="44"/>
                  </a:lnTo>
                  <a:close/>
                </a:path>
              </a:pathLst>
            </a:custGeom>
            <a:solidFill>
              <a:srgbClr val="A1695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62" name="Freeform 800">
              <a:extLst>
                <a:ext uri="{FF2B5EF4-FFF2-40B4-BE49-F238E27FC236}">
                  <a16:creationId xmlns:a16="http://schemas.microsoft.com/office/drawing/2014/main" id="{3A834671-166C-428C-8652-EAE3290B8B60}"/>
                </a:ext>
              </a:extLst>
            </p:cNvPr>
            <p:cNvSpPr>
              <a:spLocks/>
            </p:cNvSpPr>
            <p:nvPr/>
          </p:nvSpPr>
          <p:spPr bwMode="auto">
            <a:xfrm>
              <a:off x="4126" y="2371"/>
              <a:ext cx="49" cy="50"/>
            </a:xfrm>
            <a:custGeom>
              <a:avLst/>
              <a:gdLst>
                <a:gd name="T0" fmla="*/ 0 w 49"/>
                <a:gd name="T1" fmla="*/ 42 h 50"/>
                <a:gd name="T2" fmla="*/ 0 w 49"/>
                <a:gd name="T3" fmla="*/ 42 h 50"/>
                <a:gd name="T4" fmla="*/ 2 w 49"/>
                <a:gd name="T5" fmla="*/ 46 h 50"/>
                <a:gd name="T6" fmla="*/ 2 w 49"/>
                <a:gd name="T7" fmla="*/ 48 h 50"/>
                <a:gd name="T8" fmla="*/ 2 w 49"/>
                <a:gd name="T9" fmla="*/ 48 h 50"/>
                <a:gd name="T10" fmla="*/ 8 w 49"/>
                <a:gd name="T11" fmla="*/ 48 h 50"/>
                <a:gd name="T12" fmla="*/ 14 w 49"/>
                <a:gd name="T13" fmla="*/ 50 h 50"/>
                <a:gd name="T14" fmla="*/ 29 w 49"/>
                <a:gd name="T15" fmla="*/ 50 h 50"/>
                <a:gd name="T16" fmla="*/ 31 w 49"/>
                <a:gd name="T17" fmla="*/ 48 h 50"/>
                <a:gd name="T18" fmla="*/ 31 w 49"/>
                <a:gd name="T19" fmla="*/ 48 h 50"/>
                <a:gd name="T20" fmla="*/ 41 w 49"/>
                <a:gd name="T21" fmla="*/ 48 h 50"/>
                <a:gd name="T22" fmla="*/ 47 w 49"/>
                <a:gd name="T23" fmla="*/ 44 h 50"/>
                <a:gd name="T24" fmla="*/ 47 w 49"/>
                <a:gd name="T25" fmla="*/ 44 h 50"/>
                <a:gd name="T26" fmla="*/ 49 w 49"/>
                <a:gd name="T27" fmla="*/ 42 h 50"/>
                <a:gd name="T28" fmla="*/ 49 w 49"/>
                <a:gd name="T29" fmla="*/ 38 h 50"/>
                <a:gd name="T30" fmla="*/ 45 w 49"/>
                <a:gd name="T31" fmla="*/ 30 h 50"/>
                <a:gd name="T32" fmla="*/ 41 w 49"/>
                <a:gd name="T33" fmla="*/ 26 h 50"/>
                <a:gd name="T34" fmla="*/ 39 w 49"/>
                <a:gd name="T35" fmla="*/ 16 h 50"/>
                <a:gd name="T36" fmla="*/ 33 w 49"/>
                <a:gd name="T37" fmla="*/ 4 h 50"/>
                <a:gd name="T38" fmla="*/ 33 w 49"/>
                <a:gd name="T39" fmla="*/ 4 h 50"/>
                <a:gd name="T40" fmla="*/ 31 w 49"/>
                <a:gd name="T41" fmla="*/ 0 h 50"/>
                <a:gd name="T42" fmla="*/ 29 w 49"/>
                <a:gd name="T43" fmla="*/ 0 h 50"/>
                <a:gd name="T44" fmla="*/ 29 w 49"/>
                <a:gd name="T45" fmla="*/ 0 h 50"/>
                <a:gd name="T46" fmla="*/ 22 w 49"/>
                <a:gd name="T47" fmla="*/ 2 h 50"/>
                <a:gd name="T48" fmla="*/ 16 w 49"/>
                <a:gd name="T49" fmla="*/ 6 h 50"/>
                <a:gd name="T50" fmla="*/ 16 w 49"/>
                <a:gd name="T51" fmla="*/ 6 h 50"/>
                <a:gd name="T52" fmla="*/ 8 w 49"/>
                <a:gd name="T53" fmla="*/ 16 h 50"/>
                <a:gd name="T54" fmla="*/ 4 w 49"/>
                <a:gd name="T55" fmla="*/ 26 h 50"/>
                <a:gd name="T56" fmla="*/ 0 w 49"/>
                <a:gd name="T57" fmla="*/ 42 h 50"/>
                <a:gd name="T58" fmla="*/ 0 w 49"/>
                <a:gd name="T59" fmla="*/ 42 h 5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49"/>
                <a:gd name="T91" fmla="*/ 0 h 50"/>
                <a:gd name="T92" fmla="*/ 49 w 49"/>
                <a:gd name="T93" fmla="*/ 50 h 5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49" h="50">
                  <a:moveTo>
                    <a:pt x="0" y="42"/>
                  </a:moveTo>
                  <a:lnTo>
                    <a:pt x="0" y="42"/>
                  </a:lnTo>
                  <a:lnTo>
                    <a:pt x="2" y="46"/>
                  </a:lnTo>
                  <a:lnTo>
                    <a:pt x="2" y="48"/>
                  </a:lnTo>
                  <a:lnTo>
                    <a:pt x="8" y="48"/>
                  </a:lnTo>
                  <a:lnTo>
                    <a:pt x="14" y="50"/>
                  </a:lnTo>
                  <a:lnTo>
                    <a:pt x="29" y="50"/>
                  </a:lnTo>
                  <a:lnTo>
                    <a:pt x="31" y="48"/>
                  </a:lnTo>
                  <a:lnTo>
                    <a:pt x="41" y="48"/>
                  </a:lnTo>
                  <a:lnTo>
                    <a:pt x="47" y="44"/>
                  </a:lnTo>
                  <a:lnTo>
                    <a:pt x="49" y="42"/>
                  </a:lnTo>
                  <a:lnTo>
                    <a:pt x="49" y="38"/>
                  </a:lnTo>
                  <a:lnTo>
                    <a:pt x="45" y="30"/>
                  </a:lnTo>
                  <a:lnTo>
                    <a:pt x="41" y="26"/>
                  </a:lnTo>
                  <a:lnTo>
                    <a:pt x="39" y="16"/>
                  </a:lnTo>
                  <a:lnTo>
                    <a:pt x="33" y="4"/>
                  </a:lnTo>
                  <a:lnTo>
                    <a:pt x="31" y="0"/>
                  </a:lnTo>
                  <a:lnTo>
                    <a:pt x="29" y="0"/>
                  </a:lnTo>
                  <a:lnTo>
                    <a:pt x="22" y="2"/>
                  </a:lnTo>
                  <a:lnTo>
                    <a:pt x="16" y="6"/>
                  </a:lnTo>
                  <a:lnTo>
                    <a:pt x="8" y="16"/>
                  </a:lnTo>
                  <a:lnTo>
                    <a:pt x="4" y="26"/>
                  </a:lnTo>
                  <a:lnTo>
                    <a:pt x="0" y="42"/>
                  </a:lnTo>
                  <a:close/>
                </a:path>
              </a:pathLst>
            </a:custGeom>
            <a:solidFill>
              <a:srgbClr val="A26A5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63" name="Freeform 801">
              <a:extLst>
                <a:ext uri="{FF2B5EF4-FFF2-40B4-BE49-F238E27FC236}">
                  <a16:creationId xmlns:a16="http://schemas.microsoft.com/office/drawing/2014/main" id="{C8C327E7-9ADA-4CCA-A304-CC1A4CE3461F}"/>
                </a:ext>
              </a:extLst>
            </p:cNvPr>
            <p:cNvSpPr>
              <a:spLocks/>
            </p:cNvSpPr>
            <p:nvPr/>
          </p:nvSpPr>
          <p:spPr bwMode="auto">
            <a:xfrm>
              <a:off x="4128" y="2371"/>
              <a:ext cx="47" cy="50"/>
            </a:xfrm>
            <a:custGeom>
              <a:avLst/>
              <a:gdLst>
                <a:gd name="T0" fmla="*/ 0 w 47"/>
                <a:gd name="T1" fmla="*/ 42 h 50"/>
                <a:gd name="T2" fmla="*/ 0 w 47"/>
                <a:gd name="T3" fmla="*/ 42 h 50"/>
                <a:gd name="T4" fmla="*/ 0 w 47"/>
                <a:gd name="T5" fmla="*/ 46 h 50"/>
                <a:gd name="T6" fmla="*/ 2 w 47"/>
                <a:gd name="T7" fmla="*/ 46 h 50"/>
                <a:gd name="T8" fmla="*/ 2 w 47"/>
                <a:gd name="T9" fmla="*/ 46 h 50"/>
                <a:gd name="T10" fmla="*/ 6 w 47"/>
                <a:gd name="T11" fmla="*/ 48 h 50"/>
                <a:gd name="T12" fmla="*/ 12 w 47"/>
                <a:gd name="T13" fmla="*/ 50 h 50"/>
                <a:gd name="T14" fmla="*/ 27 w 47"/>
                <a:gd name="T15" fmla="*/ 48 h 50"/>
                <a:gd name="T16" fmla="*/ 29 w 47"/>
                <a:gd name="T17" fmla="*/ 48 h 50"/>
                <a:gd name="T18" fmla="*/ 29 w 47"/>
                <a:gd name="T19" fmla="*/ 48 h 50"/>
                <a:gd name="T20" fmla="*/ 39 w 47"/>
                <a:gd name="T21" fmla="*/ 48 h 50"/>
                <a:gd name="T22" fmla="*/ 45 w 47"/>
                <a:gd name="T23" fmla="*/ 44 h 50"/>
                <a:gd name="T24" fmla="*/ 45 w 47"/>
                <a:gd name="T25" fmla="*/ 44 h 50"/>
                <a:gd name="T26" fmla="*/ 47 w 47"/>
                <a:gd name="T27" fmla="*/ 42 h 50"/>
                <a:gd name="T28" fmla="*/ 45 w 47"/>
                <a:gd name="T29" fmla="*/ 38 h 50"/>
                <a:gd name="T30" fmla="*/ 43 w 47"/>
                <a:gd name="T31" fmla="*/ 30 h 50"/>
                <a:gd name="T32" fmla="*/ 39 w 47"/>
                <a:gd name="T33" fmla="*/ 26 h 50"/>
                <a:gd name="T34" fmla="*/ 37 w 47"/>
                <a:gd name="T35" fmla="*/ 16 h 50"/>
                <a:gd name="T36" fmla="*/ 31 w 47"/>
                <a:gd name="T37" fmla="*/ 4 h 50"/>
                <a:gd name="T38" fmla="*/ 31 w 47"/>
                <a:gd name="T39" fmla="*/ 4 h 50"/>
                <a:gd name="T40" fmla="*/ 29 w 47"/>
                <a:gd name="T41" fmla="*/ 2 h 50"/>
                <a:gd name="T42" fmla="*/ 27 w 47"/>
                <a:gd name="T43" fmla="*/ 0 h 50"/>
                <a:gd name="T44" fmla="*/ 27 w 47"/>
                <a:gd name="T45" fmla="*/ 0 h 50"/>
                <a:gd name="T46" fmla="*/ 20 w 47"/>
                <a:gd name="T47" fmla="*/ 2 h 50"/>
                <a:gd name="T48" fmla="*/ 14 w 47"/>
                <a:gd name="T49" fmla="*/ 6 h 50"/>
                <a:gd name="T50" fmla="*/ 14 w 47"/>
                <a:gd name="T51" fmla="*/ 6 h 50"/>
                <a:gd name="T52" fmla="*/ 6 w 47"/>
                <a:gd name="T53" fmla="*/ 16 h 50"/>
                <a:gd name="T54" fmla="*/ 2 w 47"/>
                <a:gd name="T55" fmla="*/ 28 h 50"/>
                <a:gd name="T56" fmla="*/ 0 w 47"/>
                <a:gd name="T57" fmla="*/ 42 h 50"/>
                <a:gd name="T58" fmla="*/ 0 w 47"/>
                <a:gd name="T59" fmla="*/ 42 h 5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47"/>
                <a:gd name="T91" fmla="*/ 0 h 50"/>
                <a:gd name="T92" fmla="*/ 47 w 47"/>
                <a:gd name="T93" fmla="*/ 50 h 5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47" h="50">
                  <a:moveTo>
                    <a:pt x="0" y="42"/>
                  </a:moveTo>
                  <a:lnTo>
                    <a:pt x="0" y="42"/>
                  </a:lnTo>
                  <a:lnTo>
                    <a:pt x="0" y="46"/>
                  </a:lnTo>
                  <a:lnTo>
                    <a:pt x="2" y="46"/>
                  </a:lnTo>
                  <a:lnTo>
                    <a:pt x="6" y="48"/>
                  </a:lnTo>
                  <a:lnTo>
                    <a:pt x="12" y="50"/>
                  </a:lnTo>
                  <a:lnTo>
                    <a:pt x="27" y="48"/>
                  </a:lnTo>
                  <a:lnTo>
                    <a:pt x="29" y="48"/>
                  </a:lnTo>
                  <a:lnTo>
                    <a:pt x="39" y="48"/>
                  </a:lnTo>
                  <a:lnTo>
                    <a:pt x="45" y="44"/>
                  </a:lnTo>
                  <a:lnTo>
                    <a:pt x="47" y="42"/>
                  </a:lnTo>
                  <a:lnTo>
                    <a:pt x="45" y="38"/>
                  </a:lnTo>
                  <a:lnTo>
                    <a:pt x="43" y="30"/>
                  </a:lnTo>
                  <a:lnTo>
                    <a:pt x="39" y="26"/>
                  </a:lnTo>
                  <a:lnTo>
                    <a:pt x="37" y="16"/>
                  </a:lnTo>
                  <a:lnTo>
                    <a:pt x="31" y="4"/>
                  </a:lnTo>
                  <a:lnTo>
                    <a:pt x="29" y="2"/>
                  </a:lnTo>
                  <a:lnTo>
                    <a:pt x="27" y="0"/>
                  </a:lnTo>
                  <a:lnTo>
                    <a:pt x="20" y="2"/>
                  </a:lnTo>
                  <a:lnTo>
                    <a:pt x="14" y="6"/>
                  </a:lnTo>
                  <a:lnTo>
                    <a:pt x="6" y="16"/>
                  </a:lnTo>
                  <a:lnTo>
                    <a:pt x="2" y="28"/>
                  </a:lnTo>
                  <a:lnTo>
                    <a:pt x="0" y="42"/>
                  </a:lnTo>
                  <a:close/>
                </a:path>
              </a:pathLst>
            </a:custGeom>
            <a:solidFill>
              <a:srgbClr val="A46C5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64" name="Freeform 802">
              <a:extLst>
                <a:ext uri="{FF2B5EF4-FFF2-40B4-BE49-F238E27FC236}">
                  <a16:creationId xmlns:a16="http://schemas.microsoft.com/office/drawing/2014/main" id="{9E7F0EE7-1458-4B8C-A819-54B7B36EC351}"/>
                </a:ext>
              </a:extLst>
            </p:cNvPr>
            <p:cNvSpPr>
              <a:spLocks/>
            </p:cNvSpPr>
            <p:nvPr/>
          </p:nvSpPr>
          <p:spPr bwMode="auto">
            <a:xfrm>
              <a:off x="4128" y="2371"/>
              <a:ext cx="45" cy="50"/>
            </a:xfrm>
            <a:custGeom>
              <a:avLst/>
              <a:gdLst>
                <a:gd name="T0" fmla="*/ 0 w 45"/>
                <a:gd name="T1" fmla="*/ 42 h 50"/>
                <a:gd name="T2" fmla="*/ 0 w 45"/>
                <a:gd name="T3" fmla="*/ 42 h 50"/>
                <a:gd name="T4" fmla="*/ 0 w 45"/>
                <a:gd name="T5" fmla="*/ 46 h 50"/>
                <a:gd name="T6" fmla="*/ 2 w 45"/>
                <a:gd name="T7" fmla="*/ 46 h 50"/>
                <a:gd name="T8" fmla="*/ 2 w 45"/>
                <a:gd name="T9" fmla="*/ 46 h 50"/>
                <a:gd name="T10" fmla="*/ 6 w 45"/>
                <a:gd name="T11" fmla="*/ 48 h 50"/>
                <a:gd name="T12" fmla="*/ 12 w 45"/>
                <a:gd name="T13" fmla="*/ 50 h 50"/>
                <a:gd name="T14" fmla="*/ 27 w 45"/>
                <a:gd name="T15" fmla="*/ 48 h 50"/>
                <a:gd name="T16" fmla="*/ 29 w 45"/>
                <a:gd name="T17" fmla="*/ 48 h 50"/>
                <a:gd name="T18" fmla="*/ 29 w 45"/>
                <a:gd name="T19" fmla="*/ 48 h 50"/>
                <a:gd name="T20" fmla="*/ 39 w 45"/>
                <a:gd name="T21" fmla="*/ 48 h 50"/>
                <a:gd name="T22" fmla="*/ 45 w 45"/>
                <a:gd name="T23" fmla="*/ 44 h 50"/>
                <a:gd name="T24" fmla="*/ 45 w 45"/>
                <a:gd name="T25" fmla="*/ 44 h 50"/>
                <a:gd name="T26" fmla="*/ 45 w 45"/>
                <a:gd name="T27" fmla="*/ 42 h 50"/>
                <a:gd name="T28" fmla="*/ 45 w 45"/>
                <a:gd name="T29" fmla="*/ 38 h 50"/>
                <a:gd name="T30" fmla="*/ 41 w 45"/>
                <a:gd name="T31" fmla="*/ 30 h 50"/>
                <a:gd name="T32" fmla="*/ 39 w 45"/>
                <a:gd name="T33" fmla="*/ 26 h 50"/>
                <a:gd name="T34" fmla="*/ 37 w 45"/>
                <a:gd name="T35" fmla="*/ 18 h 50"/>
                <a:gd name="T36" fmla="*/ 31 w 45"/>
                <a:gd name="T37" fmla="*/ 6 h 50"/>
                <a:gd name="T38" fmla="*/ 31 w 45"/>
                <a:gd name="T39" fmla="*/ 6 h 50"/>
                <a:gd name="T40" fmla="*/ 29 w 45"/>
                <a:gd name="T41" fmla="*/ 2 h 50"/>
                <a:gd name="T42" fmla="*/ 27 w 45"/>
                <a:gd name="T43" fmla="*/ 0 h 50"/>
                <a:gd name="T44" fmla="*/ 27 w 45"/>
                <a:gd name="T45" fmla="*/ 0 h 50"/>
                <a:gd name="T46" fmla="*/ 20 w 45"/>
                <a:gd name="T47" fmla="*/ 2 h 50"/>
                <a:gd name="T48" fmla="*/ 14 w 45"/>
                <a:gd name="T49" fmla="*/ 8 h 50"/>
                <a:gd name="T50" fmla="*/ 14 w 45"/>
                <a:gd name="T51" fmla="*/ 8 h 50"/>
                <a:gd name="T52" fmla="*/ 8 w 45"/>
                <a:gd name="T53" fmla="*/ 18 h 50"/>
                <a:gd name="T54" fmla="*/ 2 w 45"/>
                <a:gd name="T55" fmla="*/ 28 h 50"/>
                <a:gd name="T56" fmla="*/ 0 w 45"/>
                <a:gd name="T57" fmla="*/ 42 h 50"/>
                <a:gd name="T58" fmla="*/ 0 w 45"/>
                <a:gd name="T59" fmla="*/ 42 h 5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45"/>
                <a:gd name="T91" fmla="*/ 0 h 50"/>
                <a:gd name="T92" fmla="*/ 45 w 45"/>
                <a:gd name="T93" fmla="*/ 50 h 5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45" h="50">
                  <a:moveTo>
                    <a:pt x="0" y="42"/>
                  </a:moveTo>
                  <a:lnTo>
                    <a:pt x="0" y="42"/>
                  </a:lnTo>
                  <a:lnTo>
                    <a:pt x="0" y="46"/>
                  </a:lnTo>
                  <a:lnTo>
                    <a:pt x="2" y="46"/>
                  </a:lnTo>
                  <a:lnTo>
                    <a:pt x="6" y="48"/>
                  </a:lnTo>
                  <a:lnTo>
                    <a:pt x="12" y="50"/>
                  </a:lnTo>
                  <a:lnTo>
                    <a:pt x="27" y="48"/>
                  </a:lnTo>
                  <a:lnTo>
                    <a:pt x="29" y="48"/>
                  </a:lnTo>
                  <a:lnTo>
                    <a:pt x="39" y="48"/>
                  </a:lnTo>
                  <a:lnTo>
                    <a:pt x="45" y="44"/>
                  </a:lnTo>
                  <a:lnTo>
                    <a:pt x="45" y="42"/>
                  </a:lnTo>
                  <a:lnTo>
                    <a:pt x="45" y="38"/>
                  </a:lnTo>
                  <a:lnTo>
                    <a:pt x="41" y="30"/>
                  </a:lnTo>
                  <a:lnTo>
                    <a:pt x="39" y="26"/>
                  </a:lnTo>
                  <a:lnTo>
                    <a:pt x="37" y="18"/>
                  </a:lnTo>
                  <a:lnTo>
                    <a:pt x="31" y="6"/>
                  </a:lnTo>
                  <a:lnTo>
                    <a:pt x="29" y="2"/>
                  </a:lnTo>
                  <a:lnTo>
                    <a:pt x="27" y="0"/>
                  </a:lnTo>
                  <a:lnTo>
                    <a:pt x="20" y="2"/>
                  </a:lnTo>
                  <a:lnTo>
                    <a:pt x="14" y="8"/>
                  </a:lnTo>
                  <a:lnTo>
                    <a:pt x="8" y="18"/>
                  </a:lnTo>
                  <a:lnTo>
                    <a:pt x="2" y="28"/>
                  </a:lnTo>
                  <a:lnTo>
                    <a:pt x="0" y="42"/>
                  </a:lnTo>
                  <a:close/>
                </a:path>
              </a:pathLst>
            </a:custGeom>
            <a:solidFill>
              <a:srgbClr val="A56D5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65" name="Freeform 803">
              <a:extLst>
                <a:ext uri="{FF2B5EF4-FFF2-40B4-BE49-F238E27FC236}">
                  <a16:creationId xmlns:a16="http://schemas.microsoft.com/office/drawing/2014/main" id="{718D93F8-1DD5-477D-8671-CB33BBF9811A}"/>
                </a:ext>
              </a:extLst>
            </p:cNvPr>
            <p:cNvSpPr>
              <a:spLocks/>
            </p:cNvSpPr>
            <p:nvPr/>
          </p:nvSpPr>
          <p:spPr bwMode="auto">
            <a:xfrm>
              <a:off x="4128" y="2373"/>
              <a:ext cx="45" cy="46"/>
            </a:xfrm>
            <a:custGeom>
              <a:avLst/>
              <a:gdLst>
                <a:gd name="T0" fmla="*/ 0 w 45"/>
                <a:gd name="T1" fmla="*/ 40 h 46"/>
                <a:gd name="T2" fmla="*/ 0 w 45"/>
                <a:gd name="T3" fmla="*/ 40 h 46"/>
                <a:gd name="T4" fmla="*/ 0 w 45"/>
                <a:gd name="T5" fmla="*/ 42 h 46"/>
                <a:gd name="T6" fmla="*/ 2 w 45"/>
                <a:gd name="T7" fmla="*/ 44 h 46"/>
                <a:gd name="T8" fmla="*/ 2 w 45"/>
                <a:gd name="T9" fmla="*/ 44 h 46"/>
                <a:gd name="T10" fmla="*/ 8 w 45"/>
                <a:gd name="T11" fmla="*/ 46 h 46"/>
                <a:gd name="T12" fmla="*/ 14 w 45"/>
                <a:gd name="T13" fmla="*/ 46 h 46"/>
                <a:gd name="T14" fmla="*/ 27 w 45"/>
                <a:gd name="T15" fmla="*/ 46 h 46"/>
                <a:gd name="T16" fmla="*/ 29 w 45"/>
                <a:gd name="T17" fmla="*/ 46 h 46"/>
                <a:gd name="T18" fmla="*/ 29 w 45"/>
                <a:gd name="T19" fmla="*/ 46 h 46"/>
                <a:gd name="T20" fmla="*/ 39 w 45"/>
                <a:gd name="T21" fmla="*/ 44 h 46"/>
                <a:gd name="T22" fmla="*/ 45 w 45"/>
                <a:gd name="T23" fmla="*/ 42 h 46"/>
                <a:gd name="T24" fmla="*/ 45 w 45"/>
                <a:gd name="T25" fmla="*/ 42 h 46"/>
                <a:gd name="T26" fmla="*/ 45 w 45"/>
                <a:gd name="T27" fmla="*/ 40 h 46"/>
                <a:gd name="T28" fmla="*/ 45 w 45"/>
                <a:gd name="T29" fmla="*/ 36 h 46"/>
                <a:gd name="T30" fmla="*/ 41 w 45"/>
                <a:gd name="T31" fmla="*/ 30 h 46"/>
                <a:gd name="T32" fmla="*/ 39 w 45"/>
                <a:gd name="T33" fmla="*/ 24 h 46"/>
                <a:gd name="T34" fmla="*/ 37 w 45"/>
                <a:gd name="T35" fmla="*/ 16 h 46"/>
                <a:gd name="T36" fmla="*/ 31 w 45"/>
                <a:gd name="T37" fmla="*/ 4 h 46"/>
                <a:gd name="T38" fmla="*/ 31 w 45"/>
                <a:gd name="T39" fmla="*/ 4 h 46"/>
                <a:gd name="T40" fmla="*/ 29 w 45"/>
                <a:gd name="T41" fmla="*/ 0 h 46"/>
                <a:gd name="T42" fmla="*/ 27 w 45"/>
                <a:gd name="T43" fmla="*/ 0 h 46"/>
                <a:gd name="T44" fmla="*/ 27 w 45"/>
                <a:gd name="T45" fmla="*/ 0 h 46"/>
                <a:gd name="T46" fmla="*/ 20 w 45"/>
                <a:gd name="T47" fmla="*/ 2 h 46"/>
                <a:gd name="T48" fmla="*/ 14 w 45"/>
                <a:gd name="T49" fmla="*/ 6 h 46"/>
                <a:gd name="T50" fmla="*/ 14 w 45"/>
                <a:gd name="T51" fmla="*/ 6 h 46"/>
                <a:gd name="T52" fmla="*/ 8 w 45"/>
                <a:gd name="T53" fmla="*/ 16 h 46"/>
                <a:gd name="T54" fmla="*/ 4 w 45"/>
                <a:gd name="T55" fmla="*/ 26 h 46"/>
                <a:gd name="T56" fmla="*/ 0 w 45"/>
                <a:gd name="T57" fmla="*/ 40 h 46"/>
                <a:gd name="T58" fmla="*/ 0 w 45"/>
                <a:gd name="T59" fmla="*/ 40 h 4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45"/>
                <a:gd name="T91" fmla="*/ 0 h 46"/>
                <a:gd name="T92" fmla="*/ 45 w 45"/>
                <a:gd name="T93" fmla="*/ 46 h 4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45" h="46">
                  <a:moveTo>
                    <a:pt x="0" y="40"/>
                  </a:moveTo>
                  <a:lnTo>
                    <a:pt x="0" y="40"/>
                  </a:lnTo>
                  <a:lnTo>
                    <a:pt x="0" y="42"/>
                  </a:lnTo>
                  <a:lnTo>
                    <a:pt x="2" y="44"/>
                  </a:lnTo>
                  <a:lnTo>
                    <a:pt x="8" y="46"/>
                  </a:lnTo>
                  <a:lnTo>
                    <a:pt x="14" y="46"/>
                  </a:lnTo>
                  <a:lnTo>
                    <a:pt x="27" y="46"/>
                  </a:lnTo>
                  <a:lnTo>
                    <a:pt x="29" y="46"/>
                  </a:lnTo>
                  <a:lnTo>
                    <a:pt x="39" y="44"/>
                  </a:lnTo>
                  <a:lnTo>
                    <a:pt x="45" y="42"/>
                  </a:lnTo>
                  <a:lnTo>
                    <a:pt x="45" y="40"/>
                  </a:lnTo>
                  <a:lnTo>
                    <a:pt x="45" y="36"/>
                  </a:lnTo>
                  <a:lnTo>
                    <a:pt x="41" y="30"/>
                  </a:lnTo>
                  <a:lnTo>
                    <a:pt x="39" y="24"/>
                  </a:lnTo>
                  <a:lnTo>
                    <a:pt x="37" y="16"/>
                  </a:lnTo>
                  <a:lnTo>
                    <a:pt x="31" y="4"/>
                  </a:lnTo>
                  <a:lnTo>
                    <a:pt x="29" y="0"/>
                  </a:lnTo>
                  <a:lnTo>
                    <a:pt x="27" y="0"/>
                  </a:lnTo>
                  <a:lnTo>
                    <a:pt x="20" y="2"/>
                  </a:lnTo>
                  <a:lnTo>
                    <a:pt x="14" y="6"/>
                  </a:lnTo>
                  <a:lnTo>
                    <a:pt x="8" y="16"/>
                  </a:lnTo>
                  <a:lnTo>
                    <a:pt x="4" y="26"/>
                  </a:lnTo>
                  <a:lnTo>
                    <a:pt x="0" y="40"/>
                  </a:lnTo>
                  <a:close/>
                </a:path>
              </a:pathLst>
            </a:custGeom>
            <a:solidFill>
              <a:srgbClr val="A56F5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66" name="Freeform 804">
              <a:extLst>
                <a:ext uri="{FF2B5EF4-FFF2-40B4-BE49-F238E27FC236}">
                  <a16:creationId xmlns:a16="http://schemas.microsoft.com/office/drawing/2014/main" id="{1BA2B212-25CE-4A7E-8481-BEB52AE73FC3}"/>
                </a:ext>
              </a:extLst>
            </p:cNvPr>
            <p:cNvSpPr>
              <a:spLocks/>
            </p:cNvSpPr>
            <p:nvPr/>
          </p:nvSpPr>
          <p:spPr bwMode="auto">
            <a:xfrm>
              <a:off x="4130" y="2373"/>
              <a:ext cx="43" cy="46"/>
            </a:xfrm>
            <a:custGeom>
              <a:avLst/>
              <a:gdLst>
                <a:gd name="T0" fmla="*/ 0 w 43"/>
                <a:gd name="T1" fmla="*/ 40 h 46"/>
                <a:gd name="T2" fmla="*/ 0 w 43"/>
                <a:gd name="T3" fmla="*/ 40 h 46"/>
                <a:gd name="T4" fmla="*/ 0 w 43"/>
                <a:gd name="T5" fmla="*/ 42 h 46"/>
                <a:gd name="T6" fmla="*/ 0 w 43"/>
                <a:gd name="T7" fmla="*/ 44 h 46"/>
                <a:gd name="T8" fmla="*/ 0 w 43"/>
                <a:gd name="T9" fmla="*/ 44 h 46"/>
                <a:gd name="T10" fmla="*/ 6 w 43"/>
                <a:gd name="T11" fmla="*/ 46 h 46"/>
                <a:gd name="T12" fmla="*/ 12 w 43"/>
                <a:gd name="T13" fmla="*/ 46 h 46"/>
                <a:gd name="T14" fmla="*/ 25 w 43"/>
                <a:gd name="T15" fmla="*/ 46 h 46"/>
                <a:gd name="T16" fmla="*/ 27 w 43"/>
                <a:gd name="T17" fmla="*/ 46 h 46"/>
                <a:gd name="T18" fmla="*/ 27 w 43"/>
                <a:gd name="T19" fmla="*/ 46 h 46"/>
                <a:gd name="T20" fmla="*/ 37 w 43"/>
                <a:gd name="T21" fmla="*/ 44 h 46"/>
                <a:gd name="T22" fmla="*/ 41 w 43"/>
                <a:gd name="T23" fmla="*/ 42 h 46"/>
                <a:gd name="T24" fmla="*/ 41 w 43"/>
                <a:gd name="T25" fmla="*/ 42 h 46"/>
                <a:gd name="T26" fmla="*/ 43 w 43"/>
                <a:gd name="T27" fmla="*/ 36 h 46"/>
                <a:gd name="T28" fmla="*/ 39 w 43"/>
                <a:gd name="T29" fmla="*/ 30 h 46"/>
                <a:gd name="T30" fmla="*/ 37 w 43"/>
                <a:gd name="T31" fmla="*/ 24 h 46"/>
                <a:gd name="T32" fmla="*/ 35 w 43"/>
                <a:gd name="T33" fmla="*/ 16 h 46"/>
                <a:gd name="T34" fmla="*/ 29 w 43"/>
                <a:gd name="T35" fmla="*/ 4 h 46"/>
                <a:gd name="T36" fmla="*/ 29 w 43"/>
                <a:gd name="T37" fmla="*/ 4 h 46"/>
                <a:gd name="T38" fmla="*/ 27 w 43"/>
                <a:gd name="T39" fmla="*/ 2 h 46"/>
                <a:gd name="T40" fmla="*/ 25 w 43"/>
                <a:gd name="T41" fmla="*/ 0 h 46"/>
                <a:gd name="T42" fmla="*/ 25 w 43"/>
                <a:gd name="T43" fmla="*/ 0 h 46"/>
                <a:gd name="T44" fmla="*/ 18 w 43"/>
                <a:gd name="T45" fmla="*/ 2 h 46"/>
                <a:gd name="T46" fmla="*/ 12 w 43"/>
                <a:gd name="T47" fmla="*/ 6 h 46"/>
                <a:gd name="T48" fmla="*/ 12 w 43"/>
                <a:gd name="T49" fmla="*/ 6 h 46"/>
                <a:gd name="T50" fmla="*/ 6 w 43"/>
                <a:gd name="T51" fmla="*/ 16 h 46"/>
                <a:gd name="T52" fmla="*/ 2 w 43"/>
                <a:gd name="T53" fmla="*/ 26 h 46"/>
                <a:gd name="T54" fmla="*/ 0 w 43"/>
                <a:gd name="T55" fmla="*/ 40 h 46"/>
                <a:gd name="T56" fmla="*/ 0 w 43"/>
                <a:gd name="T57" fmla="*/ 40 h 4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3"/>
                <a:gd name="T88" fmla="*/ 0 h 46"/>
                <a:gd name="T89" fmla="*/ 43 w 43"/>
                <a:gd name="T90" fmla="*/ 46 h 4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3" h="46">
                  <a:moveTo>
                    <a:pt x="0" y="40"/>
                  </a:moveTo>
                  <a:lnTo>
                    <a:pt x="0" y="40"/>
                  </a:lnTo>
                  <a:lnTo>
                    <a:pt x="0" y="42"/>
                  </a:lnTo>
                  <a:lnTo>
                    <a:pt x="0" y="44"/>
                  </a:lnTo>
                  <a:lnTo>
                    <a:pt x="6" y="46"/>
                  </a:lnTo>
                  <a:lnTo>
                    <a:pt x="12" y="46"/>
                  </a:lnTo>
                  <a:lnTo>
                    <a:pt x="25" y="46"/>
                  </a:lnTo>
                  <a:lnTo>
                    <a:pt x="27" y="46"/>
                  </a:lnTo>
                  <a:lnTo>
                    <a:pt x="37" y="44"/>
                  </a:lnTo>
                  <a:lnTo>
                    <a:pt x="41" y="42"/>
                  </a:lnTo>
                  <a:lnTo>
                    <a:pt x="43" y="36"/>
                  </a:lnTo>
                  <a:lnTo>
                    <a:pt x="39" y="30"/>
                  </a:lnTo>
                  <a:lnTo>
                    <a:pt x="37" y="24"/>
                  </a:lnTo>
                  <a:lnTo>
                    <a:pt x="35" y="16"/>
                  </a:lnTo>
                  <a:lnTo>
                    <a:pt x="29" y="4"/>
                  </a:lnTo>
                  <a:lnTo>
                    <a:pt x="27" y="2"/>
                  </a:lnTo>
                  <a:lnTo>
                    <a:pt x="25" y="0"/>
                  </a:lnTo>
                  <a:lnTo>
                    <a:pt x="18" y="2"/>
                  </a:lnTo>
                  <a:lnTo>
                    <a:pt x="12" y="6"/>
                  </a:lnTo>
                  <a:lnTo>
                    <a:pt x="6" y="16"/>
                  </a:lnTo>
                  <a:lnTo>
                    <a:pt x="2" y="26"/>
                  </a:lnTo>
                  <a:lnTo>
                    <a:pt x="0" y="40"/>
                  </a:lnTo>
                  <a:close/>
                </a:path>
              </a:pathLst>
            </a:custGeom>
            <a:solidFill>
              <a:srgbClr val="A8716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67" name="Freeform 805">
              <a:extLst>
                <a:ext uri="{FF2B5EF4-FFF2-40B4-BE49-F238E27FC236}">
                  <a16:creationId xmlns:a16="http://schemas.microsoft.com/office/drawing/2014/main" id="{6B3E37DD-9A18-4B21-8756-F5BC652D046B}"/>
                </a:ext>
              </a:extLst>
            </p:cNvPr>
            <p:cNvSpPr>
              <a:spLocks/>
            </p:cNvSpPr>
            <p:nvPr/>
          </p:nvSpPr>
          <p:spPr bwMode="auto">
            <a:xfrm>
              <a:off x="4130" y="2375"/>
              <a:ext cx="43" cy="44"/>
            </a:xfrm>
            <a:custGeom>
              <a:avLst/>
              <a:gdLst>
                <a:gd name="T0" fmla="*/ 0 w 43"/>
                <a:gd name="T1" fmla="*/ 38 h 44"/>
                <a:gd name="T2" fmla="*/ 0 w 43"/>
                <a:gd name="T3" fmla="*/ 38 h 44"/>
                <a:gd name="T4" fmla="*/ 0 w 43"/>
                <a:gd name="T5" fmla="*/ 40 h 44"/>
                <a:gd name="T6" fmla="*/ 2 w 43"/>
                <a:gd name="T7" fmla="*/ 42 h 44"/>
                <a:gd name="T8" fmla="*/ 2 w 43"/>
                <a:gd name="T9" fmla="*/ 42 h 44"/>
                <a:gd name="T10" fmla="*/ 6 w 43"/>
                <a:gd name="T11" fmla="*/ 44 h 44"/>
                <a:gd name="T12" fmla="*/ 12 w 43"/>
                <a:gd name="T13" fmla="*/ 44 h 44"/>
                <a:gd name="T14" fmla="*/ 25 w 43"/>
                <a:gd name="T15" fmla="*/ 44 h 44"/>
                <a:gd name="T16" fmla="*/ 27 w 43"/>
                <a:gd name="T17" fmla="*/ 44 h 44"/>
                <a:gd name="T18" fmla="*/ 27 w 43"/>
                <a:gd name="T19" fmla="*/ 44 h 44"/>
                <a:gd name="T20" fmla="*/ 37 w 43"/>
                <a:gd name="T21" fmla="*/ 42 h 44"/>
                <a:gd name="T22" fmla="*/ 41 w 43"/>
                <a:gd name="T23" fmla="*/ 40 h 44"/>
                <a:gd name="T24" fmla="*/ 41 w 43"/>
                <a:gd name="T25" fmla="*/ 40 h 44"/>
                <a:gd name="T26" fmla="*/ 43 w 43"/>
                <a:gd name="T27" fmla="*/ 34 h 44"/>
                <a:gd name="T28" fmla="*/ 39 w 43"/>
                <a:gd name="T29" fmla="*/ 28 h 44"/>
                <a:gd name="T30" fmla="*/ 37 w 43"/>
                <a:gd name="T31" fmla="*/ 22 h 44"/>
                <a:gd name="T32" fmla="*/ 33 w 43"/>
                <a:gd name="T33" fmla="*/ 14 h 44"/>
                <a:gd name="T34" fmla="*/ 29 w 43"/>
                <a:gd name="T35" fmla="*/ 4 h 44"/>
                <a:gd name="T36" fmla="*/ 29 w 43"/>
                <a:gd name="T37" fmla="*/ 4 h 44"/>
                <a:gd name="T38" fmla="*/ 27 w 43"/>
                <a:gd name="T39" fmla="*/ 0 h 44"/>
                <a:gd name="T40" fmla="*/ 25 w 43"/>
                <a:gd name="T41" fmla="*/ 0 h 44"/>
                <a:gd name="T42" fmla="*/ 25 w 43"/>
                <a:gd name="T43" fmla="*/ 0 h 44"/>
                <a:gd name="T44" fmla="*/ 18 w 43"/>
                <a:gd name="T45" fmla="*/ 0 h 44"/>
                <a:gd name="T46" fmla="*/ 12 w 43"/>
                <a:gd name="T47" fmla="*/ 6 h 44"/>
                <a:gd name="T48" fmla="*/ 12 w 43"/>
                <a:gd name="T49" fmla="*/ 6 h 44"/>
                <a:gd name="T50" fmla="*/ 6 w 43"/>
                <a:gd name="T51" fmla="*/ 14 h 44"/>
                <a:gd name="T52" fmla="*/ 2 w 43"/>
                <a:gd name="T53" fmla="*/ 24 h 44"/>
                <a:gd name="T54" fmla="*/ 0 w 43"/>
                <a:gd name="T55" fmla="*/ 38 h 44"/>
                <a:gd name="T56" fmla="*/ 0 w 43"/>
                <a:gd name="T57" fmla="*/ 38 h 4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3"/>
                <a:gd name="T88" fmla="*/ 0 h 44"/>
                <a:gd name="T89" fmla="*/ 43 w 43"/>
                <a:gd name="T90" fmla="*/ 44 h 4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3" h="44">
                  <a:moveTo>
                    <a:pt x="0" y="38"/>
                  </a:moveTo>
                  <a:lnTo>
                    <a:pt x="0" y="38"/>
                  </a:lnTo>
                  <a:lnTo>
                    <a:pt x="0" y="40"/>
                  </a:lnTo>
                  <a:lnTo>
                    <a:pt x="2" y="42"/>
                  </a:lnTo>
                  <a:lnTo>
                    <a:pt x="6" y="44"/>
                  </a:lnTo>
                  <a:lnTo>
                    <a:pt x="12" y="44"/>
                  </a:lnTo>
                  <a:lnTo>
                    <a:pt x="25" y="44"/>
                  </a:lnTo>
                  <a:lnTo>
                    <a:pt x="27" y="44"/>
                  </a:lnTo>
                  <a:lnTo>
                    <a:pt x="37" y="42"/>
                  </a:lnTo>
                  <a:lnTo>
                    <a:pt x="41" y="40"/>
                  </a:lnTo>
                  <a:lnTo>
                    <a:pt x="43" y="34"/>
                  </a:lnTo>
                  <a:lnTo>
                    <a:pt x="39" y="28"/>
                  </a:lnTo>
                  <a:lnTo>
                    <a:pt x="37" y="22"/>
                  </a:lnTo>
                  <a:lnTo>
                    <a:pt x="33" y="14"/>
                  </a:lnTo>
                  <a:lnTo>
                    <a:pt x="29" y="4"/>
                  </a:lnTo>
                  <a:lnTo>
                    <a:pt x="27" y="0"/>
                  </a:lnTo>
                  <a:lnTo>
                    <a:pt x="25" y="0"/>
                  </a:lnTo>
                  <a:lnTo>
                    <a:pt x="18" y="0"/>
                  </a:lnTo>
                  <a:lnTo>
                    <a:pt x="12" y="6"/>
                  </a:lnTo>
                  <a:lnTo>
                    <a:pt x="6" y="14"/>
                  </a:lnTo>
                  <a:lnTo>
                    <a:pt x="2" y="24"/>
                  </a:lnTo>
                  <a:lnTo>
                    <a:pt x="0" y="38"/>
                  </a:lnTo>
                  <a:close/>
                </a:path>
              </a:pathLst>
            </a:custGeom>
            <a:solidFill>
              <a:srgbClr val="A8726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68" name="Freeform 806">
              <a:extLst>
                <a:ext uri="{FF2B5EF4-FFF2-40B4-BE49-F238E27FC236}">
                  <a16:creationId xmlns:a16="http://schemas.microsoft.com/office/drawing/2014/main" id="{A5D5D6CA-4FE6-4DDE-9A11-4D6E9ED4D095}"/>
                </a:ext>
              </a:extLst>
            </p:cNvPr>
            <p:cNvSpPr>
              <a:spLocks/>
            </p:cNvSpPr>
            <p:nvPr/>
          </p:nvSpPr>
          <p:spPr bwMode="auto">
            <a:xfrm>
              <a:off x="4130" y="2375"/>
              <a:ext cx="43" cy="44"/>
            </a:xfrm>
            <a:custGeom>
              <a:avLst/>
              <a:gdLst>
                <a:gd name="T0" fmla="*/ 0 w 43"/>
                <a:gd name="T1" fmla="*/ 38 h 44"/>
                <a:gd name="T2" fmla="*/ 0 w 43"/>
                <a:gd name="T3" fmla="*/ 38 h 44"/>
                <a:gd name="T4" fmla="*/ 0 w 43"/>
                <a:gd name="T5" fmla="*/ 40 h 44"/>
                <a:gd name="T6" fmla="*/ 2 w 43"/>
                <a:gd name="T7" fmla="*/ 42 h 44"/>
                <a:gd name="T8" fmla="*/ 2 w 43"/>
                <a:gd name="T9" fmla="*/ 42 h 44"/>
                <a:gd name="T10" fmla="*/ 6 w 43"/>
                <a:gd name="T11" fmla="*/ 44 h 44"/>
                <a:gd name="T12" fmla="*/ 12 w 43"/>
                <a:gd name="T13" fmla="*/ 44 h 44"/>
                <a:gd name="T14" fmla="*/ 25 w 43"/>
                <a:gd name="T15" fmla="*/ 44 h 44"/>
                <a:gd name="T16" fmla="*/ 27 w 43"/>
                <a:gd name="T17" fmla="*/ 44 h 44"/>
                <a:gd name="T18" fmla="*/ 27 w 43"/>
                <a:gd name="T19" fmla="*/ 44 h 44"/>
                <a:gd name="T20" fmla="*/ 37 w 43"/>
                <a:gd name="T21" fmla="*/ 42 h 44"/>
                <a:gd name="T22" fmla="*/ 41 w 43"/>
                <a:gd name="T23" fmla="*/ 40 h 44"/>
                <a:gd name="T24" fmla="*/ 41 w 43"/>
                <a:gd name="T25" fmla="*/ 40 h 44"/>
                <a:gd name="T26" fmla="*/ 43 w 43"/>
                <a:gd name="T27" fmla="*/ 34 h 44"/>
                <a:gd name="T28" fmla="*/ 39 w 43"/>
                <a:gd name="T29" fmla="*/ 28 h 44"/>
                <a:gd name="T30" fmla="*/ 37 w 43"/>
                <a:gd name="T31" fmla="*/ 22 h 44"/>
                <a:gd name="T32" fmla="*/ 33 w 43"/>
                <a:gd name="T33" fmla="*/ 14 h 44"/>
                <a:gd name="T34" fmla="*/ 29 w 43"/>
                <a:gd name="T35" fmla="*/ 4 h 44"/>
                <a:gd name="T36" fmla="*/ 29 w 43"/>
                <a:gd name="T37" fmla="*/ 4 h 44"/>
                <a:gd name="T38" fmla="*/ 27 w 43"/>
                <a:gd name="T39" fmla="*/ 2 h 44"/>
                <a:gd name="T40" fmla="*/ 25 w 43"/>
                <a:gd name="T41" fmla="*/ 0 h 44"/>
                <a:gd name="T42" fmla="*/ 25 w 43"/>
                <a:gd name="T43" fmla="*/ 0 h 44"/>
                <a:gd name="T44" fmla="*/ 18 w 43"/>
                <a:gd name="T45" fmla="*/ 2 h 44"/>
                <a:gd name="T46" fmla="*/ 12 w 43"/>
                <a:gd name="T47" fmla="*/ 6 h 44"/>
                <a:gd name="T48" fmla="*/ 12 w 43"/>
                <a:gd name="T49" fmla="*/ 6 h 44"/>
                <a:gd name="T50" fmla="*/ 6 w 43"/>
                <a:gd name="T51" fmla="*/ 14 h 44"/>
                <a:gd name="T52" fmla="*/ 2 w 43"/>
                <a:gd name="T53" fmla="*/ 24 h 44"/>
                <a:gd name="T54" fmla="*/ 0 w 43"/>
                <a:gd name="T55" fmla="*/ 38 h 44"/>
                <a:gd name="T56" fmla="*/ 0 w 43"/>
                <a:gd name="T57" fmla="*/ 38 h 4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3"/>
                <a:gd name="T88" fmla="*/ 0 h 44"/>
                <a:gd name="T89" fmla="*/ 43 w 43"/>
                <a:gd name="T90" fmla="*/ 44 h 4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3" h="44">
                  <a:moveTo>
                    <a:pt x="0" y="38"/>
                  </a:moveTo>
                  <a:lnTo>
                    <a:pt x="0" y="38"/>
                  </a:lnTo>
                  <a:lnTo>
                    <a:pt x="0" y="40"/>
                  </a:lnTo>
                  <a:lnTo>
                    <a:pt x="2" y="42"/>
                  </a:lnTo>
                  <a:lnTo>
                    <a:pt x="6" y="44"/>
                  </a:lnTo>
                  <a:lnTo>
                    <a:pt x="12" y="44"/>
                  </a:lnTo>
                  <a:lnTo>
                    <a:pt x="25" y="44"/>
                  </a:lnTo>
                  <a:lnTo>
                    <a:pt x="27" y="44"/>
                  </a:lnTo>
                  <a:lnTo>
                    <a:pt x="37" y="42"/>
                  </a:lnTo>
                  <a:lnTo>
                    <a:pt x="41" y="40"/>
                  </a:lnTo>
                  <a:lnTo>
                    <a:pt x="43" y="34"/>
                  </a:lnTo>
                  <a:lnTo>
                    <a:pt x="39" y="28"/>
                  </a:lnTo>
                  <a:lnTo>
                    <a:pt x="37" y="22"/>
                  </a:lnTo>
                  <a:lnTo>
                    <a:pt x="33" y="14"/>
                  </a:lnTo>
                  <a:lnTo>
                    <a:pt x="29" y="4"/>
                  </a:lnTo>
                  <a:lnTo>
                    <a:pt x="27" y="2"/>
                  </a:lnTo>
                  <a:lnTo>
                    <a:pt x="25" y="0"/>
                  </a:lnTo>
                  <a:lnTo>
                    <a:pt x="18" y="2"/>
                  </a:lnTo>
                  <a:lnTo>
                    <a:pt x="12" y="6"/>
                  </a:lnTo>
                  <a:lnTo>
                    <a:pt x="6" y="14"/>
                  </a:lnTo>
                  <a:lnTo>
                    <a:pt x="2" y="24"/>
                  </a:lnTo>
                  <a:lnTo>
                    <a:pt x="0" y="38"/>
                  </a:lnTo>
                  <a:close/>
                </a:path>
              </a:pathLst>
            </a:custGeom>
            <a:solidFill>
              <a:srgbClr val="A9746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69" name="Freeform 807">
              <a:extLst>
                <a:ext uri="{FF2B5EF4-FFF2-40B4-BE49-F238E27FC236}">
                  <a16:creationId xmlns:a16="http://schemas.microsoft.com/office/drawing/2014/main" id="{B177C0F6-3C58-4250-B55A-A8B95482086D}"/>
                </a:ext>
              </a:extLst>
            </p:cNvPr>
            <p:cNvSpPr>
              <a:spLocks/>
            </p:cNvSpPr>
            <p:nvPr/>
          </p:nvSpPr>
          <p:spPr bwMode="auto">
            <a:xfrm>
              <a:off x="4130" y="2375"/>
              <a:ext cx="41" cy="44"/>
            </a:xfrm>
            <a:custGeom>
              <a:avLst/>
              <a:gdLst>
                <a:gd name="T0" fmla="*/ 0 w 41"/>
                <a:gd name="T1" fmla="*/ 38 h 44"/>
                <a:gd name="T2" fmla="*/ 0 w 41"/>
                <a:gd name="T3" fmla="*/ 38 h 44"/>
                <a:gd name="T4" fmla="*/ 2 w 41"/>
                <a:gd name="T5" fmla="*/ 40 h 44"/>
                <a:gd name="T6" fmla="*/ 2 w 41"/>
                <a:gd name="T7" fmla="*/ 42 h 44"/>
                <a:gd name="T8" fmla="*/ 2 w 41"/>
                <a:gd name="T9" fmla="*/ 42 h 44"/>
                <a:gd name="T10" fmla="*/ 6 w 41"/>
                <a:gd name="T11" fmla="*/ 44 h 44"/>
                <a:gd name="T12" fmla="*/ 12 w 41"/>
                <a:gd name="T13" fmla="*/ 44 h 44"/>
                <a:gd name="T14" fmla="*/ 25 w 41"/>
                <a:gd name="T15" fmla="*/ 44 h 44"/>
                <a:gd name="T16" fmla="*/ 27 w 41"/>
                <a:gd name="T17" fmla="*/ 44 h 44"/>
                <a:gd name="T18" fmla="*/ 27 w 41"/>
                <a:gd name="T19" fmla="*/ 44 h 44"/>
                <a:gd name="T20" fmla="*/ 37 w 41"/>
                <a:gd name="T21" fmla="*/ 42 h 44"/>
                <a:gd name="T22" fmla="*/ 41 w 41"/>
                <a:gd name="T23" fmla="*/ 40 h 44"/>
                <a:gd name="T24" fmla="*/ 41 w 41"/>
                <a:gd name="T25" fmla="*/ 40 h 44"/>
                <a:gd name="T26" fmla="*/ 41 w 41"/>
                <a:gd name="T27" fmla="*/ 34 h 44"/>
                <a:gd name="T28" fmla="*/ 39 w 41"/>
                <a:gd name="T29" fmla="*/ 28 h 44"/>
                <a:gd name="T30" fmla="*/ 37 w 41"/>
                <a:gd name="T31" fmla="*/ 24 h 44"/>
                <a:gd name="T32" fmla="*/ 33 w 41"/>
                <a:gd name="T33" fmla="*/ 16 h 44"/>
                <a:gd name="T34" fmla="*/ 29 w 41"/>
                <a:gd name="T35" fmla="*/ 4 h 44"/>
                <a:gd name="T36" fmla="*/ 29 w 41"/>
                <a:gd name="T37" fmla="*/ 4 h 44"/>
                <a:gd name="T38" fmla="*/ 27 w 41"/>
                <a:gd name="T39" fmla="*/ 2 h 44"/>
                <a:gd name="T40" fmla="*/ 25 w 41"/>
                <a:gd name="T41" fmla="*/ 0 h 44"/>
                <a:gd name="T42" fmla="*/ 25 w 41"/>
                <a:gd name="T43" fmla="*/ 0 h 44"/>
                <a:gd name="T44" fmla="*/ 18 w 41"/>
                <a:gd name="T45" fmla="*/ 2 h 44"/>
                <a:gd name="T46" fmla="*/ 14 w 41"/>
                <a:gd name="T47" fmla="*/ 6 h 44"/>
                <a:gd name="T48" fmla="*/ 14 w 41"/>
                <a:gd name="T49" fmla="*/ 6 h 44"/>
                <a:gd name="T50" fmla="*/ 8 w 41"/>
                <a:gd name="T51" fmla="*/ 16 h 44"/>
                <a:gd name="T52" fmla="*/ 4 w 41"/>
                <a:gd name="T53" fmla="*/ 24 h 44"/>
                <a:gd name="T54" fmla="*/ 0 w 41"/>
                <a:gd name="T55" fmla="*/ 38 h 44"/>
                <a:gd name="T56" fmla="*/ 0 w 41"/>
                <a:gd name="T57" fmla="*/ 38 h 4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1"/>
                <a:gd name="T88" fmla="*/ 0 h 44"/>
                <a:gd name="T89" fmla="*/ 41 w 41"/>
                <a:gd name="T90" fmla="*/ 44 h 4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1" h="44">
                  <a:moveTo>
                    <a:pt x="0" y="38"/>
                  </a:moveTo>
                  <a:lnTo>
                    <a:pt x="0" y="38"/>
                  </a:lnTo>
                  <a:lnTo>
                    <a:pt x="2" y="40"/>
                  </a:lnTo>
                  <a:lnTo>
                    <a:pt x="2" y="42"/>
                  </a:lnTo>
                  <a:lnTo>
                    <a:pt x="6" y="44"/>
                  </a:lnTo>
                  <a:lnTo>
                    <a:pt x="12" y="44"/>
                  </a:lnTo>
                  <a:lnTo>
                    <a:pt x="25" y="44"/>
                  </a:lnTo>
                  <a:lnTo>
                    <a:pt x="27" y="44"/>
                  </a:lnTo>
                  <a:lnTo>
                    <a:pt x="37" y="42"/>
                  </a:lnTo>
                  <a:lnTo>
                    <a:pt x="41" y="40"/>
                  </a:lnTo>
                  <a:lnTo>
                    <a:pt x="41" y="34"/>
                  </a:lnTo>
                  <a:lnTo>
                    <a:pt x="39" y="28"/>
                  </a:lnTo>
                  <a:lnTo>
                    <a:pt x="37" y="24"/>
                  </a:lnTo>
                  <a:lnTo>
                    <a:pt x="33" y="16"/>
                  </a:lnTo>
                  <a:lnTo>
                    <a:pt x="29" y="4"/>
                  </a:lnTo>
                  <a:lnTo>
                    <a:pt x="27" y="2"/>
                  </a:lnTo>
                  <a:lnTo>
                    <a:pt x="25" y="0"/>
                  </a:lnTo>
                  <a:lnTo>
                    <a:pt x="18" y="2"/>
                  </a:lnTo>
                  <a:lnTo>
                    <a:pt x="14" y="6"/>
                  </a:lnTo>
                  <a:lnTo>
                    <a:pt x="8" y="16"/>
                  </a:lnTo>
                  <a:lnTo>
                    <a:pt x="4" y="24"/>
                  </a:lnTo>
                  <a:lnTo>
                    <a:pt x="0" y="38"/>
                  </a:lnTo>
                  <a:close/>
                </a:path>
              </a:pathLst>
            </a:custGeom>
            <a:solidFill>
              <a:srgbClr val="AA756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70" name="Freeform 808">
              <a:extLst>
                <a:ext uri="{FF2B5EF4-FFF2-40B4-BE49-F238E27FC236}">
                  <a16:creationId xmlns:a16="http://schemas.microsoft.com/office/drawing/2014/main" id="{7CB5A23D-F297-4D87-A4B6-8402EBE6D637}"/>
                </a:ext>
              </a:extLst>
            </p:cNvPr>
            <p:cNvSpPr>
              <a:spLocks/>
            </p:cNvSpPr>
            <p:nvPr/>
          </p:nvSpPr>
          <p:spPr bwMode="auto">
            <a:xfrm>
              <a:off x="4132" y="2377"/>
              <a:ext cx="39" cy="42"/>
            </a:xfrm>
            <a:custGeom>
              <a:avLst/>
              <a:gdLst>
                <a:gd name="T0" fmla="*/ 0 w 39"/>
                <a:gd name="T1" fmla="*/ 36 h 42"/>
                <a:gd name="T2" fmla="*/ 0 w 39"/>
                <a:gd name="T3" fmla="*/ 36 h 42"/>
                <a:gd name="T4" fmla="*/ 0 w 39"/>
                <a:gd name="T5" fmla="*/ 38 h 42"/>
                <a:gd name="T6" fmla="*/ 2 w 39"/>
                <a:gd name="T7" fmla="*/ 40 h 42"/>
                <a:gd name="T8" fmla="*/ 2 w 39"/>
                <a:gd name="T9" fmla="*/ 40 h 42"/>
                <a:gd name="T10" fmla="*/ 6 w 39"/>
                <a:gd name="T11" fmla="*/ 42 h 42"/>
                <a:gd name="T12" fmla="*/ 10 w 39"/>
                <a:gd name="T13" fmla="*/ 42 h 42"/>
                <a:gd name="T14" fmla="*/ 23 w 39"/>
                <a:gd name="T15" fmla="*/ 42 h 42"/>
                <a:gd name="T16" fmla="*/ 25 w 39"/>
                <a:gd name="T17" fmla="*/ 42 h 42"/>
                <a:gd name="T18" fmla="*/ 25 w 39"/>
                <a:gd name="T19" fmla="*/ 42 h 42"/>
                <a:gd name="T20" fmla="*/ 33 w 39"/>
                <a:gd name="T21" fmla="*/ 40 h 42"/>
                <a:gd name="T22" fmla="*/ 39 w 39"/>
                <a:gd name="T23" fmla="*/ 38 h 42"/>
                <a:gd name="T24" fmla="*/ 39 w 39"/>
                <a:gd name="T25" fmla="*/ 38 h 42"/>
                <a:gd name="T26" fmla="*/ 39 w 39"/>
                <a:gd name="T27" fmla="*/ 32 h 42"/>
                <a:gd name="T28" fmla="*/ 37 w 39"/>
                <a:gd name="T29" fmla="*/ 26 h 42"/>
                <a:gd name="T30" fmla="*/ 33 w 39"/>
                <a:gd name="T31" fmla="*/ 22 h 42"/>
                <a:gd name="T32" fmla="*/ 31 w 39"/>
                <a:gd name="T33" fmla="*/ 14 h 42"/>
                <a:gd name="T34" fmla="*/ 27 w 39"/>
                <a:gd name="T35" fmla="*/ 4 h 42"/>
                <a:gd name="T36" fmla="*/ 27 w 39"/>
                <a:gd name="T37" fmla="*/ 4 h 42"/>
                <a:gd name="T38" fmla="*/ 25 w 39"/>
                <a:gd name="T39" fmla="*/ 0 h 42"/>
                <a:gd name="T40" fmla="*/ 23 w 39"/>
                <a:gd name="T41" fmla="*/ 0 h 42"/>
                <a:gd name="T42" fmla="*/ 23 w 39"/>
                <a:gd name="T43" fmla="*/ 0 h 42"/>
                <a:gd name="T44" fmla="*/ 16 w 39"/>
                <a:gd name="T45" fmla="*/ 0 h 42"/>
                <a:gd name="T46" fmla="*/ 12 w 39"/>
                <a:gd name="T47" fmla="*/ 6 h 42"/>
                <a:gd name="T48" fmla="*/ 12 w 39"/>
                <a:gd name="T49" fmla="*/ 6 h 42"/>
                <a:gd name="T50" fmla="*/ 6 w 39"/>
                <a:gd name="T51" fmla="*/ 14 h 42"/>
                <a:gd name="T52" fmla="*/ 2 w 39"/>
                <a:gd name="T53" fmla="*/ 22 h 42"/>
                <a:gd name="T54" fmla="*/ 0 w 39"/>
                <a:gd name="T55" fmla="*/ 36 h 42"/>
                <a:gd name="T56" fmla="*/ 0 w 39"/>
                <a:gd name="T57" fmla="*/ 36 h 4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9"/>
                <a:gd name="T88" fmla="*/ 0 h 42"/>
                <a:gd name="T89" fmla="*/ 39 w 39"/>
                <a:gd name="T90" fmla="*/ 42 h 4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9" h="42">
                  <a:moveTo>
                    <a:pt x="0" y="36"/>
                  </a:moveTo>
                  <a:lnTo>
                    <a:pt x="0" y="36"/>
                  </a:lnTo>
                  <a:lnTo>
                    <a:pt x="0" y="38"/>
                  </a:lnTo>
                  <a:lnTo>
                    <a:pt x="2" y="40"/>
                  </a:lnTo>
                  <a:lnTo>
                    <a:pt x="6" y="42"/>
                  </a:lnTo>
                  <a:lnTo>
                    <a:pt x="10" y="42"/>
                  </a:lnTo>
                  <a:lnTo>
                    <a:pt x="23" y="42"/>
                  </a:lnTo>
                  <a:lnTo>
                    <a:pt x="25" y="42"/>
                  </a:lnTo>
                  <a:lnTo>
                    <a:pt x="33" y="40"/>
                  </a:lnTo>
                  <a:lnTo>
                    <a:pt x="39" y="38"/>
                  </a:lnTo>
                  <a:lnTo>
                    <a:pt x="39" y="32"/>
                  </a:lnTo>
                  <a:lnTo>
                    <a:pt x="37" y="26"/>
                  </a:lnTo>
                  <a:lnTo>
                    <a:pt x="33" y="22"/>
                  </a:lnTo>
                  <a:lnTo>
                    <a:pt x="31" y="14"/>
                  </a:lnTo>
                  <a:lnTo>
                    <a:pt x="27" y="4"/>
                  </a:lnTo>
                  <a:lnTo>
                    <a:pt x="25" y="0"/>
                  </a:lnTo>
                  <a:lnTo>
                    <a:pt x="23" y="0"/>
                  </a:lnTo>
                  <a:lnTo>
                    <a:pt x="16" y="0"/>
                  </a:lnTo>
                  <a:lnTo>
                    <a:pt x="12" y="6"/>
                  </a:lnTo>
                  <a:lnTo>
                    <a:pt x="6" y="14"/>
                  </a:lnTo>
                  <a:lnTo>
                    <a:pt x="2" y="22"/>
                  </a:lnTo>
                  <a:lnTo>
                    <a:pt x="0" y="36"/>
                  </a:lnTo>
                  <a:close/>
                </a:path>
              </a:pathLst>
            </a:custGeom>
            <a:solidFill>
              <a:srgbClr val="AC776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71" name="Freeform 809">
              <a:extLst>
                <a:ext uri="{FF2B5EF4-FFF2-40B4-BE49-F238E27FC236}">
                  <a16:creationId xmlns:a16="http://schemas.microsoft.com/office/drawing/2014/main" id="{39C05A9E-0E95-486F-B700-31347DF8922C}"/>
                </a:ext>
              </a:extLst>
            </p:cNvPr>
            <p:cNvSpPr>
              <a:spLocks/>
            </p:cNvSpPr>
            <p:nvPr/>
          </p:nvSpPr>
          <p:spPr bwMode="auto">
            <a:xfrm>
              <a:off x="4132" y="2377"/>
              <a:ext cx="39" cy="42"/>
            </a:xfrm>
            <a:custGeom>
              <a:avLst/>
              <a:gdLst>
                <a:gd name="T0" fmla="*/ 0 w 39"/>
                <a:gd name="T1" fmla="*/ 36 h 42"/>
                <a:gd name="T2" fmla="*/ 0 w 39"/>
                <a:gd name="T3" fmla="*/ 36 h 42"/>
                <a:gd name="T4" fmla="*/ 0 w 39"/>
                <a:gd name="T5" fmla="*/ 38 h 42"/>
                <a:gd name="T6" fmla="*/ 2 w 39"/>
                <a:gd name="T7" fmla="*/ 40 h 42"/>
                <a:gd name="T8" fmla="*/ 2 w 39"/>
                <a:gd name="T9" fmla="*/ 40 h 42"/>
                <a:gd name="T10" fmla="*/ 6 w 39"/>
                <a:gd name="T11" fmla="*/ 40 h 42"/>
                <a:gd name="T12" fmla="*/ 12 w 39"/>
                <a:gd name="T13" fmla="*/ 42 h 42"/>
                <a:gd name="T14" fmla="*/ 23 w 39"/>
                <a:gd name="T15" fmla="*/ 42 h 42"/>
                <a:gd name="T16" fmla="*/ 25 w 39"/>
                <a:gd name="T17" fmla="*/ 40 h 42"/>
                <a:gd name="T18" fmla="*/ 25 w 39"/>
                <a:gd name="T19" fmla="*/ 40 h 42"/>
                <a:gd name="T20" fmla="*/ 33 w 39"/>
                <a:gd name="T21" fmla="*/ 40 h 42"/>
                <a:gd name="T22" fmla="*/ 39 w 39"/>
                <a:gd name="T23" fmla="*/ 36 h 42"/>
                <a:gd name="T24" fmla="*/ 39 w 39"/>
                <a:gd name="T25" fmla="*/ 36 h 42"/>
                <a:gd name="T26" fmla="*/ 39 w 39"/>
                <a:gd name="T27" fmla="*/ 32 h 42"/>
                <a:gd name="T28" fmla="*/ 35 w 39"/>
                <a:gd name="T29" fmla="*/ 26 h 42"/>
                <a:gd name="T30" fmla="*/ 33 w 39"/>
                <a:gd name="T31" fmla="*/ 22 h 42"/>
                <a:gd name="T32" fmla="*/ 31 w 39"/>
                <a:gd name="T33" fmla="*/ 14 h 42"/>
                <a:gd name="T34" fmla="*/ 27 w 39"/>
                <a:gd name="T35" fmla="*/ 4 h 42"/>
                <a:gd name="T36" fmla="*/ 27 w 39"/>
                <a:gd name="T37" fmla="*/ 4 h 42"/>
                <a:gd name="T38" fmla="*/ 25 w 39"/>
                <a:gd name="T39" fmla="*/ 2 h 42"/>
                <a:gd name="T40" fmla="*/ 23 w 39"/>
                <a:gd name="T41" fmla="*/ 0 h 42"/>
                <a:gd name="T42" fmla="*/ 23 w 39"/>
                <a:gd name="T43" fmla="*/ 0 h 42"/>
                <a:gd name="T44" fmla="*/ 16 w 39"/>
                <a:gd name="T45" fmla="*/ 2 h 42"/>
                <a:gd name="T46" fmla="*/ 12 w 39"/>
                <a:gd name="T47" fmla="*/ 6 h 42"/>
                <a:gd name="T48" fmla="*/ 12 w 39"/>
                <a:gd name="T49" fmla="*/ 6 h 42"/>
                <a:gd name="T50" fmla="*/ 6 w 39"/>
                <a:gd name="T51" fmla="*/ 14 h 42"/>
                <a:gd name="T52" fmla="*/ 2 w 39"/>
                <a:gd name="T53" fmla="*/ 22 h 42"/>
                <a:gd name="T54" fmla="*/ 0 w 39"/>
                <a:gd name="T55" fmla="*/ 36 h 42"/>
                <a:gd name="T56" fmla="*/ 0 w 39"/>
                <a:gd name="T57" fmla="*/ 36 h 4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9"/>
                <a:gd name="T88" fmla="*/ 0 h 42"/>
                <a:gd name="T89" fmla="*/ 39 w 39"/>
                <a:gd name="T90" fmla="*/ 42 h 4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9" h="42">
                  <a:moveTo>
                    <a:pt x="0" y="36"/>
                  </a:moveTo>
                  <a:lnTo>
                    <a:pt x="0" y="36"/>
                  </a:lnTo>
                  <a:lnTo>
                    <a:pt x="0" y="38"/>
                  </a:lnTo>
                  <a:lnTo>
                    <a:pt x="2" y="40"/>
                  </a:lnTo>
                  <a:lnTo>
                    <a:pt x="6" y="40"/>
                  </a:lnTo>
                  <a:lnTo>
                    <a:pt x="12" y="42"/>
                  </a:lnTo>
                  <a:lnTo>
                    <a:pt x="23" y="42"/>
                  </a:lnTo>
                  <a:lnTo>
                    <a:pt x="25" y="40"/>
                  </a:lnTo>
                  <a:lnTo>
                    <a:pt x="33" y="40"/>
                  </a:lnTo>
                  <a:lnTo>
                    <a:pt x="39" y="36"/>
                  </a:lnTo>
                  <a:lnTo>
                    <a:pt x="39" y="32"/>
                  </a:lnTo>
                  <a:lnTo>
                    <a:pt x="35" y="26"/>
                  </a:lnTo>
                  <a:lnTo>
                    <a:pt x="33" y="22"/>
                  </a:lnTo>
                  <a:lnTo>
                    <a:pt x="31" y="14"/>
                  </a:lnTo>
                  <a:lnTo>
                    <a:pt x="27" y="4"/>
                  </a:lnTo>
                  <a:lnTo>
                    <a:pt x="25" y="2"/>
                  </a:lnTo>
                  <a:lnTo>
                    <a:pt x="23" y="0"/>
                  </a:lnTo>
                  <a:lnTo>
                    <a:pt x="16" y="2"/>
                  </a:lnTo>
                  <a:lnTo>
                    <a:pt x="12" y="6"/>
                  </a:lnTo>
                  <a:lnTo>
                    <a:pt x="6" y="14"/>
                  </a:lnTo>
                  <a:lnTo>
                    <a:pt x="2" y="22"/>
                  </a:lnTo>
                  <a:lnTo>
                    <a:pt x="0" y="36"/>
                  </a:lnTo>
                  <a:close/>
                </a:path>
              </a:pathLst>
            </a:custGeom>
            <a:solidFill>
              <a:srgbClr val="AD796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72" name="Freeform 810">
              <a:extLst>
                <a:ext uri="{FF2B5EF4-FFF2-40B4-BE49-F238E27FC236}">
                  <a16:creationId xmlns:a16="http://schemas.microsoft.com/office/drawing/2014/main" id="{CE3AF3DF-C106-4C12-82A5-38BE10C83F3B}"/>
                </a:ext>
              </a:extLst>
            </p:cNvPr>
            <p:cNvSpPr>
              <a:spLocks/>
            </p:cNvSpPr>
            <p:nvPr/>
          </p:nvSpPr>
          <p:spPr bwMode="auto">
            <a:xfrm>
              <a:off x="4132" y="2377"/>
              <a:ext cx="39" cy="42"/>
            </a:xfrm>
            <a:custGeom>
              <a:avLst/>
              <a:gdLst>
                <a:gd name="T0" fmla="*/ 0 w 39"/>
                <a:gd name="T1" fmla="*/ 36 h 42"/>
                <a:gd name="T2" fmla="*/ 0 w 39"/>
                <a:gd name="T3" fmla="*/ 36 h 42"/>
                <a:gd name="T4" fmla="*/ 0 w 39"/>
                <a:gd name="T5" fmla="*/ 38 h 42"/>
                <a:gd name="T6" fmla="*/ 2 w 39"/>
                <a:gd name="T7" fmla="*/ 40 h 42"/>
                <a:gd name="T8" fmla="*/ 2 w 39"/>
                <a:gd name="T9" fmla="*/ 40 h 42"/>
                <a:gd name="T10" fmla="*/ 6 w 39"/>
                <a:gd name="T11" fmla="*/ 40 h 42"/>
                <a:gd name="T12" fmla="*/ 12 w 39"/>
                <a:gd name="T13" fmla="*/ 42 h 42"/>
                <a:gd name="T14" fmla="*/ 23 w 39"/>
                <a:gd name="T15" fmla="*/ 40 h 42"/>
                <a:gd name="T16" fmla="*/ 25 w 39"/>
                <a:gd name="T17" fmla="*/ 40 h 42"/>
                <a:gd name="T18" fmla="*/ 25 w 39"/>
                <a:gd name="T19" fmla="*/ 40 h 42"/>
                <a:gd name="T20" fmla="*/ 33 w 39"/>
                <a:gd name="T21" fmla="*/ 40 h 42"/>
                <a:gd name="T22" fmla="*/ 37 w 39"/>
                <a:gd name="T23" fmla="*/ 36 h 42"/>
                <a:gd name="T24" fmla="*/ 37 w 39"/>
                <a:gd name="T25" fmla="*/ 36 h 42"/>
                <a:gd name="T26" fmla="*/ 39 w 39"/>
                <a:gd name="T27" fmla="*/ 32 h 42"/>
                <a:gd name="T28" fmla="*/ 35 w 39"/>
                <a:gd name="T29" fmla="*/ 26 h 42"/>
                <a:gd name="T30" fmla="*/ 33 w 39"/>
                <a:gd name="T31" fmla="*/ 22 h 42"/>
                <a:gd name="T32" fmla="*/ 31 w 39"/>
                <a:gd name="T33" fmla="*/ 14 h 42"/>
                <a:gd name="T34" fmla="*/ 27 w 39"/>
                <a:gd name="T35" fmla="*/ 4 h 42"/>
                <a:gd name="T36" fmla="*/ 27 w 39"/>
                <a:gd name="T37" fmla="*/ 4 h 42"/>
                <a:gd name="T38" fmla="*/ 25 w 39"/>
                <a:gd name="T39" fmla="*/ 2 h 42"/>
                <a:gd name="T40" fmla="*/ 23 w 39"/>
                <a:gd name="T41" fmla="*/ 0 h 42"/>
                <a:gd name="T42" fmla="*/ 23 w 39"/>
                <a:gd name="T43" fmla="*/ 0 h 42"/>
                <a:gd name="T44" fmla="*/ 16 w 39"/>
                <a:gd name="T45" fmla="*/ 2 h 42"/>
                <a:gd name="T46" fmla="*/ 12 w 39"/>
                <a:gd name="T47" fmla="*/ 6 h 42"/>
                <a:gd name="T48" fmla="*/ 12 w 39"/>
                <a:gd name="T49" fmla="*/ 6 h 42"/>
                <a:gd name="T50" fmla="*/ 6 w 39"/>
                <a:gd name="T51" fmla="*/ 14 h 42"/>
                <a:gd name="T52" fmla="*/ 2 w 39"/>
                <a:gd name="T53" fmla="*/ 22 h 42"/>
                <a:gd name="T54" fmla="*/ 0 w 39"/>
                <a:gd name="T55" fmla="*/ 36 h 42"/>
                <a:gd name="T56" fmla="*/ 0 w 39"/>
                <a:gd name="T57" fmla="*/ 36 h 4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9"/>
                <a:gd name="T88" fmla="*/ 0 h 42"/>
                <a:gd name="T89" fmla="*/ 39 w 39"/>
                <a:gd name="T90" fmla="*/ 42 h 4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9" h="42">
                  <a:moveTo>
                    <a:pt x="0" y="36"/>
                  </a:moveTo>
                  <a:lnTo>
                    <a:pt x="0" y="36"/>
                  </a:lnTo>
                  <a:lnTo>
                    <a:pt x="0" y="38"/>
                  </a:lnTo>
                  <a:lnTo>
                    <a:pt x="2" y="40"/>
                  </a:lnTo>
                  <a:lnTo>
                    <a:pt x="6" y="40"/>
                  </a:lnTo>
                  <a:lnTo>
                    <a:pt x="12" y="42"/>
                  </a:lnTo>
                  <a:lnTo>
                    <a:pt x="23" y="40"/>
                  </a:lnTo>
                  <a:lnTo>
                    <a:pt x="25" y="40"/>
                  </a:lnTo>
                  <a:lnTo>
                    <a:pt x="33" y="40"/>
                  </a:lnTo>
                  <a:lnTo>
                    <a:pt x="37" y="36"/>
                  </a:lnTo>
                  <a:lnTo>
                    <a:pt x="39" y="32"/>
                  </a:lnTo>
                  <a:lnTo>
                    <a:pt x="35" y="26"/>
                  </a:lnTo>
                  <a:lnTo>
                    <a:pt x="33" y="22"/>
                  </a:lnTo>
                  <a:lnTo>
                    <a:pt x="31" y="14"/>
                  </a:lnTo>
                  <a:lnTo>
                    <a:pt x="27" y="4"/>
                  </a:lnTo>
                  <a:lnTo>
                    <a:pt x="25" y="2"/>
                  </a:lnTo>
                  <a:lnTo>
                    <a:pt x="23" y="0"/>
                  </a:lnTo>
                  <a:lnTo>
                    <a:pt x="16" y="2"/>
                  </a:lnTo>
                  <a:lnTo>
                    <a:pt x="12" y="6"/>
                  </a:lnTo>
                  <a:lnTo>
                    <a:pt x="6" y="14"/>
                  </a:lnTo>
                  <a:lnTo>
                    <a:pt x="2" y="22"/>
                  </a:lnTo>
                  <a:lnTo>
                    <a:pt x="0" y="36"/>
                  </a:lnTo>
                  <a:close/>
                </a:path>
              </a:pathLst>
            </a:custGeom>
            <a:solidFill>
              <a:srgbClr val="AE7A6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73" name="Freeform 811">
              <a:extLst>
                <a:ext uri="{FF2B5EF4-FFF2-40B4-BE49-F238E27FC236}">
                  <a16:creationId xmlns:a16="http://schemas.microsoft.com/office/drawing/2014/main" id="{8EE5A475-CF47-4856-933E-3992DD141550}"/>
                </a:ext>
              </a:extLst>
            </p:cNvPr>
            <p:cNvSpPr>
              <a:spLocks/>
            </p:cNvSpPr>
            <p:nvPr/>
          </p:nvSpPr>
          <p:spPr bwMode="auto">
            <a:xfrm>
              <a:off x="4134" y="2379"/>
              <a:ext cx="37" cy="38"/>
            </a:xfrm>
            <a:custGeom>
              <a:avLst/>
              <a:gdLst>
                <a:gd name="T0" fmla="*/ 0 w 37"/>
                <a:gd name="T1" fmla="*/ 34 h 38"/>
                <a:gd name="T2" fmla="*/ 0 w 37"/>
                <a:gd name="T3" fmla="*/ 34 h 38"/>
                <a:gd name="T4" fmla="*/ 0 w 37"/>
                <a:gd name="T5" fmla="*/ 36 h 38"/>
                <a:gd name="T6" fmla="*/ 0 w 37"/>
                <a:gd name="T7" fmla="*/ 38 h 38"/>
                <a:gd name="T8" fmla="*/ 0 w 37"/>
                <a:gd name="T9" fmla="*/ 38 h 38"/>
                <a:gd name="T10" fmla="*/ 10 w 37"/>
                <a:gd name="T11" fmla="*/ 38 h 38"/>
                <a:gd name="T12" fmla="*/ 21 w 37"/>
                <a:gd name="T13" fmla="*/ 38 h 38"/>
                <a:gd name="T14" fmla="*/ 23 w 37"/>
                <a:gd name="T15" fmla="*/ 38 h 38"/>
                <a:gd name="T16" fmla="*/ 23 w 37"/>
                <a:gd name="T17" fmla="*/ 38 h 38"/>
                <a:gd name="T18" fmla="*/ 31 w 37"/>
                <a:gd name="T19" fmla="*/ 38 h 38"/>
                <a:gd name="T20" fmla="*/ 35 w 37"/>
                <a:gd name="T21" fmla="*/ 34 h 38"/>
                <a:gd name="T22" fmla="*/ 35 w 37"/>
                <a:gd name="T23" fmla="*/ 34 h 38"/>
                <a:gd name="T24" fmla="*/ 37 w 37"/>
                <a:gd name="T25" fmla="*/ 30 h 38"/>
                <a:gd name="T26" fmla="*/ 33 w 37"/>
                <a:gd name="T27" fmla="*/ 24 h 38"/>
                <a:gd name="T28" fmla="*/ 31 w 37"/>
                <a:gd name="T29" fmla="*/ 20 h 38"/>
                <a:gd name="T30" fmla="*/ 29 w 37"/>
                <a:gd name="T31" fmla="*/ 14 h 38"/>
                <a:gd name="T32" fmla="*/ 25 w 37"/>
                <a:gd name="T33" fmla="*/ 4 h 38"/>
                <a:gd name="T34" fmla="*/ 25 w 37"/>
                <a:gd name="T35" fmla="*/ 4 h 38"/>
                <a:gd name="T36" fmla="*/ 23 w 37"/>
                <a:gd name="T37" fmla="*/ 0 h 38"/>
                <a:gd name="T38" fmla="*/ 21 w 37"/>
                <a:gd name="T39" fmla="*/ 0 h 38"/>
                <a:gd name="T40" fmla="*/ 21 w 37"/>
                <a:gd name="T41" fmla="*/ 0 h 38"/>
                <a:gd name="T42" fmla="*/ 14 w 37"/>
                <a:gd name="T43" fmla="*/ 0 h 38"/>
                <a:gd name="T44" fmla="*/ 10 w 37"/>
                <a:gd name="T45" fmla="*/ 6 h 38"/>
                <a:gd name="T46" fmla="*/ 10 w 37"/>
                <a:gd name="T47" fmla="*/ 6 h 38"/>
                <a:gd name="T48" fmla="*/ 4 w 37"/>
                <a:gd name="T49" fmla="*/ 12 h 38"/>
                <a:gd name="T50" fmla="*/ 2 w 37"/>
                <a:gd name="T51" fmla="*/ 22 h 38"/>
                <a:gd name="T52" fmla="*/ 0 w 37"/>
                <a:gd name="T53" fmla="*/ 34 h 38"/>
                <a:gd name="T54" fmla="*/ 0 w 37"/>
                <a:gd name="T55" fmla="*/ 34 h 3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7"/>
                <a:gd name="T85" fmla="*/ 0 h 38"/>
                <a:gd name="T86" fmla="*/ 37 w 37"/>
                <a:gd name="T87" fmla="*/ 38 h 3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7" h="38">
                  <a:moveTo>
                    <a:pt x="0" y="34"/>
                  </a:moveTo>
                  <a:lnTo>
                    <a:pt x="0" y="34"/>
                  </a:lnTo>
                  <a:lnTo>
                    <a:pt x="0" y="36"/>
                  </a:lnTo>
                  <a:lnTo>
                    <a:pt x="0" y="38"/>
                  </a:lnTo>
                  <a:lnTo>
                    <a:pt x="10" y="38"/>
                  </a:lnTo>
                  <a:lnTo>
                    <a:pt x="21" y="38"/>
                  </a:lnTo>
                  <a:lnTo>
                    <a:pt x="23" y="38"/>
                  </a:lnTo>
                  <a:lnTo>
                    <a:pt x="31" y="38"/>
                  </a:lnTo>
                  <a:lnTo>
                    <a:pt x="35" y="34"/>
                  </a:lnTo>
                  <a:lnTo>
                    <a:pt x="37" y="30"/>
                  </a:lnTo>
                  <a:lnTo>
                    <a:pt x="33" y="24"/>
                  </a:lnTo>
                  <a:lnTo>
                    <a:pt x="31" y="20"/>
                  </a:lnTo>
                  <a:lnTo>
                    <a:pt x="29" y="14"/>
                  </a:lnTo>
                  <a:lnTo>
                    <a:pt x="25" y="4"/>
                  </a:lnTo>
                  <a:lnTo>
                    <a:pt x="23" y="0"/>
                  </a:lnTo>
                  <a:lnTo>
                    <a:pt x="21" y="0"/>
                  </a:lnTo>
                  <a:lnTo>
                    <a:pt x="14" y="0"/>
                  </a:lnTo>
                  <a:lnTo>
                    <a:pt x="10" y="6"/>
                  </a:lnTo>
                  <a:lnTo>
                    <a:pt x="4" y="12"/>
                  </a:lnTo>
                  <a:lnTo>
                    <a:pt x="2" y="22"/>
                  </a:lnTo>
                  <a:lnTo>
                    <a:pt x="0" y="34"/>
                  </a:lnTo>
                  <a:close/>
                </a:path>
              </a:pathLst>
            </a:custGeom>
            <a:solidFill>
              <a:srgbClr val="AF7C6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74" name="Freeform 812">
              <a:extLst>
                <a:ext uri="{FF2B5EF4-FFF2-40B4-BE49-F238E27FC236}">
                  <a16:creationId xmlns:a16="http://schemas.microsoft.com/office/drawing/2014/main" id="{080B4E55-2F13-40B7-9C71-B2BD5ACF7E2E}"/>
                </a:ext>
              </a:extLst>
            </p:cNvPr>
            <p:cNvSpPr>
              <a:spLocks/>
            </p:cNvSpPr>
            <p:nvPr/>
          </p:nvSpPr>
          <p:spPr bwMode="auto">
            <a:xfrm>
              <a:off x="4134" y="2379"/>
              <a:ext cx="37" cy="38"/>
            </a:xfrm>
            <a:custGeom>
              <a:avLst/>
              <a:gdLst>
                <a:gd name="T0" fmla="*/ 0 w 37"/>
                <a:gd name="T1" fmla="*/ 34 h 38"/>
                <a:gd name="T2" fmla="*/ 0 w 37"/>
                <a:gd name="T3" fmla="*/ 34 h 38"/>
                <a:gd name="T4" fmla="*/ 0 w 37"/>
                <a:gd name="T5" fmla="*/ 36 h 38"/>
                <a:gd name="T6" fmla="*/ 2 w 37"/>
                <a:gd name="T7" fmla="*/ 36 h 38"/>
                <a:gd name="T8" fmla="*/ 2 w 37"/>
                <a:gd name="T9" fmla="*/ 36 h 38"/>
                <a:gd name="T10" fmla="*/ 10 w 37"/>
                <a:gd name="T11" fmla="*/ 38 h 38"/>
                <a:gd name="T12" fmla="*/ 21 w 37"/>
                <a:gd name="T13" fmla="*/ 38 h 38"/>
                <a:gd name="T14" fmla="*/ 23 w 37"/>
                <a:gd name="T15" fmla="*/ 38 h 38"/>
                <a:gd name="T16" fmla="*/ 23 w 37"/>
                <a:gd name="T17" fmla="*/ 38 h 38"/>
                <a:gd name="T18" fmla="*/ 31 w 37"/>
                <a:gd name="T19" fmla="*/ 38 h 38"/>
                <a:gd name="T20" fmla="*/ 35 w 37"/>
                <a:gd name="T21" fmla="*/ 34 h 38"/>
                <a:gd name="T22" fmla="*/ 35 w 37"/>
                <a:gd name="T23" fmla="*/ 34 h 38"/>
                <a:gd name="T24" fmla="*/ 37 w 37"/>
                <a:gd name="T25" fmla="*/ 30 h 38"/>
                <a:gd name="T26" fmla="*/ 33 w 37"/>
                <a:gd name="T27" fmla="*/ 24 h 38"/>
                <a:gd name="T28" fmla="*/ 31 w 37"/>
                <a:gd name="T29" fmla="*/ 20 h 38"/>
                <a:gd name="T30" fmla="*/ 29 w 37"/>
                <a:gd name="T31" fmla="*/ 14 h 38"/>
                <a:gd name="T32" fmla="*/ 25 w 37"/>
                <a:gd name="T33" fmla="*/ 4 h 38"/>
                <a:gd name="T34" fmla="*/ 25 w 37"/>
                <a:gd name="T35" fmla="*/ 4 h 38"/>
                <a:gd name="T36" fmla="*/ 21 w 37"/>
                <a:gd name="T37" fmla="*/ 0 h 38"/>
                <a:gd name="T38" fmla="*/ 21 w 37"/>
                <a:gd name="T39" fmla="*/ 0 h 38"/>
                <a:gd name="T40" fmla="*/ 16 w 37"/>
                <a:gd name="T41" fmla="*/ 2 h 38"/>
                <a:gd name="T42" fmla="*/ 10 w 37"/>
                <a:gd name="T43" fmla="*/ 6 h 38"/>
                <a:gd name="T44" fmla="*/ 10 w 37"/>
                <a:gd name="T45" fmla="*/ 6 h 38"/>
                <a:gd name="T46" fmla="*/ 6 w 37"/>
                <a:gd name="T47" fmla="*/ 14 h 38"/>
                <a:gd name="T48" fmla="*/ 2 w 37"/>
                <a:gd name="T49" fmla="*/ 22 h 38"/>
                <a:gd name="T50" fmla="*/ 0 w 37"/>
                <a:gd name="T51" fmla="*/ 34 h 38"/>
                <a:gd name="T52" fmla="*/ 0 w 37"/>
                <a:gd name="T53" fmla="*/ 34 h 3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7"/>
                <a:gd name="T82" fmla="*/ 0 h 38"/>
                <a:gd name="T83" fmla="*/ 37 w 37"/>
                <a:gd name="T84" fmla="*/ 38 h 3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7" h="38">
                  <a:moveTo>
                    <a:pt x="0" y="34"/>
                  </a:moveTo>
                  <a:lnTo>
                    <a:pt x="0" y="34"/>
                  </a:lnTo>
                  <a:lnTo>
                    <a:pt x="0" y="36"/>
                  </a:lnTo>
                  <a:lnTo>
                    <a:pt x="2" y="36"/>
                  </a:lnTo>
                  <a:lnTo>
                    <a:pt x="10" y="38"/>
                  </a:lnTo>
                  <a:lnTo>
                    <a:pt x="21" y="38"/>
                  </a:lnTo>
                  <a:lnTo>
                    <a:pt x="23" y="38"/>
                  </a:lnTo>
                  <a:lnTo>
                    <a:pt x="31" y="38"/>
                  </a:lnTo>
                  <a:lnTo>
                    <a:pt x="35" y="34"/>
                  </a:lnTo>
                  <a:lnTo>
                    <a:pt x="37" y="30"/>
                  </a:lnTo>
                  <a:lnTo>
                    <a:pt x="33" y="24"/>
                  </a:lnTo>
                  <a:lnTo>
                    <a:pt x="31" y="20"/>
                  </a:lnTo>
                  <a:lnTo>
                    <a:pt x="29" y="14"/>
                  </a:lnTo>
                  <a:lnTo>
                    <a:pt x="25" y="4"/>
                  </a:lnTo>
                  <a:lnTo>
                    <a:pt x="21" y="0"/>
                  </a:lnTo>
                  <a:lnTo>
                    <a:pt x="16" y="2"/>
                  </a:lnTo>
                  <a:lnTo>
                    <a:pt x="10" y="6"/>
                  </a:lnTo>
                  <a:lnTo>
                    <a:pt x="6" y="14"/>
                  </a:lnTo>
                  <a:lnTo>
                    <a:pt x="2" y="22"/>
                  </a:lnTo>
                  <a:lnTo>
                    <a:pt x="0" y="34"/>
                  </a:lnTo>
                  <a:close/>
                </a:path>
              </a:pathLst>
            </a:custGeom>
            <a:solidFill>
              <a:srgbClr val="B07E6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75" name="Freeform 813">
              <a:extLst>
                <a:ext uri="{FF2B5EF4-FFF2-40B4-BE49-F238E27FC236}">
                  <a16:creationId xmlns:a16="http://schemas.microsoft.com/office/drawing/2014/main" id="{B0962319-9F1E-4C75-ADD2-AAB6A8A1DEFB}"/>
                </a:ext>
              </a:extLst>
            </p:cNvPr>
            <p:cNvSpPr>
              <a:spLocks/>
            </p:cNvSpPr>
            <p:nvPr/>
          </p:nvSpPr>
          <p:spPr bwMode="auto">
            <a:xfrm>
              <a:off x="4134" y="2381"/>
              <a:ext cx="35" cy="36"/>
            </a:xfrm>
            <a:custGeom>
              <a:avLst/>
              <a:gdLst>
                <a:gd name="T0" fmla="*/ 0 w 35"/>
                <a:gd name="T1" fmla="*/ 32 h 36"/>
                <a:gd name="T2" fmla="*/ 0 w 35"/>
                <a:gd name="T3" fmla="*/ 32 h 36"/>
                <a:gd name="T4" fmla="*/ 0 w 35"/>
                <a:gd name="T5" fmla="*/ 34 h 36"/>
                <a:gd name="T6" fmla="*/ 2 w 35"/>
                <a:gd name="T7" fmla="*/ 34 h 36"/>
                <a:gd name="T8" fmla="*/ 2 w 35"/>
                <a:gd name="T9" fmla="*/ 34 h 36"/>
                <a:gd name="T10" fmla="*/ 10 w 35"/>
                <a:gd name="T11" fmla="*/ 36 h 36"/>
                <a:gd name="T12" fmla="*/ 21 w 35"/>
                <a:gd name="T13" fmla="*/ 36 h 36"/>
                <a:gd name="T14" fmla="*/ 23 w 35"/>
                <a:gd name="T15" fmla="*/ 36 h 36"/>
                <a:gd name="T16" fmla="*/ 23 w 35"/>
                <a:gd name="T17" fmla="*/ 36 h 36"/>
                <a:gd name="T18" fmla="*/ 31 w 35"/>
                <a:gd name="T19" fmla="*/ 34 h 36"/>
                <a:gd name="T20" fmla="*/ 35 w 35"/>
                <a:gd name="T21" fmla="*/ 32 h 36"/>
                <a:gd name="T22" fmla="*/ 35 w 35"/>
                <a:gd name="T23" fmla="*/ 32 h 36"/>
                <a:gd name="T24" fmla="*/ 35 w 35"/>
                <a:gd name="T25" fmla="*/ 28 h 36"/>
                <a:gd name="T26" fmla="*/ 33 w 35"/>
                <a:gd name="T27" fmla="*/ 22 h 36"/>
                <a:gd name="T28" fmla="*/ 31 w 35"/>
                <a:gd name="T29" fmla="*/ 18 h 36"/>
                <a:gd name="T30" fmla="*/ 29 w 35"/>
                <a:gd name="T31" fmla="*/ 12 h 36"/>
                <a:gd name="T32" fmla="*/ 25 w 35"/>
                <a:gd name="T33" fmla="*/ 2 h 36"/>
                <a:gd name="T34" fmla="*/ 25 w 35"/>
                <a:gd name="T35" fmla="*/ 2 h 36"/>
                <a:gd name="T36" fmla="*/ 21 w 35"/>
                <a:gd name="T37" fmla="*/ 0 h 36"/>
                <a:gd name="T38" fmla="*/ 21 w 35"/>
                <a:gd name="T39" fmla="*/ 0 h 36"/>
                <a:gd name="T40" fmla="*/ 16 w 35"/>
                <a:gd name="T41" fmla="*/ 0 h 36"/>
                <a:gd name="T42" fmla="*/ 10 w 35"/>
                <a:gd name="T43" fmla="*/ 4 h 36"/>
                <a:gd name="T44" fmla="*/ 10 w 35"/>
                <a:gd name="T45" fmla="*/ 4 h 36"/>
                <a:gd name="T46" fmla="*/ 6 w 35"/>
                <a:gd name="T47" fmla="*/ 12 h 36"/>
                <a:gd name="T48" fmla="*/ 2 w 35"/>
                <a:gd name="T49" fmla="*/ 20 h 36"/>
                <a:gd name="T50" fmla="*/ 0 w 35"/>
                <a:gd name="T51" fmla="*/ 32 h 36"/>
                <a:gd name="T52" fmla="*/ 0 w 35"/>
                <a:gd name="T53" fmla="*/ 32 h 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5"/>
                <a:gd name="T82" fmla="*/ 0 h 36"/>
                <a:gd name="T83" fmla="*/ 35 w 35"/>
                <a:gd name="T84" fmla="*/ 36 h 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5" h="36">
                  <a:moveTo>
                    <a:pt x="0" y="32"/>
                  </a:moveTo>
                  <a:lnTo>
                    <a:pt x="0" y="32"/>
                  </a:lnTo>
                  <a:lnTo>
                    <a:pt x="0" y="34"/>
                  </a:lnTo>
                  <a:lnTo>
                    <a:pt x="2" y="34"/>
                  </a:lnTo>
                  <a:lnTo>
                    <a:pt x="10" y="36"/>
                  </a:lnTo>
                  <a:lnTo>
                    <a:pt x="21" y="36"/>
                  </a:lnTo>
                  <a:lnTo>
                    <a:pt x="23" y="36"/>
                  </a:lnTo>
                  <a:lnTo>
                    <a:pt x="31" y="34"/>
                  </a:lnTo>
                  <a:lnTo>
                    <a:pt x="35" y="32"/>
                  </a:lnTo>
                  <a:lnTo>
                    <a:pt x="35" y="28"/>
                  </a:lnTo>
                  <a:lnTo>
                    <a:pt x="33" y="22"/>
                  </a:lnTo>
                  <a:lnTo>
                    <a:pt x="31" y="18"/>
                  </a:lnTo>
                  <a:lnTo>
                    <a:pt x="29" y="12"/>
                  </a:lnTo>
                  <a:lnTo>
                    <a:pt x="25" y="2"/>
                  </a:lnTo>
                  <a:lnTo>
                    <a:pt x="21" y="0"/>
                  </a:lnTo>
                  <a:lnTo>
                    <a:pt x="16" y="0"/>
                  </a:lnTo>
                  <a:lnTo>
                    <a:pt x="10" y="4"/>
                  </a:lnTo>
                  <a:lnTo>
                    <a:pt x="6" y="12"/>
                  </a:lnTo>
                  <a:lnTo>
                    <a:pt x="2" y="20"/>
                  </a:lnTo>
                  <a:lnTo>
                    <a:pt x="0" y="32"/>
                  </a:lnTo>
                  <a:close/>
                </a:path>
              </a:pathLst>
            </a:custGeom>
            <a:solidFill>
              <a:srgbClr val="B1807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76" name="Freeform 814">
              <a:extLst>
                <a:ext uri="{FF2B5EF4-FFF2-40B4-BE49-F238E27FC236}">
                  <a16:creationId xmlns:a16="http://schemas.microsoft.com/office/drawing/2014/main" id="{EDC0D563-75D1-4F9F-9C29-9CFDEE3D7C65}"/>
                </a:ext>
              </a:extLst>
            </p:cNvPr>
            <p:cNvSpPr>
              <a:spLocks/>
            </p:cNvSpPr>
            <p:nvPr/>
          </p:nvSpPr>
          <p:spPr bwMode="auto">
            <a:xfrm>
              <a:off x="4134" y="2381"/>
              <a:ext cx="35" cy="36"/>
            </a:xfrm>
            <a:custGeom>
              <a:avLst/>
              <a:gdLst>
                <a:gd name="T0" fmla="*/ 0 w 35"/>
                <a:gd name="T1" fmla="*/ 32 h 36"/>
                <a:gd name="T2" fmla="*/ 0 w 35"/>
                <a:gd name="T3" fmla="*/ 32 h 36"/>
                <a:gd name="T4" fmla="*/ 0 w 35"/>
                <a:gd name="T5" fmla="*/ 34 h 36"/>
                <a:gd name="T6" fmla="*/ 2 w 35"/>
                <a:gd name="T7" fmla="*/ 34 h 36"/>
                <a:gd name="T8" fmla="*/ 2 w 35"/>
                <a:gd name="T9" fmla="*/ 34 h 36"/>
                <a:gd name="T10" fmla="*/ 10 w 35"/>
                <a:gd name="T11" fmla="*/ 36 h 36"/>
                <a:gd name="T12" fmla="*/ 21 w 35"/>
                <a:gd name="T13" fmla="*/ 36 h 36"/>
                <a:gd name="T14" fmla="*/ 23 w 35"/>
                <a:gd name="T15" fmla="*/ 36 h 36"/>
                <a:gd name="T16" fmla="*/ 23 w 35"/>
                <a:gd name="T17" fmla="*/ 36 h 36"/>
                <a:gd name="T18" fmla="*/ 31 w 35"/>
                <a:gd name="T19" fmla="*/ 34 h 36"/>
                <a:gd name="T20" fmla="*/ 35 w 35"/>
                <a:gd name="T21" fmla="*/ 32 h 36"/>
                <a:gd name="T22" fmla="*/ 35 w 35"/>
                <a:gd name="T23" fmla="*/ 32 h 36"/>
                <a:gd name="T24" fmla="*/ 35 w 35"/>
                <a:gd name="T25" fmla="*/ 28 h 36"/>
                <a:gd name="T26" fmla="*/ 33 w 35"/>
                <a:gd name="T27" fmla="*/ 22 h 36"/>
                <a:gd name="T28" fmla="*/ 31 w 35"/>
                <a:gd name="T29" fmla="*/ 18 h 36"/>
                <a:gd name="T30" fmla="*/ 29 w 35"/>
                <a:gd name="T31" fmla="*/ 12 h 36"/>
                <a:gd name="T32" fmla="*/ 25 w 35"/>
                <a:gd name="T33" fmla="*/ 4 h 36"/>
                <a:gd name="T34" fmla="*/ 25 w 35"/>
                <a:gd name="T35" fmla="*/ 4 h 36"/>
                <a:gd name="T36" fmla="*/ 21 w 35"/>
                <a:gd name="T37" fmla="*/ 0 h 36"/>
                <a:gd name="T38" fmla="*/ 21 w 35"/>
                <a:gd name="T39" fmla="*/ 0 h 36"/>
                <a:gd name="T40" fmla="*/ 16 w 35"/>
                <a:gd name="T41" fmla="*/ 2 h 36"/>
                <a:gd name="T42" fmla="*/ 12 w 35"/>
                <a:gd name="T43" fmla="*/ 4 h 36"/>
                <a:gd name="T44" fmla="*/ 12 w 35"/>
                <a:gd name="T45" fmla="*/ 4 h 36"/>
                <a:gd name="T46" fmla="*/ 6 w 35"/>
                <a:gd name="T47" fmla="*/ 12 h 36"/>
                <a:gd name="T48" fmla="*/ 2 w 35"/>
                <a:gd name="T49" fmla="*/ 20 h 36"/>
                <a:gd name="T50" fmla="*/ 0 w 35"/>
                <a:gd name="T51" fmla="*/ 32 h 36"/>
                <a:gd name="T52" fmla="*/ 0 w 35"/>
                <a:gd name="T53" fmla="*/ 32 h 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5"/>
                <a:gd name="T82" fmla="*/ 0 h 36"/>
                <a:gd name="T83" fmla="*/ 35 w 35"/>
                <a:gd name="T84" fmla="*/ 36 h 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5" h="36">
                  <a:moveTo>
                    <a:pt x="0" y="32"/>
                  </a:moveTo>
                  <a:lnTo>
                    <a:pt x="0" y="32"/>
                  </a:lnTo>
                  <a:lnTo>
                    <a:pt x="0" y="34"/>
                  </a:lnTo>
                  <a:lnTo>
                    <a:pt x="2" y="34"/>
                  </a:lnTo>
                  <a:lnTo>
                    <a:pt x="10" y="36"/>
                  </a:lnTo>
                  <a:lnTo>
                    <a:pt x="21" y="36"/>
                  </a:lnTo>
                  <a:lnTo>
                    <a:pt x="23" y="36"/>
                  </a:lnTo>
                  <a:lnTo>
                    <a:pt x="31" y="34"/>
                  </a:lnTo>
                  <a:lnTo>
                    <a:pt x="35" y="32"/>
                  </a:lnTo>
                  <a:lnTo>
                    <a:pt x="35" y="28"/>
                  </a:lnTo>
                  <a:lnTo>
                    <a:pt x="33" y="22"/>
                  </a:lnTo>
                  <a:lnTo>
                    <a:pt x="31" y="18"/>
                  </a:lnTo>
                  <a:lnTo>
                    <a:pt x="29" y="12"/>
                  </a:lnTo>
                  <a:lnTo>
                    <a:pt x="25" y="4"/>
                  </a:lnTo>
                  <a:lnTo>
                    <a:pt x="21" y="0"/>
                  </a:lnTo>
                  <a:lnTo>
                    <a:pt x="16" y="2"/>
                  </a:lnTo>
                  <a:lnTo>
                    <a:pt x="12" y="4"/>
                  </a:lnTo>
                  <a:lnTo>
                    <a:pt x="6" y="12"/>
                  </a:lnTo>
                  <a:lnTo>
                    <a:pt x="2" y="20"/>
                  </a:lnTo>
                  <a:lnTo>
                    <a:pt x="0" y="32"/>
                  </a:lnTo>
                  <a:close/>
                </a:path>
              </a:pathLst>
            </a:custGeom>
            <a:solidFill>
              <a:srgbClr val="B2817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77" name="Freeform 815">
              <a:extLst>
                <a:ext uri="{FF2B5EF4-FFF2-40B4-BE49-F238E27FC236}">
                  <a16:creationId xmlns:a16="http://schemas.microsoft.com/office/drawing/2014/main" id="{33BCD72D-C05F-4B83-8499-D0277886B825}"/>
                </a:ext>
              </a:extLst>
            </p:cNvPr>
            <p:cNvSpPr>
              <a:spLocks/>
            </p:cNvSpPr>
            <p:nvPr/>
          </p:nvSpPr>
          <p:spPr bwMode="auto">
            <a:xfrm>
              <a:off x="4136" y="2381"/>
              <a:ext cx="33" cy="36"/>
            </a:xfrm>
            <a:custGeom>
              <a:avLst/>
              <a:gdLst>
                <a:gd name="T0" fmla="*/ 0 w 33"/>
                <a:gd name="T1" fmla="*/ 32 h 36"/>
                <a:gd name="T2" fmla="*/ 0 w 33"/>
                <a:gd name="T3" fmla="*/ 32 h 36"/>
                <a:gd name="T4" fmla="*/ 0 w 33"/>
                <a:gd name="T5" fmla="*/ 34 h 36"/>
                <a:gd name="T6" fmla="*/ 0 w 33"/>
                <a:gd name="T7" fmla="*/ 34 h 36"/>
                <a:gd name="T8" fmla="*/ 8 w 33"/>
                <a:gd name="T9" fmla="*/ 36 h 36"/>
                <a:gd name="T10" fmla="*/ 19 w 33"/>
                <a:gd name="T11" fmla="*/ 36 h 36"/>
                <a:gd name="T12" fmla="*/ 21 w 33"/>
                <a:gd name="T13" fmla="*/ 36 h 36"/>
                <a:gd name="T14" fmla="*/ 21 w 33"/>
                <a:gd name="T15" fmla="*/ 36 h 36"/>
                <a:gd name="T16" fmla="*/ 29 w 33"/>
                <a:gd name="T17" fmla="*/ 34 h 36"/>
                <a:gd name="T18" fmla="*/ 33 w 33"/>
                <a:gd name="T19" fmla="*/ 32 h 36"/>
                <a:gd name="T20" fmla="*/ 33 w 33"/>
                <a:gd name="T21" fmla="*/ 32 h 36"/>
                <a:gd name="T22" fmla="*/ 33 w 33"/>
                <a:gd name="T23" fmla="*/ 28 h 36"/>
                <a:gd name="T24" fmla="*/ 31 w 33"/>
                <a:gd name="T25" fmla="*/ 22 h 36"/>
                <a:gd name="T26" fmla="*/ 29 w 33"/>
                <a:gd name="T27" fmla="*/ 20 h 36"/>
                <a:gd name="T28" fmla="*/ 27 w 33"/>
                <a:gd name="T29" fmla="*/ 12 h 36"/>
                <a:gd name="T30" fmla="*/ 23 w 33"/>
                <a:gd name="T31" fmla="*/ 4 h 36"/>
                <a:gd name="T32" fmla="*/ 23 w 33"/>
                <a:gd name="T33" fmla="*/ 4 h 36"/>
                <a:gd name="T34" fmla="*/ 19 w 33"/>
                <a:gd name="T35" fmla="*/ 0 h 36"/>
                <a:gd name="T36" fmla="*/ 19 w 33"/>
                <a:gd name="T37" fmla="*/ 0 h 36"/>
                <a:gd name="T38" fmla="*/ 14 w 33"/>
                <a:gd name="T39" fmla="*/ 2 h 36"/>
                <a:gd name="T40" fmla="*/ 10 w 33"/>
                <a:gd name="T41" fmla="*/ 6 h 36"/>
                <a:gd name="T42" fmla="*/ 10 w 33"/>
                <a:gd name="T43" fmla="*/ 6 h 36"/>
                <a:gd name="T44" fmla="*/ 4 w 33"/>
                <a:gd name="T45" fmla="*/ 12 h 36"/>
                <a:gd name="T46" fmla="*/ 2 w 33"/>
                <a:gd name="T47" fmla="*/ 20 h 36"/>
                <a:gd name="T48" fmla="*/ 0 w 33"/>
                <a:gd name="T49" fmla="*/ 32 h 36"/>
                <a:gd name="T50" fmla="*/ 0 w 33"/>
                <a:gd name="T51" fmla="*/ 32 h 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3"/>
                <a:gd name="T79" fmla="*/ 0 h 36"/>
                <a:gd name="T80" fmla="*/ 33 w 33"/>
                <a:gd name="T81" fmla="*/ 36 h 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3" h="36">
                  <a:moveTo>
                    <a:pt x="0" y="32"/>
                  </a:moveTo>
                  <a:lnTo>
                    <a:pt x="0" y="32"/>
                  </a:lnTo>
                  <a:lnTo>
                    <a:pt x="0" y="34"/>
                  </a:lnTo>
                  <a:lnTo>
                    <a:pt x="8" y="36"/>
                  </a:lnTo>
                  <a:lnTo>
                    <a:pt x="19" y="36"/>
                  </a:lnTo>
                  <a:lnTo>
                    <a:pt x="21" y="36"/>
                  </a:lnTo>
                  <a:lnTo>
                    <a:pt x="29" y="34"/>
                  </a:lnTo>
                  <a:lnTo>
                    <a:pt x="33" y="32"/>
                  </a:lnTo>
                  <a:lnTo>
                    <a:pt x="33" y="28"/>
                  </a:lnTo>
                  <a:lnTo>
                    <a:pt x="31" y="22"/>
                  </a:lnTo>
                  <a:lnTo>
                    <a:pt x="29" y="20"/>
                  </a:lnTo>
                  <a:lnTo>
                    <a:pt x="27" y="12"/>
                  </a:lnTo>
                  <a:lnTo>
                    <a:pt x="23" y="4"/>
                  </a:lnTo>
                  <a:lnTo>
                    <a:pt x="19" y="0"/>
                  </a:lnTo>
                  <a:lnTo>
                    <a:pt x="14" y="2"/>
                  </a:lnTo>
                  <a:lnTo>
                    <a:pt x="10" y="6"/>
                  </a:lnTo>
                  <a:lnTo>
                    <a:pt x="4" y="12"/>
                  </a:lnTo>
                  <a:lnTo>
                    <a:pt x="2" y="20"/>
                  </a:lnTo>
                  <a:lnTo>
                    <a:pt x="0" y="32"/>
                  </a:lnTo>
                  <a:close/>
                </a:path>
              </a:pathLst>
            </a:custGeom>
            <a:solidFill>
              <a:srgbClr val="B3837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78" name="Freeform 816">
              <a:extLst>
                <a:ext uri="{FF2B5EF4-FFF2-40B4-BE49-F238E27FC236}">
                  <a16:creationId xmlns:a16="http://schemas.microsoft.com/office/drawing/2014/main" id="{98372A90-2CE2-40DD-B28A-74A738D8E419}"/>
                </a:ext>
              </a:extLst>
            </p:cNvPr>
            <p:cNvSpPr>
              <a:spLocks/>
            </p:cNvSpPr>
            <p:nvPr/>
          </p:nvSpPr>
          <p:spPr bwMode="auto">
            <a:xfrm>
              <a:off x="4136" y="2383"/>
              <a:ext cx="33" cy="34"/>
            </a:xfrm>
            <a:custGeom>
              <a:avLst/>
              <a:gdLst>
                <a:gd name="T0" fmla="*/ 0 w 33"/>
                <a:gd name="T1" fmla="*/ 30 h 34"/>
                <a:gd name="T2" fmla="*/ 0 w 33"/>
                <a:gd name="T3" fmla="*/ 30 h 34"/>
                <a:gd name="T4" fmla="*/ 2 w 33"/>
                <a:gd name="T5" fmla="*/ 32 h 34"/>
                <a:gd name="T6" fmla="*/ 2 w 33"/>
                <a:gd name="T7" fmla="*/ 32 h 34"/>
                <a:gd name="T8" fmla="*/ 10 w 33"/>
                <a:gd name="T9" fmla="*/ 34 h 34"/>
                <a:gd name="T10" fmla="*/ 19 w 33"/>
                <a:gd name="T11" fmla="*/ 34 h 34"/>
                <a:gd name="T12" fmla="*/ 21 w 33"/>
                <a:gd name="T13" fmla="*/ 34 h 34"/>
                <a:gd name="T14" fmla="*/ 21 w 33"/>
                <a:gd name="T15" fmla="*/ 34 h 34"/>
                <a:gd name="T16" fmla="*/ 29 w 33"/>
                <a:gd name="T17" fmla="*/ 32 h 34"/>
                <a:gd name="T18" fmla="*/ 31 w 33"/>
                <a:gd name="T19" fmla="*/ 30 h 34"/>
                <a:gd name="T20" fmla="*/ 31 w 33"/>
                <a:gd name="T21" fmla="*/ 30 h 34"/>
                <a:gd name="T22" fmla="*/ 33 w 33"/>
                <a:gd name="T23" fmla="*/ 26 h 34"/>
                <a:gd name="T24" fmla="*/ 29 w 33"/>
                <a:gd name="T25" fmla="*/ 20 h 34"/>
                <a:gd name="T26" fmla="*/ 29 w 33"/>
                <a:gd name="T27" fmla="*/ 18 h 34"/>
                <a:gd name="T28" fmla="*/ 27 w 33"/>
                <a:gd name="T29" fmla="*/ 12 h 34"/>
                <a:gd name="T30" fmla="*/ 23 w 33"/>
                <a:gd name="T31" fmla="*/ 2 h 34"/>
                <a:gd name="T32" fmla="*/ 23 w 33"/>
                <a:gd name="T33" fmla="*/ 2 h 34"/>
                <a:gd name="T34" fmla="*/ 19 w 33"/>
                <a:gd name="T35" fmla="*/ 0 h 34"/>
                <a:gd name="T36" fmla="*/ 19 w 33"/>
                <a:gd name="T37" fmla="*/ 0 h 34"/>
                <a:gd name="T38" fmla="*/ 14 w 33"/>
                <a:gd name="T39" fmla="*/ 0 h 34"/>
                <a:gd name="T40" fmla="*/ 10 w 33"/>
                <a:gd name="T41" fmla="*/ 4 h 34"/>
                <a:gd name="T42" fmla="*/ 10 w 33"/>
                <a:gd name="T43" fmla="*/ 4 h 34"/>
                <a:gd name="T44" fmla="*/ 4 w 33"/>
                <a:gd name="T45" fmla="*/ 10 h 34"/>
                <a:gd name="T46" fmla="*/ 2 w 33"/>
                <a:gd name="T47" fmla="*/ 18 h 34"/>
                <a:gd name="T48" fmla="*/ 0 w 33"/>
                <a:gd name="T49" fmla="*/ 30 h 34"/>
                <a:gd name="T50" fmla="*/ 0 w 33"/>
                <a:gd name="T51" fmla="*/ 30 h 3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3"/>
                <a:gd name="T79" fmla="*/ 0 h 34"/>
                <a:gd name="T80" fmla="*/ 33 w 33"/>
                <a:gd name="T81" fmla="*/ 34 h 3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3" h="34">
                  <a:moveTo>
                    <a:pt x="0" y="30"/>
                  </a:moveTo>
                  <a:lnTo>
                    <a:pt x="0" y="30"/>
                  </a:lnTo>
                  <a:lnTo>
                    <a:pt x="2" y="32"/>
                  </a:lnTo>
                  <a:lnTo>
                    <a:pt x="10" y="34"/>
                  </a:lnTo>
                  <a:lnTo>
                    <a:pt x="19" y="34"/>
                  </a:lnTo>
                  <a:lnTo>
                    <a:pt x="21" y="34"/>
                  </a:lnTo>
                  <a:lnTo>
                    <a:pt x="29" y="32"/>
                  </a:lnTo>
                  <a:lnTo>
                    <a:pt x="31" y="30"/>
                  </a:lnTo>
                  <a:lnTo>
                    <a:pt x="33" y="26"/>
                  </a:lnTo>
                  <a:lnTo>
                    <a:pt x="29" y="20"/>
                  </a:lnTo>
                  <a:lnTo>
                    <a:pt x="29" y="18"/>
                  </a:lnTo>
                  <a:lnTo>
                    <a:pt x="27" y="12"/>
                  </a:lnTo>
                  <a:lnTo>
                    <a:pt x="23" y="2"/>
                  </a:lnTo>
                  <a:lnTo>
                    <a:pt x="19" y="0"/>
                  </a:lnTo>
                  <a:lnTo>
                    <a:pt x="14" y="0"/>
                  </a:lnTo>
                  <a:lnTo>
                    <a:pt x="10" y="4"/>
                  </a:lnTo>
                  <a:lnTo>
                    <a:pt x="4" y="10"/>
                  </a:lnTo>
                  <a:lnTo>
                    <a:pt x="2" y="18"/>
                  </a:lnTo>
                  <a:lnTo>
                    <a:pt x="0" y="30"/>
                  </a:lnTo>
                  <a:close/>
                </a:path>
              </a:pathLst>
            </a:custGeom>
            <a:solidFill>
              <a:srgbClr val="B5857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79" name="Freeform 817">
              <a:extLst>
                <a:ext uri="{FF2B5EF4-FFF2-40B4-BE49-F238E27FC236}">
                  <a16:creationId xmlns:a16="http://schemas.microsoft.com/office/drawing/2014/main" id="{079657D7-2C32-4C9B-88CA-679C548B1B84}"/>
                </a:ext>
              </a:extLst>
            </p:cNvPr>
            <p:cNvSpPr>
              <a:spLocks/>
            </p:cNvSpPr>
            <p:nvPr/>
          </p:nvSpPr>
          <p:spPr bwMode="auto">
            <a:xfrm>
              <a:off x="4136" y="2383"/>
              <a:ext cx="33" cy="34"/>
            </a:xfrm>
            <a:custGeom>
              <a:avLst/>
              <a:gdLst>
                <a:gd name="T0" fmla="*/ 0 w 33"/>
                <a:gd name="T1" fmla="*/ 28 h 34"/>
                <a:gd name="T2" fmla="*/ 0 w 33"/>
                <a:gd name="T3" fmla="*/ 28 h 34"/>
                <a:gd name="T4" fmla="*/ 2 w 33"/>
                <a:gd name="T5" fmla="*/ 32 h 34"/>
                <a:gd name="T6" fmla="*/ 2 w 33"/>
                <a:gd name="T7" fmla="*/ 32 h 34"/>
                <a:gd name="T8" fmla="*/ 10 w 33"/>
                <a:gd name="T9" fmla="*/ 34 h 34"/>
                <a:gd name="T10" fmla="*/ 19 w 33"/>
                <a:gd name="T11" fmla="*/ 34 h 34"/>
                <a:gd name="T12" fmla="*/ 21 w 33"/>
                <a:gd name="T13" fmla="*/ 34 h 34"/>
                <a:gd name="T14" fmla="*/ 21 w 33"/>
                <a:gd name="T15" fmla="*/ 34 h 34"/>
                <a:gd name="T16" fmla="*/ 27 w 33"/>
                <a:gd name="T17" fmla="*/ 32 h 34"/>
                <a:gd name="T18" fmla="*/ 31 w 33"/>
                <a:gd name="T19" fmla="*/ 30 h 34"/>
                <a:gd name="T20" fmla="*/ 31 w 33"/>
                <a:gd name="T21" fmla="*/ 30 h 34"/>
                <a:gd name="T22" fmla="*/ 33 w 33"/>
                <a:gd name="T23" fmla="*/ 26 h 34"/>
                <a:gd name="T24" fmla="*/ 29 w 33"/>
                <a:gd name="T25" fmla="*/ 20 h 34"/>
                <a:gd name="T26" fmla="*/ 27 w 33"/>
                <a:gd name="T27" fmla="*/ 18 h 34"/>
                <a:gd name="T28" fmla="*/ 25 w 33"/>
                <a:gd name="T29" fmla="*/ 12 h 34"/>
                <a:gd name="T30" fmla="*/ 23 w 33"/>
                <a:gd name="T31" fmla="*/ 4 h 34"/>
                <a:gd name="T32" fmla="*/ 23 w 33"/>
                <a:gd name="T33" fmla="*/ 4 h 34"/>
                <a:gd name="T34" fmla="*/ 19 w 33"/>
                <a:gd name="T35" fmla="*/ 0 h 34"/>
                <a:gd name="T36" fmla="*/ 19 w 33"/>
                <a:gd name="T37" fmla="*/ 0 h 34"/>
                <a:gd name="T38" fmla="*/ 14 w 33"/>
                <a:gd name="T39" fmla="*/ 2 h 34"/>
                <a:gd name="T40" fmla="*/ 10 w 33"/>
                <a:gd name="T41" fmla="*/ 4 h 34"/>
                <a:gd name="T42" fmla="*/ 10 w 33"/>
                <a:gd name="T43" fmla="*/ 4 h 34"/>
                <a:gd name="T44" fmla="*/ 6 w 33"/>
                <a:gd name="T45" fmla="*/ 12 h 34"/>
                <a:gd name="T46" fmla="*/ 2 w 33"/>
                <a:gd name="T47" fmla="*/ 18 h 34"/>
                <a:gd name="T48" fmla="*/ 0 w 33"/>
                <a:gd name="T49" fmla="*/ 28 h 34"/>
                <a:gd name="T50" fmla="*/ 0 w 33"/>
                <a:gd name="T51" fmla="*/ 28 h 3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3"/>
                <a:gd name="T79" fmla="*/ 0 h 34"/>
                <a:gd name="T80" fmla="*/ 33 w 33"/>
                <a:gd name="T81" fmla="*/ 34 h 3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3" h="34">
                  <a:moveTo>
                    <a:pt x="0" y="28"/>
                  </a:moveTo>
                  <a:lnTo>
                    <a:pt x="0" y="28"/>
                  </a:lnTo>
                  <a:lnTo>
                    <a:pt x="2" y="32"/>
                  </a:lnTo>
                  <a:lnTo>
                    <a:pt x="10" y="34"/>
                  </a:lnTo>
                  <a:lnTo>
                    <a:pt x="19" y="34"/>
                  </a:lnTo>
                  <a:lnTo>
                    <a:pt x="21" y="34"/>
                  </a:lnTo>
                  <a:lnTo>
                    <a:pt x="27" y="32"/>
                  </a:lnTo>
                  <a:lnTo>
                    <a:pt x="31" y="30"/>
                  </a:lnTo>
                  <a:lnTo>
                    <a:pt x="33" y="26"/>
                  </a:lnTo>
                  <a:lnTo>
                    <a:pt x="29" y="20"/>
                  </a:lnTo>
                  <a:lnTo>
                    <a:pt x="27" y="18"/>
                  </a:lnTo>
                  <a:lnTo>
                    <a:pt x="25" y="12"/>
                  </a:lnTo>
                  <a:lnTo>
                    <a:pt x="23" y="4"/>
                  </a:lnTo>
                  <a:lnTo>
                    <a:pt x="19" y="0"/>
                  </a:lnTo>
                  <a:lnTo>
                    <a:pt x="14" y="2"/>
                  </a:lnTo>
                  <a:lnTo>
                    <a:pt x="10" y="4"/>
                  </a:lnTo>
                  <a:lnTo>
                    <a:pt x="6" y="12"/>
                  </a:lnTo>
                  <a:lnTo>
                    <a:pt x="2" y="18"/>
                  </a:lnTo>
                  <a:lnTo>
                    <a:pt x="0" y="28"/>
                  </a:lnTo>
                  <a:close/>
                </a:path>
              </a:pathLst>
            </a:custGeom>
            <a:solidFill>
              <a:srgbClr val="B6867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80" name="Freeform 818">
              <a:extLst>
                <a:ext uri="{FF2B5EF4-FFF2-40B4-BE49-F238E27FC236}">
                  <a16:creationId xmlns:a16="http://schemas.microsoft.com/office/drawing/2014/main" id="{370D566A-50B9-4ECA-A340-DAD49408A20C}"/>
                </a:ext>
              </a:extLst>
            </p:cNvPr>
            <p:cNvSpPr>
              <a:spLocks/>
            </p:cNvSpPr>
            <p:nvPr/>
          </p:nvSpPr>
          <p:spPr bwMode="auto">
            <a:xfrm>
              <a:off x="4136" y="2383"/>
              <a:ext cx="31" cy="34"/>
            </a:xfrm>
            <a:custGeom>
              <a:avLst/>
              <a:gdLst>
                <a:gd name="T0" fmla="*/ 0 w 31"/>
                <a:gd name="T1" fmla="*/ 28 h 34"/>
                <a:gd name="T2" fmla="*/ 0 w 31"/>
                <a:gd name="T3" fmla="*/ 28 h 34"/>
                <a:gd name="T4" fmla="*/ 2 w 31"/>
                <a:gd name="T5" fmla="*/ 32 h 34"/>
                <a:gd name="T6" fmla="*/ 2 w 31"/>
                <a:gd name="T7" fmla="*/ 32 h 34"/>
                <a:gd name="T8" fmla="*/ 10 w 31"/>
                <a:gd name="T9" fmla="*/ 34 h 34"/>
                <a:gd name="T10" fmla="*/ 19 w 31"/>
                <a:gd name="T11" fmla="*/ 34 h 34"/>
                <a:gd name="T12" fmla="*/ 21 w 31"/>
                <a:gd name="T13" fmla="*/ 32 h 34"/>
                <a:gd name="T14" fmla="*/ 21 w 31"/>
                <a:gd name="T15" fmla="*/ 32 h 34"/>
                <a:gd name="T16" fmla="*/ 27 w 31"/>
                <a:gd name="T17" fmla="*/ 32 h 34"/>
                <a:gd name="T18" fmla="*/ 31 w 31"/>
                <a:gd name="T19" fmla="*/ 30 h 34"/>
                <a:gd name="T20" fmla="*/ 31 w 31"/>
                <a:gd name="T21" fmla="*/ 30 h 34"/>
                <a:gd name="T22" fmla="*/ 31 w 31"/>
                <a:gd name="T23" fmla="*/ 26 h 34"/>
                <a:gd name="T24" fmla="*/ 29 w 31"/>
                <a:gd name="T25" fmla="*/ 22 h 34"/>
                <a:gd name="T26" fmla="*/ 27 w 31"/>
                <a:gd name="T27" fmla="*/ 18 h 34"/>
                <a:gd name="T28" fmla="*/ 25 w 31"/>
                <a:gd name="T29" fmla="*/ 12 h 34"/>
                <a:gd name="T30" fmla="*/ 23 w 31"/>
                <a:gd name="T31" fmla="*/ 4 h 34"/>
                <a:gd name="T32" fmla="*/ 23 w 31"/>
                <a:gd name="T33" fmla="*/ 4 h 34"/>
                <a:gd name="T34" fmla="*/ 19 w 31"/>
                <a:gd name="T35" fmla="*/ 0 h 34"/>
                <a:gd name="T36" fmla="*/ 19 w 31"/>
                <a:gd name="T37" fmla="*/ 0 h 34"/>
                <a:gd name="T38" fmla="*/ 14 w 31"/>
                <a:gd name="T39" fmla="*/ 2 h 34"/>
                <a:gd name="T40" fmla="*/ 10 w 31"/>
                <a:gd name="T41" fmla="*/ 6 h 34"/>
                <a:gd name="T42" fmla="*/ 10 w 31"/>
                <a:gd name="T43" fmla="*/ 6 h 34"/>
                <a:gd name="T44" fmla="*/ 6 w 31"/>
                <a:gd name="T45" fmla="*/ 12 h 34"/>
                <a:gd name="T46" fmla="*/ 2 w 31"/>
                <a:gd name="T47" fmla="*/ 18 h 34"/>
                <a:gd name="T48" fmla="*/ 0 w 31"/>
                <a:gd name="T49" fmla="*/ 28 h 34"/>
                <a:gd name="T50" fmla="*/ 0 w 31"/>
                <a:gd name="T51" fmla="*/ 28 h 3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1"/>
                <a:gd name="T79" fmla="*/ 0 h 34"/>
                <a:gd name="T80" fmla="*/ 31 w 31"/>
                <a:gd name="T81" fmla="*/ 34 h 3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1" h="34">
                  <a:moveTo>
                    <a:pt x="0" y="28"/>
                  </a:moveTo>
                  <a:lnTo>
                    <a:pt x="0" y="28"/>
                  </a:lnTo>
                  <a:lnTo>
                    <a:pt x="2" y="32"/>
                  </a:lnTo>
                  <a:lnTo>
                    <a:pt x="10" y="34"/>
                  </a:lnTo>
                  <a:lnTo>
                    <a:pt x="19" y="34"/>
                  </a:lnTo>
                  <a:lnTo>
                    <a:pt x="21" y="32"/>
                  </a:lnTo>
                  <a:lnTo>
                    <a:pt x="27" y="32"/>
                  </a:lnTo>
                  <a:lnTo>
                    <a:pt x="31" y="30"/>
                  </a:lnTo>
                  <a:lnTo>
                    <a:pt x="31" y="26"/>
                  </a:lnTo>
                  <a:lnTo>
                    <a:pt x="29" y="22"/>
                  </a:lnTo>
                  <a:lnTo>
                    <a:pt x="27" y="18"/>
                  </a:lnTo>
                  <a:lnTo>
                    <a:pt x="25" y="12"/>
                  </a:lnTo>
                  <a:lnTo>
                    <a:pt x="23" y="4"/>
                  </a:lnTo>
                  <a:lnTo>
                    <a:pt x="19" y="0"/>
                  </a:lnTo>
                  <a:lnTo>
                    <a:pt x="14" y="2"/>
                  </a:lnTo>
                  <a:lnTo>
                    <a:pt x="10" y="6"/>
                  </a:lnTo>
                  <a:lnTo>
                    <a:pt x="6" y="12"/>
                  </a:lnTo>
                  <a:lnTo>
                    <a:pt x="2" y="18"/>
                  </a:lnTo>
                  <a:lnTo>
                    <a:pt x="0" y="28"/>
                  </a:lnTo>
                  <a:close/>
                </a:path>
              </a:pathLst>
            </a:custGeom>
            <a:solidFill>
              <a:srgbClr val="B7887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81" name="Freeform 819">
              <a:extLst>
                <a:ext uri="{FF2B5EF4-FFF2-40B4-BE49-F238E27FC236}">
                  <a16:creationId xmlns:a16="http://schemas.microsoft.com/office/drawing/2014/main" id="{A71BAC7D-6FC3-405E-8FA3-DAE742B47359}"/>
                </a:ext>
              </a:extLst>
            </p:cNvPr>
            <p:cNvSpPr>
              <a:spLocks/>
            </p:cNvSpPr>
            <p:nvPr/>
          </p:nvSpPr>
          <p:spPr bwMode="auto">
            <a:xfrm>
              <a:off x="4138" y="2385"/>
              <a:ext cx="29" cy="32"/>
            </a:xfrm>
            <a:custGeom>
              <a:avLst/>
              <a:gdLst>
                <a:gd name="T0" fmla="*/ 0 w 29"/>
                <a:gd name="T1" fmla="*/ 26 h 32"/>
                <a:gd name="T2" fmla="*/ 0 w 29"/>
                <a:gd name="T3" fmla="*/ 26 h 32"/>
                <a:gd name="T4" fmla="*/ 0 w 29"/>
                <a:gd name="T5" fmla="*/ 30 h 32"/>
                <a:gd name="T6" fmla="*/ 0 w 29"/>
                <a:gd name="T7" fmla="*/ 30 h 32"/>
                <a:gd name="T8" fmla="*/ 8 w 29"/>
                <a:gd name="T9" fmla="*/ 32 h 32"/>
                <a:gd name="T10" fmla="*/ 17 w 29"/>
                <a:gd name="T11" fmla="*/ 30 h 32"/>
                <a:gd name="T12" fmla="*/ 19 w 29"/>
                <a:gd name="T13" fmla="*/ 30 h 32"/>
                <a:gd name="T14" fmla="*/ 19 w 29"/>
                <a:gd name="T15" fmla="*/ 30 h 32"/>
                <a:gd name="T16" fmla="*/ 25 w 29"/>
                <a:gd name="T17" fmla="*/ 30 h 32"/>
                <a:gd name="T18" fmla="*/ 29 w 29"/>
                <a:gd name="T19" fmla="*/ 28 h 32"/>
                <a:gd name="T20" fmla="*/ 29 w 29"/>
                <a:gd name="T21" fmla="*/ 28 h 32"/>
                <a:gd name="T22" fmla="*/ 29 w 29"/>
                <a:gd name="T23" fmla="*/ 24 h 32"/>
                <a:gd name="T24" fmla="*/ 27 w 29"/>
                <a:gd name="T25" fmla="*/ 20 h 32"/>
                <a:gd name="T26" fmla="*/ 25 w 29"/>
                <a:gd name="T27" fmla="*/ 16 h 32"/>
                <a:gd name="T28" fmla="*/ 23 w 29"/>
                <a:gd name="T29" fmla="*/ 10 h 32"/>
                <a:gd name="T30" fmla="*/ 21 w 29"/>
                <a:gd name="T31" fmla="*/ 2 h 32"/>
                <a:gd name="T32" fmla="*/ 21 w 29"/>
                <a:gd name="T33" fmla="*/ 2 h 32"/>
                <a:gd name="T34" fmla="*/ 17 w 29"/>
                <a:gd name="T35" fmla="*/ 0 h 32"/>
                <a:gd name="T36" fmla="*/ 17 w 29"/>
                <a:gd name="T37" fmla="*/ 0 h 32"/>
                <a:gd name="T38" fmla="*/ 12 w 29"/>
                <a:gd name="T39" fmla="*/ 0 h 32"/>
                <a:gd name="T40" fmla="*/ 8 w 29"/>
                <a:gd name="T41" fmla="*/ 4 h 32"/>
                <a:gd name="T42" fmla="*/ 8 w 29"/>
                <a:gd name="T43" fmla="*/ 4 h 32"/>
                <a:gd name="T44" fmla="*/ 4 w 29"/>
                <a:gd name="T45" fmla="*/ 10 h 32"/>
                <a:gd name="T46" fmla="*/ 2 w 29"/>
                <a:gd name="T47" fmla="*/ 16 h 32"/>
                <a:gd name="T48" fmla="*/ 0 w 29"/>
                <a:gd name="T49" fmla="*/ 26 h 32"/>
                <a:gd name="T50" fmla="*/ 0 w 29"/>
                <a:gd name="T51" fmla="*/ 26 h 3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9"/>
                <a:gd name="T79" fmla="*/ 0 h 32"/>
                <a:gd name="T80" fmla="*/ 29 w 29"/>
                <a:gd name="T81" fmla="*/ 32 h 3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9" h="32">
                  <a:moveTo>
                    <a:pt x="0" y="26"/>
                  </a:moveTo>
                  <a:lnTo>
                    <a:pt x="0" y="26"/>
                  </a:lnTo>
                  <a:lnTo>
                    <a:pt x="0" y="30"/>
                  </a:lnTo>
                  <a:lnTo>
                    <a:pt x="8" y="32"/>
                  </a:lnTo>
                  <a:lnTo>
                    <a:pt x="17" y="30"/>
                  </a:lnTo>
                  <a:lnTo>
                    <a:pt x="19" y="30"/>
                  </a:lnTo>
                  <a:lnTo>
                    <a:pt x="25" y="30"/>
                  </a:lnTo>
                  <a:lnTo>
                    <a:pt x="29" y="28"/>
                  </a:lnTo>
                  <a:lnTo>
                    <a:pt x="29" y="24"/>
                  </a:lnTo>
                  <a:lnTo>
                    <a:pt x="27" y="20"/>
                  </a:lnTo>
                  <a:lnTo>
                    <a:pt x="25" y="16"/>
                  </a:lnTo>
                  <a:lnTo>
                    <a:pt x="23" y="10"/>
                  </a:lnTo>
                  <a:lnTo>
                    <a:pt x="21" y="2"/>
                  </a:lnTo>
                  <a:lnTo>
                    <a:pt x="17" y="0"/>
                  </a:lnTo>
                  <a:lnTo>
                    <a:pt x="12" y="0"/>
                  </a:lnTo>
                  <a:lnTo>
                    <a:pt x="8" y="4"/>
                  </a:lnTo>
                  <a:lnTo>
                    <a:pt x="4" y="10"/>
                  </a:lnTo>
                  <a:lnTo>
                    <a:pt x="2" y="16"/>
                  </a:lnTo>
                  <a:lnTo>
                    <a:pt x="0" y="26"/>
                  </a:lnTo>
                  <a:close/>
                </a:path>
              </a:pathLst>
            </a:custGeom>
            <a:solidFill>
              <a:srgbClr val="B98B7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82" name="Freeform 820">
              <a:extLst>
                <a:ext uri="{FF2B5EF4-FFF2-40B4-BE49-F238E27FC236}">
                  <a16:creationId xmlns:a16="http://schemas.microsoft.com/office/drawing/2014/main" id="{16B7FFA0-EAE7-415B-9226-865ABB6903ED}"/>
                </a:ext>
              </a:extLst>
            </p:cNvPr>
            <p:cNvSpPr>
              <a:spLocks/>
            </p:cNvSpPr>
            <p:nvPr/>
          </p:nvSpPr>
          <p:spPr bwMode="auto">
            <a:xfrm>
              <a:off x="4138" y="2385"/>
              <a:ext cx="29" cy="30"/>
            </a:xfrm>
            <a:custGeom>
              <a:avLst/>
              <a:gdLst>
                <a:gd name="T0" fmla="*/ 0 w 29"/>
                <a:gd name="T1" fmla="*/ 26 h 30"/>
                <a:gd name="T2" fmla="*/ 0 w 29"/>
                <a:gd name="T3" fmla="*/ 26 h 30"/>
                <a:gd name="T4" fmla="*/ 2 w 29"/>
                <a:gd name="T5" fmla="*/ 30 h 30"/>
                <a:gd name="T6" fmla="*/ 2 w 29"/>
                <a:gd name="T7" fmla="*/ 30 h 30"/>
                <a:gd name="T8" fmla="*/ 8 w 29"/>
                <a:gd name="T9" fmla="*/ 30 h 30"/>
                <a:gd name="T10" fmla="*/ 17 w 29"/>
                <a:gd name="T11" fmla="*/ 30 h 30"/>
                <a:gd name="T12" fmla="*/ 19 w 29"/>
                <a:gd name="T13" fmla="*/ 30 h 30"/>
                <a:gd name="T14" fmla="*/ 19 w 29"/>
                <a:gd name="T15" fmla="*/ 30 h 30"/>
                <a:gd name="T16" fmla="*/ 25 w 29"/>
                <a:gd name="T17" fmla="*/ 30 h 30"/>
                <a:gd name="T18" fmla="*/ 29 w 29"/>
                <a:gd name="T19" fmla="*/ 28 h 30"/>
                <a:gd name="T20" fmla="*/ 29 w 29"/>
                <a:gd name="T21" fmla="*/ 28 h 30"/>
                <a:gd name="T22" fmla="*/ 29 w 29"/>
                <a:gd name="T23" fmla="*/ 24 h 30"/>
                <a:gd name="T24" fmla="*/ 27 w 29"/>
                <a:gd name="T25" fmla="*/ 20 h 30"/>
                <a:gd name="T26" fmla="*/ 25 w 29"/>
                <a:gd name="T27" fmla="*/ 16 h 30"/>
                <a:gd name="T28" fmla="*/ 23 w 29"/>
                <a:gd name="T29" fmla="*/ 10 h 30"/>
                <a:gd name="T30" fmla="*/ 21 w 29"/>
                <a:gd name="T31" fmla="*/ 4 h 30"/>
                <a:gd name="T32" fmla="*/ 21 w 29"/>
                <a:gd name="T33" fmla="*/ 4 h 30"/>
                <a:gd name="T34" fmla="*/ 17 w 29"/>
                <a:gd name="T35" fmla="*/ 0 h 30"/>
                <a:gd name="T36" fmla="*/ 17 w 29"/>
                <a:gd name="T37" fmla="*/ 0 h 30"/>
                <a:gd name="T38" fmla="*/ 12 w 29"/>
                <a:gd name="T39" fmla="*/ 2 h 30"/>
                <a:gd name="T40" fmla="*/ 8 w 29"/>
                <a:gd name="T41" fmla="*/ 4 h 30"/>
                <a:gd name="T42" fmla="*/ 8 w 29"/>
                <a:gd name="T43" fmla="*/ 4 h 30"/>
                <a:gd name="T44" fmla="*/ 4 w 29"/>
                <a:gd name="T45" fmla="*/ 10 h 30"/>
                <a:gd name="T46" fmla="*/ 2 w 29"/>
                <a:gd name="T47" fmla="*/ 18 h 30"/>
                <a:gd name="T48" fmla="*/ 0 w 29"/>
                <a:gd name="T49" fmla="*/ 26 h 30"/>
                <a:gd name="T50" fmla="*/ 0 w 29"/>
                <a:gd name="T51" fmla="*/ 26 h 3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9"/>
                <a:gd name="T79" fmla="*/ 0 h 30"/>
                <a:gd name="T80" fmla="*/ 29 w 29"/>
                <a:gd name="T81" fmla="*/ 30 h 3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9" h="30">
                  <a:moveTo>
                    <a:pt x="0" y="26"/>
                  </a:moveTo>
                  <a:lnTo>
                    <a:pt x="0" y="26"/>
                  </a:lnTo>
                  <a:lnTo>
                    <a:pt x="2" y="30"/>
                  </a:lnTo>
                  <a:lnTo>
                    <a:pt x="8" y="30"/>
                  </a:lnTo>
                  <a:lnTo>
                    <a:pt x="17" y="30"/>
                  </a:lnTo>
                  <a:lnTo>
                    <a:pt x="19" y="30"/>
                  </a:lnTo>
                  <a:lnTo>
                    <a:pt x="25" y="30"/>
                  </a:lnTo>
                  <a:lnTo>
                    <a:pt x="29" y="28"/>
                  </a:lnTo>
                  <a:lnTo>
                    <a:pt x="29" y="24"/>
                  </a:lnTo>
                  <a:lnTo>
                    <a:pt x="27" y="20"/>
                  </a:lnTo>
                  <a:lnTo>
                    <a:pt x="25" y="16"/>
                  </a:lnTo>
                  <a:lnTo>
                    <a:pt x="23" y="10"/>
                  </a:lnTo>
                  <a:lnTo>
                    <a:pt x="21" y="4"/>
                  </a:lnTo>
                  <a:lnTo>
                    <a:pt x="17" y="0"/>
                  </a:lnTo>
                  <a:lnTo>
                    <a:pt x="12" y="2"/>
                  </a:lnTo>
                  <a:lnTo>
                    <a:pt x="8" y="4"/>
                  </a:lnTo>
                  <a:lnTo>
                    <a:pt x="4" y="10"/>
                  </a:lnTo>
                  <a:lnTo>
                    <a:pt x="2" y="18"/>
                  </a:lnTo>
                  <a:lnTo>
                    <a:pt x="0" y="26"/>
                  </a:lnTo>
                  <a:close/>
                </a:path>
              </a:pathLst>
            </a:custGeom>
            <a:solidFill>
              <a:srgbClr val="BA8C7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83" name="Freeform 821">
              <a:extLst>
                <a:ext uri="{FF2B5EF4-FFF2-40B4-BE49-F238E27FC236}">
                  <a16:creationId xmlns:a16="http://schemas.microsoft.com/office/drawing/2014/main" id="{888A83B1-29A7-4344-9CA6-8A87354A1EEA}"/>
                </a:ext>
              </a:extLst>
            </p:cNvPr>
            <p:cNvSpPr>
              <a:spLocks/>
            </p:cNvSpPr>
            <p:nvPr/>
          </p:nvSpPr>
          <p:spPr bwMode="auto">
            <a:xfrm>
              <a:off x="4138" y="2387"/>
              <a:ext cx="29" cy="28"/>
            </a:xfrm>
            <a:custGeom>
              <a:avLst/>
              <a:gdLst>
                <a:gd name="T0" fmla="*/ 12 w 29"/>
                <a:gd name="T1" fmla="*/ 0 h 28"/>
                <a:gd name="T2" fmla="*/ 10 w 29"/>
                <a:gd name="T3" fmla="*/ 4 h 28"/>
                <a:gd name="T4" fmla="*/ 10 w 29"/>
                <a:gd name="T5" fmla="*/ 4 h 28"/>
                <a:gd name="T6" fmla="*/ 4 w 29"/>
                <a:gd name="T7" fmla="*/ 10 h 28"/>
                <a:gd name="T8" fmla="*/ 2 w 29"/>
                <a:gd name="T9" fmla="*/ 16 h 28"/>
                <a:gd name="T10" fmla="*/ 0 w 29"/>
                <a:gd name="T11" fmla="*/ 24 h 28"/>
                <a:gd name="T12" fmla="*/ 0 w 29"/>
                <a:gd name="T13" fmla="*/ 24 h 28"/>
                <a:gd name="T14" fmla="*/ 2 w 29"/>
                <a:gd name="T15" fmla="*/ 28 h 28"/>
                <a:gd name="T16" fmla="*/ 2 w 29"/>
                <a:gd name="T17" fmla="*/ 28 h 28"/>
                <a:gd name="T18" fmla="*/ 8 w 29"/>
                <a:gd name="T19" fmla="*/ 28 h 28"/>
                <a:gd name="T20" fmla="*/ 17 w 29"/>
                <a:gd name="T21" fmla="*/ 28 h 28"/>
                <a:gd name="T22" fmla="*/ 19 w 29"/>
                <a:gd name="T23" fmla="*/ 28 h 28"/>
                <a:gd name="T24" fmla="*/ 19 w 29"/>
                <a:gd name="T25" fmla="*/ 28 h 28"/>
                <a:gd name="T26" fmla="*/ 25 w 29"/>
                <a:gd name="T27" fmla="*/ 28 h 28"/>
                <a:gd name="T28" fmla="*/ 29 w 29"/>
                <a:gd name="T29" fmla="*/ 26 h 28"/>
                <a:gd name="T30" fmla="*/ 29 w 29"/>
                <a:gd name="T31" fmla="*/ 26 h 28"/>
                <a:gd name="T32" fmla="*/ 29 w 29"/>
                <a:gd name="T33" fmla="*/ 22 h 28"/>
                <a:gd name="T34" fmla="*/ 27 w 29"/>
                <a:gd name="T35" fmla="*/ 18 h 28"/>
                <a:gd name="T36" fmla="*/ 25 w 29"/>
                <a:gd name="T37" fmla="*/ 14 h 28"/>
                <a:gd name="T38" fmla="*/ 23 w 29"/>
                <a:gd name="T39" fmla="*/ 10 h 28"/>
                <a:gd name="T40" fmla="*/ 21 w 29"/>
                <a:gd name="T41" fmla="*/ 2 h 28"/>
                <a:gd name="T42" fmla="*/ 21 w 29"/>
                <a:gd name="T43" fmla="*/ 2 h 28"/>
                <a:gd name="T44" fmla="*/ 17 w 29"/>
                <a:gd name="T45" fmla="*/ 0 h 28"/>
                <a:gd name="T46" fmla="*/ 17 w 29"/>
                <a:gd name="T47" fmla="*/ 0 h 28"/>
                <a:gd name="T48" fmla="*/ 12 w 29"/>
                <a:gd name="T49" fmla="*/ 0 h 28"/>
                <a:gd name="T50" fmla="*/ 12 w 29"/>
                <a:gd name="T51" fmla="*/ 0 h 2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9"/>
                <a:gd name="T79" fmla="*/ 0 h 28"/>
                <a:gd name="T80" fmla="*/ 29 w 29"/>
                <a:gd name="T81" fmla="*/ 28 h 2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9" h="28">
                  <a:moveTo>
                    <a:pt x="12" y="0"/>
                  </a:moveTo>
                  <a:lnTo>
                    <a:pt x="10" y="4"/>
                  </a:lnTo>
                  <a:lnTo>
                    <a:pt x="4" y="10"/>
                  </a:lnTo>
                  <a:lnTo>
                    <a:pt x="2" y="16"/>
                  </a:lnTo>
                  <a:lnTo>
                    <a:pt x="0" y="24"/>
                  </a:lnTo>
                  <a:lnTo>
                    <a:pt x="2" y="28"/>
                  </a:lnTo>
                  <a:lnTo>
                    <a:pt x="8" y="28"/>
                  </a:lnTo>
                  <a:lnTo>
                    <a:pt x="17" y="28"/>
                  </a:lnTo>
                  <a:lnTo>
                    <a:pt x="19" y="28"/>
                  </a:lnTo>
                  <a:lnTo>
                    <a:pt x="25" y="28"/>
                  </a:lnTo>
                  <a:lnTo>
                    <a:pt x="29" y="26"/>
                  </a:lnTo>
                  <a:lnTo>
                    <a:pt x="29" y="22"/>
                  </a:lnTo>
                  <a:lnTo>
                    <a:pt x="27" y="18"/>
                  </a:lnTo>
                  <a:lnTo>
                    <a:pt x="25" y="14"/>
                  </a:lnTo>
                  <a:lnTo>
                    <a:pt x="23" y="10"/>
                  </a:lnTo>
                  <a:lnTo>
                    <a:pt x="21" y="2"/>
                  </a:lnTo>
                  <a:lnTo>
                    <a:pt x="17" y="0"/>
                  </a:lnTo>
                  <a:lnTo>
                    <a:pt x="12" y="0"/>
                  </a:lnTo>
                  <a:close/>
                </a:path>
              </a:pathLst>
            </a:custGeom>
            <a:solidFill>
              <a:srgbClr val="BB8E7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84" name="Freeform 822">
              <a:extLst>
                <a:ext uri="{FF2B5EF4-FFF2-40B4-BE49-F238E27FC236}">
                  <a16:creationId xmlns:a16="http://schemas.microsoft.com/office/drawing/2014/main" id="{BF1F3C94-0216-41EE-9088-C5E91577237D}"/>
                </a:ext>
              </a:extLst>
            </p:cNvPr>
            <p:cNvSpPr>
              <a:spLocks/>
            </p:cNvSpPr>
            <p:nvPr/>
          </p:nvSpPr>
          <p:spPr bwMode="auto">
            <a:xfrm>
              <a:off x="3914" y="2177"/>
              <a:ext cx="50" cy="52"/>
            </a:xfrm>
            <a:custGeom>
              <a:avLst/>
              <a:gdLst>
                <a:gd name="T0" fmla="*/ 50 w 50"/>
                <a:gd name="T1" fmla="*/ 26 h 52"/>
                <a:gd name="T2" fmla="*/ 50 w 50"/>
                <a:gd name="T3" fmla="*/ 26 h 52"/>
                <a:gd name="T4" fmla="*/ 48 w 50"/>
                <a:gd name="T5" fmla="*/ 36 h 52"/>
                <a:gd name="T6" fmla="*/ 44 w 50"/>
                <a:gd name="T7" fmla="*/ 44 h 52"/>
                <a:gd name="T8" fmla="*/ 36 w 50"/>
                <a:gd name="T9" fmla="*/ 50 h 52"/>
                <a:gd name="T10" fmla="*/ 26 w 50"/>
                <a:gd name="T11" fmla="*/ 52 h 52"/>
                <a:gd name="T12" fmla="*/ 26 w 50"/>
                <a:gd name="T13" fmla="*/ 52 h 52"/>
                <a:gd name="T14" fmla="*/ 16 w 50"/>
                <a:gd name="T15" fmla="*/ 50 h 52"/>
                <a:gd name="T16" fmla="*/ 8 w 50"/>
                <a:gd name="T17" fmla="*/ 44 h 52"/>
                <a:gd name="T18" fmla="*/ 2 w 50"/>
                <a:gd name="T19" fmla="*/ 36 h 52"/>
                <a:gd name="T20" fmla="*/ 0 w 50"/>
                <a:gd name="T21" fmla="*/ 26 h 52"/>
                <a:gd name="T22" fmla="*/ 0 w 50"/>
                <a:gd name="T23" fmla="*/ 26 h 52"/>
                <a:gd name="T24" fmla="*/ 2 w 50"/>
                <a:gd name="T25" fmla="*/ 16 h 52"/>
                <a:gd name="T26" fmla="*/ 8 w 50"/>
                <a:gd name="T27" fmla="*/ 8 h 52"/>
                <a:gd name="T28" fmla="*/ 16 w 50"/>
                <a:gd name="T29" fmla="*/ 2 h 52"/>
                <a:gd name="T30" fmla="*/ 26 w 50"/>
                <a:gd name="T31" fmla="*/ 0 h 52"/>
                <a:gd name="T32" fmla="*/ 26 w 50"/>
                <a:gd name="T33" fmla="*/ 0 h 52"/>
                <a:gd name="T34" fmla="*/ 36 w 50"/>
                <a:gd name="T35" fmla="*/ 2 h 52"/>
                <a:gd name="T36" fmla="*/ 44 w 50"/>
                <a:gd name="T37" fmla="*/ 8 h 52"/>
                <a:gd name="T38" fmla="*/ 48 w 50"/>
                <a:gd name="T39" fmla="*/ 16 h 52"/>
                <a:gd name="T40" fmla="*/ 50 w 50"/>
                <a:gd name="T41" fmla="*/ 26 h 52"/>
                <a:gd name="T42" fmla="*/ 50 w 50"/>
                <a:gd name="T43" fmla="*/ 26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
                <a:gd name="T67" fmla="*/ 0 h 52"/>
                <a:gd name="T68" fmla="*/ 50 w 50"/>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 h="52">
                  <a:moveTo>
                    <a:pt x="50" y="26"/>
                  </a:moveTo>
                  <a:lnTo>
                    <a:pt x="50" y="26"/>
                  </a:lnTo>
                  <a:lnTo>
                    <a:pt x="48" y="36"/>
                  </a:lnTo>
                  <a:lnTo>
                    <a:pt x="44" y="44"/>
                  </a:lnTo>
                  <a:lnTo>
                    <a:pt x="36" y="50"/>
                  </a:lnTo>
                  <a:lnTo>
                    <a:pt x="26" y="52"/>
                  </a:lnTo>
                  <a:lnTo>
                    <a:pt x="16" y="50"/>
                  </a:lnTo>
                  <a:lnTo>
                    <a:pt x="8" y="44"/>
                  </a:lnTo>
                  <a:lnTo>
                    <a:pt x="2" y="36"/>
                  </a:lnTo>
                  <a:lnTo>
                    <a:pt x="0" y="26"/>
                  </a:lnTo>
                  <a:lnTo>
                    <a:pt x="2" y="16"/>
                  </a:lnTo>
                  <a:lnTo>
                    <a:pt x="8" y="8"/>
                  </a:lnTo>
                  <a:lnTo>
                    <a:pt x="16" y="2"/>
                  </a:lnTo>
                  <a:lnTo>
                    <a:pt x="26" y="0"/>
                  </a:lnTo>
                  <a:lnTo>
                    <a:pt x="36" y="2"/>
                  </a:lnTo>
                  <a:lnTo>
                    <a:pt x="44" y="8"/>
                  </a:lnTo>
                  <a:lnTo>
                    <a:pt x="48" y="16"/>
                  </a:lnTo>
                  <a:lnTo>
                    <a:pt x="50"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85" name="Freeform 823">
              <a:extLst>
                <a:ext uri="{FF2B5EF4-FFF2-40B4-BE49-F238E27FC236}">
                  <a16:creationId xmlns:a16="http://schemas.microsoft.com/office/drawing/2014/main" id="{1B50EB57-8156-49E3-8626-C39AA57D3602}"/>
                </a:ext>
              </a:extLst>
            </p:cNvPr>
            <p:cNvSpPr>
              <a:spLocks/>
            </p:cNvSpPr>
            <p:nvPr/>
          </p:nvSpPr>
          <p:spPr bwMode="auto">
            <a:xfrm>
              <a:off x="3838" y="2219"/>
              <a:ext cx="52" cy="52"/>
            </a:xfrm>
            <a:custGeom>
              <a:avLst/>
              <a:gdLst>
                <a:gd name="T0" fmla="*/ 52 w 52"/>
                <a:gd name="T1" fmla="*/ 26 h 52"/>
                <a:gd name="T2" fmla="*/ 52 w 52"/>
                <a:gd name="T3" fmla="*/ 26 h 52"/>
                <a:gd name="T4" fmla="*/ 50 w 52"/>
                <a:gd name="T5" fmla="*/ 36 h 52"/>
                <a:gd name="T6" fmla="*/ 44 w 52"/>
                <a:gd name="T7" fmla="*/ 44 h 52"/>
                <a:gd name="T8" fmla="*/ 36 w 52"/>
                <a:gd name="T9" fmla="*/ 50 h 52"/>
                <a:gd name="T10" fmla="*/ 26 w 52"/>
                <a:gd name="T11" fmla="*/ 52 h 52"/>
                <a:gd name="T12" fmla="*/ 26 w 52"/>
                <a:gd name="T13" fmla="*/ 52 h 52"/>
                <a:gd name="T14" fmla="*/ 16 w 52"/>
                <a:gd name="T15" fmla="*/ 50 h 52"/>
                <a:gd name="T16" fmla="*/ 8 w 52"/>
                <a:gd name="T17" fmla="*/ 44 h 52"/>
                <a:gd name="T18" fmla="*/ 2 w 52"/>
                <a:gd name="T19" fmla="*/ 36 h 52"/>
                <a:gd name="T20" fmla="*/ 0 w 52"/>
                <a:gd name="T21" fmla="*/ 26 h 52"/>
                <a:gd name="T22" fmla="*/ 0 w 52"/>
                <a:gd name="T23" fmla="*/ 26 h 52"/>
                <a:gd name="T24" fmla="*/ 2 w 52"/>
                <a:gd name="T25" fmla="*/ 16 h 52"/>
                <a:gd name="T26" fmla="*/ 8 w 52"/>
                <a:gd name="T27" fmla="*/ 8 h 52"/>
                <a:gd name="T28" fmla="*/ 16 w 52"/>
                <a:gd name="T29" fmla="*/ 2 h 52"/>
                <a:gd name="T30" fmla="*/ 26 w 52"/>
                <a:gd name="T31" fmla="*/ 0 h 52"/>
                <a:gd name="T32" fmla="*/ 26 w 52"/>
                <a:gd name="T33" fmla="*/ 0 h 52"/>
                <a:gd name="T34" fmla="*/ 36 w 52"/>
                <a:gd name="T35" fmla="*/ 2 h 52"/>
                <a:gd name="T36" fmla="*/ 44 w 52"/>
                <a:gd name="T37" fmla="*/ 8 h 52"/>
                <a:gd name="T38" fmla="*/ 50 w 52"/>
                <a:gd name="T39" fmla="*/ 16 h 52"/>
                <a:gd name="T40" fmla="*/ 52 w 52"/>
                <a:gd name="T41" fmla="*/ 26 h 52"/>
                <a:gd name="T42" fmla="*/ 52 w 52"/>
                <a:gd name="T43" fmla="*/ 26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2"/>
                <a:gd name="T68" fmla="*/ 52 w 52"/>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2">
                  <a:moveTo>
                    <a:pt x="52" y="26"/>
                  </a:moveTo>
                  <a:lnTo>
                    <a:pt x="52" y="26"/>
                  </a:lnTo>
                  <a:lnTo>
                    <a:pt x="50" y="36"/>
                  </a:lnTo>
                  <a:lnTo>
                    <a:pt x="44" y="44"/>
                  </a:lnTo>
                  <a:lnTo>
                    <a:pt x="36" y="50"/>
                  </a:lnTo>
                  <a:lnTo>
                    <a:pt x="26" y="52"/>
                  </a:lnTo>
                  <a:lnTo>
                    <a:pt x="16" y="50"/>
                  </a:lnTo>
                  <a:lnTo>
                    <a:pt x="8" y="44"/>
                  </a:lnTo>
                  <a:lnTo>
                    <a:pt x="2" y="36"/>
                  </a:lnTo>
                  <a:lnTo>
                    <a:pt x="0" y="26"/>
                  </a:lnTo>
                  <a:lnTo>
                    <a:pt x="2" y="16"/>
                  </a:lnTo>
                  <a:lnTo>
                    <a:pt x="8" y="8"/>
                  </a:lnTo>
                  <a:lnTo>
                    <a:pt x="16" y="2"/>
                  </a:lnTo>
                  <a:lnTo>
                    <a:pt x="26" y="0"/>
                  </a:lnTo>
                  <a:lnTo>
                    <a:pt x="36" y="2"/>
                  </a:lnTo>
                  <a:lnTo>
                    <a:pt x="44" y="8"/>
                  </a:lnTo>
                  <a:lnTo>
                    <a:pt x="50" y="16"/>
                  </a:lnTo>
                  <a:lnTo>
                    <a:pt x="5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86" name="Freeform 824">
              <a:extLst>
                <a:ext uri="{FF2B5EF4-FFF2-40B4-BE49-F238E27FC236}">
                  <a16:creationId xmlns:a16="http://schemas.microsoft.com/office/drawing/2014/main" id="{46EA0657-278D-42C8-9615-BBB7AC82CEF3}"/>
                </a:ext>
              </a:extLst>
            </p:cNvPr>
            <p:cNvSpPr>
              <a:spLocks/>
            </p:cNvSpPr>
            <p:nvPr/>
          </p:nvSpPr>
          <p:spPr bwMode="auto">
            <a:xfrm>
              <a:off x="3812" y="2239"/>
              <a:ext cx="52" cy="52"/>
            </a:xfrm>
            <a:custGeom>
              <a:avLst/>
              <a:gdLst>
                <a:gd name="T0" fmla="*/ 52 w 52"/>
                <a:gd name="T1" fmla="*/ 26 h 52"/>
                <a:gd name="T2" fmla="*/ 52 w 52"/>
                <a:gd name="T3" fmla="*/ 26 h 52"/>
                <a:gd name="T4" fmla="*/ 50 w 52"/>
                <a:gd name="T5" fmla="*/ 36 h 52"/>
                <a:gd name="T6" fmla="*/ 44 w 52"/>
                <a:gd name="T7" fmla="*/ 44 h 52"/>
                <a:gd name="T8" fmla="*/ 36 w 52"/>
                <a:gd name="T9" fmla="*/ 50 h 52"/>
                <a:gd name="T10" fmla="*/ 26 w 52"/>
                <a:gd name="T11" fmla="*/ 52 h 52"/>
                <a:gd name="T12" fmla="*/ 26 w 52"/>
                <a:gd name="T13" fmla="*/ 52 h 52"/>
                <a:gd name="T14" fmla="*/ 16 w 52"/>
                <a:gd name="T15" fmla="*/ 50 h 52"/>
                <a:gd name="T16" fmla="*/ 8 w 52"/>
                <a:gd name="T17" fmla="*/ 44 h 52"/>
                <a:gd name="T18" fmla="*/ 2 w 52"/>
                <a:gd name="T19" fmla="*/ 36 h 52"/>
                <a:gd name="T20" fmla="*/ 0 w 52"/>
                <a:gd name="T21" fmla="*/ 26 h 52"/>
                <a:gd name="T22" fmla="*/ 0 w 52"/>
                <a:gd name="T23" fmla="*/ 26 h 52"/>
                <a:gd name="T24" fmla="*/ 2 w 52"/>
                <a:gd name="T25" fmla="*/ 16 h 52"/>
                <a:gd name="T26" fmla="*/ 8 w 52"/>
                <a:gd name="T27" fmla="*/ 8 h 52"/>
                <a:gd name="T28" fmla="*/ 16 w 52"/>
                <a:gd name="T29" fmla="*/ 2 h 52"/>
                <a:gd name="T30" fmla="*/ 26 w 52"/>
                <a:gd name="T31" fmla="*/ 0 h 52"/>
                <a:gd name="T32" fmla="*/ 26 w 52"/>
                <a:gd name="T33" fmla="*/ 0 h 52"/>
                <a:gd name="T34" fmla="*/ 36 w 52"/>
                <a:gd name="T35" fmla="*/ 2 h 52"/>
                <a:gd name="T36" fmla="*/ 44 w 52"/>
                <a:gd name="T37" fmla="*/ 8 h 52"/>
                <a:gd name="T38" fmla="*/ 50 w 52"/>
                <a:gd name="T39" fmla="*/ 16 h 52"/>
                <a:gd name="T40" fmla="*/ 52 w 52"/>
                <a:gd name="T41" fmla="*/ 26 h 52"/>
                <a:gd name="T42" fmla="*/ 52 w 52"/>
                <a:gd name="T43" fmla="*/ 26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2"/>
                <a:gd name="T68" fmla="*/ 52 w 52"/>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2">
                  <a:moveTo>
                    <a:pt x="52" y="26"/>
                  </a:moveTo>
                  <a:lnTo>
                    <a:pt x="52" y="26"/>
                  </a:lnTo>
                  <a:lnTo>
                    <a:pt x="50" y="36"/>
                  </a:lnTo>
                  <a:lnTo>
                    <a:pt x="44" y="44"/>
                  </a:lnTo>
                  <a:lnTo>
                    <a:pt x="36" y="50"/>
                  </a:lnTo>
                  <a:lnTo>
                    <a:pt x="26" y="52"/>
                  </a:lnTo>
                  <a:lnTo>
                    <a:pt x="16" y="50"/>
                  </a:lnTo>
                  <a:lnTo>
                    <a:pt x="8" y="44"/>
                  </a:lnTo>
                  <a:lnTo>
                    <a:pt x="2" y="36"/>
                  </a:lnTo>
                  <a:lnTo>
                    <a:pt x="0" y="26"/>
                  </a:lnTo>
                  <a:lnTo>
                    <a:pt x="2" y="16"/>
                  </a:lnTo>
                  <a:lnTo>
                    <a:pt x="8" y="8"/>
                  </a:lnTo>
                  <a:lnTo>
                    <a:pt x="16" y="2"/>
                  </a:lnTo>
                  <a:lnTo>
                    <a:pt x="26" y="0"/>
                  </a:lnTo>
                  <a:lnTo>
                    <a:pt x="36" y="2"/>
                  </a:lnTo>
                  <a:lnTo>
                    <a:pt x="44" y="8"/>
                  </a:lnTo>
                  <a:lnTo>
                    <a:pt x="50" y="16"/>
                  </a:lnTo>
                  <a:lnTo>
                    <a:pt x="5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87" name="Freeform 825">
              <a:extLst>
                <a:ext uri="{FF2B5EF4-FFF2-40B4-BE49-F238E27FC236}">
                  <a16:creationId xmlns:a16="http://schemas.microsoft.com/office/drawing/2014/main" id="{BD7D50DB-BD8E-412C-8A5F-1FF7066C0551}"/>
                </a:ext>
              </a:extLst>
            </p:cNvPr>
            <p:cNvSpPr>
              <a:spLocks/>
            </p:cNvSpPr>
            <p:nvPr/>
          </p:nvSpPr>
          <p:spPr bwMode="auto">
            <a:xfrm>
              <a:off x="3874" y="2189"/>
              <a:ext cx="50" cy="52"/>
            </a:xfrm>
            <a:custGeom>
              <a:avLst/>
              <a:gdLst>
                <a:gd name="T0" fmla="*/ 50 w 50"/>
                <a:gd name="T1" fmla="*/ 26 h 52"/>
                <a:gd name="T2" fmla="*/ 50 w 50"/>
                <a:gd name="T3" fmla="*/ 26 h 52"/>
                <a:gd name="T4" fmla="*/ 48 w 50"/>
                <a:gd name="T5" fmla="*/ 36 h 52"/>
                <a:gd name="T6" fmla="*/ 44 w 50"/>
                <a:gd name="T7" fmla="*/ 44 h 52"/>
                <a:gd name="T8" fmla="*/ 34 w 50"/>
                <a:gd name="T9" fmla="*/ 50 h 52"/>
                <a:gd name="T10" fmla="*/ 24 w 50"/>
                <a:gd name="T11" fmla="*/ 52 h 52"/>
                <a:gd name="T12" fmla="*/ 24 w 50"/>
                <a:gd name="T13" fmla="*/ 52 h 52"/>
                <a:gd name="T14" fmla="*/ 14 w 50"/>
                <a:gd name="T15" fmla="*/ 50 h 52"/>
                <a:gd name="T16" fmla="*/ 6 w 50"/>
                <a:gd name="T17" fmla="*/ 44 h 52"/>
                <a:gd name="T18" fmla="*/ 2 w 50"/>
                <a:gd name="T19" fmla="*/ 36 h 52"/>
                <a:gd name="T20" fmla="*/ 0 w 50"/>
                <a:gd name="T21" fmla="*/ 26 h 52"/>
                <a:gd name="T22" fmla="*/ 0 w 50"/>
                <a:gd name="T23" fmla="*/ 26 h 52"/>
                <a:gd name="T24" fmla="*/ 2 w 50"/>
                <a:gd name="T25" fmla="*/ 16 h 52"/>
                <a:gd name="T26" fmla="*/ 6 w 50"/>
                <a:gd name="T27" fmla="*/ 8 h 52"/>
                <a:gd name="T28" fmla="*/ 14 w 50"/>
                <a:gd name="T29" fmla="*/ 2 h 52"/>
                <a:gd name="T30" fmla="*/ 24 w 50"/>
                <a:gd name="T31" fmla="*/ 0 h 52"/>
                <a:gd name="T32" fmla="*/ 24 w 50"/>
                <a:gd name="T33" fmla="*/ 0 h 52"/>
                <a:gd name="T34" fmla="*/ 34 w 50"/>
                <a:gd name="T35" fmla="*/ 2 h 52"/>
                <a:gd name="T36" fmla="*/ 44 w 50"/>
                <a:gd name="T37" fmla="*/ 8 h 52"/>
                <a:gd name="T38" fmla="*/ 48 w 50"/>
                <a:gd name="T39" fmla="*/ 16 h 52"/>
                <a:gd name="T40" fmla="*/ 50 w 50"/>
                <a:gd name="T41" fmla="*/ 26 h 52"/>
                <a:gd name="T42" fmla="*/ 50 w 50"/>
                <a:gd name="T43" fmla="*/ 26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
                <a:gd name="T67" fmla="*/ 0 h 52"/>
                <a:gd name="T68" fmla="*/ 50 w 50"/>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 h="52">
                  <a:moveTo>
                    <a:pt x="50" y="26"/>
                  </a:moveTo>
                  <a:lnTo>
                    <a:pt x="50" y="26"/>
                  </a:lnTo>
                  <a:lnTo>
                    <a:pt x="48" y="36"/>
                  </a:lnTo>
                  <a:lnTo>
                    <a:pt x="44" y="44"/>
                  </a:lnTo>
                  <a:lnTo>
                    <a:pt x="34" y="50"/>
                  </a:lnTo>
                  <a:lnTo>
                    <a:pt x="24" y="52"/>
                  </a:lnTo>
                  <a:lnTo>
                    <a:pt x="14" y="50"/>
                  </a:lnTo>
                  <a:lnTo>
                    <a:pt x="6" y="44"/>
                  </a:lnTo>
                  <a:lnTo>
                    <a:pt x="2" y="36"/>
                  </a:lnTo>
                  <a:lnTo>
                    <a:pt x="0" y="26"/>
                  </a:lnTo>
                  <a:lnTo>
                    <a:pt x="2" y="16"/>
                  </a:lnTo>
                  <a:lnTo>
                    <a:pt x="6" y="8"/>
                  </a:lnTo>
                  <a:lnTo>
                    <a:pt x="14" y="2"/>
                  </a:lnTo>
                  <a:lnTo>
                    <a:pt x="24" y="0"/>
                  </a:lnTo>
                  <a:lnTo>
                    <a:pt x="34" y="2"/>
                  </a:lnTo>
                  <a:lnTo>
                    <a:pt x="44" y="8"/>
                  </a:lnTo>
                  <a:lnTo>
                    <a:pt x="48" y="16"/>
                  </a:lnTo>
                  <a:lnTo>
                    <a:pt x="50"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88" name="Freeform 826">
              <a:extLst>
                <a:ext uri="{FF2B5EF4-FFF2-40B4-BE49-F238E27FC236}">
                  <a16:creationId xmlns:a16="http://schemas.microsoft.com/office/drawing/2014/main" id="{F24BA8BB-5B06-45B3-A7B4-ACBAE7F52FD9}"/>
                </a:ext>
              </a:extLst>
            </p:cNvPr>
            <p:cNvSpPr>
              <a:spLocks/>
            </p:cNvSpPr>
            <p:nvPr/>
          </p:nvSpPr>
          <p:spPr bwMode="auto">
            <a:xfrm>
              <a:off x="3954" y="2151"/>
              <a:ext cx="52" cy="52"/>
            </a:xfrm>
            <a:custGeom>
              <a:avLst/>
              <a:gdLst>
                <a:gd name="T0" fmla="*/ 52 w 52"/>
                <a:gd name="T1" fmla="*/ 26 h 52"/>
                <a:gd name="T2" fmla="*/ 52 w 52"/>
                <a:gd name="T3" fmla="*/ 26 h 52"/>
                <a:gd name="T4" fmla="*/ 50 w 52"/>
                <a:gd name="T5" fmla="*/ 36 h 52"/>
                <a:gd name="T6" fmla="*/ 44 w 52"/>
                <a:gd name="T7" fmla="*/ 44 h 52"/>
                <a:gd name="T8" fmla="*/ 36 w 52"/>
                <a:gd name="T9" fmla="*/ 50 h 52"/>
                <a:gd name="T10" fmla="*/ 26 w 52"/>
                <a:gd name="T11" fmla="*/ 52 h 52"/>
                <a:gd name="T12" fmla="*/ 26 w 52"/>
                <a:gd name="T13" fmla="*/ 52 h 52"/>
                <a:gd name="T14" fmla="*/ 16 w 52"/>
                <a:gd name="T15" fmla="*/ 50 h 52"/>
                <a:gd name="T16" fmla="*/ 8 w 52"/>
                <a:gd name="T17" fmla="*/ 44 h 52"/>
                <a:gd name="T18" fmla="*/ 2 w 52"/>
                <a:gd name="T19" fmla="*/ 36 h 52"/>
                <a:gd name="T20" fmla="*/ 0 w 52"/>
                <a:gd name="T21" fmla="*/ 26 h 52"/>
                <a:gd name="T22" fmla="*/ 0 w 52"/>
                <a:gd name="T23" fmla="*/ 26 h 52"/>
                <a:gd name="T24" fmla="*/ 2 w 52"/>
                <a:gd name="T25" fmla="*/ 16 h 52"/>
                <a:gd name="T26" fmla="*/ 8 w 52"/>
                <a:gd name="T27" fmla="*/ 8 h 52"/>
                <a:gd name="T28" fmla="*/ 16 w 52"/>
                <a:gd name="T29" fmla="*/ 2 h 52"/>
                <a:gd name="T30" fmla="*/ 26 w 52"/>
                <a:gd name="T31" fmla="*/ 0 h 52"/>
                <a:gd name="T32" fmla="*/ 26 w 52"/>
                <a:gd name="T33" fmla="*/ 0 h 52"/>
                <a:gd name="T34" fmla="*/ 36 w 52"/>
                <a:gd name="T35" fmla="*/ 2 h 52"/>
                <a:gd name="T36" fmla="*/ 44 w 52"/>
                <a:gd name="T37" fmla="*/ 8 h 52"/>
                <a:gd name="T38" fmla="*/ 50 w 52"/>
                <a:gd name="T39" fmla="*/ 16 h 52"/>
                <a:gd name="T40" fmla="*/ 52 w 52"/>
                <a:gd name="T41" fmla="*/ 26 h 52"/>
                <a:gd name="T42" fmla="*/ 52 w 52"/>
                <a:gd name="T43" fmla="*/ 26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2"/>
                <a:gd name="T68" fmla="*/ 52 w 52"/>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2">
                  <a:moveTo>
                    <a:pt x="52" y="26"/>
                  </a:moveTo>
                  <a:lnTo>
                    <a:pt x="52" y="26"/>
                  </a:lnTo>
                  <a:lnTo>
                    <a:pt x="50" y="36"/>
                  </a:lnTo>
                  <a:lnTo>
                    <a:pt x="44" y="44"/>
                  </a:lnTo>
                  <a:lnTo>
                    <a:pt x="36" y="50"/>
                  </a:lnTo>
                  <a:lnTo>
                    <a:pt x="26" y="52"/>
                  </a:lnTo>
                  <a:lnTo>
                    <a:pt x="16" y="50"/>
                  </a:lnTo>
                  <a:lnTo>
                    <a:pt x="8" y="44"/>
                  </a:lnTo>
                  <a:lnTo>
                    <a:pt x="2" y="36"/>
                  </a:lnTo>
                  <a:lnTo>
                    <a:pt x="0" y="26"/>
                  </a:lnTo>
                  <a:lnTo>
                    <a:pt x="2" y="16"/>
                  </a:lnTo>
                  <a:lnTo>
                    <a:pt x="8" y="8"/>
                  </a:lnTo>
                  <a:lnTo>
                    <a:pt x="16" y="2"/>
                  </a:lnTo>
                  <a:lnTo>
                    <a:pt x="26" y="0"/>
                  </a:lnTo>
                  <a:lnTo>
                    <a:pt x="36" y="2"/>
                  </a:lnTo>
                  <a:lnTo>
                    <a:pt x="44" y="8"/>
                  </a:lnTo>
                  <a:lnTo>
                    <a:pt x="50" y="16"/>
                  </a:lnTo>
                  <a:lnTo>
                    <a:pt x="5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89" name="Freeform 827">
              <a:extLst>
                <a:ext uri="{FF2B5EF4-FFF2-40B4-BE49-F238E27FC236}">
                  <a16:creationId xmlns:a16="http://schemas.microsoft.com/office/drawing/2014/main" id="{D3CF8D59-8009-4593-9012-24E799347E4C}"/>
                </a:ext>
              </a:extLst>
            </p:cNvPr>
            <p:cNvSpPr>
              <a:spLocks/>
            </p:cNvSpPr>
            <p:nvPr/>
          </p:nvSpPr>
          <p:spPr bwMode="auto">
            <a:xfrm>
              <a:off x="4000" y="2135"/>
              <a:ext cx="52" cy="50"/>
            </a:xfrm>
            <a:custGeom>
              <a:avLst/>
              <a:gdLst>
                <a:gd name="T0" fmla="*/ 52 w 52"/>
                <a:gd name="T1" fmla="*/ 26 h 50"/>
                <a:gd name="T2" fmla="*/ 52 w 52"/>
                <a:gd name="T3" fmla="*/ 26 h 50"/>
                <a:gd name="T4" fmla="*/ 50 w 52"/>
                <a:gd name="T5" fmla="*/ 36 h 50"/>
                <a:gd name="T6" fmla="*/ 44 w 52"/>
                <a:gd name="T7" fmla="*/ 44 h 50"/>
                <a:gd name="T8" fmla="*/ 36 w 52"/>
                <a:gd name="T9" fmla="*/ 48 h 50"/>
                <a:gd name="T10" fmla="*/ 26 w 52"/>
                <a:gd name="T11" fmla="*/ 50 h 50"/>
                <a:gd name="T12" fmla="*/ 26 w 52"/>
                <a:gd name="T13" fmla="*/ 50 h 50"/>
                <a:gd name="T14" fmla="*/ 16 w 52"/>
                <a:gd name="T15" fmla="*/ 48 h 50"/>
                <a:gd name="T16" fmla="*/ 8 w 52"/>
                <a:gd name="T17" fmla="*/ 44 h 50"/>
                <a:gd name="T18" fmla="*/ 2 w 52"/>
                <a:gd name="T19" fmla="*/ 36 h 50"/>
                <a:gd name="T20" fmla="*/ 0 w 52"/>
                <a:gd name="T21" fmla="*/ 26 h 50"/>
                <a:gd name="T22" fmla="*/ 0 w 52"/>
                <a:gd name="T23" fmla="*/ 26 h 50"/>
                <a:gd name="T24" fmla="*/ 2 w 52"/>
                <a:gd name="T25" fmla="*/ 16 h 50"/>
                <a:gd name="T26" fmla="*/ 8 w 52"/>
                <a:gd name="T27" fmla="*/ 8 h 50"/>
                <a:gd name="T28" fmla="*/ 16 w 52"/>
                <a:gd name="T29" fmla="*/ 2 h 50"/>
                <a:gd name="T30" fmla="*/ 26 w 52"/>
                <a:gd name="T31" fmla="*/ 0 h 50"/>
                <a:gd name="T32" fmla="*/ 26 w 52"/>
                <a:gd name="T33" fmla="*/ 0 h 50"/>
                <a:gd name="T34" fmla="*/ 36 w 52"/>
                <a:gd name="T35" fmla="*/ 2 h 50"/>
                <a:gd name="T36" fmla="*/ 44 w 52"/>
                <a:gd name="T37" fmla="*/ 8 h 50"/>
                <a:gd name="T38" fmla="*/ 50 w 52"/>
                <a:gd name="T39" fmla="*/ 16 h 50"/>
                <a:gd name="T40" fmla="*/ 52 w 52"/>
                <a:gd name="T41" fmla="*/ 26 h 50"/>
                <a:gd name="T42" fmla="*/ 52 w 52"/>
                <a:gd name="T43" fmla="*/ 26 h 5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0"/>
                <a:gd name="T68" fmla="*/ 52 w 52"/>
                <a:gd name="T69" fmla="*/ 50 h 5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0">
                  <a:moveTo>
                    <a:pt x="52" y="26"/>
                  </a:moveTo>
                  <a:lnTo>
                    <a:pt x="52" y="26"/>
                  </a:lnTo>
                  <a:lnTo>
                    <a:pt x="50" y="36"/>
                  </a:lnTo>
                  <a:lnTo>
                    <a:pt x="44" y="44"/>
                  </a:lnTo>
                  <a:lnTo>
                    <a:pt x="36" y="48"/>
                  </a:lnTo>
                  <a:lnTo>
                    <a:pt x="26" y="50"/>
                  </a:lnTo>
                  <a:lnTo>
                    <a:pt x="16" y="48"/>
                  </a:lnTo>
                  <a:lnTo>
                    <a:pt x="8" y="44"/>
                  </a:lnTo>
                  <a:lnTo>
                    <a:pt x="2" y="36"/>
                  </a:lnTo>
                  <a:lnTo>
                    <a:pt x="0" y="26"/>
                  </a:lnTo>
                  <a:lnTo>
                    <a:pt x="2" y="16"/>
                  </a:lnTo>
                  <a:lnTo>
                    <a:pt x="8" y="8"/>
                  </a:lnTo>
                  <a:lnTo>
                    <a:pt x="16" y="2"/>
                  </a:lnTo>
                  <a:lnTo>
                    <a:pt x="26" y="0"/>
                  </a:lnTo>
                  <a:lnTo>
                    <a:pt x="36" y="2"/>
                  </a:lnTo>
                  <a:lnTo>
                    <a:pt x="44" y="8"/>
                  </a:lnTo>
                  <a:lnTo>
                    <a:pt x="50" y="16"/>
                  </a:lnTo>
                  <a:lnTo>
                    <a:pt x="5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90" name="Freeform 828">
              <a:extLst>
                <a:ext uri="{FF2B5EF4-FFF2-40B4-BE49-F238E27FC236}">
                  <a16:creationId xmlns:a16="http://schemas.microsoft.com/office/drawing/2014/main" id="{E708F96A-3491-4503-89D5-BF59278C31AF}"/>
                </a:ext>
              </a:extLst>
            </p:cNvPr>
            <p:cNvSpPr>
              <a:spLocks/>
            </p:cNvSpPr>
            <p:nvPr/>
          </p:nvSpPr>
          <p:spPr bwMode="auto">
            <a:xfrm>
              <a:off x="4048" y="2133"/>
              <a:ext cx="52" cy="52"/>
            </a:xfrm>
            <a:custGeom>
              <a:avLst/>
              <a:gdLst>
                <a:gd name="T0" fmla="*/ 52 w 52"/>
                <a:gd name="T1" fmla="*/ 26 h 52"/>
                <a:gd name="T2" fmla="*/ 52 w 52"/>
                <a:gd name="T3" fmla="*/ 26 h 52"/>
                <a:gd name="T4" fmla="*/ 50 w 52"/>
                <a:gd name="T5" fmla="*/ 36 h 52"/>
                <a:gd name="T6" fmla="*/ 44 w 52"/>
                <a:gd name="T7" fmla="*/ 44 h 52"/>
                <a:gd name="T8" fmla="*/ 36 w 52"/>
                <a:gd name="T9" fmla="*/ 50 h 52"/>
                <a:gd name="T10" fmla="*/ 26 w 52"/>
                <a:gd name="T11" fmla="*/ 52 h 52"/>
                <a:gd name="T12" fmla="*/ 26 w 52"/>
                <a:gd name="T13" fmla="*/ 52 h 52"/>
                <a:gd name="T14" fmla="*/ 16 w 52"/>
                <a:gd name="T15" fmla="*/ 50 h 52"/>
                <a:gd name="T16" fmla="*/ 8 w 52"/>
                <a:gd name="T17" fmla="*/ 44 h 52"/>
                <a:gd name="T18" fmla="*/ 2 w 52"/>
                <a:gd name="T19" fmla="*/ 36 h 52"/>
                <a:gd name="T20" fmla="*/ 0 w 52"/>
                <a:gd name="T21" fmla="*/ 26 h 52"/>
                <a:gd name="T22" fmla="*/ 0 w 52"/>
                <a:gd name="T23" fmla="*/ 26 h 52"/>
                <a:gd name="T24" fmla="*/ 2 w 52"/>
                <a:gd name="T25" fmla="*/ 16 h 52"/>
                <a:gd name="T26" fmla="*/ 8 w 52"/>
                <a:gd name="T27" fmla="*/ 8 h 52"/>
                <a:gd name="T28" fmla="*/ 16 w 52"/>
                <a:gd name="T29" fmla="*/ 2 h 52"/>
                <a:gd name="T30" fmla="*/ 26 w 52"/>
                <a:gd name="T31" fmla="*/ 0 h 52"/>
                <a:gd name="T32" fmla="*/ 26 w 52"/>
                <a:gd name="T33" fmla="*/ 0 h 52"/>
                <a:gd name="T34" fmla="*/ 36 w 52"/>
                <a:gd name="T35" fmla="*/ 2 h 52"/>
                <a:gd name="T36" fmla="*/ 44 w 52"/>
                <a:gd name="T37" fmla="*/ 8 h 52"/>
                <a:gd name="T38" fmla="*/ 50 w 52"/>
                <a:gd name="T39" fmla="*/ 16 h 52"/>
                <a:gd name="T40" fmla="*/ 52 w 52"/>
                <a:gd name="T41" fmla="*/ 26 h 52"/>
                <a:gd name="T42" fmla="*/ 52 w 52"/>
                <a:gd name="T43" fmla="*/ 26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2"/>
                <a:gd name="T68" fmla="*/ 52 w 52"/>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2">
                  <a:moveTo>
                    <a:pt x="52" y="26"/>
                  </a:moveTo>
                  <a:lnTo>
                    <a:pt x="52" y="26"/>
                  </a:lnTo>
                  <a:lnTo>
                    <a:pt x="50" y="36"/>
                  </a:lnTo>
                  <a:lnTo>
                    <a:pt x="44" y="44"/>
                  </a:lnTo>
                  <a:lnTo>
                    <a:pt x="36" y="50"/>
                  </a:lnTo>
                  <a:lnTo>
                    <a:pt x="26" y="52"/>
                  </a:lnTo>
                  <a:lnTo>
                    <a:pt x="16" y="50"/>
                  </a:lnTo>
                  <a:lnTo>
                    <a:pt x="8" y="44"/>
                  </a:lnTo>
                  <a:lnTo>
                    <a:pt x="2" y="36"/>
                  </a:lnTo>
                  <a:lnTo>
                    <a:pt x="0" y="26"/>
                  </a:lnTo>
                  <a:lnTo>
                    <a:pt x="2" y="16"/>
                  </a:lnTo>
                  <a:lnTo>
                    <a:pt x="8" y="8"/>
                  </a:lnTo>
                  <a:lnTo>
                    <a:pt x="16" y="2"/>
                  </a:lnTo>
                  <a:lnTo>
                    <a:pt x="26" y="0"/>
                  </a:lnTo>
                  <a:lnTo>
                    <a:pt x="36" y="2"/>
                  </a:lnTo>
                  <a:lnTo>
                    <a:pt x="44" y="8"/>
                  </a:lnTo>
                  <a:lnTo>
                    <a:pt x="50" y="16"/>
                  </a:lnTo>
                  <a:lnTo>
                    <a:pt x="5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91" name="Freeform 829">
              <a:extLst>
                <a:ext uri="{FF2B5EF4-FFF2-40B4-BE49-F238E27FC236}">
                  <a16:creationId xmlns:a16="http://schemas.microsoft.com/office/drawing/2014/main" id="{2C2474E3-95C4-4B7D-A691-619B54D8E64F}"/>
                </a:ext>
              </a:extLst>
            </p:cNvPr>
            <p:cNvSpPr>
              <a:spLocks/>
            </p:cNvSpPr>
            <p:nvPr/>
          </p:nvSpPr>
          <p:spPr bwMode="auto">
            <a:xfrm>
              <a:off x="4096" y="2127"/>
              <a:ext cx="52" cy="52"/>
            </a:xfrm>
            <a:custGeom>
              <a:avLst/>
              <a:gdLst>
                <a:gd name="T0" fmla="*/ 52 w 52"/>
                <a:gd name="T1" fmla="*/ 26 h 52"/>
                <a:gd name="T2" fmla="*/ 52 w 52"/>
                <a:gd name="T3" fmla="*/ 26 h 52"/>
                <a:gd name="T4" fmla="*/ 50 w 52"/>
                <a:gd name="T5" fmla="*/ 36 h 52"/>
                <a:gd name="T6" fmla="*/ 44 w 52"/>
                <a:gd name="T7" fmla="*/ 44 h 52"/>
                <a:gd name="T8" fmla="*/ 36 w 52"/>
                <a:gd name="T9" fmla="*/ 50 h 52"/>
                <a:gd name="T10" fmla="*/ 26 w 52"/>
                <a:gd name="T11" fmla="*/ 52 h 52"/>
                <a:gd name="T12" fmla="*/ 26 w 52"/>
                <a:gd name="T13" fmla="*/ 52 h 52"/>
                <a:gd name="T14" fmla="*/ 16 w 52"/>
                <a:gd name="T15" fmla="*/ 50 h 52"/>
                <a:gd name="T16" fmla="*/ 8 w 52"/>
                <a:gd name="T17" fmla="*/ 44 h 52"/>
                <a:gd name="T18" fmla="*/ 2 w 52"/>
                <a:gd name="T19" fmla="*/ 36 h 52"/>
                <a:gd name="T20" fmla="*/ 0 w 52"/>
                <a:gd name="T21" fmla="*/ 26 h 52"/>
                <a:gd name="T22" fmla="*/ 0 w 52"/>
                <a:gd name="T23" fmla="*/ 26 h 52"/>
                <a:gd name="T24" fmla="*/ 2 w 52"/>
                <a:gd name="T25" fmla="*/ 16 h 52"/>
                <a:gd name="T26" fmla="*/ 8 w 52"/>
                <a:gd name="T27" fmla="*/ 8 h 52"/>
                <a:gd name="T28" fmla="*/ 16 w 52"/>
                <a:gd name="T29" fmla="*/ 2 h 52"/>
                <a:gd name="T30" fmla="*/ 26 w 52"/>
                <a:gd name="T31" fmla="*/ 0 h 52"/>
                <a:gd name="T32" fmla="*/ 26 w 52"/>
                <a:gd name="T33" fmla="*/ 0 h 52"/>
                <a:gd name="T34" fmla="*/ 36 w 52"/>
                <a:gd name="T35" fmla="*/ 2 h 52"/>
                <a:gd name="T36" fmla="*/ 44 w 52"/>
                <a:gd name="T37" fmla="*/ 8 h 52"/>
                <a:gd name="T38" fmla="*/ 50 w 52"/>
                <a:gd name="T39" fmla="*/ 16 h 52"/>
                <a:gd name="T40" fmla="*/ 52 w 52"/>
                <a:gd name="T41" fmla="*/ 26 h 52"/>
                <a:gd name="T42" fmla="*/ 52 w 52"/>
                <a:gd name="T43" fmla="*/ 26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2"/>
                <a:gd name="T68" fmla="*/ 52 w 52"/>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2">
                  <a:moveTo>
                    <a:pt x="52" y="26"/>
                  </a:moveTo>
                  <a:lnTo>
                    <a:pt x="52" y="26"/>
                  </a:lnTo>
                  <a:lnTo>
                    <a:pt x="50" y="36"/>
                  </a:lnTo>
                  <a:lnTo>
                    <a:pt x="44" y="44"/>
                  </a:lnTo>
                  <a:lnTo>
                    <a:pt x="36" y="50"/>
                  </a:lnTo>
                  <a:lnTo>
                    <a:pt x="26" y="52"/>
                  </a:lnTo>
                  <a:lnTo>
                    <a:pt x="16" y="50"/>
                  </a:lnTo>
                  <a:lnTo>
                    <a:pt x="8" y="44"/>
                  </a:lnTo>
                  <a:lnTo>
                    <a:pt x="2" y="36"/>
                  </a:lnTo>
                  <a:lnTo>
                    <a:pt x="0" y="26"/>
                  </a:lnTo>
                  <a:lnTo>
                    <a:pt x="2" y="16"/>
                  </a:lnTo>
                  <a:lnTo>
                    <a:pt x="8" y="8"/>
                  </a:lnTo>
                  <a:lnTo>
                    <a:pt x="16" y="2"/>
                  </a:lnTo>
                  <a:lnTo>
                    <a:pt x="26" y="0"/>
                  </a:lnTo>
                  <a:lnTo>
                    <a:pt x="36" y="2"/>
                  </a:lnTo>
                  <a:lnTo>
                    <a:pt x="44" y="8"/>
                  </a:lnTo>
                  <a:lnTo>
                    <a:pt x="50" y="16"/>
                  </a:lnTo>
                  <a:lnTo>
                    <a:pt x="5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92" name="Freeform 830">
              <a:extLst>
                <a:ext uri="{FF2B5EF4-FFF2-40B4-BE49-F238E27FC236}">
                  <a16:creationId xmlns:a16="http://schemas.microsoft.com/office/drawing/2014/main" id="{121B2FEE-C78C-4716-91BC-A6EA7829F9C2}"/>
                </a:ext>
              </a:extLst>
            </p:cNvPr>
            <p:cNvSpPr>
              <a:spLocks/>
            </p:cNvSpPr>
            <p:nvPr/>
          </p:nvSpPr>
          <p:spPr bwMode="auto">
            <a:xfrm>
              <a:off x="4142" y="2129"/>
              <a:ext cx="53" cy="50"/>
            </a:xfrm>
            <a:custGeom>
              <a:avLst/>
              <a:gdLst>
                <a:gd name="T0" fmla="*/ 53 w 53"/>
                <a:gd name="T1" fmla="*/ 26 h 50"/>
                <a:gd name="T2" fmla="*/ 53 w 53"/>
                <a:gd name="T3" fmla="*/ 26 h 50"/>
                <a:gd name="T4" fmla="*/ 51 w 53"/>
                <a:gd name="T5" fmla="*/ 36 h 50"/>
                <a:gd name="T6" fmla="*/ 45 w 53"/>
                <a:gd name="T7" fmla="*/ 44 h 50"/>
                <a:gd name="T8" fmla="*/ 37 w 53"/>
                <a:gd name="T9" fmla="*/ 48 h 50"/>
                <a:gd name="T10" fmla="*/ 27 w 53"/>
                <a:gd name="T11" fmla="*/ 50 h 50"/>
                <a:gd name="T12" fmla="*/ 27 w 53"/>
                <a:gd name="T13" fmla="*/ 50 h 50"/>
                <a:gd name="T14" fmla="*/ 17 w 53"/>
                <a:gd name="T15" fmla="*/ 48 h 50"/>
                <a:gd name="T16" fmla="*/ 8 w 53"/>
                <a:gd name="T17" fmla="*/ 44 h 50"/>
                <a:gd name="T18" fmla="*/ 2 w 53"/>
                <a:gd name="T19" fmla="*/ 36 h 50"/>
                <a:gd name="T20" fmla="*/ 0 w 53"/>
                <a:gd name="T21" fmla="*/ 26 h 50"/>
                <a:gd name="T22" fmla="*/ 0 w 53"/>
                <a:gd name="T23" fmla="*/ 26 h 50"/>
                <a:gd name="T24" fmla="*/ 2 w 53"/>
                <a:gd name="T25" fmla="*/ 16 h 50"/>
                <a:gd name="T26" fmla="*/ 8 w 53"/>
                <a:gd name="T27" fmla="*/ 8 h 50"/>
                <a:gd name="T28" fmla="*/ 17 w 53"/>
                <a:gd name="T29" fmla="*/ 2 h 50"/>
                <a:gd name="T30" fmla="*/ 27 w 53"/>
                <a:gd name="T31" fmla="*/ 0 h 50"/>
                <a:gd name="T32" fmla="*/ 27 w 53"/>
                <a:gd name="T33" fmla="*/ 0 h 50"/>
                <a:gd name="T34" fmla="*/ 37 w 53"/>
                <a:gd name="T35" fmla="*/ 2 h 50"/>
                <a:gd name="T36" fmla="*/ 45 w 53"/>
                <a:gd name="T37" fmla="*/ 8 h 50"/>
                <a:gd name="T38" fmla="*/ 51 w 53"/>
                <a:gd name="T39" fmla="*/ 16 h 50"/>
                <a:gd name="T40" fmla="*/ 53 w 53"/>
                <a:gd name="T41" fmla="*/ 26 h 50"/>
                <a:gd name="T42" fmla="*/ 53 w 53"/>
                <a:gd name="T43" fmla="*/ 26 h 5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3"/>
                <a:gd name="T67" fmla="*/ 0 h 50"/>
                <a:gd name="T68" fmla="*/ 53 w 53"/>
                <a:gd name="T69" fmla="*/ 50 h 5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3" h="50">
                  <a:moveTo>
                    <a:pt x="53" y="26"/>
                  </a:moveTo>
                  <a:lnTo>
                    <a:pt x="53" y="26"/>
                  </a:lnTo>
                  <a:lnTo>
                    <a:pt x="51" y="36"/>
                  </a:lnTo>
                  <a:lnTo>
                    <a:pt x="45" y="44"/>
                  </a:lnTo>
                  <a:lnTo>
                    <a:pt x="37" y="48"/>
                  </a:lnTo>
                  <a:lnTo>
                    <a:pt x="27" y="50"/>
                  </a:lnTo>
                  <a:lnTo>
                    <a:pt x="17" y="48"/>
                  </a:lnTo>
                  <a:lnTo>
                    <a:pt x="8" y="44"/>
                  </a:lnTo>
                  <a:lnTo>
                    <a:pt x="2" y="36"/>
                  </a:lnTo>
                  <a:lnTo>
                    <a:pt x="0" y="26"/>
                  </a:lnTo>
                  <a:lnTo>
                    <a:pt x="2" y="16"/>
                  </a:lnTo>
                  <a:lnTo>
                    <a:pt x="8" y="8"/>
                  </a:lnTo>
                  <a:lnTo>
                    <a:pt x="17" y="2"/>
                  </a:lnTo>
                  <a:lnTo>
                    <a:pt x="27" y="0"/>
                  </a:lnTo>
                  <a:lnTo>
                    <a:pt x="37" y="2"/>
                  </a:lnTo>
                  <a:lnTo>
                    <a:pt x="45" y="8"/>
                  </a:lnTo>
                  <a:lnTo>
                    <a:pt x="51" y="16"/>
                  </a:lnTo>
                  <a:lnTo>
                    <a:pt x="53"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93" name="Freeform 831">
              <a:extLst>
                <a:ext uri="{FF2B5EF4-FFF2-40B4-BE49-F238E27FC236}">
                  <a16:creationId xmlns:a16="http://schemas.microsoft.com/office/drawing/2014/main" id="{3BE16FE8-AF8E-4E25-BAD7-867DB769B9D0}"/>
                </a:ext>
              </a:extLst>
            </p:cNvPr>
            <p:cNvSpPr>
              <a:spLocks/>
            </p:cNvSpPr>
            <p:nvPr/>
          </p:nvSpPr>
          <p:spPr bwMode="auto">
            <a:xfrm>
              <a:off x="4193" y="2133"/>
              <a:ext cx="50" cy="52"/>
            </a:xfrm>
            <a:custGeom>
              <a:avLst/>
              <a:gdLst>
                <a:gd name="T0" fmla="*/ 50 w 50"/>
                <a:gd name="T1" fmla="*/ 26 h 52"/>
                <a:gd name="T2" fmla="*/ 50 w 50"/>
                <a:gd name="T3" fmla="*/ 26 h 52"/>
                <a:gd name="T4" fmla="*/ 48 w 50"/>
                <a:gd name="T5" fmla="*/ 36 h 52"/>
                <a:gd name="T6" fmla="*/ 44 w 50"/>
                <a:gd name="T7" fmla="*/ 44 h 52"/>
                <a:gd name="T8" fmla="*/ 36 w 50"/>
                <a:gd name="T9" fmla="*/ 50 h 52"/>
                <a:gd name="T10" fmla="*/ 26 w 50"/>
                <a:gd name="T11" fmla="*/ 52 h 52"/>
                <a:gd name="T12" fmla="*/ 26 w 50"/>
                <a:gd name="T13" fmla="*/ 52 h 52"/>
                <a:gd name="T14" fmla="*/ 16 w 50"/>
                <a:gd name="T15" fmla="*/ 50 h 52"/>
                <a:gd name="T16" fmla="*/ 8 w 50"/>
                <a:gd name="T17" fmla="*/ 44 h 52"/>
                <a:gd name="T18" fmla="*/ 2 w 50"/>
                <a:gd name="T19" fmla="*/ 36 h 52"/>
                <a:gd name="T20" fmla="*/ 0 w 50"/>
                <a:gd name="T21" fmla="*/ 26 h 52"/>
                <a:gd name="T22" fmla="*/ 0 w 50"/>
                <a:gd name="T23" fmla="*/ 26 h 52"/>
                <a:gd name="T24" fmla="*/ 2 w 50"/>
                <a:gd name="T25" fmla="*/ 16 h 52"/>
                <a:gd name="T26" fmla="*/ 8 w 50"/>
                <a:gd name="T27" fmla="*/ 8 h 52"/>
                <a:gd name="T28" fmla="*/ 16 w 50"/>
                <a:gd name="T29" fmla="*/ 2 h 52"/>
                <a:gd name="T30" fmla="*/ 26 w 50"/>
                <a:gd name="T31" fmla="*/ 0 h 52"/>
                <a:gd name="T32" fmla="*/ 26 w 50"/>
                <a:gd name="T33" fmla="*/ 0 h 52"/>
                <a:gd name="T34" fmla="*/ 36 w 50"/>
                <a:gd name="T35" fmla="*/ 2 h 52"/>
                <a:gd name="T36" fmla="*/ 44 w 50"/>
                <a:gd name="T37" fmla="*/ 8 h 52"/>
                <a:gd name="T38" fmla="*/ 48 w 50"/>
                <a:gd name="T39" fmla="*/ 16 h 52"/>
                <a:gd name="T40" fmla="*/ 50 w 50"/>
                <a:gd name="T41" fmla="*/ 26 h 52"/>
                <a:gd name="T42" fmla="*/ 50 w 50"/>
                <a:gd name="T43" fmla="*/ 26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
                <a:gd name="T67" fmla="*/ 0 h 52"/>
                <a:gd name="T68" fmla="*/ 50 w 50"/>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 h="52">
                  <a:moveTo>
                    <a:pt x="50" y="26"/>
                  </a:moveTo>
                  <a:lnTo>
                    <a:pt x="50" y="26"/>
                  </a:lnTo>
                  <a:lnTo>
                    <a:pt x="48" y="36"/>
                  </a:lnTo>
                  <a:lnTo>
                    <a:pt x="44" y="44"/>
                  </a:lnTo>
                  <a:lnTo>
                    <a:pt x="36" y="50"/>
                  </a:lnTo>
                  <a:lnTo>
                    <a:pt x="26" y="52"/>
                  </a:lnTo>
                  <a:lnTo>
                    <a:pt x="16" y="50"/>
                  </a:lnTo>
                  <a:lnTo>
                    <a:pt x="8" y="44"/>
                  </a:lnTo>
                  <a:lnTo>
                    <a:pt x="2" y="36"/>
                  </a:lnTo>
                  <a:lnTo>
                    <a:pt x="0" y="26"/>
                  </a:lnTo>
                  <a:lnTo>
                    <a:pt x="2" y="16"/>
                  </a:lnTo>
                  <a:lnTo>
                    <a:pt x="8" y="8"/>
                  </a:lnTo>
                  <a:lnTo>
                    <a:pt x="16" y="2"/>
                  </a:lnTo>
                  <a:lnTo>
                    <a:pt x="26" y="0"/>
                  </a:lnTo>
                  <a:lnTo>
                    <a:pt x="36" y="2"/>
                  </a:lnTo>
                  <a:lnTo>
                    <a:pt x="44" y="8"/>
                  </a:lnTo>
                  <a:lnTo>
                    <a:pt x="48" y="16"/>
                  </a:lnTo>
                  <a:lnTo>
                    <a:pt x="50"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94" name="Freeform 832">
              <a:extLst>
                <a:ext uri="{FF2B5EF4-FFF2-40B4-BE49-F238E27FC236}">
                  <a16:creationId xmlns:a16="http://schemas.microsoft.com/office/drawing/2014/main" id="{05F04D10-B51A-46A7-9CA1-3F18C5A4495D}"/>
                </a:ext>
              </a:extLst>
            </p:cNvPr>
            <p:cNvSpPr>
              <a:spLocks/>
            </p:cNvSpPr>
            <p:nvPr/>
          </p:nvSpPr>
          <p:spPr bwMode="auto">
            <a:xfrm>
              <a:off x="4237" y="2143"/>
              <a:ext cx="50" cy="50"/>
            </a:xfrm>
            <a:custGeom>
              <a:avLst/>
              <a:gdLst>
                <a:gd name="T0" fmla="*/ 50 w 50"/>
                <a:gd name="T1" fmla="*/ 24 h 50"/>
                <a:gd name="T2" fmla="*/ 50 w 50"/>
                <a:gd name="T3" fmla="*/ 24 h 50"/>
                <a:gd name="T4" fmla="*/ 48 w 50"/>
                <a:gd name="T5" fmla="*/ 34 h 50"/>
                <a:gd name="T6" fmla="*/ 44 w 50"/>
                <a:gd name="T7" fmla="*/ 42 h 50"/>
                <a:gd name="T8" fmla="*/ 36 w 50"/>
                <a:gd name="T9" fmla="*/ 48 h 50"/>
                <a:gd name="T10" fmla="*/ 26 w 50"/>
                <a:gd name="T11" fmla="*/ 50 h 50"/>
                <a:gd name="T12" fmla="*/ 26 w 50"/>
                <a:gd name="T13" fmla="*/ 50 h 50"/>
                <a:gd name="T14" fmla="*/ 16 w 50"/>
                <a:gd name="T15" fmla="*/ 48 h 50"/>
                <a:gd name="T16" fmla="*/ 6 w 50"/>
                <a:gd name="T17" fmla="*/ 42 h 50"/>
                <a:gd name="T18" fmla="*/ 2 w 50"/>
                <a:gd name="T19" fmla="*/ 34 h 50"/>
                <a:gd name="T20" fmla="*/ 0 w 50"/>
                <a:gd name="T21" fmla="*/ 24 h 50"/>
                <a:gd name="T22" fmla="*/ 0 w 50"/>
                <a:gd name="T23" fmla="*/ 24 h 50"/>
                <a:gd name="T24" fmla="*/ 2 w 50"/>
                <a:gd name="T25" fmla="*/ 14 h 50"/>
                <a:gd name="T26" fmla="*/ 6 w 50"/>
                <a:gd name="T27" fmla="*/ 6 h 50"/>
                <a:gd name="T28" fmla="*/ 16 w 50"/>
                <a:gd name="T29" fmla="*/ 2 h 50"/>
                <a:gd name="T30" fmla="*/ 26 w 50"/>
                <a:gd name="T31" fmla="*/ 0 h 50"/>
                <a:gd name="T32" fmla="*/ 26 w 50"/>
                <a:gd name="T33" fmla="*/ 0 h 50"/>
                <a:gd name="T34" fmla="*/ 36 w 50"/>
                <a:gd name="T35" fmla="*/ 2 h 50"/>
                <a:gd name="T36" fmla="*/ 44 w 50"/>
                <a:gd name="T37" fmla="*/ 6 h 50"/>
                <a:gd name="T38" fmla="*/ 48 w 50"/>
                <a:gd name="T39" fmla="*/ 14 h 50"/>
                <a:gd name="T40" fmla="*/ 50 w 50"/>
                <a:gd name="T41" fmla="*/ 24 h 50"/>
                <a:gd name="T42" fmla="*/ 50 w 50"/>
                <a:gd name="T43" fmla="*/ 24 h 5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
                <a:gd name="T67" fmla="*/ 0 h 50"/>
                <a:gd name="T68" fmla="*/ 50 w 50"/>
                <a:gd name="T69" fmla="*/ 50 h 5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 h="50">
                  <a:moveTo>
                    <a:pt x="50" y="24"/>
                  </a:moveTo>
                  <a:lnTo>
                    <a:pt x="50" y="24"/>
                  </a:lnTo>
                  <a:lnTo>
                    <a:pt x="48" y="34"/>
                  </a:lnTo>
                  <a:lnTo>
                    <a:pt x="44" y="42"/>
                  </a:lnTo>
                  <a:lnTo>
                    <a:pt x="36" y="48"/>
                  </a:lnTo>
                  <a:lnTo>
                    <a:pt x="26" y="50"/>
                  </a:lnTo>
                  <a:lnTo>
                    <a:pt x="16" y="48"/>
                  </a:lnTo>
                  <a:lnTo>
                    <a:pt x="6" y="42"/>
                  </a:lnTo>
                  <a:lnTo>
                    <a:pt x="2" y="34"/>
                  </a:lnTo>
                  <a:lnTo>
                    <a:pt x="0" y="24"/>
                  </a:lnTo>
                  <a:lnTo>
                    <a:pt x="2" y="14"/>
                  </a:lnTo>
                  <a:lnTo>
                    <a:pt x="6" y="6"/>
                  </a:lnTo>
                  <a:lnTo>
                    <a:pt x="16" y="2"/>
                  </a:lnTo>
                  <a:lnTo>
                    <a:pt x="26" y="0"/>
                  </a:lnTo>
                  <a:lnTo>
                    <a:pt x="36" y="2"/>
                  </a:lnTo>
                  <a:lnTo>
                    <a:pt x="44" y="6"/>
                  </a:lnTo>
                  <a:lnTo>
                    <a:pt x="48" y="14"/>
                  </a:lnTo>
                  <a:lnTo>
                    <a:pt x="50"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95" name="Freeform 833">
              <a:extLst>
                <a:ext uri="{FF2B5EF4-FFF2-40B4-BE49-F238E27FC236}">
                  <a16:creationId xmlns:a16="http://schemas.microsoft.com/office/drawing/2014/main" id="{0D7B3BE4-0FDC-4A29-AA17-5AD9CFC60AC2}"/>
                </a:ext>
              </a:extLst>
            </p:cNvPr>
            <p:cNvSpPr>
              <a:spLocks/>
            </p:cNvSpPr>
            <p:nvPr/>
          </p:nvSpPr>
          <p:spPr bwMode="auto">
            <a:xfrm>
              <a:off x="4281" y="2161"/>
              <a:ext cx="50" cy="50"/>
            </a:xfrm>
            <a:custGeom>
              <a:avLst/>
              <a:gdLst>
                <a:gd name="T0" fmla="*/ 50 w 50"/>
                <a:gd name="T1" fmla="*/ 24 h 50"/>
                <a:gd name="T2" fmla="*/ 50 w 50"/>
                <a:gd name="T3" fmla="*/ 24 h 50"/>
                <a:gd name="T4" fmla="*/ 48 w 50"/>
                <a:gd name="T5" fmla="*/ 34 h 50"/>
                <a:gd name="T6" fmla="*/ 42 w 50"/>
                <a:gd name="T7" fmla="*/ 44 h 50"/>
                <a:gd name="T8" fmla="*/ 34 w 50"/>
                <a:gd name="T9" fmla="*/ 48 h 50"/>
                <a:gd name="T10" fmla="*/ 24 w 50"/>
                <a:gd name="T11" fmla="*/ 50 h 50"/>
                <a:gd name="T12" fmla="*/ 24 w 50"/>
                <a:gd name="T13" fmla="*/ 50 h 50"/>
                <a:gd name="T14" fmla="*/ 14 w 50"/>
                <a:gd name="T15" fmla="*/ 48 h 50"/>
                <a:gd name="T16" fmla="*/ 6 w 50"/>
                <a:gd name="T17" fmla="*/ 44 h 50"/>
                <a:gd name="T18" fmla="*/ 2 w 50"/>
                <a:gd name="T19" fmla="*/ 34 h 50"/>
                <a:gd name="T20" fmla="*/ 0 w 50"/>
                <a:gd name="T21" fmla="*/ 24 h 50"/>
                <a:gd name="T22" fmla="*/ 0 w 50"/>
                <a:gd name="T23" fmla="*/ 24 h 50"/>
                <a:gd name="T24" fmla="*/ 2 w 50"/>
                <a:gd name="T25" fmla="*/ 14 h 50"/>
                <a:gd name="T26" fmla="*/ 6 w 50"/>
                <a:gd name="T27" fmla="*/ 6 h 50"/>
                <a:gd name="T28" fmla="*/ 14 w 50"/>
                <a:gd name="T29" fmla="*/ 2 h 50"/>
                <a:gd name="T30" fmla="*/ 24 w 50"/>
                <a:gd name="T31" fmla="*/ 0 h 50"/>
                <a:gd name="T32" fmla="*/ 24 w 50"/>
                <a:gd name="T33" fmla="*/ 0 h 50"/>
                <a:gd name="T34" fmla="*/ 34 w 50"/>
                <a:gd name="T35" fmla="*/ 2 h 50"/>
                <a:gd name="T36" fmla="*/ 42 w 50"/>
                <a:gd name="T37" fmla="*/ 6 h 50"/>
                <a:gd name="T38" fmla="*/ 48 w 50"/>
                <a:gd name="T39" fmla="*/ 14 h 50"/>
                <a:gd name="T40" fmla="*/ 50 w 50"/>
                <a:gd name="T41" fmla="*/ 24 h 50"/>
                <a:gd name="T42" fmla="*/ 50 w 50"/>
                <a:gd name="T43" fmla="*/ 24 h 5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
                <a:gd name="T67" fmla="*/ 0 h 50"/>
                <a:gd name="T68" fmla="*/ 50 w 50"/>
                <a:gd name="T69" fmla="*/ 50 h 5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 h="50">
                  <a:moveTo>
                    <a:pt x="50" y="24"/>
                  </a:moveTo>
                  <a:lnTo>
                    <a:pt x="50" y="24"/>
                  </a:lnTo>
                  <a:lnTo>
                    <a:pt x="48" y="34"/>
                  </a:lnTo>
                  <a:lnTo>
                    <a:pt x="42" y="44"/>
                  </a:lnTo>
                  <a:lnTo>
                    <a:pt x="34" y="48"/>
                  </a:lnTo>
                  <a:lnTo>
                    <a:pt x="24" y="50"/>
                  </a:lnTo>
                  <a:lnTo>
                    <a:pt x="14" y="48"/>
                  </a:lnTo>
                  <a:lnTo>
                    <a:pt x="6" y="44"/>
                  </a:lnTo>
                  <a:lnTo>
                    <a:pt x="2" y="34"/>
                  </a:lnTo>
                  <a:lnTo>
                    <a:pt x="0" y="24"/>
                  </a:lnTo>
                  <a:lnTo>
                    <a:pt x="2" y="14"/>
                  </a:lnTo>
                  <a:lnTo>
                    <a:pt x="6" y="6"/>
                  </a:lnTo>
                  <a:lnTo>
                    <a:pt x="14" y="2"/>
                  </a:lnTo>
                  <a:lnTo>
                    <a:pt x="24" y="0"/>
                  </a:lnTo>
                  <a:lnTo>
                    <a:pt x="34" y="2"/>
                  </a:lnTo>
                  <a:lnTo>
                    <a:pt x="42" y="6"/>
                  </a:lnTo>
                  <a:lnTo>
                    <a:pt x="48" y="14"/>
                  </a:lnTo>
                  <a:lnTo>
                    <a:pt x="50"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96" name="Freeform 834">
              <a:extLst>
                <a:ext uri="{FF2B5EF4-FFF2-40B4-BE49-F238E27FC236}">
                  <a16:creationId xmlns:a16="http://schemas.microsoft.com/office/drawing/2014/main" id="{A17BE574-E7CA-4DCD-BEAD-E51186733243}"/>
                </a:ext>
              </a:extLst>
            </p:cNvPr>
            <p:cNvSpPr>
              <a:spLocks/>
            </p:cNvSpPr>
            <p:nvPr/>
          </p:nvSpPr>
          <p:spPr bwMode="auto">
            <a:xfrm>
              <a:off x="4325" y="2177"/>
              <a:ext cx="52" cy="52"/>
            </a:xfrm>
            <a:custGeom>
              <a:avLst/>
              <a:gdLst>
                <a:gd name="T0" fmla="*/ 52 w 52"/>
                <a:gd name="T1" fmla="*/ 26 h 52"/>
                <a:gd name="T2" fmla="*/ 52 w 52"/>
                <a:gd name="T3" fmla="*/ 26 h 52"/>
                <a:gd name="T4" fmla="*/ 50 w 52"/>
                <a:gd name="T5" fmla="*/ 36 h 52"/>
                <a:gd name="T6" fmla="*/ 44 w 52"/>
                <a:gd name="T7" fmla="*/ 44 h 52"/>
                <a:gd name="T8" fmla="*/ 36 w 52"/>
                <a:gd name="T9" fmla="*/ 50 h 52"/>
                <a:gd name="T10" fmla="*/ 26 w 52"/>
                <a:gd name="T11" fmla="*/ 52 h 52"/>
                <a:gd name="T12" fmla="*/ 26 w 52"/>
                <a:gd name="T13" fmla="*/ 52 h 52"/>
                <a:gd name="T14" fmla="*/ 16 w 52"/>
                <a:gd name="T15" fmla="*/ 50 h 52"/>
                <a:gd name="T16" fmla="*/ 8 w 52"/>
                <a:gd name="T17" fmla="*/ 44 h 52"/>
                <a:gd name="T18" fmla="*/ 2 w 52"/>
                <a:gd name="T19" fmla="*/ 36 h 52"/>
                <a:gd name="T20" fmla="*/ 0 w 52"/>
                <a:gd name="T21" fmla="*/ 26 h 52"/>
                <a:gd name="T22" fmla="*/ 0 w 52"/>
                <a:gd name="T23" fmla="*/ 26 h 52"/>
                <a:gd name="T24" fmla="*/ 2 w 52"/>
                <a:gd name="T25" fmla="*/ 16 h 52"/>
                <a:gd name="T26" fmla="*/ 8 w 52"/>
                <a:gd name="T27" fmla="*/ 8 h 52"/>
                <a:gd name="T28" fmla="*/ 16 w 52"/>
                <a:gd name="T29" fmla="*/ 2 h 52"/>
                <a:gd name="T30" fmla="*/ 26 w 52"/>
                <a:gd name="T31" fmla="*/ 0 h 52"/>
                <a:gd name="T32" fmla="*/ 26 w 52"/>
                <a:gd name="T33" fmla="*/ 0 h 52"/>
                <a:gd name="T34" fmla="*/ 36 w 52"/>
                <a:gd name="T35" fmla="*/ 2 h 52"/>
                <a:gd name="T36" fmla="*/ 44 w 52"/>
                <a:gd name="T37" fmla="*/ 8 h 52"/>
                <a:gd name="T38" fmla="*/ 50 w 52"/>
                <a:gd name="T39" fmla="*/ 16 h 52"/>
                <a:gd name="T40" fmla="*/ 52 w 52"/>
                <a:gd name="T41" fmla="*/ 26 h 52"/>
                <a:gd name="T42" fmla="*/ 52 w 52"/>
                <a:gd name="T43" fmla="*/ 26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2"/>
                <a:gd name="T68" fmla="*/ 52 w 52"/>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2">
                  <a:moveTo>
                    <a:pt x="52" y="26"/>
                  </a:moveTo>
                  <a:lnTo>
                    <a:pt x="52" y="26"/>
                  </a:lnTo>
                  <a:lnTo>
                    <a:pt x="50" y="36"/>
                  </a:lnTo>
                  <a:lnTo>
                    <a:pt x="44" y="44"/>
                  </a:lnTo>
                  <a:lnTo>
                    <a:pt x="36" y="50"/>
                  </a:lnTo>
                  <a:lnTo>
                    <a:pt x="26" y="52"/>
                  </a:lnTo>
                  <a:lnTo>
                    <a:pt x="16" y="50"/>
                  </a:lnTo>
                  <a:lnTo>
                    <a:pt x="8" y="44"/>
                  </a:lnTo>
                  <a:lnTo>
                    <a:pt x="2" y="36"/>
                  </a:lnTo>
                  <a:lnTo>
                    <a:pt x="0" y="26"/>
                  </a:lnTo>
                  <a:lnTo>
                    <a:pt x="2" y="16"/>
                  </a:lnTo>
                  <a:lnTo>
                    <a:pt x="8" y="8"/>
                  </a:lnTo>
                  <a:lnTo>
                    <a:pt x="16" y="2"/>
                  </a:lnTo>
                  <a:lnTo>
                    <a:pt x="26" y="0"/>
                  </a:lnTo>
                  <a:lnTo>
                    <a:pt x="36" y="2"/>
                  </a:lnTo>
                  <a:lnTo>
                    <a:pt x="44" y="8"/>
                  </a:lnTo>
                  <a:lnTo>
                    <a:pt x="50" y="16"/>
                  </a:lnTo>
                  <a:lnTo>
                    <a:pt x="5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97" name="Freeform 835">
              <a:extLst>
                <a:ext uri="{FF2B5EF4-FFF2-40B4-BE49-F238E27FC236}">
                  <a16:creationId xmlns:a16="http://schemas.microsoft.com/office/drawing/2014/main" id="{1E9E0787-CF10-49CB-A8F2-900B2AC7580B}"/>
                </a:ext>
              </a:extLst>
            </p:cNvPr>
            <p:cNvSpPr>
              <a:spLocks/>
            </p:cNvSpPr>
            <p:nvPr/>
          </p:nvSpPr>
          <p:spPr bwMode="auto">
            <a:xfrm>
              <a:off x="4363" y="2203"/>
              <a:ext cx="52" cy="50"/>
            </a:xfrm>
            <a:custGeom>
              <a:avLst/>
              <a:gdLst>
                <a:gd name="T0" fmla="*/ 52 w 52"/>
                <a:gd name="T1" fmla="*/ 26 h 50"/>
                <a:gd name="T2" fmla="*/ 52 w 52"/>
                <a:gd name="T3" fmla="*/ 26 h 50"/>
                <a:gd name="T4" fmla="*/ 50 w 52"/>
                <a:gd name="T5" fmla="*/ 36 h 50"/>
                <a:gd name="T6" fmla="*/ 44 w 52"/>
                <a:gd name="T7" fmla="*/ 44 h 50"/>
                <a:gd name="T8" fmla="*/ 36 w 52"/>
                <a:gd name="T9" fmla="*/ 48 h 50"/>
                <a:gd name="T10" fmla="*/ 26 w 52"/>
                <a:gd name="T11" fmla="*/ 50 h 50"/>
                <a:gd name="T12" fmla="*/ 26 w 52"/>
                <a:gd name="T13" fmla="*/ 50 h 50"/>
                <a:gd name="T14" fmla="*/ 16 w 52"/>
                <a:gd name="T15" fmla="*/ 48 h 50"/>
                <a:gd name="T16" fmla="*/ 8 w 52"/>
                <a:gd name="T17" fmla="*/ 44 h 50"/>
                <a:gd name="T18" fmla="*/ 2 w 52"/>
                <a:gd name="T19" fmla="*/ 36 h 50"/>
                <a:gd name="T20" fmla="*/ 0 w 52"/>
                <a:gd name="T21" fmla="*/ 26 h 50"/>
                <a:gd name="T22" fmla="*/ 0 w 52"/>
                <a:gd name="T23" fmla="*/ 26 h 50"/>
                <a:gd name="T24" fmla="*/ 2 w 52"/>
                <a:gd name="T25" fmla="*/ 16 h 50"/>
                <a:gd name="T26" fmla="*/ 8 w 52"/>
                <a:gd name="T27" fmla="*/ 8 h 50"/>
                <a:gd name="T28" fmla="*/ 16 w 52"/>
                <a:gd name="T29" fmla="*/ 2 h 50"/>
                <a:gd name="T30" fmla="*/ 26 w 52"/>
                <a:gd name="T31" fmla="*/ 0 h 50"/>
                <a:gd name="T32" fmla="*/ 26 w 52"/>
                <a:gd name="T33" fmla="*/ 0 h 50"/>
                <a:gd name="T34" fmla="*/ 36 w 52"/>
                <a:gd name="T35" fmla="*/ 2 h 50"/>
                <a:gd name="T36" fmla="*/ 44 w 52"/>
                <a:gd name="T37" fmla="*/ 8 h 50"/>
                <a:gd name="T38" fmla="*/ 50 w 52"/>
                <a:gd name="T39" fmla="*/ 16 h 50"/>
                <a:gd name="T40" fmla="*/ 52 w 52"/>
                <a:gd name="T41" fmla="*/ 26 h 50"/>
                <a:gd name="T42" fmla="*/ 52 w 52"/>
                <a:gd name="T43" fmla="*/ 26 h 5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0"/>
                <a:gd name="T68" fmla="*/ 52 w 52"/>
                <a:gd name="T69" fmla="*/ 50 h 5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0">
                  <a:moveTo>
                    <a:pt x="52" y="26"/>
                  </a:moveTo>
                  <a:lnTo>
                    <a:pt x="52" y="26"/>
                  </a:lnTo>
                  <a:lnTo>
                    <a:pt x="50" y="36"/>
                  </a:lnTo>
                  <a:lnTo>
                    <a:pt x="44" y="44"/>
                  </a:lnTo>
                  <a:lnTo>
                    <a:pt x="36" y="48"/>
                  </a:lnTo>
                  <a:lnTo>
                    <a:pt x="26" y="50"/>
                  </a:lnTo>
                  <a:lnTo>
                    <a:pt x="16" y="48"/>
                  </a:lnTo>
                  <a:lnTo>
                    <a:pt x="8" y="44"/>
                  </a:lnTo>
                  <a:lnTo>
                    <a:pt x="2" y="36"/>
                  </a:lnTo>
                  <a:lnTo>
                    <a:pt x="0" y="26"/>
                  </a:lnTo>
                  <a:lnTo>
                    <a:pt x="2" y="16"/>
                  </a:lnTo>
                  <a:lnTo>
                    <a:pt x="8" y="8"/>
                  </a:lnTo>
                  <a:lnTo>
                    <a:pt x="16" y="2"/>
                  </a:lnTo>
                  <a:lnTo>
                    <a:pt x="26" y="0"/>
                  </a:lnTo>
                  <a:lnTo>
                    <a:pt x="36" y="2"/>
                  </a:lnTo>
                  <a:lnTo>
                    <a:pt x="44" y="8"/>
                  </a:lnTo>
                  <a:lnTo>
                    <a:pt x="50" y="16"/>
                  </a:lnTo>
                  <a:lnTo>
                    <a:pt x="5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98" name="Freeform 836">
              <a:extLst>
                <a:ext uri="{FF2B5EF4-FFF2-40B4-BE49-F238E27FC236}">
                  <a16:creationId xmlns:a16="http://schemas.microsoft.com/office/drawing/2014/main" id="{2966D925-AB1A-4CBF-B89C-F2661484485B}"/>
                </a:ext>
              </a:extLst>
            </p:cNvPr>
            <p:cNvSpPr>
              <a:spLocks/>
            </p:cNvSpPr>
            <p:nvPr/>
          </p:nvSpPr>
          <p:spPr bwMode="auto">
            <a:xfrm>
              <a:off x="4401" y="2213"/>
              <a:ext cx="52" cy="52"/>
            </a:xfrm>
            <a:custGeom>
              <a:avLst/>
              <a:gdLst>
                <a:gd name="T0" fmla="*/ 52 w 52"/>
                <a:gd name="T1" fmla="*/ 26 h 52"/>
                <a:gd name="T2" fmla="*/ 52 w 52"/>
                <a:gd name="T3" fmla="*/ 26 h 52"/>
                <a:gd name="T4" fmla="*/ 50 w 52"/>
                <a:gd name="T5" fmla="*/ 36 h 52"/>
                <a:gd name="T6" fmla="*/ 44 w 52"/>
                <a:gd name="T7" fmla="*/ 44 h 52"/>
                <a:gd name="T8" fmla="*/ 36 w 52"/>
                <a:gd name="T9" fmla="*/ 50 h 52"/>
                <a:gd name="T10" fmla="*/ 26 w 52"/>
                <a:gd name="T11" fmla="*/ 52 h 52"/>
                <a:gd name="T12" fmla="*/ 26 w 52"/>
                <a:gd name="T13" fmla="*/ 52 h 52"/>
                <a:gd name="T14" fmla="*/ 16 w 52"/>
                <a:gd name="T15" fmla="*/ 50 h 52"/>
                <a:gd name="T16" fmla="*/ 8 w 52"/>
                <a:gd name="T17" fmla="*/ 44 h 52"/>
                <a:gd name="T18" fmla="*/ 2 w 52"/>
                <a:gd name="T19" fmla="*/ 36 h 52"/>
                <a:gd name="T20" fmla="*/ 0 w 52"/>
                <a:gd name="T21" fmla="*/ 26 h 52"/>
                <a:gd name="T22" fmla="*/ 0 w 52"/>
                <a:gd name="T23" fmla="*/ 26 h 52"/>
                <a:gd name="T24" fmla="*/ 2 w 52"/>
                <a:gd name="T25" fmla="*/ 16 h 52"/>
                <a:gd name="T26" fmla="*/ 8 w 52"/>
                <a:gd name="T27" fmla="*/ 8 h 52"/>
                <a:gd name="T28" fmla="*/ 16 w 52"/>
                <a:gd name="T29" fmla="*/ 2 h 52"/>
                <a:gd name="T30" fmla="*/ 26 w 52"/>
                <a:gd name="T31" fmla="*/ 0 h 52"/>
                <a:gd name="T32" fmla="*/ 26 w 52"/>
                <a:gd name="T33" fmla="*/ 0 h 52"/>
                <a:gd name="T34" fmla="*/ 36 w 52"/>
                <a:gd name="T35" fmla="*/ 2 h 52"/>
                <a:gd name="T36" fmla="*/ 44 w 52"/>
                <a:gd name="T37" fmla="*/ 8 h 52"/>
                <a:gd name="T38" fmla="*/ 50 w 52"/>
                <a:gd name="T39" fmla="*/ 16 h 52"/>
                <a:gd name="T40" fmla="*/ 52 w 52"/>
                <a:gd name="T41" fmla="*/ 26 h 52"/>
                <a:gd name="T42" fmla="*/ 52 w 52"/>
                <a:gd name="T43" fmla="*/ 26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2"/>
                <a:gd name="T68" fmla="*/ 52 w 52"/>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2">
                  <a:moveTo>
                    <a:pt x="52" y="26"/>
                  </a:moveTo>
                  <a:lnTo>
                    <a:pt x="52" y="26"/>
                  </a:lnTo>
                  <a:lnTo>
                    <a:pt x="50" y="36"/>
                  </a:lnTo>
                  <a:lnTo>
                    <a:pt x="44" y="44"/>
                  </a:lnTo>
                  <a:lnTo>
                    <a:pt x="36" y="50"/>
                  </a:lnTo>
                  <a:lnTo>
                    <a:pt x="26" y="52"/>
                  </a:lnTo>
                  <a:lnTo>
                    <a:pt x="16" y="50"/>
                  </a:lnTo>
                  <a:lnTo>
                    <a:pt x="8" y="44"/>
                  </a:lnTo>
                  <a:lnTo>
                    <a:pt x="2" y="36"/>
                  </a:lnTo>
                  <a:lnTo>
                    <a:pt x="0" y="26"/>
                  </a:lnTo>
                  <a:lnTo>
                    <a:pt x="2" y="16"/>
                  </a:lnTo>
                  <a:lnTo>
                    <a:pt x="8" y="8"/>
                  </a:lnTo>
                  <a:lnTo>
                    <a:pt x="16" y="2"/>
                  </a:lnTo>
                  <a:lnTo>
                    <a:pt x="26" y="0"/>
                  </a:lnTo>
                  <a:lnTo>
                    <a:pt x="36" y="2"/>
                  </a:lnTo>
                  <a:lnTo>
                    <a:pt x="44" y="8"/>
                  </a:lnTo>
                  <a:lnTo>
                    <a:pt x="50" y="16"/>
                  </a:lnTo>
                  <a:lnTo>
                    <a:pt x="5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99" name="Freeform 837">
              <a:extLst>
                <a:ext uri="{FF2B5EF4-FFF2-40B4-BE49-F238E27FC236}">
                  <a16:creationId xmlns:a16="http://schemas.microsoft.com/office/drawing/2014/main" id="{FEDC12D8-A8E1-4992-8626-BEC5DD3DBE0E}"/>
                </a:ext>
              </a:extLst>
            </p:cNvPr>
            <p:cNvSpPr>
              <a:spLocks/>
            </p:cNvSpPr>
            <p:nvPr/>
          </p:nvSpPr>
          <p:spPr bwMode="auto">
            <a:xfrm>
              <a:off x="4441" y="2235"/>
              <a:ext cx="50" cy="50"/>
            </a:xfrm>
            <a:custGeom>
              <a:avLst/>
              <a:gdLst>
                <a:gd name="T0" fmla="*/ 50 w 50"/>
                <a:gd name="T1" fmla="*/ 24 h 50"/>
                <a:gd name="T2" fmla="*/ 50 w 50"/>
                <a:gd name="T3" fmla="*/ 24 h 50"/>
                <a:gd name="T4" fmla="*/ 48 w 50"/>
                <a:gd name="T5" fmla="*/ 34 h 50"/>
                <a:gd name="T6" fmla="*/ 44 w 50"/>
                <a:gd name="T7" fmla="*/ 42 h 50"/>
                <a:gd name="T8" fmla="*/ 34 w 50"/>
                <a:gd name="T9" fmla="*/ 48 h 50"/>
                <a:gd name="T10" fmla="*/ 24 w 50"/>
                <a:gd name="T11" fmla="*/ 50 h 50"/>
                <a:gd name="T12" fmla="*/ 24 w 50"/>
                <a:gd name="T13" fmla="*/ 50 h 50"/>
                <a:gd name="T14" fmla="*/ 14 w 50"/>
                <a:gd name="T15" fmla="*/ 48 h 50"/>
                <a:gd name="T16" fmla="*/ 6 w 50"/>
                <a:gd name="T17" fmla="*/ 42 h 50"/>
                <a:gd name="T18" fmla="*/ 2 w 50"/>
                <a:gd name="T19" fmla="*/ 34 h 50"/>
                <a:gd name="T20" fmla="*/ 0 w 50"/>
                <a:gd name="T21" fmla="*/ 24 h 50"/>
                <a:gd name="T22" fmla="*/ 0 w 50"/>
                <a:gd name="T23" fmla="*/ 24 h 50"/>
                <a:gd name="T24" fmla="*/ 2 w 50"/>
                <a:gd name="T25" fmla="*/ 14 h 50"/>
                <a:gd name="T26" fmla="*/ 6 w 50"/>
                <a:gd name="T27" fmla="*/ 6 h 50"/>
                <a:gd name="T28" fmla="*/ 14 w 50"/>
                <a:gd name="T29" fmla="*/ 2 h 50"/>
                <a:gd name="T30" fmla="*/ 24 w 50"/>
                <a:gd name="T31" fmla="*/ 0 h 50"/>
                <a:gd name="T32" fmla="*/ 24 w 50"/>
                <a:gd name="T33" fmla="*/ 0 h 50"/>
                <a:gd name="T34" fmla="*/ 34 w 50"/>
                <a:gd name="T35" fmla="*/ 2 h 50"/>
                <a:gd name="T36" fmla="*/ 44 w 50"/>
                <a:gd name="T37" fmla="*/ 6 h 50"/>
                <a:gd name="T38" fmla="*/ 48 w 50"/>
                <a:gd name="T39" fmla="*/ 14 h 50"/>
                <a:gd name="T40" fmla="*/ 50 w 50"/>
                <a:gd name="T41" fmla="*/ 24 h 50"/>
                <a:gd name="T42" fmla="*/ 50 w 50"/>
                <a:gd name="T43" fmla="*/ 24 h 5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
                <a:gd name="T67" fmla="*/ 0 h 50"/>
                <a:gd name="T68" fmla="*/ 50 w 50"/>
                <a:gd name="T69" fmla="*/ 50 h 5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 h="50">
                  <a:moveTo>
                    <a:pt x="50" y="24"/>
                  </a:moveTo>
                  <a:lnTo>
                    <a:pt x="50" y="24"/>
                  </a:lnTo>
                  <a:lnTo>
                    <a:pt x="48" y="34"/>
                  </a:lnTo>
                  <a:lnTo>
                    <a:pt x="44" y="42"/>
                  </a:lnTo>
                  <a:lnTo>
                    <a:pt x="34" y="48"/>
                  </a:lnTo>
                  <a:lnTo>
                    <a:pt x="24" y="50"/>
                  </a:lnTo>
                  <a:lnTo>
                    <a:pt x="14" y="48"/>
                  </a:lnTo>
                  <a:lnTo>
                    <a:pt x="6" y="42"/>
                  </a:lnTo>
                  <a:lnTo>
                    <a:pt x="2" y="34"/>
                  </a:lnTo>
                  <a:lnTo>
                    <a:pt x="0" y="24"/>
                  </a:lnTo>
                  <a:lnTo>
                    <a:pt x="2" y="14"/>
                  </a:lnTo>
                  <a:lnTo>
                    <a:pt x="6" y="6"/>
                  </a:lnTo>
                  <a:lnTo>
                    <a:pt x="14" y="2"/>
                  </a:lnTo>
                  <a:lnTo>
                    <a:pt x="24" y="0"/>
                  </a:lnTo>
                  <a:lnTo>
                    <a:pt x="34" y="2"/>
                  </a:lnTo>
                  <a:lnTo>
                    <a:pt x="44" y="6"/>
                  </a:lnTo>
                  <a:lnTo>
                    <a:pt x="48" y="14"/>
                  </a:lnTo>
                  <a:lnTo>
                    <a:pt x="50"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00" name="Freeform 838">
              <a:extLst>
                <a:ext uri="{FF2B5EF4-FFF2-40B4-BE49-F238E27FC236}">
                  <a16:creationId xmlns:a16="http://schemas.microsoft.com/office/drawing/2014/main" id="{B6D7C1B3-FF0B-45CE-B6D1-9C9D5712B94B}"/>
                </a:ext>
              </a:extLst>
            </p:cNvPr>
            <p:cNvSpPr>
              <a:spLocks/>
            </p:cNvSpPr>
            <p:nvPr/>
          </p:nvSpPr>
          <p:spPr bwMode="auto">
            <a:xfrm>
              <a:off x="4084" y="2463"/>
              <a:ext cx="153" cy="82"/>
            </a:xfrm>
            <a:custGeom>
              <a:avLst/>
              <a:gdLst>
                <a:gd name="T0" fmla="*/ 0 w 153"/>
                <a:gd name="T1" fmla="*/ 22 h 82"/>
                <a:gd name="T2" fmla="*/ 0 w 153"/>
                <a:gd name="T3" fmla="*/ 22 h 82"/>
                <a:gd name="T4" fmla="*/ 6 w 153"/>
                <a:gd name="T5" fmla="*/ 18 h 82"/>
                <a:gd name="T6" fmla="*/ 16 w 153"/>
                <a:gd name="T7" fmla="*/ 14 h 82"/>
                <a:gd name="T8" fmla="*/ 28 w 153"/>
                <a:gd name="T9" fmla="*/ 8 h 82"/>
                <a:gd name="T10" fmla="*/ 44 w 153"/>
                <a:gd name="T11" fmla="*/ 4 h 82"/>
                <a:gd name="T12" fmla="*/ 62 w 153"/>
                <a:gd name="T13" fmla="*/ 2 h 82"/>
                <a:gd name="T14" fmla="*/ 87 w 153"/>
                <a:gd name="T15" fmla="*/ 0 h 82"/>
                <a:gd name="T16" fmla="*/ 113 w 153"/>
                <a:gd name="T17" fmla="*/ 4 h 82"/>
                <a:gd name="T18" fmla="*/ 113 w 153"/>
                <a:gd name="T19" fmla="*/ 4 h 82"/>
                <a:gd name="T20" fmla="*/ 127 w 153"/>
                <a:gd name="T21" fmla="*/ 6 h 82"/>
                <a:gd name="T22" fmla="*/ 141 w 153"/>
                <a:gd name="T23" fmla="*/ 6 h 82"/>
                <a:gd name="T24" fmla="*/ 153 w 153"/>
                <a:gd name="T25" fmla="*/ 6 h 82"/>
                <a:gd name="T26" fmla="*/ 153 w 153"/>
                <a:gd name="T27" fmla="*/ 6 h 82"/>
                <a:gd name="T28" fmla="*/ 149 w 153"/>
                <a:gd name="T29" fmla="*/ 18 h 82"/>
                <a:gd name="T30" fmla="*/ 145 w 153"/>
                <a:gd name="T31" fmla="*/ 30 h 82"/>
                <a:gd name="T32" fmla="*/ 137 w 153"/>
                <a:gd name="T33" fmla="*/ 44 h 82"/>
                <a:gd name="T34" fmla="*/ 125 w 153"/>
                <a:gd name="T35" fmla="*/ 58 h 82"/>
                <a:gd name="T36" fmla="*/ 119 w 153"/>
                <a:gd name="T37" fmla="*/ 64 h 82"/>
                <a:gd name="T38" fmla="*/ 111 w 153"/>
                <a:gd name="T39" fmla="*/ 70 h 82"/>
                <a:gd name="T40" fmla="*/ 103 w 153"/>
                <a:gd name="T41" fmla="*/ 74 h 82"/>
                <a:gd name="T42" fmla="*/ 93 w 153"/>
                <a:gd name="T43" fmla="*/ 78 h 82"/>
                <a:gd name="T44" fmla="*/ 83 w 153"/>
                <a:gd name="T45" fmla="*/ 80 h 82"/>
                <a:gd name="T46" fmla="*/ 71 w 153"/>
                <a:gd name="T47" fmla="*/ 82 h 82"/>
                <a:gd name="T48" fmla="*/ 71 w 153"/>
                <a:gd name="T49" fmla="*/ 82 h 82"/>
                <a:gd name="T50" fmla="*/ 58 w 153"/>
                <a:gd name="T51" fmla="*/ 80 h 82"/>
                <a:gd name="T52" fmla="*/ 48 w 153"/>
                <a:gd name="T53" fmla="*/ 78 h 82"/>
                <a:gd name="T54" fmla="*/ 38 w 153"/>
                <a:gd name="T55" fmla="*/ 76 h 82"/>
                <a:gd name="T56" fmla="*/ 30 w 153"/>
                <a:gd name="T57" fmla="*/ 72 h 82"/>
                <a:gd name="T58" fmla="*/ 18 w 153"/>
                <a:gd name="T59" fmla="*/ 62 h 82"/>
                <a:gd name="T60" fmla="*/ 10 w 153"/>
                <a:gd name="T61" fmla="*/ 52 h 82"/>
                <a:gd name="T62" fmla="*/ 4 w 153"/>
                <a:gd name="T63" fmla="*/ 42 h 82"/>
                <a:gd name="T64" fmla="*/ 2 w 153"/>
                <a:gd name="T65" fmla="*/ 32 h 82"/>
                <a:gd name="T66" fmla="*/ 0 w 153"/>
                <a:gd name="T67" fmla="*/ 22 h 82"/>
                <a:gd name="T68" fmla="*/ 0 w 153"/>
                <a:gd name="T69" fmla="*/ 22 h 8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53"/>
                <a:gd name="T106" fmla="*/ 0 h 82"/>
                <a:gd name="T107" fmla="*/ 153 w 153"/>
                <a:gd name="T108" fmla="*/ 82 h 8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53" h="82">
                  <a:moveTo>
                    <a:pt x="0" y="22"/>
                  </a:moveTo>
                  <a:lnTo>
                    <a:pt x="0" y="22"/>
                  </a:lnTo>
                  <a:lnTo>
                    <a:pt x="6" y="18"/>
                  </a:lnTo>
                  <a:lnTo>
                    <a:pt x="16" y="14"/>
                  </a:lnTo>
                  <a:lnTo>
                    <a:pt x="28" y="8"/>
                  </a:lnTo>
                  <a:lnTo>
                    <a:pt x="44" y="4"/>
                  </a:lnTo>
                  <a:lnTo>
                    <a:pt x="62" y="2"/>
                  </a:lnTo>
                  <a:lnTo>
                    <a:pt x="87" y="0"/>
                  </a:lnTo>
                  <a:lnTo>
                    <a:pt x="113" y="4"/>
                  </a:lnTo>
                  <a:lnTo>
                    <a:pt x="127" y="6"/>
                  </a:lnTo>
                  <a:lnTo>
                    <a:pt x="141" y="6"/>
                  </a:lnTo>
                  <a:lnTo>
                    <a:pt x="153" y="6"/>
                  </a:lnTo>
                  <a:lnTo>
                    <a:pt x="149" y="18"/>
                  </a:lnTo>
                  <a:lnTo>
                    <a:pt x="145" y="30"/>
                  </a:lnTo>
                  <a:lnTo>
                    <a:pt x="137" y="44"/>
                  </a:lnTo>
                  <a:lnTo>
                    <a:pt x="125" y="58"/>
                  </a:lnTo>
                  <a:lnTo>
                    <a:pt x="119" y="64"/>
                  </a:lnTo>
                  <a:lnTo>
                    <a:pt x="111" y="70"/>
                  </a:lnTo>
                  <a:lnTo>
                    <a:pt x="103" y="74"/>
                  </a:lnTo>
                  <a:lnTo>
                    <a:pt x="93" y="78"/>
                  </a:lnTo>
                  <a:lnTo>
                    <a:pt x="83" y="80"/>
                  </a:lnTo>
                  <a:lnTo>
                    <a:pt x="71" y="82"/>
                  </a:lnTo>
                  <a:lnTo>
                    <a:pt x="58" y="80"/>
                  </a:lnTo>
                  <a:lnTo>
                    <a:pt x="48" y="78"/>
                  </a:lnTo>
                  <a:lnTo>
                    <a:pt x="38" y="76"/>
                  </a:lnTo>
                  <a:lnTo>
                    <a:pt x="30" y="72"/>
                  </a:lnTo>
                  <a:lnTo>
                    <a:pt x="18" y="62"/>
                  </a:lnTo>
                  <a:lnTo>
                    <a:pt x="10" y="52"/>
                  </a:lnTo>
                  <a:lnTo>
                    <a:pt x="4" y="42"/>
                  </a:lnTo>
                  <a:lnTo>
                    <a:pt x="2" y="32"/>
                  </a:lnTo>
                  <a:lnTo>
                    <a:pt x="0" y="22"/>
                  </a:lnTo>
                  <a:close/>
                </a:path>
              </a:pathLst>
            </a:custGeom>
            <a:solidFill>
              <a:srgbClr val="ED1A3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01" name="Freeform 839">
              <a:extLst>
                <a:ext uri="{FF2B5EF4-FFF2-40B4-BE49-F238E27FC236}">
                  <a16:creationId xmlns:a16="http://schemas.microsoft.com/office/drawing/2014/main" id="{2D07FEA5-4271-445D-87A2-347B3A461F07}"/>
                </a:ext>
              </a:extLst>
            </p:cNvPr>
            <p:cNvSpPr>
              <a:spLocks/>
            </p:cNvSpPr>
            <p:nvPr/>
          </p:nvSpPr>
          <p:spPr bwMode="auto">
            <a:xfrm>
              <a:off x="4100" y="2481"/>
              <a:ext cx="121" cy="34"/>
            </a:xfrm>
            <a:custGeom>
              <a:avLst/>
              <a:gdLst>
                <a:gd name="T0" fmla="*/ 0 w 121"/>
                <a:gd name="T1" fmla="*/ 12 h 34"/>
                <a:gd name="T2" fmla="*/ 0 w 121"/>
                <a:gd name="T3" fmla="*/ 12 h 34"/>
                <a:gd name="T4" fmla="*/ 6 w 121"/>
                <a:gd name="T5" fmla="*/ 8 h 34"/>
                <a:gd name="T6" fmla="*/ 22 w 121"/>
                <a:gd name="T7" fmla="*/ 4 h 34"/>
                <a:gd name="T8" fmla="*/ 34 w 121"/>
                <a:gd name="T9" fmla="*/ 2 h 34"/>
                <a:gd name="T10" fmla="*/ 50 w 121"/>
                <a:gd name="T11" fmla="*/ 0 h 34"/>
                <a:gd name="T12" fmla="*/ 69 w 121"/>
                <a:gd name="T13" fmla="*/ 0 h 34"/>
                <a:gd name="T14" fmla="*/ 89 w 121"/>
                <a:gd name="T15" fmla="*/ 2 h 34"/>
                <a:gd name="T16" fmla="*/ 89 w 121"/>
                <a:gd name="T17" fmla="*/ 2 h 34"/>
                <a:gd name="T18" fmla="*/ 101 w 121"/>
                <a:gd name="T19" fmla="*/ 2 h 34"/>
                <a:gd name="T20" fmla="*/ 111 w 121"/>
                <a:gd name="T21" fmla="*/ 4 h 34"/>
                <a:gd name="T22" fmla="*/ 121 w 121"/>
                <a:gd name="T23" fmla="*/ 2 h 34"/>
                <a:gd name="T24" fmla="*/ 121 w 121"/>
                <a:gd name="T25" fmla="*/ 2 h 34"/>
                <a:gd name="T26" fmla="*/ 117 w 121"/>
                <a:gd name="T27" fmla="*/ 8 h 34"/>
                <a:gd name="T28" fmla="*/ 115 w 121"/>
                <a:gd name="T29" fmla="*/ 14 h 34"/>
                <a:gd name="T30" fmla="*/ 109 w 121"/>
                <a:gd name="T31" fmla="*/ 18 h 34"/>
                <a:gd name="T32" fmla="*/ 99 w 121"/>
                <a:gd name="T33" fmla="*/ 24 h 34"/>
                <a:gd name="T34" fmla="*/ 89 w 121"/>
                <a:gd name="T35" fmla="*/ 30 h 34"/>
                <a:gd name="T36" fmla="*/ 73 w 121"/>
                <a:gd name="T37" fmla="*/ 34 h 34"/>
                <a:gd name="T38" fmla="*/ 55 w 121"/>
                <a:gd name="T39" fmla="*/ 34 h 34"/>
                <a:gd name="T40" fmla="*/ 55 w 121"/>
                <a:gd name="T41" fmla="*/ 34 h 34"/>
                <a:gd name="T42" fmla="*/ 38 w 121"/>
                <a:gd name="T43" fmla="*/ 34 h 34"/>
                <a:gd name="T44" fmla="*/ 24 w 121"/>
                <a:gd name="T45" fmla="*/ 30 h 34"/>
                <a:gd name="T46" fmla="*/ 14 w 121"/>
                <a:gd name="T47" fmla="*/ 28 h 34"/>
                <a:gd name="T48" fmla="*/ 8 w 121"/>
                <a:gd name="T49" fmla="*/ 22 h 34"/>
                <a:gd name="T50" fmla="*/ 2 w 121"/>
                <a:gd name="T51" fmla="*/ 18 h 34"/>
                <a:gd name="T52" fmla="*/ 0 w 121"/>
                <a:gd name="T53" fmla="*/ 14 h 34"/>
                <a:gd name="T54" fmla="*/ 0 w 121"/>
                <a:gd name="T55" fmla="*/ 12 h 34"/>
                <a:gd name="T56" fmla="*/ 0 w 121"/>
                <a:gd name="T57" fmla="*/ 12 h 3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21"/>
                <a:gd name="T88" fmla="*/ 0 h 34"/>
                <a:gd name="T89" fmla="*/ 121 w 121"/>
                <a:gd name="T90" fmla="*/ 34 h 3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21" h="34">
                  <a:moveTo>
                    <a:pt x="0" y="12"/>
                  </a:moveTo>
                  <a:lnTo>
                    <a:pt x="0" y="12"/>
                  </a:lnTo>
                  <a:lnTo>
                    <a:pt x="6" y="8"/>
                  </a:lnTo>
                  <a:lnTo>
                    <a:pt x="22" y="4"/>
                  </a:lnTo>
                  <a:lnTo>
                    <a:pt x="34" y="2"/>
                  </a:lnTo>
                  <a:lnTo>
                    <a:pt x="50" y="0"/>
                  </a:lnTo>
                  <a:lnTo>
                    <a:pt x="69" y="0"/>
                  </a:lnTo>
                  <a:lnTo>
                    <a:pt x="89" y="2"/>
                  </a:lnTo>
                  <a:lnTo>
                    <a:pt x="101" y="2"/>
                  </a:lnTo>
                  <a:lnTo>
                    <a:pt x="111" y="4"/>
                  </a:lnTo>
                  <a:lnTo>
                    <a:pt x="121" y="2"/>
                  </a:lnTo>
                  <a:lnTo>
                    <a:pt x="117" y="8"/>
                  </a:lnTo>
                  <a:lnTo>
                    <a:pt x="115" y="14"/>
                  </a:lnTo>
                  <a:lnTo>
                    <a:pt x="109" y="18"/>
                  </a:lnTo>
                  <a:lnTo>
                    <a:pt x="99" y="24"/>
                  </a:lnTo>
                  <a:lnTo>
                    <a:pt x="89" y="30"/>
                  </a:lnTo>
                  <a:lnTo>
                    <a:pt x="73" y="34"/>
                  </a:lnTo>
                  <a:lnTo>
                    <a:pt x="55" y="34"/>
                  </a:lnTo>
                  <a:lnTo>
                    <a:pt x="38" y="34"/>
                  </a:lnTo>
                  <a:lnTo>
                    <a:pt x="24" y="30"/>
                  </a:lnTo>
                  <a:lnTo>
                    <a:pt x="14" y="28"/>
                  </a:lnTo>
                  <a:lnTo>
                    <a:pt x="8" y="22"/>
                  </a:lnTo>
                  <a:lnTo>
                    <a:pt x="2" y="18"/>
                  </a:lnTo>
                  <a:lnTo>
                    <a:pt x="0" y="14"/>
                  </a:lnTo>
                  <a:lnTo>
                    <a:pt x="0"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02" name="Freeform 840">
              <a:extLst>
                <a:ext uri="{FF2B5EF4-FFF2-40B4-BE49-F238E27FC236}">
                  <a16:creationId xmlns:a16="http://schemas.microsoft.com/office/drawing/2014/main" id="{458659B9-08CE-43A4-A8D2-D41DF0FDF263}"/>
                </a:ext>
              </a:extLst>
            </p:cNvPr>
            <p:cNvSpPr>
              <a:spLocks/>
            </p:cNvSpPr>
            <p:nvPr/>
          </p:nvSpPr>
          <p:spPr bwMode="auto">
            <a:xfrm>
              <a:off x="4104" y="2497"/>
              <a:ext cx="107" cy="18"/>
            </a:xfrm>
            <a:custGeom>
              <a:avLst/>
              <a:gdLst>
                <a:gd name="T0" fmla="*/ 0 w 107"/>
                <a:gd name="T1" fmla="*/ 4 h 18"/>
                <a:gd name="T2" fmla="*/ 0 w 107"/>
                <a:gd name="T3" fmla="*/ 4 h 18"/>
                <a:gd name="T4" fmla="*/ 6 w 107"/>
                <a:gd name="T5" fmla="*/ 8 h 18"/>
                <a:gd name="T6" fmla="*/ 16 w 107"/>
                <a:gd name="T7" fmla="*/ 14 h 18"/>
                <a:gd name="T8" fmla="*/ 30 w 107"/>
                <a:gd name="T9" fmla="*/ 18 h 18"/>
                <a:gd name="T10" fmla="*/ 51 w 107"/>
                <a:gd name="T11" fmla="*/ 18 h 18"/>
                <a:gd name="T12" fmla="*/ 51 w 107"/>
                <a:gd name="T13" fmla="*/ 18 h 18"/>
                <a:gd name="T14" fmla="*/ 73 w 107"/>
                <a:gd name="T15" fmla="*/ 18 h 18"/>
                <a:gd name="T16" fmla="*/ 89 w 107"/>
                <a:gd name="T17" fmla="*/ 12 h 18"/>
                <a:gd name="T18" fmla="*/ 99 w 107"/>
                <a:gd name="T19" fmla="*/ 6 h 18"/>
                <a:gd name="T20" fmla="*/ 107 w 107"/>
                <a:gd name="T21" fmla="*/ 0 h 18"/>
                <a:gd name="T22" fmla="*/ 107 w 107"/>
                <a:gd name="T23" fmla="*/ 0 h 18"/>
                <a:gd name="T24" fmla="*/ 81 w 107"/>
                <a:gd name="T25" fmla="*/ 6 h 18"/>
                <a:gd name="T26" fmla="*/ 55 w 107"/>
                <a:gd name="T27" fmla="*/ 8 h 18"/>
                <a:gd name="T28" fmla="*/ 28 w 107"/>
                <a:gd name="T29" fmla="*/ 8 h 18"/>
                <a:gd name="T30" fmla="*/ 14 w 107"/>
                <a:gd name="T31" fmla="*/ 6 h 18"/>
                <a:gd name="T32" fmla="*/ 0 w 107"/>
                <a:gd name="T33" fmla="*/ 4 h 18"/>
                <a:gd name="T34" fmla="*/ 0 w 107"/>
                <a:gd name="T35" fmla="*/ 4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7"/>
                <a:gd name="T55" fmla="*/ 0 h 18"/>
                <a:gd name="T56" fmla="*/ 107 w 107"/>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7" h="18">
                  <a:moveTo>
                    <a:pt x="0" y="4"/>
                  </a:moveTo>
                  <a:lnTo>
                    <a:pt x="0" y="4"/>
                  </a:lnTo>
                  <a:lnTo>
                    <a:pt x="6" y="8"/>
                  </a:lnTo>
                  <a:lnTo>
                    <a:pt x="16" y="14"/>
                  </a:lnTo>
                  <a:lnTo>
                    <a:pt x="30" y="18"/>
                  </a:lnTo>
                  <a:lnTo>
                    <a:pt x="51" y="18"/>
                  </a:lnTo>
                  <a:lnTo>
                    <a:pt x="73" y="18"/>
                  </a:lnTo>
                  <a:lnTo>
                    <a:pt x="89" y="12"/>
                  </a:lnTo>
                  <a:lnTo>
                    <a:pt x="99" y="6"/>
                  </a:lnTo>
                  <a:lnTo>
                    <a:pt x="107" y="0"/>
                  </a:lnTo>
                  <a:lnTo>
                    <a:pt x="81" y="6"/>
                  </a:lnTo>
                  <a:lnTo>
                    <a:pt x="55" y="8"/>
                  </a:lnTo>
                  <a:lnTo>
                    <a:pt x="28" y="8"/>
                  </a:lnTo>
                  <a:lnTo>
                    <a:pt x="14" y="6"/>
                  </a:lnTo>
                  <a:lnTo>
                    <a:pt x="0"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03" name="Freeform 841">
              <a:extLst>
                <a:ext uri="{FF2B5EF4-FFF2-40B4-BE49-F238E27FC236}">
                  <a16:creationId xmlns:a16="http://schemas.microsoft.com/office/drawing/2014/main" id="{519940F2-F786-42FA-AE32-09654CD4DC8E}"/>
                </a:ext>
              </a:extLst>
            </p:cNvPr>
            <p:cNvSpPr>
              <a:spLocks/>
            </p:cNvSpPr>
            <p:nvPr/>
          </p:nvSpPr>
          <p:spPr bwMode="auto">
            <a:xfrm>
              <a:off x="4100" y="2481"/>
              <a:ext cx="121" cy="24"/>
            </a:xfrm>
            <a:custGeom>
              <a:avLst/>
              <a:gdLst>
                <a:gd name="T0" fmla="*/ 111 w 121"/>
                <a:gd name="T1" fmla="*/ 16 h 24"/>
                <a:gd name="T2" fmla="*/ 111 w 121"/>
                <a:gd name="T3" fmla="*/ 16 h 24"/>
                <a:gd name="T4" fmla="*/ 119 w 121"/>
                <a:gd name="T5" fmla="*/ 6 h 24"/>
                <a:gd name="T6" fmla="*/ 121 w 121"/>
                <a:gd name="T7" fmla="*/ 2 h 24"/>
                <a:gd name="T8" fmla="*/ 121 w 121"/>
                <a:gd name="T9" fmla="*/ 2 h 24"/>
                <a:gd name="T10" fmla="*/ 111 w 121"/>
                <a:gd name="T11" fmla="*/ 4 h 24"/>
                <a:gd name="T12" fmla="*/ 101 w 121"/>
                <a:gd name="T13" fmla="*/ 2 h 24"/>
                <a:gd name="T14" fmla="*/ 89 w 121"/>
                <a:gd name="T15" fmla="*/ 2 h 24"/>
                <a:gd name="T16" fmla="*/ 89 w 121"/>
                <a:gd name="T17" fmla="*/ 2 h 24"/>
                <a:gd name="T18" fmla="*/ 69 w 121"/>
                <a:gd name="T19" fmla="*/ 0 h 24"/>
                <a:gd name="T20" fmla="*/ 50 w 121"/>
                <a:gd name="T21" fmla="*/ 0 h 24"/>
                <a:gd name="T22" fmla="*/ 34 w 121"/>
                <a:gd name="T23" fmla="*/ 2 h 24"/>
                <a:gd name="T24" fmla="*/ 22 w 121"/>
                <a:gd name="T25" fmla="*/ 4 h 24"/>
                <a:gd name="T26" fmla="*/ 6 w 121"/>
                <a:gd name="T27" fmla="*/ 8 h 24"/>
                <a:gd name="T28" fmla="*/ 0 w 121"/>
                <a:gd name="T29" fmla="*/ 12 h 24"/>
                <a:gd name="T30" fmla="*/ 0 w 121"/>
                <a:gd name="T31" fmla="*/ 12 h 24"/>
                <a:gd name="T32" fmla="*/ 0 w 121"/>
                <a:gd name="T33" fmla="*/ 14 h 24"/>
                <a:gd name="T34" fmla="*/ 4 w 121"/>
                <a:gd name="T35" fmla="*/ 20 h 24"/>
                <a:gd name="T36" fmla="*/ 4 w 121"/>
                <a:gd name="T37" fmla="*/ 20 h 24"/>
                <a:gd name="T38" fmla="*/ 18 w 121"/>
                <a:gd name="T39" fmla="*/ 22 h 24"/>
                <a:gd name="T40" fmla="*/ 32 w 121"/>
                <a:gd name="T41" fmla="*/ 24 h 24"/>
                <a:gd name="T42" fmla="*/ 59 w 121"/>
                <a:gd name="T43" fmla="*/ 24 h 24"/>
                <a:gd name="T44" fmla="*/ 85 w 121"/>
                <a:gd name="T45" fmla="*/ 22 h 24"/>
                <a:gd name="T46" fmla="*/ 111 w 121"/>
                <a:gd name="T47" fmla="*/ 16 h 24"/>
                <a:gd name="T48" fmla="*/ 111 w 121"/>
                <a:gd name="T49" fmla="*/ 16 h 2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1"/>
                <a:gd name="T76" fmla="*/ 0 h 24"/>
                <a:gd name="T77" fmla="*/ 121 w 121"/>
                <a:gd name="T78" fmla="*/ 24 h 2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1" h="24">
                  <a:moveTo>
                    <a:pt x="111" y="16"/>
                  </a:moveTo>
                  <a:lnTo>
                    <a:pt x="111" y="16"/>
                  </a:lnTo>
                  <a:lnTo>
                    <a:pt x="119" y="6"/>
                  </a:lnTo>
                  <a:lnTo>
                    <a:pt x="121" y="2"/>
                  </a:lnTo>
                  <a:lnTo>
                    <a:pt x="111" y="4"/>
                  </a:lnTo>
                  <a:lnTo>
                    <a:pt x="101" y="2"/>
                  </a:lnTo>
                  <a:lnTo>
                    <a:pt x="89" y="2"/>
                  </a:lnTo>
                  <a:lnTo>
                    <a:pt x="69" y="0"/>
                  </a:lnTo>
                  <a:lnTo>
                    <a:pt x="50" y="0"/>
                  </a:lnTo>
                  <a:lnTo>
                    <a:pt x="34" y="2"/>
                  </a:lnTo>
                  <a:lnTo>
                    <a:pt x="22" y="4"/>
                  </a:lnTo>
                  <a:lnTo>
                    <a:pt x="6" y="8"/>
                  </a:lnTo>
                  <a:lnTo>
                    <a:pt x="0" y="12"/>
                  </a:lnTo>
                  <a:lnTo>
                    <a:pt x="0" y="14"/>
                  </a:lnTo>
                  <a:lnTo>
                    <a:pt x="4" y="20"/>
                  </a:lnTo>
                  <a:lnTo>
                    <a:pt x="18" y="22"/>
                  </a:lnTo>
                  <a:lnTo>
                    <a:pt x="32" y="24"/>
                  </a:lnTo>
                  <a:lnTo>
                    <a:pt x="59" y="24"/>
                  </a:lnTo>
                  <a:lnTo>
                    <a:pt x="85" y="22"/>
                  </a:lnTo>
                  <a:lnTo>
                    <a:pt x="111"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04" name="Freeform 842">
              <a:extLst>
                <a:ext uri="{FF2B5EF4-FFF2-40B4-BE49-F238E27FC236}">
                  <a16:creationId xmlns:a16="http://schemas.microsoft.com/office/drawing/2014/main" id="{D865CA14-5A60-4B7C-8E6B-A758257941BC}"/>
                </a:ext>
              </a:extLst>
            </p:cNvPr>
            <p:cNvSpPr>
              <a:spLocks/>
            </p:cNvSpPr>
            <p:nvPr/>
          </p:nvSpPr>
          <p:spPr bwMode="auto">
            <a:xfrm>
              <a:off x="3800" y="1866"/>
              <a:ext cx="703" cy="493"/>
            </a:xfrm>
            <a:custGeom>
              <a:avLst/>
              <a:gdLst>
                <a:gd name="T0" fmla="*/ 26 w 703"/>
                <a:gd name="T1" fmla="*/ 487 h 493"/>
                <a:gd name="T2" fmla="*/ 52 w 703"/>
                <a:gd name="T3" fmla="*/ 427 h 493"/>
                <a:gd name="T4" fmla="*/ 58 w 703"/>
                <a:gd name="T5" fmla="*/ 417 h 493"/>
                <a:gd name="T6" fmla="*/ 92 w 703"/>
                <a:gd name="T7" fmla="*/ 375 h 493"/>
                <a:gd name="T8" fmla="*/ 132 w 703"/>
                <a:gd name="T9" fmla="*/ 339 h 493"/>
                <a:gd name="T10" fmla="*/ 144 w 703"/>
                <a:gd name="T11" fmla="*/ 331 h 493"/>
                <a:gd name="T12" fmla="*/ 194 w 703"/>
                <a:gd name="T13" fmla="*/ 303 h 493"/>
                <a:gd name="T14" fmla="*/ 210 w 703"/>
                <a:gd name="T15" fmla="*/ 297 h 493"/>
                <a:gd name="T16" fmla="*/ 234 w 703"/>
                <a:gd name="T17" fmla="*/ 293 h 493"/>
                <a:gd name="T18" fmla="*/ 326 w 703"/>
                <a:gd name="T19" fmla="*/ 287 h 493"/>
                <a:gd name="T20" fmla="*/ 357 w 703"/>
                <a:gd name="T21" fmla="*/ 289 h 493"/>
                <a:gd name="T22" fmla="*/ 443 w 703"/>
                <a:gd name="T23" fmla="*/ 299 h 493"/>
                <a:gd name="T24" fmla="*/ 471 w 703"/>
                <a:gd name="T25" fmla="*/ 305 h 493"/>
                <a:gd name="T26" fmla="*/ 523 w 703"/>
                <a:gd name="T27" fmla="*/ 329 h 493"/>
                <a:gd name="T28" fmla="*/ 567 w 703"/>
                <a:gd name="T29" fmla="*/ 355 h 493"/>
                <a:gd name="T30" fmla="*/ 577 w 703"/>
                <a:gd name="T31" fmla="*/ 363 h 493"/>
                <a:gd name="T32" fmla="*/ 603 w 703"/>
                <a:gd name="T33" fmla="*/ 377 h 493"/>
                <a:gd name="T34" fmla="*/ 613 w 703"/>
                <a:gd name="T35" fmla="*/ 379 h 493"/>
                <a:gd name="T36" fmla="*/ 633 w 703"/>
                <a:gd name="T37" fmla="*/ 387 h 493"/>
                <a:gd name="T38" fmla="*/ 659 w 703"/>
                <a:gd name="T39" fmla="*/ 405 h 493"/>
                <a:gd name="T40" fmla="*/ 677 w 703"/>
                <a:gd name="T41" fmla="*/ 433 h 493"/>
                <a:gd name="T42" fmla="*/ 695 w 703"/>
                <a:gd name="T43" fmla="*/ 493 h 493"/>
                <a:gd name="T44" fmla="*/ 697 w 703"/>
                <a:gd name="T45" fmla="*/ 411 h 493"/>
                <a:gd name="T46" fmla="*/ 701 w 703"/>
                <a:gd name="T47" fmla="*/ 307 h 493"/>
                <a:gd name="T48" fmla="*/ 703 w 703"/>
                <a:gd name="T49" fmla="*/ 277 h 493"/>
                <a:gd name="T50" fmla="*/ 699 w 703"/>
                <a:gd name="T51" fmla="*/ 207 h 493"/>
                <a:gd name="T52" fmla="*/ 695 w 703"/>
                <a:gd name="T53" fmla="*/ 189 h 493"/>
                <a:gd name="T54" fmla="*/ 661 w 703"/>
                <a:gd name="T55" fmla="*/ 140 h 493"/>
                <a:gd name="T56" fmla="*/ 619 w 703"/>
                <a:gd name="T57" fmla="*/ 84 h 493"/>
                <a:gd name="T58" fmla="*/ 607 w 703"/>
                <a:gd name="T59" fmla="*/ 76 h 493"/>
                <a:gd name="T60" fmla="*/ 531 w 703"/>
                <a:gd name="T61" fmla="*/ 44 h 493"/>
                <a:gd name="T62" fmla="*/ 439 w 703"/>
                <a:gd name="T63" fmla="*/ 14 h 493"/>
                <a:gd name="T64" fmla="*/ 411 w 703"/>
                <a:gd name="T65" fmla="*/ 8 h 493"/>
                <a:gd name="T66" fmla="*/ 346 w 703"/>
                <a:gd name="T67" fmla="*/ 2 h 493"/>
                <a:gd name="T68" fmla="*/ 298 w 703"/>
                <a:gd name="T69" fmla="*/ 2 h 493"/>
                <a:gd name="T70" fmla="*/ 278 w 703"/>
                <a:gd name="T71" fmla="*/ 4 h 493"/>
                <a:gd name="T72" fmla="*/ 236 w 703"/>
                <a:gd name="T73" fmla="*/ 16 h 493"/>
                <a:gd name="T74" fmla="*/ 150 w 703"/>
                <a:gd name="T75" fmla="*/ 50 h 493"/>
                <a:gd name="T76" fmla="*/ 128 w 703"/>
                <a:gd name="T77" fmla="*/ 62 h 493"/>
                <a:gd name="T78" fmla="*/ 76 w 703"/>
                <a:gd name="T79" fmla="*/ 120 h 493"/>
                <a:gd name="T80" fmla="*/ 30 w 703"/>
                <a:gd name="T81" fmla="*/ 179 h 493"/>
                <a:gd name="T82" fmla="*/ 12 w 703"/>
                <a:gd name="T83" fmla="*/ 241 h 493"/>
                <a:gd name="T84" fmla="*/ 0 w 703"/>
                <a:gd name="T85" fmla="*/ 297 h 493"/>
                <a:gd name="T86" fmla="*/ 0 w 703"/>
                <a:gd name="T87" fmla="*/ 305 h 493"/>
                <a:gd name="T88" fmla="*/ 26 w 703"/>
                <a:gd name="T89" fmla="*/ 487 h 49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703"/>
                <a:gd name="T136" fmla="*/ 0 h 493"/>
                <a:gd name="T137" fmla="*/ 703 w 703"/>
                <a:gd name="T138" fmla="*/ 493 h 49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703" h="493">
                  <a:moveTo>
                    <a:pt x="26" y="487"/>
                  </a:moveTo>
                  <a:lnTo>
                    <a:pt x="26" y="487"/>
                  </a:lnTo>
                  <a:lnTo>
                    <a:pt x="34" y="469"/>
                  </a:lnTo>
                  <a:lnTo>
                    <a:pt x="52" y="427"/>
                  </a:lnTo>
                  <a:lnTo>
                    <a:pt x="58" y="417"/>
                  </a:lnTo>
                  <a:lnTo>
                    <a:pt x="68" y="403"/>
                  </a:lnTo>
                  <a:lnTo>
                    <a:pt x="92" y="375"/>
                  </a:lnTo>
                  <a:lnTo>
                    <a:pt x="120" y="349"/>
                  </a:lnTo>
                  <a:lnTo>
                    <a:pt x="132" y="339"/>
                  </a:lnTo>
                  <a:lnTo>
                    <a:pt x="144" y="331"/>
                  </a:lnTo>
                  <a:lnTo>
                    <a:pt x="180" y="309"/>
                  </a:lnTo>
                  <a:lnTo>
                    <a:pt x="194" y="303"/>
                  </a:lnTo>
                  <a:lnTo>
                    <a:pt x="210" y="297"/>
                  </a:lnTo>
                  <a:lnTo>
                    <a:pt x="220" y="293"/>
                  </a:lnTo>
                  <a:lnTo>
                    <a:pt x="234" y="293"/>
                  </a:lnTo>
                  <a:lnTo>
                    <a:pt x="268" y="289"/>
                  </a:lnTo>
                  <a:lnTo>
                    <a:pt x="326" y="287"/>
                  </a:lnTo>
                  <a:lnTo>
                    <a:pt x="357" y="289"/>
                  </a:lnTo>
                  <a:lnTo>
                    <a:pt x="401" y="293"/>
                  </a:lnTo>
                  <a:lnTo>
                    <a:pt x="443" y="299"/>
                  </a:lnTo>
                  <a:lnTo>
                    <a:pt x="461" y="301"/>
                  </a:lnTo>
                  <a:lnTo>
                    <a:pt x="471" y="305"/>
                  </a:lnTo>
                  <a:lnTo>
                    <a:pt x="523" y="329"/>
                  </a:lnTo>
                  <a:lnTo>
                    <a:pt x="549" y="343"/>
                  </a:lnTo>
                  <a:lnTo>
                    <a:pt x="567" y="355"/>
                  </a:lnTo>
                  <a:lnTo>
                    <a:pt x="577" y="363"/>
                  </a:lnTo>
                  <a:lnTo>
                    <a:pt x="589" y="369"/>
                  </a:lnTo>
                  <a:lnTo>
                    <a:pt x="603" y="377"/>
                  </a:lnTo>
                  <a:lnTo>
                    <a:pt x="613" y="379"/>
                  </a:lnTo>
                  <a:lnTo>
                    <a:pt x="623" y="383"/>
                  </a:lnTo>
                  <a:lnTo>
                    <a:pt x="633" y="387"/>
                  </a:lnTo>
                  <a:lnTo>
                    <a:pt x="647" y="395"/>
                  </a:lnTo>
                  <a:lnTo>
                    <a:pt x="659" y="405"/>
                  </a:lnTo>
                  <a:lnTo>
                    <a:pt x="669" y="417"/>
                  </a:lnTo>
                  <a:lnTo>
                    <a:pt x="677" y="433"/>
                  </a:lnTo>
                  <a:lnTo>
                    <a:pt x="695" y="493"/>
                  </a:lnTo>
                  <a:lnTo>
                    <a:pt x="697" y="411"/>
                  </a:lnTo>
                  <a:lnTo>
                    <a:pt x="699" y="349"/>
                  </a:lnTo>
                  <a:lnTo>
                    <a:pt x="701" y="307"/>
                  </a:lnTo>
                  <a:lnTo>
                    <a:pt x="703" y="277"/>
                  </a:lnTo>
                  <a:lnTo>
                    <a:pt x="701" y="239"/>
                  </a:lnTo>
                  <a:lnTo>
                    <a:pt x="699" y="207"/>
                  </a:lnTo>
                  <a:lnTo>
                    <a:pt x="697" y="195"/>
                  </a:lnTo>
                  <a:lnTo>
                    <a:pt x="695" y="189"/>
                  </a:lnTo>
                  <a:lnTo>
                    <a:pt x="661" y="140"/>
                  </a:lnTo>
                  <a:lnTo>
                    <a:pt x="637" y="106"/>
                  </a:lnTo>
                  <a:lnTo>
                    <a:pt x="619" y="84"/>
                  </a:lnTo>
                  <a:lnTo>
                    <a:pt x="607" y="76"/>
                  </a:lnTo>
                  <a:lnTo>
                    <a:pt x="587" y="66"/>
                  </a:lnTo>
                  <a:lnTo>
                    <a:pt x="531" y="44"/>
                  </a:lnTo>
                  <a:lnTo>
                    <a:pt x="473" y="24"/>
                  </a:lnTo>
                  <a:lnTo>
                    <a:pt x="439" y="14"/>
                  </a:lnTo>
                  <a:lnTo>
                    <a:pt x="411" y="8"/>
                  </a:lnTo>
                  <a:lnTo>
                    <a:pt x="369" y="2"/>
                  </a:lnTo>
                  <a:lnTo>
                    <a:pt x="346" y="2"/>
                  </a:lnTo>
                  <a:lnTo>
                    <a:pt x="322" y="0"/>
                  </a:lnTo>
                  <a:lnTo>
                    <a:pt x="298" y="2"/>
                  </a:lnTo>
                  <a:lnTo>
                    <a:pt x="278" y="4"/>
                  </a:lnTo>
                  <a:lnTo>
                    <a:pt x="258" y="10"/>
                  </a:lnTo>
                  <a:lnTo>
                    <a:pt x="236" y="16"/>
                  </a:lnTo>
                  <a:lnTo>
                    <a:pt x="190" y="32"/>
                  </a:lnTo>
                  <a:lnTo>
                    <a:pt x="150" y="50"/>
                  </a:lnTo>
                  <a:lnTo>
                    <a:pt x="128" y="62"/>
                  </a:lnTo>
                  <a:lnTo>
                    <a:pt x="106" y="84"/>
                  </a:lnTo>
                  <a:lnTo>
                    <a:pt x="76" y="120"/>
                  </a:lnTo>
                  <a:lnTo>
                    <a:pt x="30" y="179"/>
                  </a:lnTo>
                  <a:lnTo>
                    <a:pt x="22" y="203"/>
                  </a:lnTo>
                  <a:lnTo>
                    <a:pt x="12" y="241"/>
                  </a:lnTo>
                  <a:lnTo>
                    <a:pt x="2" y="281"/>
                  </a:lnTo>
                  <a:lnTo>
                    <a:pt x="0" y="297"/>
                  </a:lnTo>
                  <a:lnTo>
                    <a:pt x="0" y="305"/>
                  </a:lnTo>
                  <a:lnTo>
                    <a:pt x="26" y="48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05" name="Group 1002">
            <a:extLst>
              <a:ext uri="{FF2B5EF4-FFF2-40B4-BE49-F238E27FC236}">
                <a16:creationId xmlns:a16="http://schemas.microsoft.com/office/drawing/2014/main" id="{28DE86B0-3D2D-4D36-BB78-D34E8EE90CD9}"/>
              </a:ext>
            </a:extLst>
          </p:cNvPr>
          <p:cNvGrpSpPr>
            <a:grpSpLocks/>
          </p:cNvGrpSpPr>
          <p:nvPr/>
        </p:nvGrpSpPr>
        <p:grpSpPr bwMode="auto">
          <a:xfrm>
            <a:off x="8638674" y="2374232"/>
            <a:ext cx="1447800" cy="1828800"/>
            <a:chOff x="4560" y="1728"/>
            <a:chExt cx="912" cy="1152"/>
          </a:xfrm>
        </p:grpSpPr>
        <p:sp>
          <p:nvSpPr>
            <p:cNvPr id="806" name="AutoShape 843">
              <a:extLst>
                <a:ext uri="{FF2B5EF4-FFF2-40B4-BE49-F238E27FC236}">
                  <a16:creationId xmlns:a16="http://schemas.microsoft.com/office/drawing/2014/main" id="{D67BD011-8B26-49E4-B6B1-0BAF1CFFAF55}"/>
                </a:ext>
              </a:extLst>
            </p:cNvPr>
            <p:cNvSpPr>
              <a:spLocks noChangeAspect="1" noChangeArrowheads="1" noTextEdit="1"/>
            </p:cNvSpPr>
            <p:nvPr/>
          </p:nvSpPr>
          <p:spPr bwMode="auto">
            <a:xfrm>
              <a:off x="4560" y="1728"/>
              <a:ext cx="912" cy="1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807" name="Rectangle 845">
              <a:extLst>
                <a:ext uri="{FF2B5EF4-FFF2-40B4-BE49-F238E27FC236}">
                  <a16:creationId xmlns:a16="http://schemas.microsoft.com/office/drawing/2014/main" id="{B7ACFD44-36AA-40E0-938B-9F6AB5D3AAAD}"/>
                </a:ext>
              </a:extLst>
            </p:cNvPr>
            <p:cNvSpPr>
              <a:spLocks noChangeArrowheads="1"/>
            </p:cNvSpPr>
            <p:nvPr/>
          </p:nvSpPr>
          <p:spPr bwMode="auto">
            <a:xfrm>
              <a:off x="4560" y="1728"/>
              <a:ext cx="912" cy="1150"/>
            </a:xfrm>
            <a:prstGeom prst="rect">
              <a:avLst/>
            </a:prstGeom>
            <a:solidFill>
              <a:srgbClr val="72CEE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808" name="Freeform 846">
              <a:extLst>
                <a:ext uri="{FF2B5EF4-FFF2-40B4-BE49-F238E27FC236}">
                  <a16:creationId xmlns:a16="http://schemas.microsoft.com/office/drawing/2014/main" id="{D5121D84-A5E0-4D10-BC06-2658AD8F7575}"/>
                </a:ext>
              </a:extLst>
            </p:cNvPr>
            <p:cNvSpPr>
              <a:spLocks/>
            </p:cNvSpPr>
            <p:nvPr/>
          </p:nvSpPr>
          <p:spPr bwMode="auto">
            <a:xfrm>
              <a:off x="4614" y="2024"/>
              <a:ext cx="818" cy="818"/>
            </a:xfrm>
            <a:custGeom>
              <a:avLst/>
              <a:gdLst>
                <a:gd name="T0" fmla="*/ 818 w 818"/>
                <a:gd name="T1" fmla="*/ 410 h 818"/>
                <a:gd name="T2" fmla="*/ 808 w 818"/>
                <a:gd name="T3" fmla="*/ 492 h 818"/>
                <a:gd name="T4" fmla="*/ 786 w 818"/>
                <a:gd name="T5" fmla="*/ 568 h 818"/>
                <a:gd name="T6" fmla="*/ 748 w 818"/>
                <a:gd name="T7" fmla="*/ 638 h 818"/>
                <a:gd name="T8" fmla="*/ 698 w 818"/>
                <a:gd name="T9" fmla="*/ 698 h 818"/>
                <a:gd name="T10" fmla="*/ 638 w 818"/>
                <a:gd name="T11" fmla="*/ 748 h 818"/>
                <a:gd name="T12" fmla="*/ 568 w 818"/>
                <a:gd name="T13" fmla="*/ 786 h 818"/>
                <a:gd name="T14" fmla="*/ 490 w 818"/>
                <a:gd name="T15" fmla="*/ 810 h 818"/>
                <a:gd name="T16" fmla="*/ 408 w 818"/>
                <a:gd name="T17" fmla="*/ 818 h 818"/>
                <a:gd name="T18" fmla="*/ 366 w 818"/>
                <a:gd name="T19" fmla="*/ 816 h 818"/>
                <a:gd name="T20" fmla="*/ 286 w 818"/>
                <a:gd name="T21" fmla="*/ 800 h 818"/>
                <a:gd name="T22" fmla="*/ 214 w 818"/>
                <a:gd name="T23" fmla="*/ 768 h 818"/>
                <a:gd name="T24" fmla="*/ 148 w 818"/>
                <a:gd name="T25" fmla="*/ 724 h 818"/>
                <a:gd name="T26" fmla="*/ 94 w 818"/>
                <a:gd name="T27" fmla="*/ 670 h 818"/>
                <a:gd name="T28" fmla="*/ 50 w 818"/>
                <a:gd name="T29" fmla="*/ 604 h 818"/>
                <a:gd name="T30" fmla="*/ 18 w 818"/>
                <a:gd name="T31" fmla="*/ 532 h 818"/>
                <a:gd name="T32" fmla="*/ 2 w 818"/>
                <a:gd name="T33" fmla="*/ 452 h 818"/>
                <a:gd name="T34" fmla="*/ 0 w 818"/>
                <a:gd name="T35" fmla="*/ 410 h 818"/>
                <a:gd name="T36" fmla="*/ 8 w 818"/>
                <a:gd name="T37" fmla="*/ 328 h 818"/>
                <a:gd name="T38" fmla="*/ 32 w 818"/>
                <a:gd name="T39" fmla="*/ 250 h 818"/>
                <a:gd name="T40" fmla="*/ 70 w 818"/>
                <a:gd name="T41" fmla="*/ 180 h 818"/>
                <a:gd name="T42" fmla="*/ 120 w 818"/>
                <a:gd name="T43" fmla="*/ 120 h 818"/>
                <a:gd name="T44" fmla="*/ 180 w 818"/>
                <a:gd name="T45" fmla="*/ 70 h 818"/>
                <a:gd name="T46" fmla="*/ 250 w 818"/>
                <a:gd name="T47" fmla="*/ 32 h 818"/>
                <a:gd name="T48" fmla="*/ 326 w 818"/>
                <a:gd name="T49" fmla="*/ 8 h 818"/>
                <a:gd name="T50" fmla="*/ 408 w 818"/>
                <a:gd name="T51" fmla="*/ 0 h 818"/>
                <a:gd name="T52" fmla="*/ 450 w 818"/>
                <a:gd name="T53" fmla="*/ 2 h 818"/>
                <a:gd name="T54" fmla="*/ 530 w 818"/>
                <a:gd name="T55" fmla="*/ 20 h 818"/>
                <a:gd name="T56" fmla="*/ 604 w 818"/>
                <a:gd name="T57" fmla="*/ 50 h 818"/>
                <a:gd name="T58" fmla="*/ 668 w 818"/>
                <a:gd name="T59" fmla="*/ 94 h 818"/>
                <a:gd name="T60" fmla="*/ 724 w 818"/>
                <a:gd name="T61" fmla="*/ 150 h 818"/>
                <a:gd name="T62" fmla="*/ 768 w 818"/>
                <a:gd name="T63" fmla="*/ 214 h 818"/>
                <a:gd name="T64" fmla="*/ 798 w 818"/>
                <a:gd name="T65" fmla="*/ 288 h 818"/>
                <a:gd name="T66" fmla="*/ 816 w 818"/>
                <a:gd name="T67" fmla="*/ 368 h 818"/>
                <a:gd name="T68" fmla="*/ 818 w 818"/>
                <a:gd name="T69" fmla="*/ 410 h 81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18"/>
                <a:gd name="T106" fmla="*/ 0 h 818"/>
                <a:gd name="T107" fmla="*/ 818 w 818"/>
                <a:gd name="T108" fmla="*/ 818 h 81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18" h="818">
                  <a:moveTo>
                    <a:pt x="818" y="410"/>
                  </a:moveTo>
                  <a:lnTo>
                    <a:pt x="818" y="410"/>
                  </a:lnTo>
                  <a:lnTo>
                    <a:pt x="816" y="452"/>
                  </a:lnTo>
                  <a:lnTo>
                    <a:pt x="808" y="492"/>
                  </a:lnTo>
                  <a:lnTo>
                    <a:pt x="798" y="532"/>
                  </a:lnTo>
                  <a:lnTo>
                    <a:pt x="786" y="568"/>
                  </a:lnTo>
                  <a:lnTo>
                    <a:pt x="768" y="604"/>
                  </a:lnTo>
                  <a:lnTo>
                    <a:pt x="748" y="638"/>
                  </a:lnTo>
                  <a:lnTo>
                    <a:pt x="724" y="670"/>
                  </a:lnTo>
                  <a:lnTo>
                    <a:pt x="698" y="698"/>
                  </a:lnTo>
                  <a:lnTo>
                    <a:pt x="668" y="724"/>
                  </a:lnTo>
                  <a:lnTo>
                    <a:pt x="638" y="748"/>
                  </a:lnTo>
                  <a:lnTo>
                    <a:pt x="604" y="768"/>
                  </a:lnTo>
                  <a:lnTo>
                    <a:pt x="568" y="786"/>
                  </a:lnTo>
                  <a:lnTo>
                    <a:pt x="530" y="800"/>
                  </a:lnTo>
                  <a:lnTo>
                    <a:pt x="490" y="810"/>
                  </a:lnTo>
                  <a:lnTo>
                    <a:pt x="450" y="816"/>
                  </a:lnTo>
                  <a:lnTo>
                    <a:pt x="408" y="818"/>
                  </a:lnTo>
                  <a:lnTo>
                    <a:pt x="366" y="816"/>
                  </a:lnTo>
                  <a:lnTo>
                    <a:pt x="326" y="810"/>
                  </a:lnTo>
                  <a:lnTo>
                    <a:pt x="286" y="800"/>
                  </a:lnTo>
                  <a:lnTo>
                    <a:pt x="250" y="786"/>
                  </a:lnTo>
                  <a:lnTo>
                    <a:pt x="214" y="768"/>
                  </a:lnTo>
                  <a:lnTo>
                    <a:pt x="180" y="748"/>
                  </a:lnTo>
                  <a:lnTo>
                    <a:pt x="148" y="724"/>
                  </a:lnTo>
                  <a:lnTo>
                    <a:pt x="120" y="698"/>
                  </a:lnTo>
                  <a:lnTo>
                    <a:pt x="94" y="670"/>
                  </a:lnTo>
                  <a:lnTo>
                    <a:pt x="70" y="638"/>
                  </a:lnTo>
                  <a:lnTo>
                    <a:pt x="50" y="604"/>
                  </a:lnTo>
                  <a:lnTo>
                    <a:pt x="32" y="568"/>
                  </a:lnTo>
                  <a:lnTo>
                    <a:pt x="18" y="532"/>
                  </a:lnTo>
                  <a:lnTo>
                    <a:pt x="8" y="492"/>
                  </a:lnTo>
                  <a:lnTo>
                    <a:pt x="2" y="452"/>
                  </a:lnTo>
                  <a:lnTo>
                    <a:pt x="0" y="410"/>
                  </a:lnTo>
                  <a:lnTo>
                    <a:pt x="2" y="368"/>
                  </a:lnTo>
                  <a:lnTo>
                    <a:pt x="8" y="328"/>
                  </a:lnTo>
                  <a:lnTo>
                    <a:pt x="18" y="288"/>
                  </a:lnTo>
                  <a:lnTo>
                    <a:pt x="32" y="250"/>
                  </a:lnTo>
                  <a:lnTo>
                    <a:pt x="50" y="214"/>
                  </a:lnTo>
                  <a:lnTo>
                    <a:pt x="70" y="180"/>
                  </a:lnTo>
                  <a:lnTo>
                    <a:pt x="94" y="150"/>
                  </a:lnTo>
                  <a:lnTo>
                    <a:pt x="120" y="120"/>
                  </a:lnTo>
                  <a:lnTo>
                    <a:pt x="148" y="94"/>
                  </a:lnTo>
                  <a:lnTo>
                    <a:pt x="180" y="70"/>
                  </a:lnTo>
                  <a:lnTo>
                    <a:pt x="214" y="50"/>
                  </a:lnTo>
                  <a:lnTo>
                    <a:pt x="250" y="32"/>
                  </a:lnTo>
                  <a:lnTo>
                    <a:pt x="286" y="20"/>
                  </a:lnTo>
                  <a:lnTo>
                    <a:pt x="326" y="8"/>
                  </a:lnTo>
                  <a:lnTo>
                    <a:pt x="366" y="2"/>
                  </a:lnTo>
                  <a:lnTo>
                    <a:pt x="408" y="0"/>
                  </a:lnTo>
                  <a:lnTo>
                    <a:pt x="450" y="2"/>
                  </a:lnTo>
                  <a:lnTo>
                    <a:pt x="490" y="8"/>
                  </a:lnTo>
                  <a:lnTo>
                    <a:pt x="530" y="20"/>
                  </a:lnTo>
                  <a:lnTo>
                    <a:pt x="568" y="32"/>
                  </a:lnTo>
                  <a:lnTo>
                    <a:pt x="604" y="50"/>
                  </a:lnTo>
                  <a:lnTo>
                    <a:pt x="638" y="70"/>
                  </a:lnTo>
                  <a:lnTo>
                    <a:pt x="668" y="94"/>
                  </a:lnTo>
                  <a:lnTo>
                    <a:pt x="698" y="120"/>
                  </a:lnTo>
                  <a:lnTo>
                    <a:pt x="724" y="150"/>
                  </a:lnTo>
                  <a:lnTo>
                    <a:pt x="748" y="180"/>
                  </a:lnTo>
                  <a:lnTo>
                    <a:pt x="768" y="214"/>
                  </a:lnTo>
                  <a:lnTo>
                    <a:pt x="786" y="250"/>
                  </a:lnTo>
                  <a:lnTo>
                    <a:pt x="798" y="288"/>
                  </a:lnTo>
                  <a:lnTo>
                    <a:pt x="808" y="328"/>
                  </a:lnTo>
                  <a:lnTo>
                    <a:pt x="816" y="368"/>
                  </a:lnTo>
                  <a:lnTo>
                    <a:pt x="818" y="410"/>
                  </a:lnTo>
                  <a:close/>
                </a:path>
              </a:pathLst>
            </a:custGeom>
            <a:solidFill>
              <a:srgbClr val="72CE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09" name="Freeform 847">
              <a:extLst>
                <a:ext uri="{FF2B5EF4-FFF2-40B4-BE49-F238E27FC236}">
                  <a16:creationId xmlns:a16="http://schemas.microsoft.com/office/drawing/2014/main" id="{3285BD97-7422-495D-9AF8-171861AFD618}"/>
                </a:ext>
              </a:extLst>
            </p:cNvPr>
            <p:cNvSpPr>
              <a:spLocks/>
            </p:cNvSpPr>
            <p:nvPr/>
          </p:nvSpPr>
          <p:spPr bwMode="auto">
            <a:xfrm>
              <a:off x="4620" y="2030"/>
              <a:ext cx="806" cy="806"/>
            </a:xfrm>
            <a:custGeom>
              <a:avLst/>
              <a:gdLst>
                <a:gd name="T0" fmla="*/ 0 w 806"/>
                <a:gd name="T1" fmla="*/ 404 h 806"/>
                <a:gd name="T2" fmla="*/ 8 w 806"/>
                <a:gd name="T3" fmla="*/ 322 h 806"/>
                <a:gd name="T4" fmla="*/ 30 w 806"/>
                <a:gd name="T5" fmla="*/ 246 h 806"/>
                <a:gd name="T6" fmla="*/ 68 w 806"/>
                <a:gd name="T7" fmla="*/ 178 h 806"/>
                <a:gd name="T8" fmla="*/ 118 w 806"/>
                <a:gd name="T9" fmla="*/ 118 h 806"/>
                <a:gd name="T10" fmla="*/ 176 w 806"/>
                <a:gd name="T11" fmla="*/ 70 h 806"/>
                <a:gd name="T12" fmla="*/ 246 w 806"/>
                <a:gd name="T13" fmla="*/ 32 h 806"/>
                <a:gd name="T14" fmla="*/ 322 w 806"/>
                <a:gd name="T15" fmla="*/ 8 h 806"/>
                <a:gd name="T16" fmla="*/ 402 w 806"/>
                <a:gd name="T17" fmla="*/ 0 h 806"/>
                <a:gd name="T18" fmla="*/ 444 w 806"/>
                <a:gd name="T19" fmla="*/ 2 h 806"/>
                <a:gd name="T20" fmla="*/ 522 w 806"/>
                <a:gd name="T21" fmla="*/ 18 h 806"/>
                <a:gd name="T22" fmla="*/ 594 w 806"/>
                <a:gd name="T23" fmla="*/ 50 h 806"/>
                <a:gd name="T24" fmla="*/ 658 w 806"/>
                <a:gd name="T25" fmla="*/ 92 h 806"/>
                <a:gd name="T26" fmla="*/ 714 w 806"/>
                <a:gd name="T27" fmla="*/ 148 h 806"/>
                <a:gd name="T28" fmla="*/ 756 w 806"/>
                <a:gd name="T29" fmla="*/ 212 h 806"/>
                <a:gd name="T30" fmla="*/ 788 w 806"/>
                <a:gd name="T31" fmla="*/ 284 h 806"/>
                <a:gd name="T32" fmla="*/ 804 w 806"/>
                <a:gd name="T33" fmla="*/ 362 h 806"/>
                <a:gd name="T34" fmla="*/ 806 w 806"/>
                <a:gd name="T35" fmla="*/ 404 h 806"/>
                <a:gd name="T36" fmla="*/ 798 w 806"/>
                <a:gd name="T37" fmla="*/ 486 h 806"/>
                <a:gd name="T38" fmla="*/ 774 w 806"/>
                <a:gd name="T39" fmla="*/ 560 h 806"/>
                <a:gd name="T40" fmla="*/ 736 w 806"/>
                <a:gd name="T41" fmla="*/ 630 h 806"/>
                <a:gd name="T42" fmla="*/ 688 w 806"/>
                <a:gd name="T43" fmla="*/ 688 h 806"/>
                <a:gd name="T44" fmla="*/ 628 w 806"/>
                <a:gd name="T45" fmla="*/ 738 h 806"/>
                <a:gd name="T46" fmla="*/ 560 w 806"/>
                <a:gd name="T47" fmla="*/ 776 h 806"/>
                <a:gd name="T48" fmla="*/ 484 w 806"/>
                <a:gd name="T49" fmla="*/ 798 h 806"/>
                <a:gd name="T50" fmla="*/ 402 w 806"/>
                <a:gd name="T51" fmla="*/ 806 h 806"/>
                <a:gd name="T52" fmla="*/ 362 w 806"/>
                <a:gd name="T53" fmla="*/ 804 h 806"/>
                <a:gd name="T54" fmla="*/ 282 w 806"/>
                <a:gd name="T55" fmla="*/ 788 h 806"/>
                <a:gd name="T56" fmla="*/ 210 w 806"/>
                <a:gd name="T57" fmla="*/ 758 h 806"/>
                <a:gd name="T58" fmla="*/ 146 w 806"/>
                <a:gd name="T59" fmla="*/ 714 h 806"/>
                <a:gd name="T60" fmla="*/ 92 w 806"/>
                <a:gd name="T61" fmla="*/ 660 h 806"/>
                <a:gd name="T62" fmla="*/ 48 w 806"/>
                <a:gd name="T63" fmla="*/ 596 h 806"/>
                <a:gd name="T64" fmla="*/ 18 w 806"/>
                <a:gd name="T65" fmla="*/ 524 h 806"/>
                <a:gd name="T66" fmla="*/ 2 w 806"/>
                <a:gd name="T67" fmla="*/ 446 h 806"/>
                <a:gd name="T68" fmla="*/ 0 w 806"/>
                <a:gd name="T69" fmla="*/ 404 h 80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06"/>
                <a:gd name="T106" fmla="*/ 0 h 806"/>
                <a:gd name="T107" fmla="*/ 806 w 806"/>
                <a:gd name="T108" fmla="*/ 806 h 80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06" h="806">
                  <a:moveTo>
                    <a:pt x="0" y="404"/>
                  </a:moveTo>
                  <a:lnTo>
                    <a:pt x="0" y="404"/>
                  </a:lnTo>
                  <a:lnTo>
                    <a:pt x="2" y="362"/>
                  </a:lnTo>
                  <a:lnTo>
                    <a:pt x="8" y="322"/>
                  </a:lnTo>
                  <a:lnTo>
                    <a:pt x="18" y="284"/>
                  </a:lnTo>
                  <a:lnTo>
                    <a:pt x="30" y="246"/>
                  </a:lnTo>
                  <a:lnTo>
                    <a:pt x="48" y="212"/>
                  </a:lnTo>
                  <a:lnTo>
                    <a:pt x="68" y="178"/>
                  </a:lnTo>
                  <a:lnTo>
                    <a:pt x="92" y="148"/>
                  </a:lnTo>
                  <a:lnTo>
                    <a:pt x="118" y="118"/>
                  </a:lnTo>
                  <a:lnTo>
                    <a:pt x="146" y="92"/>
                  </a:lnTo>
                  <a:lnTo>
                    <a:pt x="176" y="70"/>
                  </a:lnTo>
                  <a:lnTo>
                    <a:pt x="210" y="50"/>
                  </a:lnTo>
                  <a:lnTo>
                    <a:pt x="246" y="32"/>
                  </a:lnTo>
                  <a:lnTo>
                    <a:pt x="282" y="18"/>
                  </a:lnTo>
                  <a:lnTo>
                    <a:pt x="322" y="8"/>
                  </a:lnTo>
                  <a:lnTo>
                    <a:pt x="362" y="2"/>
                  </a:lnTo>
                  <a:lnTo>
                    <a:pt x="402" y="0"/>
                  </a:lnTo>
                  <a:lnTo>
                    <a:pt x="444" y="2"/>
                  </a:lnTo>
                  <a:lnTo>
                    <a:pt x="484" y="8"/>
                  </a:lnTo>
                  <a:lnTo>
                    <a:pt x="522" y="18"/>
                  </a:lnTo>
                  <a:lnTo>
                    <a:pt x="560" y="32"/>
                  </a:lnTo>
                  <a:lnTo>
                    <a:pt x="594" y="50"/>
                  </a:lnTo>
                  <a:lnTo>
                    <a:pt x="628" y="70"/>
                  </a:lnTo>
                  <a:lnTo>
                    <a:pt x="658" y="92"/>
                  </a:lnTo>
                  <a:lnTo>
                    <a:pt x="688" y="118"/>
                  </a:lnTo>
                  <a:lnTo>
                    <a:pt x="714" y="148"/>
                  </a:lnTo>
                  <a:lnTo>
                    <a:pt x="736" y="178"/>
                  </a:lnTo>
                  <a:lnTo>
                    <a:pt x="756" y="212"/>
                  </a:lnTo>
                  <a:lnTo>
                    <a:pt x="774" y="246"/>
                  </a:lnTo>
                  <a:lnTo>
                    <a:pt x="788" y="284"/>
                  </a:lnTo>
                  <a:lnTo>
                    <a:pt x="798" y="322"/>
                  </a:lnTo>
                  <a:lnTo>
                    <a:pt x="804" y="362"/>
                  </a:lnTo>
                  <a:lnTo>
                    <a:pt x="806" y="404"/>
                  </a:lnTo>
                  <a:lnTo>
                    <a:pt x="804" y="446"/>
                  </a:lnTo>
                  <a:lnTo>
                    <a:pt x="798" y="486"/>
                  </a:lnTo>
                  <a:lnTo>
                    <a:pt x="788" y="524"/>
                  </a:lnTo>
                  <a:lnTo>
                    <a:pt x="774" y="560"/>
                  </a:lnTo>
                  <a:lnTo>
                    <a:pt x="756" y="596"/>
                  </a:lnTo>
                  <a:lnTo>
                    <a:pt x="736" y="630"/>
                  </a:lnTo>
                  <a:lnTo>
                    <a:pt x="714" y="660"/>
                  </a:lnTo>
                  <a:lnTo>
                    <a:pt x="688" y="688"/>
                  </a:lnTo>
                  <a:lnTo>
                    <a:pt x="658" y="714"/>
                  </a:lnTo>
                  <a:lnTo>
                    <a:pt x="628" y="738"/>
                  </a:lnTo>
                  <a:lnTo>
                    <a:pt x="594" y="758"/>
                  </a:lnTo>
                  <a:lnTo>
                    <a:pt x="560" y="776"/>
                  </a:lnTo>
                  <a:lnTo>
                    <a:pt x="522" y="788"/>
                  </a:lnTo>
                  <a:lnTo>
                    <a:pt x="484" y="798"/>
                  </a:lnTo>
                  <a:lnTo>
                    <a:pt x="444" y="804"/>
                  </a:lnTo>
                  <a:lnTo>
                    <a:pt x="402" y="806"/>
                  </a:lnTo>
                  <a:lnTo>
                    <a:pt x="362" y="804"/>
                  </a:lnTo>
                  <a:lnTo>
                    <a:pt x="322" y="798"/>
                  </a:lnTo>
                  <a:lnTo>
                    <a:pt x="282" y="788"/>
                  </a:lnTo>
                  <a:lnTo>
                    <a:pt x="246" y="776"/>
                  </a:lnTo>
                  <a:lnTo>
                    <a:pt x="210" y="758"/>
                  </a:lnTo>
                  <a:lnTo>
                    <a:pt x="176" y="738"/>
                  </a:lnTo>
                  <a:lnTo>
                    <a:pt x="146" y="714"/>
                  </a:lnTo>
                  <a:lnTo>
                    <a:pt x="118" y="688"/>
                  </a:lnTo>
                  <a:lnTo>
                    <a:pt x="92" y="660"/>
                  </a:lnTo>
                  <a:lnTo>
                    <a:pt x="68" y="630"/>
                  </a:lnTo>
                  <a:lnTo>
                    <a:pt x="48" y="596"/>
                  </a:lnTo>
                  <a:lnTo>
                    <a:pt x="30" y="560"/>
                  </a:lnTo>
                  <a:lnTo>
                    <a:pt x="18" y="524"/>
                  </a:lnTo>
                  <a:lnTo>
                    <a:pt x="8" y="486"/>
                  </a:lnTo>
                  <a:lnTo>
                    <a:pt x="2" y="446"/>
                  </a:lnTo>
                  <a:lnTo>
                    <a:pt x="0" y="404"/>
                  </a:lnTo>
                  <a:close/>
                </a:path>
              </a:pathLst>
            </a:custGeom>
            <a:solidFill>
              <a:srgbClr val="78D0E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0" name="Freeform 848">
              <a:extLst>
                <a:ext uri="{FF2B5EF4-FFF2-40B4-BE49-F238E27FC236}">
                  <a16:creationId xmlns:a16="http://schemas.microsoft.com/office/drawing/2014/main" id="{D15A5745-74B5-42C9-9CF3-095F47B09A68}"/>
                </a:ext>
              </a:extLst>
            </p:cNvPr>
            <p:cNvSpPr>
              <a:spLocks/>
            </p:cNvSpPr>
            <p:nvPr/>
          </p:nvSpPr>
          <p:spPr bwMode="auto">
            <a:xfrm>
              <a:off x="4624" y="2036"/>
              <a:ext cx="796" cy="796"/>
            </a:xfrm>
            <a:custGeom>
              <a:avLst/>
              <a:gdLst>
                <a:gd name="T0" fmla="*/ 0 w 796"/>
                <a:gd name="T1" fmla="*/ 398 h 796"/>
                <a:gd name="T2" fmla="*/ 8 w 796"/>
                <a:gd name="T3" fmla="*/ 318 h 796"/>
                <a:gd name="T4" fmla="*/ 32 w 796"/>
                <a:gd name="T5" fmla="*/ 244 h 796"/>
                <a:gd name="T6" fmla="*/ 68 w 796"/>
                <a:gd name="T7" fmla="*/ 176 h 796"/>
                <a:gd name="T8" fmla="*/ 116 w 796"/>
                <a:gd name="T9" fmla="*/ 118 h 796"/>
                <a:gd name="T10" fmla="*/ 176 w 796"/>
                <a:gd name="T11" fmla="*/ 68 h 796"/>
                <a:gd name="T12" fmla="*/ 244 w 796"/>
                <a:gd name="T13" fmla="*/ 32 h 796"/>
                <a:gd name="T14" fmla="*/ 318 w 796"/>
                <a:gd name="T15" fmla="*/ 8 h 796"/>
                <a:gd name="T16" fmla="*/ 398 w 796"/>
                <a:gd name="T17" fmla="*/ 0 h 796"/>
                <a:gd name="T18" fmla="*/ 438 w 796"/>
                <a:gd name="T19" fmla="*/ 2 h 796"/>
                <a:gd name="T20" fmla="*/ 516 w 796"/>
                <a:gd name="T21" fmla="*/ 18 h 796"/>
                <a:gd name="T22" fmla="*/ 588 w 796"/>
                <a:gd name="T23" fmla="*/ 48 h 796"/>
                <a:gd name="T24" fmla="*/ 650 w 796"/>
                <a:gd name="T25" fmla="*/ 92 h 796"/>
                <a:gd name="T26" fmla="*/ 704 w 796"/>
                <a:gd name="T27" fmla="*/ 146 h 796"/>
                <a:gd name="T28" fmla="*/ 748 w 796"/>
                <a:gd name="T29" fmla="*/ 208 h 796"/>
                <a:gd name="T30" fmla="*/ 778 w 796"/>
                <a:gd name="T31" fmla="*/ 280 h 796"/>
                <a:gd name="T32" fmla="*/ 794 w 796"/>
                <a:gd name="T33" fmla="*/ 358 h 796"/>
                <a:gd name="T34" fmla="*/ 796 w 796"/>
                <a:gd name="T35" fmla="*/ 398 h 796"/>
                <a:gd name="T36" fmla="*/ 788 w 796"/>
                <a:gd name="T37" fmla="*/ 478 h 796"/>
                <a:gd name="T38" fmla="*/ 764 w 796"/>
                <a:gd name="T39" fmla="*/ 552 h 796"/>
                <a:gd name="T40" fmla="*/ 728 w 796"/>
                <a:gd name="T41" fmla="*/ 620 h 796"/>
                <a:gd name="T42" fmla="*/ 680 w 796"/>
                <a:gd name="T43" fmla="*/ 680 h 796"/>
                <a:gd name="T44" fmla="*/ 620 w 796"/>
                <a:gd name="T45" fmla="*/ 728 h 796"/>
                <a:gd name="T46" fmla="*/ 552 w 796"/>
                <a:gd name="T47" fmla="*/ 764 h 796"/>
                <a:gd name="T48" fmla="*/ 478 w 796"/>
                <a:gd name="T49" fmla="*/ 788 h 796"/>
                <a:gd name="T50" fmla="*/ 398 w 796"/>
                <a:gd name="T51" fmla="*/ 796 h 796"/>
                <a:gd name="T52" fmla="*/ 358 w 796"/>
                <a:gd name="T53" fmla="*/ 794 h 796"/>
                <a:gd name="T54" fmla="*/ 280 w 796"/>
                <a:gd name="T55" fmla="*/ 778 h 796"/>
                <a:gd name="T56" fmla="*/ 208 w 796"/>
                <a:gd name="T57" fmla="*/ 748 h 796"/>
                <a:gd name="T58" fmla="*/ 146 w 796"/>
                <a:gd name="T59" fmla="*/ 704 h 796"/>
                <a:gd name="T60" fmla="*/ 92 w 796"/>
                <a:gd name="T61" fmla="*/ 652 h 796"/>
                <a:gd name="T62" fmla="*/ 48 w 796"/>
                <a:gd name="T63" fmla="*/ 588 h 796"/>
                <a:gd name="T64" fmla="*/ 18 w 796"/>
                <a:gd name="T65" fmla="*/ 516 h 796"/>
                <a:gd name="T66" fmla="*/ 2 w 796"/>
                <a:gd name="T67" fmla="*/ 438 h 796"/>
                <a:gd name="T68" fmla="*/ 0 w 796"/>
                <a:gd name="T69" fmla="*/ 398 h 79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96"/>
                <a:gd name="T106" fmla="*/ 0 h 796"/>
                <a:gd name="T107" fmla="*/ 796 w 796"/>
                <a:gd name="T108" fmla="*/ 796 h 79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96" h="796">
                  <a:moveTo>
                    <a:pt x="0" y="398"/>
                  </a:moveTo>
                  <a:lnTo>
                    <a:pt x="0" y="398"/>
                  </a:lnTo>
                  <a:lnTo>
                    <a:pt x="2" y="358"/>
                  </a:lnTo>
                  <a:lnTo>
                    <a:pt x="8" y="318"/>
                  </a:lnTo>
                  <a:lnTo>
                    <a:pt x="18" y="280"/>
                  </a:lnTo>
                  <a:lnTo>
                    <a:pt x="32" y="244"/>
                  </a:lnTo>
                  <a:lnTo>
                    <a:pt x="48" y="208"/>
                  </a:lnTo>
                  <a:lnTo>
                    <a:pt x="68" y="176"/>
                  </a:lnTo>
                  <a:lnTo>
                    <a:pt x="92" y="146"/>
                  </a:lnTo>
                  <a:lnTo>
                    <a:pt x="116" y="118"/>
                  </a:lnTo>
                  <a:lnTo>
                    <a:pt x="146" y="92"/>
                  </a:lnTo>
                  <a:lnTo>
                    <a:pt x="176" y="68"/>
                  </a:lnTo>
                  <a:lnTo>
                    <a:pt x="208" y="48"/>
                  </a:lnTo>
                  <a:lnTo>
                    <a:pt x="244" y="32"/>
                  </a:lnTo>
                  <a:lnTo>
                    <a:pt x="280" y="18"/>
                  </a:lnTo>
                  <a:lnTo>
                    <a:pt x="318" y="8"/>
                  </a:lnTo>
                  <a:lnTo>
                    <a:pt x="358" y="2"/>
                  </a:lnTo>
                  <a:lnTo>
                    <a:pt x="398" y="0"/>
                  </a:lnTo>
                  <a:lnTo>
                    <a:pt x="438" y="2"/>
                  </a:lnTo>
                  <a:lnTo>
                    <a:pt x="478" y="8"/>
                  </a:lnTo>
                  <a:lnTo>
                    <a:pt x="516" y="18"/>
                  </a:lnTo>
                  <a:lnTo>
                    <a:pt x="552" y="32"/>
                  </a:lnTo>
                  <a:lnTo>
                    <a:pt x="588" y="48"/>
                  </a:lnTo>
                  <a:lnTo>
                    <a:pt x="620" y="68"/>
                  </a:lnTo>
                  <a:lnTo>
                    <a:pt x="650" y="92"/>
                  </a:lnTo>
                  <a:lnTo>
                    <a:pt x="680" y="118"/>
                  </a:lnTo>
                  <a:lnTo>
                    <a:pt x="704" y="146"/>
                  </a:lnTo>
                  <a:lnTo>
                    <a:pt x="728" y="176"/>
                  </a:lnTo>
                  <a:lnTo>
                    <a:pt x="748" y="208"/>
                  </a:lnTo>
                  <a:lnTo>
                    <a:pt x="764" y="244"/>
                  </a:lnTo>
                  <a:lnTo>
                    <a:pt x="778" y="280"/>
                  </a:lnTo>
                  <a:lnTo>
                    <a:pt x="788" y="318"/>
                  </a:lnTo>
                  <a:lnTo>
                    <a:pt x="794" y="358"/>
                  </a:lnTo>
                  <a:lnTo>
                    <a:pt x="796" y="398"/>
                  </a:lnTo>
                  <a:lnTo>
                    <a:pt x="794" y="438"/>
                  </a:lnTo>
                  <a:lnTo>
                    <a:pt x="788" y="478"/>
                  </a:lnTo>
                  <a:lnTo>
                    <a:pt x="778" y="516"/>
                  </a:lnTo>
                  <a:lnTo>
                    <a:pt x="764" y="552"/>
                  </a:lnTo>
                  <a:lnTo>
                    <a:pt x="748" y="588"/>
                  </a:lnTo>
                  <a:lnTo>
                    <a:pt x="728" y="620"/>
                  </a:lnTo>
                  <a:lnTo>
                    <a:pt x="704" y="652"/>
                  </a:lnTo>
                  <a:lnTo>
                    <a:pt x="680" y="680"/>
                  </a:lnTo>
                  <a:lnTo>
                    <a:pt x="650" y="704"/>
                  </a:lnTo>
                  <a:lnTo>
                    <a:pt x="620" y="728"/>
                  </a:lnTo>
                  <a:lnTo>
                    <a:pt x="588" y="748"/>
                  </a:lnTo>
                  <a:lnTo>
                    <a:pt x="552" y="764"/>
                  </a:lnTo>
                  <a:lnTo>
                    <a:pt x="516" y="778"/>
                  </a:lnTo>
                  <a:lnTo>
                    <a:pt x="478" y="788"/>
                  </a:lnTo>
                  <a:lnTo>
                    <a:pt x="438" y="794"/>
                  </a:lnTo>
                  <a:lnTo>
                    <a:pt x="398" y="796"/>
                  </a:lnTo>
                  <a:lnTo>
                    <a:pt x="358" y="794"/>
                  </a:lnTo>
                  <a:lnTo>
                    <a:pt x="318" y="788"/>
                  </a:lnTo>
                  <a:lnTo>
                    <a:pt x="280" y="778"/>
                  </a:lnTo>
                  <a:lnTo>
                    <a:pt x="244" y="764"/>
                  </a:lnTo>
                  <a:lnTo>
                    <a:pt x="208" y="748"/>
                  </a:lnTo>
                  <a:lnTo>
                    <a:pt x="176" y="728"/>
                  </a:lnTo>
                  <a:lnTo>
                    <a:pt x="146" y="704"/>
                  </a:lnTo>
                  <a:lnTo>
                    <a:pt x="116" y="680"/>
                  </a:lnTo>
                  <a:lnTo>
                    <a:pt x="92" y="652"/>
                  </a:lnTo>
                  <a:lnTo>
                    <a:pt x="68" y="620"/>
                  </a:lnTo>
                  <a:lnTo>
                    <a:pt x="48" y="588"/>
                  </a:lnTo>
                  <a:lnTo>
                    <a:pt x="32" y="552"/>
                  </a:lnTo>
                  <a:lnTo>
                    <a:pt x="18" y="516"/>
                  </a:lnTo>
                  <a:lnTo>
                    <a:pt x="8" y="478"/>
                  </a:lnTo>
                  <a:lnTo>
                    <a:pt x="2" y="438"/>
                  </a:lnTo>
                  <a:lnTo>
                    <a:pt x="0" y="398"/>
                  </a:lnTo>
                  <a:close/>
                </a:path>
              </a:pathLst>
            </a:custGeom>
            <a:solidFill>
              <a:srgbClr val="7ED1E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1" name="Freeform 849">
              <a:extLst>
                <a:ext uri="{FF2B5EF4-FFF2-40B4-BE49-F238E27FC236}">
                  <a16:creationId xmlns:a16="http://schemas.microsoft.com/office/drawing/2014/main" id="{B7AB269C-3806-452E-8621-439D28115D23}"/>
                </a:ext>
              </a:extLst>
            </p:cNvPr>
            <p:cNvSpPr>
              <a:spLocks/>
            </p:cNvSpPr>
            <p:nvPr/>
          </p:nvSpPr>
          <p:spPr bwMode="auto">
            <a:xfrm>
              <a:off x="4630" y="2042"/>
              <a:ext cx="784" cy="784"/>
            </a:xfrm>
            <a:custGeom>
              <a:avLst/>
              <a:gdLst>
                <a:gd name="T0" fmla="*/ 0 w 784"/>
                <a:gd name="T1" fmla="*/ 392 h 784"/>
                <a:gd name="T2" fmla="*/ 8 w 784"/>
                <a:gd name="T3" fmla="*/ 314 h 784"/>
                <a:gd name="T4" fmla="*/ 30 w 784"/>
                <a:gd name="T5" fmla="*/ 240 h 784"/>
                <a:gd name="T6" fmla="*/ 66 w 784"/>
                <a:gd name="T7" fmla="*/ 174 h 784"/>
                <a:gd name="T8" fmla="*/ 114 w 784"/>
                <a:gd name="T9" fmla="*/ 116 h 784"/>
                <a:gd name="T10" fmla="*/ 172 w 784"/>
                <a:gd name="T11" fmla="*/ 68 h 784"/>
                <a:gd name="T12" fmla="*/ 240 w 784"/>
                <a:gd name="T13" fmla="*/ 32 h 784"/>
                <a:gd name="T14" fmla="*/ 312 w 784"/>
                <a:gd name="T15" fmla="*/ 8 h 784"/>
                <a:gd name="T16" fmla="*/ 392 w 784"/>
                <a:gd name="T17" fmla="*/ 0 h 784"/>
                <a:gd name="T18" fmla="*/ 432 w 784"/>
                <a:gd name="T19" fmla="*/ 2 h 784"/>
                <a:gd name="T20" fmla="*/ 508 w 784"/>
                <a:gd name="T21" fmla="*/ 18 h 784"/>
                <a:gd name="T22" fmla="*/ 578 w 784"/>
                <a:gd name="T23" fmla="*/ 48 h 784"/>
                <a:gd name="T24" fmla="*/ 642 w 784"/>
                <a:gd name="T25" fmla="*/ 90 h 784"/>
                <a:gd name="T26" fmla="*/ 694 w 784"/>
                <a:gd name="T27" fmla="*/ 144 h 784"/>
                <a:gd name="T28" fmla="*/ 736 w 784"/>
                <a:gd name="T29" fmla="*/ 206 h 784"/>
                <a:gd name="T30" fmla="*/ 766 w 784"/>
                <a:gd name="T31" fmla="*/ 276 h 784"/>
                <a:gd name="T32" fmla="*/ 782 w 784"/>
                <a:gd name="T33" fmla="*/ 352 h 784"/>
                <a:gd name="T34" fmla="*/ 784 w 784"/>
                <a:gd name="T35" fmla="*/ 392 h 784"/>
                <a:gd name="T36" fmla="*/ 776 w 784"/>
                <a:gd name="T37" fmla="*/ 472 h 784"/>
                <a:gd name="T38" fmla="*/ 754 w 784"/>
                <a:gd name="T39" fmla="*/ 546 h 784"/>
                <a:gd name="T40" fmla="*/ 716 w 784"/>
                <a:gd name="T41" fmla="*/ 612 h 784"/>
                <a:gd name="T42" fmla="*/ 670 w 784"/>
                <a:gd name="T43" fmla="*/ 670 h 784"/>
                <a:gd name="T44" fmla="*/ 612 w 784"/>
                <a:gd name="T45" fmla="*/ 718 h 784"/>
                <a:gd name="T46" fmla="*/ 544 w 784"/>
                <a:gd name="T47" fmla="*/ 754 h 784"/>
                <a:gd name="T48" fmla="*/ 470 w 784"/>
                <a:gd name="T49" fmla="*/ 776 h 784"/>
                <a:gd name="T50" fmla="*/ 392 w 784"/>
                <a:gd name="T51" fmla="*/ 784 h 784"/>
                <a:gd name="T52" fmla="*/ 352 w 784"/>
                <a:gd name="T53" fmla="*/ 782 h 784"/>
                <a:gd name="T54" fmla="*/ 276 w 784"/>
                <a:gd name="T55" fmla="*/ 766 h 784"/>
                <a:gd name="T56" fmla="*/ 206 w 784"/>
                <a:gd name="T57" fmla="*/ 738 h 784"/>
                <a:gd name="T58" fmla="*/ 142 w 784"/>
                <a:gd name="T59" fmla="*/ 694 h 784"/>
                <a:gd name="T60" fmla="*/ 90 w 784"/>
                <a:gd name="T61" fmla="*/ 642 h 784"/>
                <a:gd name="T62" fmla="*/ 48 w 784"/>
                <a:gd name="T63" fmla="*/ 580 h 784"/>
                <a:gd name="T64" fmla="*/ 18 w 784"/>
                <a:gd name="T65" fmla="*/ 510 h 784"/>
                <a:gd name="T66" fmla="*/ 2 w 784"/>
                <a:gd name="T67" fmla="*/ 432 h 784"/>
                <a:gd name="T68" fmla="*/ 0 w 784"/>
                <a:gd name="T69" fmla="*/ 392 h 78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84"/>
                <a:gd name="T106" fmla="*/ 0 h 784"/>
                <a:gd name="T107" fmla="*/ 784 w 784"/>
                <a:gd name="T108" fmla="*/ 784 h 78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84" h="784">
                  <a:moveTo>
                    <a:pt x="0" y="392"/>
                  </a:moveTo>
                  <a:lnTo>
                    <a:pt x="0" y="392"/>
                  </a:lnTo>
                  <a:lnTo>
                    <a:pt x="2" y="352"/>
                  </a:lnTo>
                  <a:lnTo>
                    <a:pt x="8" y="314"/>
                  </a:lnTo>
                  <a:lnTo>
                    <a:pt x="18" y="276"/>
                  </a:lnTo>
                  <a:lnTo>
                    <a:pt x="30" y="240"/>
                  </a:lnTo>
                  <a:lnTo>
                    <a:pt x="48" y="206"/>
                  </a:lnTo>
                  <a:lnTo>
                    <a:pt x="66" y="174"/>
                  </a:lnTo>
                  <a:lnTo>
                    <a:pt x="90" y="144"/>
                  </a:lnTo>
                  <a:lnTo>
                    <a:pt x="114" y="116"/>
                  </a:lnTo>
                  <a:lnTo>
                    <a:pt x="142" y="90"/>
                  </a:lnTo>
                  <a:lnTo>
                    <a:pt x="172" y="68"/>
                  </a:lnTo>
                  <a:lnTo>
                    <a:pt x="206" y="48"/>
                  </a:lnTo>
                  <a:lnTo>
                    <a:pt x="240" y="32"/>
                  </a:lnTo>
                  <a:lnTo>
                    <a:pt x="276" y="18"/>
                  </a:lnTo>
                  <a:lnTo>
                    <a:pt x="312" y="8"/>
                  </a:lnTo>
                  <a:lnTo>
                    <a:pt x="352" y="2"/>
                  </a:lnTo>
                  <a:lnTo>
                    <a:pt x="392" y="0"/>
                  </a:lnTo>
                  <a:lnTo>
                    <a:pt x="432" y="2"/>
                  </a:lnTo>
                  <a:lnTo>
                    <a:pt x="470" y="8"/>
                  </a:lnTo>
                  <a:lnTo>
                    <a:pt x="508" y="18"/>
                  </a:lnTo>
                  <a:lnTo>
                    <a:pt x="544" y="32"/>
                  </a:lnTo>
                  <a:lnTo>
                    <a:pt x="578" y="48"/>
                  </a:lnTo>
                  <a:lnTo>
                    <a:pt x="612" y="68"/>
                  </a:lnTo>
                  <a:lnTo>
                    <a:pt x="642" y="90"/>
                  </a:lnTo>
                  <a:lnTo>
                    <a:pt x="670" y="116"/>
                  </a:lnTo>
                  <a:lnTo>
                    <a:pt x="694" y="144"/>
                  </a:lnTo>
                  <a:lnTo>
                    <a:pt x="716" y="174"/>
                  </a:lnTo>
                  <a:lnTo>
                    <a:pt x="736" y="206"/>
                  </a:lnTo>
                  <a:lnTo>
                    <a:pt x="754" y="240"/>
                  </a:lnTo>
                  <a:lnTo>
                    <a:pt x="766" y="276"/>
                  </a:lnTo>
                  <a:lnTo>
                    <a:pt x="776" y="314"/>
                  </a:lnTo>
                  <a:lnTo>
                    <a:pt x="782" y="352"/>
                  </a:lnTo>
                  <a:lnTo>
                    <a:pt x="784" y="392"/>
                  </a:lnTo>
                  <a:lnTo>
                    <a:pt x="782" y="432"/>
                  </a:lnTo>
                  <a:lnTo>
                    <a:pt x="776" y="472"/>
                  </a:lnTo>
                  <a:lnTo>
                    <a:pt x="766" y="510"/>
                  </a:lnTo>
                  <a:lnTo>
                    <a:pt x="754" y="546"/>
                  </a:lnTo>
                  <a:lnTo>
                    <a:pt x="736" y="580"/>
                  </a:lnTo>
                  <a:lnTo>
                    <a:pt x="716" y="612"/>
                  </a:lnTo>
                  <a:lnTo>
                    <a:pt x="694" y="642"/>
                  </a:lnTo>
                  <a:lnTo>
                    <a:pt x="670" y="670"/>
                  </a:lnTo>
                  <a:lnTo>
                    <a:pt x="642" y="694"/>
                  </a:lnTo>
                  <a:lnTo>
                    <a:pt x="612" y="718"/>
                  </a:lnTo>
                  <a:lnTo>
                    <a:pt x="578" y="738"/>
                  </a:lnTo>
                  <a:lnTo>
                    <a:pt x="544" y="754"/>
                  </a:lnTo>
                  <a:lnTo>
                    <a:pt x="508" y="766"/>
                  </a:lnTo>
                  <a:lnTo>
                    <a:pt x="470" y="776"/>
                  </a:lnTo>
                  <a:lnTo>
                    <a:pt x="432" y="782"/>
                  </a:lnTo>
                  <a:lnTo>
                    <a:pt x="392" y="784"/>
                  </a:lnTo>
                  <a:lnTo>
                    <a:pt x="352" y="782"/>
                  </a:lnTo>
                  <a:lnTo>
                    <a:pt x="312" y="776"/>
                  </a:lnTo>
                  <a:lnTo>
                    <a:pt x="276" y="766"/>
                  </a:lnTo>
                  <a:lnTo>
                    <a:pt x="240" y="754"/>
                  </a:lnTo>
                  <a:lnTo>
                    <a:pt x="206" y="738"/>
                  </a:lnTo>
                  <a:lnTo>
                    <a:pt x="172" y="718"/>
                  </a:lnTo>
                  <a:lnTo>
                    <a:pt x="142" y="694"/>
                  </a:lnTo>
                  <a:lnTo>
                    <a:pt x="114" y="670"/>
                  </a:lnTo>
                  <a:lnTo>
                    <a:pt x="90" y="642"/>
                  </a:lnTo>
                  <a:lnTo>
                    <a:pt x="66" y="612"/>
                  </a:lnTo>
                  <a:lnTo>
                    <a:pt x="48" y="580"/>
                  </a:lnTo>
                  <a:lnTo>
                    <a:pt x="30" y="546"/>
                  </a:lnTo>
                  <a:lnTo>
                    <a:pt x="18" y="510"/>
                  </a:lnTo>
                  <a:lnTo>
                    <a:pt x="8" y="472"/>
                  </a:lnTo>
                  <a:lnTo>
                    <a:pt x="2" y="432"/>
                  </a:lnTo>
                  <a:lnTo>
                    <a:pt x="0" y="392"/>
                  </a:lnTo>
                  <a:close/>
                </a:path>
              </a:pathLst>
            </a:custGeom>
            <a:solidFill>
              <a:srgbClr val="84D3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2" name="Freeform 850">
              <a:extLst>
                <a:ext uri="{FF2B5EF4-FFF2-40B4-BE49-F238E27FC236}">
                  <a16:creationId xmlns:a16="http://schemas.microsoft.com/office/drawing/2014/main" id="{B24028D9-C7F0-416B-9DDC-63186043A8D2}"/>
                </a:ext>
              </a:extLst>
            </p:cNvPr>
            <p:cNvSpPr>
              <a:spLocks/>
            </p:cNvSpPr>
            <p:nvPr/>
          </p:nvSpPr>
          <p:spPr bwMode="auto">
            <a:xfrm>
              <a:off x="4636" y="2048"/>
              <a:ext cx="772" cy="774"/>
            </a:xfrm>
            <a:custGeom>
              <a:avLst/>
              <a:gdLst>
                <a:gd name="T0" fmla="*/ 0 w 772"/>
                <a:gd name="T1" fmla="*/ 386 h 774"/>
                <a:gd name="T2" fmla="*/ 8 w 772"/>
                <a:gd name="T3" fmla="*/ 310 h 774"/>
                <a:gd name="T4" fmla="*/ 30 w 772"/>
                <a:gd name="T5" fmla="*/ 236 h 774"/>
                <a:gd name="T6" fmla="*/ 66 w 772"/>
                <a:gd name="T7" fmla="*/ 170 h 774"/>
                <a:gd name="T8" fmla="*/ 112 w 772"/>
                <a:gd name="T9" fmla="*/ 114 h 774"/>
                <a:gd name="T10" fmla="*/ 170 w 772"/>
                <a:gd name="T11" fmla="*/ 66 h 774"/>
                <a:gd name="T12" fmla="*/ 236 w 772"/>
                <a:gd name="T13" fmla="*/ 32 h 774"/>
                <a:gd name="T14" fmla="*/ 308 w 772"/>
                <a:gd name="T15" fmla="*/ 8 h 774"/>
                <a:gd name="T16" fmla="*/ 386 w 772"/>
                <a:gd name="T17" fmla="*/ 0 h 774"/>
                <a:gd name="T18" fmla="*/ 426 w 772"/>
                <a:gd name="T19" fmla="*/ 2 h 774"/>
                <a:gd name="T20" fmla="*/ 500 w 772"/>
                <a:gd name="T21" fmla="*/ 18 h 774"/>
                <a:gd name="T22" fmla="*/ 570 w 772"/>
                <a:gd name="T23" fmla="*/ 48 h 774"/>
                <a:gd name="T24" fmla="*/ 632 w 772"/>
                <a:gd name="T25" fmla="*/ 88 h 774"/>
                <a:gd name="T26" fmla="*/ 684 w 772"/>
                <a:gd name="T27" fmla="*/ 142 h 774"/>
                <a:gd name="T28" fmla="*/ 726 w 772"/>
                <a:gd name="T29" fmla="*/ 202 h 774"/>
                <a:gd name="T30" fmla="*/ 754 w 772"/>
                <a:gd name="T31" fmla="*/ 272 h 774"/>
                <a:gd name="T32" fmla="*/ 770 w 772"/>
                <a:gd name="T33" fmla="*/ 348 h 774"/>
                <a:gd name="T34" fmla="*/ 772 w 772"/>
                <a:gd name="T35" fmla="*/ 386 h 774"/>
                <a:gd name="T36" fmla="*/ 764 w 772"/>
                <a:gd name="T37" fmla="*/ 464 h 774"/>
                <a:gd name="T38" fmla="*/ 742 w 772"/>
                <a:gd name="T39" fmla="*/ 538 h 774"/>
                <a:gd name="T40" fmla="*/ 706 w 772"/>
                <a:gd name="T41" fmla="*/ 602 h 774"/>
                <a:gd name="T42" fmla="*/ 658 w 772"/>
                <a:gd name="T43" fmla="*/ 660 h 774"/>
                <a:gd name="T44" fmla="*/ 602 w 772"/>
                <a:gd name="T45" fmla="*/ 708 h 774"/>
                <a:gd name="T46" fmla="*/ 536 w 772"/>
                <a:gd name="T47" fmla="*/ 742 h 774"/>
                <a:gd name="T48" fmla="*/ 464 w 772"/>
                <a:gd name="T49" fmla="*/ 766 h 774"/>
                <a:gd name="T50" fmla="*/ 386 w 772"/>
                <a:gd name="T51" fmla="*/ 774 h 774"/>
                <a:gd name="T52" fmla="*/ 346 w 772"/>
                <a:gd name="T53" fmla="*/ 772 h 774"/>
                <a:gd name="T54" fmla="*/ 270 w 772"/>
                <a:gd name="T55" fmla="*/ 756 h 774"/>
                <a:gd name="T56" fmla="*/ 202 w 772"/>
                <a:gd name="T57" fmla="*/ 726 h 774"/>
                <a:gd name="T58" fmla="*/ 140 w 772"/>
                <a:gd name="T59" fmla="*/ 686 h 774"/>
                <a:gd name="T60" fmla="*/ 88 w 772"/>
                <a:gd name="T61" fmla="*/ 632 h 774"/>
                <a:gd name="T62" fmla="*/ 46 w 772"/>
                <a:gd name="T63" fmla="*/ 572 h 774"/>
                <a:gd name="T64" fmla="*/ 16 w 772"/>
                <a:gd name="T65" fmla="*/ 502 h 774"/>
                <a:gd name="T66" fmla="*/ 2 w 772"/>
                <a:gd name="T67" fmla="*/ 426 h 774"/>
                <a:gd name="T68" fmla="*/ 0 w 772"/>
                <a:gd name="T69" fmla="*/ 386 h 77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72"/>
                <a:gd name="T106" fmla="*/ 0 h 774"/>
                <a:gd name="T107" fmla="*/ 772 w 772"/>
                <a:gd name="T108" fmla="*/ 774 h 77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72" h="774">
                  <a:moveTo>
                    <a:pt x="0" y="386"/>
                  </a:moveTo>
                  <a:lnTo>
                    <a:pt x="0" y="386"/>
                  </a:lnTo>
                  <a:lnTo>
                    <a:pt x="2" y="348"/>
                  </a:lnTo>
                  <a:lnTo>
                    <a:pt x="8" y="310"/>
                  </a:lnTo>
                  <a:lnTo>
                    <a:pt x="16" y="272"/>
                  </a:lnTo>
                  <a:lnTo>
                    <a:pt x="30" y="236"/>
                  </a:lnTo>
                  <a:lnTo>
                    <a:pt x="46" y="202"/>
                  </a:lnTo>
                  <a:lnTo>
                    <a:pt x="66" y="170"/>
                  </a:lnTo>
                  <a:lnTo>
                    <a:pt x="88" y="142"/>
                  </a:lnTo>
                  <a:lnTo>
                    <a:pt x="112" y="114"/>
                  </a:lnTo>
                  <a:lnTo>
                    <a:pt x="140" y="88"/>
                  </a:lnTo>
                  <a:lnTo>
                    <a:pt x="170" y="66"/>
                  </a:lnTo>
                  <a:lnTo>
                    <a:pt x="202" y="48"/>
                  </a:lnTo>
                  <a:lnTo>
                    <a:pt x="236" y="32"/>
                  </a:lnTo>
                  <a:lnTo>
                    <a:pt x="270" y="18"/>
                  </a:lnTo>
                  <a:lnTo>
                    <a:pt x="308" y="8"/>
                  </a:lnTo>
                  <a:lnTo>
                    <a:pt x="346" y="2"/>
                  </a:lnTo>
                  <a:lnTo>
                    <a:pt x="386" y="0"/>
                  </a:lnTo>
                  <a:lnTo>
                    <a:pt x="426" y="2"/>
                  </a:lnTo>
                  <a:lnTo>
                    <a:pt x="464" y="8"/>
                  </a:lnTo>
                  <a:lnTo>
                    <a:pt x="500" y="18"/>
                  </a:lnTo>
                  <a:lnTo>
                    <a:pt x="536" y="32"/>
                  </a:lnTo>
                  <a:lnTo>
                    <a:pt x="570" y="48"/>
                  </a:lnTo>
                  <a:lnTo>
                    <a:pt x="602" y="66"/>
                  </a:lnTo>
                  <a:lnTo>
                    <a:pt x="632" y="88"/>
                  </a:lnTo>
                  <a:lnTo>
                    <a:pt x="658" y="114"/>
                  </a:lnTo>
                  <a:lnTo>
                    <a:pt x="684" y="142"/>
                  </a:lnTo>
                  <a:lnTo>
                    <a:pt x="706" y="170"/>
                  </a:lnTo>
                  <a:lnTo>
                    <a:pt x="726" y="202"/>
                  </a:lnTo>
                  <a:lnTo>
                    <a:pt x="742" y="236"/>
                  </a:lnTo>
                  <a:lnTo>
                    <a:pt x="754" y="272"/>
                  </a:lnTo>
                  <a:lnTo>
                    <a:pt x="764" y="310"/>
                  </a:lnTo>
                  <a:lnTo>
                    <a:pt x="770" y="348"/>
                  </a:lnTo>
                  <a:lnTo>
                    <a:pt x="772" y="386"/>
                  </a:lnTo>
                  <a:lnTo>
                    <a:pt x="770" y="426"/>
                  </a:lnTo>
                  <a:lnTo>
                    <a:pt x="764" y="464"/>
                  </a:lnTo>
                  <a:lnTo>
                    <a:pt x="754" y="502"/>
                  </a:lnTo>
                  <a:lnTo>
                    <a:pt x="742" y="538"/>
                  </a:lnTo>
                  <a:lnTo>
                    <a:pt x="726" y="572"/>
                  </a:lnTo>
                  <a:lnTo>
                    <a:pt x="706" y="602"/>
                  </a:lnTo>
                  <a:lnTo>
                    <a:pt x="684" y="632"/>
                  </a:lnTo>
                  <a:lnTo>
                    <a:pt x="658" y="660"/>
                  </a:lnTo>
                  <a:lnTo>
                    <a:pt x="632" y="686"/>
                  </a:lnTo>
                  <a:lnTo>
                    <a:pt x="602" y="708"/>
                  </a:lnTo>
                  <a:lnTo>
                    <a:pt x="570" y="726"/>
                  </a:lnTo>
                  <a:lnTo>
                    <a:pt x="536" y="742"/>
                  </a:lnTo>
                  <a:lnTo>
                    <a:pt x="500" y="756"/>
                  </a:lnTo>
                  <a:lnTo>
                    <a:pt x="464" y="766"/>
                  </a:lnTo>
                  <a:lnTo>
                    <a:pt x="426" y="772"/>
                  </a:lnTo>
                  <a:lnTo>
                    <a:pt x="386" y="774"/>
                  </a:lnTo>
                  <a:lnTo>
                    <a:pt x="346" y="772"/>
                  </a:lnTo>
                  <a:lnTo>
                    <a:pt x="308" y="766"/>
                  </a:lnTo>
                  <a:lnTo>
                    <a:pt x="270" y="756"/>
                  </a:lnTo>
                  <a:lnTo>
                    <a:pt x="236" y="742"/>
                  </a:lnTo>
                  <a:lnTo>
                    <a:pt x="202" y="726"/>
                  </a:lnTo>
                  <a:lnTo>
                    <a:pt x="170" y="708"/>
                  </a:lnTo>
                  <a:lnTo>
                    <a:pt x="140" y="686"/>
                  </a:lnTo>
                  <a:lnTo>
                    <a:pt x="112" y="660"/>
                  </a:lnTo>
                  <a:lnTo>
                    <a:pt x="88" y="632"/>
                  </a:lnTo>
                  <a:lnTo>
                    <a:pt x="66" y="602"/>
                  </a:lnTo>
                  <a:lnTo>
                    <a:pt x="46" y="572"/>
                  </a:lnTo>
                  <a:lnTo>
                    <a:pt x="30" y="538"/>
                  </a:lnTo>
                  <a:lnTo>
                    <a:pt x="16" y="502"/>
                  </a:lnTo>
                  <a:lnTo>
                    <a:pt x="8" y="464"/>
                  </a:lnTo>
                  <a:lnTo>
                    <a:pt x="2" y="426"/>
                  </a:lnTo>
                  <a:lnTo>
                    <a:pt x="0" y="386"/>
                  </a:lnTo>
                  <a:close/>
                </a:path>
              </a:pathLst>
            </a:custGeom>
            <a:solidFill>
              <a:srgbClr val="8AD5E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3" name="Freeform 851">
              <a:extLst>
                <a:ext uri="{FF2B5EF4-FFF2-40B4-BE49-F238E27FC236}">
                  <a16:creationId xmlns:a16="http://schemas.microsoft.com/office/drawing/2014/main" id="{4EC92B46-B839-4CD0-B49C-D0412C971178}"/>
                </a:ext>
              </a:extLst>
            </p:cNvPr>
            <p:cNvSpPr>
              <a:spLocks/>
            </p:cNvSpPr>
            <p:nvPr/>
          </p:nvSpPr>
          <p:spPr bwMode="auto">
            <a:xfrm>
              <a:off x="4640" y="2054"/>
              <a:ext cx="762" cy="762"/>
            </a:xfrm>
            <a:custGeom>
              <a:avLst/>
              <a:gdLst>
                <a:gd name="T0" fmla="*/ 0 w 762"/>
                <a:gd name="T1" fmla="*/ 382 h 762"/>
                <a:gd name="T2" fmla="*/ 8 w 762"/>
                <a:gd name="T3" fmla="*/ 304 h 762"/>
                <a:gd name="T4" fmla="*/ 30 w 762"/>
                <a:gd name="T5" fmla="*/ 234 h 762"/>
                <a:gd name="T6" fmla="*/ 66 w 762"/>
                <a:gd name="T7" fmla="*/ 168 h 762"/>
                <a:gd name="T8" fmla="*/ 112 w 762"/>
                <a:gd name="T9" fmla="*/ 112 h 762"/>
                <a:gd name="T10" fmla="*/ 168 w 762"/>
                <a:gd name="T11" fmla="*/ 66 h 762"/>
                <a:gd name="T12" fmla="*/ 234 w 762"/>
                <a:gd name="T13" fmla="*/ 30 h 762"/>
                <a:gd name="T14" fmla="*/ 304 w 762"/>
                <a:gd name="T15" fmla="*/ 8 h 762"/>
                <a:gd name="T16" fmla="*/ 382 w 762"/>
                <a:gd name="T17" fmla="*/ 0 h 762"/>
                <a:gd name="T18" fmla="*/ 420 w 762"/>
                <a:gd name="T19" fmla="*/ 2 h 762"/>
                <a:gd name="T20" fmla="*/ 494 w 762"/>
                <a:gd name="T21" fmla="*/ 18 h 762"/>
                <a:gd name="T22" fmla="*/ 562 w 762"/>
                <a:gd name="T23" fmla="*/ 46 h 762"/>
                <a:gd name="T24" fmla="*/ 624 w 762"/>
                <a:gd name="T25" fmla="*/ 88 h 762"/>
                <a:gd name="T26" fmla="*/ 676 w 762"/>
                <a:gd name="T27" fmla="*/ 140 h 762"/>
                <a:gd name="T28" fmla="*/ 716 w 762"/>
                <a:gd name="T29" fmla="*/ 200 h 762"/>
                <a:gd name="T30" fmla="*/ 746 w 762"/>
                <a:gd name="T31" fmla="*/ 268 h 762"/>
                <a:gd name="T32" fmla="*/ 760 w 762"/>
                <a:gd name="T33" fmla="*/ 342 h 762"/>
                <a:gd name="T34" fmla="*/ 762 w 762"/>
                <a:gd name="T35" fmla="*/ 382 h 762"/>
                <a:gd name="T36" fmla="*/ 754 w 762"/>
                <a:gd name="T37" fmla="*/ 458 h 762"/>
                <a:gd name="T38" fmla="*/ 732 w 762"/>
                <a:gd name="T39" fmla="*/ 530 h 762"/>
                <a:gd name="T40" fmla="*/ 698 w 762"/>
                <a:gd name="T41" fmla="*/ 594 h 762"/>
                <a:gd name="T42" fmla="*/ 650 w 762"/>
                <a:gd name="T43" fmla="*/ 650 h 762"/>
                <a:gd name="T44" fmla="*/ 594 w 762"/>
                <a:gd name="T45" fmla="*/ 696 h 762"/>
                <a:gd name="T46" fmla="*/ 530 w 762"/>
                <a:gd name="T47" fmla="*/ 732 h 762"/>
                <a:gd name="T48" fmla="*/ 458 w 762"/>
                <a:gd name="T49" fmla="*/ 754 h 762"/>
                <a:gd name="T50" fmla="*/ 382 w 762"/>
                <a:gd name="T51" fmla="*/ 762 h 762"/>
                <a:gd name="T52" fmla="*/ 342 w 762"/>
                <a:gd name="T53" fmla="*/ 760 h 762"/>
                <a:gd name="T54" fmla="*/ 268 w 762"/>
                <a:gd name="T55" fmla="*/ 744 h 762"/>
                <a:gd name="T56" fmla="*/ 200 w 762"/>
                <a:gd name="T57" fmla="*/ 716 h 762"/>
                <a:gd name="T58" fmla="*/ 140 w 762"/>
                <a:gd name="T59" fmla="*/ 676 h 762"/>
                <a:gd name="T60" fmla="*/ 88 w 762"/>
                <a:gd name="T61" fmla="*/ 624 h 762"/>
                <a:gd name="T62" fmla="*/ 46 w 762"/>
                <a:gd name="T63" fmla="*/ 562 h 762"/>
                <a:gd name="T64" fmla="*/ 18 w 762"/>
                <a:gd name="T65" fmla="*/ 494 h 762"/>
                <a:gd name="T66" fmla="*/ 2 w 762"/>
                <a:gd name="T67" fmla="*/ 420 h 762"/>
                <a:gd name="T68" fmla="*/ 0 w 762"/>
                <a:gd name="T69" fmla="*/ 382 h 76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62"/>
                <a:gd name="T106" fmla="*/ 0 h 762"/>
                <a:gd name="T107" fmla="*/ 762 w 762"/>
                <a:gd name="T108" fmla="*/ 762 h 76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62" h="762">
                  <a:moveTo>
                    <a:pt x="0" y="382"/>
                  </a:moveTo>
                  <a:lnTo>
                    <a:pt x="0" y="382"/>
                  </a:lnTo>
                  <a:lnTo>
                    <a:pt x="2" y="342"/>
                  </a:lnTo>
                  <a:lnTo>
                    <a:pt x="8" y="304"/>
                  </a:lnTo>
                  <a:lnTo>
                    <a:pt x="18" y="268"/>
                  </a:lnTo>
                  <a:lnTo>
                    <a:pt x="30" y="234"/>
                  </a:lnTo>
                  <a:lnTo>
                    <a:pt x="46" y="200"/>
                  </a:lnTo>
                  <a:lnTo>
                    <a:pt x="66" y="168"/>
                  </a:lnTo>
                  <a:lnTo>
                    <a:pt x="88" y="140"/>
                  </a:lnTo>
                  <a:lnTo>
                    <a:pt x="112" y="112"/>
                  </a:lnTo>
                  <a:lnTo>
                    <a:pt x="140" y="88"/>
                  </a:lnTo>
                  <a:lnTo>
                    <a:pt x="168" y="66"/>
                  </a:lnTo>
                  <a:lnTo>
                    <a:pt x="200" y="46"/>
                  </a:lnTo>
                  <a:lnTo>
                    <a:pt x="234" y="30"/>
                  </a:lnTo>
                  <a:lnTo>
                    <a:pt x="268" y="18"/>
                  </a:lnTo>
                  <a:lnTo>
                    <a:pt x="304" y="8"/>
                  </a:lnTo>
                  <a:lnTo>
                    <a:pt x="342" y="2"/>
                  </a:lnTo>
                  <a:lnTo>
                    <a:pt x="382" y="0"/>
                  </a:lnTo>
                  <a:lnTo>
                    <a:pt x="420" y="2"/>
                  </a:lnTo>
                  <a:lnTo>
                    <a:pt x="458" y="8"/>
                  </a:lnTo>
                  <a:lnTo>
                    <a:pt x="494" y="18"/>
                  </a:lnTo>
                  <a:lnTo>
                    <a:pt x="530" y="30"/>
                  </a:lnTo>
                  <a:lnTo>
                    <a:pt x="562" y="46"/>
                  </a:lnTo>
                  <a:lnTo>
                    <a:pt x="594" y="66"/>
                  </a:lnTo>
                  <a:lnTo>
                    <a:pt x="624" y="88"/>
                  </a:lnTo>
                  <a:lnTo>
                    <a:pt x="650" y="112"/>
                  </a:lnTo>
                  <a:lnTo>
                    <a:pt x="676" y="140"/>
                  </a:lnTo>
                  <a:lnTo>
                    <a:pt x="698" y="168"/>
                  </a:lnTo>
                  <a:lnTo>
                    <a:pt x="716" y="200"/>
                  </a:lnTo>
                  <a:lnTo>
                    <a:pt x="732" y="234"/>
                  </a:lnTo>
                  <a:lnTo>
                    <a:pt x="746" y="268"/>
                  </a:lnTo>
                  <a:lnTo>
                    <a:pt x="754" y="304"/>
                  </a:lnTo>
                  <a:lnTo>
                    <a:pt x="760" y="342"/>
                  </a:lnTo>
                  <a:lnTo>
                    <a:pt x="762" y="382"/>
                  </a:lnTo>
                  <a:lnTo>
                    <a:pt x="760" y="420"/>
                  </a:lnTo>
                  <a:lnTo>
                    <a:pt x="754" y="458"/>
                  </a:lnTo>
                  <a:lnTo>
                    <a:pt x="746" y="494"/>
                  </a:lnTo>
                  <a:lnTo>
                    <a:pt x="732" y="530"/>
                  </a:lnTo>
                  <a:lnTo>
                    <a:pt x="716" y="562"/>
                  </a:lnTo>
                  <a:lnTo>
                    <a:pt x="698" y="594"/>
                  </a:lnTo>
                  <a:lnTo>
                    <a:pt x="676" y="624"/>
                  </a:lnTo>
                  <a:lnTo>
                    <a:pt x="650" y="650"/>
                  </a:lnTo>
                  <a:lnTo>
                    <a:pt x="624" y="676"/>
                  </a:lnTo>
                  <a:lnTo>
                    <a:pt x="594" y="696"/>
                  </a:lnTo>
                  <a:lnTo>
                    <a:pt x="562" y="716"/>
                  </a:lnTo>
                  <a:lnTo>
                    <a:pt x="530" y="732"/>
                  </a:lnTo>
                  <a:lnTo>
                    <a:pt x="494" y="744"/>
                  </a:lnTo>
                  <a:lnTo>
                    <a:pt x="458" y="754"/>
                  </a:lnTo>
                  <a:lnTo>
                    <a:pt x="420" y="760"/>
                  </a:lnTo>
                  <a:lnTo>
                    <a:pt x="382" y="762"/>
                  </a:lnTo>
                  <a:lnTo>
                    <a:pt x="342" y="760"/>
                  </a:lnTo>
                  <a:lnTo>
                    <a:pt x="304" y="754"/>
                  </a:lnTo>
                  <a:lnTo>
                    <a:pt x="268" y="744"/>
                  </a:lnTo>
                  <a:lnTo>
                    <a:pt x="234" y="732"/>
                  </a:lnTo>
                  <a:lnTo>
                    <a:pt x="200" y="716"/>
                  </a:lnTo>
                  <a:lnTo>
                    <a:pt x="168" y="696"/>
                  </a:lnTo>
                  <a:lnTo>
                    <a:pt x="140" y="676"/>
                  </a:lnTo>
                  <a:lnTo>
                    <a:pt x="112" y="650"/>
                  </a:lnTo>
                  <a:lnTo>
                    <a:pt x="88" y="624"/>
                  </a:lnTo>
                  <a:lnTo>
                    <a:pt x="66" y="594"/>
                  </a:lnTo>
                  <a:lnTo>
                    <a:pt x="46" y="562"/>
                  </a:lnTo>
                  <a:lnTo>
                    <a:pt x="30" y="530"/>
                  </a:lnTo>
                  <a:lnTo>
                    <a:pt x="18" y="494"/>
                  </a:lnTo>
                  <a:lnTo>
                    <a:pt x="8" y="458"/>
                  </a:lnTo>
                  <a:lnTo>
                    <a:pt x="2" y="420"/>
                  </a:lnTo>
                  <a:lnTo>
                    <a:pt x="0" y="382"/>
                  </a:lnTo>
                  <a:close/>
                </a:path>
              </a:pathLst>
            </a:custGeom>
            <a:solidFill>
              <a:srgbClr val="90D7E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4" name="Freeform 852">
              <a:extLst>
                <a:ext uri="{FF2B5EF4-FFF2-40B4-BE49-F238E27FC236}">
                  <a16:creationId xmlns:a16="http://schemas.microsoft.com/office/drawing/2014/main" id="{46164ED7-6E4B-4D9D-8513-D536A7FF27DF}"/>
                </a:ext>
              </a:extLst>
            </p:cNvPr>
            <p:cNvSpPr>
              <a:spLocks/>
            </p:cNvSpPr>
            <p:nvPr/>
          </p:nvSpPr>
          <p:spPr bwMode="auto">
            <a:xfrm>
              <a:off x="4646" y="2060"/>
              <a:ext cx="750" cy="750"/>
            </a:xfrm>
            <a:custGeom>
              <a:avLst/>
              <a:gdLst>
                <a:gd name="T0" fmla="*/ 0 w 750"/>
                <a:gd name="T1" fmla="*/ 376 h 750"/>
                <a:gd name="T2" fmla="*/ 8 w 750"/>
                <a:gd name="T3" fmla="*/ 300 h 750"/>
                <a:gd name="T4" fmla="*/ 30 w 750"/>
                <a:gd name="T5" fmla="*/ 230 h 750"/>
                <a:gd name="T6" fmla="*/ 64 w 750"/>
                <a:gd name="T7" fmla="*/ 166 h 750"/>
                <a:gd name="T8" fmla="*/ 110 w 750"/>
                <a:gd name="T9" fmla="*/ 110 h 750"/>
                <a:gd name="T10" fmla="*/ 166 w 750"/>
                <a:gd name="T11" fmla="*/ 64 h 750"/>
                <a:gd name="T12" fmla="*/ 230 w 750"/>
                <a:gd name="T13" fmla="*/ 30 h 750"/>
                <a:gd name="T14" fmla="*/ 300 w 750"/>
                <a:gd name="T15" fmla="*/ 8 h 750"/>
                <a:gd name="T16" fmla="*/ 376 w 750"/>
                <a:gd name="T17" fmla="*/ 0 h 750"/>
                <a:gd name="T18" fmla="*/ 414 w 750"/>
                <a:gd name="T19" fmla="*/ 2 h 750"/>
                <a:gd name="T20" fmla="*/ 486 w 750"/>
                <a:gd name="T21" fmla="*/ 18 h 750"/>
                <a:gd name="T22" fmla="*/ 554 w 750"/>
                <a:gd name="T23" fmla="*/ 46 h 750"/>
                <a:gd name="T24" fmla="*/ 614 w 750"/>
                <a:gd name="T25" fmla="*/ 86 h 750"/>
                <a:gd name="T26" fmla="*/ 664 w 750"/>
                <a:gd name="T27" fmla="*/ 138 h 750"/>
                <a:gd name="T28" fmla="*/ 706 w 750"/>
                <a:gd name="T29" fmla="*/ 196 h 750"/>
                <a:gd name="T30" fmla="*/ 734 w 750"/>
                <a:gd name="T31" fmla="*/ 264 h 750"/>
                <a:gd name="T32" fmla="*/ 748 w 750"/>
                <a:gd name="T33" fmla="*/ 338 h 750"/>
                <a:gd name="T34" fmla="*/ 750 w 750"/>
                <a:gd name="T35" fmla="*/ 376 h 750"/>
                <a:gd name="T36" fmla="*/ 742 w 750"/>
                <a:gd name="T37" fmla="*/ 452 h 750"/>
                <a:gd name="T38" fmla="*/ 720 w 750"/>
                <a:gd name="T39" fmla="*/ 522 h 750"/>
                <a:gd name="T40" fmla="*/ 686 w 750"/>
                <a:gd name="T41" fmla="*/ 586 h 750"/>
                <a:gd name="T42" fmla="*/ 640 w 750"/>
                <a:gd name="T43" fmla="*/ 640 h 750"/>
                <a:gd name="T44" fmla="*/ 586 w 750"/>
                <a:gd name="T45" fmla="*/ 686 h 750"/>
                <a:gd name="T46" fmla="*/ 522 w 750"/>
                <a:gd name="T47" fmla="*/ 722 h 750"/>
                <a:gd name="T48" fmla="*/ 450 w 750"/>
                <a:gd name="T49" fmla="*/ 744 h 750"/>
                <a:gd name="T50" fmla="*/ 376 w 750"/>
                <a:gd name="T51" fmla="*/ 750 h 750"/>
                <a:gd name="T52" fmla="*/ 338 w 750"/>
                <a:gd name="T53" fmla="*/ 748 h 750"/>
                <a:gd name="T54" fmla="*/ 264 w 750"/>
                <a:gd name="T55" fmla="*/ 734 h 750"/>
                <a:gd name="T56" fmla="*/ 196 w 750"/>
                <a:gd name="T57" fmla="*/ 706 h 750"/>
                <a:gd name="T58" fmla="*/ 136 w 750"/>
                <a:gd name="T59" fmla="*/ 666 h 750"/>
                <a:gd name="T60" fmla="*/ 86 w 750"/>
                <a:gd name="T61" fmla="*/ 614 h 750"/>
                <a:gd name="T62" fmla="*/ 46 w 750"/>
                <a:gd name="T63" fmla="*/ 554 h 750"/>
                <a:gd name="T64" fmla="*/ 18 w 750"/>
                <a:gd name="T65" fmla="*/ 488 h 750"/>
                <a:gd name="T66" fmla="*/ 2 w 750"/>
                <a:gd name="T67" fmla="*/ 414 h 750"/>
                <a:gd name="T68" fmla="*/ 0 w 750"/>
                <a:gd name="T69" fmla="*/ 376 h 75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50"/>
                <a:gd name="T106" fmla="*/ 0 h 750"/>
                <a:gd name="T107" fmla="*/ 750 w 750"/>
                <a:gd name="T108" fmla="*/ 750 h 75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50" h="750">
                  <a:moveTo>
                    <a:pt x="0" y="376"/>
                  </a:moveTo>
                  <a:lnTo>
                    <a:pt x="0" y="376"/>
                  </a:lnTo>
                  <a:lnTo>
                    <a:pt x="2" y="338"/>
                  </a:lnTo>
                  <a:lnTo>
                    <a:pt x="8" y="300"/>
                  </a:lnTo>
                  <a:lnTo>
                    <a:pt x="18" y="264"/>
                  </a:lnTo>
                  <a:lnTo>
                    <a:pt x="30" y="230"/>
                  </a:lnTo>
                  <a:lnTo>
                    <a:pt x="46" y="196"/>
                  </a:lnTo>
                  <a:lnTo>
                    <a:pt x="64" y="166"/>
                  </a:lnTo>
                  <a:lnTo>
                    <a:pt x="86" y="138"/>
                  </a:lnTo>
                  <a:lnTo>
                    <a:pt x="110" y="110"/>
                  </a:lnTo>
                  <a:lnTo>
                    <a:pt x="136" y="86"/>
                  </a:lnTo>
                  <a:lnTo>
                    <a:pt x="166" y="64"/>
                  </a:lnTo>
                  <a:lnTo>
                    <a:pt x="196" y="46"/>
                  </a:lnTo>
                  <a:lnTo>
                    <a:pt x="230" y="30"/>
                  </a:lnTo>
                  <a:lnTo>
                    <a:pt x="264" y="18"/>
                  </a:lnTo>
                  <a:lnTo>
                    <a:pt x="300" y="8"/>
                  </a:lnTo>
                  <a:lnTo>
                    <a:pt x="338" y="2"/>
                  </a:lnTo>
                  <a:lnTo>
                    <a:pt x="376" y="0"/>
                  </a:lnTo>
                  <a:lnTo>
                    <a:pt x="414" y="2"/>
                  </a:lnTo>
                  <a:lnTo>
                    <a:pt x="450" y="8"/>
                  </a:lnTo>
                  <a:lnTo>
                    <a:pt x="486" y="18"/>
                  </a:lnTo>
                  <a:lnTo>
                    <a:pt x="522" y="30"/>
                  </a:lnTo>
                  <a:lnTo>
                    <a:pt x="554" y="46"/>
                  </a:lnTo>
                  <a:lnTo>
                    <a:pt x="586" y="64"/>
                  </a:lnTo>
                  <a:lnTo>
                    <a:pt x="614" y="86"/>
                  </a:lnTo>
                  <a:lnTo>
                    <a:pt x="640" y="110"/>
                  </a:lnTo>
                  <a:lnTo>
                    <a:pt x="664" y="138"/>
                  </a:lnTo>
                  <a:lnTo>
                    <a:pt x="686" y="166"/>
                  </a:lnTo>
                  <a:lnTo>
                    <a:pt x="706" y="196"/>
                  </a:lnTo>
                  <a:lnTo>
                    <a:pt x="720" y="230"/>
                  </a:lnTo>
                  <a:lnTo>
                    <a:pt x="734" y="264"/>
                  </a:lnTo>
                  <a:lnTo>
                    <a:pt x="742" y="300"/>
                  </a:lnTo>
                  <a:lnTo>
                    <a:pt x="748" y="338"/>
                  </a:lnTo>
                  <a:lnTo>
                    <a:pt x="750" y="376"/>
                  </a:lnTo>
                  <a:lnTo>
                    <a:pt x="748" y="414"/>
                  </a:lnTo>
                  <a:lnTo>
                    <a:pt x="742" y="452"/>
                  </a:lnTo>
                  <a:lnTo>
                    <a:pt x="734" y="488"/>
                  </a:lnTo>
                  <a:lnTo>
                    <a:pt x="720" y="522"/>
                  </a:lnTo>
                  <a:lnTo>
                    <a:pt x="706" y="554"/>
                  </a:lnTo>
                  <a:lnTo>
                    <a:pt x="686" y="586"/>
                  </a:lnTo>
                  <a:lnTo>
                    <a:pt x="664" y="614"/>
                  </a:lnTo>
                  <a:lnTo>
                    <a:pt x="640" y="640"/>
                  </a:lnTo>
                  <a:lnTo>
                    <a:pt x="614" y="666"/>
                  </a:lnTo>
                  <a:lnTo>
                    <a:pt x="586" y="686"/>
                  </a:lnTo>
                  <a:lnTo>
                    <a:pt x="554" y="706"/>
                  </a:lnTo>
                  <a:lnTo>
                    <a:pt x="522" y="722"/>
                  </a:lnTo>
                  <a:lnTo>
                    <a:pt x="486" y="734"/>
                  </a:lnTo>
                  <a:lnTo>
                    <a:pt x="450" y="744"/>
                  </a:lnTo>
                  <a:lnTo>
                    <a:pt x="414" y="748"/>
                  </a:lnTo>
                  <a:lnTo>
                    <a:pt x="376" y="750"/>
                  </a:lnTo>
                  <a:lnTo>
                    <a:pt x="338" y="748"/>
                  </a:lnTo>
                  <a:lnTo>
                    <a:pt x="300" y="744"/>
                  </a:lnTo>
                  <a:lnTo>
                    <a:pt x="264" y="734"/>
                  </a:lnTo>
                  <a:lnTo>
                    <a:pt x="230" y="722"/>
                  </a:lnTo>
                  <a:lnTo>
                    <a:pt x="196" y="706"/>
                  </a:lnTo>
                  <a:lnTo>
                    <a:pt x="166" y="686"/>
                  </a:lnTo>
                  <a:lnTo>
                    <a:pt x="136" y="666"/>
                  </a:lnTo>
                  <a:lnTo>
                    <a:pt x="110" y="640"/>
                  </a:lnTo>
                  <a:lnTo>
                    <a:pt x="86" y="614"/>
                  </a:lnTo>
                  <a:lnTo>
                    <a:pt x="64" y="586"/>
                  </a:lnTo>
                  <a:lnTo>
                    <a:pt x="46" y="554"/>
                  </a:lnTo>
                  <a:lnTo>
                    <a:pt x="30" y="522"/>
                  </a:lnTo>
                  <a:lnTo>
                    <a:pt x="18" y="488"/>
                  </a:lnTo>
                  <a:lnTo>
                    <a:pt x="8" y="452"/>
                  </a:lnTo>
                  <a:lnTo>
                    <a:pt x="2" y="414"/>
                  </a:lnTo>
                  <a:lnTo>
                    <a:pt x="0" y="376"/>
                  </a:lnTo>
                  <a:close/>
                </a:path>
              </a:pathLst>
            </a:custGeom>
            <a:solidFill>
              <a:srgbClr val="95D8E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5" name="Freeform 853">
              <a:extLst>
                <a:ext uri="{FF2B5EF4-FFF2-40B4-BE49-F238E27FC236}">
                  <a16:creationId xmlns:a16="http://schemas.microsoft.com/office/drawing/2014/main" id="{D91A81EB-FF70-4842-AC22-AA56EFE62918}"/>
                </a:ext>
              </a:extLst>
            </p:cNvPr>
            <p:cNvSpPr>
              <a:spLocks/>
            </p:cNvSpPr>
            <p:nvPr/>
          </p:nvSpPr>
          <p:spPr bwMode="auto">
            <a:xfrm>
              <a:off x="4652" y="2066"/>
              <a:ext cx="738" cy="740"/>
            </a:xfrm>
            <a:custGeom>
              <a:avLst/>
              <a:gdLst>
                <a:gd name="T0" fmla="*/ 0 w 738"/>
                <a:gd name="T1" fmla="*/ 370 h 740"/>
                <a:gd name="T2" fmla="*/ 8 w 738"/>
                <a:gd name="T3" fmla="*/ 296 h 740"/>
                <a:gd name="T4" fmla="*/ 28 w 738"/>
                <a:gd name="T5" fmla="*/ 226 h 740"/>
                <a:gd name="T6" fmla="*/ 62 w 738"/>
                <a:gd name="T7" fmla="*/ 164 h 740"/>
                <a:gd name="T8" fmla="*/ 108 w 738"/>
                <a:gd name="T9" fmla="*/ 108 h 740"/>
                <a:gd name="T10" fmla="*/ 162 w 738"/>
                <a:gd name="T11" fmla="*/ 64 h 740"/>
                <a:gd name="T12" fmla="*/ 226 w 738"/>
                <a:gd name="T13" fmla="*/ 30 h 740"/>
                <a:gd name="T14" fmla="*/ 294 w 738"/>
                <a:gd name="T15" fmla="*/ 8 h 740"/>
                <a:gd name="T16" fmla="*/ 370 w 738"/>
                <a:gd name="T17" fmla="*/ 0 h 740"/>
                <a:gd name="T18" fmla="*/ 406 w 738"/>
                <a:gd name="T19" fmla="*/ 2 h 740"/>
                <a:gd name="T20" fmla="*/ 480 w 738"/>
                <a:gd name="T21" fmla="*/ 18 h 740"/>
                <a:gd name="T22" fmla="*/ 546 w 738"/>
                <a:gd name="T23" fmla="*/ 46 h 740"/>
                <a:gd name="T24" fmla="*/ 604 w 738"/>
                <a:gd name="T25" fmla="*/ 84 h 740"/>
                <a:gd name="T26" fmla="*/ 654 w 738"/>
                <a:gd name="T27" fmla="*/ 136 h 740"/>
                <a:gd name="T28" fmla="*/ 694 w 738"/>
                <a:gd name="T29" fmla="*/ 194 h 740"/>
                <a:gd name="T30" fmla="*/ 722 w 738"/>
                <a:gd name="T31" fmla="*/ 260 h 740"/>
                <a:gd name="T32" fmla="*/ 736 w 738"/>
                <a:gd name="T33" fmla="*/ 332 h 740"/>
                <a:gd name="T34" fmla="*/ 738 w 738"/>
                <a:gd name="T35" fmla="*/ 370 h 740"/>
                <a:gd name="T36" fmla="*/ 732 w 738"/>
                <a:gd name="T37" fmla="*/ 444 h 740"/>
                <a:gd name="T38" fmla="*/ 710 w 738"/>
                <a:gd name="T39" fmla="*/ 514 h 740"/>
                <a:gd name="T40" fmla="*/ 676 w 738"/>
                <a:gd name="T41" fmla="*/ 576 h 740"/>
                <a:gd name="T42" fmla="*/ 630 w 738"/>
                <a:gd name="T43" fmla="*/ 632 h 740"/>
                <a:gd name="T44" fmla="*/ 576 w 738"/>
                <a:gd name="T45" fmla="*/ 676 h 740"/>
                <a:gd name="T46" fmla="*/ 512 w 738"/>
                <a:gd name="T47" fmla="*/ 710 h 740"/>
                <a:gd name="T48" fmla="*/ 444 w 738"/>
                <a:gd name="T49" fmla="*/ 732 h 740"/>
                <a:gd name="T50" fmla="*/ 370 w 738"/>
                <a:gd name="T51" fmla="*/ 740 h 740"/>
                <a:gd name="T52" fmla="*/ 332 w 738"/>
                <a:gd name="T53" fmla="*/ 738 h 740"/>
                <a:gd name="T54" fmla="*/ 260 w 738"/>
                <a:gd name="T55" fmla="*/ 722 h 740"/>
                <a:gd name="T56" fmla="*/ 194 w 738"/>
                <a:gd name="T57" fmla="*/ 694 h 740"/>
                <a:gd name="T58" fmla="*/ 134 w 738"/>
                <a:gd name="T59" fmla="*/ 656 h 740"/>
                <a:gd name="T60" fmla="*/ 84 w 738"/>
                <a:gd name="T61" fmla="*/ 606 h 740"/>
                <a:gd name="T62" fmla="*/ 44 w 738"/>
                <a:gd name="T63" fmla="*/ 546 h 740"/>
                <a:gd name="T64" fmla="*/ 16 w 738"/>
                <a:gd name="T65" fmla="*/ 480 h 740"/>
                <a:gd name="T66" fmla="*/ 2 w 738"/>
                <a:gd name="T67" fmla="*/ 408 h 740"/>
                <a:gd name="T68" fmla="*/ 0 w 738"/>
                <a:gd name="T69" fmla="*/ 370 h 74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38"/>
                <a:gd name="T106" fmla="*/ 0 h 740"/>
                <a:gd name="T107" fmla="*/ 738 w 738"/>
                <a:gd name="T108" fmla="*/ 740 h 74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38" h="740">
                  <a:moveTo>
                    <a:pt x="0" y="370"/>
                  </a:moveTo>
                  <a:lnTo>
                    <a:pt x="0" y="370"/>
                  </a:lnTo>
                  <a:lnTo>
                    <a:pt x="2" y="332"/>
                  </a:lnTo>
                  <a:lnTo>
                    <a:pt x="8" y="296"/>
                  </a:lnTo>
                  <a:lnTo>
                    <a:pt x="16" y="260"/>
                  </a:lnTo>
                  <a:lnTo>
                    <a:pt x="28" y="226"/>
                  </a:lnTo>
                  <a:lnTo>
                    <a:pt x="44" y="194"/>
                  </a:lnTo>
                  <a:lnTo>
                    <a:pt x="62" y="164"/>
                  </a:lnTo>
                  <a:lnTo>
                    <a:pt x="84" y="136"/>
                  </a:lnTo>
                  <a:lnTo>
                    <a:pt x="108" y="108"/>
                  </a:lnTo>
                  <a:lnTo>
                    <a:pt x="134" y="84"/>
                  </a:lnTo>
                  <a:lnTo>
                    <a:pt x="162" y="64"/>
                  </a:lnTo>
                  <a:lnTo>
                    <a:pt x="194" y="46"/>
                  </a:lnTo>
                  <a:lnTo>
                    <a:pt x="226" y="30"/>
                  </a:lnTo>
                  <a:lnTo>
                    <a:pt x="260" y="18"/>
                  </a:lnTo>
                  <a:lnTo>
                    <a:pt x="294" y="8"/>
                  </a:lnTo>
                  <a:lnTo>
                    <a:pt x="332" y="2"/>
                  </a:lnTo>
                  <a:lnTo>
                    <a:pt x="370" y="0"/>
                  </a:lnTo>
                  <a:lnTo>
                    <a:pt x="406" y="2"/>
                  </a:lnTo>
                  <a:lnTo>
                    <a:pt x="444" y="8"/>
                  </a:lnTo>
                  <a:lnTo>
                    <a:pt x="480" y="18"/>
                  </a:lnTo>
                  <a:lnTo>
                    <a:pt x="512" y="30"/>
                  </a:lnTo>
                  <a:lnTo>
                    <a:pt x="546" y="46"/>
                  </a:lnTo>
                  <a:lnTo>
                    <a:pt x="576" y="64"/>
                  </a:lnTo>
                  <a:lnTo>
                    <a:pt x="604" y="84"/>
                  </a:lnTo>
                  <a:lnTo>
                    <a:pt x="630" y="108"/>
                  </a:lnTo>
                  <a:lnTo>
                    <a:pt x="654" y="136"/>
                  </a:lnTo>
                  <a:lnTo>
                    <a:pt x="676" y="164"/>
                  </a:lnTo>
                  <a:lnTo>
                    <a:pt x="694" y="194"/>
                  </a:lnTo>
                  <a:lnTo>
                    <a:pt x="710" y="226"/>
                  </a:lnTo>
                  <a:lnTo>
                    <a:pt x="722" y="260"/>
                  </a:lnTo>
                  <a:lnTo>
                    <a:pt x="732" y="296"/>
                  </a:lnTo>
                  <a:lnTo>
                    <a:pt x="736" y="332"/>
                  </a:lnTo>
                  <a:lnTo>
                    <a:pt x="738" y="370"/>
                  </a:lnTo>
                  <a:lnTo>
                    <a:pt x="736" y="408"/>
                  </a:lnTo>
                  <a:lnTo>
                    <a:pt x="732" y="444"/>
                  </a:lnTo>
                  <a:lnTo>
                    <a:pt x="722" y="480"/>
                  </a:lnTo>
                  <a:lnTo>
                    <a:pt x="710" y="514"/>
                  </a:lnTo>
                  <a:lnTo>
                    <a:pt x="694" y="546"/>
                  </a:lnTo>
                  <a:lnTo>
                    <a:pt x="676" y="576"/>
                  </a:lnTo>
                  <a:lnTo>
                    <a:pt x="654" y="606"/>
                  </a:lnTo>
                  <a:lnTo>
                    <a:pt x="630" y="632"/>
                  </a:lnTo>
                  <a:lnTo>
                    <a:pt x="604" y="656"/>
                  </a:lnTo>
                  <a:lnTo>
                    <a:pt x="576" y="676"/>
                  </a:lnTo>
                  <a:lnTo>
                    <a:pt x="546" y="694"/>
                  </a:lnTo>
                  <a:lnTo>
                    <a:pt x="512" y="710"/>
                  </a:lnTo>
                  <a:lnTo>
                    <a:pt x="480" y="722"/>
                  </a:lnTo>
                  <a:lnTo>
                    <a:pt x="444" y="732"/>
                  </a:lnTo>
                  <a:lnTo>
                    <a:pt x="406" y="738"/>
                  </a:lnTo>
                  <a:lnTo>
                    <a:pt x="370" y="740"/>
                  </a:lnTo>
                  <a:lnTo>
                    <a:pt x="332" y="738"/>
                  </a:lnTo>
                  <a:lnTo>
                    <a:pt x="294" y="732"/>
                  </a:lnTo>
                  <a:lnTo>
                    <a:pt x="260" y="722"/>
                  </a:lnTo>
                  <a:lnTo>
                    <a:pt x="226" y="710"/>
                  </a:lnTo>
                  <a:lnTo>
                    <a:pt x="194" y="694"/>
                  </a:lnTo>
                  <a:lnTo>
                    <a:pt x="162" y="676"/>
                  </a:lnTo>
                  <a:lnTo>
                    <a:pt x="134" y="656"/>
                  </a:lnTo>
                  <a:lnTo>
                    <a:pt x="108" y="632"/>
                  </a:lnTo>
                  <a:lnTo>
                    <a:pt x="84" y="606"/>
                  </a:lnTo>
                  <a:lnTo>
                    <a:pt x="62" y="576"/>
                  </a:lnTo>
                  <a:lnTo>
                    <a:pt x="44" y="546"/>
                  </a:lnTo>
                  <a:lnTo>
                    <a:pt x="28" y="514"/>
                  </a:lnTo>
                  <a:lnTo>
                    <a:pt x="16" y="480"/>
                  </a:lnTo>
                  <a:lnTo>
                    <a:pt x="8" y="444"/>
                  </a:lnTo>
                  <a:lnTo>
                    <a:pt x="2" y="408"/>
                  </a:lnTo>
                  <a:lnTo>
                    <a:pt x="0" y="370"/>
                  </a:lnTo>
                  <a:close/>
                </a:path>
              </a:pathLst>
            </a:custGeom>
            <a:solidFill>
              <a:srgbClr val="9ADAE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6" name="Freeform 854">
              <a:extLst>
                <a:ext uri="{FF2B5EF4-FFF2-40B4-BE49-F238E27FC236}">
                  <a16:creationId xmlns:a16="http://schemas.microsoft.com/office/drawing/2014/main" id="{EFDD5CB2-0E3F-4A53-A72E-EC10242E2598}"/>
                </a:ext>
              </a:extLst>
            </p:cNvPr>
            <p:cNvSpPr>
              <a:spLocks/>
            </p:cNvSpPr>
            <p:nvPr/>
          </p:nvSpPr>
          <p:spPr bwMode="auto">
            <a:xfrm>
              <a:off x="4658" y="2072"/>
              <a:ext cx="726" cy="728"/>
            </a:xfrm>
            <a:custGeom>
              <a:avLst/>
              <a:gdLst>
                <a:gd name="T0" fmla="*/ 0 w 726"/>
                <a:gd name="T1" fmla="*/ 364 h 728"/>
                <a:gd name="T2" fmla="*/ 6 w 726"/>
                <a:gd name="T3" fmla="*/ 292 h 728"/>
                <a:gd name="T4" fmla="*/ 28 w 726"/>
                <a:gd name="T5" fmla="*/ 222 h 728"/>
                <a:gd name="T6" fmla="*/ 62 w 726"/>
                <a:gd name="T7" fmla="*/ 162 h 728"/>
                <a:gd name="T8" fmla="*/ 106 w 726"/>
                <a:gd name="T9" fmla="*/ 108 h 728"/>
                <a:gd name="T10" fmla="*/ 160 w 726"/>
                <a:gd name="T11" fmla="*/ 62 h 728"/>
                <a:gd name="T12" fmla="*/ 222 w 726"/>
                <a:gd name="T13" fmla="*/ 30 h 728"/>
                <a:gd name="T14" fmla="*/ 290 w 726"/>
                <a:gd name="T15" fmla="*/ 8 h 728"/>
                <a:gd name="T16" fmla="*/ 364 w 726"/>
                <a:gd name="T17" fmla="*/ 0 h 728"/>
                <a:gd name="T18" fmla="*/ 400 w 726"/>
                <a:gd name="T19" fmla="*/ 2 h 728"/>
                <a:gd name="T20" fmla="*/ 472 w 726"/>
                <a:gd name="T21" fmla="*/ 18 h 728"/>
                <a:gd name="T22" fmla="*/ 536 w 726"/>
                <a:gd name="T23" fmla="*/ 44 h 728"/>
                <a:gd name="T24" fmla="*/ 594 w 726"/>
                <a:gd name="T25" fmla="*/ 84 h 728"/>
                <a:gd name="T26" fmla="*/ 644 w 726"/>
                <a:gd name="T27" fmla="*/ 134 h 728"/>
                <a:gd name="T28" fmla="*/ 682 w 726"/>
                <a:gd name="T29" fmla="*/ 192 h 728"/>
                <a:gd name="T30" fmla="*/ 710 w 726"/>
                <a:gd name="T31" fmla="*/ 256 h 728"/>
                <a:gd name="T32" fmla="*/ 724 w 726"/>
                <a:gd name="T33" fmla="*/ 328 h 728"/>
                <a:gd name="T34" fmla="*/ 726 w 726"/>
                <a:gd name="T35" fmla="*/ 364 h 728"/>
                <a:gd name="T36" fmla="*/ 720 w 726"/>
                <a:gd name="T37" fmla="*/ 438 h 728"/>
                <a:gd name="T38" fmla="*/ 698 w 726"/>
                <a:gd name="T39" fmla="*/ 506 h 728"/>
                <a:gd name="T40" fmla="*/ 664 w 726"/>
                <a:gd name="T41" fmla="*/ 568 h 728"/>
                <a:gd name="T42" fmla="*/ 620 w 726"/>
                <a:gd name="T43" fmla="*/ 622 h 728"/>
                <a:gd name="T44" fmla="*/ 566 w 726"/>
                <a:gd name="T45" fmla="*/ 666 h 728"/>
                <a:gd name="T46" fmla="*/ 504 w 726"/>
                <a:gd name="T47" fmla="*/ 700 h 728"/>
                <a:gd name="T48" fmla="*/ 436 w 726"/>
                <a:gd name="T49" fmla="*/ 720 h 728"/>
                <a:gd name="T50" fmla="*/ 364 w 726"/>
                <a:gd name="T51" fmla="*/ 728 h 728"/>
                <a:gd name="T52" fmla="*/ 326 w 726"/>
                <a:gd name="T53" fmla="*/ 726 h 728"/>
                <a:gd name="T54" fmla="*/ 254 w 726"/>
                <a:gd name="T55" fmla="*/ 712 h 728"/>
                <a:gd name="T56" fmla="*/ 190 w 726"/>
                <a:gd name="T57" fmla="*/ 684 h 728"/>
                <a:gd name="T58" fmla="*/ 132 w 726"/>
                <a:gd name="T59" fmla="*/ 646 h 728"/>
                <a:gd name="T60" fmla="*/ 82 w 726"/>
                <a:gd name="T61" fmla="*/ 596 h 728"/>
                <a:gd name="T62" fmla="*/ 44 w 726"/>
                <a:gd name="T63" fmla="*/ 538 h 728"/>
                <a:gd name="T64" fmla="*/ 16 w 726"/>
                <a:gd name="T65" fmla="*/ 472 h 728"/>
                <a:gd name="T66" fmla="*/ 2 w 726"/>
                <a:gd name="T67" fmla="*/ 402 h 728"/>
                <a:gd name="T68" fmla="*/ 0 w 726"/>
                <a:gd name="T69" fmla="*/ 364 h 72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26"/>
                <a:gd name="T106" fmla="*/ 0 h 728"/>
                <a:gd name="T107" fmla="*/ 726 w 726"/>
                <a:gd name="T108" fmla="*/ 728 h 72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26" h="728">
                  <a:moveTo>
                    <a:pt x="0" y="364"/>
                  </a:moveTo>
                  <a:lnTo>
                    <a:pt x="0" y="364"/>
                  </a:lnTo>
                  <a:lnTo>
                    <a:pt x="2" y="328"/>
                  </a:lnTo>
                  <a:lnTo>
                    <a:pt x="6" y="292"/>
                  </a:lnTo>
                  <a:lnTo>
                    <a:pt x="16" y="256"/>
                  </a:lnTo>
                  <a:lnTo>
                    <a:pt x="28" y="222"/>
                  </a:lnTo>
                  <a:lnTo>
                    <a:pt x="44" y="192"/>
                  </a:lnTo>
                  <a:lnTo>
                    <a:pt x="62" y="162"/>
                  </a:lnTo>
                  <a:lnTo>
                    <a:pt x="82" y="134"/>
                  </a:lnTo>
                  <a:lnTo>
                    <a:pt x="106" y="108"/>
                  </a:lnTo>
                  <a:lnTo>
                    <a:pt x="132" y="84"/>
                  </a:lnTo>
                  <a:lnTo>
                    <a:pt x="160" y="62"/>
                  </a:lnTo>
                  <a:lnTo>
                    <a:pt x="190" y="44"/>
                  </a:lnTo>
                  <a:lnTo>
                    <a:pt x="222" y="30"/>
                  </a:lnTo>
                  <a:lnTo>
                    <a:pt x="254" y="18"/>
                  </a:lnTo>
                  <a:lnTo>
                    <a:pt x="290" y="8"/>
                  </a:lnTo>
                  <a:lnTo>
                    <a:pt x="326" y="2"/>
                  </a:lnTo>
                  <a:lnTo>
                    <a:pt x="364" y="0"/>
                  </a:lnTo>
                  <a:lnTo>
                    <a:pt x="400" y="2"/>
                  </a:lnTo>
                  <a:lnTo>
                    <a:pt x="436" y="8"/>
                  </a:lnTo>
                  <a:lnTo>
                    <a:pt x="472" y="18"/>
                  </a:lnTo>
                  <a:lnTo>
                    <a:pt x="504" y="30"/>
                  </a:lnTo>
                  <a:lnTo>
                    <a:pt x="536" y="44"/>
                  </a:lnTo>
                  <a:lnTo>
                    <a:pt x="566" y="62"/>
                  </a:lnTo>
                  <a:lnTo>
                    <a:pt x="594" y="84"/>
                  </a:lnTo>
                  <a:lnTo>
                    <a:pt x="620" y="108"/>
                  </a:lnTo>
                  <a:lnTo>
                    <a:pt x="644" y="134"/>
                  </a:lnTo>
                  <a:lnTo>
                    <a:pt x="664" y="162"/>
                  </a:lnTo>
                  <a:lnTo>
                    <a:pt x="682" y="192"/>
                  </a:lnTo>
                  <a:lnTo>
                    <a:pt x="698" y="222"/>
                  </a:lnTo>
                  <a:lnTo>
                    <a:pt x="710" y="256"/>
                  </a:lnTo>
                  <a:lnTo>
                    <a:pt x="720" y="292"/>
                  </a:lnTo>
                  <a:lnTo>
                    <a:pt x="724" y="328"/>
                  </a:lnTo>
                  <a:lnTo>
                    <a:pt x="726" y="364"/>
                  </a:lnTo>
                  <a:lnTo>
                    <a:pt x="724" y="402"/>
                  </a:lnTo>
                  <a:lnTo>
                    <a:pt x="720" y="438"/>
                  </a:lnTo>
                  <a:lnTo>
                    <a:pt x="710" y="472"/>
                  </a:lnTo>
                  <a:lnTo>
                    <a:pt x="698" y="506"/>
                  </a:lnTo>
                  <a:lnTo>
                    <a:pt x="682" y="538"/>
                  </a:lnTo>
                  <a:lnTo>
                    <a:pt x="664" y="568"/>
                  </a:lnTo>
                  <a:lnTo>
                    <a:pt x="644" y="596"/>
                  </a:lnTo>
                  <a:lnTo>
                    <a:pt x="620" y="622"/>
                  </a:lnTo>
                  <a:lnTo>
                    <a:pt x="594" y="646"/>
                  </a:lnTo>
                  <a:lnTo>
                    <a:pt x="566" y="666"/>
                  </a:lnTo>
                  <a:lnTo>
                    <a:pt x="536" y="684"/>
                  </a:lnTo>
                  <a:lnTo>
                    <a:pt x="504" y="700"/>
                  </a:lnTo>
                  <a:lnTo>
                    <a:pt x="472" y="712"/>
                  </a:lnTo>
                  <a:lnTo>
                    <a:pt x="436" y="720"/>
                  </a:lnTo>
                  <a:lnTo>
                    <a:pt x="400" y="726"/>
                  </a:lnTo>
                  <a:lnTo>
                    <a:pt x="364" y="728"/>
                  </a:lnTo>
                  <a:lnTo>
                    <a:pt x="326" y="726"/>
                  </a:lnTo>
                  <a:lnTo>
                    <a:pt x="290" y="720"/>
                  </a:lnTo>
                  <a:lnTo>
                    <a:pt x="254" y="712"/>
                  </a:lnTo>
                  <a:lnTo>
                    <a:pt x="222" y="700"/>
                  </a:lnTo>
                  <a:lnTo>
                    <a:pt x="190" y="684"/>
                  </a:lnTo>
                  <a:lnTo>
                    <a:pt x="160" y="666"/>
                  </a:lnTo>
                  <a:lnTo>
                    <a:pt x="132" y="646"/>
                  </a:lnTo>
                  <a:lnTo>
                    <a:pt x="106" y="622"/>
                  </a:lnTo>
                  <a:lnTo>
                    <a:pt x="82" y="596"/>
                  </a:lnTo>
                  <a:lnTo>
                    <a:pt x="62" y="568"/>
                  </a:lnTo>
                  <a:lnTo>
                    <a:pt x="44" y="538"/>
                  </a:lnTo>
                  <a:lnTo>
                    <a:pt x="28" y="506"/>
                  </a:lnTo>
                  <a:lnTo>
                    <a:pt x="16" y="472"/>
                  </a:lnTo>
                  <a:lnTo>
                    <a:pt x="6" y="438"/>
                  </a:lnTo>
                  <a:lnTo>
                    <a:pt x="2" y="402"/>
                  </a:lnTo>
                  <a:lnTo>
                    <a:pt x="0" y="364"/>
                  </a:lnTo>
                  <a:close/>
                </a:path>
              </a:pathLst>
            </a:custGeom>
            <a:solidFill>
              <a:srgbClr val="9FDBE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7" name="Freeform 855">
              <a:extLst>
                <a:ext uri="{FF2B5EF4-FFF2-40B4-BE49-F238E27FC236}">
                  <a16:creationId xmlns:a16="http://schemas.microsoft.com/office/drawing/2014/main" id="{1D6F51E2-C302-4A17-AFC7-033CE856C7BA}"/>
                </a:ext>
              </a:extLst>
            </p:cNvPr>
            <p:cNvSpPr>
              <a:spLocks/>
            </p:cNvSpPr>
            <p:nvPr/>
          </p:nvSpPr>
          <p:spPr bwMode="auto">
            <a:xfrm>
              <a:off x="4662" y="2078"/>
              <a:ext cx="716" cy="716"/>
            </a:xfrm>
            <a:custGeom>
              <a:avLst/>
              <a:gdLst>
                <a:gd name="T0" fmla="*/ 0 w 716"/>
                <a:gd name="T1" fmla="*/ 358 h 716"/>
                <a:gd name="T2" fmla="*/ 8 w 716"/>
                <a:gd name="T3" fmla="*/ 286 h 716"/>
                <a:gd name="T4" fmla="*/ 28 w 716"/>
                <a:gd name="T5" fmla="*/ 220 h 716"/>
                <a:gd name="T6" fmla="*/ 62 w 716"/>
                <a:gd name="T7" fmla="*/ 158 h 716"/>
                <a:gd name="T8" fmla="*/ 106 w 716"/>
                <a:gd name="T9" fmla="*/ 106 h 716"/>
                <a:gd name="T10" fmla="*/ 158 w 716"/>
                <a:gd name="T11" fmla="*/ 62 h 716"/>
                <a:gd name="T12" fmla="*/ 220 w 716"/>
                <a:gd name="T13" fmla="*/ 28 h 716"/>
                <a:gd name="T14" fmla="*/ 286 w 716"/>
                <a:gd name="T15" fmla="*/ 8 h 716"/>
                <a:gd name="T16" fmla="*/ 358 w 716"/>
                <a:gd name="T17" fmla="*/ 0 h 716"/>
                <a:gd name="T18" fmla="*/ 396 w 716"/>
                <a:gd name="T19" fmla="*/ 2 h 716"/>
                <a:gd name="T20" fmla="*/ 466 w 716"/>
                <a:gd name="T21" fmla="*/ 16 h 716"/>
                <a:gd name="T22" fmla="*/ 530 w 716"/>
                <a:gd name="T23" fmla="*/ 44 h 716"/>
                <a:gd name="T24" fmla="*/ 586 w 716"/>
                <a:gd name="T25" fmla="*/ 82 h 716"/>
                <a:gd name="T26" fmla="*/ 636 w 716"/>
                <a:gd name="T27" fmla="*/ 130 h 716"/>
                <a:gd name="T28" fmla="*/ 674 w 716"/>
                <a:gd name="T29" fmla="*/ 188 h 716"/>
                <a:gd name="T30" fmla="*/ 700 w 716"/>
                <a:gd name="T31" fmla="*/ 252 h 716"/>
                <a:gd name="T32" fmla="*/ 716 w 716"/>
                <a:gd name="T33" fmla="*/ 322 h 716"/>
                <a:gd name="T34" fmla="*/ 716 w 716"/>
                <a:gd name="T35" fmla="*/ 358 h 716"/>
                <a:gd name="T36" fmla="*/ 710 w 716"/>
                <a:gd name="T37" fmla="*/ 430 h 716"/>
                <a:gd name="T38" fmla="*/ 688 w 716"/>
                <a:gd name="T39" fmla="*/ 498 h 716"/>
                <a:gd name="T40" fmla="*/ 656 w 716"/>
                <a:gd name="T41" fmla="*/ 560 h 716"/>
                <a:gd name="T42" fmla="*/ 612 w 716"/>
                <a:gd name="T43" fmla="*/ 612 h 716"/>
                <a:gd name="T44" fmla="*/ 560 w 716"/>
                <a:gd name="T45" fmla="*/ 656 h 716"/>
                <a:gd name="T46" fmla="*/ 498 w 716"/>
                <a:gd name="T47" fmla="*/ 688 h 716"/>
                <a:gd name="T48" fmla="*/ 430 w 716"/>
                <a:gd name="T49" fmla="*/ 710 h 716"/>
                <a:gd name="T50" fmla="*/ 358 w 716"/>
                <a:gd name="T51" fmla="*/ 716 h 716"/>
                <a:gd name="T52" fmla="*/ 322 w 716"/>
                <a:gd name="T53" fmla="*/ 716 h 716"/>
                <a:gd name="T54" fmla="*/ 252 w 716"/>
                <a:gd name="T55" fmla="*/ 700 h 716"/>
                <a:gd name="T56" fmla="*/ 188 w 716"/>
                <a:gd name="T57" fmla="*/ 674 h 716"/>
                <a:gd name="T58" fmla="*/ 132 w 716"/>
                <a:gd name="T59" fmla="*/ 636 h 716"/>
                <a:gd name="T60" fmla="*/ 82 w 716"/>
                <a:gd name="T61" fmla="*/ 586 h 716"/>
                <a:gd name="T62" fmla="*/ 44 w 716"/>
                <a:gd name="T63" fmla="*/ 530 h 716"/>
                <a:gd name="T64" fmla="*/ 16 w 716"/>
                <a:gd name="T65" fmla="*/ 466 h 716"/>
                <a:gd name="T66" fmla="*/ 2 w 716"/>
                <a:gd name="T67" fmla="*/ 396 h 716"/>
                <a:gd name="T68" fmla="*/ 0 w 716"/>
                <a:gd name="T69" fmla="*/ 358 h 71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16"/>
                <a:gd name="T106" fmla="*/ 0 h 716"/>
                <a:gd name="T107" fmla="*/ 716 w 716"/>
                <a:gd name="T108" fmla="*/ 716 h 71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16" h="716">
                  <a:moveTo>
                    <a:pt x="0" y="358"/>
                  </a:moveTo>
                  <a:lnTo>
                    <a:pt x="0" y="358"/>
                  </a:lnTo>
                  <a:lnTo>
                    <a:pt x="2" y="322"/>
                  </a:lnTo>
                  <a:lnTo>
                    <a:pt x="8" y="286"/>
                  </a:lnTo>
                  <a:lnTo>
                    <a:pt x="16" y="252"/>
                  </a:lnTo>
                  <a:lnTo>
                    <a:pt x="28" y="220"/>
                  </a:lnTo>
                  <a:lnTo>
                    <a:pt x="44" y="188"/>
                  </a:lnTo>
                  <a:lnTo>
                    <a:pt x="62" y="158"/>
                  </a:lnTo>
                  <a:lnTo>
                    <a:pt x="82" y="130"/>
                  </a:lnTo>
                  <a:lnTo>
                    <a:pt x="106" y="106"/>
                  </a:lnTo>
                  <a:lnTo>
                    <a:pt x="132" y="82"/>
                  </a:lnTo>
                  <a:lnTo>
                    <a:pt x="158" y="62"/>
                  </a:lnTo>
                  <a:lnTo>
                    <a:pt x="188" y="44"/>
                  </a:lnTo>
                  <a:lnTo>
                    <a:pt x="220" y="28"/>
                  </a:lnTo>
                  <a:lnTo>
                    <a:pt x="252" y="16"/>
                  </a:lnTo>
                  <a:lnTo>
                    <a:pt x="286" y="8"/>
                  </a:lnTo>
                  <a:lnTo>
                    <a:pt x="322" y="2"/>
                  </a:lnTo>
                  <a:lnTo>
                    <a:pt x="358" y="0"/>
                  </a:lnTo>
                  <a:lnTo>
                    <a:pt x="396" y="2"/>
                  </a:lnTo>
                  <a:lnTo>
                    <a:pt x="430" y="8"/>
                  </a:lnTo>
                  <a:lnTo>
                    <a:pt x="466" y="16"/>
                  </a:lnTo>
                  <a:lnTo>
                    <a:pt x="498" y="28"/>
                  </a:lnTo>
                  <a:lnTo>
                    <a:pt x="530" y="44"/>
                  </a:lnTo>
                  <a:lnTo>
                    <a:pt x="560" y="62"/>
                  </a:lnTo>
                  <a:lnTo>
                    <a:pt x="586" y="82"/>
                  </a:lnTo>
                  <a:lnTo>
                    <a:pt x="612" y="106"/>
                  </a:lnTo>
                  <a:lnTo>
                    <a:pt x="636" y="130"/>
                  </a:lnTo>
                  <a:lnTo>
                    <a:pt x="656" y="158"/>
                  </a:lnTo>
                  <a:lnTo>
                    <a:pt x="674" y="188"/>
                  </a:lnTo>
                  <a:lnTo>
                    <a:pt x="688" y="220"/>
                  </a:lnTo>
                  <a:lnTo>
                    <a:pt x="700" y="252"/>
                  </a:lnTo>
                  <a:lnTo>
                    <a:pt x="710" y="286"/>
                  </a:lnTo>
                  <a:lnTo>
                    <a:pt x="716" y="322"/>
                  </a:lnTo>
                  <a:lnTo>
                    <a:pt x="716" y="358"/>
                  </a:lnTo>
                  <a:lnTo>
                    <a:pt x="716" y="396"/>
                  </a:lnTo>
                  <a:lnTo>
                    <a:pt x="710" y="430"/>
                  </a:lnTo>
                  <a:lnTo>
                    <a:pt x="700" y="466"/>
                  </a:lnTo>
                  <a:lnTo>
                    <a:pt x="688" y="498"/>
                  </a:lnTo>
                  <a:lnTo>
                    <a:pt x="674" y="530"/>
                  </a:lnTo>
                  <a:lnTo>
                    <a:pt x="656" y="560"/>
                  </a:lnTo>
                  <a:lnTo>
                    <a:pt x="636" y="586"/>
                  </a:lnTo>
                  <a:lnTo>
                    <a:pt x="612" y="612"/>
                  </a:lnTo>
                  <a:lnTo>
                    <a:pt x="586" y="636"/>
                  </a:lnTo>
                  <a:lnTo>
                    <a:pt x="560" y="656"/>
                  </a:lnTo>
                  <a:lnTo>
                    <a:pt x="530" y="674"/>
                  </a:lnTo>
                  <a:lnTo>
                    <a:pt x="498" y="688"/>
                  </a:lnTo>
                  <a:lnTo>
                    <a:pt x="466" y="700"/>
                  </a:lnTo>
                  <a:lnTo>
                    <a:pt x="430" y="710"/>
                  </a:lnTo>
                  <a:lnTo>
                    <a:pt x="396" y="716"/>
                  </a:lnTo>
                  <a:lnTo>
                    <a:pt x="358" y="716"/>
                  </a:lnTo>
                  <a:lnTo>
                    <a:pt x="322" y="716"/>
                  </a:lnTo>
                  <a:lnTo>
                    <a:pt x="286" y="710"/>
                  </a:lnTo>
                  <a:lnTo>
                    <a:pt x="252" y="700"/>
                  </a:lnTo>
                  <a:lnTo>
                    <a:pt x="220" y="688"/>
                  </a:lnTo>
                  <a:lnTo>
                    <a:pt x="188" y="674"/>
                  </a:lnTo>
                  <a:lnTo>
                    <a:pt x="158" y="656"/>
                  </a:lnTo>
                  <a:lnTo>
                    <a:pt x="132" y="636"/>
                  </a:lnTo>
                  <a:lnTo>
                    <a:pt x="106" y="612"/>
                  </a:lnTo>
                  <a:lnTo>
                    <a:pt x="82" y="586"/>
                  </a:lnTo>
                  <a:lnTo>
                    <a:pt x="62" y="560"/>
                  </a:lnTo>
                  <a:lnTo>
                    <a:pt x="44" y="530"/>
                  </a:lnTo>
                  <a:lnTo>
                    <a:pt x="28" y="498"/>
                  </a:lnTo>
                  <a:lnTo>
                    <a:pt x="16" y="466"/>
                  </a:lnTo>
                  <a:lnTo>
                    <a:pt x="8" y="430"/>
                  </a:lnTo>
                  <a:lnTo>
                    <a:pt x="2" y="396"/>
                  </a:lnTo>
                  <a:lnTo>
                    <a:pt x="0" y="358"/>
                  </a:lnTo>
                  <a:close/>
                </a:path>
              </a:pathLst>
            </a:custGeom>
            <a:solidFill>
              <a:srgbClr val="A5DDE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8" name="Freeform 856">
              <a:extLst>
                <a:ext uri="{FF2B5EF4-FFF2-40B4-BE49-F238E27FC236}">
                  <a16:creationId xmlns:a16="http://schemas.microsoft.com/office/drawing/2014/main" id="{98CE52BF-097F-4629-BBA1-3C8A82BF5621}"/>
                </a:ext>
              </a:extLst>
            </p:cNvPr>
            <p:cNvSpPr>
              <a:spLocks/>
            </p:cNvSpPr>
            <p:nvPr/>
          </p:nvSpPr>
          <p:spPr bwMode="auto">
            <a:xfrm>
              <a:off x="4668" y="2084"/>
              <a:ext cx="706" cy="706"/>
            </a:xfrm>
            <a:custGeom>
              <a:avLst/>
              <a:gdLst>
                <a:gd name="T0" fmla="*/ 0 w 706"/>
                <a:gd name="T1" fmla="*/ 354 h 706"/>
                <a:gd name="T2" fmla="*/ 8 w 706"/>
                <a:gd name="T3" fmla="*/ 282 h 706"/>
                <a:gd name="T4" fmla="*/ 28 w 706"/>
                <a:gd name="T5" fmla="*/ 216 h 706"/>
                <a:gd name="T6" fmla="*/ 60 w 706"/>
                <a:gd name="T7" fmla="*/ 156 h 706"/>
                <a:gd name="T8" fmla="*/ 104 w 706"/>
                <a:gd name="T9" fmla="*/ 104 h 706"/>
                <a:gd name="T10" fmla="*/ 156 w 706"/>
                <a:gd name="T11" fmla="*/ 60 h 706"/>
                <a:gd name="T12" fmla="*/ 216 w 706"/>
                <a:gd name="T13" fmla="*/ 28 h 706"/>
                <a:gd name="T14" fmla="*/ 282 w 706"/>
                <a:gd name="T15" fmla="*/ 8 h 706"/>
                <a:gd name="T16" fmla="*/ 352 w 706"/>
                <a:gd name="T17" fmla="*/ 0 h 706"/>
                <a:gd name="T18" fmla="*/ 388 w 706"/>
                <a:gd name="T19" fmla="*/ 2 h 706"/>
                <a:gd name="T20" fmla="*/ 458 w 706"/>
                <a:gd name="T21" fmla="*/ 16 h 706"/>
                <a:gd name="T22" fmla="*/ 520 w 706"/>
                <a:gd name="T23" fmla="*/ 44 h 706"/>
                <a:gd name="T24" fmla="*/ 576 w 706"/>
                <a:gd name="T25" fmla="*/ 82 h 706"/>
                <a:gd name="T26" fmla="*/ 624 w 706"/>
                <a:gd name="T27" fmla="*/ 128 h 706"/>
                <a:gd name="T28" fmla="*/ 662 w 706"/>
                <a:gd name="T29" fmla="*/ 186 h 706"/>
                <a:gd name="T30" fmla="*/ 690 w 706"/>
                <a:gd name="T31" fmla="*/ 248 h 706"/>
                <a:gd name="T32" fmla="*/ 704 w 706"/>
                <a:gd name="T33" fmla="*/ 318 h 706"/>
                <a:gd name="T34" fmla="*/ 706 w 706"/>
                <a:gd name="T35" fmla="*/ 354 h 706"/>
                <a:gd name="T36" fmla="*/ 698 w 706"/>
                <a:gd name="T37" fmla="*/ 424 h 706"/>
                <a:gd name="T38" fmla="*/ 678 w 706"/>
                <a:gd name="T39" fmla="*/ 490 h 706"/>
                <a:gd name="T40" fmla="*/ 644 w 706"/>
                <a:gd name="T41" fmla="*/ 550 h 706"/>
                <a:gd name="T42" fmla="*/ 602 w 706"/>
                <a:gd name="T43" fmla="*/ 602 h 706"/>
                <a:gd name="T44" fmla="*/ 550 w 706"/>
                <a:gd name="T45" fmla="*/ 646 h 706"/>
                <a:gd name="T46" fmla="*/ 490 w 706"/>
                <a:gd name="T47" fmla="*/ 678 h 706"/>
                <a:gd name="T48" fmla="*/ 424 w 706"/>
                <a:gd name="T49" fmla="*/ 698 h 706"/>
                <a:gd name="T50" fmla="*/ 352 w 706"/>
                <a:gd name="T51" fmla="*/ 706 h 706"/>
                <a:gd name="T52" fmla="*/ 316 w 706"/>
                <a:gd name="T53" fmla="*/ 704 h 706"/>
                <a:gd name="T54" fmla="*/ 248 w 706"/>
                <a:gd name="T55" fmla="*/ 690 h 706"/>
                <a:gd name="T56" fmla="*/ 184 w 706"/>
                <a:gd name="T57" fmla="*/ 664 h 706"/>
                <a:gd name="T58" fmla="*/ 128 w 706"/>
                <a:gd name="T59" fmla="*/ 626 h 706"/>
                <a:gd name="T60" fmla="*/ 80 w 706"/>
                <a:gd name="T61" fmla="*/ 578 h 706"/>
                <a:gd name="T62" fmla="*/ 42 w 706"/>
                <a:gd name="T63" fmla="*/ 522 h 706"/>
                <a:gd name="T64" fmla="*/ 16 w 706"/>
                <a:gd name="T65" fmla="*/ 458 h 706"/>
                <a:gd name="T66" fmla="*/ 2 w 706"/>
                <a:gd name="T67" fmla="*/ 390 h 706"/>
                <a:gd name="T68" fmla="*/ 0 w 706"/>
                <a:gd name="T69" fmla="*/ 354 h 70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06"/>
                <a:gd name="T106" fmla="*/ 0 h 706"/>
                <a:gd name="T107" fmla="*/ 706 w 706"/>
                <a:gd name="T108" fmla="*/ 706 h 70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06" h="706">
                  <a:moveTo>
                    <a:pt x="0" y="354"/>
                  </a:moveTo>
                  <a:lnTo>
                    <a:pt x="0" y="354"/>
                  </a:lnTo>
                  <a:lnTo>
                    <a:pt x="2" y="318"/>
                  </a:lnTo>
                  <a:lnTo>
                    <a:pt x="8" y="282"/>
                  </a:lnTo>
                  <a:lnTo>
                    <a:pt x="16" y="248"/>
                  </a:lnTo>
                  <a:lnTo>
                    <a:pt x="28" y="216"/>
                  </a:lnTo>
                  <a:lnTo>
                    <a:pt x="42" y="186"/>
                  </a:lnTo>
                  <a:lnTo>
                    <a:pt x="60" y="156"/>
                  </a:lnTo>
                  <a:lnTo>
                    <a:pt x="80" y="128"/>
                  </a:lnTo>
                  <a:lnTo>
                    <a:pt x="104" y="104"/>
                  </a:lnTo>
                  <a:lnTo>
                    <a:pt x="128" y="82"/>
                  </a:lnTo>
                  <a:lnTo>
                    <a:pt x="156" y="60"/>
                  </a:lnTo>
                  <a:lnTo>
                    <a:pt x="184" y="44"/>
                  </a:lnTo>
                  <a:lnTo>
                    <a:pt x="216" y="28"/>
                  </a:lnTo>
                  <a:lnTo>
                    <a:pt x="248" y="16"/>
                  </a:lnTo>
                  <a:lnTo>
                    <a:pt x="282" y="8"/>
                  </a:lnTo>
                  <a:lnTo>
                    <a:pt x="316" y="2"/>
                  </a:lnTo>
                  <a:lnTo>
                    <a:pt x="352" y="0"/>
                  </a:lnTo>
                  <a:lnTo>
                    <a:pt x="388" y="2"/>
                  </a:lnTo>
                  <a:lnTo>
                    <a:pt x="424" y="8"/>
                  </a:lnTo>
                  <a:lnTo>
                    <a:pt x="458" y="16"/>
                  </a:lnTo>
                  <a:lnTo>
                    <a:pt x="490" y="28"/>
                  </a:lnTo>
                  <a:lnTo>
                    <a:pt x="520" y="44"/>
                  </a:lnTo>
                  <a:lnTo>
                    <a:pt x="550" y="60"/>
                  </a:lnTo>
                  <a:lnTo>
                    <a:pt x="576" y="82"/>
                  </a:lnTo>
                  <a:lnTo>
                    <a:pt x="602" y="104"/>
                  </a:lnTo>
                  <a:lnTo>
                    <a:pt x="624" y="128"/>
                  </a:lnTo>
                  <a:lnTo>
                    <a:pt x="644" y="156"/>
                  </a:lnTo>
                  <a:lnTo>
                    <a:pt x="662" y="186"/>
                  </a:lnTo>
                  <a:lnTo>
                    <a:pt x="678" y="216"/>
                  </a:lnTo>
                  <a:lnTo>
                    <a:pt x="690" y="248"/>
                  </a:lnTo>
                  <a:lnTo>
                    <a:pt x="698" y="282"/>
                  </a:lnTo>
                  <a:lnTo>
                    <a:pt x="704" y="318"/>
                  </a:lnTo>
                  <a:lnTo>
                    <a:pt x="706" y="354"/>
                  </a:lnTo>
                  <a:lnTo>
                    <a:pt x="704" y="390"/>
                  </a:lnTo>
                  <a:lnTo>
                    <a:pt x="698" y="424"/>
                  </a:lnTo>
                  <a:lnTo>
                    <a:pt x="690" y="458"/>
                  </a:lnTo>
                  <a:lnTo>
                    <a:pt x="678" y="490"/>
                  </a:lnTo>
                  <a:lnTo>
                    <a:pt x="662" y="522"/>
                  </a:lnTo>
                  <a:lnTo>
                    <a:pt x="644" y="550"/>
                  </a:lnTo>
                  <a:lnTo>
                    <a:pt x="624" y="578"/>
                  </a:lnTo>
                  <a:lnTo>
                    <a:pt x="602" y="602"/>
                  </a:lnTo>
                  <a:lnTo>
                    <a:pt x="576" y="626"/>
                  </a:lnTo>
                  <a:lnTo>
                    <a:pt x="550" y="646"/>
                  </a:lnTo>
                  <a:lnTo>
                    <a:pt x="520" y="664"/>
                  </a:lnTo>
                  <a:lnTo>
                    <a:pt x="490" y="678"/>
                  </a:lnTo>
                  <a:lnTo>
                    <a:pt x="458" y="690"/>
                  </a:lnTo>
                  <a:lnTo>
                    <a:pt x="424" y="698"/>
                  </a:lnTo>
                  <a:lnTo>
                    <a:pt x="388" y="704"/>
                  </a:lnTo>
                  <a:lnTo>
                    <a:pt x="352" y="706"/>
                  </a:lnTo>
                  <a:lnTo>
                    <a:pt x="316" y="704"/>
                  </a:lnTo>
                  <a:lnTo>
                    <a:pt x="282" y="698"/>
                  </a:lnTo>
                  <a:lnTo>
                    <a:pt x="248" y="690"/>
                  </a:lnTo>
                  <a:lnTo>
                    <a:pt x="216" y="678"/>
                  </a:lnTo>
                  <a:lnTo>
                    <a:pt x="184" y="664"/>
                  </a:lnTo>
                  <a:lnTo>
                    <a:pt x="156" y="646"/>
                  </a:lnTo>
                  <a:lnTo>
                    <a:pt x="128" y="626"/>
                  </a:lnTo>
                  <a:lnTo>
                    <a:pt x="104" y="602"/>
                  </a:lnTo>
                  <a:lnTo>
                    <a:pt x="80" y="578"/>
                  </a:lnTo>
                  <a:lnTo>
                    <a:pt x="60" y="550"/>
                  </a:lnTo>
                  <a:lnTo>
                    <a:pt x="42" y="522"/>
                  </a:lnTo>
                  <a:lnTo>
                    <a:pt x="28" y="490"/>
                  </a:lnTo>
                  <a:lnTo>
                    <a:pt x="16" y="458"/>
                  </a:lnTo>
                  <a:lnTo>
                    <a:pt x="8" y="424"/>
                  </a:lnTo>
                  <a:lnTo>
                    <a:pt x="2" y="390"/>
                  </a:lnTo>
                  <a:lnTo>
                    <a:pt x="0" y="354"/>
                  </a:lnTo>
                  <a:close/>
                </a:path>
              </a:pathLst>
            </a:custGeom>
            <a:solidFill>
              <a:srgbClr val="AADFE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9" name="Freeform 857">
              <a:extLst>
                <a:ext uri="{FF2B5EF4-FFF2-40B4-BE49-F238E27FC236}">
                  <a16:creationId xmlns:a16="http://schemas.microsoft.com/office/drawing/2014/main" id="{98668A92-09AC-403F-ACDA-F75DC4085586}"/>
                </a:ext>
              </a:extLst>
            </p:cNvPr>
            <p:cNvSpPr>
              <a:spLocks/>
            </p:cNvSpPr>
            <p:nvPr/>
          </p:nvSpPr>
          <p:spPr bwMode="auto">
            <a:xfrm>
              <a:off x="4674" y="2090"/>
              <a:ext cx="694" cy="694"/>
            </a:xfrm>
            <a:custGeom>
              <a:avLst/>
              <a:gdLst>
                <a:gd name="T0" fmla="*/ 0 w 694"/>
                <a:gd name="T1" fmla="*/ 348 h 694"/>
                <a:gd name="T2" fmla="*/ 6 w 694"/>
                <a:gd name="T3" fmla="*/ 278 h 694"/>
                <a:gd name="T4" fmla="*/ 26 w 694"/>
                <a:gd name="T5" fmla="*/ 212 h 694"/>
                <a:gd name="T6" fmla="*/ 58 w 694"/>
                <a:gd name="T7" fmla="*/ 154 h 694"/>
                <a:gd name="T8" fmla="*/ 102 w 694"/>
                <a:gd name="T9" fmla="*/ 102 h 694"/>
                <a:gd name="T10" fmla="*/ 152 w 694"/>
                <a:gd name="T11" fmla="*/ 60 h 694"/>
                <a:gd name="T12" fmla="*/ 212 w 694"/>
                <a:gd name="T13" fmla="*/ 28 h 694"/>
                <a:gd name="T14" fmla="*/ 276 w 694"/>
                <a:gd name="T15" fmla="*/ 8 h 694"/>
                <a:gd name="T16" fmla="*/ 346 w 694"/>
                <a:gd name="T17" fmla="*/ 0 h 694"/>
                <a:gd name="T18" fmla="*/ 382 w 694"/>
                <a:gd name="T19" fmla="*/ 2 h 694"/>
                <a:gd name="T20" fmla="*/ 450 w 694"/>
                <a:gd name="T21" fmla="*/ 16 h 694"/>
                <a:gd name="T22" fmla="*/ 512 w 694"/>
                <a:gd name="T23" fmla="*/ 42 h 694"/>
                <a:gd name="T24" fmla="*/ 568 w 694"/>
                <a:gd name="T25" fmla="*/ 80 h 694"/>
                <a:gd name="T26" fmla="*/ 614 w 694"/>
                <a:gd name="T27" fmla="*/ 126 h 694"/>
                <a:gd name="T28" fmla="*/ 652 w 694"/>
                <a:gd name="T29" fmla="*/ 182 h 694"/>
                <a:gd name="T30" fmla="*/ 678 w 694"/>
                <a:gd name="T31" fmla="*/ 244 h 694"/>
                <a:gd name="T32" fmla="*/ 692 w 694"/>
                <a:gd name="T33" fmla="*/ 312 h 694"/>
                <a:gd name="T34" fmla="*/ 694 w 694"/>
                <a:gd name="T35" fmla="*/ 348 h 694"/>
                <a:gd name="T36" fmla="*/ 686 w 694"/>
                <a:gd name="T37" fmla="*/ 418 h 694"/>
                <a:gd name="T38" fmla="*/ 666 w 694"/>
                <a:gd name="T39" fmla="*/ 482 h 694"/>
                <a:gd name="T40" fmla="*/ 634 w 694"/>
                <a:gd name="T41" fmla="*/ 542 h 694"/>
                <a:gd name="T42" fmla="*/ 592 w 694"/>
                <a:gd name="T43" fmla="*/ 592 h 694"/>
                <a:gd name="T44" fmla="*/ 540 w 694"/>
                <a:gd name="T45" fmla="*/ 636 h 694"/>
                <a:gd name="T46" fmla="*/ 482 w 694"/>
                <a:gd name="T47" fmla="*/ 668 h 694"/>
                <a:gd name="T48" fmla="*/ 416 w 694"/>
                <a:gd name="T49" fmla="*/ 688 h 694"/>
                <a:gd name="T50" fmla="*/ 346 w 694"/>
                <a:gd name="T51" fmla="*/ 694 h 694"/>
                <a:gd name="T52" fmla="*/ 310 w 694"/>
                <a:gd name="T53" fmla="*/ 692 h 694"/>
                <a:gd name="T54" fmla="*/ 244 w 694"/>
                <a:gd name="T55" fmla="*/ 678 h 694"/>
                <a:gd name="T56" fmla="*/ 182 w 694"/>
                <a:gd name="T57" fmla="*/ 652 h 694"/>
                <a:gd name="T58" fmla="*/ 126 w 694"/>
                <a:gd name="T59" fmla="*/ 616 h 694"/>
                <a:gd name="T60" fmla="*/ 78 w 694"/>
                <a:gd name="T61" fmla="*/ 568 h 694"/>
                <a:gd name="T62" fmla="*/ 42 w 694"/>
                <a:gd name="T63" fmla="*/ 512 h 694"/>
                <a:gd name="T64" fmla="*/ 16 w 694"/>
                <a:gd name="T65" fmla="*/ 450 h 694"/>
                <a:gd name="T66" fmla="*/ 2 w 694"/>
                <a:gd name="T67" fmla="*/ 382 h 694"/>
                <a:gd name="T68" fmla="*/ 0 w 694"/>
                <a:gd name="T69" fmla="*/ 348 h 69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94"/>
                <a:gd name="T106" fmla="*/ 0 h 694"/>
                <a:gd name="T107" fmla="*/ 694 w 694"/>
                <a:gd name="T108" fmla="*/ 694 h 69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94" h="694">
                  <a:moveTo>
                    <a:pt x="0" y="348"/>
                  </a:moveTo>
                  <a:lnTo>
                    <a:pt x="0" y="348"/>
                  </a:lnTo>
                  <a:lnTo>
                    <a:pt x="2" y="312"/>
                  </a:lnTo>
                  <a:lnTo>
                    <a:pt x="6" y="278"/>
                  </a:lnTo>
                  <a:lnTo>
                    <a:pt x="16" y="244"/>
                  </a:lnTo>
                  <a:lnTo>
                    <a:pt x="26" y="212"/>
                  </a:lnTo>
                  <a:lnTo>
                    <a:pt x="42" y="182"/>
                  </a:lnTo>
                  <a:lnTo>
                    <a:pt x="58" y="154"/>
                  </a:lnTo>
                  <a:lnTo>
                    <a:pt x="78" y="126"/>
                  </a:lnTo>
                  <a:lnTo>
                    <a:pt x="102" y="102"/>
                  </a:lnTo>
                  <a:lnTo>
                    <a:pt x="126" y="80"/>
                  </a:lnTo>
                  <a:lnTo>
                    <a:pt x="152" y="60"/>
                  </a:lnTo>
                  <a:lnTo>
                    <a:pt x="182" y="42"/>
                  </a:lnTo>
                  <a:lnTo>
                    <a:pt x="212" y="28"/>
                  </a:lnTo>
                  <a:lnTo>
                    <a:pt x="244" y="16"/>
                  </a:lnTo>
                  <a:lnTo>
                    <a:pt x="276" y="8"/>
                  </a:lnTo>
                  <a:lnTo>
                    <a:pt x="310" y="2"/>
                  </a:lnTo>
                  <a:lnTo>
                    <a:pt x="346" y="0"/>
                  </a:lnTo>
                  <a:lnTo>
                    <a:pt x="382" y="2"/>
                  </a:lnTo>
                  <a:lnTo>
                    <a:pt x="416" y="8"/>
                  </a:lnTo>
                  <a:lnTo>
                    <a:pt x="450" y="16"/>
                  </a:lnTo>
                  <a:lnTo>
                    <a:pt x="482" y="28"/>
                  </a:lnTo>
                  <a:lnTo>
                    <a:pt x="512" y="42"/>
                  </a:lnTo>
                  <a:lnTo>
                    <a:pt x="540" y="60"/>
                  </a:lnTo>
                  <a:lnTo>
                    <a:pt x="568" y="80"/>
                  </a:lnTo>
                  <a:lnTo>
                    <a:pt x="592" y="102"/>
                  </a:lnTo>
                  <a:lnTo>
                    <a:pt x="614" y="126"/>
                  </a:lnTo>
                  <a:lnTo>
                    <a:pt x="634" y="154"/>
                  </a:lnTo>
                  <a:lnTo>
                    <a:pt x="652" y="182"/>
                  </a:lnTo>
                  <a:lnTo>
                    <a:pt x="666" y="212"/>
                  </a:lnTo>
                  <a:lnTo>
                    <a:pt x="678" y="244"/>
                  </a:lnTo>
                  <a:lnTo>
                    <a:pt x="686" y="278"/>
                  </a:lnTo>
                  <a:lnTo>
                    <a:pt x="692" y="312"/>
                  </a:lnTo>
                  <a:lnTo>
                    <a:pt x="694" y="348"/>
                  </a:lnTo>
                  <a:lnTo>
                    <a:pt x="692" y="382"/>
                  </a:lnTo>
                  <a:lnTo>
                    <a:pt x="686" y="418"/>
                  </a:lnTo>
                  <a:lnTo>
                    <a:pt x="678" y="450"/>
                  </a:lnTo>
                  <a:lnTo>
                    <a:pt x="666" y="482"/>
                  </a:lnTo>
                  <a:lnTo>
                    <a:pt x="652" y="512"/>
                  </a:lnTo>
                  <a:lnTo>
                    <a:pt x="634" y="542"/>
                  </a:lnTo>
                  <a:lnTo>
                    <a:pt x="614" y="568"/>
                  </a:lnTo>
                  <a:lnTo>
                    <a:pt x="592" y="592"/>
                  </a:lnTo>
                  <a:lnTo>
                    <a:pt x="568" y="616"/>
                  </a:lnTo>
                  <a:lnTo>
                    <a:pt x="540" y="636"/>
                  </a:lnTo>
                  <a:lnTo>
                    <a:pt x="512" y="652"/>
                  </a:lnTo>
                  <a:lnTo>
                    <a:pt x="482" y="668"/>
                  </a:lnTo>
                  <a:lnTo>
                    <a:pt x="450" y="678"/>
                  </a:lnTo>
                  <a:lnTo>
                    <a:pt x="416" y="688"/>
                  </a:lnTo>
                  <a:lnTo>
                    <a:pt x="382" y="692"/>
                  </a:lnTo>
                  <a:lnTo>
                    <a:pt x="346" y="694"/>
                  </a:lnTo>
                  <a:lnTo>
                    <a:pt x="310" y="692"/>
                  </a:lnTo>
                  <a:lnTo>
                    <a:pt x="276" y="688"/>
                  </a:lnTo>
                  <a:lnTo>
                    <a:pt x="244" y="678"/>
                  </a:lnTo>
                  <a:lnTo>
                    <a:pt x="212" y="668"/>
                  </a:lnTo>
                  <a:lnTo>
                    <a:pt x="182" y="652"/>
                  </a:lnTo>
                  <a:lnTo>
                    <a:pt x="152" y="636"/>
                  </a:lnTo>
                  <a:lnTo>
                    <a:pt x="126" y="616"/>
                  </a:lnTo>
                  <a:lnTo>
                    <a:pt x="102" y="592"/>
                  </a:lnTo>
                  <a:lnTo>
                    <a:pt x="78" y="568"/>
                  </a:lnTo>
                  <a:lnTo>
                    <a:pt x="58" y="542"/>
                  </a:lnTo>
                  <a:lnTo>
                    <a:pt x="42" y="512"/>
                  </a:lnTo>
                  <a:lnTo>
                    <a:pt x="26" y="482"/>
                  </a:lnTo>
                  <a:lnTo>
                    <a:pt x="16" y="450"/>
                  </a:lnTo>
                  <a:lnTo>
                    <a:pt x="6" y="418"/>
                  </a:lnTo>
                  <a:lnTo>
                    <a:pt x="2" y="382"/>
                  </a:lnTo>
                  <a:lnTo>
                    <a:pt x="0" y="348"/>
                  </a:lnTo>
                  <a:close/>
                </a:path>
              </a:pathLst>
            </a:custGeom>
            <a:solidFill>
              <a:srgbClr val="B0E1E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0" name="Freeform 858">
              <a:extLst>
                <a:ext uri="{FF2B5EF4-FFF2-40B4-BE49-F238E27FC236}">
                  <a16:creationId xmlns:a16="http://schemas.microsoft.com/office/drawing/2014/main" id="{9AE149F9-B35F-4B9C-A62E-71DB57B26A10}"/>
                </a:ext>
              </a:extLst>
            </p:cNvPr>
            <p:cNvSpPr>
              <a:spLocks/>
            </p:cNvSpPr>
            <p:nvPr/>
          </p:nvSpPr>
          <p:spPr bwMode="auto">
            <a:xfrm>
              <a:off x="4680" y="2096"/>
              <a:ext cx="682" cy="684"/>
            </a:xfrm>
            <a:custGeom>
              <a:avLst/>
              <a:gdLst>
                <a:gd name="T0" fmla="*/ 0 w 682"/>
                <a:gd name="T1" fmla="*/ 342 h 684"/>
                <a:gd name="T2" fmla="*/ 6 w 682"/>
                <a:gd name="T3" fmla="*/ 274 h 684"/>
                <a:gd name="T4" fmla="*/ 26 w 682"/>
                <a:gd name="T5" fmla="*/ 210 h 684"/>
                <a:gd name="T6" fmla="*/ 58 w 682"/>
                <a:gd name="T7" fmla="*/ 152 h 684"/>
                <a:gd name="T8" fmla="*/ 98 w 682"/>
                <a:gd name="T9" fmla="*/ 100 h 684"/>
                <a:gd name="T10" fmla="*/ 150 w 682"/>
                <a:gd name="T11" fmla="*/ 58 h 684"/>
                <a:gd name="T12" fmla="*/ 208 w 682"/>
                <a:gd name="T13" fmla="*/ 28 h 684"/>
                <a:gd name="T14" fmla="*/ 272 w 682"/>
                <a:gd name="T15" fmla="*/ 8 h 684"/>
                <a:gd name="T16" fmla="*/ 340 w 682"/>
                <a:gd name="T17" fmla="*/ 0 h 684"/>
                <a:gd name="T18" fmla="*/ 376 w 682"/>
                <a:gd name="T19" fmla="*/ 2 h 684"/>
                <a:gd name="T20" fmla="*/ 442 w 682"/>
                <a:gd name="T21" fmla="*/ 16 h 684"/>
                <a:gd name="T22" fmla="*/ 502 w 682"/>
                <a:gd name="T23" fmla="*/ 42 h 684"/>
                <a:gd name="T24" fmla="*/ 558 w 682"/>
                <a:gd name="T25" fmla="*/ 78 h 684"/>
                <a:gd name="T26" fmla="*/ 604 w 682"/>
                <a:gd name="T27" fmla="*/ 124 h 684"/>
                <a:gd name="T28" fmla="*/ 640 w 682"/>
                <a:gd name="T29" fmla="*/ 180 h 684"/>
                <a:gd name="T30" fmla="*/ 666 w 682"/>
                <a:gd name="T31" fmla="*/ 240 h 684"/>
                <a:gd name="T32" fmla="*/ 680 w 682"/>
                <a:gd name="T33" fmla="*/ 306 h 684"/>
                <a:gd name="T34" fmla="*/ 682 w 682"/>
                <a:gd name="T35" fmla="*/ 342 h 684"/>
                <a:gd name="T36" fmla="*/ 674 w 682"/>
                <a:gd name="T37" fmla="*/ 410 h 684"/>
                <a:gd name="T38" fmla="*/ 654 w 682"/>
                <a:gd name="T39" fmla="*/ 474 h 684"/>
                <a:gd name="T40" fmla="*/ 624 w 682"/>
                <a:gd name="T41" fmla="*/ 532 h 684"/>
                <a:gd name="T42" fmla="*/ 582 w 682"/>
                <a:gd name="T43" fmla="*/ 584 h 684"/>
                <a:gd name="T44" fmla="*/ 532 w 682"/>
                <a:gd name="T45" fmla="*/ 624 h 684"/>
                <a:gd name="T46" fmla="*/ 474 w 682"/>
                <a:gd name="T47" fmla="*/ 656 h 684"/>
                <a:gd name="T48" fmla="*/ 410 w 682"/>
                <a:gd name="T49" fmla="*/ 676 h 684"/>
                <a:gd name="T50" fmla="*/ 340 w 682"/>
                <a:gd name="T51" fmla="*/ 684 h 684"/>
                <a:gd name="T52" fmla="*/ 306 w 682"/>
                <a:gd name="T53" fmla="*/ 682 h 684"/>
                <a:gd name="T54" fmla="*/ 238 w 682"/>
                <a:gd name="T55" fmla="*/ 668 h 684"/>
                <a:gd name="T56" fmla="*/ 178 w 682"/>
                <a:gd name="T57" fmla="*/ 642 h 684"/>
                <a:gd name="T58" fmla="*/ 124 w 682"/>
                <a:gd name="T59" fmla="*/ 606 h 684"/>
                <a:gd name="T60" fmla="*/ 76 w 682"/>
                <a:gd name="T61" fmla="*/ 558 h 684"/>
                <a:gd name="T62" fmla="*/ 40 w 682"/>
                <a:gd name="T63" fmla="*/ 504 h 684"/>
                <a:gd name="T64" fmla="*/ 14 w 682"/>
                <a:gd name="T65" fmla="*/ 444 h 684"/>
                <a:gd name="T66" fmla="*/ 0 w 682"/>
                <a:gd name="T67" fmla="*/ 376 h 684"/>
                <a:gd name="T68" fmla="*/ 0 w 682"/>
                <a:gd name="T69" fmla="*/ 342 h 68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82"/>
                <a:gd name="T106" fmla="*/ 0 h 684"/>
                <a:gd name="T107" fmla="*/ 682 w 682"/>
                <a:gd name="T108" fmla="*/ 684 h 68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82" h="684">
                  <a:moveTo>
                    <a:pt x="0" y="342"/>
                  </a:moveTo>
                  <a:lnTo>
                    <a:pt x="0" y="342"/>
                  </a:lnTo>
                  <a:lnTo>
                    <a:pt x="0" y="306"/>
                  </a:lnTo>
                  <a:lnTo>
                    <a:pt x="6" y="274"/>
                  </a:lnTo>
                  <a:lnTo>
                    <a:pt x="14" y="240"/>
                  </a:lnTo>
                  <a:lnTo>
                    <a:pt x="26" y="210"/>
                  </a:lnTo>
                  <a:lnTo>
                    <a:pt x="40" y="180"/>
                  </a:lnTo>
                  <a:lnTo>
                    <a:pt x="58" y="152"/>
                  </a:lnTo>
                  <a:lnTo>
                    <a:pt x="76" y="124"/>
                  </a:lnTo>
                  <a:lnTo>
                    <a:pt x="98" y="100"/>
                  </a:lnTo>
                  <a:lnTo>
                    <a:pt x="124" y="78"/>
                  </a:lnTo>
                  <a:lnTo>
                    <a:pt x="150" y="58"/>
                  </a:lnTo>
                  <a:lnTo>
                    <a:pt x="178" y="42"/>
                  </a:lnTo>
                  <a:lnTo>
                    <a:pt x="208" y="28"/>
                  </a:lnTo>
                  <a:lnTo>
                    <a:pt x="238" y="16"/>
                  </a:lnTo>
                  <a:lnTo>
                    <a:pt x="272" y="8"/>
                  </a:lnTo>
                  <a:lnTo>
                    <a:pt x="306" y="2"/>
                  </a:lnTo>
                  <a:lnTo>
                    <a:pt x="340" y="0"/>
                  </a:lnTo>
                  <a:lnTo>
                    <a:pt x="376" y="2"/>
                  </a:lnTo>
                  <a:lnTo>
                    <a:pt x="410" y="8"/>
                  </a:lnTo>
                  <a:lnTo>
                    <a:pt x="442" y="16"/>
                  </a:lnTo>
                  <a:lnTo>
                    <a:pt x="474" y="28"/>
                  </a:lnTo>
                  <a:lnTo>
                    <a:pt x="502" y="42"/>
                  </a:lnTo>
                  <a:lnTo>
                    <a:pt x="532" y="58"/>
                  </a:lnTo>
                  <a:lnTo>
                    <a:pt x="558" y="78"/>
                  </a:lnTo>
                  <a:lnTo>
                    <a:pt x="582" y="100"/>
                  </a:lnTo>
                  <a:lnTo>
                    <a:pt x="604" y="124"/>
                  </a:lnTo>
                  <a:lnTo>
                    <a:pt x="624" y="152"/>
                  </a:lnTo>
                  <a:lnTo>
                    <a:pt x="640" y="180"/>
                  </a:lnTo>
                  <a:lnTo>
                    <a:pt x="654" y="210"/>
                  </a:lnTo>
                  <a:lnTo>
                    <a:pt x="666" y="240"/>
                  </a:lnTo>
                  <a:lnTo>
                    <a:pt x="674" y="274"/>
                  </a:lnTo>
                  <a:lnTo>
                    <a:pt x="680" y="306"/>
                  </a:lnTo>
                  <a:lnTo>
                    <a:pt x="682" y="342"/>
                  </a:lnTo>
                  <a:lnTo>
                    <a:pt x="680" y="376"/>
                  </a:lnTo>
                  <a:lnTo>
                    <a:pt x="674" y="410"/>
                  </a:lnTo>
                  <a:lnTo>
                    <a:pt x="666" y="444"/>
                  </a:lnTo>
                  <a:lnTo>
                    <a:pt x="654" y="474"/>
                  </a:lnTo>
                  <a:lnTo>
                    <a:pt x="640" y="504"/>
                  </a:lnTo>
                  <a:lnTo>
                    <a:pt x="624" y="532"/>
                  </a:lnTo>
                  <a:lnTo>
                    <a:pt x="604" y="558"/>
                  </a:lnTo>
                  <a:lnTo>
                    <a:pt x="582" y="584"/>
                  </a:lnTo>
                  <a:lnTo>
                    <a:pt x="558" y="606"/>
                  </a:lnTo>
                  <a:lnTo>
                    <a:pt x="532" y="624"/>
                  </a:lnTo>
                  <a:lnTo>
                    <a:pt x="502" y="642"/>
                  </a:lnTo>
                  <a:lnTo>
                    <a:pt x="474" y="656"/>
                  </a:lnTo>
                  <a:lnTo>
                    <a:pt x="442" y="668"/>
                  </a:lnTo>
                  <a:lnTo>
                    <a:pt x="410" y="676"/>
                  </a:lnTo>
                  <a:lnTo>
                    <a:pt x="376" y="682"/>
                  </a:lnTo>
                  <a:lnTo>
                    <a:pt x="340" y="684"/>
                  </a:lnTo>
                  <a:lnTo>
                    <a:pt x="306" y="682"/>
                  </a:lnTo>
                  <a:lnTo>
                    <a:pt x="272" y="676"/>
                  </a:lnTo>
                  <a:lnTo>
                    <a:pt x="238" y="668"/>
                  </a:lnTo>
                  <a:lnTo>
                    <a:pt x="208" y="656"/>
                  </a:lnTo>
                  <a:lnTo>
                    <a:pt x="178" y="642"/>
                  </a:lnTo>
                  <a:lnTo>
                    <a:pt x="150" y="624"/>
                  </a:lnTo>
                  <a:lnTo>
                    <a:pt x="124" y="606"/>
                  </a:lnTo>
                  <a:lnTo>
                    <a:pt x="98" y="584"/>
                  </a:lnTo>
                  <a:lnTo>
                    <a:pt x="76" y="558"/>
                  </a:lnTo>
                  <a:lnTo>
                    <a:pt x="58" y="532"/>
                  </a:lnTo>
                  <a:lnTo>
                    <a:pt x="40" y="504"/>
                  </a:lnTo>
                  <a:lnTo>
                    <a:pt x="26" y="474"/>
                  </a:lnTo>
                  <a:lnTo>
                    <a:pt x="14" y="444"/>
                  </a:lnTo>
                  <a:lnTo>
                    <a:pt x="6" y="410"/>
                  </a:lnTo>
                  <a:lnTo>
                    <a:pt x="0" y="376"/>
                  </a:lnTo>
                  <a:lnTo>
                    <a:pt x="0" y="342"/>
                  </a:lnTo>
                  <a:close/>
                </a:path>
              </a:pathLst>
            </a:custGeom>
            <a:solidFill>
              <a:srgbClr val="B5E3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1" name="Freeform 859">
              <a:extLst>
                <a:ext uri="{FF2B5EF4-FFF2-40B4-BE49-F238E27FC236}">
                  <a16:creationId xmlns:a16="http://schemas.microsoft.com/office/drawing/2014/main" id="{F5AD083F-A6CA-4986-97D0-C01CBFA0506B}"/>
                </a:ext>
              </a:extLst>
            </p:cNvPr>
            <p:cNvSpPr>
              <a:spLocks/>
            </p:cNvSpPr>
            <p:nvPr/>
          </p:nvSpPr>
          <p:spPr bwMode="auto">
            <a:xfrm>
              <a:off x="4684" y="2102"/>
              <a:ext cx="672" cy="672"/>
            </a:xfrm>
            <a:custGeom>
              <a:avLst/>
              <a:gdLst>
                <a:gd name="T0" fmla="*/ 0 w 672"/>
                <a:gd name="T1" fmla="*/ 336 h 672"/>
                <a:gd name="T2" fmla="*/ 8 w 672"/>
                <a:gd name="T3" fmla="*/ 268 h 672"/>
                <a:gd name="T4" fmla="*/ 26 w 672"/>
                <a:gd name="T5" fmla="*/ 206 h 672"/>
                <a:gd name="T6" fmla="*/ 58 w 672"/>
                <a:gd name="T7" fmla="*/ 148 h 672"/>
                <a:gd name="T8" fmla="*/ 98 w 672"/>
                <a:gd name="T9" fmla="*/ 98 h 672"/>
                <a:gd name="T10" fmla="*/ 148 w 672"/>
                <a:gd name="T11" fmla="*/ 58 h 672"/>
                <a:gd name="T12" fmla="*/ 206 w 672"/>
                <a:gd name="T13" fmla="*/ 28 h 672"/>
                <a:gd name="T14" fmla="*/ 268 w 672"/>
                <a:gd name="T15" fmla="*/ 8 h 672"/>
                <a:gd name="T16" fmla="*/ 336 w 672"/>
                <a:gd name="T17" fmla="*/ 0 h 672"/>
                <a:gd name="T18" fmla="*/ 370 w 672"/>
                <a:gd name="T19" fmla="*/ 2 h 672"/>
                <a:gd name="T20" fmla="*/ 436 w 672"/>
                <a:gd name="T21" fmla="*/ 16 h 672"/>
                <a:gd name="T22" fmla="*/ 496 w 672"/>
                <a:gd name="T23" fmla="*/ 42 h 672"/>
                <a:gd name="T24" fmla="*/ 550 w 672"/>
                <a:gd name="T25" fmla="*/ 78 h 672"/>
                <a:gd name="T26" fmla="*/ 596 w 672"/>
                <a:gd name="T27" fmla="*/ 122 h 672"/>
                <a:gd name="T28" fmla="*/ 632 w 672"/>
                <a:gd name="T29" fmla="*/ 176 h 672"/>
                <a:gd name="T30" fmla="*/ 656 w 672"/>
                <a:gd name="T31" fmla="*/ 236 h 672"/>
                <a:gd name="T32" fmla="*/ 670 w 672"/>
                <a:gd name="T33" fmla="*/ 302 h 672"/>
                <a:gd name="T34" fmla="*/ 672 w 672"/>
                <a:gd name="T35" fmla="*/ 336 h 672"/>
                <a:gd name="T36" fmla="*/ 664 w 672"/>
                <a:gd name="T37" fmla="*/ 404 h 672"/>
                <a:gd name="T38" fmla="*/ 646 w 672"/>
                <a:gd name="T39" fmla="*/ 466 h 672"/>
                <a:gd name="T40" fmla="*/ 614 w 672"/>
                <a:gd name="T41" fmla="*/ 524 h 672"/>
                <a:gd name="T42" fmla="*/ 574 w 672"/>
                <a:gd name="T43" fmla="*/ 574 h 672"/>
                <a:gd name="T44" fmla="*/ 524 w 672"/>
                <a:gd name="T45" fmla="*/ 614 h 672"/>
                <a:gd name="T46" fmla="*/ 466 w 672"/>
                <a:gd name="T47" fmla="*/ 646 h 672"/>
                <a:gd name="T48" fmla="*/ 404 w 672"/>
                <a:gd name="T49" fmla="*/ 666 h 672"/>
                <a:gd name="T50" fmla="*/ 336 w 672"/>
                <a:gd name="T51" fmla="*/ 672 h 672"/>
                <a:gd name="T52" fmla="*/ 302 w 672"/>
                <a:gd name="T53" fmla="*/ 670 h 672"/>
                <a:gd name="T54" fmla="*/ 236 w 672"/>
                <a:gd name="T55" fmla="*/ 656 h 672"/>
                <a:gd name="T56" fmla="*/ 176 w 672"/>
                <a:gd name="T57" fmla="*/ 632 h 672"/>
                <a:gd name="T58" fmla="*/ 122 w 672"/>
                <a:gd name="T59" fmla="*/ 596 h 672"/>
                <a:gd name="T60" fmla="*/ 78 w 672"/>
                <a:gd name="T61" fmla="*/ 550 h 672"/>
                <a:gd name="T62" fmla="*/ 40 w 672"/>
                <a:gd name="T63" fmla="*/ 496 h 672"/>
                <a:gd name="T64" fmla="*/ 16 w 672"/>
                <a:gd name="T65" fmla="*/ 436 h 672"/>
                <a:gd name="T66" fmla="*/ 2 w 672"/>
                <a:gd name="T67" fmla="*/ 370 h 672"/>
                <a:gd name="T68" fmla="*/ 0 w 672"/>
                <a:gd name="T69" fmla="*/ 336 h 67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72"/>
                <a:gd name="T106" fmla="*/ 0 h 672"/>
                <a:gd name="T107" fmla="*/ 672 w 672"/>
                <a:gd name="T108" fmla="*/ 672 h 67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72" h="672">
                  <a:moveTo>
                    <a:pt x="0" y="336"/>
                  </a:moveTo>
                  <a:lnTo>
                    <a:pt x="0" y="336"/>
                  </a:lnTo>
                  <a:lnTo>
                    <a:pt x="2" y="302"/>
                  </a:lnTo>
                  <a:lnTo>
                    <a:pt x="8" y="268"/>
                  </a:lnTo>
                  <a:lnTo>
                    <a:pt x="16" y="236"/>
                  </a:lnTo>
                  <a:lnTo>
                    <a:pt x="26" y="206"/>
                  </a:lnTo>
                  <a:lnTo>
                    <a:pt x="40" y="176"/>
                  </a:lnTo>
                  <a:lnTo>
                    <a:pt x="58" y="148"/>
                  </a:lnTo>
                  <a:lnTo>
                    <a:pt x="78" y="122"/>
                  </a:lnTo>
                  <a:lnTo>
                    <a:pt x="98" y="98"/>
                  </a:lnTo>
                  <a:lnTo>
                    <a:pt x="122" y="78"/>
                  </a:lnTo>
                  <a:lnTo>
                    <a:pt x="148" y="58"/>
                  </a:lnTo>
                  <a:lnTo>
                    <a:pt x="176" y="42"/>
                  </a:lnTo>
                  <a:lnTo>
                    <a:pt x="206" y="28"/>
                  </a:lnTo>
                  <a:lnTo>
                    <a:pt x="236" y="16"/>
                  </a:lnTo>
                  <a:lnTo>
                    <a:pt x="268" y="8"/>
                  </a:lnTo>
                  <a:lnTo>
                    <a:pt x="302" y="2"/>
                  </a:lnTo>
                  <a:lnTo>
                    <a:pt x="336" y="0"/>
                  </a:lnTo>
                  <a:lnTo>
                    <a:pt x="370" y="2"/>
                  </a:lnTo>
                  <a:lnTo>
                    <a:pt x="404" y="8"/>
                  </a:lnTo>
                  <a:lnTo>
                    <a:pt x="436" y="16"/>
                  </a:lnTo>
                  <a:lnTo>
                    <a:pt x="466" y="28"/>
                  </a:lnTo>
                  <a:lnTo>
                    <a:pt x="496" y="42"/>
                  </a:lnTo>
                  <a:lnTo>
                    <a:pt x="524" y="58"/>
                  </a:lnTo>
                  <a:lnTo>
                    <a:pt x="550" y="78"/>
                  </a:lnTo>
                  <a:lnTo>
                    <a:pt x="574" y="98"/>
                  </a:lnTo>
                  <a:lnTo>
                    <a:pt x="596" y="122"/>
                  </a:lnTo>
                  <a:lnTo>
                    <a:pt x="614" y="148"/>
                  </a:lnTo>
                  <a:lnTo>
                    <a:pt x="632" y="176"/>
                  </a:lnTo>
                  <a:lnTo>
                    <a:pt x="646" y="206"/>
                  </a:lnTo>
                  <a:lnTo>
                    <a:pt x="656" y="236"/>
                  </a:lnTo>
                  <a:lnTo>
                    <a:pt x="664" y="268"/>
                  </a:lnTo>
                  <a:lnTo>
                    <a:pt x="670" y="302"/>
                  </a:lnTo>
                  <a:lnTo>
                    <a:pt x="672" y="336"/>
                  </a:lnTo>
                  <a:lnTo>
                    <a:pt x="670" y="370"/>
                  </a:lnTo>
                  <a:lnTo>
                    <a:pt x="664" y="404"/>
                  </a:lnTo>
                  <a:lnTo>
                    <a:pt x="656" y="436"/>
                  </a:lnTo>
                  <a:lnTo>
                    <a:pt x="646" y="466"/>
                  </a:lnTo>
                  <a:lnTo>
                    <a:pt x="632" y="496"/>
                  </a:lnTo>
                  <a:lnTo>
                    <a:pt x="614" y="524"/>
                  </a:lnTo>
                  <a:lnTo>
                    <a:pt x="596" y="550"/>
                  </a:lnTo>
                  <a:lnTo>
                    <a:pt x="574" y="574"/>
                  </a:lnTo>
                  <a:lnTo>
                    <a:pt x="550" y="596"/>
                  </a:lnTo>
                  <a:lnTo>
                    <a:pt x="524" y="614"/>
                  </a:lnTo>
                  <a:lnTo>
                    <a:pt x="496" y="632"/>
                  </a:lnTo>
                  <a:lnTo>
                    <a:pt x="466" y="646"/>
                  </a:lnTo>
                  <a:lnTo>
                    <a:pt x="436" y="656"/>
                  </a:lnTo>
                  <a:lnTo>
                    <a:pt x="404" y="666"/>
                  </a:lnTo>
                  <a:lnTo>
                    <a:pt x="370" y="670"/>
                  </a:lnTo>
                  <a:lnTo>
                    <a:pt x="336" y="672"/>
                  </a:lnTo>
                  <a:lnTo>
                    <a:pt x="302" y="670"/>
                  </a:lnTo>
                  <a:lnTo>
                    <a:pt x="268" y="666"/>
                  </a:lnTo>
                  <a:lnTo>
                    <a:pt x="236" y="656"/>
                  </a:lnTo>
                  <a:lnTo>
                    <a:pt x="206" y="646"/>
                  </a:lnTo>
                  <a:lnTo>
                    <a:pt x="176" y="632"/>
                  </a:lnTo>
                  <a:lnTo>
                    <a:pt x="148" y="614"/>
                  </a:lnTo>
                  <a:lnTo>
                    <a:pt x="122" y="596"/>
                  </a:lnTo>
                  <a:lnTo>
                    <a:pt x="98" y="574"/>
                  </a:lnTo>
                  <a:lnTo>
                    <a:pt x="78" y="550"/>
                  </a:lnTo>
                  <a:lnTo>
                    <a:pt x="58" y="524"/>
                  </a:lnTo>
                  <a:lnTo>
                    <a:pt x="40" y="496"/>
                  </a:lnTo>
                  <a:lnTo>
                    <a:pt x="26" y="466"/>
                  </a:lnTo>
                  <a:lnTo>
                    <a:pt x="16" y="436"/>
                  </a:lnTo>
                  <a:lnTo>
                    <a:pt x="8" y="404"/>
                  </a:lnTo>
                  <a:lnTo>
                    <a:pt x="2" y="370"/>
                  </a:lnTo>
                  <a:lnTo>
                    <a:pt x="0" y="336"/>
                  </a:lnTo>
                  <a:close/>
                </a:path>
              </a:pathLst>
            </a:custGeom>
            <a:solidFill>
              <a:srgbClr val="BAE5F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2" name="Freeform 860">
              <a:extLst>
                <a:ext uri="{FF2B5EF4-FFF2-40B4-BE49-F238E27FC236}">
                  <a16:creationId xmlns:a16="http://schemas.microsoft.com/office/drawing/2014/main" id="{7D0413AF-6150-4640-89AF-8051E5347254}"/>
                </a:ext>
              </a:extLst>
            </p:cNvPr>
            <p:cNvSpPr>
              <a:spLocks/>
            </p:cNvSpPr>
            <p:nvPr/>
          </p:nvSpPr>
          <p:spPr bwMode="auto">
            <a:xfrm>
              <a:off x="4690" y="2108"/>
              <a:ext cx="660" cy="660"/>
            </a:xfrm>
            <a:custGeom>
              <a:avLst/>
              <a:gdLst>
                <a:gd name="T0" fmla="*/ 0 w 660"/>
                <a:gd name="T1" fmla="*/ 330 h 660"/>
                <a:gd name="T2" fmla="*/ 6 w 660"/>
                <a:gd name="T3" fmla="*/ 264 h 660"/>
                <a:gd name="T4" fmla="*/ 26 w 660"/>
                <a:gd name="T5" fmla="*/ 202 h 660"/>
                <a:gd name="T6" fmla="*/ 56 w 660"/>
                <a:gd name="T7" fmla="*/ 146 h 660"/>
                <a:gd name="T8" fmla="*/ 96 w 660"/>
                <a:gd name="T9" fmla="*/ 98 h 660"/>
                <a:gd name="T10" fmla="*/ 146 w 660"/>
                <a:gd name="T11" fmla="*/ 56 h 660"/>
                <a:gd name="T12" fmla="*/ 202 w 660"/>
                <a:gd name="T13" fmla="*/ 26 h 660"/>
                <a:gd name="T14" fmla="*/ 264 w 660"/>
                <a:gd name="T15" fmla="*/ 8 h 660"/>
                <a:gd name="T16" fmla="*/ 330 w 660"/>
                <a:gd name="T17" fmla="*/ 0 h 660"/>
                <a:gd name="T18" fmla="*/ 364 w 660"/>
                <a:gd name="T19" fmla="*/ 2 h 660"/>
                <a:gd name="T20" fmla="*/ 428 w 660"/>
                <a:gd name="T21" fmla="*/ 16 h 660"/>
                <a:gd name="T22" fmla="*/ 488 w 660"/>
                <a:gd name="T23" fmla="*/ 40 h 660"/>
                <a:gd name="T24" fmla="*/ 540 w 660"/>
                <a:gd name="T25" fmla="*/ 76 h 660"/>
                <a:gd name="T26" fmla="*/ 584 w 660"/>
                <a:gd name="T27" fmla="*/ 120 h 660"/>
                <a:gd name="T28" fmla="*/ 620 w 660"/>
                <a:gd name="T29" fmla="*/ 174 h 660"/>
                <a:gd name="T30" fmla="*/ 646 w 660"/>
                <a:gd name="T31" fmla="*/ 232 h 660"/>
                <a:gd name="T32" fmla="*/ 658 w 660"/>
                <a:gd name="T33" fmla="*/ 296 h 660"/>
                <a:gd name="T34" fmla="*/ 660 w 660"/>
                <a:gd name="T35" fmla="*/ 330 h 660"/>
                <a:gd name="T36" fmla="*/ 654 w 660"/>
                <a:gd name="T37" fmla="*/ 398 h 660"/>
                <a:gd name="T38" fmla="*/ 634 w 660"/>
                <a:gd name="T39" fmla="*/ 460 h 660"/>
                <a:gd name="T40" fmla="*/ 604 w 660"/>
                <a:gd name="T41" fmla="*/ 516 h 660"/>
                <a:gd name="T42" fmla="*/ 564 w 660"/>
                <a:gd name="T43" fmla="*/ 564 h 660"/>
                <a:gd name="T44" fmla="*/ 514 w 660"/>
                <a:gd name="T45" fmla="*/ 604 h 660"/>
                <a:gd name="T46" fmla="*/ 458 w 660"/>
                <a:gd name="T47" fmla="*/ 634 h 660"/>
                <a:gd name="T48" fmla="*/ 396 w 660"/>
                <a:gd name="T49" fmla="*/ 654 h 660"/>
                <a:gd name="T50" fmla="*/ 330 w 660"/>
                <a:gd name="T51" fmla="*/ 660 h 660"/>
                <a:gd name="T52" fmla="*/ 296 w 660"/>
                <a:gd name="T53" fmla="*/ 658 h 660"/>
                <a:gd name="T54" fmla="*/ 232 w 660"/>
                <a:gd name="T55" fmla="*/ 646 h 660"/>
                <a:gd name="T56" fmla="*/ 172 w 660"/>
                <a:gd name="T57" fmla="*/ 620 h 660"/>
                <a:gd name="T58" fmla="*/ 120 w 660"/>
                <a:gd name="T59" fmla="*/ 586 h 660"/>
                <a:gd name="T60" fmla="*/ 76 w 660"/>
                <a:gd name="T61" fmla="*/ 540 h 660"/>
                <a:gd name="T62" fmla="*/ 40 w 660"/>
                <a:gd name="T63" fmla="*/ 488 h 660"/>
                <a:gd name="T64" fmla="*/ 14 w 660"/>
                <a:gd name="T65" fmla="*/ 428 h 660"/>
                <a:gd name="T66" fmla="*/ 2 w 660"/>
                <a:gd name="T67" fmla="*/ 364 h 660"/>
                <a:gd name="T68" fmla="*/ 0 w 660"/>
                <a:gd name="T69" fmla="*/ 330 h 66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60"/>
                <a:gd name="T106" fmla="*/ 0 h 660"/>
                <a:gd name="T107" fmla="*/ 660 w 660"/>
                <a:gd name="T108" fmla="*/ 660 h 66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60" h="660">
                  <a:moveTo>
                    <a:pt x="0" y="330"/>
                  </a:moveTo>
                  <a:lnTo>
                    <a:pt x="0" y="330"/>
                  </a:lnTo>
                  <a:lnTo>
                    <a:pt x="2" y="296"/>
                  </a:lnTo>
                  <a:lnTo>
                    <a:pt x="6" y="264"/>
                  </a:lnTo>
                  <a:lnTo>
                    <a:pt x="14" y="232"/>
                  </a:lnTo>
                  <a:lnTo>
                    <a:pt x="26" y="202"/>
                  </a:lnTo>
                  <a:lnTo>
                    <a:pt x="40" y="174"/>
                  </a:lnTo>
                  <a:lnTo>
                    <a:pt x="56" y="146"/>
                  </a:lnTo>
                  <a:lnTo>
                    <a:pt x="76" y="120"/>
                  </a:lnTo>
                  <a:lnTo>
                    <a:pt x="96" y="98"/>
                  </a:lnTo>
                  <a:lnTo>
                    <a:pt x="120" y="76"/>
                  </a:lnTo>
                  <a:lnTo>
                    <a:pt x="146" y="56"/>
                  </a:lnTo>
                  <a:lnTo>
                    <a:pt x="172" y="40"/>
                  </a:lnTo>
                  <a:lnTo>
                    <a:pt x="202" y="26"/>
                  </a:lnTo>
                  <a:lnTo>
                    <a:pt x="232" y="16"/>
                  </a:lnTo>
                  <a:lnTo>
                    <a:pt x="264" y="8"/>
                  </a:lnTo>
                  <a:lnTo>
                    <a:pt x="296" y="2"/>
                  </a:lnTo>
                  <a:lnTo>
                    <a:pt x="330" y="0"/>
                  </a:lnTo>
                  <a:lnTo>
                    <a:pt x="364" y="2"/>
                  </a:lnTo>
                  <a:lnTo>
                    <a:pt x="396" y="8"/>
                  </a:lnTo>
                  <a:lnTo>
                    <a:pt x="428" y="16"/>
                  </a:lnTo>
                  <a:lnTo>
                    <a:pt x="458" y="26"/>
                  </a:lnTo>
                  <a:lnTo>
                    <a:pt x="488" y="40"/>
                  </a:lnTo>
                  <a:lnTo>
                    <a:pt x="514" y="56"/>
                  </a:lnTo>
                  <a:lnTo>
                    <a:pt x="540" y="76"/>
                  </a:lnTo>
                  <a:lnTo>
                    <a:pt x="564" y="98"/>
                  </a:lnTo>
                  <a:lnTo>
                    <a:pt x="584" y="120"/>
                  </a:lnTo>
                  <a:lnTo>
                    <a:pt x="604" y="146"/>
                  </a:lnTo>
                  <a:lnTo>
                    <a:pt x="620" y="174"/>
                  </a:lnTo>
                  <a:lnTo>
                    <a:pt x="634" y="202"/>
                  </a:lnTo>
                  <a:lnTo>
                    <a:pt x="646" y="232"/>
                  </a:lnTo>
                  <a:lnTo>
                    <a:pt x="654" y="264"/>
                  </a:lnTo>
                  <a:lnTo>
                    <a:pt x="658" y="296"/>
                  </a:lnTo>
                  <a:lnTo>
                    <a:pt x="660" y="330"/>
                  </a:lnTo>
                  <a:lnTo>
                    <a:pt x="658" y="364"/>
                  </a:lnTo>
                  <a:lnTo>
                    <a:pt x="654" y="398"/>
                  </a:lnTo>
                  <a:lnTo>
                    <a:pt x="646" y="428"/>
                  </a:lnTo>
                  <a:lnTo>
                    <a:pt x="634" y="460"/>
                  </a:lnTo>
                  <a:lnTo>
                    <a:pt x="620" y="488"/>
                  </a:lnTo>
                  <a:lnTo>
                    <a:pt x="604" y="516"/>
                  </a:lnTo>
                  <a:lnTo>
                    <a:pt x="584" y="540"/>
                  </a:lnTo>
                  <a:lnTo>
                    <a:pt x="564" y="564"/>
                  </a:lnTo>
                  <a:lnTo>
                    <a:pt x="540" y="586"/>
                  </a:lnTo>
                  <a:lnTo>
                    <a:pt x="514" y="604"/>
                  </a:lnTo>
                  <a:lnTo>
                    <a:pt x="488" y="620"/>
                  </a:lnTo>
                  <a:lnTo>
                    <a:pt x="458" y="634"/>
                  </a:lnTo>
                  <a:lnTo>
                    <a:pt x="428" y="646"/>
                  </a:lnTo>
                  <a:lnTo>
                    <a:pt x="396" y="654"/>
                  </a:lnTo>
                  <a:lnTo>
                    <a:pt x="364" y="658"/>
                  </a:lnTo>
                  <a:lnTo>
                    <a:pt x="330" y="660"/>
                  </a:lnTo>
                  <a:lnTo>
                    <a:pt x="296" y="658"/>
                  </a:lnTo>
                  <a:lnTo>
                    <a:pt x="264" y="654"/>
                  </a:lnTo>
                  <a:lnTo>
                    <a:pt x="232" y="646"/>
                  </a:lnTo>
                  <a:lnTo>
                    <a:pt x="202" y="634"/>
                  </a:lnTo>
                  <a:lnTo>
                    <a:pt x="172" y="620"/>
                  </a:lnTo>
                  <a:lnTo>
                    <a:pt x="146" y="604"/>
                  </a:lnTo>
                  <a:lnTo>
                    <a:pt x="120" y="586"/>
                  </a:lnTo>
                  <a:lnTo>
                    <a:pt x="96" y="564"/>
                  </a:lnTo>
                  <a:lnTo>
                    <a:pt x="76" y="540"/>
                  </a:lnTo>
                  <a:lnTo>
                    <a:pt x="56" y="516"/>
                  </a:lnTo>
                  <a:lnTo>
                    <a:pt x="40" y="488"/>
                  </a:lnTo>
                  <a:lnTo>
                    <a:pt x="26" y="460"/>
                  </a:lnTo>
                  <a:lnTo>
                    <a:pt x="14" y="428"/>
                  </a:lnTo>
                  <a:lnTo>
                    <a:pt x="6" y="398"/>
                  </a:lnTo>
                  <a:lnTo>
                    <a:pt x="2" y="364"/>
                  </a:lnTo>
                  <a:lnTo>
                    <a:pt x="0" y="330"/>
                  </a:lnTo>
                  <a:close/>
                </a:path>
              </a:pathLst>
            </a:custGeom>
            <a:solidFill>
              <a:srgbClr val="C0E6F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3" name="Freeform 861">
              <a:extLst>
                <a:ext uri="{FF2B5EF4-FFF2-40B4-BE49-F238E27FC236}">
                  <a16:creationId xmlns:a16="http://schemas.microsoft.com/office/drawing/2014/main" id="{B2684235-3946-48B4-AFDF-FC3A801809A8}"/>
                </a:ext>
              </a:extLst>
            </p:cNvPr>
            <p:cNvSpPr>
              <a:spLocks/>
            </p:cNvSpPr>
            <p:nvPr/>
          </p:nvSpPr>
          <p:spPr bwMode="auto">
            <a:xfrm>
              <a:off x="4696" y="2114"/>
              <a:ext cx="648" cy="650"/>
            </a:xfrm>
            <a:custGeom>
              <a:avLst/>
              <a:gdLst>
                <a:gd name="T0" fmla="*/ 0 w 648"/>
                <a:gd name="T1" fmla="*/ 324 h 650"/>
                <a:gd name="T2" fmla="*/ 6 w 648"/>
                <a:gd name="T3" fmla="*/ 260 h 650"/>
                <a:gd name="T4" fmla="*/ 24 w 648"/>
                <a:gd name="T5" fmla="*/ 198 h 650"/>
                <a:gd name="T6" fmla="*/ 54 w 648"/>
                <a:gd name="T7" fmla="*/ 144 h 650"/>
                <a:gd name="T8" fmla="*/ 94 w 648"/>
                <a:gd name="T9" fmla="*/ 96 h 650"/>
                <a:gd name="T10" fmla="*/ 142 w 648"/>
                <a:gd name="T11" fmla="*/ 56 h 650"/>
                <a:gd name="T12" fmla="*/ 198 w 648"/>
                <a:gd name="T13" fmla="*/ 26 h 650"/>
                <a:gd name="T14" fmla="*/ 258 w 648"/>
                <a:gd name="T15" fmla="*/ 8 h 650"/>
                <a:gd name="T16" fmla="*/ 324 w 648"/>
                <a:gd name="T17" fmla="*/ 0 h 650"/>
                <a:gd name="T18" fmla="*/ 356 w 648"/>
                <a:gd name="T19" fmla="*/ 2 h 650"/>
                <a:gd name="T20" fmla="*/ 420 w 648"/>
                <a:gd name="T21" fmla="*/ 16 h 650"/>
                <a:gd name="T22" fmla="*/ 478 w 648"/>
                <a:gd name="T23" fmla="*/ 40 h 650"/>
                <a:gd name="T24" fmla="*/ 530 w 648"/>
                <a:gd name="T25" fmla="*/ 74 h 650"/>
                <a:gd name="T26" fmla="*/ 574 w 648"/>
                <a:gd name="T27" fmla="*/ 118 h 650"/>
                <a:gd name="T28" fmla="*/ 608 w 648"/>
                <a:gd name="T29" fmla="*/ 170 h 650"/>
                <a:gd name="T30" fmla="*/ 634 w 648"/>
                <a:gd name="T31" fmla="*/ 228 h 650"/>
                <a:gd name="T32" fmla="*/ 646 w 648"/>
                <a:gd name="T33" fmla="*/ 292 h 650"/>
                <a:gd name="T34" fmla="*/ 648 w 648"/>
                <a:gd name="T35" fmla="*/ 324 h 650"/>
                <a:gd name="T36" fmla="*/ 642 w 648"/>
                <a:gd name="T37" fmla="*/ 390 h 650"/>
                <a:gd name="T38" fmla="*/ 622 w 648"/>
                <a:gd name="T39" fmla="*/ 452 h 650"/>
                <a:gd name="T40" fmla="*/ 592 w 648"/>
                <a:gd name="T41" fmla="*/ 506 h 650"/>
                <a:gd name="T42" fmla="*/ 554 w 648"/>
                <a:gd name="T43" fmla="*/ 554 h 650"/>
                <a:gd name="T44" fmla="*/ 506 w 648"/>
                <a:gd name="T45" fmla="*/ 594 h 650"/>
                <a:gd name="T46" fmla="*/ 450 w 648"/>
                <a:gd name="T47" fmla="*/ 624 h 650"/>
                <a:gd name="T48" fmla="*/ 390 w 648"/>
                <a:gd name="T49" fmla="*/ 642 h 650"/>
                <a:gd name="T50" fmla="*/ 324 w 648"/>
                <a:gd name="T51" fmla="*/ 650 h 650"/>
                <a:gd name="T52" fmla="*/ 290 w 648"/>
                <a:gd name="T53" fmla="*/ 648 h 650"/>
                <a:gd name="T54" fmla="*/ 228 w 648"/>
                <a:gd name="T55" fmla="*/ 634 h 650"/>
                <a:gd name="T56" fmla="*/ 170 w 648"/>
                <a:gd name="T57" fmla="*/ 610 h 650"/>
                <a:gd name="T58" fmla="*/ 118 w 648"/>
                <a:gd name="T59" fmla="*/ 576 h 650"/>
                <a:gd name="T60" fmla="*/ 74 w 648"/>
                <a:gd name="T61" fmla="*/ 532 h 650"/>
                <a:gd name="T62" fmla="*/ 38 w 648"/>
                <a:gd name="T63" fmla="*/ 480 h 650"/>
                <a:gd name="T64" fmla="*/ 14 w 648"/>
                <a:gd name="T65" fmla="*/ 422 h 650"/>
                <a:gd name="T66" fmla="*/ 2 w 648"/>
                <a:gd name="T67" fmla="*/ 358 h 650"/>
                <a:gd name="T68" fmla="*/ 0 w 648"/>
                <a:gd name="T69" fmla="*/ 324 h 65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48"/>
                <a:gd name="T106" fmla="*/ 0 h 650"/>
                <a:gd name="T107" fmla="*/ 648 w 648"/>
                <a:gd name="T108" fmla="*/ 650 h 65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48" h="650">
                  <a:moveTo>
                    <a:pt x="0" y="324"/>
                  </a:moveTo>
                  <a:lnTo>
                    <a:pt x="0" y="324"/>
                  </a:lnTo>
                  <a:lnTo>
                    <a:pt x="2" y="292"/>
                  </a:lnTo>
                  <a:lnTo>
                    <a:pt x="6" y="260"/>
                  </a:lnTo>
                  <a:lnTo>
                    <a:pt x="14" y="228"/>
                  </a:lnTo>
                  <a:lnTo>
                    <a:pt x="24" y="198"/>
                  </a:lnTo>
                  <a:lnTo>
                    <a:pt x="38" y="170"/>
                  </a:lnTo>
                  <a:lnTo>
                    <a:pt x="54" y="144"/>
                  </a:lnTo>
                  <a:lnTo>
                    <a:pt x="74" y="118"/>
                  </a:lnTo>
                  <a:lnTo>
                    <a:pt x="94" y="96"/>
                  </a:lnTo>
                  <a:lnTo>
                    <a:pt x="118" y="74"/>
                  </a:lnTo>
                  <a:lnTo>
                    <a:pt x="142" y="56"/>
                  </a:lnTo>
                  <a:lnTo>
                    <a:pt x="170" y="40"/>
                  </a:lnTo>
                  <a:lnTo>
                    <a:pt x="198" y="26"/>
                  </a:lnTo>
                  <a:lnTo>
                    <a:pt x="228" y="16"/>
                  </a:lnTo>
                  <a:lnTo>
                    <a:pt x="258" y="8"/>
                  </a:lnTo>
                  <a:lnTo>
                    <a:pt x="290" y="2"/>
                  </a:lnTo>
                  <a:lnTo>
                    <a:pt x="324" y="0"/>
                  </a:lnTo>
                  <a:lnTo>
                    <a:pt x="356" y="2"/>
                  </a:lnTo>
                  <a:lnTo>
                    <a:pt x="390" y="8"/>
                  </a:lnTo>
                  <a:lnTo>
                    <a:pt x="420" y="16"/>
                  </a:lnTo>
                  <a:lnTo>
                    <a:pt x="450" y="26"/>
                  </a:lnTo>
                  <a:lnTo>
                    <a:pt x="478" y="40"/>
                  </a:lnTo>
                  <a:lnTo>
                    <a:pt x="506" y="56"/>
                  </a:lnTo>
                  <a:lnTo>
                    <a:pt x="530" y="74"/>
                  </a:lnTo>
                  <a:lnTo>
                    <a:pt x="554" y="96"/>
                  </a:lnTo>
                  <a:lnTo>
                    <a:pt x="574" y="118"/>
                  </a:lnTo>
                  <a:lnTo>
                    <a:pt x="592" y="144"/>
                  </a:lnTo>
                  <a:lnTo>
                    <a:pt x="608" y="170"/>
                  </a:lnTo>
                  <a:lnTo>
                    <a:pt x="622" y="198"/>
                  </a:lnTo>
                  <a:lnTo>
                    <a:pt x="634" y="228"/>
                  </a:lnTo>
                  <a:lnTo>
                    <a:pt x="642" y="260"/>
                  </a:lnTo>
                  <a:lnTo>
                    <a:pt x="646" y="292"/>
                  </a:lnTo>
                  <a:lnTo>
                    <a:pt x="648" y="324"/>
                  </a:lnTo>
                  <a:lnTo>
                    <a:pt x="646" y="358"/>
                  </a:lnTo>
                  <a:lnTo>
                    <a:pt x="642" y="390"/>
                  </a:lnTo>
                  <a:lnTo>
                    <a:pt x="634" y="422"/>
                  </a:lnTo>
                  <a:lnTo>
                    <a:pt x="622" y="452"/>
                  </a:lnTo>
                  <a:lnTo>
                    <a:pt x="608" y="480"/>
                  </a:lnTo>
                  <a:lnTo>
                    <a:pt x="592" y="506"/>
                  </a:lnTo>
                  <a:lnTo>
                    <a:pt x="574" y="532"/>
                  </a:lnTo>
                  <a:lnTo>
                    <a:pt x="554" y="554"/>
                  </a:lnTo>
                  <a:lnTo>
                    <a:pt x="530" y="576"/>
                  </a:lnTo>
                  <a:lnTo>
                    <a:pt x="506" y="594"/>
                  </a:lnTo>
                  <a:lnTo>
                    <a:pt x="478" y="610"/>
                  </a:lnTo>
                  <a:lnTo>
                    <a:pt x="450" y="624"/>
                  </a:lnTo>
                  <a:lnTo>
                    <a:pt x="420" y="634"/>
                  </a:lnTo>
                  <a:lnTo>
                    <a:pt x="390" y="642"/>
                  </a:lnTo>
                  <a:lnTo>
                    <a:pt x="356" y="648"/>
                  </a:lnTo>
                  <a:lnTo>
                    <a:pt x="324" y="650"/>
                  </a:lnTo>
                  <a:lnTo>
                    <a:pt x="290" y="648"/>
                  </a:lnTo>
                  <a:lnTo>
                    <a:pt x="258" y="642"/>
                  </a:lnTo>
                  <a:lnTo>
                    <a:pt x="228" y="634"/>
                  </a:lnTo>
                  <a:lnTo>
                    <a:pt x="198" y="624"/>
                  </a:lnTo>
                  <a:lnTo>
                    <a:pt x="170" y="610"/>
                  </a:lnTo>
                  <a:lnTo>
                    <a:pt x="142" y="594"/>
                  </a:lnTo>
                  <a:lnTo>
                    <a:pt x="118" y="576"/>
                  </a:lnTo>
                  <a:lnTo>
                    <a:pt x="94" y="554"/>
                  </a:lnTo>
                  <a:lnTo>
                    <a:pt x="74" y="532"/>
                  </a:lnTo>
                  <a:lnTo>
                    <a:pt x="54" y="506"/>
                  </a:lnTo>
                  <a:lnTo>
                    <a:pt x="38" y="480"/>
                  </a:lnTo>
                  <a:lnTo>
                    <a:pt x="24" y="452"/>
                  </a:lnTo>
                  <a:lnTo>
                    <a:pt x="14" y="422"/>
                  </a:lnTo>
                  <a:lnTo>
                    <a:pt x="6" y="390"/>
                  </a:lnTo>
                  <a:lnTo>
                    <a:pt x="2" y="358"/>
                  </a:lnTo>
                  <a:lnTo>
                    <a:pt x="0" y="324"/>
                  </a:lnTo>
                  <a:close/>
                </a:path>
              </a:pathLst>
            </a:custGeom>
            <a:solidFill>
              <a:srgbClr val="C5E8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4" name="Freeform 862">
              <a:extLst>
                <a:ext uri="{FF2B5EF4-FFF2-40B4-BE49-F238E27FC236}">
                  <a16:creationId xmlns:a16="http://schemas.microsoft.com/office/drawing/2014/main" id="{3EA1A635-58FC-44CD-B2FF-5AEBCEC886C5}"/>
                </a:ext>
              </a:extLst>
            </p:cNvPr>
            <p:cNvSpPr>
              <a:spLocks/>
            </p:cNvSpPr>
            <p:nvPr/>
          </p:nvSpPr>
          <p:spPr bwMode="auto">
            <a:xfrm>
              <a:off x="4700" y="2120"/>
              <a:ext cx="638" cy="638"/>
            </a:xfrm>
            <a:custGeom>
              <a:avLst/>
              <a:gdLst>
                <a:gd name="T0" fmla="*/ 0 w 638"/>
                <a:gd name="T1" fmla="*/ 320 h 638"/>
                <a:gd name="T2" fmla="*/ 8 w 638"/>
                <a:gd name="T3" fmla="*/ 256 h 638"/>
                <a:gd name="T4" fmla="*/ 26 w 638"/>
                <a:gd name="T5" fmla="*/ 196 h 638"/>
                <a:gd name="T6" fmla="*/ 56 w 638"/>
                <a:gd name="T7" fmla="*/ 142 h 638"/>
                <a:gd name="T8" fmla="*/ 94 w 638"/>
                <a:gd name="T9" fmla="*/ 94 h 638"/>
                <a:gd name="T10" fmla="*/ 142 w 638"/>
                <a:gd name="T11" fmla="*/ 56 h 638"/>
                <a:gd name="T12" fmla="*/ 196 w 638"/>
                <a:gd name="T13" fmla="*/ 26 h 638"/>
                <a:gd name="T14" fmla="*/ 256 w 638"/>
                <a:gd name="T15" fmla="*/ 8 h 638"/>
                <a:gd name="T16" fmla="*/ 320 w 638"/>
                <a:gd name="T17" fmla="*/ 0 h 638"/>
                <a:gd name="T18" fmla="*/ 352 w 638"/>
                <a:gd name="T19" fmla="*/ 2 h 638"/>
                <a:gd name="T20" fmla="*/ 414 w 638"/>
                <a:gd name="T21" fmla="*/ 14 h 638"/>
                <a:gd name="T22" fmla="*/ 472 w 638"/>
                <a:gd name="T23" fmla="*/ 40 h 638"/>
                <a:gd name="T24" fmla="*/ 522 w 638"/>
                <a:gd name="T25" fmla="*/ 74 h 638"/>
                <a:gd name="T26" fmla="*/ 566 w 638"/>
                <a:gd name="T27" fmla="*/ 116 h 638"/>
                <a:gd name="T28" fmla="*/ 600 w 638"/>
                <a:gd name="T29" fmla="*/ 168 h 638"/>
                <a:gd name="T30" fmla="*/ 624 w 638"/>
                <a:gd name="T31" fmla="*/ 224 h 638"/>
                <a:gd name="T32" fmla="*/ 636 w 638"/>
                <a:gd name="T33" fmla="*/ 286 h 638"/>
                <a:gd name="T34" fmla="*/ 638 w 638"/>
                <a:gd name="T35" fmla="*/ 320 h 638"/>
                <a:gd name="T36" fmla="*/ 632 w 638"/>
                <a:gd name="T37" fmla="*/ 384 h 638"/>
                <a:gd name="T38" fmla="*/ 614 w 638"/>
                <a:gd name="T39" fmla="*/ 444 h 638"/>
                <a:gd name="T40" fmla="*/ 584 w 638"/>
                <a:gd name="T41" fmla="*/ 498 h 638"/>
                <a:gd name="T42" fmla="*/ 544 w 638"/>
                <a:gd name="T43" fmla="*/ 544 h 638"/>
                <a:gd name="T44" fmla="*/ 498 w 638"/>
                <a:gd name="T45" fmla="*/ 584 h 638"/>
                <a:gd name="T46" fmla="*/ 444 w 638"/>
                <a:gd name="T47" fmla="*/ 614 h 638"/>
                <a:gd name="T48" fmla="*/ 384 w 638"/>
                <a:gd name="T49" fmla="*/ 632 h 638"/>
                <a:gd name="T50" fmla="*/ 320 w 638"/>
                <a:gd name="T51" fmla="*/ 638 h 638"/>
                <a:gd name="T52" fmla="*/ 286 w 638"/>
                <a:gd name="T53" fmla="*/ 636 h 638"/>
                <a:gd name="T54" fmla="*/ 224 w 638"/>
                <a:gd name="T55" fmla="*/ 624 h 638"/>
                <a:gd name="T56" fmla="*/ 168 w 638"/>
                <a:gd name="T57" fmla="*/ 600 h 638"/>
                <a:gd name="T58" fmla="*/ 116 w 638"/>
                <a:gd name="T59" fmla="*/ 566 h 638"/>
                <a:gd name="T60" fmla="*/ 74 w 638"/>
                <a:gd name="T61" fmla="*/ 522 h 638"/>
                <a:gd name="T62" fmla="*/ 40 w 638"/>
                <a:gd name="T63" fmla="*/ 472 h 638"/>
                <a:gd name="T64" fmla="*/ 16 w 638"/>
                <a:gd name="T65" fmla="*/ 414 h 638"/>
                <a:gd name="T66" fmla="*/ 2 w 638"/>
                <a:gd name="T67" fmla="*/ 352 h 638"/>
                <a:gd name="T68" fmla="*/ 0 w 638"/>
                <a:gd name="T69" fmla="*/ 320 h 63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38"/>
                <a:gd name="T106" fmla="*/ 0 h 638"/>
                <a:gd name="T107" fmla="*/ 638 w 638"/>
                <a:gd name="T108" fmla="*/ 638 h 63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38" h="638">
                  <a:moveTo>
                    <a:pt x="0" y="320"/>
                  </a:moveTo>
                  <a:lnTo>
                    <a:pt x="0" y="320"/>
                  </a:lnTo>
                  <a:lnTo>
                    <a:pt x="2" y="286"/>
                  </a:lnTo>
                  <a:lnTo>
                    <a:pt x="8" y="256"/>
                  </a:lnTo>
                  <a:lnTo>
                    <a:pt x="16" y="224"/>
                  </a:lnTo>
                  <a:lnTo>
                    <a:pt x="26" y="196"/>
                  </a:lnTo>
                  <a:lnTo>
                    <a:pt x="40" y="168"/>
                  </a:lnTo>
                  <a:lnTo>
                    <a:pt x="56" y="142"/>
                  </a:lnTo>
                  <a:lnTo>
                    <a:pt x="74" y="116"/>
                  </a:lnTo>
                  <a:lnTo>
                    <a:pt x="94" y="94"/>
                  </a:lnTo>
                  <a:lnTo>
                    <a:pt x="116" y="74"/>
                  </a:lnTo>
                  <a:lnTo>
                    <a:pt x="142" y="56"/>
                  </a:lnTo>
                  <a:lnTo>
                    <a:pt x="168" y="40"/>
                  </a:lnTo>
                  <a:lnTo>
                    <a:pt x="196" y="26"/>
                  </a:lnTo>
                  <a:lnTo>
                    <a:pt x="224" y="14"/>
                  </a:lnTo>
                  <a:lnTo>
                    <a:pt x="256" y="8"/>
                  </a:lnTo>
                  <a:lnTo>
                    <a:pt x="286" y="2"/>
                  </a:lnTo>
                  <a:lnTo>
                    <a:pt x="320" y="0"/>
                  </a:lnTo>
                  <a:lnTo>
                    <a:pt x="352" y="2"/>
                  </a:lnTo>
                  <a:lnTo>
                    <a:pt x="384" y="8"/>
                  </a:lnTo>
                  <a:lnTo>
                    <a:pt x="414" y="14"/>
                  </a:lnTo>
                  <a:lnTo>
                    <a:pt x="444" y="26"/>
                  </a:lnTo>
                  <a:lnTo>
                    <a:pt x="472" y="40"/>
                  </a:lnTo>
                  <a:lnTo>
                    <a:pt x="498" y="56"/>
                  </a:lnTo>
                  <a:lnTo>
                    <a:pt x="522" y="74"/>
                  </a:lnTo>
                  <a:lnTo>
                    <a:pt x="544" y="94"/>
                  </a:lnTo>
                  <a:lnTo>
                    <a:pt x="566" y="116"/>
                  </a:lnTo>
                  <a:lnTo>
                    <a:pt x="584" y="142"/>
                  </a:lnTo>
                  <a:lnTo>
                    <a:pt x="600" y="168"/>
                  </a:lnTo>
                  <a:lnTo>
                    <a:pt x="614" y="196"/>
                  </a:lnTo>
                  <a:lnTo>
                    <a:pt x="624" y="224"/>
                  </a:lnTo>
                  <a:lnTo>
                    <a:pt x="632" y="256"/>
                  </a:lnTo>
                  <a:lnTo>
                    <a:pt x="636" y="286"/>
                  </a:lnTo>
                  <a:lnTo>
                    <a:pt x="638" y="320"/>
                  </a:lnTo>
                  <a:lnTo>
                    <a:pt x="636" y="352"/>
                  </a:lnTo>
                  <a:lnTo>
                    <a:pt x="632" y="384"/>
                  </a:lnTo>
                  <a:lnTo>
                    <a:pt x="624" y="414"/>
                  </a:lnTo>
                  <a:lnTo>
                    <a:pt x="614" y="444"/>
                  </a:lnTo>
                  <a:lnTo>
                    <a:pt x="600" y="472"/>
                  </a:lnTo>
                  <a:lnTo>
                    <a:pt x="584" y="498"/>
                  </a:lnTo>
                  <a:lnTo>
                    <a:pt x="566" y="522"/>
                  </a:lnTo>
                  <a:lnTo>
                    <a:pt x="544" y="544"/>
                  </a:lnTo>
                  <a:lnTo>
                    <a:pt x="522" y="566"/>
                  </a:lnTo>
                  <a:lnTo>
                    <a:pt x="498" y="584"/>
                  </a:lnTo>
                  <a:lnTo>
                    <a:pt x="472" y="600"/>
                  </a:lnTo>
                  <a:lnTo>
                    <a:pt x="444" y="614"/>
                  </a:lnTo>
                  <a:lnTo>
                    <a:pt x="414" y="624"/>
                  </a:lnTo>
                  <a:lnTo>
                    <a:pt x="384" y="632"/>
                  </a:lnTo>
                  <a:lnTo>
                    <a:pt x="352" y="636"/>
                  </a:lnTo>
                  <a:lnTo>
                    <a:pt x="320" y="638"/>
                  </a:lnTo>
                  <a:lnTo>
                    <a:pt x="286" y="636"/>
                  </a:lnTo>
                  <a:lnTo>
                    <a:pt x="256" y="632"/>
                  </a:lnTo>
                  <a:lnTo>
                    <a:pt x="224" y="624"/>
                  </a:lnTo>
                  <a:lnTo>
                    <a:pt x="196" y="614"/>
                  </a:lnTo>
                  <a:lnTo>
                    <a:pt x="168" y="600"/>
                  </a:lnTo>
                  <a:lnTo>
                    <a:pt x="142" y="584"/>
                  </a:lnTo>
                  <a:lnTo>
                    <a:pt x="116" y="566"/>
                  </a:lnTo>
                  <a:lnTo>
                    <a:pt x="94" y="544"/>
                  </a:lnTo>
                  <a:lnTo>
                    <a:pt x="74" y="522"/>
                  </a:lnTo>
                  <a:lnTo>
                    <a:pt x="56" y="498"/>
                  </a:lnTo>
                  <a:lnTo>
                    <a:pt x="40" y="472"/>
                  </a:lnTo>
                  <a:lnTo>
                    <a:pt x="26" y="444"/>
                  </a:lnTo>
                  <a:lnTo>
                    <a:pt x="16" y="414"/>
                  </a:lnTo>
                  <a:lnTo>
                    <a:pt x="8" y="384"/>
                  </a:lnTo>
                  <a:lnTo>
                    <a:pt x="2" y="352"/>
                  </a:lnTo>
                  <a:lnTo>
                    <a:pt x="0" y="320"/>
                  </a:lnTo>
                  <a:close/>
                </a:path>
              </a:pathLst>
            </a:custGeom>
            <a:solidFill>
              <a:srgbClr val="CAEAF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5" name="Freeform 863">
              <a:extLst>
                <a:ext uri="{FF2B5EF4-FFF2-40B4-BE49-F238E27FC236}">
                  <a16:creationId xmlns:a16="http://schemas.microsoft.com/office/drawing/2014/main" id="{F611BE00-E11D-4CAD-BA59-6714CB1AD5F4}"/>
                </a:ext>
              </a:extLst>
            </p:cNvPr>
            <p:cNvSpPr>
              <a:spLocks/>
            </p:cNvSpPr>
            <p:nvPr/>
          </p:nvSpPr>
          <p:spPr bwMode="auto">
            <a:xfrm>
              <a:off x="4706" y="2126"/>
              <a:ext cx="626" cy="626"/>
            </a:xfrm>
            <a:custGeom>
              <a:avLst/>
              <a:gdLst>
                <a:gd name="T0" fmla="*/ 0 w 626"/>
                <a:gd name="T1" fmla="*/ 314 h 626"/>
                <a:gd name="T2" fmla="*/ 6 w 626"/>
                <a:gd name="T3" fmla="*/ 250 h 626"/>
                <a:gd name="T4" fmla="*/ 24 w 626"/>
                <a:gd name="T5" fmla="*/ 192 h 626"/>
                <a:gd name="T6" fmla="*/ 54 w 626"/>
                <a:gd name="T7" fmla="*/ 138 h 626"/>
                <a:gd name="T8" fmla="*/ 92 w 626"/>
                <a:gd name="T9" fmla="*/ 92 h 626"/>
                <a:gd name="T10" fmla="*/ 138 w 626"/>
                <a:gd name="T11" fmla="*/ 54 h 626"/>
                <a:gd name="T12" fmla="*/ 192 w 626"/>
                <a:gd name="T13" fmla="*/ 26 h 626"/>
                <a:gd name="T14" fmla="*/ 250 w 626"/>
                <a:gd name="T15" fmla="*/ 6 h 626"/>
                <a:gd name="T16" fmla="*/ 314 w 626"/>
                <a:gd name="T17" fmla="*/ 0 h 626"/>
                <a:gd name="T18" fmla="*/ 346 w 626"/>
                <a:gd name="T19" fmla="*/ 2 h 626"/>
                <a:gd name="T20" fmla="*/ 406 w 626"/>
                <a:gd name="T21" fmla="*/ 14 h 626"/>
                <a:gd name="T22" fmla="*/ 462 w 626"/>
                <a:gd name="T23" fmla="*/ 38 h 626"/>
                <a:gd name="T24" fmla="*/ 512 w 626"/>
                <a:gd name="T25" fmla="*/ 72 h 626"/>
                <a:gd name="T26" fmla="*/ 554 w 626"/>
                <a:gd name="T27" fmla="*/ 114 h 626"/>
                <a:gd name="T28" fmla="*/ 588 w 626"/>
                <a:gd name="T29" fmla="*/ 164 h 626"/>
                <a:gd name="T30" fmla="*/ 612 w 626"/>
                <a:gd name="T31" fmla="*/ 220 h 626"/>
                <a:gd name="T32" fmla="*/ 624 w 626"/>
                <a:gd name="T33" fmla="*/ 282 h 626"/>
                <a:gd name="T34" fmla="*/ 626 w 626"/>
                <a:gd name="T35" fmla="*/ 314 h 626"/>
                <a:gd name="T36" fmla="*/ 620 w 626"/>
                <a:gd name="T37" fmla="*/ 376 h 626"/>
                <a:gd name="T38" fmla="*/ 602 w 626"/>
                <a:gd name="T39" fmla="*/ 436 h 626"/>
                <a:gd name="T40" fmla="*/ 572 w 626"/>
                <a:gd name="T41" fmla="*/ 488 h 626"/>
                <a:gd name="T42" fmla="*/ 534 w 626"/>
                <a:gd name="T43" fmla="*/ 536 h 626"/>
                <a:gd name="T44" fmla="*/ 488 w 626"/>
                <a:gd name="T45" fmla="*/ 574 h 626"/>
                <a:gd name="T46" fmla="*/ 436 w 626"/>
                <a:gd name="T47" fmla="*/ 602 h 626"/>
                <a:gd name="T48" fmla="*/ 376 w 626"/>
                <a:gd name="T49" fmla="*/ 620 h 626"/>
                <a:gd name="T50" fmla="*/ 314 w 626"/>
                <a:gd name="T51" fmla="*/ 626 h 626"/>
                <a:gd name="T52" fmla="*/ 282 w 626"/>
                <a:gd name="T53" fmla="*/ 626 h 626"/>
                <a:gd name="T54" fmla="*/ 220 w 626"/>
                <a:gd name="T55" fmla="*/ 612 h 626"/>
                <a:gd name="T56" fmla="*/ 164 w 626"/>
                <a:gd name="T57" fmla="*/ 590 h 626"/>
                <a:gd name="T58" fmla="*/ 114 w 626"/>
                <a:gd name="T59" fmla="*/ 556 h 626"/>
                <a:gd name="T60" fmla="*/ 72 w 626"/>
                <a:gd name="T61" fmla="*/ 512 h 626"/>
                <a:gd name="T62" fmla="*/ 38 w 626"/>
                <a:gd name="T63" fmla="*/ 462 h 626"/>
                <a:gd name="T64" fmla="*/ 14 w 626"/>
                <a:gd name="T65" fmla="*/ 406 h 626"/>
                <a:gd name="T66" fmla="*/ 2 w 626"/>
                <a:gd name="T67" fmla="*/ 346 h 626"/>
                <a:gd name="T68" fmla="*/ 0 w 626"/>
                <a:gd name="T69" fmla="*/ 314 h 62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26"/>
                <a:gd name="T106" fmla="*/ 0 h 626"/>
                <a:gd name="T107" fmla="*/ 626 w 626"/>
                <a:gd name="T108" fmla="*/ 626 h 62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26" h="626">
                  <a:moveTo>
                    <a:pt x="0" y="314"/>
                  </a:moveTo>
                  <a:lnTo>
                    <a:pt x="0" y="314"/>
                  </a:lnTo>
                  <a:lnTo>
                    <a:pt x="2" y="282"/>
                  </a:lnTo>
                  <a:lnTo>
                    <a:pt x="6" y="250"/>
                  </a:lnTo>
                  <a:lnTo>
                    <a:pt x="14" y="220"/>
                  </a:lnTo>
                  <a:lnTo>
                    <a:pt x="24" y="192"/>
                  </a:lnTo>
                  <a:lnTo>
                    <a:pt x="38" y="164"/>
                  </a:lnTo>
                  <a:lnTo>
                    <a:pt x="54" y="138"/>
                  </a:lnTo>
                  <a:lnTo>
                    <a:pt x="72" y="114"/>
                  </a:lnTo>
                  <a:lnTo>
                    <a:pt x="92" y="92"/>
                  </a:lnTo>
                  <a:lnTo>
                    <a:pt x="114" y="72"/>
                  </a:lnTo>
                  <a:lnTo>
                    <a:pt x="138" y="54"/>
                  </a:lnTo>
                  <a:lnTo>
                    <a:pt x="164" y="38"/>
                  </a:lnTo>
                  <a:lnTo>
                    <a:pt x="192" y="26"/>
                  </a:lnTo>
                  <a:lnTo>
                    <a:pt x="220" y="14"/>
                  </a:lnTo>
                  <a:lnTo>
                    <a:pt x="250" y="6"/>
                  </a:lnTo>
                  <a:lnTo>
                    <a:pt x="282" y="2"/>
                  </a:lnTo>
                  <a:lnTo>
                    <a:pt x="314" y="0"/>
                  </a:lnTo>
                  <a:lnTo>
                    <a:pt x="346" y="2"/>
                  </a:lnTo>
                  <a:lnTo>
                    <a:pt x="376" y="6"/>
                  </a:lnTo>
                  <a:lnTo>
                    <a:pt x="406" y="14"/>
                  </a:lnTo>
                  <a:lnTo>
                    <a:pt x="436" y="26"/>
                  </a:lnTo>
                  <a:lnTo>
                    <a:pt x="462" y="38"/>
                  </a:lnTo>
                  <a:lnTo>
                    <a:pt x="488" y="54"/>
                  </a:lnTo>
                  <a:lnTo>
                    <a:pt x="512" y="72"/>
                  </a:lnTo>
                  <a:lnTo>
                    <a:pt x="534" y="92"/>
                  </a:lnTo>
                  <a:lnTo>
                    <a:pt x="554" y="114"/>
                  </a:lnTo>
                  <a:lnTo>
                    <a:pt x="572" y="138"/>
                  </a:lnTo>
                  <a:lnTo>
                    <a:pt x="588" y="164"/>
                  </a:lnTo>
                  <a:lnTo>
                    <a:pt x="602" y="192"/>
                  </a:lnTo>
                  <a:lnTo>
                    <a:pt x="612" y="220"/>
                  </a:lnTo>
                  <a:lnTo>
                    <a:pt x="620" y="250"/>
                  </a:lnTo>
                  <a:lnTo>
                    <a:pt x="624" y="282"/>
                  </a:lnTo>
                  <a:lnTo>
                    <a:pt x="626" y="314"/>
                  </a:lnTo>
                  <a:lnTo>
                    <a:pt x="624" y="346"/>
                  </a:lnTo>
                  <a:lnTo>
                    <a:pt x="620" y="376"/>
                  </a:lnTo>
                  <a:lnTo>
                    <a:pt x="612" y="406"/>
                  </a:lnTo>
                  <a:lnTo>
                    <a:pt x="602" y="436"/>
                  </a:lnTo>
                  <a:lnTo>
                    <a:pt x="588" y="462"/>
                  </a:lnTo>
                  <a:lnTo>
                    <a:pt x="572" y="488"/>
                  </a:lnTo>
                  <a:lnTo>
                    <a:pt x="554" y="512"/>
                  </a:lnTo>
                  <a:lnTo>
                    <a:pt x="534" y="536"/>
                  </a:lnTo>
                  <a:lnTo>
                    <a:pt x="512" y="556"/>
                  </a:lnTo>
                  <a:lnTo>
                    <a:pt x="488" y="574"/>
                  </a:lnTo>
                  <a:lnTo>
                    <a:pt x="462" y="590"/>
                  </a:lnTo>
                  <a:lnTo>
                    <a:pt x="436" y="602"/>
                  </a:lnTo>
                  <a:lnTo>
                    <a:pt x="406" y="612"/>
                  </a:lnTo>
                  <a:lnTo>
                    <a:pt x="376" y="620"/>
                  </a:lnTo>
                  <a:lnTo>
                    <a:pt x="346" y="626"/>
                  </a:lnTo>
                  <a:lnTo>
                    <a:pt x="314" y="626"/>
                  </a:lnTo>
                  <a:lnTo>
                    <a:pt x="282" y="626"/>
                  </a:lnTo>
                  <a:lnTo>
                    <a:pt x="250" y="620"/>
                  </a:lnTo>
                  <a:lnTo>
                    <a:pt x="220" y="612"/>
                  </a:lnTo>
                  <a:lnTo>
                    <a:pt x="192" y="602"/>
                  </a:lnTo>
                  <a:lnTo>
                    <a:pt x="164" y="590"/>
                  </a:lnTo>
                  <a:lnTo>
                    <a:pt x="138" y="574"/>
                  </a:lnTo>
                  <a:lnTo>
                    <a:pt x="114" y="556"/>
                  </a:lnTo>
                  <a:lnTo>
                    <a:pt x="92" y="536"/>
                  </a:lnTo>
                  <a:lnTo>
                    <a:pt x="72" y="512"/>
                  </a:lnTo>
                  <a:lnTo>
                    <a:pt x="54" y="488"/>
                  </a:lnTo>
                  <a:lnTo>
                    <a:pt x="38" y="462"/>
                  </a:lnTo>
                  <a:lnTo>
                    <a:pt x="24" y="436"/>
                  </a:lnTo>
                  <a:lnTo>
                    <a:pt x="14" y="406"/>
                  </a:lnTo>
                  <a:lnTo>
                    <a:pt x="6" y="376"/>
                  </a:lnTo>
                  <a:lnTo>
                    <a:pt x="2" y="346"/>
                  </a:lnTo>
                  <a:lnTo>
                    <a:pt x="0" y="314"/>
                  </a:lnTo>
                  <a:close/>
                </a:path>
              </a:pathLst>
            </a:custGeom>
            <a:solidFill>
              <a:srgbClr val="CFECF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6" name="Freeform 864">
              <a:extLst>
                <a:ext uri="{FF2B5EF4-FFF2-40B4-BE49-F238E27FC236}">
                  <a16:creationId xmlns:a16="http://schemas.microsoft.com/office/drawing/2014/main" id="{268F9D48-6A00-48E6-A8BA-1B117500F9C4}"/>
                </a:ext>
              </a:extLst>
            </p:cNvPr>
            <p:cNvSpPr>
              <a:spLocks/>
            </p:cNvSpPr>
            <p:nvPr/>
          </p:nvSpPr>
          <p:spPr bwMode="auto">
            <a:xfrm>
              <a:off x="4712" y="2132"/>
              <a:ext cx="614" cy="616"/>
            </a:xfrm>
            <a:custGeom>
              <a:avLst/>
              <a:gdLst>
                <a:gd name="T0" fmla="*/ 0 w 614"/>
                <a:gd name="T1" fmla="*/ 308 h 616"/>
                <a:gd name="T2" fmla="*/ 6 w 614"/>
                <a:gd name="T3" fmla="*/ 246 h 616"/>
                <a:gd name="T4" fmla="*/ 24 w 614"/>
                <a:gd name="T5" fmla="*/ 188 h 616"/>
                <a:gd name="T6" fmla="*/ 52 w 614"/>
                <a:gd name="T7" fmla="*/ 136 h 616"/>
                <a:gd name="T8" fmla="*/ 90 w 614"/>
                <a:gd name="T9" fmla="*/ 90 h 616"/>
                <a:gd name="T10" fmla="*/ 136 w 614"/>
                <a:gd name="T11" fmla="*/ 54 h 616"/>
                <a:gd name="T12" fmla="*/ 188 w 614"/>
                <a:gd name="T13" fmla="*/ 24 h 616"/>
                <a:gd name="T14" fmla="*/ 246 w 614"/>
                <a:gd name="T15" fmla="*/ 6 h 616"/>
                <a:gd name="T16" fmla="*/ 308 w 614"/>
                <a:gd name="T17" fmla="*/ 0 h 616"/>
                <a:gd name="T18" fmla="*/ 338 w 614"/>
                <a:gd name="T19" fmla="*/ 2 h 616"/>
                <a:gd name="T20" fmla="*/ 398 w 614"/>
                <a:gd name="T21" fmla="*/ 14 h 616"/>
                <a:gd name="T22" fmla="*/ 454 w 614"/>
                <a:gd name="T23" fmla="*/ 38 h 616"/>
                <a:gd name="T24" fmla="*/ 502 w 614"/>
                <a:gd name="T25" fmla="*/ 70 h 616"/>
                <a:gd name="T26" fmla="*/ 544 w 614"/>
                <a:gd name="T27" fmla="*/ 112 h 616"/>
                <a:gd name="T28" fmla="*/ 578 w 614"/>
                <a:gd name="T29" fmla="*/ 162 h 616"/>
                <a:gd name="T30" fmla="*/ 600 w 614"/>
                <a:gd name="T31" fmla="*/ 216 h 616"/>
                <a:gd name="T32" fmla="*/ 614 w 614"/>
                <a:gd name="T33" fmla="*/ 276 h 616"/>
                <a:gd name="T34" fmla="*/ 614 w 614"/>
                <a:gd name="T35" fmla="*/ 308 h 616"/>
                <a:gd name="T36" fmla="*/ 608 w 614"/>
                <a:gd name="T37" fmla="*/ 370 h 616"/>
                <a:gd name="T38" fmla="*/ 590 w 614"/>
                <a:gd name="T39" fmla="*/ 428 h 616"/>
                <a:gd name="T40" fmla="*/ 562 w 614"/>
                <a:gd name="T41" fmla="*/ 480 h 616"/>
                <a:gd name="T42" fmla="*/ 524 w 614"/>
                <a:gd name="T43" fmla="*/ 526 h 616"/>
                <a:gd name="T44" fmla="*/ 480 w 614"/>
                <a:gd name="T45" fmla="*/ 564 h 616"/>
                <a:gd name="T46" fmla="*/ 426 w 614"/>
                <a:gd name="T47" fmla="*/ 592 h 616"/>
                <a:gd name="T48" fmla="*/ 370 w 614"/>
                <a:gd name="T49" fmla="*/ 610 h 616"/>
                <a:gd name="T50" fmla="*/ 308 w 614"/>
                <a:gd name="T51" fmla="*/ 616 h 616"/>
                <a:gd name="T52" fmla="*/ 276 w 614"/>
                <a:gd name="T53" fmla="*/ 614 h 616"/>
                <a:gd name="T54" fmla="*/ 216 w 614"/>
                <a:gd name="T55" fmla="*/ 602 h 616"/>
                <a:gd name="T56" fmla="*/ 160 w 614"/>
                <a:gd name="T57" fmla="*/ 578 h 616"/>
                <a:gd name="T58" fmla="*/ 112 w 614"/>
                <a:gd name="T59" fmla="*/ 546 h 616"/>
                <a:gd name="T60" fmla="*/ 70 w 614"/>
                <a:gd name="T61" fmla="*/ 504 h 616"/>
                <a:gd name="T62" fmla="*/ 36 w 614"/>
                <a:gd name="T63" fmla="*/ 454 h 616"/>
                <a:gd name="T64" fmla="*/ 14 w 614"/>
                <a:gd name="T65" fmla="*/ 400 h 616"/>
                <a:gd name="T66" fmla="*/ 2 w 614"/>
                <a:gd name="T67" fmla="*/ 340 h 616"/>
                <a:gd name="T68" fmla="*/ 0 w 614"/>
                <a:gd name="T69" fmla="*/ 308 h 61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14"/>
                <a:gd name="T106" fmla="*/ 0 h 616"/>
                <a:gd name="T107" fmla="*/ 614 w 614"/>
                <a:gd name="T108" fmla="*/ 616 h 61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14" h="616">
                  <a:moveTo>
                    <a:pt x="0" y="308"/>
                  </a:moveTo>
                  <a:lnTo>
                    <a:pt x="0" y="308"/>
                  </a:lnTo>
                  <a:lnTo>
                    <a:pt x="2" y="276"/>
                  </a:lnTo>
                  <a:lnTo>
                    <a:pt x="6" y="246"/>
                  </a:lnTo>
                  <a:lnTo>
                    <a:pt x="14" y="216"/>
                  </a:lnTo>
                  <a:lnTo>
                    <a:pt x="24" y="188"/>
                  </a:lnTo>
                  <a:lnTo>
                    <a:pt x="36" y="162"/>
                  </a:lnTo>
                  <a:lnTo>
                    <a:pt x="52" y="136"/>
                  </a:lnTo>
                  <a:lnTo>
                    <a:pt x="70" y="112"/>
                  </a:lnTo>
                  <a:lnTo>
                    <a:pt x="90" y="90"/>
                  </a:lnTo>
                  <a:lnTo>
                    <a:pt x="112" y="70"/>
                  </a:lnTo>
                  <a:lnTo>
                    <a:pt x="136" y="54"/>
                  </a:lnTo>
                  <a:lnTo>
                    <a:pt x="160" y="38"/>
                  </a:lnTo>
                  <a:lnTo>
                    <a:pt x="188" y="24"/>
                  </a:lnTo>
                  <a:lnTo>
                    <a:pt x="216" y="14"/>
                  </a:lnTo>
                  <a:lnTo>
                    <a:pt x="246" y="6"/>
                  </a:lnTo>
                  <a:lnTo>
                    <a:pt x="276" y="2"/>
                  </a:lnTo>
                  <a:lnTo>
                    <a:pt x="308" y="0"/>
                  </a:lnTo>
                  <a:lnTo>
                    <a:pt x="338" y="2"/>
                  </a:lnTo>
                  <a:lnTo>
                    <a:pt x="370" y="6"/>
                  </a:lnTo>
                  <a:lnTo>
                    <a:pt x="398" y="14"/>
                  </a:lnTo>
                  <a:lnTo>
                    <a:pt x="426" y="24"/>
                  </a:lnTo>
                  <a:lnTo>
                    <a:pt x="454" y="38"/>
                  </a:lnTo>
                  <a:lnTo>
                    <a:pt x="480" y="54"/>
                  </a:lnTo>
                  <a:lnTo>
                    <a:pt x="502" y="70"/>
                  </a:lnTo>
                  <a:lnTo>
                    <a:pt x="524" y="90"/>
                  </a:lnTo>
                  <a:lnTo>
                    <a:pt x="544" y="112"/>
                  </a:lnTo>
                  <a:lnTo>
                    <a:pt x="562" y="136"/>
                  </a:lnTo>
                  <a:lnTo>
                    <a:pt x="578" y="162"/>
                  </a:lnTo>
                  <a:lnTo>
                    <a:pt x="590" y="188"/>
                  </a:lnTo>
                  <a:lnTo>
                    <a:pt x="600" y="216"/>
                  </a:lnTo>
                  <a:lnTo>
                    <a:pt x="608" y="246"/>
                  </a:lnTo>
                  <a:lnTo>
                    <a:pt x="614" y="276"/>
                  </a:lnTo>
                  <a:lnTo>
                    <a:pt x="614" y="308"/>
                  </a:lnTo>
                  <a:lnTo>
                    <a:pt x="614" y="340"/>
                  </a:lnTo>
                  <a:lnTo>
                    <a:pt x="608" y="370"/>
                  </a:lnTo>
                  <a:lnTo>
                    <a:pt x="600" y="400"/>
                  </a:lnTo>
                  <a:lnTo>
                    <a:pt x="590" y="428"/>
                  </a:lnTo>
                  <a:lnTo>
                    <a:pt x="578" y="454"/>
                  </a:lnTo>
                  <a:lnTo>
                    <a:pt x="562" y="480"/>
                  </a:lnTo>
                  <a:lnTo>
                    <a:pt x="544" y="504"/>
                  </a:lnTo>
                  <a:lnTo>
                    <a:pt x="524" y="526"/>
                  </a:lnTo>
                  <a:lnTo>
                    <a:pt x="502" y="546"/>
                  </a:lnTo>
                  <a:lnTo>
                    <a:pt x="480" y="564"/>
                  </a:lnTo>
                  <a:lnTo>
                    <a:pt x="454" y="578"/>
                  </a:lnTo>
                  <a:lnTo>
                    <a:pt x="426" y="592"/>
                  </a:lnTo>
                  <a:lnTo>
                    <a:pt x="398" y="602"/>
                  </a:lnTo>
                  <a:lnTo>
                    <a:pt x="370" y="610"/>
                  </a:lnTo>
                  <a:lnTo>
                    <a:pt x="338" y="614"/>
                  </a:lnTo>
                  <a:lnTo>
                    <a:pt x="308" y="616"/>
                  </a:lnTo>
                  <a:lnTo>
                    <a:pt x="276" y="614"/>
                  </a:lnTo>
                  <a:lnTo>
                    <a:pt x="246" y="610"/>
                  </a:lnTo>
                  <a:lnTo>
                    <a:pt x="216" y="602"/>
                  </a:lnTo>
                  <a:lnTo>
                    <a:pt x="188" y="592"/>
                  </a:lnTo>
                  <a:lnTo>
                    <a:pt x="160" y="578"/>
                  </a:lnTo>
                  <a:lnTo>
                    <a:pt x="136" y="564"/>
                  </a:lnTo>
                  <a:lnTo>
                    <a:pt x="112" y="546"/>
                  </a:lnTo>
                  <a:lnTo>
                    <a:pt x="90" y="526"/>
                  </a:lnTo>
                  <a:lnTo>
                    <a:pt x="70" y="504"/>
                  </a:lnTo>
                  <a:lnTo>
                    <a:pt x="52" y="480"/>
                  </a:lnTo>
                  <a:lnTo>
                    <a:pt x="36" y="454"/>
                  </a:lnTo>
                  <a:lnTo>
                    <a:pt x="24" y="428"/>
                  </a:lnTo>
                  <a:lnTo>
                    <a:pt x="14" y="400"/>
                  </a:lnTo>
                  <a:lnTo>
                    <a:pt x="6" y="370"/>
                  </a:lnTo>
                  <a:lnTo>
                    <a:pt x="2" y="340"/>
                  </a:lnTo>
                  <a:lnTo>
                    <a:pt x="0" y="308"/>
                  </a:lnTo>
                  <a:close/>
                </a:path>
              </a:pathLst>
            </a:custGeom>
            <a:solidFill>
              <a:srgbClr val="D4EEF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7" name="Freeform 865">
              <a:extLst>
                <a:ext uri="{FF2B5EF4-FFF2-40B4-BE49-F238E27FC236}">
                  <a16:creationId xmlns:a16="http://schemas.microsoft.com/office/drawing/2014/main" id="{1B6B47F3-F632-4196-BD31-9905BF026519}"/>
                </a:ext>
              </a:extLst>
            </p:cNvPr>
            <p:cNvSpPr>
              <a:spLocks/>
            </p:cNvSpPr>
            <p:nvPr/>
          </p:nvSpPr>
          <p:spPr bwMode="auto">
            <a:xfrm>
              <a:off x="4718" y="2138"/>
              <a:ext cx="602" cy="604"/>
            </a:xfrm>
            <a:custGeom>
              <a:avLst/>
              <a:gdLst>
                <a:gd name="T0" fmla="*/ 0 w 602"/>
                <a:gd name="T1" fmla="*/ 302 h 604"/>
                <a:gd name="T2" fmla="*/ 6 w 602"/>
                <a:gd name="T3" fmla="*/ 242 h 604"/>
                <a:gd name="T4" fmla="*/ 22 w 602"/>
                <a:gd name="T5" fmla="*/ 184 h 604"/>
                <a:gd name="T6" fmla="*/ 50 w 602"/>
                <a:gd name="T7" fmla="*/ 134 h 604"/>
                <a:gd name="T8" fmla="*/ 88 w 602"/>
                <a:gd name="T9" fmla="*/ 90 h 604"/>
                <a:gd name="T10" fmla="*/ 132 w 602"/>
                <a:gd name="T11" fmla="*/ 52 h 604"/>
                <a:gd name="T12" fmla="*/ 184 w 602"/>
                <a:gd name="T13" fmla="*/ 24 h 604"/>
                <a:gd name="T14" fmla="*/ 240 w 602"/>
                <a:gd name="T15" fmla="*/ 6 h 604"/>
                <a:gd name="T16" fmla="*/ 300 w 602"/>
                <a:gd name="T17" fmla="*/ 0 h 604"/>
                <a:gd name="T18" fmla="*/ 332 w 602"/>
                <a:gd name="T19" fmla="*/ 2 h 604"/>
                <a:gd name="T20" fmla="*/ 390 w 602"/>
                <a:gd name="T21" fmla="*/ 14 h 604"/>
                <a:gd name="T22" fmla="*/ 444 w 602"/>
                <a:gd name="T23" fmla="*/ 38 h 604"/>
                <a:gd name="T24" fmla="*/ 492 w 602"/>
                <a:gd name="T25" fmla="*/ 70 h 604"/>
                <a:gd name="T26" fmla="*/ 534 w 602"/>
                <a:gd name="T27" fmla="*/ 110 h 604"/>
                <a:gd name="T28" fmla="*/ 566 w 602"/>
                <a:gd name="T29" fmla="*/ 158 h 604"/>
                <a:gd name="T30" fmla="*/ 590 w 602"/>
                <a:gd name="T31" fmla="*/ 212 h 604"/>
                <a:gd name="T32" fmla="*/ 602 w 602"/>
                <a:gd name="T33" fmla="*/ 272 h 604"/>
                <a:gd name="T34" fmla="*/ 602 w 602"/>
                <a:gd name="T35" fmla="*/ 302 h 604"/>
                <a:gd name="T36" fmla="*/ 596 w 602"/>
                <a:gd name="T37" fmla="*/ 364 h 604"/>
                <a:gd name="T38" fmla="*/ 580 w 602"/>
                <a:gd name="T39" fmla="*/ 420 h 604"/>
                <a:gd name="T40" fmla="*/ 552 w 602"/>
                <a:gd name="T41" fmla="*/ 472 h 604"/>
                <a:gd name="T42" fmla="*/ 514 w 602"/>
                <a:gd name="T43" fmla="*/ 516 h 604"/>
                <a:gd name="T44" fmla="*/ 470 w 602"/>
                <a:gd name="T45" fmla="*/ 552 h 604"/>
                <a:gd name="T46" fmla="*/ 418 w 602"/>
                <a:gd name="T47" fmla="*/ 580 h 604"/>
                <a:gd name="T48" fmla="*/ 362 w 602"/>
                <a:gd name="T49" fmla="*/ 598 h 604"/>
                <a:gd name="T50" fmla="*/ 300 w 602"/>
                <a:gd name="T51" fmla="*/ 604 h 604"/>
                <a:gd name="T52" fmla="*/ 270 w 602"/>
                <a:gd name="T53" fmla="*/ 602 h 604"/>
                <a:gd name="T54" fmla="*/ 212 w 602"/>
                <a:gd name="T55" fmla="*/ 590 h 604"/>
                <a:gd name="T56" fmla="*/ 158 w 602"/>
                <a:gd name="T57" fmla="*/ 568 h 604"/>
                <a:gd name="T58" fmla="*/ 108 w 602"/>
                <a:gd name="T59" fmla="*/ 536 h 604"/>
                <a:gd name="T60" fmla="*/ 68 w 602"/>
                <a:gd name="T61" fmla="*/ 494 h 604"/>
                <a:gd name="T62" fmla="*/ 36 w 602"/>
                <a:gd name="T63" fmla="*/ 446 h 604"/>
                <a:gd name="T64" fmla="*/ 12 w 602"/>
                <a:gd name="T65" fmla="*/ 392 h 604"/>
                <a:gd name="T66" fmla="*/ 0 w 602"/>
                <a:gd name="T67" fmla="*/ 334 h 604"/>
                <a:gd name="T68" fmla="*/ 0 w 602"/>
                <a:gd name="T69" fmla="*/ 302 h 60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02"/>
                <a:gd name="T106" fmla="*/ 0 h 604"/>
                <a:gd name="T107" fmla="*/ 602 w 602"/>
                <a:gd name="T108" fmla="*/ 604 h 60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02" h="604">
                  <a:moveTo>
                    <a:pt x="0" y="302"/>
                  </a:moveTo>
                  <a:lnTo>
                    <a:pt x="0" y="302"/>
                  </a:lnTo>
                  <a:lnTo>
                    <a:pt x="0" y="272"/>
                  </a:lnTo>
                  <a:lnTo>
                    <a:pt x="6" y="242"/>
                  </a:lnTo>
                  <a:lnTo>
                    <a:pt x="12" y="212"/>
                  </a:lnTo>
                  <a:lnTo>
                    <a:pt x="22" y="184"/>
                  </a:lnTo>
                  <a:lnTo>
                    <a:pt x="36" y="158"/>
                  </a:lnTo>
                  <a:lnTo>
                    <a:pt x="50" y="134"/>
                  </a:lnTo>
                  <a:lnTo>
                    <a:pt x="68" y="110"/>
                  </a:lnTo>
                  <a:lnTo>
                    <a:pt x="88" y="90"/>
                  </a:lnTo>
                  <a:lnTo>
                    <a:pt x="108" y="70"/>
                  </a:lnTo>
                  <a:lnTo>
                    <a:pt x="132" y="52"/>
                  </a:lnTo>
                  <a:lnTo>
                    <a:pt x="158" y="38"/>
                  </a:lnTo>
                  <a:lnTo>
                    <a:pt x="184" y="24"/>
                  </a:lnTo>
                  <a:lnTo>
                    <a:pt x="212" y="14"/>
                  </a:lnTo>
                  <a:lnTo>
                    <a:pt x="240" y="6"/>
                  </a:lnTo>
                  <a:lnTo>
                    <a:pt x="270" y="2"/>
                  </a:lnTo>
                  <a:lnTo>
                    <a:pt x="300" y="0"/>
                  </a:lnTo>
                  <a:lnTo>
                    <a:pt x="332" y="2"/>
                  </a:lnTo>
                  <a:lnTo>
                    <a:pt x="362" y="6"/>
                  </a:lnTo>
                  <a:lnTo>
                    <a:pt x="390" y="14"/>
                  </a:lnTo>
                  <a:lnTo>
                    <a:pt x="418" y="24"/>
                  </a:lnTo>
                  <a:lnTo>
                    <a:pt x="444" y="38"/>
                  </a:lnTo>
                  <a:lnTo>
                    <a:pt x="470" y="52"/>
                  </a:lnTo>
                  <a:lnTo>
                    <a:pt x="492" y="70"/>
                  </a:lnTo>
                  <a:lnTo>
                    <a:pt x="514" y="90"/>
                  </a:lnTo>
                  <a:lnTo>
                    <a:pt x="534" y="110"/>
                  </a:lnTo>
                  <a:lnTo>
                    <a:pt x="552" y="134"/>
                  </a:lnTo>
                  <a:lnTo>
                    <a:pt x="566" y="158"/>
                  </a:lnTo>
                  <a:lnTo>
                    <a:pt x="580" y="184"/>
                  </a:lnTo>
                  <a:lnTo>
                    <a:pt x="590" y="212"/>
                  </a:lnTo>
                  <a:lnTo>
                    <a:pt x="596" y="242"/>
                  </a:lnTo>
                  <a:lnTo>
                    <a:pt x="602" y="272"/>
                  </a:lnTo>
                  <a:lnTo>
                    <a:pt x="602" y="302"/>
                  </a:lnTo>
                  <a:lnTo>
                    <a:pt x="602" y="334"/>
                  </a:lnTo>
                  <a:lnTo>
                    <a:pt x="596" y="364"/>
                  </a:lnTo>
                  <a:lnTo>
                    <a:pt x="590" y="392"/>
                  </a:lnTo>
                  <a:lnTo>
                    <a:pt x="580" y="420"/>
                  </a:lnTo>
                  <a:lnTo>
                    <a:pt x="566" y="446"/>
                  </a:lnTo>
                  <a:lnTo>
                    <a:pt x="552" y="472"/>
                  </a:lnTo>
                  <a:lnTo>
                    <a:pt x="534" y="494"/>
                  </a:lnTo>
                  <a:lnTo>
                    <a:pt x="514" y="516"/>
                  </a:lnTo>
                  <a:lnTo>
                    <a:pt x="492" y="536"/>
                  </a:lnTo>
                  <a:lnTo>
                    <a:pt x="470" y="552"/>
                  </a:lnTo>
                  <a:lnTo>
                    <a:pt x="444" y="568"/>
                  </a:lnTo>
                  <a:lnTo>
                    <a:pt x="418" y="580"/>
                  </a:lnTo>
                  <a:lnTo>
                    <a:pt x="390" y="590"/>
                  </a:lnTo>
                  <a:lnTo>
                    <a:pt x="362" y="598"/>
                  </a:lnTo>
                  <a:lnTo>
                    <a:pt x="332" y="602"/>
                  </a:lnTo>
                  <a:lnTo>
                    <a:pt x="300" y="604"/>
                  </a:lnTo>
                  <a:lnTo>
                    <a:pt x="270" y="602"/>
                  </a:lnTo>
                  <a:lnTo>
                    <a:pt x="240" y="598"/>
                  </a:lnTo>
                  <a:lnTo>
                    <a:pt x="212" y="590"/>
                  </a:lnTo>
                  <a:lnTo>
                    <a:pt x="184" y="580"/>
                  </a:lnTo>
                  <a:lnTo>
                    <a:pt x="158" y="568"/>
                  </a:lnTo>
                  <a:lnTo>
                    <a:pt x="132" y="552"/>
                  </a:lnTo>
                  <a:lnTo>
                    <a:pt x="108" y="536"/>
                  </a:lnTo>
                  <a:lnTo>
                    <a:pt x="88" y="516"/>
                  </a:lnTo>
                  <a:lnTo>
                    <a:pt x="68" y="494"/>
                  </a:lnTo>
                  <a:lnTo>
                    <a:pt x="50" y="472"/>
                  </a:lnTo>
                  <a:lnTo>
                    <a:pt x="36" y="446"/>
                  </a:lnTo>
                  <a:lnTo>
                    <a:pt x="22" y="420"/>
                  </a:lnTo>
                  <a:lnTo>
                    <a:pt x="12" y="392"/>
                  </a:lnTo>
                  <a:lnTo>
                    <a:pt x="6" y="364"/>
                  </a:lnTo>
                  <a:lnTo>
                    <a:pt x="0" y="334"/>
                  </a:lnTo>
                  <a:lnTo>
                    <a:pt x="0" y="302"/>
                  </a:lnTo>
                  <a:close/>
                </a:path>
              </a:pathLst>
            </a:custGeom>
            <a:solidFill>
              <a:srgbClr val="D9F0F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8" name="Freeform 866">
              <a:extLst>
                <a:ext uri="{FF2B5EF4-FFF2-40B4-BE49-F238E27FC236}">
                  <a16:creationId xmlns:a16="http://schemas.microsoft.com/office/drawing/2014/main" id="{97CA506A-E68F-4931-B5BA-F194C757D031}"/>
                </a:ext>
              </a:extLst>
            </p:cNvPr>
            <p:cNvSpPr>
              <a:spLocks/>
            </p:cNvSpPr>
            <p:nvPr/>
          </p:nvSpPr>
          <p:spPr bwMode="auto">
            <a:xfrm>
              <a:off x="4722" y="2144"/>
              <a:ext cx="594" cy="594"/>
            </a:xfrm>
            <a:custGeom>
              <a:avLst/>
              <a:gdLst>
                <a:gd name="T0" fmla="*/ 0 w 594"/>
                <a:gd name="T1" fmla="*/ 296 h 594"/>
                <a:gd name="T2" fmla="*/ 6 w 594"/>
                <a:gd name="T3" fmla="*/ 238 h 594"/>
                <a:gd name="T4" fmla="*/ 24 w 594"/>
                <a:gd name="T5" fmla="*/ 182 h 594"/>
                <a:gd name="T6" fmla="*/ 52 w 594"/>
                <a:gd name="T7" fmla="*/ 132 h 594"/>
                <a:gd name="T8" fmla="*/ 88 w 594"/>
                <a:gd name="T9" fmla="*/ 88 h 594"/>
                <a:gd name="T10" fmla="*/ 132 w 594"/>
                <a:gd name="T11" fmla="*/ 52 h 594"/>
                <a:gd name="T12" fmla="*/ 182 w 594"/>
                <a:gd name="T13" fmla="*/ 24 h 594"/>
                <a:gd name="T14" fmla="*/ 238 w 594"/>
                <a:gd name="T15" fmla="*/ 6 h 594"/>
                <a:gd name="T16" fmla="*/ 296 w 594"/>
                <a:gd name="T17" fmla="*/ 0 h 594"/>
                <a:gd name="T18" fmla="*/ 328 w 594"/>
                <a:gd name="T19" fmla="*/ 2 h 594"/>
                <a:gd name="T20" fmla="*/ 384 w 594"/>
                <a:gd name="T21" fmla="*/ 14 h 594"/>
                <a:gd name="T22" fmla="*/ 438 w 594"/>
                <a:gd name="T23" fmla="*/ 36 h 594"/>
                <a:gd name="T24" fmla="*/ 486 w 594"/>
                <a:gd name="T25" fmla="*/ 68 h 594"/>
                <a:gd name="T26" fmla="*/ 526 w 594"/>
                <a:gd name="T27" fmla="*/ 108 h 594"/>
                <a:gd name="T28" fmla="*/ 558 w 594"/>
                <a:gd name="T29" fmla="*/ 156 h 594"/>
                <a:gd name="T30" fmla="*/ 580 w 594"/>
                <a:gd name="T31" fmla="*/ 208 h 594"/>
                <a:gd name="T32" fmla="*/ 592 w 594"/>
                <a:gd name="T33" fmla="*/ 266 h 594"/>
                <a:gd name="T34" fmla="*/ 594 w 594"/>
                <a:gd name="T35" fmla="*/ 296 h 594"/>
                <a:gd name="T36" fmla="*/ 586 w 594"/>
                <a:gd name="T37" fmla="*/ 356 h 594"/>
                <a:gd name="T38" fmla="*/ 570 w 594"/>
                <a:gd name="T39" fmla="*/ 412 h 594"/>
                <a:gd name="T40" fmla="*/ 542 w 594"/>
                <a:gd name="T41" fmla="*/ 462 h 594"/>
                <a:gd name="T42" fmla="*/ 506 w 594"/>
                <a:gd name="T43" fmla="*/ 506 h 594"/>
                <a:gd name="T44" fmla="*/ 462 w 594"/>
                <a:gd name="T45" fmla="*/ 542 h 594"/>
                <a:gd name="T46" fmla="*/ 412 w 594"/>
                <a:gd name="T47" fmla="*/ 570 h 594"/>
                <a:gd name="T48" fmla="*/ 356 w 594"/>
                <a:gd name="T49" fmla="*/ 586 h 594"/>
                <a:gd name="T50" fmla="*/ 296 w 594"/>
                <a:gd name="T51" fmla="*/ 594 h 594"/>
                <a:gd name="T52" fmla="*/ 266 w 594"/>
                <a:gd name="T53" fmla="*/ 592 h 594"/>
                <a:gd name="T54" fmla="*/ 208 w 594"/>
                <a:gd name="T55" fmla="*/ 580 h 594"/>
                <a:gd name="T56" fmla="*/ 156 w 594"/>
                <a:gd name="T57" fmla="*/ 558 h 594"/>
                <a:gd name="T58" fmla="*/ 108 w 594"/>
                <a:gd name="T59" fmla="*/ 526 h 594"/>
                <a:gd name="T60" fmla="*/ 68 w 594"/>
                <a:gd name="T61" fmla="*/ 486 h 594"/>
                <a:gd name="T62" fmla="*/ 36 w 594"/>
                <a:gd name="T63" fmla="*/ 438 h 594"/>
                <a:gd name="T64" fmla="*/ 14 w 594"/>
                <a:gd name="T65" fmla="*/ 384 h 594"/>
                <a:gd name="T66" fmla="*/ 2 w 594"/>
                <a:gd name="T67" fmla="*/ 328 h 594"/>
                <a:gd name="T68" fmla="*/ 0 w 594"/>
                <a:gd name="T69" fmla="*/ 296 h 59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94"/>
                <a:gd name="T106" fmla="*/ 0 h 594"/>
                <a:gd name="T107" fmla="*/ 594 w 594"/>
                <a:gd name="T108" fmla="*/ 594 h 59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94" h="594">
                  <a:moveTo>
                    <a:pt x="0" y="296"/>
                  </a:moveTo>
                  <a:lnTo>
                    <a:pt x="0" y="296"/>
                  </a:lnTo>
                  <a:lnTo>
                    <a:pt x="2" y="266"/>
                  </a:lnTo>
                  <a:lnTo>
                    <a:pt x="6" y="238"/>
                  </a:lnTo>
                  <a:lnTo>
                    <a:pt x="14" y="208"/>
                  </a:lnTo>
                  <a:lnTo>
                    <a:pt x="24" y="182"/>
                  </a:lnTo>
                  <a:lnTo>
                    <a:pt x="36" y="156"/>
                  </a:lnTo>
                  <a:lnTo>
                    <a:pt x="52" y="132"/>
                  </a:lnTo>
                  <a:lnTo>
                    <a:pt x="68" y="108"/>
                  </a:lnTo>
                  <a:lnTo>
                    <a:pt x="88" y="88"/>
                  </a:lnTo>
                  <a:lnTo>
                    <a:pt x="108" y="68"/>
                  </a:lnTo>
                  <a:lnTo>
                    <a:pt x="132" y="52"/>
                  </a:lnTo>
                  <a:lnTo>
                    <a:pt x="156" y="36"/>
                  </a:lnTo>
                  <a:lnTo>
                    <a:pt x="182" y="24"/>
                  </a:lnTo>
                  <a:lnTo>
                    <a:pt x="208" y="14"/>
                  </a:lnTo>
                  <a:lnTo>
                    <a:pt x="238" y="6"/>
                  </a:lnTo>
                  <a:lnTo>
                    <a:pt x="266" y="2"/>
                  </a:lnTo>
                  <a:lnTo>
                    <a:pt x="296" y="0"/>
                  </a:lnTo>
                  <a:lnTo>
                    <a:pt x="328" y="2"/>
                  </a:lnTo>
                  <a:lnTo>
                    <a:pt x="356" y="6"/>
                  </a:lnTo>
                  <a:lnTo>
                    <a:pt x="384" y="14"/>
                  </a:lnTo>
                  <a:lnTo>
                    <a:pt x="412" y="24"/>
                  </a:lnTo>
                  <a:lnTo>
                    <a:pt x="438" y="36"/>
                  </a:lnTo>
                  <a:lnTo>
                    <a:pt x="462" y="52"/>
                  </a:lnTo>
                  <a:lnTo>
                    <a:pt x="486" y="68"/>
                  </a:lnTo>
                  <a:lnTo>
                    <a:pt x="506" y="88"/>
                  </a:lnTo>
                  <a:lnTo>
                    <a:pt x="526" y="108"/>
                  </a:lnTo>
                  <a:lnTo>
                    <a:pt x="542" y="132"/>
                  </a:lnTo>
                  <a:lnTo>
                    <a:pt x="558" y="156"/>
                  </a:lnTo>
                  <a:lnTo>
                    <a:pt x="570" y="182"/>
                  </a:lnTo>
                  <a:lnTo>
                    <a:pt x="580" y="208"/>
                  </a:lnTo>
                  <a:lnTo>
                    <a:pt x="586" y="238"/>
                  </a:lnTo>
                  <a:lnTo>
                    <a:pt x="592" y="266"/>
                  </a:lnTo>
                  <a:lnTo>
                    <a:pt x="594" y="296"/>
                  </a:lnTo>
                  <a:lnTo>
                    <a:pt x="592" y="328"/>
                  </a:lnTo>
                  <a:lnTo>
                    <a:pt x="586" y="356"/>
                  </a:lnTo>
                  <a:lnTo>
                    <a:pt x="580" y="384"/>
                  </a:lnTo>
                  <a:lnTo>
                    <a:pt x="570" y="412"/>
                  </a:lnTo>
                  <a:lnTo>
                    <a:pt x="558" y="438"/>
                  </a:lnTo>
                  <a:lnTo>
                    <a:pt x="542" y="462"/>
                  </a:lnTo>
                  <a:lnTo>
                    <a:pt x="526" y="486"/>
                  </a:lnTo>
                  <a:lnTo>
                    <a:pt x="506" y="506"/>
                  </a:lnTo>
                  <a:lnTo>
                    <a:pt x="486" y="526"/>
                  </a:lnTo>
                  <a:lnTo>
                    <a:pt x="462" y="542"/>
                  </a:lnTo>
                  <a:lnTo>
                    <a:pt x="438" y="558"/>
                  </a:lnTo>
                  <a:lnTo>
                    <a:pt x="412" y="570"/>
                  </a:lnTo>
                  <a:lnTo>
                    <a:pt x="384" y="580"/>
                  </a:lnTo>
                  <a:lnTo>
                    <a:pt x="356" y="586"/>
                  </a:lnTo>
                  <a:lnTo>
                    <a:pt x="328" y="592"/>
                  </a:lnTo>
                  <a:lnTo>
                    <a:pt x="296" y="594"/>
                  </a:lnTo>
                  <a:lnTo>
                    <a:pt x="266" y="592"/>
                  </a:lnTo>
                  <a:lnTo>
                    <a:pt x="238" y="586"/>
                  </a:lnTo>
                  <a:lnTo>
                    <a:pt x="208" y="580"/>
                  </a:lnTo>
                  <a:lnTo>
                    <a:pt x="182" y="570"/>
                  </a:lnTo>
                  <a:lnTo>
                    <a:pt x="156" y="558"/>
                  </a:lnTo>
                  <a:lnTo>
                    <a:pt x="132" y="542"/>
                  </a:lnTo>
                  <a:lnTo>
                    <a:pt x="108" y="526"/>
                  </a:lnTo>
                  <a:lnTo>
                    <a:pt x="88" y="506"/>
                  </a:lnTo>
                  <a:lnTo>
                    <a:pt x="68" y="486"/>
                  </a:lnTo>
                  <a:lnTo>
                    <a:pt x="52" y="462"/>
                  </a:lnTo>
                  <a:lnTo>
                    <a:pt x="36" y="438"/>
                  </a:lnTo>
                  <a:lnTo>
                    <a:pt x="24" y="412"/>
                  </a:lnTo>
                  <a:lnTo>
                    <a:pt x="14" y="384"/>
                  </a:lnTo>
                  <a:lnTo>
                    <a:pt x="6" y="356"/>
                  </a:lnTo>
                  <a:lnTo>
                    <a:pt x="2" y="328"/>
                  </a:lnTo>
                  <a:lnTo>
                    <a:pt x="0" y="296"/>
                  </a:lnTo>
                  <a:close/>
                </a:path>
              </a:pathLst>
            </a:custGeom>
            <a:solidFill>
              <a:srgbClr val="DDF2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9" name="Freeform 867">
              <a:extLst>
                <a:ext uri="{FF2B5EF4-FFF2-40B4-BE49-F238E27FC236}">
                  <a16:creationId xmlns:a16="http://schemas.microsoft.com/office/drawing/2014/main" id="{3DC348AC-CD55-47BF-B14B-8CC6EA30D928}"/>
                </a:ext>
              </a:extLst>
            </p:cNvPr>
            <p:cNvSpPr>
              <a:spLocks/>
            </p:cNvSpPr>
            <p:nvPr/>
          </p:nvSpPr>
          <p:spPr bwMode="auto">
            <a:xfrm>
              <a:off x="4728" y="2150"/>
              <a:ext cx="582" cy="582"/>
            </a:xfrm>
            <a:custGeom>
              <a:avLst/>
              <a:gdLst>
                <a:gd name="T0" fmla="*/ 0 w 582"/>
                <a:gd name="T1" fmla="*/ 292 h 582"/>
                <a:gd name="T2" fmla="*/ 6 w 582"/>
                <a:gd name="T3" fmla="*/ 232 h 582"/>
                <a:gd name="T4" fmla="*/ 22 w 582"/>
                <a:gd name="T5" fmla="*/ 178 h 582"/>
                <a:gd name="T6" fmla="*/ 50 w 582"/>
                <a:gd name="T7" fmla="*/ 128 h 582"/>
                <a:gd name="T8" fmla="*/ 86 w 582"/>
                <a:gd name="T9" fmla="*/ 86 h 582"/>
                <a:gd name="T10" fmla="*/ 128 w 582"/>
                <a:gd name="T11" fmla="*/ 50 h 582"/>
                <a:gd name="T12" fmla="*/ 178 w 582"/>
                <a:gd name="T13" fmla="*/ 24 h 582"/>
                <a:gd name="T14" fmla="*/ 232 w 582"/>
                <a:gd name="T15" fmla="*/ 6 h 582"/>
                <a:gd name="T16" fmla="*/ 290 w 582"/>
                <a:gd name="T17" fmla="*/ 0 h 582"/>
                <a:gd name="T18" fmla="*/ 320 w 582"/>
                <a:gd name="T19" fmla="*/ 2 h 582"/>
                <a:gd name="T20" fmla="*/ 378 w 582"/>
                <a:gd name="T21" fmla="*/ 14 h 582"/>
                <a:gd name="T22" fmla="*/ 430 w 582"/>
                <a:gd name="T23" fmla="*/ 36 h 582"/>
                <a:gd name="T24" fmla="*/ 476 w 582"/>
                <a:gd name="T25" fmla="*/ 66 h 582"/>
                <a:gd name="T26" fmla="*/ 514 w 582"/>
                <a:gd name="T27" fmla="*/ 106 h 582"/>
                <a:gd name="T28" fmla="*/ 546 w 582"/>
                <a:gd name="T29" fmla="*/ 152 h 582"/>
                <a:gd name="T30" fmla="*/ 568 w 582"/>
                <a:gd name="T31" fmla="*/ 204 h 582"/>
                <a:gd name="T32" fmla="*/ 580 w 582"/>
                <a:gd name="T33" fmla="*/ 262 h 582"/>
                <a:gd name="T34" fmla="*/ 582 w 582"/>
                <a:gd name="T35" fmla="*/ 292 h 582"/>
                <a:gd name="T36" fmla="*/ 576 w 582"/>
                <a:gd name="T37" fmla="*/ 350 h 582"/>
                <a:gd name="T38" fmla="*/ 558 w 582"/>
                <a:gd name="T39" fmla="*/ 404 h 582"/>
                <a:gd name="T40" fmla="*/ 532 w 582"/>
                <a:gd name="T41" fmla="*/ 454 h 582"/>
                <a:gd name="T42" fmla="*/ 496 w 582"/>
                <a:gd name="T43" fmla="*/ 496 h 582"/>
                <a:gd name="T44" fmla="*/ 454 w 582"/>
                <a:gd name="T45" fmla="*/ 532 h 582"/>
                <a:gd name="T46" fmla="*/ 404 w 582"/>
                <a:gd name="T47" fmla="*/ 558 h 582"/>
                <a:gd name="T48" fmla="*/ 350 w 582"/>
                <a:gd name="T49" fmla="*/ 576 h 582"/>
                <a:gd name="T50" fmla="*/ 290 w 582"/>
                <a:gd name="T51" fmla="*/ 582 h 582"/>
                <a:gd name="T52" fmla="*/ 260 w 582"/>
                <a:gd name="T53" fmla="*/ 580 h 582"/>
                <a:gd name="T54" fmla="*/ 204 w 582"/>
                <a:gd name="T55" fmla="*/ 568 h 582"/>
                <a:gd name="T56" fmla="*/ 152 w 582"/>
                <a:gd name="T57" fmla="*/ 546 h 582"/>
                <a:gd name="T58" fmla="*/ 106 w 582"/>
                <a:gd name="T59" fmla="*/ 516 h 582"/>
                <a:gd name="T60" fmla="*/ 66 w 582"/>
                <a:gd name="T61" fmla="*/ 476 h 582"/>
                <a:gd name="T62" fmla="*/ 36 w 582"/>
                <a:gd name="T63" fmla="*/ 430 h 582"/>
                <a:gd name="T64" fmla="*/ 14 w 582"/>
                <a:gd name="T65" fmla="*/ 378 h 582"/>
                <a:gd name="T66" fmla="*/ 2 w 582"/>
                <a:gd name="T67" fmla="*/ 320 h 582"/>
                <a:gd name="T68" fmla="*/ 0 w 582"/>
                <a:gd name="T69" fmla="*/ 292 h 58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82"/>
                <a:gd name="T106" fmla="*/ 0 h 582"/>
                <a:gd name="T107" fmla="*/ 582 w 582"/>
                <a:gd name="T108" fmla="*/ 582 h 58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82" h="582">
                  <a:moveTo>
                    <a:pt x="0" y="292"/>
                  </a:moveTo>
                  <a:lnTo>
                    <a:pt x="0" y="292"/>
                  </a:lnTo>
                  <a:lnTo>
                    <a:pt x="2" y="262"/>
                  </a:lnTo>
                  <a:lnTo>
                    <a:pt x="6" y="232"/>
                  </a:lnTo>
                  <a:lnTo>
                    <a:pt x="14" y="204"/>
                  </a:lnTo>
                  <a:lnTo>
                    <a:pt x="22" y="178"/>
                  </a:lnTo>
                  <a:lnTo>
                    <a:pt x="36" y="152"/>
                  </a:lnTo>
                  <a:lnTo>
                    <a:pt x="50" y="128"/>
                  </a:lnTo>
                  <a:lnTo>
                    <a:pt x="66" y="106"/>
                  </a:lnTo>
                  <a:lnTo>
                    <a:pt x="86" y="86"/>
                  </a:lnTo>
                  <a:lnTo>
                    <a:pt x="106" y="66"/>
                  </a:lnTo>
                  <a:lnTo>
                    <a:pt x="128" y="50"/>
                  </a:lnTo>
                  <a:lnTo>
                    <a:pt x="152" y="36"/>
                  </a:lnTo>
                  <a:lnTo>
                    <a:pt x="178" y="24"/>
                  </a:lnTo>
                  <a:lnTo>
                    <a:pt x="204" y="14"/>
                  </a:lnTo>
                  <a:lnTo>
                    <a:pt x="232" y="6"/>
                  </a:lnTo>
                  <a:lnTo>
                    <a:pt x="260" y="2"/>
                  </a:lnTo>
                  <a:lnTo>
                    <a:pt x="290" y="0"/>
                  </a:lnTo>
                  <a:lnTo>
                    <a:pt x="320" y="2"/>
                  </a:lnTo>
                  <a:lnTo>
                    <a:pt x="350" y="6"/>
                  </a:lnTo>
                  <a:lnTo>
                    <a:pt x="378" y="14"/>
                  </a:lnTo>
                  <a:lnTo>
                    <a:pt x="404" y="24"/>
                  </a:lnTo>
                  <a:lnTo>
                    <a:pt x="430" y="36"/>
                  </a:lnTo>
                  <a:lnTo>
                    <a:pt x="454" y="50"/>
                  </a:lnTo>
                  <a:lnTo>
                    <a:pt x="476" y="66"/>
                  </a:lnTo>
                  <a:lnTo>
                    <a:pt x="496" y="86"/>
                  </a:lnTo>
                  <a:lnTo>
                    <a:pt x="514" y="106"/>
                  </a:lnTo>
                  <a:lnTo>
                    <a:pt x="532" y="128"/>
                  </a:lnTo>
                  <a:lnTo>
                    <a:pt x="546" y="152"/>
                  </a:lnTo>
                  <a:lnTo>
                    <a:pt x="558" y="178"/>
                  </a:lnTo>
                  <a:lnTo>
                    <a:pt x="568" y="204"/>
                  </a:lnTo>
                  <a:lnTo>
                    <a:pt x="576" y="232"/>
                  </a:lnTo>
                  <a:lnTo>
                    <a:pt x="580" y="262"/>
                  </a:lnTo>
                  <a:lnTo>
                    <a:pt x="582" y="292"/>
                  </a:lnTo>
                  <a:lnTo>
                    <a:pt x="580" y="320"/>
                  </a:lnTo>
                  <a:lnTo>
                    <a:pt x="576" y="350"/>
                  </a:lnTo>
                  <a:lnTo>
                    <a:pt x="568" y="378"/>
                  </a:lnTo>
                  <a:lnTo>
                    <a:pt x="558" y="404"/>
                  </a:lnTo>
                  <a:lnTo>
                    <a:pt x="546" y="430"/>
                  </a:lnTo>
                  <a:lnTo>
                    <a:pt x="532" y="454"/>
                  </a:lnTo>
                  <a:lnTo>
                    <a:pt x="514" y="476"/>
                  </a:lnTo>
                  <a:lnTo>
                    <a:pt x="496" y="496"/>
                  </a:lnTo>
                  <a:lnTo>
                    <a:pt x="476" y="516"/>
                  </a:lnTo>
                  <a:lnTo>
                    <a:pt x="454" y="532"/>
                  </a:lnTo>
                  <a:lnTo>
                    <a:pt x="430" y="546"/>
                  </a:lnTo>
                  <a:lnTo>
                    <a:pt x="404" y="558"/>
                  </a:lnTo>
                  <a:lnTo>
                    <a:pt x="378" y="568"/>
                  </a:lnTo>
                  <a:lnTo>
                    <a:pt x="350" y="576"/>
                  </a:lnTo>
                  <a:lnTo>
                    <a:pt x="320" y="580"/>
                  </a:lnTo>
                  <a:lnTo>
                    <a:pt x="290" y="582"/>
                  </a:lnTo>
                  <a:lnTo>
                    <a:pt x="260" y="580"/>
                  </a:lnTo>
                  <a:lnTo>
                    <a:pt x="232" y="576"/>
                  </a:lnTo>
                  <a:lnTo>
                    <a:pt x="204" y="568"/>
                  </a:lnTo>
                  <a:lnTo>
                    <a:pt x="178" y="558"/>
                  </a:lnTo>
                  <a:lnTo>
                    <a:pt x="152" y="546"/>
                  </a:lnTo>
                  <a:lnTo>
                    <a:pt x="128" y="532"/>
                  </a:lnTo>
                  <a:lnTo>
                    <a:pt x="106" y="516"/>
                  </a:lnTo>
                  <a:lnTo>
                    <a:pt x="86" y="496"/>
                  </a:lnTo>
                  <a:lnTo>
                    <a:pt x="66" y="476"/>
                  </a:lnTo>
                  <a:lnTo>
                    <a:pt x="50" y="454"/>
                  </a:lnTo>
                  <a:lnTo>
                    <a:pt x="36" y="430"/>
                  </a:lnTo>
                  <a:lnTo>
                    <a:pt x="22" y="404"/>
                  </a:lnTo>
                  <a:lnTo>
                    <a:pt x="14" y="378"/>
                  </a:lnTo>
                  <a:lnTo>
                    <a:pt x="6" y="350"/>
                  </a:lnTo>
                  <a:lnTo>
                    <a:pt x="2" y="320"/>
                  </a:lnTo>
                  <a:lnTo>
                    <a:pt x="0" y="292"/>
                  </a:lnTo>
                  <a:close/>
                </a:path>
              </a:pathLst>
            </a:custGeom>
            <a:solidFill>
              <a:srgbClr val="E3F4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30" name="Freeform 868">
              <a:extLst>
                <a:ext uri="{FF2B5EF4-FFF2-40B4-BE49-F238E27FC236}">
                  <a16:creationId xmlns:a16="http://schemas.microsoft.com/office/drawing/2014/main" id="{605B09CA-39FB-4C05-B37E-8842DA54DB23}"/>
                </a:ext>
              </a:extLst>
            </p:cNvPr>
            <p:cNvSpPr>
              <a:spLocks/>
            </p:cNvSpPr>
            <p:nvPr/>
          </p:nvSpPr>
          <p:spPr bwMode="auto">
            <a:xfrm>
              <a:off x="4734" y="2156"/>
              <a:ext cx="570" cy="570"/>
            </a:xfrm>
            <a:custGeom>
              <a:avLst/>
              <a:gdLst>
                <a:gd name="T0" fmla="*/ 0 w 570"/>
                <a:gd name="T1" fmla="*/ 286 h 570"/>
                <a:gd name="T2" fmla="*/ 6 w 570"/>
                <a:gd name="T3" fmla="*/ 228 h 570"/>
                <a:gd name="T4" fmla="*/ 22 w 570"/>
                <a:gd name="T5" fmla="*/ 174 h 570"/>
                <a:gd name="T6" fmla="*/ 48 w 570"/>
                <a:gd name="T7" fmla="*/ 126 h 570"/>
                <a:gd name="T8" fmla="*/ 82 w 570"/>
                <a:gd name="T9" fmla="*/ 84 h 570"/>
                <a:gd name="T10" fmla="*/ 126 w 570"/>
                <a:gd name="T11" fmla="*/ 50 h 570"/>
                <a:gd name="T12" fmla="*/ 174 w 570"/>
                <a:gd name="T13" fmla="*/ 22 h 570"/>
                <a:gd name="T14" fmla="*/ 228 w 570"/>
                <a:gd name="T15" fmla="*/ 6 h 570"/>
                <a:gd name="T16" fmla="*/ 284 w 570"/>
                <a:gd name="T17" fmla="*/ 0 h 570"/>
                <a:gd name="T18" fmla="*/ 314 w 570"/>
                <a:gd name="T19" fmla="*/ 2 h 570"/>
                <a:gd name="T20" fmla="*/ 370 w 570"/>
                <a:gd name="T21" fmla="*/ 14 h 570"/>
                <a:gd name="T22" fmla="*/ 420 w 570"/>
                <a:gd name="T23" fmla="*/ 34 h 570"/>
                <a:gd name="T24" fmla="*/ 466 w 570"/>
                <a:gd name="T25" fmla="*/ 66 h 570"/>
                <a:gd name="T26" fmla="*/ 504 w 570"/>
                <a:gd name="T27" fmla="*/ 104 h 570"/>
                <a:gd name="T28" fmla="*/ 534 w 570"/>
                <a:gd name="T29" fmla="*/ 150 h 570"/>
                <a:gd name="T30" fmla="*/ 556 w 570"/>
                <a:gd name="T31" fmla="*/ 200 h 570"/>
                <a:gd name="T32" fmla="*/ 568 w 570"/>
                <a:gd name="T33" fmla="*/ 256 h 570"/>
                <a:gd name="T34" fmla="*/ 570 w 570"/>
                <a:gd name="T35" fmla="*/ 286 h 570"/>
                <a:gd name="T36" fmla="*/ 564 w 570"/>
                <a:gd name="T37" fmla="*/ 342 h 570"/>
                <a:gd name="T38" fmla="*/ 546 w 570"/>
                <a:gd name="T39" fmla="*/ 396 h 570"/>
                <a:gd name="T40" fmla="*/ 520 w 570"/>
                <a:gd name="T41" fmla="*/ 444 h 570"/>
                <a:gd name="T42" fmla="*/ 486 w 570"/>
                <a:gd name="T43" fmla="*/ 488 h 570"/>
                <a:gd name="T44" fmla="*/ 444 w 570"/>
                <a:gd name="T45" fmla="*/ 522 h 570"/>
                <a:gd name="T46" fmla="*/ 396 w 570"/>
                <a:gd name="T47" fmla="*/ 548 h 570"/>
                <a:gd name="T48" fmla="*/ 342 w 570"/>
                <a:gd name="T49" fmla="*/ 564 h 570"/>
                <a:gd name="T50" fmla="*/ 284 w 570"/>
                <a:gd name="T51" fmla="*/ 570 h 570"/>
                <a:gd name="T52" fmla="*/ 256 w 570"/>
                <a:gd name="T53" fmla="*/ 570 h 570"/>
                <a:gd name="T54" fmla="*/ 200 w 570"/>
                <a:gd name="T55" fmla="*/ 558 h 570"/>
                <a:gd name="T56" fmla="*/ 148 w 570"/>
                <a:gd name="T57" fmla="*/ 536 h 570"/>
                <a:gd name="T58" fmla="*/ 104 w 570"/>
                <a:gd name="T59" fmla="*/ 506 h 570"/>
                <a:gd name="T60" fmla="*/ 64 w 570"/>
                <a:gd name="T61" fmla="*/ 466 h 570"/>
                <a:gd name="T62" fmla="*/ 34 w 570"/>
                <a:gd name="T63" fmla="*/ 422 h 570"/>
                <a:gd name="T64" fmla="*/ 12 w 570"/>
                <a:gd name="T65" fmla="*/ 370 h 570"/>
                <a:gd name="T66" fmla="*/ 0 w 570"/>
                <a:gd name="T67" fmla="*/ 314 h 570"/>
                <a:gd name="T68" fmla="*/ 0 w 570"/>
                <a:gd name="T69" fmla="*/ 286 h 57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70"/>
                <a:gd name="T106" fmla="*/ 0 h 570"/>
                <a:gd name="T107" fmla="*/ 570 w 570"/>
                <a:gd name="T108" fmla="*/ 570 h 57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70" h="570">
                  <a:moveTo>
                    <a:pt x="0" y="286"/>
                  </a:moveTo>
                  <a:lnTo>
                    <a:pt x="0" y="286"/>
                  </a:lnTo>
                  <a:lnTo>
                    <a:pt x="0" y="256"/>
                  </a:lnTo>
                  <a:lnTo>
                    <a:pt x="6" y="228"/>
                  </a:lnTo>
                  <a:lnTo>
                    <a:pt x="12" y="200"/>
                  </a:lnTo>
                  <a:lnTo>
                    <a:pt x="22" y="174"/>
                  </a:lnTo>
                  <a:lnTo>
                    <a:pt x="34" y="150"/>
                  </a:lnTo>
                  <a:lnTo>
                    <a:pt x="48" y="126"/>
                  </a:lnTo>
                  <a:lnTo>
                    <a:pt x="64" y="104"/>
                  </a:lnTo>
                  <a:lnTo>
                    <a:pt x="82" y="84"/>
                  </a:lnTo>
                  <a:lnTo>
                    <a:pt x="104" y="66"/>
                  </a:lnTo>
                  <a:lnTo>
                    <a:pt x="126" y="50"/>
                  </a:lnTo>
                  <a:lnTo>
                    <a:pt x="148" y="34"/>
                  </a:lnTo>
                  <a:lnTo>
                    <a:pt x="174" y="22"/>
                  </a:lnTo>
                  <a:lnTo>
                    <a:pt x="200" y="14"/>
                  </a:lnTo>
                  <a:lnTo>
                    <a:pt x="228" y="6"/>
                  </a:lnTo>
                  <a:lnTo>
                    <a:pt x="256" y="2"/>
                  </a:lnTo>
                  <a:lnTo>
                    <a:pt x="284" y="0"/>
                  </a:lnTo>
                  <a:lnTo>
                    <a:pt x="314" y="2"/>
                  </a:lnTo>
                  <a:lnTo>
                    <a:pt x="342" y="6"/>
                  </a:lnTo>
                  <a:lnTo>
                    <a:pt x="370" y="14"/>
                  </a:lnTo>
                  <a:lnTo>
                    <a:pt x="396" y="22"/>
                  </a:lnTo>
                  <a:lnTo>
                    <a:pt x="420" y="34"/>
                  </a:lnTo>
                  <a:lnTo>
                    <a:pt x="444" y="50"/>
                  </a:lnTo>
                  <a:lnTo>
                    <a:pt x="466" y="66"/>
                  </a:lnTo>
                  <a:lnTo>
                    <a:pt x="486" y="84"/>
                  </a:lnTo>
                  <a:lnTo>
                    <a:pt x="504" y="104"/>
                  </a:lnTo>
                  <a:lnTo>
                    <a:pt x="520" y="126"/>
                  </a:lnTo>
                  <a:lnTo>
                    <a:pt x="534" y="150"/>
                  </a:lnTo>
                  <a:lnTo>
                    <a:pt x="546" y="174"/>
                  </a:lnTo>
                  <a:lnTo>
                    <a:pt x="556" y="200"/>
                  </a:lnTo>
                  <a:lnTo>
                    <a:pt x="564" y="228"/>
                  </a:lnTo>
                  <a:lnTo>
                    <a:pt x="568" y="256"/>
                  </a:lnTo>
                  <a:lnTo>
                    <a:pt x="570" y="286"/>
                  </a:lnTo>
                  <a:lnTo>
                    <a:pt x="568" y="314"/>
                  </a:lnTo>
                  <a:lnTo>
                    <a:pt x="564" y="342"/>
                  </a:lnTo>
                  <a:lnTo>
                    <a:pt x="556" y="370"/>
                  </a:lnTo>
                  <a:lnTo>
                    <a:pt x="546" y="396"/>
                  </a:lnTo>
                  <a:lnTo>
                    <a:pt x="534" y="422"/>
                  </a:lnTo>
                  <a:lnTo>
                    <a:pt x="520" y="444"/>
                  </a:lnTo>
                  <a:lnTo>
                    <a:pt x="504" y="466"/>
                  </a:lnTo>
                  <a:lnTo>
                    <a:pt x="486" y="488"/>
                  </a:lnTo>
                  <a:lnTo>
                    <a:pt x="466" y="506"/>
                  </a:lnTo>
                  <a:lnTo>
                    <a:pt x="444" y="522"/>
                  </a:lnTo>
                  <a:lnTo>
                    <a:pt x="420" y="536"/>
                  </a:lnTo>
                  <a:lnTo>
                    <a:pt x="396" y="548"/>
                  </a:lnTo>
                  <a:lnTo>
                    <a:pt x="370" y="558"/>
                  </a:lnTo>
                  <a:lnTo>
                    <a:pt x="342" y="564"/>
                  </a:lnTo>
                  <a:lnTo>
                    <a:pt x="314" y="570"/>
                  </a:lnTo>
                  <a:lnTo>
                    <a:pt x="284" y="570"/>
                  </a:lnTo>
                  <a:lnTo>
                    <a:pt x="256" y="570"/>
                  </a:lnTo>
                  <a:lnTo>
                    <a:pt x="228" y="564"/>
                  </a:lnTo>
                  <a:lnTo>
                    <a:pt x="200" y="558"/>
                  </a:lnTo>
                  <a:lnTo>
                    <a:pt x="174" y="548"/>
                  </a:lnTo>
                  <a:lnTo>
                    <a:pt x="148" y="536"/>
                  </a:lnTo>
                  <a:lnTo>
                    <a:pt x="126" y="522"/>
                  </a:lnTo>
                  <a:lnTo>
                    <a:pt x="104" y="506"/>
                  </a:lnTo>
                  <a:lnTo>
                    <a:pt x="82" y="488"/>
                  </a:lnTo>
                  <a:lnTo>
                    <a:pt x="64" y="466"/>
                  </a:lnTo>
                  <a:lnTo>
                    <a:pt x="48" y="444"/>
                  </a:lnTo>
                  <a:lnTo>
                    <a:pt x="34" y="422"/>
                  </a:lnTo>
                  <a:lnTo>
                    <a:pt x="22" y="396"/>
                  </a:lnTo>
                  <a:lnTo>
                    <a:pt x="12" y="370"/>
                  </a:lnTo>
                  <a:lnTo>
                    <a:pt x="6" y="342"/>
                  </a:lnTo>
                  <a:lnTo>
                    <a:pt x="0" y="314"/>
                  </a:lnTo>
                  <a:lnTo>
                    <a:pt x="0" y="286"/>
                  </a:lnTo>
                  <a:close/>
                </a:path>
              </a:pathLst>
            </a:custGeom>
            <a:solidFill>
              <a:srgbClr val="E8F6F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31" name="Freeform 869">
              <a:extLst>
                <a:ext uri="{FF2B5EF4-FFF2-40B4-BE49-F238E27FC236}">
                  <a16:creationId xmlns:a16="http://schemas.microsoft.com/office/drawing/2014/main" id="{26F0310E-C93D-414A-890B-CA1D1B8FD2BF}"/>
                </a:ext>
              </a:extLst>
            </p:cNvPr>
            <p:cNvSpPr>
              <a:spLocks/>
            </p:cNvSpPr>
            <p:nvPr/>
          </p:nvSpPr>
          <p:spPr bwMode="auto">
            <a:xfrm>
              <a:off x="4738" y="2162"/>
              <a:ext cx="560" cy="560"/>
            </a:xfrm>
            <a:custGeom>
              <a:avLst/>
              <a:gdLst>
                <a:gd name="T0" fmla="*/ 0 w 560"/>
                <a:gd name="T1" fmla="*/ 280 h 560"/>
                <a:gd name="T2" fmla="*/ 6 w 560"/>
                <a:gd name="T3" fmla="*/ 224 h 560"/>
                <a:gd name="T4" fmla="*/ 22 w 560"/>
                <a:gd name="T5" fmla="*/ 172 h 560"/>
                <a:gd name="T6" fmla="*/ 48 w 560"/>
                <a:gd name="T7" fmla="*/ 124 h 560"/>
                <a:gd name="T8" fmla="*/ 82 w 560"/>
                <a:gd name="T9" fmla="*/ 82 h 560"/>
                <a:gd name="T10" fmla="*/ 124 w 560"/>
                <a:gd name="T11" fmla="*/ 48 h 560"/>
                <a:gd name="T12" fmla="*/ 172 w 560"/>
                <a:gd name="T13" fmla="*/ 22 h 560"/>
                <a:gd name="T14" fmla="*/ 224 w 560"/>
                <a:gd name="T15" fmla="*/ 6 h 560"/>
                <a:gd name="T16" fmla="*/ 280 w 560"/>
                <a:gd name="T17" fmla="*/ 0 h 560"/>
                <a:gd name="T18" fmla="*/ 308 w 560"/>
                <a:gd name="T19" fmla="*/ 2 h 560"/>
                <a:gd name="T20" fmla="*/ 364 w 560"/>
                <a:gd name="T21" fmla="*/ 14 h 560"/>
                <a:gd name="T22" fmla="*/ 414 w 560"/>
                <a:gd name="T23" fmla="*/ 34 h 560"/>
                <a:gd name="T24" fmla="*/ 458 w 560"/>
                <a:gd name="T25" fmla="*/ 64 h 560"/>
                <a:gd name="T26" fmla="*/ 496 w 560"/>
                <a:gd name="T27" fmla="*/ 102 h 560"/>
                <a:gd name="T28" fmla="*/ 526 w 560"/>
                <a:gd name="T29" fmla="*/ 146 h 560"/>
                <a:gd name="T30" fmla="*/ 548 w 560"/>
                <a:gd name="T31" fmla="*/ 196 h 560"/>
                <a:gd name="T32" fmla="*/ 558 w 560"/>
                <a:gd name="T33" fmla="*/ 252 h 560"/>
                <a:gd name="T34" fmla="*/ 560 w 560"/>
                <a:gd name="T35" fmla="*/ 280 h 560"/>
                <a:gd name="T36" fmla="*/ 554 w 560"/>
                <a:gd name="T37" fmla="*/ 336 h 560"/>
                <a:gd name="T38" fmla="*/ 538 w 560"/>
                <a:gd name="T39" fmla="*/ 388 h 560"/>
                <a:gd name="T40" fmla="*/ 512 w 560"/>
                <a:gd name="T41" fmla="*/ 436 h 560"/>
                <a:gd name="T42" fmla="*/ 478 w 560"/>
                <a:gd name="T43" fmla="*/ 478 h 560"/>
                <a:gd name="T44" fmla="*/ 436 w 560"/>
                <a:gd name="T45" fmla="*/ 512 h 560"/>
                <a:gd name="T46" fmla="*/ 388 w 560"/>
                <a:gd name="T47" fmla="*/ 538 h 560"/>
                <a:gd name="T48" fmla="*/ 336 w 560"/>
                <a:gd name="T49" fmla="*/ 554 h 560"/>
                <a:gd name="T50" fmla="*/ 280 w 560"/>
                <a:gd name="T51" fmla="*/ 560 h 560"/>
                <a:gd name="T52" fmla="*/ 252 w 560"/>
                <a:gd name="T53" fmla="*/ 558 h 560"/>
                <a:gd name="T54" fmla="*/ 198 w 560"/>
                <a:gd name="T55" fmla="*/ 546 h 560"/>
                <a:gd name="T56" fmla="*/ 148 w 560"/>
                <a:gd name="T57" fmla="*/ 526 h 560"/>
                <a:gd name="T58" fmla="*/ 102 w 560"/>
                <a:gd name="T59" fmla="*/ 496 h 560"/>
                <a:gd name="T60" fmla="*/ 64 w 560"/>
                <a:gd name="T61" fmla="*/ 458 h 560"/>
                <a:gd name="T62" fmla="*/ 34 w 560"/>
                <a:gd name="T63" fmla="*/ 414 h 560"/>
                <a:gd name="T64" fmla="*/ 14 w 560"/>
                <a:gd name="T65" fmla="*/ 362 h 560"/>
                <a:gd name="T66" fmla="*/ 2 w 560"/>
                <a:gd name="T67" fmla="*/ 308 h 560"/>
                <a:gd name="T68" fmla="*/ 0 w 560"/>
                <a:gd name="T69" fmla="*/ 280 h 56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60"/>
                <a:gd name="T106" fmla="*/ 0 h 560"/>
                <a:gd name="T107" fmla="*/ 560 w 560"/>
                <a:gd name="T108" fmla="*/ 560 h 56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60" h="560">
                  <a:moveTo>
                    <a:pt x="0" y="280"/>
                  </a:moveTo>
                  <a:lnTo>
                    <a:pt x="0" y="280"/>
                  </a:lnTo>
                  <a:lnTo>
                    <a:pt x="2" y="252"/>
                  </a:lnTo>
                  <a:lnTo>
                    <a:pt x="6" y="224"/>
                  </a:lnTo>
                  <a:lnTo>
                    <a:pt x="14" y="196"/>
                  </a:lnTo>
                  <a:lnTo>
                    <a:pt x="22" y="172"/>
                  </a:lnTo>
                  <a:lnTo>
                    <a:pt x="34" y="146"/>
                  </a:lnTo>
                  <a:lnTo>
                    <a:pt x="48" y="124"/>
                  </a:lnTo>
                  <a:lnTo>
                    <a:pt x="64" y="102"/>
                  </a:lnTo>
                  <a:lnTo>
                    <a:pt x="82" y="82"/>
                  </a:lnTo>
                  <a:lnTo>
                    <a:pt x="102" y="64"/>
                  </a:lnTo>
                  <a:lnTo>
                    <a:pt x="124" y="48"/>
                  </a:lnTo>
                  <a:lnTo>
                    <a:pt x="148" y="34"/>
                  </a:lnTo>
                  <a:lnTo>
                    <a:pt x="172" y="22"/>
                  </a:lnTo>
                  <a:lnTo>
                    <a:pt x="198" y="14"/>
                  </a:lnTo>
                  <a:lnTo>
                    <a:pt x="224" y="6"/>
                  </a:lnTo>
                  <a:lnTo>
                    <a:pt x="252" y="2"/>
                  </a:lnTo>
                  <a:lnTo>
                    <a:pt x="280" y="0"/>
                  </a:lnTo>
                  <a:lnTo>
                    <a:pt x="308" y="2"/>
                  </a:lnTo>
                  <a:lnTo>
                    <a:pt x="336" y="6"/>
                  </a:lnTo>
                  <a:lnTo>
                    <a:pt x="364" y="14"/>
                  </a:lnTo>
                  <a:lnTo>
                    <a:pt x="388" y="22"/>
                  </a:lnTo>
                  <a:lnTo>
                    <a:pt x="414" y="34"/>
                  </a:lnTo>
                  <a:lnTo>
                    <a:pt x="436" y="48"/>
                  </a:lnTo>
                  <a:lnTo>
                    <a:pt x="458" y="64"/>
                  </a:lnTo>
                  <a:lnTo>
                    <a:pt x="478" y="82"/>
                  </a:lnTo>
                  <a:lnTo>
                    <a:pt x="496" y="102"/>
                  </a:lnTo>
                  <a:lnTo>
                    <a:pt x="512" y="124"/>
                  </a:lnTo>
                  <a:lnTo>
                    <a:pt x="526" y="146"/>
                  </a:lnTo>
                  <a:lnTo>
                    <a:pt x="538" y="172"/>
                  </a:lnTo>
                  <a:lnTo>
                    <a:pt x="548" y="196"/>
                  </a:lnTo>
                  <a:lnTo>
                    <a:pt x="554" y="224"/>
                  </a:lnTo>
                  <a:lnTo>
                    <a:pt x="558" y="252"/>
                  </a:lnTo>
                  <a:lnTo>
                    <a:pt x="560" y="280"/>
                  </a:lnTo>
                  <a:lnTo>
                    <a:pt x="558" y="308"/>
                  </a:lnTo>
                  <a:lnTo>
                    <a:pt x="554" y="336"/>
                  </a:lnTo>
                  <a:lnTo>
                    <a:pt x="548" y="362"/>
                  </a:lnTo>
                  <a:lnTo>
                    <a:pt x="538" y="388"/>
                  </a:lnTo>
                  <a:lnTo>
                    <a:pt x="526" y="414"/>
                  </a:lnTo>
                  <a:lnTo>
                    <a:pt x="512" y="436"/>
                  </a:lnTo>
                  <a:lnTo>
                    <a:pt x="496" y="458"/>
                  </a:lnTo>
                  <a:lnTo>
                    <a:pt x="478" y="478"/>
                  </a:lnTo>
                  <a:lnTo>
                    <a:pt x="458" y="496"/>
                  </a:lnTo>
                  <a:lnTo>
                    <a:pt x="436" y="512"/>
                  </a:lnTo>
                  <a:lnTo>
                    <a:pt x="414" y="526"/>
                  </a:lnTo>
                  <a:lnTo>
                    <a:pt x="388" y="538"/>
                  </a:lnTo>
                  <a:lnTo>
                    <a:pt x="364" y="546"/>
                  </a:lnTo>
                  <a:lnTo>
                    <a:pt x="336" y="554"/>
                  </a:lnTo>
                  <a:lnTo>
                    <a:pt x="308" y="558"/>
                  </a:lnTo>
                  <a:lnTo>
                    <a:pt x="280" y="560"/>
                  </a:lnTo>
                  <a:lnTo>
                    <a:pt x="252" y="558"/>
                  </a:lnTo>
                  <a:lnTo>
                    <a:pt x="224" y="554"/>
                  </a:lnTo>
                  <a:lnTo>
                    <a:pt x="198" y="546"/>
                  </a:lnTo>
                  <a:lnTo>
                    <a:pt x="172" y="538"/>
                  </a:lnTo>
                  <a:lnTo>
                    <a:pt x="148" y="526"/>
                  </a:lnTo>
                  <a:lnTo>
                    <a:pt x="124" y="512"/>
                  </a:lnTo>
                  <a:lnTo>
                    <a:pt x="102" y="496"/>
                  </a:lnTo>
                  <a:lnTo>
                    <a:pt x="82" y="478"/>
                  </a:lnTo>
                  <a:lnTo>
                    <a:pt x="64" y="458"/>
                  </a:lnTo>
                  <a:lnTo>
                    <a:pt x="48" y="436"/>
                  </a:lnTo>
                  <a:lnTo>
                    <a:pt x="34" y="414"/>
                  </a:lnTo>
                  <a:lnTo>
                    <a:pt x="22" y="388"/>
                  </a:lnTo>
                  <a:lnTo>
                    <a:pt x="14" y="362"/>
                  </a:lnTo>
                  <a:lnTo>
                    <a:pt x="6" y="336"/>
                  </a:lnTo>
                  <a:lnTo>
                    <a:pt x="2" y="308"/>
                  </a:lnTo>
                  <a:lnTo>
                    <a:pt x="0" y="280"/>
                  </a:lnTo>
                  <a:close/>
                </a:path>
              </a:pathLst>
            </a:custGeom>
            <a:solidFill>
              <a:srgbClr val="EDF8F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32" name="Freeform 870">
              <a:extLst>
                <a:ext uri="{FF2B5EF4-FFF2-40B4-BE49-F238E27FC236}">
                  <a16:creationId xmlns:a16="http://schemas.microsoft.com/office/drawing/2014/main" id="{009A2A5C-CDE6-4E47-ACB2-5C89E68B8252}"/>
                </a:ext>
              </a:extLst>
            </p:cNvPr>
            <p:cNvSpPr>
              <a:spLocks/>
            </p:cNvSpPr>
            <p:nvPr/>
          </p:nvSpPr>
          <p:spPr bwMode="auto">
            <a:xfrm>
              <a:off x="4744" y="2168"/>
              <a:ext cx="548" cy="548"/>
            </a:xfrm>
            <a:custGeom>
              <a:avLst/>
              <a:gdLst>
                <a:gd name="T0" fmla="*/ 0 w 548"/>
                <a:gd name="T1" fmla="*/ 274 h 548"/>
                <a:gd name="T2" fmla="*/ 6 w 548"/>
                <a:gd name="T3" fmla="*/ 220 h 548"/>
                <a:gd name="T4" fmla="*/ 22 w 548"/>
                <a:gd name="T5" fmla="*/ 168 h 548"/>
                <a:gd name="T6" fmla="*/ 48 w 548"/>
                <a:gd name="T7" fmla="*/ 122 h 548"/>
                <a:gd name="T8" fmla="*/ 80 w 548"/>
                <a:gd name="T9" fmla="*/ 80 h 548"/>
                <a:gd name="T10" fmla="*/ 122 w 548"/>
                <a:gd name="T11" fmla="*/ 48 h 548"/>
                <a:gd name="T12" fmla="*/ 168 w 548"/>
                <a:gd name="T13" fmla="*/ 22 h 548"/>
                <a:gd name="T14" fmla="*/ 218 w 548"/>
                <a:gd name="T15" fmla="*/ 6 h 548"/>
                <a:gd name="T16" fmla="*/ 274 w 548"/>
                <a:gd name="T17" fmla="*/ 0 h 548"/>
                <a:gd name="T18" fmla="*/ 302 w 548"/>
                <a:gd name="T19" fmla="*/ 2 h 548"/>
                <a:gd name="T20" fmla="*/ 356 w 548"/>
                <a:gd name="T21" fmla="*/ 12 h 548"/>
                <a:gd name="T22" fmla="*/ 404 w 548"/>
                <a:gd name="T23" fmla="*/ 34 h 548"/>
                <a:gd name="T24" fmla="*/ 448 w 548"/>
                <a:gd name="T25" fmla="*/ 64 h 548"/>
                <a:gd name="T26" fmla="*/ 486 w 548"/>
                <a:gd name="T27" fmla="*/ 100 h 548"/>
                <a:gd name="T28" fmla="*/ 514 w 548"/>
                <a:gd name="T29" fmla="*/ 144 h 548"/>
                <a:gd name="T30" fmla="*/ 536 w 548"/>
                <a:gd name="T31" fmla="*/ 192 h 548"/>
                <a:gd name="T32" fmla="*/ 546 w 548"/>
                <a:gd name="T33" fmla="*/ 246 h 548"/>
                <a:gd name="T34" fmla="*/ 548 w 548"/>
                <a:gd name="T35" fmla="*/ 274 h 548"/>
                <a:gd name="T36" fmla="*/ 542 w 548"/>
                <a:gd name="T37" fmla="*/ 330 h 548"/>
                <a:gd name="T38" fmla="*/ 526 w 548"/>
                <a:gd name="T39" fmla="*/ 380 h 548"/>
                <a:gd name="T40" fmla="*/ 502 w 548"/>
                <a:gd name="T41" fmla="*/ 428 h 548"/>
                <a:gd name="T42" fmla="*/ 468 w 548"/>
                <a:gd name="T43" fmla="*/ 468 h 548"/>
                <a:gd name="T44" fmla="*/ 428 w 548"/>
                <a:gd name="T45" fmla="*/ 502 h 548"/>
                <a:gd name="T46" fmla="*/ 380 w 548"/>
                <a:gd name="T47" fmla="*/ 526 h 548"/>
                <a:gd name="T48" fmla="*/ 330 w 548"/>
                <a:gd name="T49" fmla="*/ 542 h 548"/>
                <a:gd name="T50" fmla="*/ 274 w 548"/>
                <a:gd name="T51" fmla="*/ 548 h 548"/>
                <a:gd name="T52" fmla="*/ 246 w 548"/>
                <a:gd name="T53" fmla="*/ 546 h 548"/>
                <a:gd name="T54" fmla="*/ 192 w 548"/>
                <a:gd name="T55" fmla="*/ 536 h 548"/>
                <a:gd name="T56" fmla="*/ 144 w 548"/>
                <a:gd name="T57" fmla="*/ 514 h 548"/>
                <a:gd name="T58" fmla="*/ 100 w 548"/>
                <a:gd name="T59" fmla="*/ 486 h 548"/>
                <a:gd name="T60" fmla="*/ 62 w 548"/>
                <a:gd name="T61" fmla="*/ 448 h 548"/>
                <a:gd name="T62" fmla="*/ 34 w 548"/>
                <a:gd name="T63" fmla="*/ 404 h 548"/>
                <a:gd name="T64" fmla="*/ 12 w 548"/>
                <a:gd name="T65" fmla="*/ 356 h 548"/>
                <a:gd name="T66" fmla="*/ 2 w 548"/>
                <a:gd name="T67" fmla="*/ 302 h 548"/>
                <a:gd name="T68" fmla="*/ 0 w 548"/>
                <a:gd name="T69" fmla="*/ 274 h 54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48"/>
                <a:gd name="T106" fmla="*/ 0 h 548"/>
                <a:gd name="T107" fmla="*/ 548 w 548"/>
                <a:gd name="T108" fmla="*/ 548 h 54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48" h="548">
                  <a:moveTo>
                    <a:pt x="0" y="274"/>
                  </a:moveTo>
                  <a:lnTo>
                    <a:pt x="0" y="274"/>
                  </a:lnTo>
                  <a:lnTo>
                    <a:pt x="2" y="246"/>
                  </a:lnTo>
                  <a:lnTo>
                    <a:pt x="6" y="220"/>
                  </a:lnTo>
                  <a:lnTo>
                    <a:pt x="12" y="192"/>
                  </a:lnTo>
                  <a:lnTo>
                    <a:pt x="22" y="168"/>
                  </a:lnTo>
                  <a:lnTo>
                    <a:pt x="34" y="144"/>
                  </a:lnTo>
                  <a:lnTo>
                    <a:pt x="48" y="122"/>
                  </a:lnTo>
                  <a:lnTo>
                    <a:pt x="62" y="100"/>
                  </a:lnTo>
                  <a:lnTo>
                    <a:pt x="80" y="80"/>
                  </a:lnTo>
                  <a:lnTo>
                    <a:pt x="100" y="64"/>
                  </a:lnTo>
                  <a:lnTo>
                    <a:pt x="122" y="48"/>
                  </a:lnTo>
                  <a:lnTo>
                    <a:pt x="144" y="34"/>
                  </a:lnTo>
                  <a:lnTo>
                    <a:pt x="168" y="22"/>
                  </a:lnTo>
                  <a:lnTo>
                    <a:pt x="192" y="12"/>
                  </a:lnTo>
                  <a:lnTo>
                    <a:pt x="218" y="6"/>
                  </a:lnTo>
                  <a:lnTo>
                    <a:pt x="246" y="2"/>
                  </a:lnTo>
                  <a:lnTo>
                    <a:pt x="274" y="0"/>
                  </a:lnTo>
                  <a:lnTo>
                    <a:pt x="302" y="2"/>
                  </a:lnTo>
                  <a:lnTo>
                    <a:pt x="330" y="6"/>
                  </a:lnTo>
                  <a:lnTo>
                    <a:pt x="356" y="12"/>
                  </a:lnTo>
                  <a:lnTo>
                    <a:pt x="380" y="22"/>
                  </a:lnTo>
                  <a:lnTo>
                    <a:pt x="404" y="34"/>
                  </a:lnTo>
                  <a:lnTo>
                    <a:pt x="428" y="48"/>
                  </a:lnTo>
                  <a:lnTo>
                    <a:pt x="448" y="64"/>
                  </a:lnTo>
                  <a:lnTo>
                    <a:pt x="468" y="80"/>
                  </a:lnTo>
                  <a:lnTo>
                    <a:pt x="486" y="100"/>
                  </a:lnTo>
                  <a:lnTo>
                    <a:pt x="502" y="122"/>
                  </a:lnTo>
                  <a:lnTo>
                    <a:pt x="514" y="144"/>
                  </a:lnTo>
                  <a:lnTo>
                    <a:pt x="526" y="168"/>
                  </a:lnTo>
                  <a:lnTo>
                    <a:pt x="536" y="192"/>
                  </a:lnTo>
                  <a:lnTo>
                    <a:pt x="542" y="220"/>
                  </a:lnTo>
                  <a:lnTo>
                    <a:pt x="546" y="246"/>
                  </a:lnTo>
                  <a:lnTo>
                    <a:pt x="548" y="274"/>
                  </a:lnTo>
                  <a:lnTo>
                    <a:pt x="546" y="302"/>
                  </a:lnTo>
                  <a:lnTo>
                    <a:pt x="542" y="330"/>
                  </a:lnTo>
                  <a:lnTo>
                    <a:pt x="536" y="356"/>
                  </a:lnTo>
                  <a:lnTo>
                    <a:pt x="526" y="380"/>
                  </a:lnTo>
                  <a:lnTo>
                    <a:pt x="514" y="404"/>
                  </a:lnTo>
                  <a:lnTo>
                    <a:pt x="502" y="428"/>
                  </a:lnTo>
                  <a:lnTo>
                    <a:pt x="486" y="448"/>
                  </a:lnTo>
                  <a:lnTo>
                    <a:pt x="468" y="468"/>
                  </a:lnTo>
                  <a:lnTo>
                    <a:pt x="448" y="486"/>
                  </a:lnTo>
                  <a:lnTo>
                    <a:pt x="428" y="502"/>
                  </a:lnTo>
                  <a:lnTo>
                    <a:pt x="404" y="514"/>
                  </a:lnTo>
                  <a:lnTo>
                    <a:pt x="380" y="526"/>
                  </a:lnTo>
                  <a:lnTo>
                    <a:pt x="356" y="536"/>
                  </a:lnTo>
                  <a:lnTo>
                    <a:pt x="330" y="542"/>
                  </a:lnTo>
                  <a:lnTo>
                    <a:pt x="302" y="546"/>
                  </a:lnTo>
                  <a:lnTo>
                    <a:pt x="274" y="548"/>
                  </a:lnTo>
                  <a:lnTo>
                    <a:pt x="246" y="546"/>
                  </a:lnTo>
                  <a:lnTo>
                    <a:pt x="218" y="542"/>
                  </a:lnTo>
                  <a:lnTo>
                    <a:pt x="192" y="536"/>
                  </a:lnTo>
                  <a:lnTo>
                    <a:pt x="168" y="526"/>
                  </a:lnTo>
                  <a:lnTo>
                    <a:pt x="144" y="514"/>
                  </a:lnTo>
                  <a:lnTo>
                    <a:pt x="122" y="502"/>
                  </a:lnTo>
                  <a:lnTo>
                    <a:pt x="100" y="486"/>
                  </a:lnTo>
                  <a:lnTo>
                    <a:pt x="80" y="468"/>
                  </a:lnTo>
                  <a:lnTo>
                    <a:pt x="62" y="448"/>
                  </a:lnTo>
                  <a:lnTo>
                    <a:pt x="48" y="428"/>
                  </a:lnTo>
                  <a:lnTo>
                    <a:pt x="34" y="404"/>
                  </a:lnTo>
                  <a:lnTo>
                    <a:pt x="22" y="380"/>
                  </a:lnTo>
                  <a:lnTo>
                    <a:pt x="12" y="356"/>
                  </a:lnTo>
                  <a:lnTo>
                    <a:pt x="6" y="330"/>
                  </a:lnTo>
                  <a:lnTo>
                    <a:pt x="2" y="302"/>
                  </a:lnTo>
                  <a:lnTo>
                    <a:pt x="0" y="274"/>
                  </a:lnTo>
                  <a:close/>
                </a:path>
              </a:pathLst>
            </a:custGeom>
            <a:solidFill>
              <a:srgbClr val="F2FAF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33" name="Freeform 871">
              <a:extLst>
                <a:ext uri="{FF2B5EF4-FFF2-40B4-BE49-F238E27FC236}">
                  <a16:creationId xmlns:a16="http://schemas.microsoft.com/office/drawing/2014/main" id="{BB28BB0F-1D35-4731-8EC7-3592B3E78AB2}"/>
                </a:ext>
              </a:extLst>
            </p:cNvPr>
            <p:cNvSpPr>
              <a:spLocks/>
            </p:cNvSpPr>
            <p:nvPr/>
          </p:nvSpPr>
          <p:spPr bwMode="auto">
            <a:xfrm>
              <a:off x="4750" y="2174"/>
              <a:ext cx="536" cy="536"/>
            </a:xfrm>
            <a:custGeom>
              <a:avLst/>
              <a:gdLst>
                <a:gd name="T0" fmla="*/ 0 w 536"/>
                <a:gd name="T1" fmla="*/ 268 h 536"/>
                <a:gd name="T2" fmla="*/ 6 w 536"/>
                <a:gd name="T3" fmla="*/ 214 h 536"/>
                <a:gd name="T4" fmla="*/ 20 w 536"/>
                <a:gd name="T5" fmla="*/ 164 h 536"/>
                <a:gd name="T6" fmla="*/ 46 w 536"/>
                <a:gd name="T7" fmla="*/ 118 h 536"/>
                <a:gd name="T8" fmla="*/ 78 w 536"/>
                <a:gd name="T9" fmla="*/ 80 h 536"/>
                <a:gd name="T10" fmla="*/ 118 w 536"/>
                <a:gd name="T11" fmla="*/ 46 h 536"/>
                <a:gd name="T12" fmla="*/ 164 w 536"/>
                <a:gd name="T13" fmla="*/ 22 h 536"/>
                <a:gd name="T14" fmla="*/ 214 w 536"/>
                <a:gd name="T15" fmla="*/ 6 h 536"/>
                <a:gd name="T16" fmla="*/ 268 w 536"/>
                <a:gd name="T17" fmla="*/ 0 h 536"/>
                <a:gd name="T18" fmla="*/ 296 w 536"/>
                <a:gd name="T19" fmla="*/ 2 h 536"/>
                <a:gd name="T20" fmla="*/ 348 w 536"/>
                <a:gd name="T21" fmla="*/ 12 h 536"/>
                <a:gd name="T22" fmla="*/ 396 w 536"/>
                <a:gd name="T23" fmla="*/ 32 h 536"/>
                <a:gd name="T24" fmla="*/ 438 w 536"/>
                <a:gd name="T25" fmla="*/ 62 h 536"/>
                <a:gd name="T26" fmla="*/ 474 w 536"/>
                <a:gd name="T27" fmla="*/ 98 h 536"/>
                <a:gd name="T28" fmla="*/ 504 w 536"/>
                <a:gd name="T29" fmla="*/ 140 h 536"/>
                <a:gd name="T30" fmla="*/ 524 w 536"/>
                <a:gd name="T31" fmla="*/ 188 h 536"/>
                <a:gd name="T32" fmla="*/ 534 w 536"/>
                <a:gd name="T33" fmla="*/ 242 h 536"/>
                <a:gd name="T34" fmla="*/ 536 w 536"/>
                <a:gd name="T35" fmla="*/ 268 h 536"/>
                <a:gd name="T36" fmla="*/ 530 w 536"/>
                <a:gd name="T37" fmla="*/ 322 h 536"/>
                <a:gd name="T38" fmla="*/ 514 w 536"/>
                <a:gd name="T39" fmla="*/ 372 h 536"/>
                <a:gd name="T40" fmla="*/ 490 w 536"/>
                <a:gd name="T41" fmla="*/ 418 h 536"/>
                <a:gd name="T42" fmla="*/ 458 w 536"/>
                <a:gd name="T43" fmla="*/ 458 h 536"/>
                <a:gd name="T44" fmla="*/ 418 w 536"/>
                <a:gd name="T45" fmla="*/ 490 h 536"/>
                <a:gd name="T46" fmla="*/ 372 w 536"/>
                <a:gd name="T47" fmla="*/ 516 h 536"/>
                <a:gd name="T48" fmla="*/ 322 w 536"/>
                <a:gd name="T49" fmla="*/ 532 h 536"/>
                <a:gd name="T50" fmla="*/ 268 w 536"/>
                <a:gd name="T51" fmla="*/ 536 h 536"/>
                <a:gd name="T52" fmla="*/ 240 w 536"/>
                <a:gd name="T53" fmla="*/ 536 h 536"/>
                <a:gd name="T54" fmla="*/ 188 w 536"/>
                <a:gd name="T55" fmla="*/ 524 h 536"/>
                <a:gd name="T56" fmla="*/ 140 w 536"/>
                <a:gd name="T57" fmla="*/ 504 h 536"/>
                <a:gd name="T58" fmla="*/ 98 w 536"/>
                <a:gd name="T59" fmla="*/ 476 h 536"/>
                <a:gd name="T60" fmla="*/ 62 w 536"/>
                <a:gd name="T61" fmla="*/ 440 h 536"/>
                <a:gd name="T62" fmla="*/ 32 w 536"/>
                <a:gd name="T63" fmla="*/ 396 h 536"/>
                <a:gd name="T64" fmla="*/ 12 w 536"/>
                <a:gd name="T65" fmla="*/ 348 h 536"/>
                <a:gd name="T66" fmla="*/ 2 w 536"/>
                <a:gd name="T67" fmla="*/ 296 h 536"/>
                <a:gd name="T68" fmla="*/ 0 w 536"/>
                <a:gd name="T69" fmla="*/ 268 h 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36"/>
                <a:gd name="T106" fmla="*/ 0 h 536"/>
                <a:gd name="T107" fmla="*/ 536 w 536"/>
                <a:gd name="T108" fmla="*/ 536 h 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36" h="536">
                  <a:moveTo>
                    <a:pt x="0" y="268"/>
                  </a:moveTo>
                  <a:lnTo>
                    <a:pt x="0" y="268"/>
                  </a:lnTo>
                  <a:lnTo>
                    <a:pt x="2" y="242"/>
                  </a:lnTo>
                  <a:lnTo>
                    <a:pt x="6" y="214"/>
                  </a:lnTo>
                  <a:lnTo>
                    <a:pt x="12" y="188"/>
                  </a:lnTo>
                  <a:lnTo>
                    <a:pt x="20" y="164"/>
                  </a:lnTo>
                  <a:lnTo>
                    <a:pt x="32" y="140"/>
                  </a:lnTo>
                  <a:lnTo>
                    <a:pt x="46" y="118"/>
                  </a:lnTo>
                  <a:lnTo>
                    <a:pt x="62" y="98"/>
                  </a:lnTo>
                  <a:lnTo>
                    <a:pt x="78" y="80"/>
                  </a:lnTo>
                  <a:lnTo>
                    <a:pt x="98" y="62"/>
                  </a:lnTo>
                  <a:lnTo>
                    <a:pt x="118" y="46"/>
                  </a:lnTo>
                  <a:lnTo>
                    <a:pt x="140" y="32"/>
                  </a:lnTo>
                  <a:lnTo>
                    <a:pt x="164" y="22"/>
                  </a:lnTo>
                  <a:lnTo>
                    <a:pt x="188" y="12"/>
                  </a:lnTo>
                  <a:lnTo>
                    <a:pt x="214" y="6"/>
                  </a:lnTo>
                  <a:lnTo>
                    <a:pt x="240" y="2"/>
                  </a:lnTo>
                  <a:lnTo>
                    <a:pt x="268" y="0"/>
                  </a:lnTo>
                  <a:lnTo>
                    <a:pt x="296" y="2"/>
                  </a:lnTo>
                  <a:lnTo>
                    <a:pt x="322" y="6"/>
                  </a:lnTo>
                  <a:lnTo>
                    <a:pt x="348" y="12"/>
                  </a:lnTo>
                  <a:lnTo>
                    <a:pt x="372" y="22"/>
                  </a:lnTo>
                  <a:lnTo>
                    <a:pt x="396" y="32"/>
                  </a:lnTo>
                  <a:lnTo>
                    <a:pt x="418" y="46"/>
                  </a:lnTo>
                  <a:lnTo>
                    <a:pt x="438" y="62"/>
                  </a:lnTo>
                  <a:lnTo>
                    <a:pt x="458" y="80"/>
                  </a:lnTo>
                  <a:lnTo>
                    <a:pt x="474" y="98"/>
                  </a:lnTo>
                  <a:lnTo>
                    <a:pt x="490" y="118"/>
                  </a:lnTo>
                  <a:lnTo>
                    <a:pt x="504" y="140"/>
                  </a:lnTo>
                  <a:lnTo>
                    <a:pt x="514" y="164"/>
                  </a:lnTo>
                  <a:lnTo>
                    <a:pt x="524" y="188"/>
                  </a:lnTo>
                  <a:lnTo>
                    <a:pt x="530" y="214"/>
                  </a:lnTo>
                  <a:lnTo>
                    <a:pt x="534" y="242"/>
                  </a:lnTo>
                  <a:lnTo>
                    <a:pt x="536" y="268"/>
                  </a:lnTo>
                  <a:lnTo>
                    <a:pt x="534" y="296"/>
                  </a:lnTo>
                  <a:lnTo>
                    <a:pt x="530" y="322"/>
                  </a:lnTo>
                  <a:lnTo>
                    <a:pt x="524" y="348"/>
                  </a:lnTo>
                  <a:lnTo>
                    <a:pt x="514" y="372"/>
                  </a:lnTo>
                  <a:lnTo>
                    <a:pt x="504" y="396"/>
                  </a:lnTo>
                  <a:lnTo>
                    <a:pt x="490" y="418"/>
                  </a:lnTo>
                  <a:lnTo>
                    <a:pt x="474" y="440"/>
                  </a:lnTo>
                  <a:lnTo>
                    <a:pt x="458" y="458"/>
                  </a:lnTo>
                  <a:lnTo>
                    <a:pt x="438" y="476"/>
                  </a:lnTo>
                  <a:lnTo>
                    <a:pt x="418" y="490"/>
                  </a:lnTo>
                  <a:lnTo>
                    <a:pt x="396" y="504"/>
                  </a:lnTo>
                  <a:lnTo>
                    <a:pt x="372" y="516"/>
                  </a:lnTo>
                  <a:lnTo>
                    <a:pt x="348" y="524"/>
                  </a:lnTo>
                  <a:lnTo>
                    <a:pt x="322" y="532"/>
                  </a:lnTo>
                  <a:lnTo>
                    <a:pt x="296" y="536"/>
                  </a:lnTo>
                  <a:lnTo>
                    <a:pt x="268" y="536"/>
                  </a:lnTo>
                  <a:lnTo>
                    <a:pt x="240" y="536"/>
                  </a:lnTo>
                  <a:lnTo>
                    <a:pt x="214" y="532"/>
                  </a:lnTo>
                  <a:lnTo>
                    <a:pt x="188" y="524"/>
                  </a:lnTo>
                  <a:lnTo>
                    <a:pt x="164" y="516"/>
                  </a:lnTo>
                  <a:lnTo>
                    <a:pt x="140" y="504"/>
                  </a:lnTo>
                  <a:lnTo>
                    <a:pt x="118" y="490"/>
                  </a:lnTo>
                  <a:lnTo>
                    <a:pt x="98" y="476"/>
                  </a:lnTo>
                  <a:lnTo>
                    <a:pt x="78" y="458"/>
                  </a:lnTo>
                  <a:lnTo>
                    <a:pt x="62" y="440"/>
                  </a:lnTo>
                  <a:lnTo>
                    <a:pt x="46" y="418"/>
                  </a:lnTo>
                  <a:lnTo>
                    <a:pt x="32" y="396"/>
                  </a:lnTo>
                  <a:lnTo>
                    <a:pt x="20" y="372"/>
                  </a:lnTo>
                  <a:lnTo>
                    <a:pt x="12" y="348"/>
                  </a:lnTo>
                  <a:lnTo>
                    <a:pt x="6" y="322"/>
                  </a:lnTo>
                  <a:lnTo>
                    <a:pt x="2" y="296"/>
                  </a:lnTo>
                  <a:lnTo>
                    <a:pt x="0" y="268"/>
                  </a:lnTo>
                  <a:close/>
                </a:path>
              </a:pathLst>
            </a:custGeom>
            <a:solidFill>
              <a:srgbClr val="F7FCF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34" name="Freeform 872">
              <a:extLst>
                <a:ext uri="{FF2B5EF4-FFF2-40B4-BE49-F238E27FC236}">
                  <a16:creationId xmlns:a16="http://schemas.microsoft.com/office/drawing/2014/main" id="{B872A3A8-C7BB-446B-B4E0-72ECAE18C09A}"/>
                </a:ext>
              </a:extLst>
            </p:cNvPr>
            <p:cNvSpPr>
              <a:spLocks/>
            </p:cNvSpPr>
            <p:nvPr/>
          </p:nvSpPr>
          <p:spPr bwMode="auto">
            <a:xfrm>
              <a:off x="4756" y="2180"/>
              <a:ext cx="524" cy="526"/>
            </a:xfrm>
            <a:custGeom>
              <a:avLst/>
              <a:gdLst>
                <a:gd name="T0" fmla="*/ 524 w 524"/>
                <a:gd name="T1" fmla="*/ 264 h 526"/>
                <a:gd name="T2" fmla="*/ 518 w 524"/>
                <a:gd name="T3" fmla="*/ 316 h 526"/>
                <a:gd name="T4" fmla="*/ 504 w 524"/>
                <a:gd name="T5" fmla="*/ 366 h 526"/>
                <a:gd name="T6" fmla="*/ 480 w 524"/>
                <a:gd name="T7" fmla="*/ 410 h 526"/>
                <a:gd name="T8" fmla="*/ 448 w 524"/>
                <a:gd name="T9" fmla="*/ 448 h 526"/>
                <a:gd name="T10" fmla="*/ 408 w 524"/>
                <a:gd name="T11" fmla="*/ 480 h 526"/>
                <a:gd name="T12" fmla="*/ 364 w 524"/>
                <a:gd name="T13" fmla="*/ 504 h 526"/>
                <a:gd name="T14" fmla="*/ 314 w 524"/>
                <a:gd name="T15" fmla="*/ 520 h 526"/>
                <a:gd name="T16" fmla="*/ 262 w 524"/>
                <a:gd name="T17" fmla="*/ 526 h 526"/>
                <a:gd name="T18" fmla="*/ 234 w 524"/>
                <a:gd name="T19" fmla="*/ 524 h 526"/>
                <a:gd name="T20" fmla="*/ 184 w 524"/>
                <a:gd name="T21" fmla="*/ 514 h 526"/>
                <a:gd name="T22" fmla="*/ 136 w 524"/>
                <a:gd name="T23" fmla="*/ 494 h 526"/>
                <a:gd name="T24" fmla="*/ 94 w 524"/>
                <a:gd name="T25" fmla="*/ 466 h 526"/>
                <a:gd name="T26" fmla="*/ 60 w 524"/>
                <a:gd name="T27" fmla="*/ 430 h 526"/>
                <a:gd name="T28" fmla="*/ 30 w 524"/>
                <a:gd name="T29" fmla="*/ 388 h 526"/>
                <a:gd name="T30" fmla="*/ 12 w 524"/>
                <a:gd name="T31" fmla="*/ 342 h 526"/>
                <a:gd name="T32" fmla="*/ 0 w 524"/>
                <a:gd name="T33" fmla="*/ 290 h 526"/>
                <a:gd name="T34" fmla="*/ 0 w 524"/>
                <a:gd name="T35" fmla="*/ 264 h 526"/>
                <a:gd name="T36" fmla="*/ 4 w 524"/>
                <a:gd name="T37" fmla="*/ 210 h 526"/>
                <a:gd name="T38" fmla="*/ 20 w 524"/>
                <a:gd name="T39" fmla="*/ 160 h 526"/>
                <a:gd name="T40" fmla="*/ 44 w 524"/>
                <a:gd name="T41" fmla="*/ 116 h 526"/>
                <a:gd name="T42" fmla="*/ 76 w 524"/>
                <a:gd name="T43" fmla="*/ 78 h 526"/>
                <a:gd name="T44" fmla="*/ 114 w 524"/>
                <a:gd name="T45" fmla="*/ 46 h 526"/>
                <a:gd name="T46" fmla="*/ 160 w 524"/>
                <a:gd name="T47" fmla="*/ 22 h 526"/>
                <a:gd name="T48" fmla="*/ 208 w 524"/>
                <a:gd name="T49" fmla="*/ 6 h 526"/>
                <a:gd name="T50" fmla="*/ 262 w 524"/>
                <a:gd name="T51" fmla="*/ 0 h 526"/>
                <a:gd name="T52" fmla="*/ 288 w 524"/>
                <a:gd name="T53" fmla="*/ 2 h 526"/>
                <a:gd name="T54" fmla="*/ 340 w 524"/>
                <a:gd name="T55" fmla="*/ 12 h 526"/>
                <a:gd name="T56" fmla="*/ 386 w 524"/>
                <a:gd name="T57" fmla="*/ 32 h 526"/>
                <a:gd name="T58" fmla="*/ 428 w 524"/>
                <a:gd name="T59" fmla="*/ 60 h 526"/>
                <a:gd name="T60" fmla="*/ 464 w 524"/>
                <a:gd name="T61" fmla="*/ 96 h 526"/>
                <a:gd name="T62" fmla="*/ 492 w 524"/>
                <a:gd name="T63" fmla="*/ 138 h 526"/>
                <a:gd name="T64" fmla="*/ 512 w 524"/>
                <a:gd name="T65" fmla="*/ 184 h 526"/>
                <a:gd name="T66" fmla="*/ 522 w 524"/>
                <a:gd name="T67" fmla="*/ 236 h 526"/>
                <a:gd name="T68" fmla="*/ 524 w 524"/>
                <a:gd name="T69" fmla="*/ 264 h 52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24"/>
                <a:gd name="T106" fmla="*/ 0 h 526"/>
                <a:gd name="T107" fmla="*/ 524 w 524"/>
                <a:gd name="T108" fmla="*/ 526 h 52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24" h="526">
                  <a:moveTo>
                    <a:pt x="524" y="264"/>
                  </a:moveTo>
                  <a:lnTo>
                    <a:pt x="524" y="264"/>
                  </a:lnTo>
                  <a:lnTo>
                    <a:pt x="522" y="290"/>
                  </a:lnTo>
                  <a:lnTo>
                    <a:pt x="518" y="316"/>
                  </a:lnTo>
                  <a:lnTo>
                    <a:pt x="512" y="342"/>
                  </a:lnTo>
                  <a:lnTo>
                    <a:pt x="504" y="366"/>
                  </a:lnTo>
                  <a:lnTo>
                    <a:pt x="492" y="388"/>
                  </a:lnTo>
                  <a:lnTo>
                    <a:pt x="480" y="410"/>
                  </a:lnTo>
                  <a:lnTo>
                    <a:pt x="464" y="430"/>
                  </a:lnTo>
                  <a:lnTo>
                    <a:pt x="448" y="448"/>
                  </a:lnTo>
                  <a:lnTo>
                    <a:pt x="428" y="466"/>
                  </a:lnTo>
                  <a:lnTo>
                    <a:pt x="408" y="480"/>
                  </a:lnTo>
                  <a:lnTo>
                    <a:pt x="386" y="494"/>
                  </a:lnTo>
                  <a:lnTo>
                    <a:pt x="364" y="504"/>
                  </a:lnTo>
                  <a:lnTo>
                    <a:pt x="340" y="514"/>
                  </a:lnTo>
                  <a:lnTo>
                    <a:pt x="314" y="520"/>
                  </a:lnTo>
                  <a:lnTo>
                    <a:pt x="288" y="524"/>
                  </a:lnTo>
                  <a:lnTo>
                    <a:pt x="262" y="526"/>
                  </a:lnTo>
                  <a:lnTo>
                    <a:pt x="234" y="524"/>
                  </a:lnTo>
                  <a:lnTo>
                    <a:pt x="208" y="520"/>
                  </a:lnTo>
                  <a:lnTo>
                    <a:pt x="184" y="514"/>
                  </a:lnTo>
                  <a:lnTo>
                    <a:pt x="160" y="504"/>
                  </a:lnTo>
                  <a:lnTo>
                    <a:pt x="136" y="494"/>
                  </a:lnTo>
                  <a:lnTo>
                    <a:pt x="114" y="480"/>
                  </a:lnTo>
                  <a:lnTo>
                    <a:pt x="94" y="466"/>
                  </a:lnTo>
                  <a:lnTo>
                    <a:pt x="76" y="448"/>
                  </a:lnTo>
                  <a:lnTo>
                    <a:pt x="60" y="430"/>
                  </a:lnTo>
                  <a:lnTo>
                    <a:pt x="44" y="410"/>
                  </a:lnTo>
                  <a:lnTo>
                    <a:pt x="30" y="388"/>
                  </a:lnTo>
                  <a:lnTo>
                    <a:pt x="20" y="366"/>
                  </a:lnTo>
                  <a:lnTo>
                    <a:pt x="12" y="342"/>
                  </a:lnTo>
                  <a:lnTo>
                    <a:pt x="4" y="316"/>
                  </a:lnTo>
                  <a:lnTo>
                    <a:pt x="0" y="290"/>
                  </a:lnTo>
                  <a:lnTo>
                    <a:pt x="0" y="264"/>
                  </a:lnTo>
                  <a:lnTo>
                    <a:pt x="0" y="236"/>
                  </a:lnTo>
                  <a:lnTo>
                    <a:pt x="4" y="210"/>
                  </a:lnTo>
                  <a:lnTo>
                    <a:pt x="12" y="184"/>
                  </a:lnTo>
                  <a:lnTo>
                    <a:pt x="20" y="160"/>
                  </a:lnTo>
                  <a:lnTo>
                    <a:pt x="30" y="138"/>
                  </a:lnTo>
                  <a:lnTo>
                    <a:pt x="44" y="116"/>
                  </a:lnTo>
                  <a:lnTo>
                    <a:pt x="60" y="96"/>
                  </a:lnTo>
                  <a:lnTo>
                    <a:pt x="76" y="78"/>
                  </a:lnTo>
                  <a:lnTo>
                    <a:pt x="94" y="60"/>
                  </a:lnTo>
                  <a:lnTo>
                    <a:pt x="114" y="46"/>
                  </a:lnTo>
                  <a:lnTo>
                    <a:pt x="136" y="32"/>
                  </a:lnTo>
                  <a:lnTo>
                    <a:pt x="160" y="22"/>
                  </a:lnTo>
                  <a:lnTo>
                    <a:pt x="184" y="12"/>
                  </a:lnTo>
                  <a:lnTo>
                    <a:pt x="208" y="6"/>
                  </a:lnTo>
                  <a:lnTo>
                    <a:pt x="234" y="2"/>
                  </a:lnTo>
                  <a:lnTo>
                    <a:pt x="262" y="0"/>
                  </a:lnTo>
                  <a:lnTo>
                    <a:pt x="288" y="2"/>
                  </a:lnTo>
                  <a:lnTo>
                    <a:pt x="314" y="6"/>
                  </a:lnTo>
                  <a:lnTo>
                    <a:pt x="340" y="12"/>
                  </a:lnTo>
                  <a:lnTo>
                    <a:pt x="364" y="22"/>
                  </a:lnTo>
                  <a:lnTo>
                    <a:pt x="386" y="32"/>
                  </a:lnTo>
                  <a:lnTo>
                    <a:pt x="408" y="46"/>
                  </a:lnTo>
                  <a:lnTo>
                    <a:pt x="428" y="60"/>
                  </a:lnTo>
                  <a:lnTo>
                    <a:pt x="448" y="78"/>
                  </a:lnTo>
                  <a:lnTo>
                    <a:pt x="464" y="96"/>
                  </a:lnTo>
                  <a:lnTo>
                    <a:pt x="480" y="116"/>
                  </a:lnTo>
                  <a:lnTo>
                    <a:pt x="492" y="138"/>
                  </a:lnTo>
                  <a:lnTo>
                    <a:pt x="504" y="160"/>
                  </a:lnTo>
                  <a:lnTo>
                    <a:pt x="512" y="184"/>
                  </a:lnTo>
                  <a:lnTo>
                    <a:pt x="518" y="210"/>
                  </a:lnTo>
                  <a:lnTo>
                    <a:pt x="522" y="236"/>
                  </a:lnTo>
                  <a:lnTo>
                    <a:pt x="524" y="26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35" name="Freeform 873">
              <a:extLst>
                <a:ext uri="{FF2B5EF4-FFF2-40B4-BE49-F238E27FC236}">
                  <a16:creationId xmlns:a16="http://schemas.microsoft.com/office/drawing/2014/main" id="{D257A2F4-F46B-4E89-892F-AD0C39EF6289}"/>
                </a:ext>
              </a:extLst>
            </p:cNvPr>
            <p:cNvSpPr>
              <a:spLocks/>
            </p:cNvSpPr>
            <p:nvPr/>
          </p:nvSpPr>
          <p:spPr bwMode="auto">
            <a:xfrm>
              <a:off x="4600" y="1790"/>
              <a:ext cx="834" cy="1078"/>
            </a:xfrm>
            <a:custGeom>
              <a:avLst/>
              <a:gdLst>
                <a:gd name="T0" fmla="*/ 698 w 834"/>
                <a:gd name="T1" fmla="*/ 1062 h 1078"/>
                <a:gd name="T2" fmla="*/ 692 w 834"/>
                <a:gd name="T3" fmla="*/ 1042 h 1078"/>
                <a:gd name="T4" fmla="*/ 694 w 834"/>
                <a:gd name="T5" fmla="*/ 990 h 1078"/>
                <a:gd name="T6" fmla="*/ 706 w 834"/>
                <a:gd name="T7" fmla="*/ 918 h 1078"/>
                <a:gd name="T8" fmla="*/ 744 w 834"/>
                <a:gd name="T9" fmla="*/ 788 h 1078"/>
                <a:gd name="T10" fmla="*/ 800 w 834"/>
                <a:gd name="T11" fmla="*/ 596 h 1078"/>
                <a:gd name="T12" fmla="*/ 820 w 834"/>
                <a:gd name="T13" fmla="*/ 502 h 1078"/>
                <a:gd name="T14" fmla="*/ 832 w 834"/>
                <a:gd name="T15" fmla="*/ 416 h 1078"/>
                <a:gd name="T16" fmla="*/ 834 w 834"/>
                <a:gd name="T17" fmla="*/ 392 h 1078"/>
                <a:gd name="T18" fmla="*/ 832 w 834"/>
                <a:gd name="T19" fmla="*/ 348 h 1078"/>
                <a:gd name="T20" fmla="*/ 826 w 834"/>
                <a:gd name="T21" fmla="*/ 304 h 1078"/>
                <a:gd name="T22" fmla="*/ 806 w 834"/>
                <a:gd name="T23" fmla="*/ 244 h 1078"/>
                <a:gd name="T24" fmla="*/ 768 w 834"/>
                <a:gd name="T25" fmla="*/ 174 h 1078"/>
                <a:gd name="T26" fmla="*/ 718 w 834"/>
                <a:gd name="T27" fmla="*/ 114 h 1078"/>
                <a:gd name="T28" fmla="*/ 654 w 834"/>
                <a:gd name="T29" fmla="*/ 66 h 1078"/>
                <a:gd name="T30" fmla="*/ 580 w 834"/>
                <a:gd name="T31" fmla="*/ 30 h 1078"/>
                <a:gd name="T32" fmla="*/ 502 w 834"/>
                <a:gd name="T33" fmla="*/ 8 h 1078"/>
                <a:gd name="T34" fmla="*/ 416 w 834"/>
                <a:gd name="T35" fmla="*/ 0 h 1078"/>
                <a:gd name="T36" fmla="*/ 374 w 834"/>
                <a:gd name="T37" fmla="*/ 2 h 1078"/>
                <a:gd name="T38" fmla="*/ 292 w 834"/>
                <a:gd name="T39" fmla="*/ 18 h 1078"/>
                <a:gd name="T40" fmla="*/ 218 w 834"/>
                <a:gd name="T41" fmla="*/ 50 h 1078"/>
                <a:gd name="T42" fmla="*/ 150 w 834"/>
                <a:gd name="T43" fmla="*/ 94 h 1078"/>
                <a:gd name="T44" fmla="*/ 94 w 834"/>
                <a:gd name="T45" fmla="*/ 152 h 1078"/>
                <a:gd name="T46" fmla="*/ 48 w 834"/>
                <a:gd name="T47" fmla="*/ 218 h 1078"/>
                <a:gd name="T48" fmla="*/ 18 w 834"/>
                <a:gd name="T49" fmla="*/ 292 h 1078"/>
                <a:gd name="T50" fmla="*/ 2 w 834"/>
                <a:gd name="T51" fmla="*/ 374 h 1078"/>
                <a:gd name="T52" fmla="*/ 0 w 834"/>
                <a:gd name="T53" fmla="*/ 416 h 1078"/>
                <a:gd name="T54" fmla="*/ 4 w 834"/>
                <a:gd name="T55" fmla="*/ 464 h 1078"/>
                <a:gd name="T56" fmla="*/ 26 w 834"/>
                <a:gd name="T57" fmla="*/ 560 h 1078"/>
                <a:gd name="T58" fmla="*/ 60 w 834"/>
                <a:gd name="T59" fmla="*/ 656 h 1078"/>
                <a:gd name="T60" fmla="*/ 120 w 834"/>
                <a:gd name="T61" fmla="*/ 792 h 1078"/>
                <a:gd name="T62" fmla="*/ 174 w 834"/>
                <a:gd name="T63" fmla="*/ 916 h 1078"/>
                <a:gd name="T64" fmla="*/ 196 w 834"/>
                <a:gd name="T65" fmla="*/ 988 h 1078"/>
                <a:gd name="T66" fmla="*/ 200 w 834"/>
                <a:gd name="T67" fmla="*/ 1020 h 1078"/>
                <a:gd name="T68" fmla="*/ 198 w 834"/>
                <a:gd name="T69" fmla="*/ 1050 h 1078"/>
                <a:gd name="T70" fmla="*/ 190 w 834"/>
                <a:gd name="T71" fmla="*/ 1078 h 1078"/>
                <a:gd name="T72" fmla="*/ 240 w 834"/>
                <a:gd name="T73" fmla="*/ 1060 h 1078"/>
                <a:gd name="T74" fmla="*/ 326 w 834"/>
                <a:gd name="T75" fmla="*/ 1034 h 1078"/>
                <a:gd name="T76" fmla="*/ 396 w 834"/>
                <a:gd name="T77" fmla="*/ 1018 h 1078"/>
                <a:gd name="T78" fmla="*/ 454 w 834"/>
                <a:gd name="T79" fmla="*/ 1014 h 1078"/>
                <a:gd name="T80" fmla="*/ 506 w 834"/>
                <a:gd name="T81" fmla="*/ 1018 h 1078"/>
                <a:gd name="T82" fmla="*/ 582 w 834"/>
                <a:gd name="T83" fmla="*/ 1034 h 1078"/>
                <a:gd name="T84" fmla="*/ 698 w 834"/>
                <a:gd name="T85" fmla="*/ 1062 h 107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34"/>
                <a:gd name="T130" fmla="*/ 0 h 1078"/>
                <a:gd name="T131" fmla="*/ 834 w 834"/>
                <a:gd name="T132" fmla="*/ 1078 h 107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34" h="1078">
                  <a:moveTo>
                    <a:pt x="698" y="1062"/>
                  </a:moveTo>
                  <a:lnTo>
                    <a:pt x="698" y="1062"/>
                  </a:lnTo>
                  <a:lnTo>
                    <a:pt x="696" y="1052"/>
                  </a:lnTo>
                  <a:lnTo>
                    <a:pt x="692" y="1042"/>
                  </a:lnTo>
                  <a:lnTo>
                    <a:pt x="690" y="1018"/>
                  </a:lnTo>
                  <a:lnTo>
                    <a:pt x="694" y="990"/>
                  </a:lnTo>
                  <a:lnTo>
                    <a:pt x="698" y="956"/>
                  </a:lnTo>
                  <a:lnTo>
                    <a:pt x="706" y="918"/>
                  </a:lnTo>
                  <a:lnTo>
                    <a:pt x="718" y="878"/>
                  </a:lnTo>
                  <a:lnTo>
                    <a:pt x="744" y="788"/>
                  </a:lnTo>
                  <a:lnTo>
                    <a:pt x="772" y="692"/>
                  </a:lnTo>
                  <a:lnTo>
                    <a:pt x="800" y="596"/>
                  </a:lnTo>
                  <a:lnTo>
                    <a:pt x="812" y="548"/>
                  </a:lnTo>
                  <a:lnTo>
                    <a:pt x="820" y="502"/>
                  </a:lnTo>
                  <a:lnTo>
                    <a:pt x="828" y="458"/>
                  </a:lnTo>
                  <a:lnTo>
                    <a:pt x="832" y="416"/>
                  </a:lnTo>
                  <a:lnTo>
                    <a:pt x="834" y="392"/>
                  </a:lnTo>
                  <a:lnTo>
                    <a:pt x="834" y="370"/>
                  </a:lnTo>
                  <a:lnTo>
                    <a:pt x="832" y="348"/>
                  </a:lnTo>
                  <a:lnTo>
                    <a:pt x="828" y="326"/>
                  </a:lnTo>
                  <a:lnTo>
                    <a:pt x="826" y="304"/>
                  </a:lnTo>
                  <a:lnTo>
                    <a:pt x="820" y="284"/>
                  </a:lnTo>
                  <a:lnTo>
                    <a:pt x="806" y="244"/>
                  </a:lnTo>
                  <a:lnTo>
                    <a:pt x="790" y="208"/>
                  </a:lnTo>
                  <a:lnTo>
                    <a:pt x="768" y="174"/>
                  </a:lnTo>
                  <a:lnTo>
                    <a:pt x="744" y="142"/>
                  </a:lnTo>
                  <a:lnTo>
                    <a:pt x="718" y="114"/>
                  </a:lnTo>
                  <a:lnTo>
                    <a:pt x="686" y="88"/>
                  </a:lnTo>
                  <a:lnTo>
                    <a:pt x="654" y="66"/>
                  </a:lnTo>
                  <a:lnTo>
                    <a:pt x="618" y="46"/>
                  </a:lnTo>
                  <a:lnTo>
                    <a:pt x="580" y="30"/>
                  </a:lnTo>
                  <a:lnTo>
                    <a:pt x="542" y="16"/>
                  </a:lnTo>
                  <a:lnTo>
                    <a:pt x="502" y="8"/>
                  </a:lnTo>
                  <a:lnTo>
                    <a:pt x="460" y="2"/>
                  </a:lnTo>
                  <a:lnTo>
                    <a:pt x="416" y="0"/>
                  </a:lnTo>
                  <a:lnTo>
                    <a:pt x="374" y="2"/>
                  </a:lnTo>
                  <a:lnTo>
                    <a:pt x="332" y="8"/>
                  </a:lnTo>
                  <a:lnTo>
                    <a:pt x="292" y="18"/>
                  </a:lnTo>
                  <a:lnTo>
                    <a:pt x="254" y="32"/>
                  </a:lnTo>
                  <a:lnTo>
                    <a:pt x="218" y="50"/>
                  </a:lnTo>
                  <a:lnTo>
                    <a:pt x="182" y="70"/>
                  </a:lnTo>
                  <a:lnTo>
                    <a:pt x="150" y="94"/>
                  </a:lnTo>
                  <a:lnTo>
                    <a:pt x="120" y="122"/>
                  </a:lnTo>
                  <a:lnTo>
                    <a:pt x="94" y="152"/>
                  </a:lnTo>
                  <a:lnTo>
                    <a:pt x="70" y="184"/>
                  </a:lnTo>
                  <a:lnTo>
                    <a:pt x="48" y="218"/>
                  </a:lnTo>
                  <a:lnTo>
                    <a:pt x="32" y="254"/>
                  </a:lnTo>
                  <a:lnTo>
                    <a:pt x="18" y="292"/>
                  </a:lnTo>
                  <a:lnTo>
                    <a:pt x="8" y="332"/>
                  </a:lnTo>
                  <a:lnTo>
                    <a:pt x="2" y="374"/>
                  </a:lnTo>
                  <a:lnTo>
                    <a:pt x="0" y="416"/>
                  </a:lnTo>
                  <a:lnTo>
                    <a:pt x="2" y="440"/>
                  </a:lnTo>
                  <a:lnTo>
                    <a:pt x="4" y="464"/>
                  </a:lnTo>
                  <a:lnTo>
                    <a:pt x="14" y="512"/>
                  </a:lnTo>
                  <a:lnTo>
                    <a:pt x="26" y="560"/>
                  </a:lnTo>
                  <a:lnTo>
                    <a:pt x="42" y="608"/>
                  </a:lnTo>
                  <a:lnTo>
                    <a:pt x="60" y="656"/>
                  </a:lnTo>
                  <a:lnTo>
                    <a:pt x="80" y="702"/>
                  </a:lnTo>
                  <a:lnTo>
                    <a:pt x="120" y="792"/>
                  </a:lnTo>
                  <a:lnTo>
                    <a:pt x="158" y="876"/>
                  </a:lnTo>
                  <a:lnTo>
                    <a:pt x="174" y="916"/>
                  </a:lnTo>
                  <a:lnTo>
                    <a:pt x="188" y="952"/>
                  </a:lnTo>
                  <a:lnTo>
                    <a:pt x="196" y="988"/>
                  </a:lnTo>
                  <a:lnTo>
                    <a:pt x="198" y="1004"/>
                  </a:lnTo>
                  <a:lnTo>
                    <a:pt x="200" y="1020"/>
                  </a:lnTo>
                  <a:lnTo>
                    <a:pt x="200" y="1036"/>
                  </a:lnTo>
                  <a:lnTo>
                    <a:pt x="198" y="1050"/>
                  </a:lnTo>
                  <a:lnTo>
                    <a:pt x="194" y="1064"/>
                  </a:lnTo>
                  <a:lnTo>
                    <a:pt x="190" y="1078"/>
                  </a:lnTo>
                  <a:lnTo>
                    <a:pt x="240" y="1060"/>
                  </a:lnTo>
                  <a:lnTo>
                    <a:pt x="286" y="1044"/>
                  </a:lnTo>
                  <a:lnTo>
                    <a:pt x="326" y="1034"/>
                  </a:lnTo>
                  <a:lnTo>
                    <a:pt x="362" y="1024"/>
                  </a:lnTo>
                  <a:lnTo>
                    <a:pt x="396" y="1018"/>
                  </a:lnTo>
                  <a:lnTo>
                    <a:pt x="426" y="1016"/>
                  </a:lnTo>
                  <a:lnTo>
                    <a:pt x="454" y="1014"/>
                  </a:lnTo>
                  <a:lnTo>
                    <a:pt x="482" y="1016"/>
                  </a:lnTo>
                  <a:lnTo>
                    <a:pt x="506" y="1018"/>
                  </a:lnTo>
                  <a:lnTo>
                    <a:pt x="532" y="1022"/>
                  </a:lnTo>
                  <a:lnTo>
                    <a:pt x="582" y="1034"/>
                  </a:lnTo>
                  <a:lnTo>
                    <a:pt x="636" y="1048"/>
                  </a:lnTo>
                  <a:lnTo>
                    <a:pt x="698" y="1062"/>
                  </a:lnTo>
                  <a:close/>
                </a:path>
              </a:pathLst>
            </a:custGeom>
            <a:solidFill>
              <a:srgbClr val="FFE52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36" name="Freeform 874">
              <a:extLst>
                <a:ext uri="{FF2B5EF4-FFF2-40B4-BE49-F238E27FC236}">
                  <a16:creationId xmlns:a16="http://schemas.microsoft.com/office/drawing/2014/main" id="{ED5BD5AE-47EA-4907-93DA-A2D419F4DA82}"/>
                </a:ext>
              </a:extLst>
            </p:cNvPr>
            <p:cNvSpPr>
              <a:spLocks/>
            </p:cNvSpPr>
            <p:nvPr/>
          </p:nvSpPr>
          <p:spPr bwMode="auto">
            <a:xfrm>
              <a:off x="4706" y="1864"/>
              <a:ext cx="624" cy="694"/>
            </a:xfrm>
            <a:custGeom>
              <a:avLst/>
              <a:gdLst>
                <a:gd name="T0" fmla="*/ 624 w 624"/>
                <a:gd name="T1" fmla="*/ 468 h 694"/>
                <a:gd name="T2" fmla="*/ 618 w 624"/>
                <a:gd name="T3" fmla="*/ 514 h 694"/>
                <a:gd name="T4" fmla="*/ 602 w 624"/>
                <a:gd name="T5" fmla="*/ 556 h 694"/>
                <a:gd name="T6" fmla="*/ 574 w 624"/>
                <a:gd name="T7" fmla="*/ 594 h 694"/>
                <a:gd name="T8" fmla="*/ 536 w 624"/>
                <a:gd name="T9" fmla="*/ 628 h 694"/>
                <a:gd name="T10" fmla="*/ 492 w 624"/>
                <a:gd name="T11" fmla="*/ 654 h 694"/>
                <a:gd name="T12" fmla="*/ 440 w 624"/>
                <a:gd name="T13" fmla="*/ 676 h 694"/>
                <a:gd name="T14" fmla="*/ 382 w 624"/>
                <a:gd name="T15" fmla="*/ 688 h 694"/>
                <a:gd name="T16" fmla="*/ 322 w 624"/>
                <a:gd name="T17" fmla="*/ 694 h 694"/>
                <a:gd name="T18" fmla="*/ 304 w 624"/>
                <a:gd name="T19" fmla="*/ 694 h 694"/>
                <a:gd name="T20" fmla="*/ 244 w 624"/>
                <a:gd name="T21" fmla="*/ 688 h 694"/>
                <a:gd name="T22" fmla="*/ 186 w 624"/>
                <a:gd name="T23" fmla="*/ 676 h 694"/>
                <a:gd name="T24" fmla="*/ 134 w 624"/>
                <a:gd name="T25" fmla="*/ 654 h 694"/>
                <a:gd name="T26" fmla="*/ 90 w 624"/>
                <a:gd name="T27" fmla="*/ 628 h 694"/>
                <a:gd name="T28" fmla="*/ 52 w 624"/>
                <a:gd name="T29" fmla="*/ 594 h 694"/>
                <a:gd name="T30" fmla="*/ 24 w 624"/>
                <a:gd name="T31" fmla="*/ 556 h 694"/>
                <a:gd name="T32" fmla="*/ 8 w 624"/>
                <a:gd name="T33" fmla="*/ 514 h 694"/>
                <a:gd name="T34" fmla="*/ 0 w 624"/>
                <a:gd name="T35" fmla="*/ 468 h 694"/>
                <a:gd name="T36" fmla="*/ 0 w 624"/>
                <a:gd name="T37" fmla="*/ 226 h 694"/>
                <a:gd name="T38" fmla="*/ 8 w 624"/>
                <a:gd name="T39" fmla="*/ 180 h 694"/>
                <a:gd name="T40" fmla="*/ 24 w 624"/>
                <a:gd name="T41" fmla="*/ 138 h 694"/>
                <a:gd name="T42" fmla="*/ 52 w 624"/>
                <a:gd name="T43" fmla="*/ 100 h 694"/>
                <a:gd name="T44" fmla="*/ 90 w 624"/>
                <a:gd name="T45" fmla="*/ 66 h 694"/>
                <a:gd name="T46" fmla="*/ 134 w 624"/>
                <a:gd name="T47" fmla="*/ 38 h 694"/>
                <a:gd name="T48" fmla="*/ 186 w 624"/>
                <a:gd name="T49" fmla="*/ 18 h 694"/>
                <a:gd name="T50" fmla="*/ 244 w 624"/>
                <a:gd name="T51" fmla="*/ 4 h 694"/>
                <a:gd name="T52" fmla="*/ 304 w 624"/>
                <a:gd name="T53" fmla="*/ 0 h 694"/>
                <a:gd name="T54" fmla="*/ 322 w 624"/>
                <a:gd name="T55" fmla="*/ 0 h 694"/>
                <a:gd name="T56" fmla="*/ 382 w 624"/>
                <a:gd name="T57" fmla="*/ 4 h 694"/>
                <a:gd name="T58" fmla="*/ 440 w 624"/>
                <a:gd name="T59" fmla="*/ 18 h 694"/>
                <a:gd name="T60" fmla="*/ 492 w 624"/>
                <a:gd name="T61" fmla="*/ 38 h 694"/>
                <a:gd name="T62" fmla="*/ 536 w 624"/>
                <a:gd name="T63" fmla="*/ 66 h 694"/>
                <a:gd name="T64" fmla="*/ 574 w 624"/>
                <a:gd name="T65" fmla="*/ 100 h 694"/>
                <a:gd name="T66" fmla="*/ 602 w 624"/>
                <a:gd name="T67" fmla="*/ 138 h 694"/>
                <a:gd name="T68" fmla="*/ 618 w 624"/>
                <a:gd name="T69" fmla="*/ 180 h 694"/>
                <a:gd name="T70" fmla="*/ 624 w 624"/>
                <a:gd name="T71" fmla="*/ 226 h 69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624"/>
                <a:gd name="T109" fmla="*/ 0 h 694"/>
                <a:gd name="T110" fmla="*/ 624 w 624"/>
                <a:gd name="T111" fmla="*/ 694 h 69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624" h="694">
                  <a:moveTo>
                    <a:pt x="624" y="468"/>
                  </a:moveTo>
                  <a:lnTo>
                    <a:pt x="624" y="468"/>
                  </a:lnTo>
                  <a:lnTo>
                    <a:pt x="624" y="490"/>
                  </a:lnTo>
                  <a:lnTo>
                    <a:pt x="618" y="514"/>
                  </a:lnTo>
                  <a:lnTo>
                    <a:pt x="612" y="534"/>
                  </a:lnTo>
                  <a:lnTo>
                    <a:pt x="602" y="556"/>
                  </a:lnTo>
                  <a:lnTo>
                    <a:pt x="588" y="576"/>
                  </a:lnTo>
                  <a:lnTo>
                    <a:pt x="574" y="594"/>
                  </a:lnTo>
                  <a:lnTo>
                    <a:pt x="556" y="612"/>
                  </a:lnTo>
                  <a:lnTo>
                    <a:pt x="536" y="628"/>
                  </a:lnTo>
                  <a:lnTo>
                    <a:pt x="514" y="642"/>
                  </a:lnTo>
                  <a:lnTo>
                    <a:pt x="492" y="654"/>
                  </a:lnTo>
                  <a:lnTo>
                    <a:pt x="466" y="666"/>
                  </a:lnTo>
                  <a:lnTo>
                    <a:pt x="440" y="676"/>
                  </a:lnTo>
                  <a:lnTo>
                    <a:pt x="412" y="684"/>
                  </a:lnTo>
                  <a:lnTo>
                    <a:pt x="382" y="688"/>
                  </a:lnTo>
                  <a:lnTo>
                    <a:pt x="352" y="692"/>
                  </a:lnTo>
                  <a:lnTo>
                    <a:pt x="322" y="694"/>
                  </a:lnTo>
                  <a:lnTo>
                    <a:pt x="304" y="694"/>
                  </a:lnTo>
                  <a:lnTo>
                    <a:pt x="274" y="692"/>
                  </a:lnTo>
                  <a:lnTo>
                    <a:pt x="244" y="688"/>
                  </a:lnTo>
                  <a:lnTo>
                    <a:pt x="214" y="684"/>
                  </a:lnTo>
                  <a:lnTo>
                    <a:pt x="186" y="676"/>
                  </a:lnTo>
                  <a:lnTo>
                    <a:pt x="160" y="666"/>
                  </a:lnTo>
                  <a:lnTo>
                    <a:pt x="134" y="654"/>
                  </a:lnTo>
                  <a:lnTo>
                    <a:pt x="112" y="642"/>
                  </a:lnTo>
                  <a:lnTo>
                    <a:pt x="90" y="628"/>
                  </a:lnTo>
                  <a:lnTo>
                    <a:pt x="70" y="612"/>
                  </a:lnTo>
                  <a:lnTo>
                    <a:pt x="52" y="594"/>
                  </a:lnTo>
                  <a:lnTo>
                    <a:pt x="38" y="576"/>
                  </a:lnTo>
                  <a:lnTo>
                    <a:pt x="24" y="556"/>
                  </a:lnTo>
                  <a:lnTo>
                    <a:pt x="14" y="534"/>
                  </a:lnTo>
                  <a:lnTo>
                    <a:pt x="8" y="514"/>
                  </a:lnTo>
                  <a:lnTo>
                    <a:pt x="2" y="490"/>
                  </a:lnTo>
                  <a:lnTo>
                    <a:pt x="0" y="468"/>
                  </a:lnTo>
                  <a:lnTo>
                    <a:pt x="0" y="226"/>
                  </a:lnTo>
                  <a:lnTo>
                    <a:pt x="2" y="202"/>
                  </a:lnTo>
                  <a:lnTo>
                    <a:pt x="8" y="180"/>
                  </a:lnTo>
                  <a:lnTo>
                    <a:pt x="14" y="158"/>
                  </a:lnTo>
                  <a:lnTo>
                    <a:pt x="24" y="138"/>
                  </a:lnTo>
                  <a:lnTo>
                    <a:pt x="38" y="118"/>
                  </a:lnTo>
                  <a:lnTo>
                    <a:pt x="52" y="100"/>
                  </a:lnTo>
                  <a:lnTo>
                    <a:pt x="70" y="82"/>
                  </a:lnTo>
                  <a:lnTo>
                    <a:pt x="90" y="66"/>
                  </a:lnTo>
                  <a:lnTo>
                    <a:pt x="112" y="52"/>
                  </a:lnTo>
                  <a:lnTo>
                    <a:pt x="134" y="38"/>
                  </a:lnTo>
                  <a:lnTo>
                    <a:pt x="160" y="28"/>
                  </a:lnTo>
                  <a:lnTo>
                    <a:pt x="186" y="18"/>
                  </a:lnTo>
                  <a:lnTo>
                    <a:pt x="214" y="10"/>
                  </a:lnTo>
                  <a:lnTo>
                    <a:pt x="244" y="4"/>
                  </a:lnTo>
                  <a:lnTo>
                    <a:pt x="274" y="2"/>
                  </a:lnTo>
                  <a:lnTo>
                    <a:pt x="304" y="0"/>
                  </a:lnTo>
                  <a:lnTo>
                    <a:pt x="322" y="0"/>
                  </a:lnTo>
                  <a:lnTo>
                    <a:pt x="352" y="2"/>
                  </a:lnTo>
                  <a:lnTo>
                    <a:pt x="382" y="4"/>
                  </a:lnTo>
                  <a:lnTo>
                    <a:pt x="412" y="10"/>
                  </a:lnTo>
                  <a:lnTo>
                    <a:pt x="440" y="18"/>
                  </a:lnTo>
                  <a:lnTo>
                    <a:pt x="466" y="28"/>
                  </a:lnTo>
                  <a:lnTo>
                    <a:pt x="492" y="38"/>
                  </a:lnTo>
                  <a:lnTo>
                    <a:pt x="514" y="52"/>
                  </a:lnTo>
                  <a:lnTo>
                    <a:pt x="536" y="66"/>
                  </a:lnTo>
                  <a:lnTo>
                    <a:pt x="556" y="82"/>
                  </a:lnTo>
                  <a:lnTo>
                    <a:pt x="574" y="100"/>
                  </a:lnTo>
                  <a:lnTo>
                    <a:pt x="588" y="118"/>
                  </a:lnTo>
                  <a:lnTo>
                    <a:pt x="602" y="138"/>
                  </a:lnTo>
                  <a:lnTo>
                    <a:pt x="612" y="158"/>
                  </a:lnTo>
                  <a:lnTo>
                    <a:pt x="618" y="180"/>
                  </a:lnTo>
                  <a:lnTo>
                    <a:pt x="624" y="202"/>
                  </a:lnTo>
                  <a:lnTo>
                    <a:pt x="624" y="226"/>
                  </a:lnTo>
                  <a:lnTo>
                    <a:pt x="624" y="468"/>
                  </a:lnTo>
                  <a:close/>
                </a:path>
              </a:pathLst>
            </a:custGeom>
            <a:solidFill>
              <a:srgbClr val="ECC8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37" name="Freeform 875">
              <a:extLst>
                <a:ext uri="{FF2B5EF4-FFF2-40B4-BE49-F238E27FC236}">
                  <a16:creationId xmlns:a16="http://schemas.microsoft.com/office/drawing/2014/main" id="{D7AB8D69-F64C-404C-9F2E-F70CE960EACE}"/>
                </a:ext>
              </a:extLst>
            </p:cNvPr>
            <p:cNvSpPr>
              <a:spLocks/>
            </p:cNvSpPr>
            <p:nvPr/>
          </p:nvSpPr>
          <p:spPr bwMode="auto">
            <a:xfrm>
              <a:off x="4780" y="2288"/>
              <a:ext cx="78" cy="78"/>
            </a:xfrm>
            <a:custGeom>
              <a:avLst/>
              <a:gdLst>
                <a:gd name="T0" fmla="*/ 78 w 78"/>
                <a:gd name="T1" fmla="*/ 38 h 78"/>
                <a:gd name="T2" fmla="*/ 78 w 78"/>
                <a:gd name="T3" fmla="*/ 38 h 78"/>
                <a:gd name="T4" fmla="*/ 78 w 78"/>
                <a:gd name="T5" fmla="*/ 46 h 78"/>
                <a:gd name="T6" fmla="*/ 76 w 78"/>
                <a:gd name="T7" fmla="*/ 54 h 78"/>
                <a:gd name="T8" fmla="*/ 72 w 78"/>
                <a:gd name="T9" fmla="*/ 60 h 78"/>
                <a:gd name="T10" fmla="*/ 68 w 78"/>
                <a:gd name="T11" fmla="*/ 66 h 78"/>
                <a:gd name="T12" fmla="*/ 62 w 78"/>
                <a:gd name="T13" fmla="*/ 70 h 78"/>
                <a:gd name="T14" fmla="*/ 54 w 78"/>
                <a:gd name="T15" fmla="*/ 74 h 78"/>
                <a:gd name="T16" fmla="*/ 48 w 78"/>
                <a:gd name="T17" fmla="*/ 76 h 78"/>
                <a:gd name="T18" fmla="*/ 40 w 78"/>
                <a:gd name="T19" fmla="*/ 78 h 78"/>
                <a:gd name="T20" fmla="*/ 40 w 78"/>
                <a:gd name="T21" fmla="*/ 78 h 78"/>
                <a:gd name="T22" fmla="*/ 32 w 78"/>
                <a:gd name="T23" fmla="*/ 76 h 78"/>
                <a:gd name="T24" fmla="*/ 24 w 78"/>
                <a:gd name="T25" fmla="*/ 74 h 78"/>
                <a:gd name="T26" fmla="*/ 18 w 78"/>
                <a:gd name="T27" fmla="*/ 70 h 78"/>
                <a:gd name="T28" fmla="*/ 12 w 78"/>
                <a:gd name="T29" fmla="*/ 66 h 78"/>
                <a:gd name="T30" fmla="*/ 8 w 78"/>
                <a:gd name="T31" fmla="*/ 60 h 78"/>
                <a:gd name="T32" fmla="*/ 4 w 78"/>
                <a:gd name="T33" fmla="*/ 54 h 78"/>
                <a:gd name="T34" fmla="*/ 2 w 78"/>
                <a:gd name="T35" fmla="*/ 46 h 78"/>
                <a:gd name="T36" fmla="*/ 0 w 78"/>
                <a:gd name="T37" fmla="*/ 38 h 78"/>
                <a:gd name="T38" fmla="*/ 0 w 78"/>
                <a:gd name="T39" fmla="*/ 38 h 78"/>
                <a:gd name="T40" fmla="*/ 2 w 78"/>
                <a:gd name="T41" fmla="*/ 30 h 78"/>
                <a:gd name="T42" fmla="*/ 4 w 78"/>
                <a:gd name="T43" fmla="*/ 22 h 78"/>
                <a:gd name="T44" fmla="*/ 8 w 78"/>
                <a:gd name="T45" fmla="*/ 16 h 78"/>
                <a:gd name="T46" fmla="*/ 12 w 78"/>
                <a:gd name="T47" fmla="*/ 10 h 78"/>
                <a:gd name="T48" fmla="*/ 18 w 78"/>
                <a:gd name="T49" fmla="*/ 6 h 78"/>
                <a:gd name="T50" fmla="*/ 24 w 78"/>
                <a:gd name="T51" fmla="*/ 2 h 78"/>
                <a:gd name="T52" fmla="*/ 32 w 78"/>
                <a:gd name="T53" fmla="*/ 0 h 78"/>
                <a:gd name="T54" fmla="*/ 40 w 78"/>
                <a:gd name="T55" fmla="*/ 0 h 78"/>
                <a:gd name="T56" fmla="*/ 40 w 78"/>
                <a:gd name="T57" fmla="*/ 0 h 78"/>
                <a:gd name="T58" fmla="*/ 48 w 78"/>
                <a:gd name="T59" fmla="*/ 0 h 78"/>
                <a:gd name="T60" fmla="*/ 54 w 78"/>
                <a:gd name="T61" fmla="*/ 2 h 78"/>
                <a:gd name="T62" fmla="*/ 62 w 78"/>
                <a:gd name="T63" fmla="*/ 6 h 78"/>
                <a:gd name="T64" fmla="*/ 68 w 78"/>
                <a:gd name="T65" fmla="*/ 10 h 78"/>
                <a:gd name="T66" fmla="*/ 72 w 78"/>
                <a:gd name="T67" fmla="*/ 16 h 78"/>
                <a:gd name="T68" fmla="*/ 76 w 78"/>
                <a:gd name="T69" fmla="*/ 22 h 78"/>
                <a:gd name="T70" fmla="*/ 78 w 78"/>
                <a:gd name="T71" fmla="*/ 30 h 78"/>
                <a:gd name="T72" fmla="*/ 78 w 78"/>
                <a:gd name="T73" fmla="*/ 38 h 78"/>
                <a:gd name="T74" fmla="*/ 78 w 78"/>
                <a:gd name="T75" fmla="*/ 38 h 7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8"/>
                <a:gd name="T115" fmla="*/ 0 h 78"/>
                <a:gd name="T116" fmla="*/ 78 w 78"/>
                <a:gd name="T117" fmla="*/ 78 h 7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8" h="78">
                  <a:moveTo>
                    <a:pt x="78" y="38"/>
                  </a:moveTo>
                  <a:lnTo>
                    <a:pt x="78" y="38"/>
                  </a:lnTo>
                  <a:lnTo>
                    <a:pt x="78" y="46"/>
                  </a:lnTo>
                  <a:lnTo>
                    <a:pt x="76" y="54"/>
                  </a:lnTo>
                  <a:lnTo>
                    <a:pt x="72" y="60"/>
                  </a:lnTo>
                  <a:lnTo>
                    <a:pt x="68" y="66"/>
                  </a:lnTo>
                  <a:lnTo>
                    <a:pt x="62" y="70"/>
                  </a:lnTo>
                  <a:lnTo>
                    <a:pt x="54" y="74"/>
                  </a:lnTo>
                  <a:lnTo>
                    <a:pt x="48" y="76"/>
                  </a:lnTo>
                  <a:lnTo>
                    <a:pt x="40" y="78"/>
                  </a:lnTo>
                  <a:lnTo>
                    <a:pt x="32" y="76"/>
                  </a:lnTo>
                  <a:lnTo>
                    <a:pt x="24" y="74"/>
                  </a:lnTo>
                  <a:lnTo>
                    <a:pt x="18" y="70"/>
                  </a:lnTo>
                  <a:lnTo>
                    <a:pt x="12" y="66"/>
                  </a:lnTo>
                  <a:lnTo>
                    <a:pt x="8" y="60"/>
                  </a:lnTo>
                  <a:lnTo>
                    <a:pt x="4" y="54"/>
                  </a:lnTo>
                  <a:lnTo>
                    <a:pt x="2" y="46"/>
                  </a:lnTo>
                  <a:lnTo>
                    <a:pt x="0" y="38"/>
                  </a:lnTo>
                  <a:lnTo>
                    <a:pt x="2" y="30"/>
                  </a:lnTo>
                  <a:lnTo>
                    <a:pt x="4" y="22"/>
                  </a:lnTo>
                  <a:lnTo>
                    <a:pt x="8" y="16"/>
                  </a:lnTo>
                  <a:lnTo>
                    <a:pt x="12" y="10"/>
                  </a:lnTo>
                  <a:lnTo>
                    <a:pt x="18" y="6"/>
                  </a:lnTo>
                  <a:lnTo>
                    <a:pt x="24" y="2"/>
                  </a:lnTo>
                  <a:lnTo>
                    <a:pt x="32" y="0"/>
                  </a:lnTo>
                  <a:lnTo>
                    <a:pt x="40" y="0"/>
                  </a:lnTo>
                  <a:lnTo>
                    <a:pt x="48" y="0"/>
                  </a:lnTo>
                  <a:lnTo>
                    <a:pt x="54" y="2"/>
                  </a:lnTo>
                  <a:lnTo>
                    <a:pt x="62" y="6"/>
                  </a:lnTo>
                  <a:lnTo>
                    <a:pt x="68" y="10"/>
                  </a:lnTo>
                  <a:lnTo>
                    <a:pt x="72" y="16"/>
                  </a:lnTo>
                  <a:lnTo>
                    <a:pt x="76" y="22"/>
                  </a:lnTo>
                  <a:lnTo>
                    <a:pt x="78" y="30"/>
                  </a:lnTo>
                  <a:lnTo>
                    <a:pt x="78" y="3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38" name="Freeform 876">
              <a:extLst>
                <a:ext uri="{FF2B5EF4-FFF2-40B4-BE49-F238E27FC236}">
                  <a16:creationId xmlns:a16="http://schemas.microsoft.com/office/drawing/2014/main" id="{CEBA6281-8121-40F4-827A-D979B552A960}"/>
                </a:ext>
              </a:extLst>
            </p:cNvPr>
            <p:cNvSpPr>
              <a:spLocks/>
            </p:cNvSpPr>
            <p:nvPr/>
          </p:nvSpPr>
          <p:spPr bwMode="auto">
            <a:xfrm>
              <a:off x="5126" y="2244"/>
              <a:ext cx="184" cy="74"/>
            </a:xfrm>
            <a:custGeom>
              <a:avLst/>
              <a:gdLst>
                <a:gd name="T0" fmla="*/ 2 w 184"/>
                <a:gd name="T1" fmla="*/ 72 h 74"/>
                <a:gd name="T2" fmla="*/ 2 w 184"/>
                <a:gd name="T3" fmla="*/ 72 h 74"/>
                <a:gd name="T4" fmla="*/ 0 w 184"/>
                <a:gd name="T5" fmla="*/ 74 h 74"/>
                <a:gd name="T6" fmla="*/ 0 w 184"/>
                <a:gd name="T7" fmla="*/ 74 h 74"/>
                <a:gd name="T8" fmla="*/ 0 w 184"/>
                <a:gd name="T9" fmla="*/ 74 h 74"/>
                <a:gd name="T10" fmla="*/ 8 w 184"/>
                <a:gd name="T11" fmla="*/ 72 h 74"/>
                <a:gd name="T12" fmla="*/ 24 w 184"/>
                <a:gd name="T13" fmla="*/ 60 h 74"/>
                <a:gd name="T14" fmla="*/ 24 w 184"/>
                <a:gd name="T15" fmla="*/ 60 h 74"/>
                <a:gd name="T16" fmla="*/ 52 w 184"/>
                <a:gd name="T17" fmla="*/ 42 h 74"/>
                <a:gd name="T18" fmla="*/ 74 w 184"/>
                <a:gd name="T19" fmla="*/ 28 h 74"/>
                <a:gd name="T20" fmla="*/ 94 w 184"/>
                <a:gd name="T21" fmla="*/ 18 h 74"/>
                <a:gd name="T22" fmla="*/ 110 w 184"/>
                <a:gd name="T23" fmla="*/ 12 h 74"/>
                <a:gd name="T24" fmla="*/ 126 w 184"/>
                <a:gd name="T25" fmla="*/ 10 h 74"/>
                <a:gd name="T26" fmla="*/ 144 w 184"/>
                <a:gd name="T27" fmla="*/ 10 h 74"/>
                <a:gd name="T28" fmla="*/ 162 w 184"/>
                <a:gd name="T29" fmla="*/ 14 h 74"/>
                <a:gd name="T30" fmla="*/ 184 w 184"/>
                <a:gd name="T31" fmla="*/ 22 h 74"/>
                <a:gd name="T32" fmla="*/ 184 w 184"/>
                <a:gd name="T33" fmla="*/ 22 h 74"/>
                <a:gd name="T34" fmla="*/ 180 w 184"/>
                <a:gd name="T35" fmla="*/ 20 h 74"/>
                <a:gd name="T36" fmla="*/ 172 w 184"/>
                <a:gd name="T37" fmla="*/ 14 h 74"/>
                <a:gd name="T38" fmla="*/ 158 w 184"/>
                <a:gd name="T39" fmla="*/ 6 h 74"/>
                <a:gd name="T40" fmla="*/ 140 w 184"/>
                <a:gd name="T41" fmla="*/ 0 h 74"/>
                <a:gd name="T42" fmla="*/ 128 w 184"/>
                <a:gd name="T43" fmla="*/ 0 h 74"/>
                <a:gd name="T44" fmla="*/ 116 w 184"/>
                <a:gd name="T45" fmla="*/ 0 h 74"/>
                <a:gd name="T46" fmla="*/ 102 w 184"/>
                <a:gd name="T47" fmla="*/ 2 h 74"/>
                <a:gd name="T48" fmla="*/ 86 w 184"/>
                <a:gd name="T49" fmla="*/ 6 h 74"/>
                <a:gd name="T50" fmla="*/ 70 w 184"/>
                <a:gd name="T51" fmla="*/ 12 h 74"/>
                <a:gd name="T52" fmla="*/ 52 w 184"/>
                <a:gd name="T53" fmla="*/ 22 h 74"/>
                <a:gd name="T54" fmla="*/ 34 w 184"/>
                <a:gd name="T55" fmla="*/ 34 h 74"/>
                <a:gd name="T56" fmla="*/ 12 w 184"/>
                <a:gd name="T57" fmla="*/ 50 h 74"/>
                <a:gd name="T58" fmla="*/ 12 w 184"/>
                <a:gd name="T59" fmla="*/ 50 h 74"/>
                <a:gd name="T60" fmla="*/ 8 w 184"/>
                <a:gd name="T61" fmla="*/ 58 h 74"/>
                <a:gd name="T62" fmla="*/ 4 w 184"/>
                <a:gd name="T63" fmla="*/ 66 h 74"/>
                <a:gd name="T64" fmla="*/ 2 w 184"/>
                <a:gd name="T65" fmla="*/ 72 h 74"/>
                <a:gd name="T66" fmla="*/ 2 w 184"/>
                <a:gd name="T67" fmla="*/ 72 h 7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84"/>
                <a:gd name="T103" fmla="*/ 0 h 74"/>
                <a:gd name="T104" fmla="*/ 184 w 184"/>
                <a:gd name="T105" fmla="*/ 74 h 7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84" h="74">
                  <a:moveTo>
                    <a:pt x="2" y="72"/>
                  </a:moveTo>
                  <a:lnTo>
                    <a:pt x="2" y="72"/>
                  </a:lnTo>
                  <a:lnTo>
                    <a:pt x="0" y="74"/>
                  </a:lnTo>
                  <a:lnTo>
                    <a:pt x="8" y="72"/>
                  </a:lnTo>
                  <a:lnTo>
                    <a:pt x="24" y="60"/>
                  </a:lnTo>
                  <a:lnTo>
                    <a:pt x="52" y="42"/>
                  </a:lnTo>
                  <a:lnTo>
                    <a:pt x="74" y="28"/>
                  </a:lnTo>
                  <a:lnTo>
                    <a:pt x="94" y="18"/>
                  </a:lnTo>
                  <a:lnTo>
                    <a:pt x="110" y="12"/>
                  </a:lnTo>
                  <a:lnTo>
                    <a:pt x="126" y="10"/>
                  </a:lnTo>
                  <a:lnTo>
                    <a:pt x="144" y="10"/>
                  </a:lnTo>
                  <a:lnTo>
                    <a:pt x="162" y="14"/>
                  </a:lnTo>
                  <a:lnTo>
                    <a:pt x="184" y="22"/>
                  </a:lnTo>
                  <a:lnTo>
                    <a:pt x="180" y="20"/>
                  </a:lnTo>
                  <a:lnTo>
                    <a:pt x="172" y="14"/>
                  </a:lnTo>
                  <a:lnTo>
                    <a:pt x="158" y="6"/>
                  </a:lnTo>
                  <a:lnTo>
                    <a:pt x="140" y="0"/>
                  </a:lnTo>
                  <a:lnTo>
                    <a:pt x="128" y="0"/>
                  </a:lnTo>
                  <a:lnTo>
                    <a:pt x="116" y="0"/>
                  </a:lnTo>
                  <a:lnTo>
                    <a:pt x="102" y="2"/>
                  </a:lnTo>
                  <a:lnTo>
                    <a:pt x="86" y="6"/>
                  </a:lnTo>
                  <a:lnTo>
                    <a:pt x="70" y="12"/>
                  </a:lnTo>
                  <a:lnTo>
                    <a:pt x="52" y="22"/>
                  </a:lnTo>
                  <a:lnTo>
                    <a:pt x="34" y="34"/>
                  </a:lnTo>
                  <a:lnTo>
                    <a:pt x="12" y="50"/>
                  </a:lnTo>
                  <a:lnTo>
                    <a:pt x="8" y="58"/>
                  </a:lnTo>
                  <a:lnTo>
                    <a:pt x="4" y="66"/>
                  </a:lnTo>
                  <a:lnTo>
                    <a:pt x="2" y="72"/>
                  </a:lnTo>
                  <a:close/>
                </a:path>
              </a:pathLst>
            </a:custGeom>
            <a:solidFill>
              <a:srgbClr val="CFC1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39" name="Freeform 877">
              <a:extLst>
                <a:ext uri="{FF2B5EF4-FFF2-40B4-BE49-F238E27FC236}">
                  <a16:creationId xmlns:a16="http://schemas.microsoft.com/office/drawing/2014/main" id="{2943DD83-5F40-4C50-A87D-B8B244726179}"/>
                </a:ext>
              </a:extLst>
            </p:cNvPr>
            <p:cNvSpPr>
              <a:spLocks/>
            </p:cNvSpPr>
            <p:nvPr/>
          </p:nvSpPr>
          <p:spPr bwMode="auto">
            <a:xfrm>
              <a:off x="4732" y="2240"/>
              <a:ext cx="174" cy="88"/>
            </a:xfrm>
            <a:custGeom>
              <a:avLst/>
              <a:gdLst>
                <a:gd name="T0" fmla="*/ 174 w 174"/>
                <a:gd name="T1" fmla="*/ 84 h 88"/>
                <a:gd name="T2" fmla="*/ 174 w 174"/>
                <a:gd name="T3" fmla="*/ 84 h 88"/>
                <a:gd name="T4" fmla="*/ 174 w 174"/>
                <a:gd name="T5" fmla="*/ 86 h 88"/>
                <a:gd name="T6" fmla="*/ 174 w 174"/>
                <a:gd name="T7" fmla="*/ 86 h 88"/>
                <a:gd name="T8" fmla="*/ 172 w 174"/>
                <a:gd name="T9" fmla="*/ 88 h 88"/>
                <a:gd name="T10" fmla="*/ 170 w 174"/>
                <a:gd name="T11" fmla="*/ 86 h 88"/>
                <a:gd name="T12" fmla="*/ 166 w 174"/>
                <a:gd name="T13" fmla="*/ 84 h 88"/>
                <a:gd name="T14" fmla="*/ 154 w 174"/>
                <a:gd name="T15" fmla="*/ 68 h 88"/>
                <a:gd name="T16" fmla="*/ 154 w 174"/>
                <a:gd name="T17" fmla="*/ 68 h 88"/>
                <a:gd name="T18" fmla="*/ 144 w 174"/>
                <a:gd name="T19" fmla="*/ 56 h 88"/>
                <a:gd name="T20" fmla="*/ 130 w 174"/>
                <a:gd name="T21" fmla="*/ 44 h 88"/>
                <a:gd name="T22" fmla="*/ 114 w 174"/>
                <a:gd name="T23" fmla="*/ 32 h 88"/>
                <a:gd name="T24" fmla="*/ 94 w 174"/>
                <a:gd name="T25" fmla="*/ 22 h 88"/>
                <a:gd name="T26" fmla="*/ 72 w 174"/>
                <a:gd name="T27" fmla="*/ 14 h 88"/>
                <a:gd name="T28" fmla="*/ 50 w 174"/>
                <a:gd name="T29" fmla="*/ 8 h 88"/>
                <a:gd name="T30" fmla="*/ 26 w 174"/>
                <a:gd name="T31" fmla="*/ 6 h 88"/>
                <a:gd name="T32" fmla="*/ 14 w 174"/>
                <a:gd name="T33" fmla="*/ 6 h 88"/>
                <a:gd name="T34" fmla="*/ 0 w 174"/>
                <a:gd name="T35" fmla="*/ 8 h 88"/>
                <a:gd name="T36" fmla="*/ 0 w 174"/>
                <a:gd name="T37" fmla="*/ 8 h 88"/>
                <a:gd name="T38" fmla="*/ 14 w 174"/>
                <a:gd name="T39" fmla="*/ 4 h 88"/>
                <a:gd name="T40" fmla="*/ 30 w 174"/>
                <a:gd name="T41" fmla="*/ 0 h 88"/>
                <a:gd name="T42" fmla="*/ 52 w 174"/>
                <a:gd name="T43" fmla="*/ 0 h 88"/>
                <a:gd name="T44" fmla="*/ 64 w 174"/>
                <a:gd name="T45" fmla="*/ 0 h 88"/>
                <a:gd name="T46" fmla="*/ 76 w 174"/>
                <a:gd name="T47" fmla="*/ 2 h 88"/>
                <a:gd name="T48" fmla="*/ 90 w 174"/>
                <a:gd name="T49" fmla="*/ 6 h 88"/>
                <a:gd name="T50" fmla="*/ 104 w 174"/>
                <a:gd name="T51" fmla="*/ 12 h 88"/>
                <a:gd name="T52" fmla="*/ 120 w 174"/>
                <a:gd name="T53" fmla="*/ 20 h 88"/>
                <a:gd name="T54" fmla="*/ 134 w 174"/>
                <a:gd name="T55" fmla="*/ 30 h 88"/>
                <a:gd name="T56" fmla="*/ 150 w 174"/>
                <a:gd name="T57" fmla="*/ 44 h 88"/>
                <a:gd name="T58" fmla="*/ 166 w 174"/>
                <a:gd name="T59" fmla="*/ 60 h 88"/>
                <a:gd name="T60" fmla="*/ 166 w 174"/>
                <a:gd name="T61" fmla="*/ 60 h 88"/>
                <a:gd name="T62" fmla="*/ 170 w 174"/>
                <a:gd name="T63" fmla="*/ 68 h 88"/>
                <a:gd name="T64" fmla="*/ 174 w 174"/>
                <a:gd name="T65" fmla="*/ 76 h 88"/>
                <a:gd name="T66" fmla="*/ 174 w 174"/>
                <a:gd name="T67" fmla="*/ 84 h 88"/>
                <a:gd name="T68" fmla="*/ 174 w 174"/>
                <a:gd name="T69" fmla="*/ 84 h 8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74"/>
                <a:gd name="T106" fmla="*/ 0 h 88"/>
                <a:gd name="T107" fmla="*/ 174 w 174"/>
                <a:gd name="T108" fmla="*/ 88 h 8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74" h="88">
                  <a:moveTo>
                    <a:pt x="174" y="84"/>
                  </a:moveTo>
                  <a:lnTo>
                    <a:pt x="174" y="84"/>
                  </a:lnTo>
                  <a:lnTo>
                    <a:pt x="174" y="86"/>
                  </a:lnTo>
                  <a:lnTo>
                    <a:pt x="172" y="88"/>
                  </a:lnTo>
                  <a:lnTo>
                    <a:pt x="170" y="86"/>
                  </a:lnTo>
                  <a:lnTo>
                    <a:pt x="166" y="84"/>
                  </a:lnTo>
                  <a:lnTo>
                    <a:pt x="154" y="68"/>
                  </a:lnTo>
                  <a:lnTo>
                    <a:pt x="144" y="56"/>
                  </a:lnTo>
                  <a:lnTo>
                    <a:pt x="130" y="44"/>
                  </a:lnTo>
                  <a:lnTo>
                    <a:pt x="114" y="32"/>
                  </a:lnTo>
                  <a:lnTo>
                    <a:pt x="94" y="22"/>
                  </a:lnTo>
                  <a:lnTo>
                    <a:pt x="72" y="14"/>
                  </a:lnTo>
                  <a:lnTo>
                    <a:pt x="50" y="8"/>
                  </a:lnTo>
                  <a:lnTo>
                    <a:pt x="26" y="6"/>
                  </a:lnTo>
                  <a:lnTo>
                    <a:pt x="14" y="6"/>
                  </a:lnTo>
                  <a:lnTo>
                    <a:pt x="0" y="8"/>
                  </a:lnTo>
                  <a:lnTo>
                    <a:pt x="14" y="4"/>
                  </a:lnTo>
                  <a:lnTo>
                    <a:pt x="30" y="0"/>
                  </a:lnTo>
                  <a:lnTo>
                    <a:pt x="52" y="0"/>
                  </a:lnTo>
                  <a:lnTo>
                    <a:pt x="64" y="0"/>
                  </a:lnTo>
                  <a:lnTo>
                    <a:pt x="76" y="2"/>
                  </a:lnTo>
                  <a:lnTo>
                    <a:pt x="90" y="6"/>
                  </a:lnTo>
                  <a:lnTo>
                    <a:pt x="104" y="12"/>
                  </a:lnTo>
                  <a:lnTo>
                    <a:pt x="120" y="20"/>
                  </a:lnTo>
                  <a:lnTo>
                    <a:pt x="134" y="30"/>
                  </a:lnTo>
                  <a:lnTo>
                    <a:pt x="150" y="44"/>
                  </a:lnTo>
                  <a:lnTo>
                    <a:pt x="166" y="60"/>
                  </a:lnTo>
                  <a:lnTo>
                    <a:pt x="170" y="68"/>
                  </a:lnTo>
                  <a:lnTo>
                    <a:pt x="174" y="76"/>
                  </a:lnTo>
                  <a:lnTo>
                    <a:pt x="174" y="84"/>
                  </a:lnTo>
                  <a:close/>
                </a:path>
              </a:pathLst>
            </a:custGeom>
            <a:solidFill>
              <a:srgbClr val="CFC1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0" name="Freeform 878">
              <a:extLst>
                <a:ext uri="{FF2B5EF4-FFF2-40B4-BE49-F238E27FC236}">
                  <a16:creationId xmlns:a16="http://schemas.microsoft.com/office/drawing/2014/main" id="{D526AF04-0C05-474A-B851-6D415EC84220}"/>
                </a:ext>
              </a:extLst>
            </p:cNvPr>
            <p:cNvSpPr>
              <a:spLocks/>
            </p:cNvSpPr>
            <p:nvPr/>
          </p:nvSpPr>
          <p:spPr bwMode="auto">
            <a:xfrm>
              <a:off x="4992" y="2390"/>
              <a:ext cx="58" cy="30"/>
            </a:xfrm>
            <a:custGeom>
              <a:avLst/>
              <a:gdLst>
                <a:gd name="T0" fmla="*/ 28 w 58"/>
                <a:gd name="T1" fmla="*/ 2 h 30"/>
                <a:gd name="T2" fmla="*/ 28 w 58"/>
                <a:gd name="T3" fmla="*/ 2 h 30"/>
                <a:gd name="T4" fmla="*/ 18 w 58"/>
                <a:gd name="T5" fmla="*/ 2 h 30"/>
                <a:gd name="T6" fmla="*/ 10 w 58"/>
                <a:gd name="T7" fmla="*/ 2 h 30"/>
                <a:gd name="T8" fmla="*/ 2 w 58"/>
                <a:gd name="T9" fmla="*/ 6 h 30"/>
                <a:gd name="T10" fmla="*/ 2 w 58"/>
                <a:gd name="T11" fmla="*/ 6 h 30"/>
                <a:gd name="T12" fmla="*/ 0 w 58"/>
                <a:gd name="T13" fmla="*/ 10 h 30"/>
                <a:gd name="T14" fmla="*/ 0 w 58"/>
                <a:gd name="T15" fmla="*/ 14 h 30"/>
                <a:gd name="T16" fmla="*/ 4 w 58"/>
                <a:gd name="T17" fmla="*/ 18 h 30"/>
                <a:gd name="T18" fmla="*/ 10 w 58"/>
                <a:gd name="T19" fmla="*/ 22 h 30"/>
                <a:gd name="T20" fmla="*/ 22 w 58"/>
                <a:gd name="T21" fmla="*/ 28 h 30"/>
                <a:gd name="T22" fmla="*/ 30 w 58"/>
                <a:gd name="T23" fmla="*/ 30 h 30"/>
                <a:gd name="T24" fmla="*/ 30 w 58"/>
                <a:gd name="T25" fmla="*/ 30 h 30"/>
                <a:gd name="T26" fmla="*/ 38 w 58"/>
                <a:gd name="T27" fmla="*/ 28 h 30"/>
                <a:gd name="T28" fmla="*/ 48 w 58"/>
                <a:gd name="T29" fmla="*/ 24 h 30"/>
                <a:gd name="T30" fmla="*/ 54 w 58"/>
                <a:gd name="T31" fmla="*/ 16 h 30"/>
                <a:gd name="T32" fmla="*/ 58 w 58"/>
                <a:gd name="T33" fmla="*/ 10 h 30"/>
                <a:gd name="T34" fmla="*/ 58 w 58"/>
                <a:gd name="T35" fmla="*/ 10 h 30"/>
                <a:gd name="T36" fmla="*/ 58 w 58"/>
                <a:gd name="T37" fmla="*/ 6 h 30"/>
                <a:gd name="T38" fmla="*/ 56 w 58"/>
                <a:gd name="T39" fmla="*/ 4 h 30"/>
                <a:gd name="T40" fmla="*/ 46 w 58"/>
                <a:gd name="T41" fmla="*/ 2 h 30"/>
                <a:gd name="T42" fmla="*/ 36 w 58"/>
                <a:gd name="T43" fmla="*/ 0 h 30"/>
                <a:gd name="T44" fmla="*/ 28 w 58"/>
                <a:gd name="T45" fmla="*/ 2 h 30"/>
                <a:gd name="T46" fmla="*/ 28 w 58"/>
                <a:gd name="T47" fmla="*/ 2 h 3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8"/>
                <a:gd name="T73" fmla="*/ 0 h 30"/>
                <a:gd name="T74" fmla="*/ 58 w 58"/>
                <a:gd name="T75" fmla="*/ 30 h 30"/>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8" h="30">
                  <a:moveTo>
                    <a:pt x="28" y="2"/>
                  </a:moveTo>
                  <a:lnTo>
                    <a:pt x="28" y="2"/>
                  </a:lnTo>
                  <a:lnTo>
                    <a:pt x="18" y="2"/>
                  </a:lnTo>
                  <a:lnTo>
                    <a:pt x="10" y="2"/>
                  </a:lnTo>
                  <a:lnTo>
                    <a:pt x="2" y="6"/>
                  </a:lnTo>
                  <a:lnTo>
                    <a:pt x="0" y="10"/>
                  </a:lnTo>
                  <a:lnTo>
                    <a:pt x="0" y="14"/>
                  </a:lnTo>
                  <a:lnTo>
                    <a:pt x="4" y="18"/>
                  </a:lnTo>
                  <a:lnTo>
                    <a:pt x="10" y="22"/>
                  </a:lnTo>
                  <a:lnTo>
                    <a:pt x="22" y="28"/>
                  </a:lnTo>
                  <a:lnTo>
                    <a:pt x="30" y="30"/>
                  </a:lnTo>
                  <a:lnTo>
                    <a:pt x="38" y="28"/>
                  </a:lnTo>
                  <a:lnTo>
                    <a:pt x="48" y="24"/>
                  </a:lnTo>
                  <a:lnTo>
                    <a:pt x="54" y="16"/>
                  </a:lnTo>
                  <a:lnTo>
                    <a:pt x="58" y="10"/>
                  </a:lnTo>
                  <a:lnTo>
                    <a:pt x="58" y="6"/>
                  </a:lnTo>
                  <a:lnTo>
                    <a:pt x="56" y="4"/>
                  </a:lnTo>
                  <a:lnTo>
                    <a:pt x="46" y="2"/>
                  </a:lnTo>
                  <a:lnTo>
                    <a:pt x="36" y="0"/>
                  </a:lnTo>
                  <a:lnTo>
                    <a:pt x="28" y="2"/>
                  </a:lnTo>
                  <a:close/>
                </a:path>
              </a:pathLst>
            </a:custGeom>
            <a:solidFill>
              <a:srgbClr val="C2A07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1" name="Freeform 879">
              <a:extLst>
                <a:ext uri="{FF2B5EF4-FFF2-40B4-BE49-F238E27FC236}">
                  <a16:creationId xmlns:a16="http://schemas.microsoft.com/office/drawing/2014/main" id="{09160CD0-090B-4749-9EBC-541D530FF219}"/>
                </a:ext>
              </a:extLst>
            </p:cNvPr>
            <p:cNvSpPr>
              <a:spLocks/>
            </p:cNvSpPr>
            <p:nvPr/>
          </p:nvSpPr>
          <p:spPr bwMode="auto">
            <a:xfrm>
              <a:off x="4934" y="2524"/>
              <a:ext cx="188" cy="356"/>
            </a:xfrm>
            <a:custGeom>
              <a:avLst/>
              <a:gdLst>
                <a:gd name="T0" fmla="*/ 114 w 188"/>
                <a:gd name="T1" fmla="*/ 0 h 356"/>
                <a:gd name="T2" fmla="*/ 68 w 188"/>
                <a:gd name="T3" fmla="*/ 12 h 356"/>
                <a:gd name="T4" fmla="*/ 0 w 188"/>
                <a:gd name="T5" fmla="*/ 356 h 356"/>
                <a:gd name="T6" fmla="*/ 188 w 188"/>
                <a:gd name="T7" fmla="*/ 356 h 356"/>
                <a:gd name="T8" fmla="*/ 114 w 188"/>
                <a:gd name="T9" fmla="*/ 0 h 356"/>
                <a:gd name="T10" fmla="*/ 0 60000 65536"/>
                <a:gd name="T11" fmla="*/ 0 60000 65536"/>
                <a:gd name="T12" fmla="*/ 0 60000 65536"/>
                <a:gd name="T13" fmla="*/ 0 60000 65536"/>
                <a:gd name="T14" fmla="*/ 0 60000 65536"/>
                <a:gd name="T15" fmla="*/ 0 w 188"/>
                <a:gd name="T16" fmla="*/ 0 h 356"/>
                <a:gd name="T17" fmla="*/ 188 w 188"/>
                <a:gd name="T18" fmla="*/ 356 h 356"/>
              </a:gdLst>
              <a:ahLst/>
              <a:cxnLst>
                <a:cxn ang="T10">
                  <a:pos x="T0" y="T1"/>
                </a:cxn>
                <a:cxn ang="T11">
                  <a:pos x="T2" y="T3"/>
                </a:cxn>
                <a:cxn ang="T12">
                  <a:pos x="T4" y="T5"/>
                </a:cxn>
                <a:cxn ang="T13">
                  <a:pos x="T6" y="T7"/>
                </a:cxn>
                <a:cxn ang="T14">
                  <a:pos x="T8" y="T9"/>
                </a:cxn>
              </a:cxnLst>
              <a:rect l="T15" t="T16" r="T17" b="T18"/>
              <a:pathLst>
                <a:path w="188" h="356">
                  <a:moveTo>
                    <a:pt x="114" y="0"/>
                  </a:moveTo>
                  <a:lnTo>
                    <a:pt x="68" y="12"/>
                  </a:lnTo>
                  <a:lnTo>
                    <a:pt x="0" y="356"/>
                  </a:lnTo>
                  <a:lnTo>
                    <a:pt x="188" y="356"/>
                  </a:lnTo>
                  <a:lnTo>
                    <a:pt x="114" y="0"/>
                  </a:lnTo>
                  <a:close/>
                </a:path>
              </a:pathLst>
            </a:custGeom>
            <a:solidFill>
              <a:srgbClr val="ECC8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2" name="Freeform 880">
              <a:extLst>
                <a:ext uri="{FF2B5EF4-FFF2-40B4-BE49-F238E27FC236}">
                  <a16:creationId xmlns:a16="http://schemas.microsoft.com/office/drawing/2014/main" id="{6C76F8D3-BFCB-4606-ABF5-AFE0DE60B80E}"/>
                </a:ext>
              </a:extLst>
            </p:cNvPr>
            <p:cNvSpPr>
              <a:spLocks/>
            </p:cNvSpPr>
            <p:nvPr/>
          </p:nvSpPr>
          <p:spPr bwMode="auto">
            <a:xfrm>
              <a:off x="4980" y="2524"/>
              <a:ext cx="94" cy="128"/>
            </a:xfrm>
            <a:custGeom>
              <a:avLst/>
              <a:gdLst>
                <a:gd name="T0" fmla="*/ 68 w 94"/>
                <a:gd name="T1" fmla="*/ 0 h 128"/>
                <a:gd name="T2" fmla="*/ 22 w 94"/>
                <a:gd name="T3" fmla="*/ 12 h 128"/>
                <a:gd name="T4" fmla="*/ 0 w 94"/>
                <a:gd name="T5" fmla="*/ 128 h 128"/>
                <a:gd name="T6" fmla="*/ 94 w 94"/>
                <a:gd name="T7" fmla="*/ 128 h 128"/>
                <a:gd name="T8" fmla="*/ 68 w 94"/>
                <a:gd name="T9" fmla="*/ 0 h 128"/>
                <a:gd name="T10" fmla="*/ 0 60000 65536"/>
                <a:gd name="T11" fmla="*/ 0 60000 65536"/>
                <a:gd name="T12" fmla="*/ 0 60000 65536"/>
                <a:gd name="T13" fmla="*/ 0 60000 65536"/>
                <a:gd name="T14" fmla="*/ 0 60000 65536"/>
                <a:gd name="T15" fmla="*/ 0 w 94"/>
                <a:gd name="T16" fmla="*/ 0 h 128"/>
                <a:gd name="T17" fmla="*/ 94 w 94"/>
                <a:gd name="T18" fmla="*/ 128 h 128"/>
              </a:gdLst>
              <a:ahLst/>
              <a:cxnLst>
                <a:cxn ang="T10">
                  <a:pos x="T0" y="T1"/>
                </a:cxn>
                <a:cxn ang="T11">
                  <a:pos x="T2" y="T3"/>
                </a:cxn>
                <a:cxn ang="T12">
                  <a:pos x="T4" y="T5"/>
                </a:cxn>
                <a:cxn ang="T13">
                  <a:pos x="T6" y="T7"/>
                </a:cxn>
                <a:cxn ang="T14">
                  <a:pos x="T8" y="T9"/>
                </a:cxn>
              </a:cxnLst>
              <a:rect l="T15" t="T16" r="T17" b="T18"/>
              <a:pathLst>
                <a:path w="94" h="128">
                  <a:moveTo>
                    <a:pt x="68" y="0"/>
                  </a:moveTo>
                  <a:lnTo>
                    <a:pt x="22" y="12"/>
                  </a:lnTo>
                  <a:lnTo>
                    <a:pt x="0" y="128"/>
                  </a:lnTo>
                  <a:lnTo>
                    <a:pt x="94" y="128"/>
                  </a:lnTo>
                  <a:lnTo>
                    <a:pt x="68" y="0"/>
                  </a:lnTo>
                  <a:close/>
                </a:path>
              </a:pathLst>
            </a:custGeom>
            <a:solidFill>
              <a:srgbClr val="ECC8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3" name="Freeform 881">
              <a:extLst>
                <a:ext uri="{FF2B5EF4-FFF2-40B4-BE49-F238E27FC236}">
                  <a16:creationId xmlns:a16="http://schemas.microsoft.com/office/drawing/2014/main" id="{4CD01FD8-2465-4D03-9E24-7F199F7D33F2}"/>
                </a:ext>
              </a:extLst>
            </p:cNvPr>
            <p:cNvSpPr>
              <a:spLocks/>
            </p:cNvSpPr>
            <p:nvPr/>
          </p:nvSpPr>
          <p:spPr bwMode="auto">
            <a:xfrm>
              <a:off x="4934" y="2652"/>
              <a:ext cx="188" cy="228"/>
            </a:xfrm>
            <a:custGeom>
              <a:avLst/>
              <a:gdLst>
                <a:gd name="T0" fmla="*/ 46 w 188"/>
                <a:gd name="T1" fmla="*/ 0 h 228"/>
                <a:gd name="T2" fmla="*/ 0 w 188"/>
                <a:gd name="T3" fmla="*/ 228 h 228"/>
                <a:gd name="T4" fmla="*/ 188 w 188"/>
                <a:gd name="T5" fmla="*/ 228 h 228"/>
                <a:gd name="T6" fmla="*/ 140 w 188"/>
                <a:gd name="T7" fmla="*/ 0 h 228"/>
                <a:gd name="T8" fmla="*/ 46 w 188"/>
                <a:gd name="T9" fmla="*/ 0 h 228"/>
                <a:gd name="T10" fmla="*/ 0 60000 65536"/>
                <a:gd name="T11" fmla="*/ 0 60000 65536"/>
                <a:gd name="T12" fmla="*/ 0 60000 65536"/>
                <a:gd name="T13" fmla="*/ 0 60000 65536"/>
                <a:gd name="T14" fmla="*/ 0 60000 65536"/>
                <a:gd name="T15" fmla="*/ 0 w 188"/>
                <a:gd name="T16" fmla="*/ 0 h 228"/>
                <a:gd name="T17" fmla="*/ 188 w 188"/>
                <a:gd name="T18" fmla="*/ 228 h 228"/>
              </a:gdLst>
              <a:ahLst/>
              <a:cxnLst>
                <a:cxn ang="T10">
                  <a:pos x="T0" y="T1"/>
                </a:cxn>
                <a:cxn ang="T11">
                  <a:pos x="T2" y="T3"/>
                </a:cxn>
                <a:cxn ang="T12">
                  <a:pos x="T4" y="T5"/>
                </a:cxn>
                <a:cxn ang="T13">
                  <a:pos x="T6" y="T7"/>
                </a:cxn>
                <a:cxn ang="T14">
                  <a:pos x="T8" y="T9"/>
                </a:cxn>
              </a:cxnLst>
              <a:rect l="T15" t="T16" r="T17" b="T18"/>
              <a:pathLst>
                <a:path w="188" h="228">
                  <a:moveTo>
                    <a:pt x="46" y="0"/>
                  </a:moveTo>
                  <a:lnTo>
                    <a:pt x="0" y="228"/>
                  </a:lnTo>
                  <a:lnTo>
                    <a:pt x="188" y="228"/>
                  </a:lnTo>
                  <a:lnTo>
                    <a:pt x="140" y="0"/>
                  </a:lnTo>
                  <a:lnTo>
                    <a:pt x="46" y="0"/>
                  </a:lnTo>
                  <a:close/>
                </a:path>
              </a:pathLst>
            </a:custGeom>
            <a:solidFill>
              <a:srgbClr val="179F4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4" name="Freeform 882">
              <a:extLst>
                <a:ext uri="{FF2B5EF4-FFF2-40B4-BE49-F238E27FC236}">
                  <a16:creationId xmlns:a16="http://schemas.microsoft.com/office/drawing/2014/main" id="{0AFAC7B4-C7FA-4AFA-8955-9B98759EEAD6}"/>
                </a:ext>
              </a:extLst>
            </p:cNvPr>
            <p:cNvSpPr>
              <a:spLocks/>
            </p:cNvSpPr>
            <p:nvPr/>
          </p:nvSpPr>
          <p:spPr bwMode="auto">
            <a:xfrm>
              <a:off x="4760" y="2374"/>
              <a:ext cx="88" cy="88"/>
            </a:xfrm>
            <a:custGeom>
              <a:avLst/>
              <a:gdLst>
                <a:gd name="T0" fmla="*/ 88 w 88"/>
                <a:gd name="T1" fmla="*/ 44 h 88"/>
                <a:gd name="T2" fmla="*/ 88 w 88"/>
                <a:gd name="T3" fmla="*/ 44 h 88"/>
                <a:gd name="T4" fmla="*/ 88 w 88"/>
                <a:gd name="T5" fmla="*/ 52 h 88"/>
                <a:gd name="T6" fmla="*/ 86 w 88"/>
                <a:gd name="T7" fmla="*/ 62 h 88"/>
                <a:gd name="T8" fmla="*/ 80 w 88"/>
                <a:gd name="T9" fmla="*/ 68 h 88"/>
                <a:gd name="T10" fmla="*/ 76 w 88"/>
                <a:gd name="T11" fmla="*/ 76 h 88"/>
                <a:gd name="T12" fmla="*/ 68 w 88"/>
                <a:gd name="T13" fmla="*/ 80 h 88"/>
                <a:gd name="T14" fmla="*/ 62 w 88"/>
                <a:gd name="T15" fmla="*/ 84 h 88"/>
                <a:gd name="T16" fmla="*/ 52 w 88"/>
                <a:gd name="T17" fmla="*/ 88 h 88"/>
                <a:gd name="T18" fmla="*/ 44 w 88"/>
                <a:gd name="T19" fmla="*/ 88 h 88"/>
                <a:gd name="T20" fmla="*/ 44 w 88"/>
                <a:gd name="T21" fmla="*/ 88 h 88"/>
                <a:gd name="T22" fmla="*/ 34 w 88"/>
                <a:gd name="T23" fmla="*/ 88 h 88"/>
                <a:gd name="T24" fmla="*/ 26 w 88"/>
                <a:gd name="T25" fmla="*/ 84 h 88"/>
                <a:gd name="T26" fmla="*/ 20 w 88"/>
                <a:gd name="T27" fmla="*/ 80 h 88"/>
                <a:gd name="T28" fmla="*/ 12 w 88"/>
                <a:gd name="T29" fmla="*/ 76 h 88"/>
                <a:gd name="T30" fmla="*/ 6 w 88"/>
                <a:gd name="T31" fmla="*/ 68 h 88"/>
                <a:gd name="T32" fmla="*/ 2 w 88"/>
                <a:gd name="T33" fmla="*/ 62 h 88"/>
                <a:gd name="T34" fmla="*/ 0 w 88"/>
                <a:gd name="T35" fmla="*/ 52 h 88"/>
                <a:gd name="T36" fmla="*/ 0 w 88"/>
                <a:gd name="T37" fmla="*/ 44 h 88"/>
                <a:gd name="T38" fmla="*/ 0 w 88"/>
                <a:gd name="T39" fmla="*/ 44 h 88"/>
                <a:gd name="T40" fmla="*/ 0 w 88"/>
                <a:gd name="T41" fmla="*/ 34 h 88"/>
                <a:gd name="T42" fmla="*/ 2 w 88"/>
                <a:gd name="T43" fmla="*/ 26 h 88"/>
                <a:gd name="T44" fmla="*/ 6 w 88"/>
                <a:gd name="T45" fmla="*/ 18 h 88"/>
                <a:gd name="T46" fmla="*/ 12 w 88"/>
                <a:gd name="T47" fmla="*/ 12 h 88"/>
                <a:gd name="T48" fmla="*/ 20 w 88"/>
                <a:gd name="T49" fmla="*/ 6 h 88"/>
                <a:gd name="T50" fmla="*/ 26 w 88"/>
                <a:gd name="T51" fmla="*/ 2 h 88"/>
                <a:gd name="T52" fmla="*/ 34 w 88"/>
                <a:gd name="T53" fmla="*/ 0 h 88"/>
                <a:gd name="T54" fmla="*/ 44 w 88"/>
                <a:gd name="T55" fmla="*/ 0 h 88"/>
                <a:gd name="T56" fmla="*/ 44 w 88"/>
                <a:gd name="T57" fmla="*/ 0 h 88"/>
                <a:gd name="T58" fmla="*/ 52 w 88"/>
                <a:gd name="T59" fmla="*/ 0 h 88"/>
                <a:gd name="T60" fmla="*/ 62 w 88"/>
                <a:gd name="T61" fmla="*/ 2 h 88"/>
                <a:gd name="T62" fmla="*/ 68 w 88"/>
                <a:gd name="T63" fmla="*/ 6 h 88"/>
                <a:gd name="T64" fmla="*/ 76 w 88"/>
                <a:gd name="T65" fmla="*/ 12 h 88"/>
                <a:gd name="T66" fmla="*/ 80 w 88"/>
                <a:gd name="T67" fmla="*/ 18 h 88"/>
                <a:gd name="T68" fmla="*/ 86 w 88"/>
                <a:gd name="T69" fmla="*/ 26 h 88"/>
                <a:gd name="T70" fmla="*/ 88 w 88"/>
                <a:gd name="T71" fmla="*/ 34 h 88"/>
                <a:gd name="T72" fmla="*/ 88 w 88"/>
                <a:gd name="T73" fmla="*/ 44 h 88"/>
                <a:gd name="T74" fmla="*/ 88 w 88"/>
                <a:gd name="T75" fmla="*/ 44 h 8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8"/>
                <a:gd name="T115" fmla="*/ 0 h 88"/>
                <a:gd name="T116" fmla="*/ 88 w 88"/>
                <a:gd name="T117" fmla="*/ 88 h 8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8" h="88">
                  <a:moveTo>
                    <a:pt x="88" y="44"/>
                  </a:moveTo>
                  <a:lnTo>
                    <a:pt x="88" y="44"/>
                  </a:lnTo>
                  <a:lnTo>
                    <a:pt x="88" y="52"/>
                  </a:lnTo>
                  <a:lnTo>
                    <a:pt x="86" y="62"/>
                  </a:lnTo>
                  <a:lnTo>
                    <a:pt x="80" y="68"/>
                  </a:lnTo>
                  <a:lnTo>
                    <a:pt x="76" y="76"/>
                  </a:lnTo>
                  <a:lnTo>
                    <a:pt x="68" y="80"/>
                  </a:lnTo>
                  <a:lnTo>
                    <a:pt x="62" y="84"/>
                  </a:lnTo>
                  <a:lnTo>
                    <a:pt x="52" y="88"/>
                  </a:lnTo>
                  <a:lnTo>
                    <a:pt x="44" y="88"/>
                  </a:lnTo>
                  <a:lnTo>
                    <a:pt x="34" y="88"/>
                  </a:lnTo>
                  <a:lnTo>
                    <a:pt x="26" y="84"/>
                  </a:lnTo>
                  <a:lnTo>
                    <a:pt x="20" y="80"/>
                  </a:lnTo>
                  <a:lnTo>
                    <a:pt x="12" y="76"/>
                  </a:lnTo>
                  <a:lnTo>
                    <a:pt x="6" y="68"/>
                  </a:lnTo>
                  <a:lnTo>
                    <a:pt x="2" y="62"/>
                  </a:lnTo>
                  <a:lnTo>
                    <a:pt x="0" y="52"/>
                  </a:lnTo>
                  <a:lnTo>
                    <a:pt x="0" y="44"/>
                  </a:lnTo>
                  <a:lnTo>
                    <a:pt x="0" y="34"/>
                  </a:lnTo>
                  <a:lnTo>
                    <a:pt x="2" y="26"/>
                  </a:lnTo>
                  <a:lnTo>
                    <a:pt x="6" y="18"/>
                  </a:lnTo>
                  <a:lnTo>
                    <a:pt x="12" y="12"/>
                  </a:lnTo>
                  <a:lnTo>
                    <a:pt x="20" y="6"/>
                  </a:lnTo>
                  <a:lnTo>
                    <a:pt x="26" y="2"/>
                  </a:lnTo>
                  <a:lnTo>
                    <a:pt x="34" y="0"/>
                  </a:lnTo>
                  <a:lnTo>
                    <a:pt x="44" y="0"/>
                  </a:lnTo>
                  <a:lnTo>
                    <a:pt x="52" y="0"/>
                  </a:lnTo>
                  <a:lnTo>
                    <a:pt x="62" y="2"/>
                  </a:lnTo>
                  <a:lnTo>
                    <a:pt x="68" y="6"/>
                  </a:lnTo>
                  <a:lnTo>
                    <a:pt x="76" y="12"/>
                  </a:lnTo>
                  <a:lnTo>
                    <a:pt x="80" y="18"/>
                  </a:lnTo>
                  <a:lnTo>
                    <a:pt x="86" y="26"/>
                  </a:lnTo>
                  <a:lnTo>
                    <a:pt x="88" y="34"/>
                  </a:lnTo>
                  <a:lnTo>
                    <a:pt x="88" y="44"/>
                  </a:lnTo>
                  <a:close/>
                </a:path>
              </a:pathLst>
            </a:custGeom>
            <a:solidFill>
              <a:srgbClr val="ECC8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 name="Freeform 883">
              <a:extLst>
                <a:ext uri="{FF2B5EF4-FFF2-40B4-BE49-F238E27FC236}">
                  <a16:creationId xmlns:a16="http://schemas.microsoft.com/office/drawing/2014/main" id="{FBC6B02E-CE84-4890-9222-7216C9DCF213}"/>
                </a:ext>
              </a:extLst>
            </p:cNvPr>
            <p:cNvSpPr>
              <a:spLocks/>
            </p:cNvSpPr>
            <p:nvPr/>
          </p:nvSpPr>
          <p:spPr bwMode="auto">
            <a:xfrm>
              <a:off x="4760" y="2374"/>
              <a:ext cx="88" cy="88"/>
            </a:xfrm>
            <a:custGeom>
              <a:avLst/>
              <a:gdLst>
                <a:gd name="T0" fmla="*/ 44 w 88"/>
                <a:gd name="T1" fmla="*/ 0 h 88"/>
                <a:gd name="T2" fmla="*/ 44 w 88"/>
                <a:gd name="T3" fmla="*/ 0 h 88"/>
                <a:gd name="T4" fmla="*/ 52 w 88"/>
                <a:gd name="T5" fmla="*/ 2 h 88"/>
                <a:gd name="T6" fmla="*/ 60 w 88"/>
                <a:gd name="T7" fmla="*/ 4 h 88"/>
                <a:gd name="T8" fmla="*/ 68 w 88"/>
                <a:gd name="T9" fmla="*/ 8 h 88"/>
                <a:gd name="T10" fmla="*/ 74 w 88"/>
                <a:gd name="T11" fmla="*/ 12 h 88"/>
                <a:gd name="T12" fmla="*/ 80 w 88"/>
                <a:gd name="T13" fmla="*/ 20 h 88"/>
                <a:gd name="T14" fmla="*/ 84 w 88"/>
                <a:gd name="T15" fmla="*/ 26 h 88"/>
                <a:gd name="T16" fmla="*/ 86 w 88"/>
                <a:gd name="T17" fmla="*/ 34 h 88"/>
                <a:gd name="T18" fmla="*/ 88 w 88"/>
                <a:gd name="T19" fmla="*/ 44 h 88"/>
                <a:gd name="T20" fmla="*/ 88 w 88"/>
                <a:gd name="T21" fmla="*/ 44 h 88"/>
                <a:gd name="T22" fmla="*/ 86 w 88"/>
                <a:gd name="T23" fmla="*/ 52 h 88"/>
                <a:gd name="T24" fmla="*/ 84 w 88"/>
                <a:gd name="T25" fmla="*/ 60 h 88"/>
                <a:gd name="T26" fmla="*/ 80 w 88"/>
                <a:gd name="T27" fmla="*/ 68 h 88"/>
                <a:gd name="T28" fmla="*/ 74 w 88"/>
                <a:gd name="T29" fmla="*/ 74 h 88"/>
                <a:gd name="T30" fmla="*/ 68 w 88"/>
                <a:gd name="T31" fmla="*/ 80 h 88"/>
                <a:gd name="T32" fmla="*/ 60 w 88"/>
                <a:gd name="T33" fmla="*/ 84 h 88"/>
                <a:gd name="T34" fmla="*/ 52 w 88"/>
                <a:gd name="T35" fmla="*/ 86 h 88"/>
                <a:gd name="T36" fmla="*/ 44 w 88"/>
                <a:gd name="T37" fmla="*/ 88 h 88"/>
                <a:gd name="T38" fmla="*/ 44 w 88"/>
                <a:gd name="T39" fmla="*/ 88 h 88"/>
                <a:gd name="T40" fmla="*/ 36 w 88"/>
                <a:gd name="T41" fmla="*/ 86 h 88"/>
                <a:gd name="T42" fmla="*/ 26 w 88"/>
                <a:gd name="T43" fmla="*/ 84 h 88"/>
                <a:gd name="T44" fmla="*/ 20 w 88"/>
                <a:gd name="T45" fmla="*/ 80 h 88"/>
                <a:gd name="T46" fmla="*/ 14 w 88"/>
                <a:gd name="T47" fmla="*/ 74 h 88"/>
                <a:gd name="T48" fmla="*/ 8 w 88"/>
                <a:gd name="T49" fmla="*/ 68 h 88"/>
                <a:gd name="T50" fmla="*/ 4 w 88"/>
                <a:gd name="T51" fmla="*/ 60 h 88"/>
                <a:gd name="T52" fmla="*/ 2 w 88"/>
                <a:gd name="T53" fmla="*/ 52 h 88"/>
                <a:gd name="T54" fmla="*/ 0 w 88"/>
                <a:gd name="T55" fmla="*/ 44 h 88"/>
                <a:gd name="T56" fmla="*/ 0 w 88"/>
                <a:gd name="T57" fmla="*/ 44 h 88"/>
                <a:gd name="T58" fmla="*/ 2 w 88"/>
                <a:gd name="T59" fmla="*/ 34 h 88"/>
                <a:gd name="T60" fmla="*/ 4 w 88"/>
                <a:gd name="T61" fmla="*/ 26 h 88"/>
                <a:gd name="T62" fmla="*/ 8 w 88"/>
                <a:gd name="T63" fmla="*/ 20 h 88"/>
                <a:gd name="T64" fmla="*/ 14 w 88"/>
                <a:gd name="T65" fmla="*/ 12 h 88"/>
                <a:gd name="T66" fmla="*/ 20 w 88"/>
                <a:gd name="T67" fmla="*/ 8 h 88"/>
                <a:gd name="T68" fmla="*/ 26 w 88"/>
                <a:gd name="T69" fmla="*/ 4 h 88"/>
                <a:gd name="T70" fmla="*/ 36 w 88"/>
                <a:gd name="T71" fmla="*/ 2 h 88"/>
                <a:gd name="T72" fmla="*/ 44 w 88"/>
                <a:gd name="T73" fmla="*/ 0 h 88"/>
                <a:gd name="T74" fmla="*/ 44 w 88"/>
                <a:gd name="T75" fmla="*/ 0 h 8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8"/>
                <a:gd name="T115" fmla="*/ 0 h 88"/>
                <a:gd name="T116" fmla="*/ 88 w 88"/>
                <a:gd name="T117" fmla="*/ 88 h 8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8" h="88">
                  <a:moveTo>
                    <a:pt x="44" y="0"/>
                  </a:moveTo>
                  <a:lnTo>
                    <a:pt x="44" y="0"/>
                  </a:lnTo>
                  <a:lnTo>
                    <a:pt x="52" y="2"/>
                  </a:lnTo>
                  <a:lnTo>
                    <a:pt x="60" y="4"/>
                  </a:lnTo>
                  <a:lnTo>
                    <a:pt x="68" y="8"/>
                  </a:lnTo>
                  <a:lnTo>
                    <a:pt x="74" y="12"/>
                  </a:lnTo>
                  <a:lnTo>
                    <a:pt x="80" y="20"/>
                  </a:lnTo>
                  <a:lnTo>
                    <a:pt x="84" y="26"/>
                  </a:lnTo>
                  <a:lnTo>
                    <a:pt x="86" y="34"/>
                  </a:lnTo>
                  <a:lnTo>
                    <a:pt x="88" y="44"/>
                  </a:lnTo>
                  <a:lnTo>
                    <a:pt x="86" y="52"/>
                  </a:lnTo>
                  <a:lnTo>
                    <a:pt x="84" y="60"/>
                  </a:lnTo>
                  <a:lnTo>
                    <a:pt x="80" y="68"/>
                  </a:lnTo>
                  <a:lnTo>
                    <a:pt x="74" y="74"/>
                  </a:lnTo>
                  <a:lnTo>
                    <a:pt x="68" y="80"/>
                  </a:lnTo>
                  <a:lnTo>
                    <a:pt x="60" y="84"/>
                  </a:lnTo>
                  <a:lnTo>
                    <a:pt x="52" y="86"/>
                  </a:lnTo>
                  <a:lnTo>
                    <a:pt x="44" y="88"/>
                  </a:lnTo>
                  <a:lnTo>
                    <a:pt x="36" y="86"/>
                  </a:lnTo>
                  <a:lnTo>
                    <a:pt x="26" y="84"/>
                  </a:lnTo>
                  <a:lnTo>
                    <a:pt x="20" y="80"/>
                  </a:lnTo>
                  <a:lnTo>
                    <a:pt x="14" y="74"/>
                  </a:lnTo>
                  <a:lnTo>
                    <a:pt x="8" y="68"/>
                  </a:lnTo>
                  <a:lnTo>
                    <a:pt x="4" y="60"/>
                  </a:lnTo>
                  <a:lnTo>
                    <a:pt x="2" y="52"/>
                  </a:lnTo>
                  <a:lnTo>
                    <a:pt x="0" y="44"/>
                  </a:lnTo>
                  <a:lnTo>
                    <a:pt x="2" y="34"/>
                  </a:lnTo>
                  <a:lnTo>
                    <a:pt x="4" y="26"/>
                  </a:lnTo>
                  <a:lnTo>
                    <a:pt x="8" y="20"/>
                  </a:lnTo>
                  <a:lnTo>
                    <a:pt x="14" y="12"/>
                  </a:lnTo>
                  <a:lnTo>
                    <a:pt x="20" y="8"/>
                  </a:lnTo>
                  <a:lnTo>
                    <a:pt x="26" y="4"/>
                  </a:lnTo>
                  <a:lnTo>
                    <a:pt x="36" y="2"/>
                  </a:lnTo>
                  <a:lnTo>
                    <a:pt x="44" y="0"/>
                  </a:lnTo>
                  <a:close/>
                </a:path>
              </a:pathLst>
            </a:custGeom>
            <a:solidFill>
              <a:srgbClr val="ECC7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6" name="Freeform 884">
              <a:extLst>
                <a:ext uri="{FF2B5EF4-FFF2-40B4-BE49-F238E27FC236}">
                  <a16:creationId xmlns:a16="http://schemas.microsoft.com/office/drawing/2014/main" id="{8B62BC54-16BD-4B05-B68E-E8BF5CCC6744}"/>
                </a:ext>
              </a:extLst>
            </p:cNvPr>
            <p:cNvSpPr>
              <a:spLocks/>
            </p:cNvSpPr>
            <p:nvPr/>
          </p:nvSpPr>
          <p:spPr bwMode="auto">
            <a:xfrm>
              <a:off x="4762" y="2376"/>
              <a:ext cx="84" cy="84"/>
            </a:xfrm>
            <a:custGeom>
              <a:avLst/>
              <a:gdLst>
                <a:gd name="T0" fmla="*/ 42 w 84"/>
                <a:gd name="T1" fmla="*/ 0 h 84"/>
                <a:gd name="T2" fmla="*/ 42 w 84"/>
                <a:gd name="T3" fmla="*/ 0 h 84"/>
                <a:gd name="T4" fmla="*/ 50 w 84"/>
                <a:gd name="T5" fmla="*/ 0 h 84"/>
                <a:gd name="T6" fmla="*/ 58 w 84"/>
                <a:gd name="T7" fmla="*/ 2 h 84"/>
                <a:gd name="T8" fmla="*/ 66 w 84"/>
                <a:gd name="T9" fmla="*/ 6 h 84"/>
                <a:gd name="T10" fmla="*/ 72 w 84"/>
                <a:gd name="T11" fmla="*/ 12 h 84"/>
                <a:gd name="T12" fmla="*/ 78 w 84"/>
                <a:gd name="T13" fmla="*/ 18 h 84"/>
                <a:gd name="T14" fmla="*/ 82 w 84"/>
                <a:gd name="T15" fmla="*/ 26 h 84"/>
                <a:gd name="T16" fmla="*/ 84 w 84"/>
                <a:gd name="T17" fmla="*/ 34 h 84"/>
                <a:gd name="T18" fmla="*/ 84 w 84"/>
                <a:gd name="T19" fmla="*/ 42 h 84"/>
                <a:gd name="T20" fmla="*/ 84 w 84"/>
                <a:gd name="T21" fmla="*/ 42 h 84"/>
                <a:gd name="T22" fmla="*/ 84 w 84"/>
                <a:gd name="T23" fmla="*/ 50 h 84"/>
                <a:gd name="T24" fmla="*/ 82 w 84"/>
                <a:gd name="T25" fmla="*/ 58 h 84"/>
                <a:gd name="T26" fmla="*/ 78 w 84"/>
                <a:gd name="T27" fmla="*/ 66 h 84"/>
                <a:gd name="T28" fmla="*/ 72 w 84"/>
                <a:gd name="T29" fmla="*/ 72 h 84"/>
                <a:gd name="T30" fmla="*/ 66 w 84"/>
                <a:gd name="T31" fmla="*/ 76 h 84"/>
                <a:gd name="T32" fmla="*/ 58 w 84"/>
                <a:gd name="T33" fmla="*/ 80 h 84"/>
                <a:gd name="T34" fmla="*/ 50 w 84"/>
                <a:gd name="T35" fmla="*/ 84 h 84"/>
                <a:gd name="T36" fmla="*/ 42 w 84"/>
                <a:gd name="T37" fmla="*/ 84 h 84"/>
                <a:gd name="T38" fmla="*/ 42 w 84"/>
                <a:gd name="T39" fmla="*/ 84 h 84"/>
                <a:gd name="T40" fmla="*/ 34 w 84"/>
                <a:gd name="T41" fmla="*/ 84 h 84"/>
                <a:gd name="T42" fmla="*/ 26 w 84"/>
                <a:gd name="T43" fmla="*/ 80 h 84"/>
                <a:gd name="T44" fmla="*/ 18 w 84"/>
                <a:gd name="T45" fmla="*/ 76 h 84"/>
                <a:gd name="T46" fmla="*/ 12 w 84"/>
                <a:gd name="T47" fmla="*/ 72 h 84"/>
                <a:gd name="T48" fmla="*/ 6 w 84"/>
                <a:gd name="T49" fmla="*/ 66 h 84"/>
                <a:gd name="T50" fmla="*/ 2 w 84"/>
                <a:gd name="T51" fmla="*/ 58 h 84"/>
                <a:gd name="T52" fmla="*/ 0 w 84"/>
                <a:gd name="T53" fmla="*/ 50 h 84"/>
                <a:gd name="T54" fmla="*/ 0 w 84"/>
                <a:gd name="T55" fmla="*/ 42 h 84"/>
                <a:gd name="T56" fmla="*/ 0 w 84"/>
                <a:gd name="T57" fmla="*/ 42 h 84"/>
                <a:gd name="T58" fmla="*/ 0 w 84"/>
                <a:gd name="T59" fmla="*/ 34 h 84"/>
                <a:gd name="T60" fmla="*/ 2 w 84"/>
                <a:gd name="T61" fmla="*/ 26 h 84"/>
                <a:gd name="T62" fmla="*/ 6 w 84"/>
                <a:gd name="T63" fmla="*/ 18 h 84"/>
                <a:gd name="T64" fmla="*/ 12 w 84"/>
                <a:gd name="T65" fmla="*/ 12 h 84"/>
                <a:gd name="T66" fmla="*/ 18 w 84"/>
                <a:gd name="T67" fmla="*/ 6 h 84"/>
                <a:gd name="T68" fmla="*/ 26 w 84"/>
                <a:gd name="T69" fmla="*/ 2 h 84"/>
                <a:gd name="T70" fmla="*/ 34 w 84"/>
                <a:gd name="T71" fmla="*/ 0 h 84"/>
                <a:gd name="T72" fmla="*/ 42 w 84"/>
                <a:gd name="T73" fmla="*/ 0 h 84"/>
                <a:gd name="T74" fmla="*/ 42 w 84"/>
                <a:gd name="T75" fmla="*/ 0 h 8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4"/>
                <a:gd name="T115" fmla="*/ 0 h 84"/>
                <a:gd name="T116" fmla="*/ 84 w 84"/>
                <a:gd name="T117" fmla="*/ 84 h 8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4" h="84">
                  <a:moveTo>
                    <a:pt x="42" y="0"/>
                  </a:moveTo>
                  <a:lnTo>
                    <a:pt x="42" y="0"/>
                  </a:lnTo>
                  <a:lnTo>
                    <a:pt x="50" y="0"/>
                  </a:lnTo>
                  <a:lnTo>
                    <a:pt x="58" y="2"/>
                  </a:lnTo>
                  <a:lnTo>
                    <a:pt x="66" y="6"/>
                  </a:lnTo>
                  <a:lnTo>
                    <a:pt x="72" y="12"/>
                  </a:lnTo>
                  <a:lnTo>
                    <a:pt x="78" y="18"/>
                  </a:lnTo>
                  <a:lnTo>
                    <a:pt x="82" y="26"/>
                  </a:lnTo>
                  <a:lnTo>
                    <a:pt x="84" y="34"/>
                  </a:lnTo>
                  <a:lnTo>
                    <a:pt x="84" y="42"/>
                  </a:lnTo>
                  <a:lnTo>
                    <a:pt x="84" y="50"/>
                  </a:lnTo>
                  <a:lnTo>
                    <a:pt x="82" y="58"/>
                  </a:lnTo>
                  <a:lnTo>
                    <a:pt x="78" y="66"/>
                  </a:lnTo>
                  <a:lnTo>
                    <a:pt x="72" y="72"/>
                  </a:lnTo>
                  <a:lnTo>
                    <a:pt x="66" y="76"/>
                  </a:lnTo>
                  <a:lnTo>
                    <a:pt x="58" y="80"/>
                  </a:lnTo>
                  <a:lnTo>
                    <a:pt x="50" y="84"/>
                  </a:lnTo>
                  <a:lnTo>
                    <a:pt x="42" y="84"/>
                  </a:lnTo>
                  <a:lnTo>
                    <a:pt x="34" y="84"/>
                  </a:lnTo>
                  <a:lnTo>
                    <a:pt x="26" y="80"/>
                  </a:lnTo>
                  <a:lnTo>
                    <a:pt x="18" y="76"/>
                  </a:lnTo>
                  <a:lnTo>
                    <a:pt x="12" y="72"/>
                  </a:lnTo>
                  <a:lnTo>
                    <a:pt x="6" y="66"/>
                  </a:lnTo>
                  <a:lnTo>
                    <a:pt x="2" y="58"/>
                  </a:lnTo>
                  <a:lnTo>
                    <a:pt x="0" y="50"/>
                  </a:lnTo>
                  <a:lnTo>
                    <a:pt x="0" y="42"/>
                  </a:lnTo>
                  <a:lnTo>
                    <a:pt x="0" y="34"/>
                  </a:lnTo>
                  <a:lnTo>
                    <a:pt x="2" y="26"/>
                  </a:lnTo>
                  <a:lnTo>
                    <a:pt x="6" y="18"/>
                  </a:lnTo>
                  <a:lnTo>
                    <a:pt x="12" y="12"/>
                  </a:lnTo>
                  <a:lnTo>
                    <a:pt x="18" y="6"/>
                  </a:lnTo>
                  <a:lnTo>
                    <a:pt x="26" y="2"/>
                  </a:lnTo>
                  <a:lnTo>
                    <a:pt x="34" y="0"/>
                  </a:lnTo>
                  <a:lnTo>
                    <a:pt x="42" y="0"/>
                  </a:lnTo>
                  <a:close/>
                </a:path>
              </a:pathLst>
            </a:custGeom>
            <a:solidFill>
              <a:srgbClr val="ECC6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7" name="Freeform 885">
              <a:extLst>
                <a:ext uri="{FF2B5EF4-FFF2-40B4-BE49-F238E27FC236}">
                  <a16:creationId xmlns:a16="http://schemas.microsoft.com/office/drawing/2014/main" id="{3C49AFC0-7CF9-42A5-B6D6-0EE3EBBFB6CE}"/>
                </a:ext>
              </a:extLst>
            </p:cNvPr>
            <p:cNvSpPr>
              <a:spLocks/>
            </p:cNvSpPr>
            <p:nvPr/>
          </p:nvSpPr>
          <p:spPr bwMode="auto">
            <a:xfrm>
              <a:off x="4762" y="2376"/>
              <a:ext cx="84" cy="84"/>
            </a:xfrm>
            <a:custGeom>
              <a:avLst/>
              <a:gdLst>
                <a:gd name="T0" fmla="*/ 42 w 84"/>
                <a:gd name="T1" fmla="*/ 0 h 84"/>
                <a:gd name="T2" fmla="*/ 42 w 84"/>
                <a:gd name="T3" fmla="*/ 0 h 84"/>
                <a:gd name="T4" fmla="*/ 50 w 84"/>
                <a:gd name="T5" fmla="*/ 2 h 84"/>
                <a:gd name="T6" fmla="*/ 58 w 84"/>
                <a:gd name="T7" fmla="*/ 4 h 84"/>
                <a:gd name="T8" fmla="*/ 66 w 84"/>
                <a:gd name="T9" fmla="*/ 8 h 84"/>
                <a:gd name="T10" fmla="*/ 72 w 84"/>
                <a:gd name="T11" fmla="*/ 12 h 84"/>
                <a:gd name="T12" fmla="*/ 76 w 84"/>
                <a:gd name="T13" fmla="*/ 18 h 84"/>
                <a:gd name="T14" fmla="*/ 80 w 84"/>
                <a:gd name="T15" fmla="*/ 26 h 84"/>
                <a:gd name="T16" fmla="*/ 82 w 84"/>
                <a:gd name="T17" fmla="*/ 34 h 84"/>
                <a:gd name="T18" fmla="*/ 84 w 84"/>
                <a:gd name="T19" fmla="*/ 42 h 84"/>
                <a:gd name="T20" fmla="*/ 84 w 84"/>
                <a:gd name="T21" fmla="*/ 42 h 84"/>
                <a:gd name="T22" fmla="*/ 82 w 84"/>
                <a:gd name="T23" fmla="*/ 50 h 84"/>
                <a:gd name="T24" fmla="*/ 80 w 84"/>
                <a:gd name="T25" fmla="*/ 58 h 84"/>
                <a:gd name="T26" fmla="*/ 76 w 84"/>
                <a:gd name="T27" fmla="*/ 64 h 84"/>
                <a:gd name="T28" fmla="*/ 72 w 84"/>
                <a:gd name="T29" fmla="*/ 72 h 84"/>
                <a:gd name="T30" fmla="*/ 66 w 84"/>
                <a:gd name="T31" fmla="*/ 76 h 84"/>
                <a:gd name="T32" fmla="*/ 58 w 84"/>
                <a:gd name="T33" fmla="*/ 80 h 84"/>
                <a:gd name="T34" fmla="*/ 50 w 84"/>
                <a:gd name="T35" fmla="*/ 82 h 84"/>
                <a:gd name="T36" fmla="*/ 42 w 84"/>
                <a:gd name="T37" fmla="*/ 84 h 84"/>
                <a:gd name="T38" fmla="*/ 42 w 84"/>
                <a:gd name="T39" fmla="*/ 84 h 84"/>
                <a:gd name="T40" fmla="*/ 34 w 84"/>
                <a:gd name="T41" fmla="*/ 82 h 84"/>
                <a:gd name="T42" fmla="*/ 26 w 84"/>
                <a:gd name="T43" fmla="*/ 80 h 84"/>
                <a:gd name="T44" fmla="*/ 18 w 84"/>
                <a:gd name="T45" fmla="*/ 76 h 84"/>
                <a:gd name="T46" fmla="*/ 12 w 84"/>
                <a:gd name="T47" fmla="*/ 72 h 84"/>
                <a:gd name="T48" fmla="*/ 8 w 84"/>
                <a:gd name="T49" fmla="*/ 64 h 84"/>
                <a:gd name="T50" fmla="*/ 4 w 84"/>
                <a:gd name="T51" fmla="*/ 58 h 84"/>
                <a:gd name="T52" fmla="*/ 2 w 84"/>
                <a:gd name="T53" fmla="*/ 50 h 84"/>
                <a:gd name="T54" fmla="*/ 0 w 84"/>
                <a:gd name="T55" fmla="*/ 42 h 84"/>
                <a:gd name="T56" fmla="*/ 0 w 84"/>
                <a:gd name="T57" fmla="*/ 42 h 84"/>
                <a:gd name="T58" fmla="*/ 2 w 84"/>
                <a:gd name="T59" fmla="*/ 34 h 84"/>
                <a:gd name="T60" fmla="*/ 4 w 84"/>
                <a:gd name="T61" fmla="*/ 26 h 84"/>
                <a:gd name="T62" fmla="*/ 8 w 84"/>
                <a:gd name="T63" fmla="*/ 18 h 84"/>
                <a:gd name="T64" fmla="*/ 12 w 84"/>
                <a:gd name="T65" fmla="*/ 12 h 84"/>
                <a:gd name="T66" fmla="*/ 18 w 84"/>
                <a:gd name="T67" fmla="*/ 8 h 84"/>
                <a:gd name="T68" fmla="*/ 26 w 84"/>
                <a:gd name="T69" fmla="*/ 4 h 84"/>
                <a:gd name="T70" fmla="*/ 34 w 84"/>
                <a:gd name="T71" fmla="*/ 2 h 84"/>
                <a:gd name="T72" fmla="*/ 42 w 84"/>
                <a:gd name="T73" fmla="*/ 0 h 84"/>
                <a:gd name="T74" fmla="*/ 42 w 84"/>
                <a:gd name="T75" fmla="*/ 0 h 8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4"/>
                <a:gd name="T115" fmla="*/ 0 h 84"/>
                <a:gd name="T116" fmla="*/ 84 w 84"/>
                <a:gd name="T117" fmla="*/ 84 h 8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4" h="84">
                  <a:moveTo>
                    <a:pt x="42" y="0"/>
                  </a:moveTo>
                  <a:lnTo>
                    <a:pt x="42" y="0"/>
                  </a:lnTo>
                  <a:lnTo>
                    <a:pt x="50" y="2"/>
                  </a:lnTo>
                  <a:lnTo>
                    <a:pt x="58" y="4"/>
                  </a:lnTo>
                  <a:lnTo>
                    <a:pt x="66" y="8"/>
                  </a:lnTo>
                  <a:lnTo>
                    <a:pt x="72" y="12"/>
                  </a:lnTo>
                  <a:lnTo>
                    <a:pt x="76" y="18"/>
                  </a:lnTo>
                  <a:lnTo>
                    <a:pt x="80" y="26"/>
                  </a:lnTo>
                  <a:lnTo>
                    <a:pt x="82" y="34"/>
                  </a:lnTo>
                  <a:lnTo>
                    <a:pt x="84" y="42"/>
                  </a:lnTo>
                  <a:lnTo>
                    <a:pt x="82" y="50"/>
                  </a:lnTo>
                  <a:lnTo>
                    <a:pt x="80" y="58"/>
                  </a:lnTo>
                  <a:lnTo>
                    <a:pt x="76" y="64"/>
                  </a:lnTo>
                  <a:lnTo>
                    <a:pt x="72" y="72"/>
                  </a:lnTo>
                  <a:lnTo>
                    <a:pt x="66" y="76"/>
                  </a:lnTo>
                  <a:lnTo>
                    <a:pt x="58" y="80"/>
                  </a:lnTo>
                  <a:lnTo>
                    <a:pt x="50" y="82"/>
                  </a:lnTo>
                  <a:lnTo>
                    <a:pt x="42" y="84"/>
                  </a:lnTo>
                  <a:lnTo>
                    <a:pt x="34" y="82"/>
                  </a:lnTo>
                  <a:lnTo>
                    <a:pt x="26" y="80"/>
                  </a:lnTo>
                  <a:lnTo>
                    <a:pt x="18" y="76"/>
                  </a:lnTo>
                  <a:lnTo>
                    <a:pt x="12" y="72"/>
                  </a:lnTo>
                  <a:lnTo>
                    <a:pt x="8" y="64"/>
                  </a:lnTo>
                  <a:lnTo>
                    <a:pt x="4" y="58"/>
                  </a:lnTo>
                  <a:lnTo>
                    <a:pt x="2" y="50"/>
                  </a:lnTo>
                  <a:lnTo>
                    <a:pt x="0" y="42"/>
                  </a:lnTo>
                  <a:lnTo>
                    <a:pt x="2" y="34"/>
                  </a:lnTo>
                  <a:lnTo>
                    <a:pt x="4" y="26"/>
                  </a:lnTo>
                  <a:lnTo>
                    <a:pt x="8" y="18"/>
                  </a:lnTo>
                  <a:lnTo>
                    <a:pt x="12" y="12"/>
                  </a:lnTo>
                  <a:lnTo>
                    <a:pt x="18" y="8"/>
                  </a:lnTo>
                  <a:lnTo>
                    <a:pt x="26" y="4"/>
                  </a:lnTo>
                  <a:lnTo>
                    <a:pt x="34" y="2"/>
                  </a:lnTo>
                  <a:lnTo>
                    <a:pt x="42" y="0"/>
                  </a:lnTo>
                  <a:close/>
                </a:path>
              </a:pathLst>
            </a:custGeom>
            <a:solidFill>
              <a:srgbClr val="ECC5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8" name="Freeform 886">
              <a:extLst>
                <a:ext uri="{FF2B5EF4-FFF2-40B4-BE49-F238E27FC236}">
                  <a16:creationId xmlns:a16="http://schemas.microsoft.com/office/drawing/2014/main" id="{770A98A7-2B6E-42FA-AAF7-67FCFC14EE1C}"/>
                </a:ext>
              </a:extLst>
            </p:cNvPr>
            <p:cNvSpPr>
              <a:spLocks/>
            </p:cNvSpPr>
            <p:nvPr/>
          </p:nvSpPr>
          <p:spPr bwMode="auto">
            <a:xfrm>
              <a:off x="4764" y="2378"/>
              <a:ext cx="80" cy="80"/>
            </a:xfrm>
            <a:custGeom>
              <a:avLst/>
              <a:gdLst>
                <a:gd name="T0" fmla="*/ 40 w 80"/>
                <a:gd name="T1" fmla="*/ 0 h 80"/>
                <a:gd name="T2" fmla="*/ 40 w 80"/>
                <a:gd name="T3" fmla="*/ 0 h 80"/>
                <a:gd name="T4" fmla="*/ 48 w 80"/>
                <a:gd name="T5" fmla="*/ 0 h 80"/>
                <a:gd name="T6" fmla="*/ 56 w 80"/>
                <a:gd name="T7" fmla="*/ 2 h 80"/>
                <a:gd name="T8" fmla="*/ 62 w 80"/>
                <a:gd name="T9" fmla="*/ 6 h 80"/>
                <a:gd name="T10" fmla="*/ 68 w 80"/>
                <a:gd name="T11" fmla="*/ 12 h 80"/>
                <a:gd name="T12" fmla="*/ 74 w 80"/>
                <a:gd name="T13" fmla="*/ 18 h 80"/>
                <a:gd name="T14" fmla="*/ 78 w 80"/>
                <a:gd name="T15" fmla="*/ 24 h 80"/>
                <a:gd name="T16" fmla="*/ 80 w 80"/>
                <a:gd name="T17" fmla="*/ 32 h 80"/>
                <a:gd name="T18" fmla="*/ 80 w 80"/>
                <a:gd name="T19" fmla="*/ 40 h 80"/>
                <a:gd name="T20" fmla="*/ 80 w 80"/>
                <a:gd name="T21" fmla="*/ 40 h 80"/>
                <a:gd name="T22" fmla="*/ 80 w 80"/>
                <a:gd name="T23" fmla="*/ 48 h 80"/>
                <a:gd name="T24" fmla="*/ 78 w 80"/>
                <a:gd name="T25" fmla="*/ 56 h 80"/>
                <a:gd name="T26" fmla="*/ 74 w 80"/>
                <a:gd name="T27" fmla="*/ 62 h 80"/>
                <a:gd name="T28" fmla="*/ 68 w 80"/>
                <a:gd name="T29" fmla="*/ 68 h 80"/>
                <a:gd name="T30" fmla="*/ 62 w 80"/>
                <a:gd name="T31" fmla="*/ 74 h 80"/>
                <a:gd name="T32" fmla="*/ 56 w 80"/>
                <a:gd name="T33" fmla="*/ 78 h 80"/>
                <a:gd name="T34" fmla="*/ 48 w 80"/>
                <a:gd name="T35" fmla="*/ 80 h 80"/>
                <a:gd name="T36" fmla="*/ 40 w 80"/>
                <a:gd name="T37" fmla="*/ 80 h 80"/>
                <a:gd name="T38" fmla="*/ 40 w 80"/>
                <a:gd name="T39" fmla="*/ 80 h 80"/>
                <a:gd name="T40" fmla="*/ 32 w 80"/>
                <a:gd name="T41" fmla="*/ 80 h 80"/>
                <a:gd name="T42" fmla="*/ 24 w 80"/>
                <a:gd name="T43" fmla="*/ 78 h 80"/>
                <a:gd name="T44" fmla="*/ 18 w 80"/>
                <a:gd name="T45" fmla="*/ 74 h 80"/>
                <a:gd name="T46" fmla="*/ 12 w 80"/>
                <a:gd name="T47" fmla="*/ 68 h 80"/>
                <a:gd name="T48" fmla="*/ 6 w 80"/>
                <a:gd name="T49" fmla="*/ 62 h 80"/>
                <a:gd name="T50" fmla="*/ 2 w 80"/>
                <a:gd name="T51" fmla="*/ 56 h 80"/>
                <a:gd name="T52" fmla="*/ 0 w 80"/>
                <a:gd name="T53" fmla="*/ 48 h 80"/>
                <a:gd name="T54" fmla="*/ 0 w 80"/>
                <a:gd name="T55" fmla="*/ 40 h 80"/>
                <a:gd name="T56" fmla="*/ 0 w 80"/>
                <a:gd name="T57" fmla="*/ 40 h 80"/>
                <a:gd name="T58" fmla="*/ 0 w 80"/>
                <a:gd name="T59" fmla="*/ 32 h 80"/>
                <a:gd name="T60" fmla="*/ 2 w 80"/>
                <a:gd name="T61" fmla="*/ 24 h 80"/>
                <a:gd name="T62" fmla="*/ 6 w 80"/>
                <a:gd name="T63" fmla="*/ 18 h 80"/>
                <a:gd name="T64" fmla="*/ 12 w 80"/>
                <a:gd name="T65" fmla="*/ 12 h 80"/>
                <a:gd name="T66" fmla="*/ 18 w 80"/>
                <a:gd name="T67" fmla="*/ 6 h 80"/>
                <a:gd name="T68" fmla="*/ 24 w 80"/>
                <a:gd name="T69" fmla="*/ 2 h 80"/>
                <a:gd name="T70" fmla="*/ 32 w 80"/>
                <a:gd name="T71" fmla="*/ 0 h 80"/>
                <a:gd name="T72" fmla="*/ 40 w 80"/>
                <a:gd name="T73" fmla="*/ 0 h 80"/>
                <a:gd name="T74" fmla="*/ 40 w 80"/>
                <a:gd name="T75" fmla="*/ 0 h 8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0"/>
                <a:gd name="T115" fmla="*/ 0 h 80"/>
                <a:gd name="T116" fmla="*/ 80 w 80"/>
                <a:gd name="T117" fmla="*/ 80 h 8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0" h="80">
                  <a:moveTo>
                    <a:pt x="40" y="0"/>
                  </a:moveTo>
                  <a:lnTo>
                    <a:pt x="40" y="0"/>
                  </a:lnTo>
                  <a:lnTo>
                    <a:pt x="48" y="0"/>
                  </a:lnTo>
                  <a:lnTo>
                    <a:pt x="56" y="2"/>
                  </a:lnTo>
                  <a:lnTo>
                    <a:pt x="62" y="6"/>
                  </a:lnTo>
                  <a:lnTo>
                    <a:pt x="68" y="12"/>
                  </a:lnTo>
                  <a:lnTo>
                    <a:pt x="74" y="18"/>
                  </a:lnTo>
                  <a:lnTo>
                    <a:pt x="78" y="24"/>
                  </a:lnTo>
                  <a:lnTo>
                    <a:pt x="80" y="32"/>
                  </a:lnTo>
                  <a:lnTo>
                    <a:pt x="80" y="40"/>
                  </a:lnTo>
                  <a:lnTo>
                    <a:pt x="80" y="48"/>
                  </a:lnTo>
                  <a:lnTo>
                    <a:pt x="78" y="56"/>
                  </a:lnTo>
                  <a:lnTo>
                    <a:pt x="74" y="62"/>
                  </a:lnTo>
                  <a:lnTo>
                    <a:pt x="68" y="68"/>
                  </a:lnTo>
                  <a:lnTo>
                    <a:pt x="62" y="74"/>
                  </a:lnTo>
                  <a:lnTo>
                    <a:pt x="56" y="78"/>
                  </a:lnTo>
                  <a:lnTo>
                    <a:pt x="48" y="80"/>
                  </a:lnTo>
                  <a:lnTo>
                    <a:pt x="40" y="80"/>
                  </a:lnTo>
                  <a:lnTo>
                    <a:pt x="32" y="80"/>
                  </a:lnTo>
                  <a:lnTo>
                    <a:pt x="24" y="78"/>
                  </a:lnTo>
                  <a:lnTo>
                    <a:pt x="18" y="74"/>
                  </a:lnTo>
                  <a:lnTo>
                    <a:pt x="12" y="68"/>
                  </a:lnTo>
                  <a:lnTo>
                    <a:pt x="6" y="62"/>
                  </a:lnTo>
                  <a:lnTo>
                    <a:pt x="2" y="56"/>
                  </a:lnTo>
                  <a:lnTo>
                    <a:pt x="0" y="48"/>
                  </a:lnTo>
                  <a:lnTo>
                    <a:pt x="0" y="40"/>
                  </a:lnTo>
                  <a:lnTo>
                    <a:pt x="0" y="32"/>
                  </a:lnTo>
                  <a:lnTo>
                    <a:pt x="2" y="24"/>
                  </a:lnTo>
                  <a:lnTo>
                    <a:pt x="6" y="18"/>
                  </a:lnTo>
                  <a:lnTo>
                    <a:pt x="12" y="12"/>
                  </a:lnTo>
                  <a:lnTo>
                    <a:pt x="18" y="6"/>
                  </a:lnTo>
                  <a:lnTo>
                    <a:pt x="24" y="2"/>
                  </a:lnTo>
                  <a:lnTo>
                    <a:pt x="32" y="0"/>
                  </a:lnTo>
                  <a:lnTo>
                    <a:pt x="40" y="0"/>
                  </a:lnTo>
                  <a:close/>
                </a:path>
              </a:pathLst>
            </a:custGeom>
            <a:solidFill>
              <a:srgbClr val="ECC3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 name="Freeform 887">
              <a:extLst>
                <a:ext uri="{FF2B5EF4-FFF2-40B4-BE49-F238E27FC236}">
                  <a16:creationId xmlns:a16="http://schemas.microsoft.com/office/drawing/2014/main" id="{BF016D08-8F54-4E38-B1FD-93344ED7B0A3}"/>
                </a:ext>
              </a:extLst>
            </p:cNvPr>
            <p:cNvSpPr>
              <a:spLocks/>
            </p:cNvSpPr>
            <p:nvPr/>
          </p:nvSpPr>
          <p:spPr bwMode="auto">
            <a:xfrm>
              <a:off x="4764" y="2378"/>
              <a:ext cx="80" cy="80"/>
            </a:xfrm>
            <a:custGeom>
              <a:avLst/>
              <a:gdLst>
                <a:gd name="T0" fmla="*/ 40 w 80"/>
                <a:gd name="T1" fmla="*/ 0 h 80"/>
                <a:gd name="T2" fmla="*/ 40 w 80"/>
                <a:gd name="T3" fmla="*/ 0 h 80"/>
                <a:gd name="T4" fmla="*/ 48 w 80"/>
                <a:gd name="T5" fmla="*/ 2 h 80"/>
                <a:gd name="T6" fmla="*/ 56 w 80"/>
                <a:gd name="T7" fmla="*/ 4 h 80"/>
                <a:gd name="T8" fmla="*/ 62 w 80"/>
                <a:gd name="T9" fmla="*/ 6 h 80"/>
                <a:gd name="T10" fmla="*/ 68 w 80"/>
                <a:gd name="T11" fmla="*/ 12 h 80"/>
                <a:gd name="T12" fmla="*/ 72 w 80"/>
                <a:gd name="T13" fmla="*/ 18 h 80"/>
                <a:gd name="T14" fmla="*/ 76 w 80"/>
                <a:gd name="T15" fmla="*/ 24 h 80"/>
                <a:gd name="T16" fmla="*/ 78 w 80"/>
                <a:gd name="T17" fmla="*/ 32 h 80"/>
                <a:gd name="T18" fmla="*/ 80 w 80"/>
                <a:gd name="T19" fmla="*/ 40 h 80"/>
                <a:gd name="T20" fmla="*/ 80 w 80"/>
                <a:gd name="T21" fmla="*/ 40 h 80"/>
                <a:gd name="T22" fmla="*/ 78 w 80"/>
                <a:gd name="T23" fmla="*/ 48 h 80"/>
                <a:gd name="T24" fmla="*/ 76 w 80"/>
                <a:gd name="T25" fmla="*/ 56 h 80"/>
                <a:gd name="T26" fmla="*/ 72 w 80"/>
                <a:gd name="T27" fmla="*/ 62 h 80"/>
                <a:gd name="T28" fmla="*/ 68 w 80"/>
                <a:gd name="T29" fmla="*/ 68 h 80"/>
                <a:gd name="T30" fmla="*/ 62 w 80"/>
                <a:gd name="T31" fmla="*/ 72 h 80"/>
                <a:gd name="T32" fmla="*/ 56 w 80"/>
                <a:gd name="T33" fmla="*/ 76 h 80"/>
                <a:gd name="T34" fmla="*/ 48 w 80"/>
                <a:gd name="T35" fmla="*/ 78 h 80"/>
                <a:gd name="T36" fmla="*/ 40 w 80"/>
                <a:gd name="T37" fmla="*/ 80 h 80"/>
                <a:gd name="T38" fmla="*/ 40 w 80"/>
                <a:gd name="T39" fmla="*/ 80 h 80"/>
                <a:gd name="T40" fmla="*/ 32 w 80"/>
                <a:gd name="T41" fmla="*/ 78 h 80"/>
                <a:gd name="T42" fmla="*/ 24 w 80"/>
                <a:gd name="T43" fmla="*/ 76 h 80"/>
                <a:gd name="T44" fmla="*/ 18 w 80"/>
                <a:gd name="T45" fmla="*/ 72 h 80"/>
                <a:gd name="T46" fmla="*/ 12 w 80"/>
                <a:gd name="T47" fmla="*/ 68 h 80"/>
                <a:gd name="T48" fmla="*/ 8 w 80"/>
                <a:gd name="T49" fmla="*/ 62 h 80"/>
                <a:gd name="T50" fmla="*/ 4 w 80"/>
                <a:gd name="T51" fmla="*/ 56 h 80"/>
                <a:gd name="T52" fmla="*/ 2 w 80"/>
                <a:gd name="T53" fmla="*/ 48 h 80"/>
                <a:gd name="T54" fmla="*/ 0 w 80"/>
                <a:gd name="T55" fmla="*/ 40 h 80"/>
                <a:gd name="T56" fmla="*/ 0 w 80"/>
                <a:gd name="T57" fmla="*/ 40 h 80"/>
                <a:gd name="T58" fmla="*/ 2 w 80"/>
                <a:gd name="T59" fmla="*/ 32 h 80"/>
                <a:gd name="T60" fmla="*/ 4 w 80"/>
                <a:gd name="T61" fmla="*/ 24 h 80"/>
                <a:gd name="T62" fmla="*/ 8 w 80"/>
                <a:gd name="T63" fmla="*/ 18 h 80"/>
                <a:gd name="T64" fmla="*/ 12 w 80"/>
                <a:gd name="T65" fmla="*/ 12 h 80"/>
                <a:gd name="T66" fmla="*/ 18 w 80"/>
                <a:gd name="T67" fmla="*/ 6 h 80"/>
                <a:gd name="T68" fmla="*/ 24 w 80"/>
                <a:gd name="T69" fmla="*/ 4 h 80"/>
                <a:gd name="T70" fmla="*/ 32 w 80"/>
                <a:gd name="T71" fmla="*/ 2 h 80"/>
                <a:gd name="T72" fmla="*/ 40 w 80"/>
                <a:gd name="T73" fmla="*/ 0 h 80"/>
                <a:gd name="T74" fmla="*/ 40 w 80"/>
                <a:gd name="T75" fmla="*/ 0 h 8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0"/>
                <a:gd name="T115" fmla="*/ 0 h 80"/>
                <a:gd name="T116" fmla="*/ 80 w 80"/>
                <a:gd name="T117" fmla="*/ 80 h 8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0" h="80">
                  <a:moveTo>
                    <a:pt x="40" y="0"/>
                  </a:moveTo>
                  <a:lnTo>
                    <a:pt x="40" y="0"/>
                  </a:lnTo>
                  <a:lnTo>
                    <a:pt x="48" y="2"/>
                  </a:lnTo>
                  <a:lnTo>
                    <a:pt x="56" y="4"/>
                  </a:lnTo>
                  <a:lnTo>
                    <a:pt x="62" y="6"/>
                  </a:lnTo>
                  <a:lnTo>
                    <a:pt x="68" y="12"/>
                  </a:lnTo>
                  <a:lnTo>
                    <a:pt x="72" y="18"/>
                  </a:lnTo>
                  <a:lnTo>
                    <a:pt x="76" y="24"/>
                  </a:lnTo>
                  <a:lnTo>
                    <a:pt x="78" y="32"/>
                  </a:lnTo>
                  <a:lnTo>
                    <a:pt x="80" y="40"/>
                  </a:lnTo>
                  <a:lnTo>
                    <a:pt x="78" y="48"/>
                  </a:lnTo>
                  <a:lnTo>
                    <a:pt x="76" y="56"/>
                  </a:lnTo>
                  <a:lnTo>
                    <a:pt x="72" y="62"/>
                  </a:lnTo>
                  <a:lnTo>
                    <a:pt x="68" y="68"/>
                  </a:lnTo>
                  <a:lnTo>
                    <a:pt x="62" y="72"/>
                  </a:lnTo>
                  <a:lnTo>
                    <a:pt x="56" y="76"/>
                  </a:lnTo>
                  <a:lnTo>
                    <a:pt x="48" y="78"/>
                  </a:lnTo>
                  <a:lnTo>
                    <a:pt x="40" y="80"/>
                  </a:lnTo>
                  <a:lnTo>
                    <a:pt x="32" y="78"/>
                  </a:lnTo>
                  <a:lnTo>
                    <a:pt x="24" y="76"/>
                  </a:lnTo>
                  <a:lnTo>
                    <a:pt x="18" y="72"/>
                  </a:lnTo>
                  <a:lnTo>
                    <a:pt x="12" y="68"/>
                  </a:lnTo>
                  <a:lnTo>
                    <a:pt x="8" y="62"/>
                  </a:lnTo>
                  <a:lnTo>
                    <a:pt x="4" y="56"/>
                  </a:lnTo>
                  <a:lnTo>
                    <a:pt x="2" y="48"/>
                  </a:lnTo>
                  <a:lnTo>
                    <a:pt x="0" y="40"/>
                  </a:lnTo>
                  <a:lnTo>
                    <a:pt x="2" y="32"/>
                  </a:lnTo>
                  <a:lnTo>
                    <a:pt x="4" y="24"/>
                  </a:lnTo>
                  <a:lnTo>
                    <a:pt x="8" y="18"/>
                  </a:lnTo>
                  <a:lnTo>
                    <a:pt x="12" y="12"/>
                  </a:lnTo>
                  <a:lnTo>
                    <a:pt x="18" y="6"/>
                  </a:lnTo>
                  <a:lnTo>
                    <a:pt x="24" y="4"/>
                  </a:lnTo>
                  <a:lnTo>
                    <a:pt x="32" y="2"/>
                  </a:lnTo>
                  <a:lnTo>
                    <a:pt x="40" y="0"/>
                  </a:lnTo>
                  <a:close/>
                </a:path>
              </a:pathLst>
            </a:custGeom>
            <a:solidFill>
              <a:srgbClr val="EBC3A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 name="Freeform 888">
              <a:extLst>
                <a:ext uri="{FF2B5EF4-FFF2-40B4-BE49-F238E27FC236}">
                  <a16:creationId xmlns:a16="http://schemas.microsoft.com/office/drawing/2014/main" id="{CE05D792-141C-499D-97C3-2AFDB8E29F8A}"/>
                </a:ext>
              </a:extLst>
            </p:cNvPr>
            <p:cNvSpPr>
              <a:spLocks/>
            </p:cNvSpPr>
            <p:nvPr/>
          </p:nvSpPr>
          <p:spPr bwMode="auto">
            <a:xfrm>
              <a:off x="4766" y="2380"/>
              <a:ext cx="76" cy="76"/>
            </a:xfrm>
            <a:custGeom>
              <a:avLst/>
              <a:gdLst>
                <a:gd name="T0" fmla="*/ 38 w 76"/>
                <a:gd name="T1" fmla="*/ 0 h 76"/>
                <a:gd name="T2" fmla="*/ 38 w 76"/>
                <a:gd name="T3" fmla="*/ 0 h 76"/>
                <a:gd name="T4" fmla="*/ 46 w 76"/>
                <a:gd name="T5" fmla="*/ 0 h 76"/>
                <a:gd name="T6" fmla="*/ 52 w 76"/>
                <a:gd name="T7" fmla="*/ 2 h 76"/>
                <a:gd name="T8" fmla="*/ 60 w 76"/>
                <a:gd name="T9" fmla="*/ 6 h 76"/>
                <a:gd name="T10" fmla="*/ 66 w 76"/>
                <a:gd name="T11" fmla="*/ 10 h 76"/>
                <a:gd name="T12" fmla="*/ 70 w 76"/>
                <a:gd name="T13" fmla="*/ 16 h 76"/>
                <a:gd name="T14" fmla="*/ 74 w 76"/>
                <a:gd name="T15" fmla="*/ 22 h 76"/>
                <a:gd name="T16" fmla="*/ 76 w 76"/>
                <a:gd name="T17" fmla="*/ 30 h 76"/>
                <a:gd name="T18" fmla="*/ 76 w 76"/>
                <a:gd name="T19" fmla="*/ 38 h 76"/>
                <a:gd name="T20" fmla="*/ 76 w 76"/>
                <a:gd name="T21" fmla="*/ 38 h 76"/>
                <a:gd name="T22" fmla="*/ 76 w 76"/>
                <a:gd name="T23" fmla="*/ 46 h 76"/>
                <a:gd name="T24" fmla="*/ 74 w 76"/>
                <a:gd name="T25" fmla="*/ 52 h 76"/>
                <a:gd name="T26" fmla="*/ 70 w 76"/>
                <a:gd name="T27" fmla="*/ 60 h 76"/>
                <a:gd name="T28" fmla="*/ 66 w 76"/>
                <a:gd name="T29" fmla="*/ 64 h 76"/>
                <a:gd name="T30" fmla="*/ 60 w 76"/>
                <a:gd name="T31" fmla="*/ 70 h 76"/>
                <a:gd name="T32" fmla="*/ 52 w 76"/>
                <a:gd name="T33" fmla="*/ 74 h 76"/>
                <a:gd name="T34" fmla="*/ 46 w 76"/>
                <a:gd name="T35" fmla="*/ 76 h 76"/>
                <a:gd name="T36" fmla="*/ 38 w 76"/>
                <a:gd name="T37" fmla="*/ 76 h 76"/>
                <a:gd name="T38" fmla="*/ 38 w 76"/>
                <a:gd name="T39" fmla="*/ 76 h 76"/>
                <a:gd name="T40" fmla="*/ 30 w 76"/>
                <a:gd name="T41" fmla="*/ 76 h 76"/>
                <a:gd name="T42" fmla="*/ 22 w 76"/>
                <a:gd name="T43" fmla="*/ 74 h 76"/>
                <a:gd name="T44" fmla="*/ 16 w 76"/>
                <a:gd name="T45" fmla="*/ 70 h 76"/>
                <a:gd name="T46" fmla="*/ 10 w 76"/>
                <a:gd name="T47" fmla="*/ 64 h 76"/>
                <a:gd name="T48" fmla="*/ 6 w 76"/>
                <a:gd name="T49" fmla="*/ 60 h 76"/>
                <a:gd name="T50" fmla="*/ 2 w 76"/>
                <a:gd name="T51" fmla="*/ 52 h 76"/>
                <a:gd name="T52" fmla="*/ 0 w 76"/>
                <a:gd name="T53" fmla="*/ 46 h 76"/>
                <a:gd name="T54" fmla="*/ 0 w 76"/>
                <a:gd name="T55" fmla="*/ 38 h 76"/>
                <a:gd name="T56" fmla="*/ 0 w 76"/>
                <a:gd name="T57" fmla="*/ 38 h 76"/>
                <a:gd name="T58" fmla="*/ 0 w 76"/>
                <a:gd name="T59" fmla="*/ 30 h 76"/>
                <a:gd name="T60" fmla="*/ 2 w 76"/>
                <a:gd name="T61" fmla="*/ 22 h 76"/>
                <a:gd name="T62" fmla="*/ 6 w 76"/>
                <a:gd name="T63" fmla="*/ 16 h 76"/>
                <a:gd name="T64" fmla="*/ 10 w 76"/>
                <a:gd name="T65" fmla="*/ 10 h 76"/>
                <a:gd name="T66" fmla="*/ 16 w 76"/>
                <a:gd name="T67" fmla="*/ 6 h 76"/>
                <a:gd name="T68" fmla="*/ 22 w 76"/>
                <a:gd name="T69" fmla="*/ 2 h 76"/>
                <a:gd name="T70" fmla="*/ 30 w 76"/>
                <a:gd name="T71" fmla="*/ 0 h 76"/>
                <a:gd name="T72" fmla="*/ 38 w 76"/>
                <a:gd name="T73" fmla="*/ 0 h 76"/>
                <a:gd name="T74" fmla="*/ 38 w 76"/>
                <a:gd name="T75" fmla="*/ 0 h 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6"/>
                <a:gd name="T115" fmla="*/ 0 h 76"/>
                <a:gd name="T116" fmla="*/ 76 w 76"/>
                <a:gd name="T117" fmla="*/ 76 h 7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6" h="76">
                  <a:moveTo>
                    <a:pt x="38" y="0"/>
                  </a:moveTo>
                  <a:lnTo>
                    <a:pt x="38" y="0"/>
                  </a:lnTo>
                  <a:lnTo>
                    <a:pt x="46" y="0"/>
                  </a:lnTo>
                  <a:lnTo>
                    <a:pt x="52" y="2"/>
                  </a:lnTo>
                  <a:lnTo>
                    <a:pt x="60" y="6"/>
                  </a:lnTo>
                  <a:lnTo>
                    <a:pt x="66" y="10"/>
                  </a:lnTo>
                  <a:lnTo>
                    <a:pt x="70" y="16"/>
                  </a:lnTo>
                  <a:lnTo>
                    <a:pt x="74" y="22"/>
                  </a:lnTo>
                  <a:lnTo>
                    <a:pt x="76" y="30"/>
                  </a:lnTo>
                  <a:lnTo>
                    <a:pt x="76" y="38"/>
                  </a:lnTo>
                  <a:lnTo>
                    <a:pt x="76" y="46"/>
                  </a:lnTo>
                  <a:lnTo>
                    <a:pt x="74" y="52"/>
                  </a:lnTo>
                  <a:lnTo>
                    <a:pt x="70" y="60"/>
                  </a:lnTo>
                  <a:lnTo>
                    <a:pt x="66" y="64"/>
                  </a:lnTo>
                  <a:lnTo>
                    <a:pt x="60" y="70"/>
                  </a:lnTo>
                  <a:lnTo>
                    <a:pt x="52" y="74"/>
                  </a:lnTo>
                  <a:lnTo>
                    <a:pt x="46" y="76"/>
                  </a:lnTo>
                  <a:lnTo>
                    <a:pt x="38" y="76"/>
                  </a:lnTo>
                  <a:lnTo>
                    <a:pt x="30" y="76"/>
                  </a:lnTo>
                  <a:lnTo>
                    <a:pt x="22" y="74"/>
                  </a:lnTo>
                  <a:lnTo>
                    <a:pt x="16" y="70"/>
                  </a:lnTo>
                  <a:lnTo>
                    <a:pt x="10" y="64"/>
                  </a:lnTo>
                  <a:lnTo>
                    <a:pt x="6" y="60"/>
                  </a:lnTo>
                  <a:lnTo>
                    <a:pt x="2" y="52"/>
                  </a:lnTo>
                  <a:lnTo>
                    <a:pt x="0" y="46"/>
                  </a:lnTo>
                  <a:lnTo>
                    <a:pt x="0" y="38"/>
                  </a:lnTo>
                  <a:lnTo>
                    <a:pt x="0" y="30"/>
                  </a:lnTo>
                  <a:lnTo>
                    <a:pt x="2" y="22"/>
                  </a:lnTo>
                  <a:lnTo>
                    <a:pt x="6" y="16"/>
                  </a:lnTo>
                  <a:lnTo>
                    <a:pt x="10" y="10"/>
                  </a:lnTo>
                  <a:lnTo>
                    <a:pt x="16" y="6"/>
                  </a:lnTo>
                  <a:lnTo>
                    <a:pt x="22" y="2"/>
                  </a:lnTo>
                  <a:lnTo>
                    <a:pt x="30" y="0"/>
                  </a:lnTo>
                  <a:lnTo>
                    <a:pt x="38" y="0"/>
                  </a:lnTo>
                  <a:close/>
                </a:path>
              </a:pathLst>
            </a:custGeom>
            <a:solidFill>
              <a:srgbClr val="ECC2A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1" name="Freeform 889">
              <a:extLst>
                <a:ext uri="{FF2B5EF4-FFF2-40B4-BE49-F238E27FC236}">
                  <a16:creationId xmlns:a16="http://schemas.microsoft.com/office/drawing/2014/main" id="{B12519C1-8C5F-45EC-8BB1-3A942C03D15C}"/>
                </a:ext>
              </a:extLst>
            </p:cNvPr>
            <p:cNvSpPr>
              <a:spLocks/>
            </p:cNvSpPr>
            <p:nvPr/>
          </p:nvSpPr>
          <p:spPr bwMode="auto">
            <a:xfrm>
              <a:off x="4766" y="2380"/>
              <a:ext cx="76" cy="76"/>
            </a:xfrm>
            <a:custGeom>
              <a:avLst/>
              <a:gdLst>
                <a:gd name="T0" fmla="*/ 38 w 76"/>
                <a:gd name="T1" fmla="*/ 0 h 76"/>
                <a:gd name="T2" fmla="*/ 38 w 76"/>
                <a:gd name="T3" fmla="*/ 0 h 76"/>
                <a:gd name="T4" fmla="*/ 46 w 76"/>
                <a:gd name="T5" fmla="*/ 2 h 76"/>
                <a:gd name="T6" fmla="*/ 52 w 76"/>
                <a:gd name="T7" fmla="*/ 4 h 76"/>
                <a:gd name="T8" fmla="*/ 58 w 76"/>
                <a:gd name="T9" fmla="*/ 6 h 76"/>
                <a:gd name="T10" fmla="*/ 64 w 76"/>
                <a:gd name="T11" fmla="*/ 12 h 76"/>
                <a:gd name="T12" fmla="*/ 70 w 76"/>
                <a:gd name="T13" fmla="*/ 16 h 76"/>
                <a:gd name="T14" fmla="*/ 72 w 76"/>
                <a:gd name="T15" fmla="*/ 24 h 76"/>
                <a:gd name="T16" fmla="*/ 74 w 76"/>
                <a:gd name="T17" fmla="*/ 30 h 76"/>
                <a:gd name="T18" fmla="*/ 76 w 76"/>
                <a:gd name="T19" fmla="*/ 38 h 76"/>
                <a:gd name="T20" fmla="*/ 76 w 76"/>
                <a:gd name="T21" fmla="*/ 38 h 76"/>
                <a:gd name="T22" fmla="*/ 74 w 76"/>
                <a:gd name="T23" fmla="*/ 46 h 76"/>
                <a:gd name="T24" fmla="*/ 72 w 76"/>
                <a:gd name="T25" fmla="*/ 52 h 76"/>
                <a:gd name="T26" fmla="*/ 70 w 76"/>
                <a:gd name="T27" fmla="*/ 58 h 76"/>
                <a:gd name="T28" fmla="*/ 64 w 76"/>
                <a:gd name="T29" fmla="*/ 64 h 76"/>
                <a:gd name="T30" fmla="*/ 58 w 76"/>
                <a:gd name="T31" fmla="*/ 68 h 76"/>
                <a:gd name="T32" fmla="*/ 52 w 76"/>
                <a:gd name="T33" fmla="*/ 72 h 76"/>
                <a:gd name="T34" fmla="*/ 46 w 76"/>
                <a:gd name="T35" fmla="*/ 74 h 76"/>
                <a:gd name="T36" fmla="*/ 38 w 76"/>
                <a:gd name="T37" fmla="*/ 76 h 76"/>
                <a:gd name="T38" fmla="*/ 38 w 76"/>
                <a:gd name="T39" fmla="*/ 76 h 76"/>
                <a:gd name="T40" fmla="*/ 30 w 76"/>
                <a:gd name="T41" fmla="*/ 74 h 76"/>
                <a:gd name="T42" fmla="*/ 24 w 76"/>
                <a:gd name="T43" fmla="*/ 72 h 76"/>
                <a:gd name="T44" fmla="*/ 16 w 76"/>
                <a:gd name="T45" fmla="*/ 68 h 76"/>
                <a:gd name="T46" fmla="*/ 12 w 76"/>
                <a:gd name="T47" fmla="*/ 64 h 76"/>
                <a:gd name="T48" fmla="*/ 6 w 76"/>
                <a:gd name="T49" fmla="*/ 58 h 76"/>
                <a:gd name="T50" fmla="*/ 4 w 76"/>
                <a:gd name="T51" fmla="*/ 52 h 76"/>
                <a:gd name="T52" fmla="*/ 2 w 76"/>
                <a:gd name="T53" fmla="*/ 46 h 76"/>
                <a:gd name="T54" fmla="*/ 0 w 76"/>
                <a:gd name="T55" fmla="*/ 38 h 76"/>
                <a:gd name="T56" fmla="*/ 0 w 76"/>
                <a:gd name="T57" fmla="*/ 38 h 76"/>
                <a:gd name="T58" fmla="*/ 2 w 76"/>
                <a:gd name="T59" fmla="*/ 30 h 76"/>
                <a:gd name="T60" fmla="*/ 4 w 76"/>
                <a:gd name="T61" fmla="*/ 24 h 76"/>
                <a:gd name="T62" fmla="*/ 6 w 76"/>
                <a:gd name="T63" fmla="*/ 16 h 76"/>
                <a:gd name="T64" fmla="*/ 12 w 76"/>
                <a:gd name="T65" fmla="*/ 12 h 76"/>
                <a:gd name="T66" fmla="*/ 16 w 76"/>
                <a:gd name="T67" fmla="*/ 6 h 76"/>
                <a:gd name="T68" fmla="*/ 24 w 76"/>
                <a:gd name="T69" fmla="*/ 4 h 76"/>
                <a:gd name="T70" fmla="*/ 30 w 76"/>
                <a:gd name="T71" fmla="*/ 2 h 76"/>
                <a:gd name="T72" fmla="*/ 38 w 76"/>
                <a:gd name="T73" fmla="*/ 0 h 76"/>
                <a:gd name="T74" fmla="*/ 38 w 76"/>
                <a:gd name="T75" fmla="*/ 0 h 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6"/>
                <a:gd name="T115" fmla="*/ 0 h 76"/>
                <a:gd name="T116" fmla="*/ 76 w 76"/>
                <a:gd name="T117" fmla="*/ 76 h 7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6" h="76">
                  <a:moveTo>
                    <a:pt x="38" y="0"/>
                  </a:moveTo>
                  <a:lnTo>
                    <a:pt x="38" y="0"/>
                  </a:lnTo>
                  <a:lnTo>
                    <a:pt x="46" y="2"/>
                  </a:lnTo>
                  <a:lnTo>
                    <a:pt x="52" y="4"/>
                  </a:lnTo>
                  <a:lnTo>
                    <a:pt x="58" y="6"/>
                  </a:lnTo>
                  <a:lnTo>
                    <a:pt x="64" y="12"/>
                  </a:lnTo>
                  <a:lnTo>
                    <a:pt x="70" y="16"/>
                  </a:lnTo>
                  <a:lnTo>
                    <a:pt x="72" y="24"/>
                  </a:lnTo>
                  <a:lnTo>
                    <a:pt x="74" y="30"/>
                  </a:lnTo>
                  <a:lnTo>
                    <a:pt x="76" y="38"/>
                  </a:lnTo>
                  <a:lnTo>
                    <a:pt x="74" y="46"/>
                  </a:lnTo>
                  <a:lnTo>
                    <a:pt x="72" y="52"/>
                  </a:lnTo>
                  <a:lnTo>
                    <a:pt x="70" y="58"/>
                  </a:lnTo>
                  <a:lnTo>
                    <a:pt x="64" y="64"/>
                  </a:lnTo>
                  <a:lnTo>
                    <a:pt x="58" y="68"/>
                  </a:lnTo>
                  <a:lnTo>
                    <a:pt x="52" y="72"/>
                  </a:lnTo>
                  <a:lnTo>
                    <a:pt x="46" y="74"/>
                  </a:lnTo>
                  <a:lnTo>
                    <a:pt x="38" y="76"/>
                  </a:lnTo>
                  <a:lnTo>
                    <a:pt x="30" y="74"/>
                  </a:lnTo>
                  <a:lnTo>
                    <a:pt x="24" y="72"/>
                  </a:lnTo>
                  <a:lnTo>
                    <a:pt x="16" y="68"/>
                  </a:lnTo>
                  <a:lnTo>
                    <a:pt x="12" y="64"/>
                  </a:lnTo>
                  <a:lnTo>
                    <a:pt x="6" y="58"/>
                  </a:lnTo>
                  <a:lnTo>
                    <a:pt x="4" y="52"/>
                  </a:lnTo>
                  <a:lnTo>
                    <a:pt x="2" y="46"/>
                  </a:lnTo>
                  <a:lnTo>
                    <a:pt x="0" y="38"/>
                  </a:lnTo>
                  <a:lnTo>
                    <a:pt x="2" y="30"/>
                  </a:lnTo>
                  <a:lnTo>
                    <a:pt x="4" y="24"/>
                  </a:lnTo>
                  <a:lnTo>
                    <a:pt x="6" y="16"/>
                  </a:lnTo>
                  <a:lnTo>
                    <a:pt x="12" y="12"/>
                  </a:lnTo>
                  <a:lnTo>
                    <a:pt x="16" y="6"/>
                  </a:lnTo>
                  <a:lnTo>
                    <a:pt x="24" y="4"/>
                  </a:lnTo>
                  <a:lnTo>
                    <a:pt x="30" y="2"/>
                  </a:lnTo>
                  <a:lnTo>
                    <a:pt x="38" y="0"/>
                  </a:lnTo>
                  <a:close/>
                </a:path>
              </a:pathLst>
            </a:custGeom>
            <a:solidFill>
              <a:srgbClr val="ECC1A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2" name="Freeform 890">
              <a:extLst>
                <a:ext uri="{FF2B5EF4-FFF2-40B4-BE49-F238E27FC236}">
                  <a16:creationId xmlns:a16="http://schemas.microsoft.com/office/drawing/2014/main" id="{C7CD0227-D212-4E85-A00D-E419742D0865}"/>
                </a:ext>
              </a:extLst>
            </p:cNvPr>
            <p:cNvSpPr>
              <a:spLocks/>
            </p:cNvSpPr>
            <p:nvPr/>
          </p:nvSpPr>
          <p:spPr bwMode="auto">
            <a:xfrm>
              <a:off x="4768" y="2382"/>
              <a:ext cx="72" cy="72"/>
            </a:xfrm>
            <a:custGeom>
              <a:avLst/>
              <a:gdLst>
                <a:gd name="T0" fmla="*/ 36 w 72"/>
                <a:gd name="T1" fmla="*/ 0 h 72"/>
                <a:gd name="T2" fmla="*/ 36 w 72"/>
                <a:gd name="T3" fmla="*/ 0 h 72"/>
                <a:gd name="T4" fmla="*/ 44 w 72"/>
                <a:gd name="T5" fmla="*/ 0 h 72"/>
                <a:gd name="T6" fmla="*/ 50 w 72"/>
                <a:gd name="T7" fmla="*/ 2 h 72"/>
                <a:gd name="T8" fmla="*/ 56 w 72"/>
                <a:gd name="T9" fmla="*/ 6 h 72"/>
                <a:gd name="T10" fmla="*/ 62 w 72"/>
                <a:gd name="T11" fmla="*/ 10 h 72"/>
                <a:gd name="T12" fmla="*/ 66 w 72"/>
                <a:gd name="T13" fmla="*/ 16 h 72"/>
                <a:gd name="T14" fmla="*/ 70 w 72"/>
                <a:gd name="T15" fmla="*/ 22 h 72"/>
                <a:gd name="T16" fmla="*/ 72 w 72"/>
                <a:gd name="T17" fmla="*/ 28 h 72"/>
                <a:gd name="T18" fmla="*/ 72 w 72"/>
                <a:gd name="T19" fmla="*/ 36 h 72"/>
                <a:gd name="T20" fmla="*/ 72 w 72"/>
                <a:gd name="T21" fmla="*/ 36 h 72"/>
                <a:gd name="T22" fmla="*/ 72 w 72"/>
                <a:gd name="T23" fmla="*/ 44 h 72"/>
                <a:gd name="T24" fmla="*/ 70 w 72"/>
                <a:gd name="T25" fmla="*/ 50 h 72"/>
                <a:gd name="T26" fmla="*/ 66 w 72"/>
                <a:gd name="T27" fmla="*/ 56 h 72"/>
                <a:gd name="T28" fmla="*/ 62 w 72"/>
                <a:gd name="T29" fmla="*/ 62 h 72"/>
                <a:gd name="T30" fmla="*/ 56 w 72"/>
                <a:gd name="T31" fmla="*/ 66 h 72"/>
                <a:gd name="T32" fmla="*/ 50 w 72"/>
                <a:gd name="T33" fmla="*/ 70 h 72"/>
                <a:gd name="T34" fmla="*/ 44 w 72"/>
                <a:gd name="T35" fmla="*/ 72 h 72"/>
                <a:gd name="T36" fmla="*/ 36 w 72"/>
                <a:gd name="T37" fmla="*/ 72 h 72"/>
                <a:gd name="T38" fmla="*/ 36 w 72"/>
                <a:gd name="T39" fmla="*/ 72 h 72"/>
                <a:gd name="T40" fmla="*/ 28 w 72"/>
                <a:gd name="T41" fmla="*/ 72 h 72"/>
                <a:gd name="T42" fmla="*/ 22 w 72"/>
                <a:gd name="T43" fmla="*/ 70 h 72"/>
                <a:gd name="T44" fmla="*/ 16 w 72"/>
                <a:gd name="T45" fmla="*/ 66 h 72"/>
                <a:gd name="T46" fmla="*/ 10 w 72"/>
                <a:gd name="T47" fmla="*/ 62 h 72"/>
                <a:gd name="T48" fmla="*/ 6 w 72"/>
                <a:gd name="T49" fmla="*/ 56 h 72"/>
                <a:gd name="T50" fmla="*/ 2 w 72"/>
                <a:gd name="T51" fmla="*/ 50 h 72"/>
                <a:gd name="T52" fmla="*/ 0 w 72"/>
                <a:gd name="T53" fmla="*/ 44 h 72"/>
                <a:gd name="T54" fmla="*/ 0 w 72"/>
                <a:gd name="T55" fmla="*/ 36 h 72"/>
                <a:gd name="T56" fmla="*/ 0 w 72"/>
                <a:gd name="T57" fmla="*/ 36 h 72"/>
                <a:gd name="T58" fmla="*/ 0 w 72"/>
                <a:gd name="T59" fmla="*/ 28 h 72"/>
                <a:gd name="T60" fmla="*/ 2 w 72"/>
                <a:gd name="T61" fmla="*/ 22 h 72"/>
                <a:gd name="T62" fmla="*/ 6 w 72"/>
                <a:gd name="T63" fmla="*/ 16 h 72"/>
                <a:gd name="T64" fmla="*/ 10 w 72"/>
                <a:gd name="T65" fmla="*/ 10 h 72"/>
                <a:gd name="T66" fmla="*/ 16 w 72"/>
                <a:gd name="T67" fmla="*/ 6 h 72"/>
                <a:gd name="T68" fmla="*/ 22 w 72"/>
                <a:gd name="T69" fmla="*/ 2 h 72"/>
                <a:gd name="T70" fmla="*/ 28 w 72"/>
                <a:gd name="T71" fmla="*/ 0 h 72"/>
                <a:gd name="T72" fmla="*/ 36 w 72"/>
                <a:gd name="T73" fmla="*/ 0 h 72"/>
                <a:gd name="T74" fmla="*/ 36 w 72"/>
                <a:gd name="T75" fmla="*/ 0 h 7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2"/>
                <a:gd name="T115" fmla="*/ 0 h 72"/>
                <a:gd name="T116" fmla="*/ 72 w 72"/>
                <a:gd name="T117" fmla="*/ 72 h 7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2" h="72">
                  <a:moveTo>
                    <a:pt x="36" y="0"/>
                  </a:moveTo>
                  <a:lnTo>
                    <a:pt x="36" y="0"/>
                  </a:lnTo>
                  <a:lnTo>
                    <a:pt x="44" y="0"/>
                  </a:lnTo>
                  <a:lnTo>
                    <a:pt x="50" y="2"/>
                  </a:lnTo>
                  <a:lnTo>
                    <a:pt x="56" y="6"/>
                  </a:lnTo>
                  <a:lnTo>
                    <a:pt x="62" y="10"/>
                  </a:lnTo>
                  <a:lnTo>
                    <a:pt x="66" y="16"/>
                  </a:lnTo>
                  <a:lnTo>
                    <a:pt x="70" y="22"/>
                  </a:lnTo>
                  <a:lnTo>
                    <a:pt x="72" y="28"/>
                  </a:lnTo>
                  <a:lnTo>
                    <a:pt x="72" y="36"/>
                  </a:lnTo>
                  <a:lnTo>
                    <a:pt x="72" y="44"/>
                  </a:lnTo>
                  <a:lnTo>
                    <a:pt x="70" y="50"/>
                  </a:lnTo>
                  <a:lnTo>
                    <a:pt x="66" y="56"/>
                  </a:lnTo>
                  <a:lnTo>
                    <a:pt x="62" y="62"/>
                  </a:lnTo>
                  <a:lnTo>
                    <a:pt x="56" y="66"/>
                  </a:lnTo>
                  <a:lnTo>
                    <a:pt x="50" y="70"/>
                  </a:lnTo>
                  <a:lnTo>
                    <a:pt x="44" y="72"/>
                  </a:lnTo>
                  <a:lnTo>
                    <a:pt x="36" y="72"/>
                  </a:lnTo>
                  <a:lnTo>
                    <a:pt x="28" y="72"/>
                  </a:lnTo>
                  <a:lnTo>
                    <a:pt x="22" y="70"/>
                  </a:lnTo>
                  <a:lnTo>
                    <a:pt x="16" y="66"/>
                  </a:lnTo>
                  <a:lnTo>
                    <a:pt x="10" y="62"/>
                  </a:lnTo>
                  <a:lnTo>
                    <a:pt x="6" y="56"/>
                  </a:lnTo>
                  <a:lnTo>
                    <a:pt x="2" y="50"/>
                  </a:lnTo>
                  <a:lnTo>
                    <a:pt x="0" y="44"/>
                  </a:lnTo>
                  <a:lnTo>
                    <a:pt x="0" y="36"/>
                  </a:lnTo>
                  <a:lnTo>
                    <a:pt x="0" y="28"/>
                  </a:lnTo>
                  <a:lnTo>
                    <a:pt x="2" y="22"/>
                  </a:lnTo>
                  <a:lnTo>
                    <a:pt x="6" y="16"/>
                  </a:lnTo>
                  <a:lnTo>
                    <a:pt x="10" y="10"/>
                  </a:lnTo>
                  <a:lnTo>
                    <a:pt x="16" y="6"/>
                  </a:lnTo>
                  <a:lnTo>
                    <a:pt x="22" y="2"/>
                  </a:lnTo>
                  <a:lnTo>
                    <a:pt x="28" y="0"/>
                  </a:lnTo>
                  <a:lnTo>
                    <a:pt x="36" y="0"/>
                  </a:lnTo>
                  <a:close/>
                </a:path>
              </a:pathLst>
            </a:custGeom>
            <a:solidFill>
              <a:srgbClr val="EC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3" name="Freeform 891">
              <a:extLst>
                <a:ext uri="{FF2B5EF4-FFF2-40B4-BE49-F238E27FC236}">
                  <a16:creationId xmlns:a16="http://schemas.microsoft.com/office/drawing/2014/main" id="{33A100E2-F101-44AC-A590-E61E0379801B}"/>
                </a:ext>
              </a:extLst>
            </p:cNvPr>
            <p:cNvSpPr>
              <a:spLocks/>
            </p:cNvSpPr>
            <p:nvPr/>
          </p:nvSpPr>
          <p:spPr bwMode="auto">
            <a:xfrm>
              <a:off x="4768" y="2382"/>
              <a:ext cx="72" cy="72"/>
            </a:xfrm>
            <a:custGeom>
              <a:avLst/>
              <a:gdLst>
                <a:gd name="T0" fmla="*/ 36 w 72"/>
                <a:gd name="T1" fmla="*/ 0 h 72"/>
                <a:gd name="T2" fmla="*/ 36 w 72"/>
                <a:gd name="T3" fmla="*/ 0 h 72"/>
                <a:gd name="T4" fmla="*/ 44 w 72"/>
                <a:gd name="T5" fmla="*/ 2 h 72"/>
                <a:gd name="T6" fmla="*/ 50 w 72"/>
                <a:gd name="T7" fmla="*/ 4 h 72"/>
                <a:gd name="T8" fmla="*/ 56 w 72"/>
                <a:gd name="T9" fmla="*/ 6 h 72"/>
                <a:gd name="T10" fmla="*/ 62 w 72"/>
                <a:gd name="T11" fmla="*/ 10 h 72"/>
                <a:gd name="T12" fmla="*/ 66 w 72"/>
                <a:gd name="T13" fmla="*/ 16 h 72"/>
                <a:gd name="T14" fmla="*/ 68 w 72"/>
                <a:gd name="T15" fmla="*/ 22 h 72"/>
                <a:gd name="T16" fmla="*/ 70 w 72"/>
                <a:gd name="T17" fmla="*/ 28 h 72"/>
                <a:gd name="T18" fmla="*/ 72 w 72"/>
                <a:gd name="T19" fmla="*/ 36 h 72"/>
                <a:gd name="T20" fmla="*/ 72 w 72"/>
                <a:gd name="T21" fmla="*/ 36 h 72"/>
                <a:gd name="T22" fmla="*/ 70 w 72"/>
                <a:gd name="T23" fmla="*/ 42 h 72"/>
                <a:gd name="T24" fmla="*/ 68 w 72"/>
                <a:gd name="T25" fmla="*/ 50 h 72"/>
                <a:gd name="T26" fmla="*/ 66 w 72"/>
                <a:gd name="T27" fmla="*/ 56 h 72"/>
                <a:gd name="T28" fmla="*/ 62 w 72"/>
                <a:gd name="T29" fmla="*/ 60 h 72"/>
                <a:gd name="T30" fmla="*/ 56 w 72"/>
                <a:gd name="T31" fmla="*/ 66 h 72"/>
                <a:gd name="T32" fmla="*/ 50 w 72"/>
                <a:gd name="T33" fmla="*/ 68 h 72"/>
                <a:gd name="T34" fmla="*/ 44 w 72"/>
                <a:gd name="T35" fmla="*/ 70 h 72"/>
                <a:gd name="T36" fmla="*/ 36 w 72"/>
                <a:gd name="T37" fmla="*/ 72 h 72"/>
                <a:gd name="T38" fmla="*/ 36 w 72"/>
                <a:gd name="T39" fmla="*/ 72 h 72"/>
                <a:gd name="T40" fmla="*/ 28 w 72"/>
                <a:gd name="T41" fmla="*/ 70 h 72"/>
                <a:gd name="T42" fmla="*/ 22 w 72"/>
                <a:gd name="T43" fmla="*/ 68 h 72"/>
                <a:gd name="T44" fmla="*/ 16 w 72"/>
                <a:gd name="T45" fmla="*/ 66 h 72"/>
                <a:gd name="T46" fmla="*/ 10 w 72"/>
                <a:gd name="T47" fmla="*/ 60 h 72"/>
                <a:gd name="T48" fmla="*/ 6 w 72"/>
                <a:gd name="T49" fmla="*/ 56 h 72"/>
                <a:gd name="T50" fmla="*/ 4 w 72"/>
                <a:gd name="T51" fmla="*/ 50 h 72"/>
                <a:gd name="T52" fmla="*/ 2 w 72"/>
                <a:gd name="T53" fmla="*/ 42 h 72"/>
                <a:gd name="T54" fmla="*/ 0 w 72"/>
                <a:gd name="T55" fmla="*/ 36 h 72"/>
                <a:gd name="T56" fmla="*/ 0 w 72"/>
                <a:gd name="T57" fmla="*/ 36 h 72"/>
                <a:gd name="T58" fmla="*/ 2 w 72"/>
                <a:gd name="T59" fmla="*/ 28 h 72"/>
                <a:gd name="T60" fmla="*/ 4 w 72"/>
                <a:gd name="T61" fmla="*/ 22 h 72"/>
                <a:gd name="T62" fmla="*/ 6 w 72"/>
                <a:gd name="T63" fmla="*/ 16 h 72"/>
                <a:gd name="T64" fmla="*/ 10 w 72"/>
                <a:gd name="T65" fmla="*/ 10 h 72"/>
                <a:gd name="T66" fmla="*/ 16 w 72"/>
                <a:gd name="T67" fmla="*/ 6 h 72"/>
                <a:gd name="T68" fmla="*/ 22 w 72"/>
                <a:gd name="T69" fmla="*/ 4 h 72"/>
                <a:gd name="T70" fmla="*/ 28 w 72"/>
                <a:gd name="T71" fmla="*/ 2 h 72"/>
                <a:gd name="T72" fmla="*/ 36 w 72"/>
                <a:gd name="T73" fmla="*/ 0 h 72"/>
                <a:gd name="T74" fmla="*/ 36 w 72"/>
                <a:gd name="T75" fmla="*/ 0 h 7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2"/>
                <a:gd name="T115" fmla="*/ 0 h 72"/>
                <a:gd name="T116" fmla="*/ 72 w 72"/>
                <a:gd name="T117" fmla="*/ 72 h 7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2" h="72">
                  <a:moveTo>
                    <a:pt x="36" y="0"/>
                  </a:moveTo>
                  <a:lnTo>
                    <a:pt x="36" y="0"/>
                  </a:lnTo>
                  <a:lnTo>
                    <a:pt x="44" y="2"/>
                  </a:lnTo>
                  <a:lnTo>
                    <a:pt x="50" y="4"/>
                  </a:lnTo>
                  <a:lnTo>
                    <a:pt x="56" y="6"/>
                  </a:lnTo>
                  <a:lnTo>
                    <a:pt x="62" y="10"/>
                  </a:lnTo>
                  <a:lnTo>
                    <a:pt x="66" y="16"/>
                  </a:lnTo>
                  <a:lnTo>
                    <a:pt x="68" y="22"/>
                  </a:lnTo>
                  <a:lnTo>
                    <a:pt x="70" y="28"/>
                  </a:lnTo>
                  <a:lnTo>
                    <a:pt x="72" y="36"/>
                  </a:lnTo>
                  <a:lnTo>
                    <a:pt x="70" y="42"/>
                  </a:lnTo>
                  <a:lnTo>
                    <a:pt x="68" y="50"/>
                  </a:lnTo>
                  <a:lnTo>
                    <a:pt x="66" y="56"/>
                  </a:lnTo>
                  <a:lnTo>
                    <a:pt x="62" y="60"/>
                  </a:lnTo>
                  <a:lnTo>
                    <a:pt x="56" y="66"/>
                  </a:lnTo>
                  <a:lnTo>
                    <a:pt x="50" y="68"/>
                  </a:lnTo>
                  <a:lnTo>
                    <a:pt x="44" y="70"/>
                  </a:lnTo>
                  <a:lnTo>
                    <a:pt x="36" y="72"/>
                  </a:lnTo>
                  <a:lnTo>
                    <a:pt x="28" y="70"/>
                  </a:lnTo>
                  <a:lnTo>
                    <a:pt x="22" y="68"/>
                  </a:lnTo>
                  <a:lnTo>
                    <a:pt x="16" y="66"/>
                  </a:lnTo>
                  <a:lnTo>
                    <a:pt x="10" y="60"/>
                  </a:lnTo>
                  <a:lnTo>
                    <a:pt x="6" y="56"/>
                  </a:lnTo>
                  <a:lnTo>
                    <a:pt x="4" y="50"/>
                  </a:lnTo>
                  <a:lnTo>
                    <a:pt x="2" y="42"/>
                  </a:lnTo>
                  <a:lnTo>
                    <a:pt x="0" y="36"/>
                  </a:lnTo>
                  <a:lnTo>
                    <a:pt x="2" y="28"/>
                  </a:lnTo>
                  <a:lnTo>
                    <a:pt x="4" y="22"/>
                  </a:lnTo>
                  <a:lnTo>
                    <a:pt x="6" y="16"/>
                  </a:lnTo>
                  <a:lnTo>
                    <a:pt x="10" y="10"/>
                  </a:lnTo>
                  <a:lnTo>
                    <a:pt x="16" y="6"/>
                  </a:lnTo>
                  <a:lnTo>
                    <a:pt x="22" y="4"/>
                  </a:lnTo>
                  <a:lnTo>
                    <a:pt x="28" y="2"/>
                  </a:lnTo>
                  <a:lnTo>
                    <a:pt x="36" y="0"/>
                  </a:lnTo>
                  <a:close/>
                </a:path>
              </a:pathLst>
            </a:custGeom>
            <a:solidFill>
              <a:srgbClr val="ECBE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4" name="Freeform 892">
              <a:extLst>
                <a:ext uri="{FF2B5EF4-FFF2-40B4-BE49-F238E27FC236}">
                  <a16:creationId xmlns:a16="http://schemas.microsoft.com/office/drawing/2014/main" id="{BB41F284-649E-48A1-8ECF-3A7CD62D8CCA}"/>
                </a:ext>
              </a:extLst>
            </p:cNvPr>
            <p:cNvSpPr>
              <a:spLocks/>
            </p:cNvSpPr>
            <p:nvPr/>
          </p:nvSpPr>
          <p:spPr bwMode="auto">
            <a:xfrm>
              <a:off x="4770" y="2384"/>
              <a:ext cx="68" cy="68"/>
            </a:xfrm>
            <a:custGeom>
              <a:avLst/>
              <a:gdLst>
                <a:gd name="T0" fmla="*/ 34 w 68"/>
                <a:gd name="T1" fmla="*/ 0 h 68"/>
                <a:gd name="T2" fmla="*/ 34 w 68"/>
                <a:gd name="T3" fmla="*/ 0 h 68"/>
                <a:gd name="T4" fmla="*/ 40 w 68"/>
                <a:gd name="T5" fmla="*/ 0 h 68"/>
                <a:gd name="T6" fmla="*/ 48 w 68"/>
                <a:gd name="T7" fmla="*/ 2 h 68"/>
                <a:gd name="T8" fmla="*/ 54 w 68"/>
                <a:gd name="T9" fmla="*/ 6 h 68"/>
                <a:gd name="T10" fmla="*/ 58 w 68"/>
                <a:gd name="T11" fmla="*/ 10 h 68"/>
                <a:gd name="T12" fmla="*/ 62 w 68"/>
                <a:gd name="T13" fmla="*/ 14 h 68"/>
                <a:gd name="T14" fmla="*/ 66 w 68"/>
                <a:gd name="T15" fmla="*/ 20 h 68"/>
                <a:gd name="T16" fmla="*/ 68 w 68"/>
                <a:gd name="T17" fmla="*/ 26 h 68"/>
                <a:gd name="T18" fmla="*/ 68 w 68"/>
                <a:gd name="T19" fmla="*/ 34 h 68"/>
                <a:gd name="T20" fmla="*/ 68 w 68"/>
                <a:gd name="T21" fmla="*/ 34 h 68"/>
                <a:gd name="T22" fmla="*/ 68 w 68"/>
                <a:gd name="T23" fmla="*/ 40 h 68"/>
                <a:gd name="T24" fmla="*/ 66 w 68"/>
                <a:gd name="T25" fmla="*/ 48 h 68"/>
                <a:gd name="T26" fmla="*/ 62 w 68"/>
                <a:gd name="T27" fmla="*/ 52 h 68"/>
                <a:gd name="T28" fmla="*/ 58 w 68"/>
                <a:gd name="T29" fmla="*/ 58 h 68"/>
                <a:gd name="T30" fmla="*/ 54 w 68"/>
                <a:gd name="T31" fmla="*/ 62 h 68"/>
                <a:gd name="T32" fmla="*/ 48 w 68"/>
                <a:gd name="T33" fmla="*/ 66 h 68"/>
                <a:gd name="T34" fmla="*/ 40 w 68"/>
                <a:gd name="T35" fmla="*/ 68 h 68"/>
                <a:gd name="T36" fmla="*/ 34 w 68"/>
                <a:gd name="T37" fmla="*/ 68 h 68"/>
                <a:gd name="T38" fmla="*/ 34 w 68"/>
                <a:gd name="T39" fmla="*/ 68 h 68"/>
                <a:gd name="T40" fmla="*/ 28 w 68"/>
                <a:gd name="T41" fmla="*/ 68 h 68"/>
                <a:gd name="T42" fmla="*/ 20 w 68"/>
                <a:gd name="T43" fmla="*/ 66 h 68"/>
                <a:gd name="T44" fmla="*/ 14 w 68"/>
                <a:gd name="T45" fmla="*/ 62 h 68"/>
                <a:gd name="T46" fmla="*/ 10 w 68"/>
                <a:gd name="T47" fmla="*/ 58 h 68"/>
                <a:gd name="T48" fmla="*/ 6 w 68"/>
                <a:gd name="T49" fmla="*/ 52 h 68"/>
                <a:gd name="T50" fmla="*/ 2 w 68"/>
                <a:gd name="T51" fmla="*/ 48 h 68"/>
                <a:gd name="T52" fmla="*/ 0 w 68"/>
                <a:gd name="T53" fmla="*/ 40 h 68"/>
                <a:gd name="T54" fmla="*/ 0 w 68"/>
                <a:gd name="T55" fmla="*/ 34 h 68"/>
                <a:gd name="T56" fmla="*/ 0 w 68"/>
                <a:gd name="T57" fmla="*/ 34 h 68"/>
                <a:gd name="T58" fmla="*/ 0 w 68"/>
                <a:gd name="T59" fmla="*/ 26 h 68"/>
                <a:gd name="T60" fmla="*/ 2 w 68"/>
                <a:gd name="T61" fmla="*/ 20 h 68"/>
                <a:gd name="T62" fmla="*/ 6 w 68"/>
                <a:gd name="T63" fmla="*/ 14 h 68"/>
                <a:gd name="T64" fmla="*/ 10 w 68"/>
                <a:gd name="T65" fmla="*/ 10 h 68"/>
                <a:gd name="T66" fmla="*/ 14 w 68"/>
                <a:gd name="T67" fmla="*/ 6 h 68"/>
                <a:gd name="T68" fmla="*/ 20 w 68"/>
                <a:gd name="T69" fmla="*/ 2 h 68"/>
                <a:gd name="T70" fmla="*/ 28 w 68"/>
                <a:gd name="T71" fmla="*/ 0 h 68"/>
                <a:gd name="T72" fmla="*/ 34 w 68"/>
                <a:gd name="T73" fmla="*/ 0 h 68"/>
                <a:gd name="T74" fmla="*/ 34 w 68"/>
                <a:gd name="T75" fmla="*/ 0 h 6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8"/>
                <a:gd name="T115" fmla="*/ 0 h 68"/>
                <a:gd name="T116" fmla="*/ 68 w 68"/>
                <a:gd name="T117" fmla="*/ 68 h 6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8" h="68">
                  <a:moveTo>
                    <a:pt x="34" y="0"/>
                  </a:moveTo>
                  <a:lnTo>
                    <a:pt x="34" y="0"/>
                  </a:lnTo>
                  <a:lnTo>
                    <a:pt x="40" y="0"/>
                  </a:lnTo>
                  <a:lnTo>
                    <a:pt x="48" y="2"/>
                  </a:lnTo>
                  <a:lnTo>
                    <a:pt x="54" y="6"/>
                  </a:lnTo>
                  <a:lnTo>
                    <a:pt x="58" y="10"/>
                  </a:lnTo>
                  <a:lnTo>
                    <a:pt x="62" y="14"/>
                  </a:lnTo>
                  <a:lnTo>
                    <a:pt x="66" y="20"/>
                  </a:lnTo>
                  <a:lnTo>
                    <a:pt x="68" y="26"/>
                  </a:lnTo>
                  <a:lnTo>
                    <a:pt x="68" y="34"/>
                  </a:lnTo>
                  <a:lnTo>
                    <a:pt x="68" y="40"/>
                  </a:lnTo>
                  <a:lnTo>
                    <a:pt x="66" y="48"/>
                  </a:lnTo>
                  <a:lnTo>
                    <a:pt x="62" y="52"/>
                  </a:lnTo>
                  <a:lnTo>
                    <a:pt x="58" y="58"/>
                  </a:lnTo>
                  <a:lnTo>
                    <a:pt x="54" y="62"/>
                  </a:lnTo>
                  <a:lnTo>
                    <a:pt x="48" y="66"/>
                  </a:lnTo>
                  <a:lnTo>
                    <a:pt x="40" y="68"/>
                  </a:lnTo>
                  <a:lnTo>
                    <a:pt x="34" y="68"/>
                  </a:lnTo>
                  <a:lnTo>
                    <a:pt x="28" y="68"/>
                  </a:lnTo>
                  <a:lnTo>
                    <a:pt x="20" y="66"/>
                  </a:lnTo>
                  <a:lnTo>
                    <a:pt x="14" y="62"/>
                  </a:lnTo>
                  <a:lnTo>
                    <a:pt x="10" y="58"/>
                  </a:lnTo>
                  <a:lnTo>
                    <a:pt x="6" y="52"/>
                  </a:lnTo>
                  <a:lnTo>
                    <a:pt x="2" y="48"/>
                  </a:lnTo>
                  <a:lnTo>
                    <a:pt x="0" y="40"/>
                  </a:lnTo>
                  <a:lnTo>
                    <a:pt x="0" y="34"/>
                  </a:lnTo>
                  <a:lnTo>
                    <a:pt x="0" y="26"/>
                  </a:lnTo>
                  <a:lnTo>
                    <a:pt x="2" y="20"/>
                  </a:lnTo>
                  <a:lnTo>
                    <a:pt x="6" y="14"/>
                  </a:lnTo>
                  <a:lnTo>
                    <a:pt x="10" y="10"/>
                  </a:lnTo>
                  <a:lnTo>
                    <a:pt x="14" y="6"/>
                  </a:lnTo>
                  <a:lnTo>
                    <a:pt x="20" y="2"/>
                  </a:lnTo>
                  <a:lnTo>
                    <a:pt x="28" y="0"/>
                  </a:lnTo>
                  <a:lnTo>
                    <a:pt x="34" y="0"/>
                  </a:lnTo>
                  <a:close/>
                </a:path>
              </a:pathLst>
            </a:custGeom>
            <a:solidFill>
              <a:srgbClr val="EBBDA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5" name="Freeform 893">
              <a:extLst>
                <a:ext uri="{FF2B5EF4-FFF2-40B4-BE49-F238E27FC236}">
                  <a16:creationId xmlns:a16="http://schemas.microsoft.com/office/drawing/2014/main" id="{DA7B7D4D-E659-4E71-A941-55F2ADCF9290}"/>
                </a:ext>
              </a:extLst>
            </p:cNvPr>
            <p:cNvSpPr>
              <a:spLocks/>
            </p:cNvSpPr>
            <p:nvPr/>
          </p:nvSpPr>
          <p:spPr bwMode="auto">
            <a:xfrm>
              <a:off x="4770" y="2384"/>
              <a:ext cx="68" cy="68"/>
            </a:xfrm>
            <a:custGeom>
              <a:avLst/>
              <a:gdLst>
                <a:gd name="T0" fmla="*/ 34 w 68"/>
                <a:gd name="T1" fmla="*/ 0 h 68"/>
                <a:gd name="T2" fmla="*/ 34 w 68"/>
                <a:gd name="T3" fmla="*/ 0 h 68"/>
                <a:gd name="T4" fmla="*/ 40 w 68"/>
                <a:gd name="T5" fmla="*/ 0 h 68"/>
                <a:gd name="T6" fmla="*/ 46 w 68"/>
                <a:gd name="T7" fmla="*/ 2 h 68"/>
                <a:gd name="T8" fmla="*/ 52 w 68"/>
                <a:gd name="T9" fmla="*/ 6 h 68"/>
                <a:gd name="T10" fmla="*/ 58 w 68"/>
                <a:gd name="T11" fmla="*/ 10 h 68"/>
                <a:gd name="T12" fmla="*/ 62 w 68"/>
                <a:gd name="T13" fmla="*/ 16 h 68"/>
                <a:gd name="T14" fmla="*/ 64 w 68"/>
                <a:gd name="T15" fmla="*/ 20 h 68"/>
                <a:gd name="T16" fmla="*/ 66 w 68"/>
                <a:gd name="T17" fmla="*/ 26 h 68"/>
                <a:gd name="T18" fmla="*/ 68 w 68"/>
                <a:gd name="T19" fmla="*/ 34 h 68"/>
                <a:gd name="T20" fmla="*/ 68 w 68"/>
                <a:gd name="T21" fmla="*/ 34 h 68"/>
                <a:gd name="T22" fmla="*/ 66 w 68"/>
                <a:gd name="T23" fmla="*/ 40 h 68"/>
                <a:gd name="T24" fmla="*/ 64 w 68"/>
                <a:gd name="T25" fmla="*/ 46 h 68"/>
                <a:gd name="T26" fmla="*/ 62 w 68"/>
                <a:gd name="T27" fmla="*/ 52 h 68"/>
                <a:gd name="T28" fmla="*/ 58 w 68"/>
                <a:gd name="T29" fmla="*/ 58 h 68"/>
                <a:gd name="T30" fmla="*/ 52 w 68"/>
                <a:gd name="T31" fmla="*/ 62 h 68"/>
                <a:gd name="T32" fmla="*/ 46 w 68"/>
                <a:gd name="T33" fmla="*/ 64 h 68"/>
                <a:gd name="T34" fmla="*/ 40 w 68"/>
                <a:gd name="T35" fmla="*/ 66 h 68"/>
                <a:gd name="T36" fmla="*/ 34 w 68"/>
                <a:gd name="T37" fmla="*/ 68 h 68"/>
                <a:gd name="T38" fmla="*/ 34 w 68"/>
                <a:gd name="T39" fmla="*/ 68 h 68"/>
                <a:gd name="T40" fmla="*/ 28 w 68"/>
                <a:gd name="T41" fmla="*/ 66 h 68"/>
                <a:gd name="T42" fmla="*/ 20 w 68"/>
                <a:gd name="T43" fmla="*/ 64 h 68"/>
                <a:gd name="T44" fmla="*/ 16 w 68"/>
                <a:gd name="T45" fmla="*/ 62 h 68"/>
                <a:gd name="T46" fmla="*/ 10 w 68"/>
                <a:gd name="T47" fmla="*/ 58 h 68"/>
                <a:gd name="T48" fmla="*/ 6 w 68"/>
                <a:gd name="T49" fmla="*/ 52 h 68"/>
                <a:gd name="T50" fmla="*/ 4 w 68"/>
                <a:gd name="T51" fmla="*/ 46 h 68"/>
                <a:gd name="T52" fmla="*/ 2 w 68"/>
                <a:gd name="T53" fmla="*/ 40 h 68"/>
                <a:gd name="T54" fmla="*/ 0 w 68"/>
                <a:gd name="T55" fmla="*/ 34 h 68"/>
                <a:gd name="T56" fmla="*/ 0 w 68"/>
                <a:gd name="T57" fmla="*/ 34 h 68"/>
                <a:gd name="T58" fmla="*/ 2 w 68"/>
                <a:gd name="T59" fmla="*/ 26 h 68"/>
                <a:gd name="T60" fmla="*/ 4 w 68"/>
                <a:gd name="T61" fmla="*/ 20 h 68"/>
                <a:gd name="T62" fmla="*/ 6 w 68"/>
                <a:gd name="T63" fmla="*/ 16 h 68"/>
                <a:gd name="T64" fmla="*/ 10 w 68"/>
                <a:gd name="T65" fmla="*/ 10 h 68"/>
                <a:gd name="T66" fmla="*/ 16 w 68"/>
                <a:gd name="T67" fmla="*/ 6 h 68"/>
                <a:gd name="T68" fmla="*/ 20 w 68"/>
                <a:gd name="T69" fmla="*/ 2 h 68"/>
                <a:gd name="T70" fmla="*/ 28 w 68"/>
                <a:gd name="T71" fmla="*/ 0 h 68"/>
                <a:gd name="T72" fmla="*/ 34 w 68"/>
                <a:gd name="T73" fmla="*/ 0 h 68"/>
                <a:gd name="T74" fmla="*/ 34 w 68"/>
                <a:gd name="T75" fmla="*/ 0 h 6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8"/>
                <a:gd name="T115" fmla="*/ 0 h 68"/>
                <a:gd name="T116" fmla="*/ 68 w 68"/>
                <a:gd name="T117" fmla="*/ 68 h 6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8" h="68">
                  <a:moveTo>
                    <a:pt x="34" y="0"/>
                  </a:moveTo>
                  <a:lnTo>
                    <a:pt x="34" y="0"/>
                  </a:lnTo>
                  <a:lnTo>
                    <a:pt x="40" y="0"/>
                  </a:lnTo>
                  <a:lnTo>
                    <a:pt x="46" y="2"/>
                  </a:lnTo>
                  <a:lnTo>
                    <a:pt x="52" y="6"/>
                  </a:lnTo>
                  <a:lnTo>
                    <a:pt x="58" y="10"/>
                  </a:lnTo>
                  <a:lnTo>
                    <a:pt x="62" y="16"/>
                  </a:lnTo>
                  <a:lnTo>
                    <a:pt x="64" y="20"/>
                  </a:lnTo>
                  <a:lnTo>
                    <a:pt x="66" y="26"/>
                  </a:lnTo>
                  <a:lnTo>
                    <a:pt x="68" y="34"/>
                  </a:lnTo>
                  <a:lnTo>
                    <a:pt x="66" y="40"/>
                  </a:lnTo>
                  <a:lnTo>
                    <a:pt x="64" y="46"/>
                  </a:lnTo>
                  <a:lnTo>
                    <a:pt x="62" y="52"/>
                  </a:lnTo>
                  <a:lnTo>
                    <a:pt x="58" y="58"/>
                  </a:lnTo>
                  <a:lnTo>
                    <a:pt x="52" y="62"/>
                  </a:lnTo>
                  <a:lnTo>
                    <a:pt x="46" y="64"/>
                  </a:lnTo>
                  <a:lnTo>
                    <a:pt x="40" y="66"/>
                  </a:lnTo>
                  <a:lnTo>
                    <a:pt x="34" y="68"/>
                  </a:lnTo>
                  <a:lnTo>
                    <a:pt x="28" y="66"/>
                  </a:lnTo>
                  <a:lnTo>
                    <a:pt x="20" y="64"/>
                  </a:lnTo>
                  <a:lnTo>
                    <a:pt x="16" y="62"/>
                  </a:lnTo>
                  <a:lnTo>
                    <a:pt x="10" y="58"/>
                  </a:lnTo>
                  <a:lnTo>
                    <a:pt x="6" y="52"/>
                  </a:lnTo>
                  <a:lnTo>
                    <a:pt x="4" y="46"/>
                  </a:lnTo>
                  <a:lnTo>
                    <a:pt x="2" y="40"/>
                  </a:lnTo>
                  <a:lnTo>
                    <a:pt x="0" y="34"/>
                  </a:lnTo>
                  <a:lnTo>
                    <a:pt x="2" y="26"/>
                  </a:lnTo>
                  <a:lnTo>
                    <a:pt x="4" y="20"/>
                  </a:lnTo>
                  <a:lnTo>
                    <a:pt x="6" y="16"/>
                  </a:lnTo>
                  <a:lnTo>
                    <a:pt x="10" y="10"/>
                  </a:lnTo>
                  <a:lnTo>
                    <a:pt x="16" y="6"/>
                  </a:lnTo>
                  <a:lnTo>
                    <a:pt x="20" y="2"/>
                  </a:lnTo>
                  <a:lnTo>
                    <a:pt x="28" y="0"/>
                  </a:lnTo>
                  <a:lnTo>
                    <a:pt x="34" y="0"/>
                  </a:lnTo>
                  <a:close/>
                </a:path>
              </a:pathLst>
            </a:custGeom>
            <a:solidFill>
              <a:srgbClr val="EBBCA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6" name="Freeform 894">
              <a:extLst>
                <a:ext uri="{FF2B5EF4-FFF2-40B4-BE49-F238E27FC236}">
                  <a16:creationId xmlns:a16="http://schemas.microsoft.com/office/drawing/2014/main" id="{AA03976A-B0AA-4437-BAE6-2167279F27E8}"/>
                </a:ext>
              </a:extLst>
            </p:cNvPr>
            <p:cNvSpPr>
              <a:spLocks/>
            </p:cNvSpPr>
            <p:nvPr/>
          </p:nvSpPr>
          <p:spPr bwMode="auto">
            <a:xfrm>
              <a:off x="4772" y="2386"/>
              <a:ext cx="64" cy="64"/>
            </a:xfrm>
            <a:custGeom>
              <a:avLst/>
              <a:gdLst>
                <a:gd name="T0" fmla="*/ 32 w 64"/>
                <a:gd name="T1" fmla="*/ 0 h 64"/>
                <a:gd name="T2" fmla="*/ 32 w 64"/>
                <a:gd name="T3" fmla="*/ 0 h 64"/>
                <a:gd name="T4" fmla="*/ 38 w 64"/>
                <a:gd name="T5" fmla="*/ 0 h 64"/>
                <a:gd name="T6" fmla="*/ 44 w 64"/>
                <a:gd name="T7" fmla="*/ 2 h 64"/>
                <a:gd name="T8" fmla="*/ 50 w 64"/>
                <a:gd name="T9" fmla="*/ 4 h 64"/>
                <a:gd name="T10" fmla="*/ 54 w 64"/>
                <a:gd name="T11" fmla="*/ 8 h 64"/>
                <a:gd name="T12" fmla="*/ 58 w 64"/>
                <a:gd name="T13" fmla="*/ 14 h 64"/>
                <a:gd name="T14" fmla="*/ 62 w 64"/>
                <a:gd name="T15" fmla="*/ 20 h 64"/>
                <a:gd name="T16" fmla="*/ 64 w 64"/>
                <a:gd name="T17" fmla="*/ 26 h 64"/>
                <a:gd name="T18" fmla="*/ 64 w 64"/>
                <a:gd name="T19" fmla="*/ 32 h 64"/>
                <a:gd name="T20" fmla="*/ 64 w 64"/>
                <a:gd name="T21" fmla="*/ 32 h 64"/>
                <a:gd name="T22" fmla="*/ 64 w 64"/>
                <a:gd name="T23" fmla="*/ 38 h 64"/>
                <a:gd name="T24" fmla="*/ 62 w 64"/>
                <a:gd name="T25" fmla="*/ 44 h 64"/>
                <a:gd name="T26" fmla="*/ 58 w 64"/>
                <a:gd name="T27" fmla="*/ 50 h 64"/>
                <a:gd name="T28" fmla="*/ 54 w 64"/>
                <a:gd name="T29" fmla="*/ 54 h 64"/>
                <a:gd name="T30" fmla="*/ 50 w 64"/>
                <a:gd name="T31" fmla="*/ 58 h 64"/>
                <a:gd name="T32" fmla="*/ 44 w 64"/>
                <a:gd name="T33" fmla="*/ 62 h 64"/>
                <a:gd name="T34" fmla="*/ 38 w 64"/>
                <a:gd name="T35" fmla="*/ 64 h 64"/>
                <a:gd name="T36" fmla="*/ 32 w 64"/>
                <a:gd name="T37" fmla="*/ 64 h 64"/>
                <a:gd name="T38" fmla="*/ 32 w 64"/>
                <a:gd name="T39" fmla="*/ 64 h 64"/>
                <a:gd name="T40" fmla="*/ 26 w 64"/>
                <a:gd name="T41" fmla="*/ 64 h 64"/>
                <a:gd name="T42" fmla="*/ 20 w 64"/>
                <a:gd name="T43" fmla="*/ 62 h 64"/>
                <a:gd name="T44" fmla="*/ 14 w 64"/>
                <a:gd name="T45" fmla="*/ 58 h 64"/>
                <a:gd name="T46" fmla="*/ 10 w 64"/>
                <a:gd name="T47" fmla="*/ 54 h 64"/>
                <a:gd name="T48" fmla="*/ 6 w 64"/>
                <a:gd name="T49" fmla="*/ 50 h 64"/>
                <a:gd name="T50" fmla="*/ 2 w 64"/>
                <a:gd name="T51" fmla="*/ 44 h 64"/>
                <a:gd name="T52" fmla="*/ 0 w 64"/>
                <a:gd name="T53" fmla="*/ 38 h 64"/>
                <a:gd name="T54" fmla="*/ 0 w 64"/>
                <a:gd name="T55" fmla="*/ 32 h 64"/>
                <a:gd name="T56" fmla="*/ 0 w 64"/>
                <a:gd name="T57" fmla="*/ 32 h 64"/>
                <a:gd name="T58" fmla="*/ 0 w 64"/>
                <a:gd name="T59" fmla="*/ 26 h 64"/>
                <a:gd name="T60" fmla="*/ 2 w 64"/>
                <a:gd name="T61" fmla="*/ 20 h 64"/>
                <a:gd name="T62" fmla="*/ 6 w 64"/>
                <a:gd name="T63" fmla="*/ 14 h 64"/>
                <a:gd name="T64" fmla="*/ 10 w 64"/>
                <a:gd name="T65" fmla="*/ 8 h 64"/>
                <a:gd name="T66" fmla="*/ 14 w 64"/>
                <a:gd name="T67" fmla="*/ 4 h 64"/>
                <a:gd name="T68" fmla="*/ 20 w 64"/>
                <a:gd name="T69" fmla="*/ 2 h 64"/>
                <a:gd name="T70" fmla="*/ 26 w 64"/>
                <a:gd name="T71" fmla="*/ 0 h 64"/>
                <a:gd name="T72" fmla="*/ 32 w 64"/>
                <a:gd name="T73" fmla="*/ 0 h 64"/>
                <a:gd name="T74" fmla="*/ 32 w 64"/>
                <a:gd name="T75" fmla="*/ 0 h 6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4"/>
                <a:gd name="T115" fmla="*/ 0 h 64"/>
                <a:gd name="T116" fmla="*/ 64 w 64"/>
                <a:gd name="T117" fmla="*/ 64 h 6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4" h="64">
                  <a:moveTo>
                    <a:pt x="32" y="0"/>
                  </a:moveTo>
                  <a:lnTo>
                    <a:pt x="32" y="0"/>
                  </a:lnTo>
                  <a:lnTo>
                    <a:pt x="38" y="0"/>
                  </a:lnTo>
                  <a:lnTo>
                    <a:pt x="44" y="2"/>
                  </a:lnTo>
                  <a:lnTo>
                    <a:pt x="50" y="4"/>
                  </a:lnTo>
                  <a:lnTo>
                    <a:pt x="54" y="8"/>
                  </a:lnTo>
                  <a:lnTo>
                    <a:pt x="58" y="14"/>
                  </a:lnTo>
                  <a:lnTo>
                    <a:pt x="62" y="20"/>
                  </a:lnTo>
                  <a:lnTo>
                    <a:pt x="64" y="26"/>
                  </a:lnTo>
                  <a:lnTo>
                    <a:pt x="64" y="32"/>
                  </a:lnTo>
                  <a:lnTo>
                    <a:pt x="64" y="38"/>
                  </a:lnTo>
                  <a:lnTo>
                    <a:pt x="62" y="44"/>
                  </a:lnTo>
                  <a:lnTo>
                    <a:pt x="58" y="50"/>
                  </a:lnTo>
                  <a:lnTo>
                    <a:pt x="54" y="54"/>
                  </a:lnTo>
                  <a:lnTo>
                    <a:pt x="50" y="58"/>
                  </a:lnTo>
                  <a:lnTo>
                    <a:pt x="44" y="62"/>
                  </a:lnTo>
                  <a:lnTo>
                    <a:pt x="38" y="64"/>
                  </a:lnTo>
                  <a:lnTo>
                    <a:pt x="32" y="64"/>
                  </a:lnTo>
                  <a:lnTo>
                    <a:pt x="26" y="64"/>
                  </a:lnTo>
                  <a:lnTo>
                    <a:pt x="20" y="62"/>
                  </a:lnTo>
                  <a:lnTo>
                    <a:pt x="14" y="58"/>
                  </a:lnTo>
                  <a:lnTo>
                    <a:pt x="10" y="54"/>
                  </a:lnTo>
                  <a:lnTo>
                    <a:pt x="6" y="50"/>
                  </a:lnTo>
                  <a:lnTo>
                    <a:pt x="2" y="44"/>
                  </a:lnTo>
                  <a:lnTo>
                    <a:pt x="0" y="38"/>
                  </a:lnTo>
                  <a:lnTo>
                    <a:pt x="0" y="32"/>
                  </a:lnTo>
                  <a:lnTo>
                    <a:pt x="0" y="26"/>
                  </a:lnTo>
                  <a:lnTo>
                    <a:pt x="2" y="20"/>
                  </a:lnTo>
                  <a:lnTo>
                    <a:pt x="6" y="14"/>
                  </a:lnTo>
                  <a:lnTo>
                    <a:pt x="10" y="8"/>
                  </a:lnTo>
                  <a:lnTo>
                    <a:pt x="14" y="4"/>
                  </a:lnTo>
                  <a:lnTo>
                    <a:pt x="20" y="2"/>
                  </a:lnTo>
                  <a:lnTo>
                    <a:pt x="26" y="0"/>
                  </a:lnTo>
                  <a:lnTo>
                    <a:pt x="32" y="0"/>
                  </a:lnTo>
                  <a:close/>
                </a:path>
              </a:pathLst>
            </a:custGeom>
            <a:solidFill>
              <a:srgbClr val="ECBCA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7" name="Freeform 895">
              <a:extLst>
                <a:ext uri="{FF2B5EF4-FFF2-40B4-BE49-F238E27FC236}">
                  <a16:creationId xmlns:a16="http://schemas.microsoft.com/office/drawing/2014/main" id="{D14625A2-9A4C-4229-8A5B-71DF7828C349}"/>
                </a:ext>
              </a:extLst>
            </p:cNvPr>
            <p:cNvSpPr>
              <a:spLocks/>
            </p:cNvSpPr>
            <p:nvPr/>
          </p:nvSpPr>
          <p:spPr bwMode="auto">
            <a:xfrm>
              <a:off x="4772" y="2386"/>
              <a:ext cx="64" cy="64"/>
            </a:xfrm>
            <a:custGeom>
              <a:avLst/>
              <a:gdLst>
                <a:gd name="T0" fmla="*/ 32 w 64"/>
                <a:gd name="T1" fmla="*/ 0 h 64"/>
                <a:gd name="T2" fmla="*/ 32 w 64"/>
                <a:gd name="T3" fmla="*/ 0 h 64"/>
                <a:gd name="T4" fmla="*/ 38 w 64"/>
                <a:gd name="T5" fmla="*/ 0 h 64"/>
                <a:gd name="T6" fmla="*/ 44 w 64"/>
                <a:gd name="T7" fmla="*/ 2 h 64"/>
                <a:gd name="T8" fmla="*/ 54 w 64"/>
                <a:gd name="T9" fmla="*/ 10 h 64"/>
                <a:gd name="T10" fmla="*/ 60 w 64"/>
                <a:gd name="T11" fmla="*/ 20 h 64"/>
                <a:gd name="T12" fmla="*/ 62 w 64"/>
                <a:gd name="T13" fmla="*/ 26 h 64"/>
                <a:gd name="T14" fmla="*/ 64 w 64"/>
                <a:gd name="T15" fmla="*/ 32 h 64"/>
                <a:gd name="T16" fmla="*/ 64 w 64"/>
                <a:gd name="T17" fmla="*/ 32 h 64"/>
                <a:gd name="T18" fmla="*/ 62 w 64"/>
                <a:gd name="T19" fmla="*/ 38 h 64"/>
                <a:gd name="T20" fmla="*/ 60 w 64"/>
                <a:gd name="T21" fmla="*/ 44 h 64"/>
                <a:gd name="T22" fmla="*/ 54 w 64"/>
                <a:gd name="T23" fmla="*/ 54 h 64"/>
                <a:gd name="T24" fmla="*/ 44 w 64"/>
                <a:gd name="T25" fmla="*/ 60 h 64"/>
                <a:gd name="T26" fmla="*/ 38 w 64"/>
                <a:gd name="T27" fmla="*/ 62 h 64"/>
                <a:gd name="T28" fmla="*/ 32 w 64"/>
                <a:gd name="T29" fmla="*/ 64 h 64"/>
                <a:gd name="T30" fmla="*/ 32 w 64"/>
                <a:gd name="T31" fmla="*/ 64 h 64"/>
                <a:gd name="T32" fmla="*/ 26 w 64"/>
                <a:gd name="T33" fmla="*/ 62 h 64"/>
                <a:gd name="T34" fmla="*/ 20 w 64"/>
                <a:gd name="T35" fmla="*/ 60 h 64"/>
                <a:gd name="T36" fmla="*/ 10 w 64"/>
                <a:gd name="T37" fmla="*/ 54 h 64"/>
                <a:gd name="T38" fmla="*/ 4 w 64"/>
                <a:gd name="T39" fmla="*/ 44 h 64"/>
                <a:gd name="T40" fmla="*/ 2 w 64"/>
                <a:gd name="T41" fmla="*/ 38 h 64"/>
                <a:gd name="T42" fmla="*/ 0 w 64"/>
                <a:gd name="T43" fmla="*/ 32 h 64"/>
                <a:gd name="T44" fmla="*/ 0 w 64"/>
                <a:gd name="T45" fmla="*/ 32 h 64"/>
                <a:gd name="T46" fmla="*/ 2 w 64"/>
                <a:gd name="T47" fmla="*/ 26 h 64"/>
                <a:gd name="T48" fmla="*/ 4 w 64"/>
                <a:gd name="T49" fmla="*/ 20 h 64"/>
                <a:gd name="T50" fmla="*/ 10 w 64"/>
                <a:gd name="T51" fmla="*/ 10 h 64"/>
                <a:gd name="T52" fmla="*/ 20 w 64"/>
                <a:gd name="T53" fmla="*/ 2 h 64"/>
                <a:gd name="T54" fmla="*/ 26 w 64"/>
                <a:gd name="T55" fmla="*/ 0 h 64"/>
                <a:gd name="T56" fmla="*/ 32 w 64"/>
                <a:gd name="T57" fmla="*/ 0 h 64"/>
                <a:gd name="T58" fmla="*/ 32 w 64"/>
                <a:gd name="T59" fmla="*/ 0 h 6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4"/>
                <a:gd name="T91" fmla="*/ 0 h 64"/>
                <a:gd name="T92" fmla="*/ 64 w 64"/>
                <a:gd name="T93" fmla="*/ 64 h 6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4" h="64">
                  <a:moveTo>
                    <a:pt x="32" y="0"/>
                  </a:moveTo>
                  <a:lnTo>
                    <a:pt x="32" y="0"/>
                  </a:lnTo>
                  <a:lnTo>
                    <a:pt x="38" y="0"/>
                  </a:lnTo>
                  <a:lnTo>
                    <a:pt x="44" y="2"/>
                  </a:lnTo>
                  <a:lnTo>
                    <a:pt x="54" y="10"/>
                  </a:lnTo>
                  <a:lnTo>
                    <a:pt x="60" y="20"/>
                  </a:lnTo>
                  <a:lnTo>
                    <a:pt x="62" y="26"/>
                  </a:lnTo>
                  <a:lnTo>
                    <a:pt x="64" y="32"/>
                  </a:lnTo>
                  <a:lnTo>
                    <a:pt x="62" y="38"/>
                  </a:lnTo>
                  <a:lnTo>
                    <a:pt x="60" y="44"/>
                  </a:lnTo>
                  <a:lnTo>
                    <a:pt x="54" y="54"/>
                  </a:lnTo>
                  <a:lnTo>
                    <a:pt x="44" y="60"/>
                  </a:lnTo>
                  <a:lnTo>
                    <a:pt x="38" y="62"/>
                  </a:lnTo>
                  <a:lnTo>
                    <a:pt x="32" y="64"/>
                  </a:lnTo>
                  <a:lnTo>
                    <a:pt x="26" y="62"/>
                  </a:lnTo>
                  <a:lnTo>
                    <a:pt x="20" y="60"/>
                  </a:lnTo>
                  <a:lnTo>
                    <a:pt x="10" y="54"/>
                  </a:lnTo>
                  <a:lnTo>
                    <a:pt x="4" y="44"/>
                  </a:lnTo>
                  <a:lnTo>
                    <a:pt x="2" y="38"/>
                  </a:lnTo>
                  <a:lnTo>
                    <a:pt x="0" y="32"/>
                  </a:lnTo>
                  <a:lnTo>
                    <a:pt x="2" y="26"/>
                  </a:lnTo>
                  <a:lnTo>
                    <a:pt x="4" y="20"/>
                  </a:lnTo>
                  <a:lnTo>
                    <a:pt x="10" y="10"/>
                  </a:lnTo>
                  <a:lnTo>
                    <a:pt x="20" y="2"/>
                  </a:lnTo>
                  <a:lnTo>
                    <a:pt x="26" y="0"/>
                  </a:lnTo>
                  <a:lnTo>
                    <a:pt x="32" y="0"/>
                  </a:lnTo>
                  <a:close/>
                </a:path>
              </a:pathLst>
            </a:custGeom>
            <a:solidFill>
              <a:srgbClr val="ECBAA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8" name="Freeform 896">
              <a:extLst>
                <a:ext uri="{FF2B5EF4-FFF2-40B4-BE49-F238E27FC236}">
                  <a16:creationId xmlns:a16="http://schemas.microsoft.com/office/drawing/2014/main" id="{EC02C2B0-F118-420D-B03E-9A3061407E5D}"/>
                </a:ext>
              </a:extLst>
            </p:cNvPr>
            <p:cNvSpPr>
              <a:spLocks/>
            </p:cNvSpPr>
            <p:nvPr/>
          </p:nvSpPr>
          <p:spPr bwMode="auto">
            <a:xfrm>
              <a:off x="4774" y="2388"/>
              <a:ext cx="60" cy="60"/>
            </a:xfrm>
            <a:custGeom>
              <a:avLst/>
              <a:gdLst>
                <a:gd name="T0" fmla="*/ 30 w 60"/>
                <a:gd name="T1" fmla="*/ 0 h 60"/>
                <a:gd name="T2" fmla="*/ 30 w 60"/>
                <a:gd name="T3" fmla="*/ 0 h 60"/>
                <a:gd name="T4" fmla="*/ 36 w 60"/>
                <a:gd name="T5" fmla="*/ 0 h 60"/>
                <a:gd name="T6" fmla="*/ 42 w 60"/>
                <a:gd name="T7" fmla="*/ 2 h 60"/>
                <a:gd name="T8" fmla="*/ 52 w 60"/>
                <a:gd name="T9" fmla="*/ 8 h 60"/>
                <a:gd name="T10" fmla="*/ 58 w 60"/>
                <a:gd name="T11" fmla="*/ 18 h 60"/>
                <a:gd name="T12" fmla="*/ 60 w 60"/>
                <a:gd name="T13" fmla="*/ 24 h 60"/>
                <a:gd name="T14" fmla="*/ 60 w 60"/>
                <a:gd name="T15" fmla="*/ 30 h 60"/>
                <a:gd name="T16" fmla="*/ 60 w 60"/>
                <a:gd name="T17" fmla="*/ 30 h 60"/>
                <a:gd name="T18" fmla="*/ 60 w 60"/>
                <a:gd name="T19" fmla="*/ 36 h 60"/>
                <a:gd name="T20" fmla="*/ 58 w 60"/>
                <a:gd name="T21" fmla="*/ 42 h 60"/>
                <a:gd name="T22" fmla="*/ 52 w 60"/>
                <a:gd name="T23" fmla="*/ 52 h 60"/>
                <a:gd name="T24" fmla="*/ 42 w 60"/>
                <a:gd name="T25" fmla="*/ 58 h 60"/>
                <a:gd name="T26" fmla="*/ 36 w 60"/>
                <a:gd name="T27" fmla="*/ 60 h 60"/>
                <a:gd name="T28" fmla="*/ 30 w 60"/>
                <a:gd name="T29" fmla="*/ 60 h 60"/>
                <a:gd name="T30" fmla="*/ 30 w 60"/>
                <a:gd name="T31" fmla="*/ 60 h 60"/>
                <a:gd name="T32" fmla="*/ 24 w 60"/>
                <a:gd name="T33" fmla="*/ 60 h 60"/>
                <a:gd name="T34" fmla="*/ 18 w 60"/>
                <a:gd name="T35" fmla="*/ 58 h 60"/>
                <a:gd name="T36" fmla="*/ 8 w 60"/>
                <a:gd name="T37" fmla="*/ 52 h 60"/>
                <a:gd name="T38" fmla="*/ 2 w 60"/>
                <a:gd name="T39" fmla="*/ 42 h 60"/>
                <a:gd name="T40" fmla="*/ 0 w 60"/>
                <a:gd name="T41" fmla="*/ 36 h 60"/>
                <a:gd name="T42" fmla="*/ 0 w 60"/>
                <a:gd name="T43" fmla="*/ 30 h 60"/>
                <a:gd name="T44" fmla="*/ 0 w 60"/>
                <a:gd name="T45" fmla="*/ 30 h 60"/>
                <a:gd name="T46" fmla="*/ 0 w 60"/>
                <a:gd name="T47" fmla="*/ 24 h 60"/>
                <a:gd name="T48" fmla="*/ 2 w 60"/>
                <a:gd name="T49" fmla="*/ 18 h 60"/>
                <a:gd name="T50" fmla="*/ 8 w 60"/>
                <a:gd name="T51" fmla="*/ 8 h 60"/>
                <a:gd name="T52" fmla="*/ 18 w 60"/>
                <a:gd name="T53" fmla="*/ 2 h 60"/>
                <a:gd name="T54" fmla="*/ 24 w 60"/>
                <a:gd name="T55" fmla="*/ 0 h 60"/>
                <a:gd name="T56" fmla="*/ 30 w 60"/>
                <a:gd name="T57" fmla="*/ 0 h 60"/>
                <a:gd name="T58" fmla="*/ 30 w 60"/>
                <a:gd name="T59" fmla="*/ 0 h 6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0"/>
                <a:gd name="T91" fmla="*/ 0 h 60"/>
                <a:gd name="T92" fmla="*/ 60 w 60"/>
                <a:gd name="T93" fmla="*/ 60 h 6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0" h="60">
                  <a:moveTo>
                    <a:pt x="30" y="0"/>
                  </a:moveTo>
                  <a:lnTo>
                    <a:pt x="30" y="0"/>
                  </a:lnTo>
                  <a:lnTo>
                    <a:pt x="36" y="0"/>
                  </a:lnTo>
                  <a:lnTo>
                    <a:pt x="42" y="2"/>
                  </a:lnTo>
                  <a:lnTo>
                    <a:pt x="52" y="8"/>
                  </a:lnTo>
                  <a:lnTo>
                    <a:pt x="58" y="18"/>
                  </a:lnTo>
                  <a:lnTo>
                    <a:pt x="60" y="24"/>
                  </a:lnTo>
                  <a:lnTo>
                    <a:pt x="60" y="30"/>
                  </a:lnTo>
                  <a:lnTo>
                    <a:pt x="60" y="36"/>
                  </a:lnTo>
                  <a:lnTo>
                    <a:pt x="58" y="42"/>
                  </a:lnTo>
                  <a:lnTo>
                    <a:pt x="52" y="52"/>
                  </a:lnTo>
                  <a:lnTo>
                    <a:pt x="42" y="58"/>
                  </a:lnTo>
                  <a:lnTo>
                    <a:pt x="36" y="60"/>
                  </a:lnTo>
                  <a:lnTo>
                    <a:pt x="30" y="60"/>
                  </a:lnTo>
                  <a:lnTo>
                    <a:pt x="24" y="60"/>
                  </a:lnTo>
                  <a:lnTo>
                    <a:pt x="18" y="58"/>
                  </a:lnTo>
                  <a:lnTo>
                    <a:pt x="8" y="52"/>
                  </a:lnTo>
                  <a:lnTo>
                    <a:pt x="2" y="42"/>
                  </a:lnTo>
                  <a:lnTo>
                    <a:pt x="0" y="36"/>
                  </a:lnTo>
                  <a:lnTo>
                    <a:pt x="0" y="30"/>
                  </a:lnTo>
                  <a:lnTo>
                    <a:pt x="0" y="24"/>
                  </a:lnTo>
                  <a:lnTo>
                    <a:pt x="2" y="18"/>
                  </a:lnTo>
                  <a:lnTo>
                    <a:pt x="8" y="8"/>
                  </a:lnTo>
                  <a:lnTo>
                    <a:pt x="18" y="2"/>
                  </a:lnTo>
                  <a:lnTo>
                    <a:pt x="24" y="0"/>
                  </a:lnTo>
                  <a:lnTo>
                    <a:pt x="30" y="0"/>
                  </a:lnTo>
                  <a:close/>
                </a:path>
              </a:pathLst>
            </a:custGeom>
            <a:solidFill>
              <a:srgbClr val="ECB9A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9" name="Freeform 897">
              <a:extLst>
                <a:ext uri="{FF2B5EF4-FFF2-40B4-BE49-F238E27FC236}">
                  <a16:creationId xmlns:a16="http://schemas.microsoft.com/office/drawing/2014/main" id="{470DABCC-62E2-46E7-B0BA-BBB8F18AC724}"/>
                </a:ext>
              </a:extLst>
            </p:cNvPr>
            <p:cNvSpPr>
              <a:spLocks/>
            </p:cNvSpPr>
            <p:nvPr/>
          </p:nvSpPr>
          <p:spPr bwMode="auto">
            <a:xfrm>
              <a:off x="4774" y="2388"/>
              <a:ext cx="60" cy="60"/>
            </a:xfrm>
            <a:custGeom>
              <a:avLst/>
              <a:gdLst>
                <a:gd name="T0" fmla="*/ 30 w 60"/>
                <a:gd name="T1" fmla="*/ 0 h 60"/>
                <a:gd name="T2" fmla="*/ 30 w 60"/>
                <a:gd name="T3" fmla="*/ 0 h 60"/>
                <a:gd name="T4" fmla="*/ 36 w 60"/>
                <a:gd name="T5" fmla="*/ 0 h 60"/>
                <a:gd name="T6" fmla="*/ 42 w 60"/>
                <a:gd name="T7" fmla="*/ 2 h 60"/>
                <a:gd name="T8" fmla="*/ 50 w 60"/>
                <a:gd name="T9" fmla="*/ 8 h 60"/>
                <a:gd name="T10" fmla="*/ 56 w 60"/>
                <a:gd name="T11" fmla="*/ 18 h 60"/>
                <a:gd name="T12" fmla="*/ 58 w 60"/>
                <a:gd name="T13" fmla="*/ 24 h 60"/>
                <a:gd name="T14" fmla="*/ 60 w 60"/>
                <a:gd name="T15" fmla="*/ 30 h 60"/>
                <a:gd name="T16" fmla="*/ 60 w 60"/>
                <a:gd name="T17" fmla="*/ 30 h 60"/>
                <a:gd name="T18" fmla="*/ 58 w 60"/>
                <a:gd name="T19" fmla="*/ 36 h 60"/>
                <a:gd name="T20" fmla="*/ 56 w 60"/>
                <a:gd name="T21" fmla="*/ 42 h 60"/>
                <a:gd name="T22" fmla="*/ 50 w 60"/>
                <a:gd name="T23" fmla="*/ 50 h 60"/>
                <a:gd name="T24" fmla="*/ 42 w 60"/>
                <a:gd name="T25" fmla="*/ 56 h 60"/>
                <a:gd name="T26" fmla="*/ 36 w 60"/>
                <a:gd name="T27" fmla="*/ 58 h 60"/>
                <a:gd name="T28" fmla="*/ 30 w 60"/>
                <a:gd name="T29" fmla="*/ 60 h 60"/>
                <a:gd name="T30" fmla="*/ 30 w 60"/>
                <a:gd name="T31" fmla="*/ 60 h 60"/>
                <a:gd name="T32" fmla="*/ 24 w 60"/>
                <a:gd name="T33" fmla="*/ 58 h 60"/>
                <a:gd name="T34" fmla="*/ 18 w 60"/>
                <a:gd name="T35" fmla="*/ 56 h 60"/>
                <a:gd name="T36" fmla="*/ 10 w 60"/>
                <a:gd name="T37" fmla="*/ 50 h 60"/>
                <a:gd name="T38" fmla="*/ 2 w 60"/>
                <a:gd name="T39" fmla="*/ 42 h 60"/>
                <a:gd name="T40" fmla="*/ 2 w 60"/>
                <a:gd name="T41" fmla="*/ 36 h 60"/>
                <a:gd name="T42" fmla="*/ 0 w 60"/>
                <a:gd name="T43" fmla="*/ 30 h 60"/>
                <a:gd name="T44" fmla="*/ 0 w 60"/>
                <a:gd name="T45" fmla="*/ 30 h 60"/>
                <a:gd name="T46" fmla="*/ 2 w 60"/>
                <a:gd name="T47" fmla="*/ 24 h 60"/>
                <a:gd name="T48" fmla="*/ 2 w 60"/>
                <a:gd name="T49" fmla="*/ 18 h 60"/>
                <a:gd name="T50" fmla="*/ 10 w 60"/>
                <a:gd name="T51" fmla="*/ 8 h 60"/>
                <a:gd name="T52" fmla="*/ 18 w 60"/>
                <a:gd name="T53" fmla="*/ 2 h 60"/>
                <a:gd name="T54" fmla="*/ 24 w 60"/>
                <a:gd name="T55" fmla="*/ 0 h 60"/>
                <a:gd name="T56" fmla="*/ 30 w 60"/>
                <a:gd name="T57" fmla="*/ 0 h 60"/>
                <a:gd name="T58" fmla="*/ 30 w 60"/>
                <a:gd name="T59" fmla="*/ 0 h 6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0"/>
                <a:gd name="T91" fmla="*/ 0 h 60"/>
                <a:gd name="T92" fmla="*/ 60 w 60"/>
                <a:gd name="T93" fmla="*/ 60 h 6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0" h="60">
                  <a:moveTo>
                    <a:pt x="30" y="0"/>
                  </a:moveTo>
                  <a:lnTo>
                    <a:pt x="30" y="0"/>
                  </a:lnTo>
                  <a:lnTo>
                    <a:pt x="36" y="0"/>
                  </a:lnTo>
                  <a:lnTo>
                    <a:pt x="42" y="2"/>
                  </a:lnTo>
                  <a:lnTo>
                    <a:pt x="50" y="8"/>
                  </a:lnTo>
                  <a:lnTo>
                    <a:pt x="56" y="18"/>
                  </a:lnTo>
                  <a:lnTo>
                    <a:pt x="58" y="24"/>
                  </a:lnTo>
                  <a:lnTo>
                    <a:pt x="60" y="30"/>
                  </a:lnTo>
                  <a:lnTo>
                    <a:pt x="58" y="36"/>
                  </a:lnTo>
                  <a:lnTo>
                    <a:pt x="56" y="42"/>
                  </a:lnTo>
                  <a:lnTo>
                    <a:pt x="50" y="50"/>
                  </a:lnTo>
                  <a:lnTo>
                    <a:pt x="42" y="56"/>
                  </a:lnTo>
                  <a:lnTo>
                    <a:pt x="36" y="58"/>
                  </a:lnTo>
                  <a:lnTo>
                    <a:pt x="30" y="60"/>
                  </a:lnTo>
                  <a:lnTo>
                    <a:pt x="24" y="58"/>
                  </a:lnTo>
                  <a:lnTo>
                    <a:pt x="18" y="56"/>
                  </a:lnTo>
                  <a:lnTo>
                    <a:pt x="10" y="50"/>
                  </a:lnTo>
                  <a:lnTo>
                    <a:pt x="2" y="42"/>
                  </a:lnTo>
                  <a:lnTo>
                    <a:pt x="2" y="36"/>
                  </a:lnTo>
                  <a:lnTo>
                    <a:pt x="0" y="30"/>
                  </a:lnTo>
                  <a:lnTo>
                    <a:pt x="2" y="24"/>
                  </a:lnTo>
                  <a:lnTo>
                    <a:pt x="2" y="18"/>
                  </a:lnTo>
                  <a:lnTo>
                    <a:pt x="10" y="8"/>
                  </a:lnTo>
                  <a:lnTo>
                    <a:pt x="18" y="2"/>
                  </a:lnTo>
                  <a:lnTo>
                    <a:pt x="24" y="0"/>
                  </a:lnTo>
                  <a:lnTo>
                    <a:pt x="30" y="0"/>
                  </a:lnTo>
                  <a:close/>
                </a:path>
              </a:pathLst>
            </a:custGeom>
            <a:solidFill>
              <a:srgbClr val="EBB8A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0" name="Freeform 898">
              <a:extLst>
                <a:ext uri="{FF2B5EF4-FFF2-40B4-BE49-F238E27FC236}">
                  <a16:creationId xmlns:a16="http://schemas.microsoft.com/office/drawing/2014/main" id="{6C05EAC2-67BE-4141-AB0A-C4EC4E63DAFF}"/>
                </a:ext>
              </a:extLst>
            </p:cNvPr>
            <p:cNvSpPr>
              <a:spLocks/>
            </p:cNvSpPr>
            <p:nvPr/>
          </p:nvSpPr>
          <p:spPr bwMode="auto">
            <a:xfrm>
              <a:off x="4776" y="2390"/>
              <a:ext cx="56" cy="56"/>
            </a:xfrm>
            <a:custGeom>
              <a:avLst/>
              <a:gdLst>
                <a:gd name="T0" fmla="*/ 28 w 56"/>
                <a:gd name="T1" fmla="*/ 0 h 56"/>
                <a:gd name="T2" fmla="*/ 28 w 56"/>
                <a:gd name="T3" fmla="*/ 0 h 56"/>
                <a:gd name="T4" fmla="*/ 38 w 56"/>
                <a:gd name="T5" fmla="*/ 2 h 56"/>
                <a:gd name="T6" fmla="*/ 48 w 56"/>
                <a:gd name="T7" fmla="*/ 8 h 56"/>
                <a:gd name="T8" fmla="*/ 54 w 56"/>
                <a:gd name="T9" fmla="*/ 16 h 56"/>
                <a:gd name="T10" fmla="*/ 56 w 56"/>
                <a:gd name="T11" fmla="*/ 28 h 56"/>
                <a:gd name="T12" fmla="*/ 56 w 56"/>
                <a:gd name="T13" fmla="*/ 28 h 56"/>
                <a:gd name="T14" fmla="*/ 54 w 56"/>
                <a:gd name="T15" fmla="*/ 38 h 56"/>
                <a:gd name="T16" fmla="*/ 48 w 56"/>
                <a:gd name="T17" fmla="*/ 48 h 56"/>
                <a:gd name="T18" fmla="*/ 38 w 56"/>
                <a:gd name="T19" fmla="*/ 54 h 56"/>
                <a:gd name="T20" fmla="*/ 28 w 56"/>
                <a:gd name="T21" fmla="*/ 56 h 56"/>
                <a:gd name="T22" fmla="*/ 28 w 56"/>
                <a:gd name="T23" fmla="*/ 56 h 56"/>
                <a:gd name="T24" fmla="*/ 16 w 56"/>
                <a:gd name="T25" fmla="*/ 54 h 56"/>
                <a:gd name="T26" fmla="*/ 8 w 56"/>
                <a:gd name="T27" fmla="*/ 48 h 56"/>
                <a:gd name="T28" fmla="*/ 2 w 56"/>
                <a:gd name="T29" fmla="*/ 38 h 56"/>
                <a:gd name="T30" fmla="*/ 0 w 56"/>
                <a:gd name="T31" fmla="*/ 28 h 56"/>
                <a:gd name="T32" fmla="*/ 0 w 56"/>
                <a:gd name="T33" fmla="*/ 28 h 56"/>
                <a:gd name="T34" fmla="*/ 2 w 56"/>
                <a:gd name="T35" fmla="*/ 16 h 56"/>
                <a:gd name="T36" fmla="*/ 8 w 56"/>
                <a:gd name="T37" fmla="*/ 8 h 56"/>
                <a:gd name="T38" fmla="*/ 16 w 56"/>
                <a:gd name="T39" fmla="*/ 2 h 56"/>
                <a:gd name="T40" fmla="*/ 28 w 56"/>
                <a:gd name="T41" fmla="*/ 0 h 56"/>
                <a:gd name="T42" fmla="*/ 28 w 56"/>
                <a:gd name="T43" fmla="*/ 0 h 5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6"/>
                <a:gd name="T67" fmla="*/ 0 h 56"/>
                <a:gd name="T68" fmla="*/ 56 w 56"/>
                <a:gd name="T69" fmla="*/ 56 h 5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6" h="56">
                  <a:moveTo>
                    <a:pt x="28" y="0"/>
                  </a:moveTo>
                  <a:lnTo>
                    <a:pt x="28" y="0"/>
                  </a:lnTo>
                  <a:lnTo>
                    <a:pt x="38" y="2"/>
                  </a:lnTo>
                  <a:lnTo>
                    <a:pt x="48" y="8"/>
                  </a:lnTo>
                  <a:lnTo>
                    <a:pt x="54" y="16"/>
                  </a:lnTo>
                  <a:lnTo>
                    <a:pt x="56" y="28"/>
                  </a:lnTo>
                  <a:lnTo>
                    <a:pt x="54" y="38"/>
                  </a:lnTo>
                  <a:lnTo>
                    <a:pt x="48" y="48"/>
                  </a:lnTo>
                  <a:lnTo>
                    <a:pt x="38" y="54"/>
                  </a:lnTo>
                  <a:lnTo>
                    <a:pt x="28" y="56"/>
                  </a:lnTo>
                  <a:lnTo>
                    <a:pt x="16" y="54"/>
                  </a:lnTo>
                  <a:lnTo>
                    <a:pt x="8" y="48"/>
                  </a:lnTo>
                  <a:lnTo>
                    <a:pt x="2" y="38"/>
                  </a:lnTo>
                  <a:lnTo>
                    <a:pt x="0" y="28"/>
                  </a:lnTo>
                  <a:lnTo>
                    <a:pt x="2" y="16"/>
                  </a:lnTo>
                  <a:lnTo>
                    <a:pt x="8" y="8"/>
                  </a:lnTo>
                  <a:lnTo>
                    <a:pt x="16" y="2"/>
                  </a:lnTo>
                  <a:lnTo>
                    <a:pt x="28" y="0"/>
                  </a:lnTo>
                  <a:close/>
                </a:path>
              </a:pathLst>
            </a:custGeom>
            <a:solidFill>
              <a:srgbClr val="EBB7A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1" name="Freeform 899">
              <a:extLst>
                <a:ext uri="{FF2B5EF4-FFF2-40B4-BE49-F238E27FC236}">
                  <a16:creationId xmlns:a16="http://schemas.microsoft.com/office/drawing/2014/main" id="{725B73BC-7C8F-4133-AFA4-7E69275F0C73}"/>
                </a:ext>
              </a:extLst>
            </p:cNvPr>
            <p:cNvSpPr>
              <a:spLocks/>
            </p:cNvSpPr>
            <p:nvPr/>
          </p:nvSpPr>
          <p:spPr bwMode="auto">
            <a:xfrm>
              <a:off x="4776" y="2390"/>
              <a:ext cx="56" cy="56"/>
            </a:xfrm>
            <a:custGeom>
              <a:avLst/>
              <a:gdLst>
                <a:gd name="T0" fmla="*/ 28 w 56"/>
                <a:gd name="T1" fmla="*/ 0 h 56"/>
                <a:gd name="T2" fmla="*/ 28 w 56"/>
                <a:gd name="T3" fmla="*/ 0 h 56"/>
                <a:gd name="T4" fmla="*/ 38 w 56"/>
                <a:gd name="T5" fmla="*/ 2 h 56"/>
                <a:gd name="T6" fmla="*/ 48 w 56"/>
                <a:gd name="T7" fmla="*/ 8 h 56"/>
                <a:gd name="T8" fmla="*/ 54 w 56"/>
                <a:gd name="T9" fmla="*/ 18 h 56"/>
                <a:gd name="T10" fmla="*/ 56 w 56"/>
                <a:gd name="T11" fmla="*/ 28 h 56"/>
                <a:gd name="T12" fmla="*/ 56 w 56"/>
                <a:gd name="T13" fmla="*/ 28 h 56"/>
                <a:gd name="T14" fmla="*/ 54 w 56"/>
                <a:gd name="T15" fmla="*/ 38 h 56"/>
                <a:gd name="T16" fmla="*/ 48 w 56"/>
                <a:gd name="T17" fmla="*/ 48 h 56"/>
                <a:gd name="T18" fmla="*/ 38 w 56"/>
                <a:gd name="T19" fmla="*/ 52 h 56"/>
                <a:gd name="T20" fmla="*/ 28 w 56"/>
                <a:gd name="T21" fmla="*/ 56 h 56"/>
                <a:gd name="T22" fmla="*/ 28 w 56"/>
                <a:gd name="T23" fmla="*/ 56 h 56"/>
                <a:gd name="T24" fmla="*/ 18 w 56"/>
                <a:gd name="T25" fmla="*/ 52 h 56"/>
                <a:gd name="T26" fmla="*/ 8 w 56"/>
                <a:gd name="T27" fmla="*/ 48 h 56"/>
                <a:gd name="T28" fmla="*/ 2 w 56"/>
                <a:gd name="T29" fmla="*/ 38 h 56"/>
                <a:gd name="T30" fmla="*/ 0 w 56"/>
                <a:gd name="T31" fmla="*/ 28 h 56"/>
                <a:gd name="T32" fmla="*/ 0 w 56"/>
                <a:gd name="T33" fmla="*/ 28 h 56"/>
                <a:gd name="T34" fmla="*/ 2 w 56"/>
                <a:gd name="T35" fmla="*/ 18 h 56"/>
                <a:gd name="T36" fmla="*/ 8 w 56"/>
                <a:gd name="T37" fmla="*/ 8 h 56"/>
                <a:gd name="T38" fmla="*/ 18 w 56"/>
                <a:gd name="T39" fmla="*/ 2 h 56"/>
                <a:gd name="T40" fmla="*/ 28 w 56"/>
                <a:gd name="T41" fmla="*/ 0 h 56"/>
                <a:gd name="T42" fmla="*/ 28 w 56"/>
                <a:gd name="T43" fmla="*/ 0 h 5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6"/>
                <a:gd name="T67" fmla="*/ 0 h 56"/>
                <a:gd name="T68" fmla="*/ 56 w 56"/>
                <a:gd name="T69" fmla="*/ 56 h 5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6" h="56">
                  <a:moveTo>
                    <a:pt x="28" y="0"/>
                  </a:moveTo>
                  <a:lnTo>
                    <a:pt x="28" y="0"/>
                  </a:lnTo>
                  <a:lnTo>
                    <a:pt x="38" y="2"/>
                  </a:lnTo>
                  <a:lnTo>
                    <a:pt x="48" y="8"/>
                  </a:lnTo>
                  <a:lnTo>
                    <a:pt x="54" y="18"/>
                  </a:lnTo>
                  <a:lnTo>
                    <a:pt x="56" y="28"/>
                  </a:lnTo>
                  <a:lnTo>
                    <a:pt x="54" y="38"/>
                  </a:lnTo>
                  <a:lnTo>
                    <a:pt x="48" y="48"/>
                  </a:lnTo>
                  <a:lnTo>
                    <a:pt x="38" y="52"/>
                  </a:lnTo>
                  <a:lnTo>
                    <a:pt x="28" y="56"/>
                  </a:lnTo>
                  <a:lnTo>
                    <a:pt x="18" y="52"/>
                  </a:lnTo>
                  <a:lnTo>
                    <a:pt x="8" y="48"/>
                  </a:lnTo>
                  <a:lnTo>
                    <a:pt x="2" y="38"/>
                  </a:lnTo>
                  <a:lnTo>
                    <a:pt x="0" y="28"/>
                  </a:lnTo>
                  <a:lnTo>
                    <a:pt x="2" y="18"/>
                  </a:lnTo>
                  <a:lnTo>
                    <a:pt x="8" y="8"/>
                  </a:lnTo>
                  <a:lnTo>
                    <a:pt x="18" y="2"/>
                  </a:lnTo>
                  <a:lnTo>
                    <a:pt x="28" y="0"/>
                  </a:lnTo>
                  <a:close/>
                </a:path>
              </a:pathLst>
            </a:custGeom>
            <a:solidFill>
              <a:srgbClr val="EBB6A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2" name="Freeform 900">
              <a:extLst>
                <a:ext uri="{FF2B5EF4-FFF2-40B4-BE49-F238E27FC236}">
                  <a16:creationId xmlns:a16="http://schemas.microsoft.com/office/drawing/2014/main" id="{35AF110F-2B21-4BA5-A6B1-5F23A5709D8C}"/>
                </a:ext>
              </a:extLst>
            </p:cNvPr>
            <p:cNvSpPr>
              <a:spLocks/>
            </p:cNvSpPr>
            <p:nvPr/>
          </p:nvSpPr>
          <p:spPr bwMode="auto">
            <a:xfrm>
              <a:off x="4778" y="2392"/>
              <a:ext cx="52" cy="52"/>
            </a:xfrm>
            <a:custGeom>
              <a:avLst/>
              <a:gdLst>
                <a:gd name="T0" fmla="*/ 26 w 52"/>
                <a:gd name="T1" fmla="*/ 0 h 52"/>
                <a:gd name="T2" fmla="*/ 26 w 52"/>
                <a:gd name="T3" fmla="*/ 0 h 52"/>
                <a:gd name="T4" fmla="*/ 36 w 52"/>
                <a:gd name="T5" fmla="*/ 2 h 52"/>
                <a:gd name="T6" fmla="*/ 44 w 52"/>
                <a:gd name="T7" fmla="*/ 8 h 52"/>
                <a:gd name="T8" fmla="*/ 50 w 52"/>
                <a:gd name="T9" fmla="*/ 16 h 52"/>
                <a:gd name="T10" fmla="*/ 52 w 52"/>
                <a:gd name="T11" fmla="*/ 26 h 52"/>
                <a:gd name="T12" fmla="*/ 52 w 52"/>
                <a:gd name="T13" fmla="*/ 26 h 52"/>
                <a:gd name="T14" fmla="*/ 50 w 52"/>
                <a:gd name="T15" fmla="*/ 36 h 52"/>
                <a:gd name="T16" fmla="*/ 44 w 52"/>
                <a:gd name="T17" fmla="*/ 44 h 52"/>
                <a:gd name="T18" fmla="*/ 36 w 52"/>
                <a:gd name="T19" fmla="*/ 50 h 52"/>
                <a:gd name="T20" fmla="*/ 26 w 52"/>
                <a:gd name="T21" fmla="*/ 52 h 52"/>
                <a:gd name="T22" fmla="*/ 26 w 52"/>
                <a:gd name="T23" fmla="*/ 52 h 52"/>
                <a:gd name="T24" fmla="*/ 16 w 52"/>
                <a:gd name="T25" fmla="*/ 50 h 52"/>
                <a:gd name="T26" fmla="*/ 8 w 52"/>
                <a:gd name="T27" fmla="*/ 44 h 52"/>
                <a:gd name="T28" fmla="*/ 2 w 52"/>
                <a:gd name="T29" fmla="*/ 36 h 52"/>
                <a:gd name="T30" fmla="*/ 0 w 52"/>
                <a:gd name="T31" fmla="*/ 26 h 52"/>
                <a:gd name="T32" fmla="*/ 0 w 52"/>
                <a:gd name="T33" fmla="*/ 26 h 52"/>
                <a:gd name="T34" fmla="*/ 2 w 52"/>
                <a:gd name="T35" fmla="*/ 16 h 52"/>
                <a:gd name="T36" fmla="*/ 8 w 52"/>
                <a:gd name="T37" fmla="*/ 8 h 52"/>
                <a:gd name="T38" fmla="*/ 16 w 52"/>
                <a:gd name="T39" fmla="*/ 2 h 52"/>
                <a:gd name="T40" fmla="*/ 26 w 52"/>
                <a:gd name="T41" fmla="*/ 0 h 52"/>
                <a:gd name="T42" fmla="*/ 26 w 52"/>
                <a:gd name="T43" fmla="*/ 0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2"/>
                <a:gd name="T68" fmla="*/ 52 w 52"/>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2">
                  <a:moveTo>
                    <a:pt x="26" y="0"/>
                  </a:moveTo>
                  <a:lnTo>
                    <a:pt x="26" y="0"/>
                  </a:lnTo>
                  <a:lnTo>
                    <a:pt x="36" y="2"/>
                  </a:lnTo>
                  <a:lnTo>
                    <a:pt x="44" y="8"/>
                  </a:lnTo>
                  <a:lnTo>
                    <a:pt x="50" y="16"/>
                  </a:lnTo>
                  <a:lnTo>
                    <a:pt x="52" y="26"/>
                  </a:lnTo>
                  <a:lnTo>
                    <a:pt x="50" y="36"/>
                  </a:lnTo>
                  <a:lnTo>
                    <a:pt x="44" y="44"/>
                  </a:lnTo>
                  <a:lnTo>
                    <a:pt x="36" y="50"/>
                  </a:lnTo>
                  <a:lnTo>
                    <a:pt x="26" y="52"/>
                  </a:lnTo>
                  <a:lnTo>
                    <a:pt x="16" y="50"/>
                  </a:lnTo>
                  <a:lnTo>
                    <a:pt x="8" y="44"/>
                  </a:lnTo>
                  <a:lnTo>
                    <a:pt x="2" y="36"/>
                  </a:lnTo>
                  <a:lnTo>
                    <a:pt x="0" y="26"/>
                  </a:lnTo>
                  <a:lnTo>
                    <a:pt x="2" y="16"/>
                  </a:lnTo>
                  <a:lnTo>
                    <a:pt x="8" y="8"/>
                  </a:lnTo>
                  <a:lnTo>
                    <a:pt x="16" y="2"/>
                  </a:lnTo>
                  <a:lnTo>
                    <a:pt x="26" y="0"/>
                  </a:lnTo>
                  <a:close/>
                </a:path>
              </a:pathLst>
            </a:custGeom>
            <a:solidFill>
              <a:srgbClr val="ECB5A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3" name="Freeform 901">
              <a:extLst>
                <a:ext uri="{FF2B5EF4-FFF2-40B4-BE49-F238E27FC236}">
                  <a16:creationId xmlns:a16="http://schemas.microsoft.com/office/drawing/2014/main" id="{A26CD657-3267-41B7-A350-B3482962D454}"/>
                </a:ext>
              </a:extLst>
            </p:cNvPr>
            <p:cNvSpPr>
              <a:spLocks/>
            </p:cNvSpPr>
            <p:nvPr/>
          </p:nvSpPr>
          <p:spPr bwMode="auto">
            <a:xfrm>
              <a:off x="4778" y="2392"/>
              <a:ext cx="52" cy="50"/>
            </a:xfrm>
            <a:custGeom>
              <a:avLst/>
              <a:gdLst>
                <a:gd name="T0" fmla="*/ 26 w 52"/>
                <a:gd name="T1" fmla="*/ 0 h 50"/>
                <a:gd name="T2" fmla="*/ 26 w 52"/>
                <a:gd name="T3" fmla="*/ 0 h 50"/>
                <a:gd name="T4" fmla="*/ 36 w 52"/>
                <a:gd name="T5" fmla="*/ 2 h 50"/>
                <a:gd name="T6" fmla="*/ 44 w 52"/>
                <a:gd name="T7" fmla="*/ 8 h 50"/>
                <a:gd name="T8" fmla="*/ 50 w 52"/>
                <a:gd name="T9" fmla="*/ 16 h 50"/>
                <a:gd name="T10" fmla="*/ 52 w 52"/>
                <a:gd name="T11" fmla="*/ 26 h 50"/>
                <a:gd name="T12" fmla="*/ 52 w 52"/>
                <a:gd name="T13" fmla="*/ 26 h 50"/>
                <a:gd name="T14" fmla="*/ 50 w 52"/>
                <a:gd name="T15" fmla="*/ 36 h 50"/>
                <a:gd name="T16" fmla="*/ 44 w 52"/>
                <a:gd name="T17" fmla="*/ 44 h 50"/>
                <a:gd name="T18" fmla="*/ 36 w 52"/>
                <a:gd name="T19" fmla="*/ 50 h 50"/>
                <a:gd name="T20" fmla="*/ 26 w 52"/>
                <a:gd name="T21" fmla="*/ 50 h 50"/>
                <a:gd name="T22" fmla="*/ 26 w 52"/>
                <a:gd name="T23" fmla="*/ 50 h 50"/>
                <a:gd name="T24" fmla="*/ 16 w 52"/>
                <a:gd name="T25" fmla="*/ 50 h 50"/>
                <a:gd name="T26" fmla="*/ 8 w 52"/>
                <a:gd name="T27" fmla="*/ 44 h 50"/>
                <a:gd name="T28" fmla="*/ 2 w 52"/>
                <a:gd name="T29" fmla="*/ 36 h 50"/>
                <a:gd name="T30" fmla="*/ 0 w 52"/>
                <a:gd name="T31" fmla="*/ 26 h 50"/>
                <a:gd name="T32" fmla="*/ 0 w 52"/>
                <a:gd name="T33" fmla="*/ 26 h 50"/>
                <a:gd name="T34" fmla="*/ 2 w 52"/>
                <a:gd name="T35" fmla="*/ 16 h 50"/>
                <a:gd name="T36" fmla="*/ 8 w 52"/>
                <a:gd name="T37" fmla="*/ 8 h 50"/>
                <a:gd name="T38" fmla="*/ 16 w 52"/>
                <a:gd name="T39" fmla="*/ 2 h 50"/>
                <a:gd name="T40" fmla="*/ 26 w 52"/>
                <a:gd name="T41" fmla="*/ 0 h 50"/>
                <a:gd name="T42" fmla="*/ 26 w 52"/>
                <a:gd name="T43" fmla="*/ 0 h 5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0"/>
                <a:gd name="T68" fmla="*/ 52 w 52"/>
                <a:gd name="T69" fmla="*/ 50 h 5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0">
                  <a:moveTo>
                    <a:pt x="26" y="0"/>
                  </a:moveTo>
                  <a:lnTo>
                    <a:pt x="26" y="0"/>
                  </a:lnTo>
                  <a:lnTo>
                    <a:pt x="36" y="2"/>
                  </a:lnTo>
                  <a:lnTo>
                    <a:pt x="44" y="8"/>
                  </a:lnTo>
                  <a:lnTo>
                    <a:pt x="50" y="16"/>
                  </a:lnTo>
                  <a:lnTo>
                    <a:pt x="52" y="26"/>
                  </a:lnTo>
                  <a:lnTo>
                    <a:pt x="50" y="36"/>
                  </a:lnTo>
                  <a:lnTo>
                    <a:pt x="44" y="44"/>
                  </a:lnTo>
                  <a:lnTo>
                    <a:pt x="36" y="50"/>
                  </a:lnTo>
                  <a:lnTo>
                    <a:pt x="26" y="50"/>
                  </a:lnTo>
                  <a:lnTo>
                    <a:pt x="16" y="50"/>
                  </a:lnTo>
                  <a:lnTo>
                    <a:pt x="8" y="44"/>
                  </a:lnTo>
                  <a:lnTo>
                    <a:pt x="2" y="36"/>
                  </a:lnTo>
                  <a:lnTo>
                    <a:pt x="0" y="26"/>
                  </a:lnTo>
                  <a:lnTo>
                    <a:pt x="2" y="16"/>
                  </a:lnTo>
                  <a:lnTo>
                    <a:pt x="8" y="8"/>
                  </a:lnTo>
                  <a:lnTo>
                    <a:pt x="16" y="2"/>
                  </a:lnTo>
                  <a:lnTo>
                    <a:pt x="26" y="0"/>
                  </a:lnTo>
                  <a:close/>
                </a:path>
              </a:pathLst>
            </a:custGeom>
            <a:solidFill>
              <a:srgbClr val="ECB3A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4" name="Freeform 902">
              <a:extLst>
                <a:ext uri="{FF2B5EF4-FFF2-40B4-BE49-F238E27FC236}">
                  <a16:creationId xmlns:a16="http://schemas.microsoft.com/office/drawing/2014/main" id="{70A9BAB5-4700-4811-8911-BE9E18CB72C3}"/>
                </a:ext>
              </a:extLst>
            </p:cNvPr>
            <p:cNvSpPr>
              <a:spLocks/>
            </p:cNvSpPr>
            <p:nvPr/>
          </p:nvSpPr>
          <p:spPr bwMode="auto">
            <a:xfrm>
              <a:off x="4780" y="2394"/>
              <a:ext cx="48" cy="48"/>
            </a:xfrm>
            <a:custGeom>
              <a:avLst/>
              <a:gdLst>
                <a:gd name="T0" fmla="*/ 24 w 48"/>
                <a:gd name="T1" fmla="*/ 0 h 48"/>
                <a:gd name="T2" fmla="*/ 24 w 48"/>
                <a:gd name="T3" fmla="*/ 0 h 48"/>
                <a:gd name="T4" fmla="*/ 34 w 48"/>
                <a:gd name="T5" fmla="*/ 2 h 48"/>
                <a:gd name="T6" fmla="*/ 42 w 48"/>
                <a:gd name="T7" fmla="*/ 6 h 48"/>
                <a:gd name="T8" fmla="*/ 46 w 48"/>
                <a:gd name="T9" fmla="*/ 14 h 48"/>
                <a:gd name="T10" fmla="*/ 48 w 48"/>
                <a:gd name="T11" fmla="*/ 24 h 48"/>
                <a:gd name="T12" fmla="*/ 48 w 48"/>
                <a:gd name="T13" fmla="*/ 24 h 48"/>
                <a:gd name="T14" fmla="*/ 46 w 48"/>
                <a:gd name="T15" fmla="*/ 34 h 48"/>
                <a:gd name="T16" fmla="*/ 42 w 48"/>
                <a:gd name="T17" fmla="*/ 40 h 48"/>
                <a:gd name="T18" fmla="*/ 34 w 48"/>
                <a:gd name="T19" fmla="*/ 46 h 48"/>
                <a:gd name="T20" fmla="*/ 24 w 48"/>
                <a:gd name="T21" fmla="*/ 48 h 48"/>
                <a:gd name="T22" fmla="*/ 24 w 48"/>
                <a:gd name="T23" fmla="*/ 48 h 48"/>
                <a:gd name="T24" fmla="*/ 14 w 48"/>
                <a:gd name="T25" fmla="*/ 46 h 48"/>
                <a:gd name="T26" fmla="*/ 6 w 48"/>
                <a:gd name="T27" fmla="*/ 40 h 48"/>
                <a:gd name="T28" fmla="*/ 2 w 48"/>
                <a:gd name="T29" fmla="*/ 34 h 48"/>
                <a:gd name="T30" fmla="*/ 0 w 48"/>
                <a:gd name="T31" fmla="*/ 24 h 48"/>
                <a:gd name="T32" fmla="*/ 0 w 48"/>
                <a:gd name="T33" fmla="*/ 24 h 48"/>
                <a:gd name="T34" fmla="*/ 2 w 48"/>
                <a:gd name="T35" fmla="*/ 14 h 48"/>
                <a:gd name="T36" fmla="*/ 6 w 48"/>
                <a:gd name="T37" fmla="*/ 6 h 48"/>
                <a:gd name="T38" fmla="*/ 14 w 48"/>
                <a:gd name="T39" fmla="*/ 2 h 48"/>
                <a:gd name="T40" fmla="*/ 24 w 48"/>
                <a:gd name="T41" fmla="*/ 0 h 48"/>
                <a:gd name="T42" fmla="*/ 24 w 48"/>
                <a:gd name="T43" fmla="*/ 0 h 4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8"/>
                <a:gd name="T67" fmla="*/ 0 h 48"/>
                <a:gd name="T68" fmla="*/ 48 w 48"/>
                <a:gd name="T69" fmla="*/ 48 h 4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8" h="48">
                  <a:moveTo>
                    <a:pt x="24" y="0"/>
                  </a:moveTo>
                  <a:lnTo>
                    <a:pt x="24" y="0"/>
                  </a:lnTo>
                  <a:lnTo>
                    <a:pt x="34" y="2"/>
                  </a:lnTo>
                  <a:lnTo>
                    <a:pt x="42" y="6"/>
                  </a:lnTo>
                  <a:lnTo>
                    <a:pt x="46" y="14"/>
                  </a:lnTo>
                  <a:lnTo>
                    <a:pt x="48" y="24"/>
                  </a:lnTo>
                  <a:lnTo>
                    <a:pt x="46" y="34"/>
                  </a:lnTo>
                  <a:lnTo>
                    <a:pt x="42" y="40"/>
                  </a:lnTo>
                  <a:lnTo>
                    <a:pt x="34" y="46"/>
                  </a:lnTo>
                  <a:lnTo>
                    <a:pt x="24" y="48"/>
                  </a:lnTo>
                  <a:lnTo>
                    <a:pt x="14" y="46"/>
                  </a:lnTo>
                  <a:lnTo>
                    <a:pt x="6" y="40"/>
                  </a:lnTo>
                  <a:lnTo>
                    <a:pt x="2" y="34"/>
                  </a:lnTo>
                  <a:lnTo>
                    <a:pt x="0" y="24"/>
                  </a:lnTo>
                  <a:lnTo>
                    <a:pt x="2" y="14"/>
                  </a:lnTo>
                  <a:lnTo>
                    <a:pt x="6" y="6"/>
                  </a:lnTo>
                  <a:lnTo>
                    <a:pt x="14" y="2"/>
                  </a:lnTo>
                  <a:lnTo>
                    <a:pt x="24" y="0"/>
                  </a:lnTo>
                  <a:close/>
                </a:path>
              </a:pathLst>
            </a:custGeom>
            <a:solidFill>
              <a:srgbClr val="EBB3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5" name="Freeform 903">
              <a:extLst>
                <a:ext uri="{FF2B5EF4-FFF2-40B4-BE49-F238E27FC236}">
                  <a16:creationId xmlns:a16="http://schemas.microsoft.com/office/drawing/2014/main" id="{700D0315-DEBF-4076-AEB3-CDEB818AD74F}"/>
                </a:ext>
              </a:extLst>
            </p:cNvPr>
            <p:cNvSpPr>
              <a:spLocks/>
            </p:cNvSpPr>
            <p:nvPr/>
          </p:nvSpPr>
          <p:spPr bwMode="auto">
            <a:xfrm>
              <a:off x="4780" y="2394"/>
              <a:ext cx="48" cy="46"/>
            </a:xfrm>
            <a:custGeom>
              <a:avLst/>
              <a:gdLst>
                <a:gd name="T0" fmla="*/ 24 w 48"/>
                <a:gd name="T1" fmla="*/ 0 h 46"/>
                <a:gd name="T2" fmla="*/ 24 w 48"/>
                <a:gd name="T3" fmla="*/ 0 h 46"/>
                <a:gd name="T4" fmla="*/ 32 w 48"/>
                <a:gd name="T5" fmla="*/ 2 h 46"/>
                <a:gd name="T6" fmla="*/ 40 w 48"/>
                <a:gd name="T7" fmla="*/ 8 h 46"/>
                <a:gd name="T8" fmla="*/ 46 w 48"/>
                <a:gd name="T9" fmla="*/ 14 h 46"/>
                <a:gd name="T10" fmla="*/ 48 w 48"/>
                <a:gd name="T11" fmla="*/ 24 h 46"/>
                <a:gd name="T12" fmla="*/ 48 w 48"/>
                <a:gd name="T13" fmla="*/ 24 h 46"/>
                <a:gd name="T14" fmla="*/ 46 w 48"/>
                <a:gd name="T15" fmla="*/ 32 h 46"/>
                <a:gd name="T16" fmla="*/ 40 w 48"/>
                <a:gd name="T17" fmla="*/ 40 h 46"/>
                <a:gd name="T18" fmla="*/ 32 w 48"/>
                <a:gd name="T19" fmla="*/ 46 h 46"/>
                <a:gd name="T20" fmla="*/ 24 w 48"/>
                <a:gd name="T21" fmla="*/ 46 h 46"/>
                <a:gd name="T22" fmla="*/ 24 w 48"/>
                <a:gd name="T23" fmla="*/ 46 h 46"/>
                <a:gd name="T24" fmla="*/ 14 w 48"/>
                <a:gd name="T25" fmla="*/ 46 h 46"/>
                <a:gd name="T26" fmla="*/ 8 w 48"/>
                <a:gd name="T27" fmla="*/ 40 h 46"/>
                <a:gd name="T28" fmla="*/ 2 w 48"/>
                <a:gd name="T29" fmla="*/ 32 h 46"/>
                <a:gd name="T30" fmla="*/ 0 w 48"/>
                <a:gd name="T31" fmla="*/ 24 h 46"/>
                <a:gd name="T32" fmla="*/ 0 w 48"/>
                <a:gd name="T33" fmla="*/ 24 h 46"/>
                <a:gd name="T34" fmla="*/ 2 w 48"/>
                <a:gd name="T35" fmla="*/ 14 h 46"/>
                <a:gd name="T36" fmla="*/ 8 w 48"/>
                <a:gd name="T37" fmla="*/ 8 h 46"/>
                <a:gd name="T38" fmla="*/ 14 w 48"/>
                <a:gd name="T39" fmla="*/ 2 h 46"/>
                <a:gd name="T40" fmla="*/ 24 w 48"/>
                <a:gd name="T41" fmla="*/ 0 h 46"/>
                <a:gd name="T42" fmla="*/ 24 w 48"/>
                <a:gd name="T43" fmla="*/ 0 h 4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8"/>
                <a:gd name="T67" fmla="*/ 0 h 46"/>
                <a:gd name="T68" fmla="*/ 48 w 48"/>
                <a:gd name="T69" fmla="*/ 46 h 4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8" h="46">
                  <a:moveTo>
                    <a:pt x="24" y="0"/>
                  </a:moveTo>
                  <a:lnTo>
                    <a:pt x="24" y="0"/>
                  </a:lnTo>
                  <a:lnTo>
                    <a:pt x="32" y="2"/>
                  </a:lnTo>
                  <a:lnTo>
                    <a:pt x="40" y="8"/>
                  </a:lnTo>
                  <a:lnTo>
                    <a:pt x="46" y="14"/>
                  </a:lnTo>
                  <a:lnTo>
                    <a:pt x="48" y="24"/>
                  </a:lnTo>
                  <a:lnTo>
                    <a:pt x="46" y="32"/>
                  </a:lnTo>
                  <a:lnTo>
                    <a:pt x="40" y="40"/>
                  </a:lnTo>
                  <a:lnTo>
                    <a:pt x="32" y="46"/>
                  </a:lnTo>
                  <a:lnTo>
                    <a:pt x="24" y="46"/>
                  </a:lnTo>
                  <a:lnTo>
                    <a:pt x="14" y="46"/>
                  </a:lnTo>
                  <a:lnTo>
                    <a:pt x="8" y="40"/>
                  </a:lnTo>
                  <a:lnTo>
                    <a:pt x="2" y="32"/>
                  </a:lnTo>
                  <a:lnTo>
                    <a:pt x="0" y="24"/>
                  </a:lnTo>
                  <a:lnTo>
                    <a:pt x="2" y="14"/>
                  </a:lnTo>
                  <a:lnTo>
                    <a:pt x="8" y="8"/>
                  </a:lnTo>
                  <a:lnTo>
                    <a:pt x="14" y="2"/>
                  </a:lnTo>
                  <a:lnTo>
                    <a:pt x="24" y="0"/>
                  </a:lnTo>
                  <a:close/>
                </a:path>
              </a:pathLst>
            </a:custGeom>
            <a:solidFill>
              <a:srgbClr val="EBB1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6" name="Freeform 904">
              <a:extLst>
                <a:ext uri="{FF2B5EF4-FFF2-40B4-BE49-F238E27FC236}">
                  <a16:creationId xmlns:a16="http://schemas.microsoft.com/office/drawing/2014/main" id="{44DA81F4-BEC1-4625-B697-3E28DC1B978B}"/>
                </a:ext>
              </a:extLst>
            </p:cNvPr>
            <p:cNvSpPr>
              <a:spLocks/>
            </p:cNvSpPr>
            <p:nvPr/>
          </p:nvSpPr>
          <p:spPr bwMode="auto">
            <a:xfrm>
              <a:off x="4782" y="2396"/>
              <a:ext cx="44" cy="44"/>
            </a:xfrm>
            <a:custGeom>
              <a:avLst/>
              <a:gdLst>
                <a:gd name="T0" fmla="*/ 22 w 44"/>
                <a:gd name="T1" fmla="*/ 0 h 44"/>
                <a:gd name="T2" fmla="*/ 22 w 44"/>
                <a:gd name="T3" fmla="*/ 0 h 44"/>
                <a:gd name="T4" fmla="*/ 30 w 44"/>
                <a:gd name="T5" fmla="*/ 2 h 44"/>
                <a:gd name="T6" fmla="*/ 38 w 44"/>
                <a:gd name="T7" fmla="*/ 6 h 44"/>
                <a:gd name="T8" fmla="*/ 42 w 44"/>
                <a:gd name="T9" fmla="*/ 14 h 44"/>
                <a:gd name="T10" fmla="*/ 44 w 44"/>
                <a:gd name="T11" fmla="*/ 22 h 44"/>
                <a:gd name="T12" fmla="*/ 44 w 44"/>
                <a:gd name="T13" fmla="*/ 22 h 44"/>
                <a:gd name="T14" fmla="*/ 42 w 44"/>
                <a:gd name="T15" fmla="*/ 30 h 44"/>
                <a:gd name="T16" fmla="*/ 38 w 44"/>
                <a:gd name="T17" fmla="*/ 38 h 44"/>
                <a:gd name="T18" fmla="*/ 30 w 44"/>
                <a:gd name="T19" fmla="*/ 42 h 44"/>
                <a:gd name="T20" fmla="*/ 22 w 44"/>
                <a:gd name="T21" fmla="*/ 44 h 44"/>
                <a:gd name="T22" fmla="*/ 22 w 44"/>
                <a:gd name="T23" fmla="*/ 44 h 44"/>
                <a:gd name="T24" fmla="*/ 14 w 44"/>
                <a:gd name="T25" fmla="*/ 42 h 44"/>
                <a:gd name="T26" fmla="*/ 6 w 44"/>
                <a:gd name="T27" fmla="*/ 38 h 44"/>
                <a:gd name="T28" fmla="*/ 2 w 44"/>
                <a:gd name="T29" fmla="*/ 30 h 44"/>
                <a:gd name="T30" fmla="*/ 0 w 44"/>
                <a:gd name="T31" fmla="*/ 22 h 44"/>
                <a:gd name="T32" fmla="*/ 0 w 44"/>
                <a:gd name="T33" fmla="*/ 22 h 44"/>
                <a:gd name="T34" fmla="*/ 2 w 44"/>
                <a:gd name="T35" fmla="*/ 14 h 44"/>
                <a:gd name="T36" fmla="*/ 6 w 44"/>
                <a:gd name="T37" fmla="*/ 6 h 44"/>
                <a:gd name="T38" fmla="*/ 14 w 44"/>
                <a:gd name="T39" fmla="*/ 2 h 44"/>
                <a:gd name="T40" fmla="*/ 22 w 44"/>
                <a:gd name="T41" fmla="*/ 0 h 44"/>
                <a:gd name="T42" fmla="*/ 22 w 44"/>
                <a:gd name="T43" fmla="*/ 0 h 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4"/>
                <a:gd name="T67" fmla="*/ 0 h 44"/>
                <a:gd name="T68" fmla="*/ 44 w 44"/>
                <a:gd name="T69" fmla="*/ 44 h 4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4" h="44">
                  <a:moveTo>
                    <a:pt x="22" y="0"/>
                  </a:moveTo>
                  <a:lnTo>
                    <a:pt x="22" y="0"/>
                  </a:lnTo>
                  <a:lnTo>
                    <a:pt x="30" y="2"/>
                  </a:lnTo>
                  <a:lnTo>
                    <a:pt x="38" y="6"/>
                  </a:lnTo>
                  <a:lnTo>
                    <a:pt x="42" y="14"/>
                  </a:lnTo>
                  <a:lnTo>
                    <a:pt x="44" y="22"/>
                  </a:lnTo>
                  <a:lnTo>
                    <a:pt x="42" y="30"/>
                  </a:lnTo>
                  <a:lnTo>
                    <a:pt x="38" y="38"/>
                  </a:lnTo>
                  <a:lnTo>
                    <a:pt x="30" y="42"/>
                  </a:lnTo>
                  <a:lnTo>
                    <a:pt x="22" y="44"/>
                  </a:lnTo>
                  <a:lnTo>
                    <a:pt x="14" y="42"/>
                  </a:lnTo>
                  <a:lnTo>
                    <a:pt x="6" y="38"/>
                  </a:lnTo>
                  <a:lnTo>
                    <a:pt x="2" y="30"/>
                  </a:lnTo>
                  <a:lnTo>
                    <a:pt x="0" y="22"/>
                  </a:lnTo>
                  <a:lnTo>
                    <a:pt x="2" y="14"/>
                  </a:lnTo>
                  <a:lnTo>
                    <a:pt x="6" y="6"/>
                  </a:lnTo>
                  <a:lnTo>
                    <a:pt x="14" y="2"/>
                  </a:lnTo>
                  <a:lnTo>
                    <a:pt x="22" y="0"/>
                  </a:lnTo>
                  <a:close/>
                </a:path>
              </a:pathLst>
            </a:custGeom>
            <a:solidFill>
              <a:srgbClr val="EBB0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7" name="Freeform 905">
              <a:extLst>
                <a:ext uri="{FF2B5EF4-FFF2-40B4-BE49-F238E27FC236}">
                  <a16:creationId xmlns:a16="http://schemas.microsoft.com/office/drawing/2014/main" id="{F6CFF199-3958-44B3-81AE-BA4453AC6E0A}"/>
                </a:ext>
              </a:extLst>
            </p:cNvPr>
            <p:cNvSpPr>
              <a:spLocks/>
            </p:cNvSpPr>
            <p:nvPr/>
          </p:nvSpPr>
          <p:spPr bwMode="auto">
            <a:xfrm>
              <a:off x="4782" y="2396"/>
              <a:ext cx="44" cy="42"/>
            </a:xfrm>
            <a:custGeom>
              <a:avLst/>
              <a:gdLst>
                <a:gd name="T0" fmla="*/ 22 w 44"/>
                <a:gd name="T1" fmla="*/ 0 h 42"/>
                <a:gd name="T2" fmla="*/ 22 w 44"/>
                <a:gd name="T3" fmla="*/ 0 h 42"/>
                <a:gd name="T4" fmla="*/ 30 w 44"/>
                <a:gd name="T5" fmla="*/ 2 h 42"/>
                <a:gd name="T6" fmla="*/ 36 w 44"/>
                <a:gd name="T7" fmla="*/ 6 h 42"/>
                <a:gd name="T8" fmla="*/ 42 w 44"/>
                <a:gd name="T9" fmla="*/ 14 h 42"/>
                <a:gd name="T10" fmla="*/ 44 w 44"/>
                <a:gd name="T11" fmla="*/ 22 h 42"/>
                <a:gd name="T12" fmla="*/ 44 w 44"/>
                <a:gd name="T13" fmla="*/ 22 h 42"/>
                <a:gd name="T14" fmla="*/ 42 w 44"/>
                <a:gd name="T15" fmla="*/ 30 h 42"/>
                <a:gd name="T16" fmla="*/ 36 w 44"/>
                <a:gd name="T17" fmla="*/ 36 h 42"/>
                <a:gd name="T18" fmla="*/ 30 w 44"/>
                <a:gd name="T19" fmla="*/ 42 h 42"/>
                <a:gd name="T20" fmla="*/ 22 w 44"/>
                <a:gd name="T21" fmla="*/ 42 h 42"/>
                <a:gd name="T22" fmla="*/ 22 w 44"/>
                <a:gd name="T23" fmla="*/ 42 h 42"/>
                <a:gd name="T24" fmla="*/ 14 w 44"/>
                <a:gd name="T25" fmla="*/ 42 h 42"/>
                <a:gd name="T26" fmla="*/ 6 w 44"/>
                <a:gd name="T27" fmla="*/ 36 h 42"/>
                <a:gd name="T28" fmla="*/ 2 w 44"/>
                <a:gd name="T29" fmla="*/ 30 h 42"/>
                <a:gd name="T30" fmla="*/ 0 w 44"/>
                <a:gd name="T31" fmla="*/ 22 h 42"/>
                <a:gd name="T32" fmla="*/ 0 w 44"/>
                <a:gd name="T33" fmla="*/ 22 h 42"/>
                <a:gd name="T34" fmla="*/ 2 w 44"/>
                <a:gd name="T35" fmla="*/ 14 h 42"/>
                <a:gd name="T36" fmla="*/ 6 w 44"/>
                <a:gd name="T37" fmla="*/ 6 h 42"/>
                <a:gd name="T38" fmla="*/ 14 w 44"/>
                <a:gd name="T39" fmla="*/ 2 h 42"/>
                <a:gd name="T40" fmla="*/ 22 w 44"/>
                <a:gd name="T41" fmla="*/ 0 h 42"/>
                <a:gd name="T42" fmla="*/ 22 w 44"/>
                <a:gd name="T43" fmla="*/ 0 h 4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4"/>
                <a:gd name="T67" fmla="*/ 0 h 42"/>
                <a:gd name="T68" fmla="*/ 44 w 44"/>
                <a:gd name="T69" fmla="*/ 42 h 4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4" h="42">
                  <a:moveTo>
                    <a:pt x="22" y="0"/>
                  </a:moveTo>
                  <a:lnTo>
                    <a:pt x="22" y="0"/>
                  </a:lnTo>
                  <a:lnTo>
                    <a:pt x="30" y="2"/>
                  </a:lnTo>
                  <a:lnTo>
                    <a:pt x="36" y="6"/>
                  </a:lnTo>
                  <a:lnTo>
                    <a:pt x="42" y="14"/>
                  </a:lnTo>
                  <a:lnTo>
                    <a:pt x="44" y="22"/>
                  </a:lnTo>
                  <a:lnTo>
                    <a:pt x="42" y="30"/>
                  </a:lnTo>
                  <a:lnTo>
                    <a:pt x="36" y="36"/>
                  </a:lnTo>
                  <a:lnTo>
                    <a:pt x="30" y="42"/>
                  </a:lnTo>
                  <a:lnTo>
                    <a:pt x="22" y="42"/>
                  </a:lnTo>
                  <a:lnTo>
                    <a:pt x="14" y="42"/>
                  </a:lnTo>
                  <a:lnTo>
                    <a:pt x="6" y="36"/>
                  </a:lnTo>
                  <a:lnTo>
                    <a:pt x="2" y="30"/>
                  </a:lnTo>
                  <a:lnTo>
                    <a:pt x="0" y="22"/>
                  </a:lnTo>
                  <a:lnTo>
                    <a:pt x="2" y="14"/>
                  </a:lnTo>
                  <a:lnTo>
                    <a:pt x="6" y="6"/>
                  </a:lnTo>
                  <a:lnTo>
                    <a:pt x="14" y="2"/>
                  </a:lnTo>
                  <a:lnTo>
                    <a:pt x="22" y="0"/>
                  </a:lnTo>
                  <a:close/>
                </a:path>
              </a:pathLst>
            </a:custGeom>
            <a:solidFill>
              <a:srgbClr val="EBAF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8" name="Freeform 906">
              <a:extLst>
                <a:ext uri="{FF2B5EF4-FFF2-40B4-BE49-F238E27FC236}">
                  <a16:creationId xmlns:a16="http://schemas.microsoft.com/office/drawing/2014/main" id="{2F957599-E195-4DBF-9733-53A6D8657C22}"/>
                </a:ext>
              </a:extLst>
            </p:cNvPr>
            <p:cNvSpPr>
              <a:spLocks/>
            </p:cNvSpPr>
            <p:nvPr/>
          </p:nvSpPr>
          <p:spPr bwMode="auto">
            <a:xfrm>
              <a:off x="4784" y="2398"/>
              <a:ext cx="40" cy="40"/>
            </a:xfrm>
            <a:custGeom>
              <a:avLst/>
              <a:gdLst>
                <a:gd name="T0" fmla="*/ 20 w 40"/>
                <a:gd name="T1" fmla="*/ 0 h 40"/>
                <a:gd name="T2" fmla="*/ 20 w 40"/>
                <a:gd name="T3" fmla="*/ 0 h 40"/>
                <a:gd name="T4" fmla="*/ 28 w 40"/>
                <a:gd name="T5" fmla="*/ 2 h 40"/>
                <a:gd name="T6" fmla="*/ 34 w 40"/>
                <a:gd name="T7" fmla="*/ 6 h 40"/>
                <a:gd name="T8" fmla="*/ 38 w 40"/>
                <a:gd name="T9" fmla="*/ 12 h 40"/>
                <a:gd name="T10" fmla="*/ 40 w 40"/>
                <a:gd name="T11" fmla="*/ 20 h 40"/>
                <a:gd name="T12" fmla="*/ 40 w 40"/>
                <a:gd name="T13" fmla="*/ 20 h 40"/>
                <a:gd name="T14" fmla="*/ 38 w 40"/>
                <a:gd name="T15" fmla="*/ 28 h 40"/>
                <a:gd name="T16" fmla="*/ 34 w 40"/>
                <a:gd name="T17" fmla="*/ 34 h 40"/>
                <a:gd name="T18" fmla="*/ 28 w 40"/>
                <a:gd name="T19" fmla="*/ 38 h 40"/>
                <a:gd name="T20" fmla="*/ 20 w 40"/>
                <a:gd name="T21" fmla="*/ 40 h 40"/>
                <a:gd name="T22" fmla="*/ 20 w 40"/>
                <a:gd name="T23" fmla="*/ 40 h 40"/>
                <a:gd name="T24" fmla="*/ 12 w 40"/>
                <a:gd name="T25" fmla="*/ 38 h 40"/>
                <a:gd name="T26" fmla="*/ 6 w 40"/>
                <a:gd name="T27" fmla="*/ 34 h 40"/>
                <a:gd name="T28" fmla="*/ 2 w 40"/>
                <a:gd name="T29" fmla="*/ 28 h 40"/>
                <a:gd name="T30" fmla="*/ 0 w 40"/>
                <a:gd name="T31" fmla="*/ 20 h 40"/>
                <a:gd name="T32" fmla="*/ 0 w 40"/>
                <a:gd name="T33" fmla="*/ 20 h 40"/>
                <a:gd name="T34" fmla="*/ 2 w 40"/>
                <a:gd name="T35" fmla="*/ 12 h 40"/>
                <a:gd name="T36" fmla="*/ 6 w 40"/>
                <a:gd name="T37" fmla="*/ 6 h 40"/>
                <a:gd name="T38" fmla="*/ 12 w 40"/>
                <a:gd name="T39" fmla="*/ 2 h 40"/>
                <a:gd name="T40" fmla="*/ 20 w 40"/>
                <a:gd name="T41" fmla="*/ 0 h 40"/>
                <a:gd name="T42" fmla="*/ 20 w 40"/>
                <a:gd name="T43" fmla="*/ 0 h 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0"/>
                <a:gd name="T67" fmla="*/ 0 h 40"/>
                <a:gd name="T68" fmla="*/ 40 w 40"/>
                <a:gd name="T69" fmla="*/ 40 h 4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0" h="40">
                  <a:moveTo>
                    <a:pt x="20" y="0"/>
                  </a:moveTo>
                  <a:lnTo>
                    <a:pt x="20" y="0"/>
                  </a:lnTo>
                  <a:lnTo>
                    <a:pt x="28" y="2"/>
                  </a:lnTo>
                  <a:lnTo>
                    <a:pt x="34" y="6"/>
                  </a:lnTo>
                  <a:lnTo>
                    <a:pt x="38" y="12"/>
                  </a:lnTo>
                  <a:lnTo>
                    <a:pt x="40" y="20"/>
                  </a:lnTo>
                  <a:lnTo>
                    <a:pt x="38" y="28"/>
                  </a:lnTo>
                  <a:lnTo>
                    <a:pt x="34" y="34"/>
                  </a:lnTo>
                  <a:lnTo>
                    <a:pt x="28" y="38"/>
                  </a:lnTo>
                  <a:lnTo>
                    <a:pt x="20" y="40"/>
                  </a:lnTo>
                  <a:lnTo>
                    <a:pt x="12" y="38"/>
                  </a:lnTo>
                  <a:lnTo>
                    <a:pt x="6" y="34"/>
                  </a:lnTo>
                  <a:lnTo>
                    <a:pt x="2" y="28"/>
                  </a:lnTo>
                  <a:lnTo>
                    <a:pt x="0" y="20"/>
                  </a:lnTo>
                  <a:lnTo>
                    <a:pt x="2" y="12"/>
                  </a:lnTo>
                  <a:lnTo>
                    <a:pt x="6" y="6"/>
                  </a:lnTo>
                  <a:lnTo>
                    <a:pt x="12" y="2"/>
                  </a:lnTo>
                  <a:lnTo>
                    <a:pt x="20" y="0"/>
                  </a:lnTo>
                  <a:close/>
                </a:path>
              </a:pathLst>
            </a:custGeom>
            <a:solidFill>
              <a:srgbClr val="EBAE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9" name="Freeform 907">
              <a:extLst>
                <a:ext uri="{FF2B5EF4-FFF2-40B4-BE49-F238E27FC236}">
                  <a16:creationId xmlns:a16="http://schemas.microsoft.com/office/drawing/2014/main" id="{F93412E0-0E28-4C59-8C32-97E53D7AD399}"/>
                </a:ext>
              </a:extLst>
            </p:cNvPr>
            <p:cNvSpPr>
              <a:spLocks/>
            </p:cNvSpPr>
            <p:nvPr/>
          </p:nvSpPr>
          <p:spPr bwMode="auto">
            <a:xfrm>
              <a:off x="4784" y="2398"/>
              <a:ext cx="40" cy="38"/>
            </a:xfrm>
            <a:custGeom>
              <a:avLst/>
              <a:gdLst>
                <a:gd name="T0" fmla="*/ 20 w 40"/>
                <a:gd name="T1" fmla="*/ 0 h 38"/>
                <a:gd name="T2" fmla="*/ 20 w 40"/>
                <a:gd name="T3" fmla="*/ 0 h 38"/>
                <a:gd name="T4" fmla="*/ 28 w 40"/>
                <a:gd name="T5" fmla="*/ 2 h 38"/>
                <a:gd name="T6" fmla="*/ 34 w 40"/>
                <a:gd name="T7" fmla="*/ 6 h 38"/>
                <a:gd name="T8" fmla="*/ 38 w 40"/>
                <a:gd name="T9" fmla="*/ 12 h 38"/>
                <a:gd name="T10" fmla="*/ 40 w 40"/>
                <a:gd name="T11" fmla="*/ 20 h 38"/>
                <a:gd name="T12" fmla="*/ 40 w 40"/>
                <a:gd name="T13" fmla="*/ 20 h 38"/>
                <a:gd name="T14" fmla="*/ 38 w 40"/>
                <a:gd name="T15" fmla="*/ 28 h 38"/>
                <a:gd name="T16" fmla="*/ 34 w 40"/>
                <a:gd name="T17" fmla="*/ 34 h 38"/>
                <a:gd name="T18" fmla="*/ 28 w 40"/>
                <a:gd name="T19" fmla="*/ 38 h 38"/>
                <a:gd name="T20" fmla="*/ 20 w 40"/>
                <a:gd name="T21" fmla="*/ 38 h 38"/>
                <a:gd name="T22" fmla="*/ 20 w 40"/>
                <a:gd name="T23" fmla="*/ 38 h 38"/>
                <a:gd name="T24" fmla="*/ 12 w 40"/>
                <a:gd name="T25" fmla="*/ 38 h 38"/>
                <a:gd name="T26" fmla="*/ 6 w 40"/>
                <a:gd name="T27" fmla="*/ 34 h 38"/>
                <a:gd name="T28" fmla="*/ 2 w 40"/>
                <a:gd name="T29" fmla="*/ 28 h 38"/>
                <a:gd name="T30" fmla="*/ 0 w 40"/>
                <a:gd name="T31" fmla="*/ 20 h 38"/>
                <a:gd name="T32" fmla="*/ 0 w 40"/>
                <a:gd name="T33" fmla="*/ 20 h 38"/>
                <a:gd name="T34" fmla="*/ 2 w 40"/>
                <a:gd name="T35" fmla="*/ 12 h 38"/>
                <a:gd name="T36" fmla="*/ 6 w 40"/>
                <a:gd name="T37" fmla="*/ 6 h 38"/>
                <a:gd name="T38" fmla="*/ 12 w 40"/>
                <a:gd name="T39" fmla="*/ 2 h 38"/>
                <a:gd name="T40" fmla="*/ 20 w 40"/>
                <a:gd name="T41" fmla="*/ 0 h 38"/>
                <a:gd name="T42" fmla="*/ 20 w 40"/>
                <a:gd name="T43" fmla="*/ 0 h 3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0"/>
                <a:gd name="T67" fmla="*/ 0 h 38"/>
                <a:gd name="T68" fmla="*/ 40 w 40"/>
                <a:gd name="T69" fmla="*/ 38 h 3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0" h="38">
                  <a:moveTo>
                    <a:pt x="20" y="0"/>
                  </a:moveTo>
                  <a:lnTo>
                    <a:pt x="20" y="0"/>
                  </a:lnTo>
                  <a:lnTo>
                    <a:pt x="28" y="2"/>
                  </a:lnTo>
                  <a:lnTo>
                    <a:pt x="34" y="6"/>
                  </a:lnTo>
                  <a:lnTo>
                    <a:pt x="38" y="12"/>
                  </a:lnTo>
                  <a:lnTo>
                    <a:pt x="40" y="20"/>
                  </a:lnTo>
                  <a:lnTo>
                    <a:pt x="38" y="28"/>
                  </a:lnTo>
                  <a:lnTo>
                    <a:pt x="34" y="34"/>
                  </a:lnTo>
                  <a:lnTo>
                    <a:pt x="28" y="38"/>
                  </a:lnTo>
                  <a:lnTo>
                    <a:pt x="20" y="38"/>
                  </a:lnTo>
                  <a:lnTo>
                    <a:pt x="12" y="38"/>
                  </a:lnTo>
                  <a:lnTo>
                    <a:pt x="6" y="34"/>
                  </a:lnTo>
                  <a:lnTo>
                    <a:pt x="2" y="28"/>
                  </a:lnTo>
                  <a:lnTo>
                    <a:pt x="0" y="20"/>
                  </a:lnTo>
                  <a:lnTo>
                    <a:pt x="2" y="12"/>
                  </a:lnTo>
                  <a:lnTo>
                    <a:pt x="6" y="6"/>
                  </a:lnTo>
                  <a:lnTo>
                    <a:pt x="12" y="2"/>
                  </a:lnTo>
                  <a:lnTo>
                    <a:pt x="20" y="0"/>
                  </a:lnTo>
                  <a:close/>
                </a:path>
              </a:pathLst>
            </a:custGeom>
            <a:solidFill>
              <a:srgbClr val="EBAD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0" name="Freeform 908">
              <a:extLst>
                <a:ext uri="{FF2B5EF4-FFF2-40B4-BE49-F238E27FC236}">
                  <a16:creationId xmlns:a16="http://schemas.microsoft.com/office/drawing/2014/main" id="{0ACF7743-E7F9-4BA2-8EB1-28EC6CA8EB61}"/>
                </a:ext>
              </a:extLst>
            </p:cNvPr>
            <p:cNvSpPr>
              <a:spLocks/>
            </p:cNvSpPr>
            <p:nvPr/>
          </p:nvSpPr>
          <p:spPr bwMode="auto">
            <a:xfrm>
              <a:off x="4786" y="2400"/>
              <a:ext cx="36" cy="36"/>
            </a:xfrm>
            <a:custGeom>
              <a:avLst/>
              <a:gdLst>
                <a:gd name="T0" fmla="*/ 36 w 36"/>
                <a:gd name="T1" fmla="*/ 18 h 36"/>
                <a:gd name="T2" fmla="*/ 36 w 36"/>
                <a:gd name="T3" fmla="*/ 18 h 36"/>
                <a:gd name="T4" fmla="*/ 34 w 36"/>
                <a:gd name="T5" fmla="*/ 24 h 36"/>
                <a:gd name="T6" fmla="*/ 30 w 36"/>
                <a:gd name="T7" fmla="*/ 30 h 36"/>
                <a:gd name="T8" fmla="*/ 26 w 36"/>
                <a:gd name="T9" fmla="*/ 34 h 36"/>
                <a:gd name="T10" fmla="*/ 18 w 36"/>
                <a:gd name="T11" fmla="*/ 36 h 36"/>
                <a:gd name="T12" fmla="*/ 18 w 36"/>
                <a:gd name="T13" fmla="*/ 36 h 36"/>
                <a:gd name="T14" fmla="*/ 10 w 36"/>
                <a:gd name="T15" fmla="*/ 34 h 36"/>
                <a:gd name="T16" fmla="*/ 6 w 36"/>
                <a:gd name="T17" fmla="*/ 30 h 36"/>
                <a:gd name="T18" fmla="*/ 2 w 36"/>
                <a:gd name="T19" fmla="*/ 24 h 36"/>
                <a:gd name="T20" fmla="*/ 0 w 36"/>
                <a:gd name="T21" fmla="*/ 18 h 36"/>
                <a:gd name="T22" fmla="*/ 0 w 36"/>
                <a:gd name="T23" fmla="*/ 18 h 36"/>
                <a:gd name="T24" fmla="*/ 2 w 36"/>
                <a:gd name="T25" fmla="*/ 10 h 36"/>
                <a:gd name="T26" fmla="*/ 6 w 36"/>
                <a:gd name="T27" fmla="*/ 4 h 36"/>
                <a:gd name="T28" fmla="*/ 10 w 36"/>
                <a:gd name="T29" fmla="*/ 0 h 36"/>
                <a:gd name="T30" fmla="*/ 18 w 36"/>
                <a:gd name="T31" fmla="*/ 0 h 36"/>
                <a:gd name="T32" fmla="*/ 18 w 36"/>
                <a:gd name="T33" fmla="*/ 0 h 36"/>
                <a:gd name="T34" fmla="*/ 26 w 36"/>
                <a:gd name="T35" fmla="*/ 0 h 36"/>
                <a:gd name="T36" fmla="*/ 30 w 36"/>
                <a:gd name="T37" fmla="*/ 4 h 36"/>
                <a:gd name="T38" fmla="*/ 34 w 36"/>
                <a:gd name="T39" fmla="*/ 10 h 36"/>
                <a:gd name="T40" fmla="*/ 36 w 36"/>
                <a:gd name="T41" fmla="*/ 18 h 36"/>
                <a:gd name="T42" fmla="*/ 36 w 36"/>
                <a:gd name="T43" fmla="*/ 18 h 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6"/>
                <a:gd name="T67" fmla="*/ 0 h 36"/>
                <a:gd name="T68" fmla="*/ 36 w 36"/>
                <a:gd name="T69" fmla="*/ 36 h 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6" h="36">
                  <a:moveTo>
                    <a:pt x="36" y="18"/>
                  </a:moveTo>
                  <a:lnTo>
                    <a:pt x="36" y="18"/>
                  </a:lnTo>
                  <a:lnTo>
                    <a:pt x="34" y="24"/>
                  </a:lnTo>
                  <a:lnTo>
                    <a:pt x="30" y="30"/>
                  </a:lnTo>
                  <a:lnTo>
                    <a:pt x="26" y="34"/>
                  </a:lnTo>
                  <a:lnTo>
                    <a:pt x="18" y="36"/>
                  </a:lnTo>
                  <a:lnTo>
                    <a:pt x="10" y="34"/>
                  </a:lnTo>
                  <a:lnTo>
                    <a:pt x="6" y="30"/>
                  </a:lnTo>
                  <a:lnTo>
                    <a:pt x="2" y="24"/>
                  </a:lnTo>
                  <a:lnTo>
                    <a:pt x="0" y="18"/>
                  </a:lnTo>
                  <a:lnTo>
                    <a:pt x="2" y="10"/>
                  </a:lnTo>
                  <a:lnTo>
                    <a:pt x="6" y="4"/>
                  </a:lnTo>
                  <a:lnTo>
                    <a:pt x="10" y="0"/>
                  </a:lnTo>
                  <a:lnTo>
                    <a:pt x="18" y="0"/>
                  </a:lnTo>
                  <a:lnTo>
                    <a:pt x="26" y="0"/>
                  </a:lnTo>
                  <a:lnTo>
                    <a:pt x="30" y="4"/>
                  </a:lnTo>
                  <a:lnTo>
                    <a:pt x="34" y="10"/>
                  </a:lnTo>
                  <a:lnTo>
                    <a:pt x="36" y="18"/>
                  </a:lnTo>
                  <a:close/>
                </a:path>
              </a:pathLst>
            </a:custGeom>
            <a:solidFill>
              <a:srgbClr val="EBACB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1" name="Freeform 909">
              <a:extLst>
                <a:ext uri="{FF2B5EF4-FFF2-40B4-BE49-F238E27FC236}">
                  <a16:creationId xmlns:a16="http://schemas.microsoft.com/office/drawing/2014/main" id="{A1FA224B-3F7C-4686-8A35-809EAA9388F3}"/>
                </a:ext>
              </a:extLst>
            </p:cNvPr>
            <p:cNvSpPr>
              <a:spLocks/>
            </p:cNvSpPr>
            <p:nvPr/>
          </p:nvSpPr>
          <p:spPr bwMode="auto">
            <a:xfrm>
              <a:off x="5202" y="2374"/>
              <a:ext cx="90" cy="88"/>
            </a:xfrm>
            <a:custGeom>
              <a:avLst/>
              <a:gdLst>
                <a:gd name="T0" fmla="*/ 90 w 90"/>
                <a:gd name="T1" fmla="*/ 44 h 88"/>
                <a:gd name="T2" fmla="*/ 90 w 90"/>
                <a:gd name="T3" fmla="*/ 44 h 88"/>
                <a:gd name="T4" fmla="*/ 88 w 90"/>
                <a:gd name="T5" fmla="*/ 52 h 88"/>
                <a:gd name="T6" fmla="*/ 86 w 90"/>
                <a:gd name="T7" fmla="*/ 62 h 88"/>
                <a:gd name="T8" fmla="*/ 82 w 90"/>
                <a:gd name="T9" fmla="*/ 68 h 88"/>
                <a:gd name="T10" fmla="*/ 76 w 90"/>
                <a:gd name="T11" fmla="*/ 76 h 88"/>
                <a:gd name="T12" fmla="*/ 70 w 90"/>
                <a:gd name="T13" fmla="*/ 80 h 88"/>
                <a:gd name="T14" fmla="*/ 62 w 90"/>
                <a:gd name="T15" fmla="*/ 84 h 88"/>
                <a:gd name="T16" fmla="*/ 54 w 90"/>
                <a:gd name="T17" fmla="*/ 88 h 88"/>
                <a:gd name="T18" fmla="*/ 44 w 90"/>
                <a:gd name="T19" fmla="*/ 88 h 88"/>
                <a:gd name="T20" fmla="*/ 44 w 90"/>
                <a:gd name="T21" fmla="*/ 88 h 88"/>
                <a:gd name="T22" fmla="*/ 36 w 90"/>
                <a:gd name="T23" fmla="*/ 88 h 88"/>
                <a:gd name="T24" fmla="*/ 28 w 90"/>
                <a:gd name="T25" fmla="*/ 84 h 88"/>
                <a:gd name="T26" fmla="*/ 20 w 90"/>
                <a:gd name="T27" fmla="*/ 80 h 88"/>
                <a:gd name="T28" fmla="*/ 14 w 90"/>
                <a:gd name="T29" fmla="*/ 76 h 88"/>
                <a:gd name="T30" fmla="*/ 8 w 90"/>
                <a:gd name="T31" fmla="*/ 68 h 88"/>
                <a:gd name="T32" fmla="*/ 4 w 90"/>
                <a:gd name="T33" fmla="*/ 62 h 88"/>
                <a:gd name="T34" fmla="*/ 2 w 90"/>
                <a:gd name="T35" fmla="*/ 52 h 88"/>
                <a:gd name="T36" fmla="*/ 0 w 90"/>
                <a:gd name="T37" fmla="*/ 44 h 88"/>
                <a:gd name="T38" fmla="*/ 0 w 90"/>
                <a:gd name="T39" fmla="*/ 44 h 88"/>
                <a:gd name="T40" fmla="*/ 2 w 90"/>
                <a:gd name="T41" fmla="*/ 34 h 88"/>
                <a:gd name="T42" fmla="*/ 4 w 90"/>
                <a:gd name="T43" fmla="*/ 26 h 88"/>
                <a:gd name="T44" fmla="*/ 8 w 90"/>
                <a:gd name="T45" fmla="*/ 18 h 88"/>
                <a:gd name="T46" fmla="*/ 14 w 90"/>
                <a:gd name="T47" fmla="*/ 12 h 88"/>
                <a:gd name="T48" fmla="*/ 20 w 90"/>
                <a:gd name="T49" fmla="*/ 6 h 88"/>
                <a:gd name="T50" fmla="*/ 28 w 90"/>
                <a:gd name="T51" fmla="*/ 2 h 88"/>
                <a:gd name="T52" fmla="*/ 36 w 90"/>
                <a:gd name="T53" fmla="*/ 0 h 88"/>
                <a:gd name="T54" fmla="*/ 44 w 90"/>
                <a:gd name="T55" fmla="*/ 0 h 88"/>
                <a:gd name="T56" fmla="*/ 44 w 90"/>
                <a:gd name="T57" fmla="*/ 0 h 88"/>
                <a:gd name="T58" fmla="*/ 54 w 90"/>
                <a:gd name="T59" fmla="*/ 0 h 88"/>
                <a:gd name="T60" fmla="*/ 62 w 90"/>
                <a:gd name="T61" fmla="*/ 2 h 88"/>
                <a:gd name="T62" fmla="*/ 70 w 90"/>
                <a:gd name="T63" fmla="*/ 6 h 88"/>
                <a:gd name="T64" fmla="*/ 76 w 90"/>
                <a:gd name="T65" fmla="*/ 12 h 88"/>
                <a:gd name="T66" fmla="*/ 82 w 90"/>
                <a:gd name="T67" fmla="*/ 18 h 88"/>
                <a:gd name="T68" fmla="*/ 86 w 90"/>
                <a:gd name="T69" fmla="*/ 26 h 88"/>
                <a:gd name="T70" fmla="*/ 88 w 90"/>
                <a:gd name="T71" fmla="*/ 34 h 88"/>
                <a:gd name="T72" fmla="*/ 90 w 90"/>
                <a:gd name="T73" fmla="*/ 44 h 88"/>
                <a:gd name="T74" fmla="*/ 90 w 90"/>
                <a:gd name="T75" fmla="*/ 44 h 8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0"/>
                <a:gd name="T115" fmla="*/ 0 h 88"/>
                <a:gd name="T116" fmla="*/ 90 w 90"/>
                <a:gd name="T117" fmla="*/ 88 h 8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0" h="88">
                  <a:moveTo>
                    <a:pt x="90" y="44"/>
                  </a:moveTo>
                  <a:lnTo>
                    <a:pt x="90" y="44"/>
                  </a:lnTo>
                  <a:lnTo>
                    <a:pt x="88" y="52"/>
                  </a:lnTo>
                  <a:lnTo>
                    <a:pt x="86" y="62"/>
                  </a:lnTo>
                  <a:lnTo>
                    <a:pt x="82" y="68"/>
                  </a:lnTo>
                  <a:lnTo>
                    <a:pt x="76" y="76"/>
                  </a:lnTo>
                  <a:lnTo>
                    <a:pt x="70" y="80"/>
                  </a:lnTo>
                  <a:lnTo>
                    <a:pt x="62" y="84"/>
                  </a:lnTo>
                  <a:lnTo>
                    <a:pt x="54" y="88"/>
                  </a:lnTo>
                  <a:lnTo>
                    <a:pt x="44" y="88"/>
                  </a:lnTo>
                  <a:lnTo>
                    <a:pt x="36" y="88"/>
                  </a:lnTo>
                  <a:lnTo>
                    <a:pt x="28" y="84"/>
                  </a:lnTo>
                  <a:lnTo>
                    <a:pt x="20" y="80"/>
                  </a:lnTo>
                  <a:lnTo>
                    <a:pt x="14" y="76"/>
                  </a:lnTo>
                  <a:lnTo>
                    <a:pt x="8" y="68"/>
                  </a:lnTo>
                  <a:lnTo>
                    <a:pt x="4" y="62"/>
                  </a:lnTo>
                  <a:lnTo>
                    <a:pt x="2" y="52"/>
                  </a:lnTo>
                  <a:lnTo>
                    <a:pt x="0" y="44"/>
                  </a:lnTo>
                  <a:lnTo>
                    <a:pt x="2" y="34"/>
                  </a:lnTo>
                  <a:lnTo>
                    <a:pt x="4" y="26"/>
                  </a:lnTo>
                  <a:lnTo>
                    <a:pt x="8" y="18"/>
                  </a:lnTo>
                  <a:lnTo>
                    <a:pt x="14" y="12"/>
                  </a:lnTo>
                  <a:lnTo>
                    <a:pt x="20" y="6"/>
                  </a:lnTo>
                  <a:lnTo>
                    <a:pt x="28" y="2"/>
                  </a:lnTo>
                  <a:lnTo>
                    <a:pt x="36" y="0"/>
                  </a:lnTo>
                  <a:lnTo>
                    <a:pt x="44" y="0"/>
                  </a:lnTo>
                  <a:lnTo>
                    <a:pt x="54" y="0"/>
                  </a:lnTo>
                  <a:lnTo>
                    <a:pt x="62" y="2"/>
                  </a:lnTo>
                  <a:lnTo>
                    <a:pt x="70" y="6"/>
                  </a:lnTo>
                  <a:lnTo>
                    <a:pt x="76" y="12"/>
                  </a:lnTo>
                  <a:lnTo>
                    <a:pt x="82" y="18"/>
                  </a:lnTo>
                  <a:lnTo>
                    <a:pt x="86" y="26"/>
                  </a:lnTo>
                  <a:lnTo>
                    <a:pt x="88" y="34"/>
                  </a:lnTo>
                  <a:lnTo>
                    <a:pt x="90" y="44"/>
                  </a:lnTo>
                  <a:close/>
                </a:path>
              </a:pathLst>
            </a:custGeom>
            <a:solidFill>
              <a:srgbClr val="ECC8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2" name="Freeform 910">
              <a:extLst>
                <a:ext uri="{FF2B5EF4-FFF2-40B4-BE49-F238E27FC236}">
                  <a16:creationId xmlns:a16="http://schemas.microsoft.com/office/drawing/2014/main" id="{84170F63-B703-46B4-AFA4-D88C61C3D1EA}"/>
                </a:ext>
              </a:extLst>
            </p:cNvPr>
            <p:cNvSpPr>
              <a:spLocks/>
            </p:cNvSpPr>
            <p:nvPr/>
          </p:nvSpPr>
          <p:spPr bwMode="auto">
            <a:xfrm>
              <a:off x="5204" y="2374"/>
              <a:ext cx="86" cy="88"/>
            </a:xfrm>
            <a:custGeom>
              <a:avLst/>
              <a:gdLst>
                <a:gd name="T0" fmla="*/ 42 w 86"/>
                <a:gd name="T1" fmla="*/ 0 h 88"/>
                <a:gd name="T2" fmla="*/ 42 w 86"/>
                <a:gd name="T3" fmla="*/ 0 h 88"/>
                <a:gd name="T4" fmla="*/ 52 w 86"/>
                <a:gd name="T5" fmla="*/ 2 h 88"/>
                <a:gd name="T6" fmla="*/ 60 w 86"/>
                <a:gd name="T7" fmla="*/ 4 h 88"/>
                <a:gd name="T8" fmla="*/ 68 w 86"/>
                <a:gd name="T9" fmla="*/ 8 h 88"/>
                <a:gd name="T10" fmla="*/ 74 w 86"/>
                <a:gd name="T11" fmla="*/ 12 h 88"/>
                <a:gd name="T12" fmla="*/ 78 w 86"/>
                <a:gd name="T13" fmla="*/ 20 h 88"/>
                <a:gd name="T14" fmla="*/ 82 w 86"/>
                <a:gd name="T15" fmla="*/ 26 h 88"/>
                <a:gd name="T16" fmla="*/ 86 w 86"/>
                <a:gd name="T17" fmla="*/ 34 h 88"/>
                <a:gd name="T18" fmla="*/ 86 w 86"/>
                <a:gd name="T19" fmla="*/ 44 h 88"/>
                <a:gd name="T20" fmla="*/ 86 w 86"/>
                <a:gd name="T21" fmla="*/ 44 h 88"/>
                <a:gd name="T22" fmla="*/ 86 w 86"/>
                <a:gd name="T23" fmla="*/ 52 h 88"/>
                <a:gd name="T24" fmla="*/ 82 w 86"/>
                <a:gd name="T25" fmla="*/ 60 h 88"/>
                <a:gd name="T26" fmla="*/ 78 w 86"/>
                <a:gd name="T27" fmla="*/ 68 h 88"/>
                <a:gd name="T28" fmla="*/ 74 w 86"/>
                <a:gd name="T29" fmla="*/ 74 h 88"/>
                <a:gd name="T30" fmla="*/ 68 w 86"/>
                <a:gd name="T31" fmla="*/ 80 h 88"/>
                <a:gd name="T32" fmla="*/ 60 w 86"/>
                <a:gd name="T33" fmla="*/ 84 h 88"/>
                <a:gd name="T34" fmla="*/ 52 w 86"/>
                <a:gd name="T35" fmla="*/ 86 h 88"/>
                <a:gd name="T36" fmla="*/ 42 w 86"/>
                <a:gd name="T37" fmla="*/ 88 h 88"/>
                <a:gd name="T38" fmla="*/ 42 w 86"/>
                <a:gd name="T39" fmla="*/ 88 h 88"/>
                <a:gd name="T40" fmla="*/ 34 w 86"/>
                <a:gd name="T41" fmla="*/ 86 h 88"/>
                <a:gd name="T42" fmla="*/ 26 w 86"/>
                <a:gd name="T43" fmla="*/ 84 h 88"/>
                <a:gd name="T44" fmla="*/ 18 w 86"/>
                <a:gd name="T45" fmla="*/ 80 h 88"/>
                <a:gd name="T46" fmla="*/ 12 w 86"/>
                <a:gd name="T47" fmla="*/ 74 h 88"/>
                <a:gd name="T48" fmla="*/ 6 w 86"/>
                <a:gd name="T49" fmla="*/ 68 h 88"/>
                <a:gd name="T50" fmla="*/ 2 w 86"/>
                <a:gd name="T51" fmla="*/ 60 h 88"/>
                <a:gd name="T52" fmla="*/ 0 w 86"/>
                <a:gd name="T53" fmla="*/ 52 h 88"/>
                <a:gd name="T54" fmla="*/ 0 w 86"/>
                <a:gd name="T55" fmla="*/ 44 h 88"/>
                <a:gd name="T56" fmla="*/ 0 w 86"/>
                <a:gd name="T57" fmla="*/ 44 h 88"/>
                <a:gd name="T58" fmla="*/ 0 w 86"/>
                <a:gd name="T59" fmla="*/ 34 h 88"/>
                <a:gd name="T60" fmla="*/ 2 w 86"/>
                <a:gd name="T61" fmla="*/ 26 h 88"/>
                <a:gd name="T62" fmla="*/ 6 w 86"/>
                <a:gd name="T63" fmla="*/ 20 h 88"/>
                <a:gd name="T64" fmla="*/ 12 w 86"/>
                <a:gd name="T65" fmla="*/ 12 h 88"/>
                <a:gd name="T66" fmla="*/ 18 w 86"/>
                <a:gd name="T67" fmla="*/ 8 h 88"/>
                <a:gd name="T68" fmla="*/ 26 w 86"/>
                <a:gd name="T69" fmla="*/ 4 h 88"/>
                <a:gd name="T70" fmla="*/ 34 w 86"/>
                <a:gd name="T71" fmla="*/ 2 h 88"/>
                <a:gd name="T72" fmla="*/ 42 w 86"/>
                <a:gd name="T73" fmla="*/ 0 h 88"/>
                <a:gd name="T74" fmla="*/ 42 w 86"/>
                <a:gd name="T75" fmla="*/ 0 h 8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6"/>
                <a:gd name="T115" fmla="*/ 0 h 88"/>
                <a:gd name="T116" fmla="*/ 86 w 86"/>
                <a:gd name="T117" fmla="*/ 88 h 8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6" h="88">
                  <a:moveTo>
                    <a:pt x="42" y="0"/>
                  </a:moveTo>
                  <a:lnTo>
                    <a:pt x="42" y="0"/>
                  </a:lnTo>
                  <a:lnTo>
                    <a:pt x="52" y="2"/>
                  </a:lnTo>
                  <a:lnTo>
                    <a:pt x="60" y="4"/>
                  </a:lnTo>
                  <a:lnTo>
                    <a:pt x="68" y="8"/>
                  </a:lnTo>
                  <a:lnTo>
                    <a:pt x="74" y="12"/>
                  </a:lnTo>
                  <a:lnTo>
                    <a:pt x="78" y="20"/>
                  </a:lnTo>
                  <a:lnTo>
                    <a:pt x="82" y="26"/>
                  </a:lnTo>
                  <a:lnTo>
                    <a:pt x="86" y="34"/>
                  </a:lnTo>
                  <a:lnTo>
                    <a:pt x="86" y="44"/>
                  </a:lnTo>
                  <a:lnTo>
                    <a:pt x="86" y="52"/>
                  </a:lnTo>
                  <a:lnTo>
                    <a:pt x="82" y="60"/>
                  </a:lnTo>
                  <a:lnTo>
                    <a:pt x="78" y="68"/>
                  </a:lnTo>
                  <a:lnTo>
                    <a:pt x="74" y="74"/>
                  </a:lnTo>
                  <a:lnTo>
                    <a:pt x="68" y="80"/>
                  </a:lnTo>
                  <a:lnTo>
                    <a:pt x="60" y="84"/>
                  </a:lnTo>
                  <a:lnTo>
                    <a:pt x="52" y="86"/>
                  </a:lnTo>
                  <a:lnTo>
                    <a:pt x="42" y="88"/>
                  </a:lnTo>
                  <a:lnTo>
                    <a:pt x="34" y="86"/>
                  </a:lnTo>
                  <a:lnTo>
                    <a:pt x="26" y="84"/>
                  </a:lnTo>
                  <a:lnTo>
                    <a:pt x="18" y="80"/>
                  </a:lnTo>
                  <a:lnTo>
                    <a:pt x="12" y="74"/>
                  </a:lnTo>
                  <a:lnTo>
                    <a:pt x="6" y="68"/>
                  </a:lnTo>
                  <a:lnTo>
                    <a:pt x="2" y="60"/>
                  </a:lnTo>
                  <a:lnTo>
                    <a:pt x="0" y="52"/>
                  </a:lnTo>
                  <a:lnTo>
                    <a:pt x="0" y="44"/>
                  </a:lnTo>
                  <a:lnTo>
                    <a:pt x="0" y="34"/>
                  </a:lnTo>
                  <a:lnTo>
                    <a:pt x="2" y="26"/>
                  </a:lnTo>
                  <a:lnTo>
                    <a:pt x="6" y="20"/>
                  </a:lnTo>
                  <a:lnTo>
                    <a:pt x="12" y="12"/>
                  </a:lnTo>
                  <a:lnTo>
                    <a:pt x="18" y="8"/>
                  </a:lnTo>
                  <a:lnTo>
                    <a:pt x="26" y="4"/>
                  </a:lnTo>
                  <a:lnTo>
                    <a:pt x="34" y="2"/>
                  </a:lnTo>
                  <a:lnTo>
                    <a:pt x="42" y="0"/>
                  </a:lnTo>
                  <a:close/>
                </a:path>
              </a:pathLst>
            </a:custGeom>
            <a:solidFill>
              <a:srgbClr val="ECC7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3" name="Freeform 911">
              <a:extLst>
                <a:ext uri="{FF2B5EF4-FFF2-40B4-BE49-F238E27FC236}">
                  <a16:creationId xmlns:a16="http://schemas.microsoft.com/office/drawing/2014/main" id="{8EA04FA2-1F3C-4C7D-9560-244EA5D4A2D7}"/>
                </a:ext>
              </a:extLst>
            </p:cNvPr>
            <p:cNvSpPr>
              <a:spLocks/>
            </p:cNvSpPr>
            <p:nvPr/>
          </p:nvSpPr>
          <p:spPr bwMode="auto">
            <a:xfrm>
              <a:off x="5204" y="2376"/>
              <a:ext cx="86" cy="84"/>
            </a:xfrm>
            <a:custGeom>
              <a:avLst/>
              <a:gdLst>
                <a:gd name="T0" fmla="*/ 42 w 86"/>
                <a:gd name="T1" fmla="*/ 0 h 84"/>
                <a:gd name="T2" fmla="*/ 42 w 86"/>
                <a:gd name="T3" fmla="*/ 0 h 84"/>
                <a:gd name="T4" fmla="*/ 52 w 86"/>
                <a:gd name="T5" fmla="*/ 0 h 84"/>
                <a:gd name="T6" fmla="*/ 60 w 86"/>
                <a:gd name="T7" fmla="*/ 2 h 84"/>
                <a:gd name="T8" fmla="*/ 66 w 86"/>
                <a:gd name="T9" fmla="*/ 6 h 84"/>
                <a:gd name="T10" fmla="*/ 72 w 86"/>
                <a:gd name="T11" fmla="*/ 12 h 84"/>
                <a:gd name="T12" fmla="*/ 78 w 86"/>
                <a:gd name="T13" fmla="*/ 18 h 84"/>
                <a:gd name="T14" fmla="*/ 82 w 86"/>
                <a:gd name="T15" fmla="*/ 26 h 84"/>
                <a:gd name="T16" fmla="*/ 84 w 86"/>
                <a:gd name="T17" fmla="*/ 34 h 84"/>
                <a:gd name="T18" fmla="*/ 86 w 86"/>
                <a:gd name="T19" fmla="*/ 42 h 84"/>
                <a:gd name="T20" fmla="*/ 86 w 86"/>
                <a:gd name="T21" fmla="*/ 42 h 84"/>
                <a:gd name="T22" fmla="*/ 84 w 86"/>
                <a:gd name="T23" fmla="*/ 50 h 84"/>
                <a:gd name="T24" fmla="*/ 82 w 86"/>
                <a:gd name="T25" fmla="*/ 58 h 84"/>
                <a:gd name="T26" fmla="*/ 78 w 86"/>
                <a:gd name="T27" fmla="*/ 66 h 84"/>
                <a:gd name="T28" fmla="*/ 72 w 86"/>
                <a:gd name="T29" fmla="*/ 72 h 84"/>
                <a:gd name="T30" fmla="*/ 66 w 86"/>
                <a:gd name="T31" fmla="*/ 76 h 84"/>
                <a:gd name="T32" fmla="*/ 60 w 86"/>
                <a:gd name="T33" fmla="*/ 80 h 84"/>
                <a:gd name="T34" fmla="*/ 52 w 86"/>
                <a:gd name="T35" fmla="*/ 84 h 84"/>
                <a:gd name="T36" fmla="*/ 42 w 86"/>
                <a:gd name="T37" fmla="*/ 84 h 84"/>
                <a:gd name="T38" fmla="*/ 42 w 86"/>
                <a:gd name="T39" fmla="*/ 84 h 84"/>
                <a:gd name="T40" fmla="*/ 34 w 86"/>
                <a:gd name="T41" fmla="*/ 84 h 84"/>
                <a:gd name="T42" fmla="*/ 26 w 86"/>
                <a:gd name="T43" fmla="*/ 80 h 84"/>
                <a:gd name="T44" fmla="*/ 18 w 86"/>
                <a:gd name="T45" fmla="*/ 76 h 84"/>
                <a:gd name="T46" fmla="*/ 12 w 86"/>
                <a:gd name="T47" fmla="*/ 72 h 84"/>
                <a:gd name="T48" fmla="*/ 8 w 86"/>
                <a:gd name="T49" fmla="*/ 66 h 84"/>
                <a:gd name="T50" fmla="*/ 4 w 86"/>
                <a:gd name="T51" fmla="*/ 58 h 84"/>
                <a:gd name="T52" fmla="*/ 2 w 86"/>
                <a:gd name="T53" fmla="*/ 50 h 84"/>
                <a:gd name="T54" fmla="*/ 0 w 86"/>
                <a:gd name="T55" fmla="*/ 42 h 84"/>
                <a:gd name="T56" fmla="*/ 0 w 86"/>
                <a:gd name="T57" fmla="*/ 42 h 84"/>
                <a:gd name="T58" fmla="*/ 2 w 86"/>
                <a:gd name="T59" fmla="*/ 34 h 84"/>
                <a:gd name="T60" fmla="*/ 4 w 86"/>
                <a:gd name="T61" fmla="*/ 26 h 84"/>
                <a:gd name="T62" fmla="*/ 8 w 86"/>
                <a:gd name="T63" fmla="*/ 18 h 84"/>
                <a:gd name="T64" fmla="*/ 12 w 86"/>
                <a:gd name="T65" fmla="*/ 12 h 84"/>
                <a:gd name="T66" fmla="*/ 18 w 86"/>
                <a:gd name="T67" fmla="*/ 6 h 84"/>
                <a:gd name="T68" fmla="*/ 26 w 86"/>
                <a:gd name="T69" fmla="*/ 2 h 84"/>
                <a:gd name="T70" fmla="*/ 34 w 86"/>
                <a:gd name="T71" fmla="*/ 0 h 84"/>
                <a:gd name="T72" fmla="*/ 42 w 86"/>
                <a:gd name="T73" fmla="*/ 0 h 84"/>
                <a:gd name="T74" fmla="*/ 42 w 86"/>
                <a:gd name="T75" fmla="*/ 0 h 8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6"/>
                <a:gd name="T115" fmla="*/ 0 h 84"/>
                <a:gd name="T116" fmla="*/ 86 w 86"/>
                <a:gd name="T117" fmla="*/ 84 h 8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6" h="84">
                  <a:moveTo>
                    <a:pt x="42" y="0"/>
                  </a:moveTo>
                  <a:lnTo>
                    <a:pt x="42" y="0"/>
                  </a:lnTo>
                  <a:lnTo>
                    <a:pt x="52" y="0"/>
                  </a:lnTo>
                  <a:lnTo>
                    <a:pt x="60" y="2"/>
                  </a:lnTo>
                  <a:lnTo>
                    <a:pt x="66" y="6"/>
                  </a:lnTo>
                  <a:lnTo>
                    <a:pt x="72" y="12"/>
                  </a:lnTo>
                  <a:lnTo>
                    <a:pt x="78" y="18"/>
                  </a:lnTo>
                  <a:lnTo>
                    <a:pt x="82" y="26"/>
                  </a:lnTo>
                  <a:lnTo>
                    <a:pt x="84" y="34"/>
                  </a:lnTo>
                  <a:lnTo>
                    <a:pt x="86" y="42"/>
                  </a:lnTo>
                  <a:lnTo>
                    <a:pt x="84" y="50"/>
                  </a:lnTo>
                  <a:lnTo>
                    <a:pt x="82" y="58"/>
                  </a:lnTo>
                  <a:lnTo>
                    <a:pt x="78" y="66"/>
                  </a:lnTo>
                  <a:lnTo>
                    <a:pt x="72" y="72"/>
                  </a:lnTo>
                  <a:lnTo>
                    <a:pt x="66" y="76"/>
                  </a:lnTo>
                  <a:lnTo>
                    <a:pt x="60" y="80"/>
                  </a:lnTo>
                  <a:lnTo>
                    <a:pt x="52" y="84"/>
                  </a:lnTo>
                  <a:lnTo>
                    <a:pt x="42" y="84"/>
                  </a:lnTo>
                  <a:lnTo>
                    <a:pt x="34" y="84"/>
                  </a:lnTo>
                  <a:lnTo>
                    <a:pt x="26" y="80"/>
                  </a:lnTo>
                  <a:lnTo>
                    <a:pt x="18" y="76"/>
                  </a:lnTo>
                  <a:lnTo>
                    <a:pt x="12" y="72"/>
                  </a:lnTo>
                  <a:lnTo>
                    <a:pt x="8" y="66"/>
                  </a:lnTo>
                  <a:lnTo>
                    <a:pt x="4" y="58"/>
                  </a:lnTo>
                  <a:lnTo>
                    <a:pt x="2" y="50"/>
                  </a:lnTo>
                  <a:lnTo>
                    <a:pt x="0" y="42"/>
                  </a:lnTo>
                  <a:lnTo>
                    <a:pt x="2" y="34"/>
                  </a:lnTo>
                  <a:lnTo>
                    <a:pt x="4" y="26"/>
                  </a:lnTo>
                  <a:lnTo>
                    <a:pt x="8" y="18"/>
                  </a:lnTo>
                  <a:lnTo>
                    <a:pt x="12" y="12"/>
                  </a:lnTo>
                  <a:lnTo>
                    <a:pt x="18" y="6"/>
                  </a:lnTo>
                  <a:lnTo>
                    <a:pt x="26" y="2"/>
                  </a:lnTo>
                  <a:lnTo>
                    <a:pt x="34" y="0"/>
                  </a:lnTo>
                  <a:lnTo>
                    <a:pt x="42" y="0"/>
                  </a:lnTo>
                  <a:close/>
                </a:path>
              </a:pathLst>
            </a:custGeom>
            <a:solidFill>
              <a:srgbClr val="ECC6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4" name="Freeform 912">
              <a:extLst>
                <a:ext uri="{FF2B5EF4-FFF2-40B4-BE49-F238E27FC236}">
                  <a16:creationId xmlns:a16="http://schemas.microsoft.com/office/drawing/2014/main" id="{C8F3EB65-3520-4562-A22A-2E41FC0FCEFD}"/>
                </a:ext>
              </a:extLst>
            </p:cNvPr>
            <p:cNvSpPr>
              <a:spLocks/>
            </p:cNvSpPr>
            <p:nvPr/>
          </p:nvSpPr>
          <p:spPr bwMode="auto">
            <a:xfrm>
              <a:off x="5206" y="2376"/>
              <a:ext cx="82" cy="84"/>
            </a:xfrm>
            <a:custGeom>
              <a:avLst/>
              <a:gdLst>
                <a:gd name="T0" fmla="*/ 40 w 82"/>
                <a:gd name="T1" fmla="*/ 0 h 84"/>
                <a:gd name="T2" fmla="*/ 40 w 82"/>
                <a:gd name="T3" fmla="*/ 0 h 84"/>
                <a:gd name="T4" fmla="*/ 50 w 82"/>
                <a:gd name="T5" fmla="*/ 2 h 84"/>
                <a:gd name="T6" fmla="*/ 56 w 82"/>
                <a:gd name="T7" fmla="*/ 4 h 84"/>
                <a:gd name="T8" fmla="*/ 64 w 82"/>
                <a:gd name="T9" fmla="*/ 8 h 84"/>
                <a:gd name="T10" fmla="*/ 70 w 82"/>
                <a:gd name="T11" fmla="*/ 12 h 84"/>
                <a:gd name="T12" fmla="*/ 76 w 82"/>
                <a:gd name="T13" fmla="*/ 18 h 84"/>
                <a:gd name="T14" fmla="*/ 78 w 82"/>
                <a:gd name="T15" fmla="*/ 26 h 84"/>
                <a:gd name="T16" fmla="*/ 82 w 82"/>
                <a:gd name="T17" fmla="*/ 34 h 84"/>
                <a:gd name="T18" fmla="*/ 82 w 82"/>
                <a:gd name="T19" fmla="*/ 42 h 84"/>
                <a:gd name="T20" fmla="*/ 82 w 82"/>
                <a:gd name="T21" fmla="*/ 42 h 84"/>
                <a:gd name="T22" fmla="*/ 82 w 82"/>
                <a:gd name="T23" fmla="*/ 50 h 84"/>
                <a:gd name="T24" fmla="*/ 78 w 82"/>
                <a:gd name="T25" fmla="*/ 58 h 84"/>
                <a:gd name="T26" fmla="*/ 76 w 82"/>
                <a:gd name="T27" fmla="*/ 64 h 84"/>
                <a:gd name="T28" fmla="*/ 70 w 82"/>
                <a:gd name="T29" fmla="*/ 72 h 84"/>
                <a:gd name="T30" fmla="*/ 64 w 82"/>
                <a:gd name="T31" fmla="*/ 76 h 84"/>
                <a:gd name="T32" fmla="*/ 56 w 82"/>
                <a:gd name="T33" fmla="*/ 80 h 84"/>
                <a:gd name="T34" fmla="*/ 50 w 82"/>
                <a:gd name="T35" fmla="*/ 82 h 84"/>
                <a:gd name="T36" fmla="*/ 40 w 82"/>
                <a:gd name="T37" fmla="*/ 84 h 84"/>
                <a:gd name="T38" fmla="*/ 40 w 82"/>
                <a:gd name="T39" fmla="*/ 84 h 84"/>
                <a:gd name="T40" fmla="*/ 32 w 82"/>
                <a:gd name="T41" fmla="*/ 82 h 84"/>
                <a:gd name="T42" fmla="*/ 24 w 82"/>
                <a:gd name="T43" fmla="*/ 80 h 84"/>
                <a:gd name="T44" fmla="*/ 18 w 82"/>
                <a:gd name="T45" fmla="*/ 76 h 84"/>
                <a:gd name="T46" fmla="*/ 12 w 82"/>
                <a:gd name="T47" fmla="*/ 72 h 84"/>
                <a:gd name="T48" fmla="*/ 6 w 82"/>
                <a:gd name="T49" fmla="*/ 64 h 84"/>
                <a:gd name="T50" fmla="*/ 2 w 82"/>
                <a:gd name="T51" fmla="*/ 58 h 84"/>
                <a:gd name="T52" fmla="*/ 0 w 82"/>
                <a:gd name="T53" fmla="*/ 50 h 84"/>
                <a:gd name="T54" fmla="*/ 0 w 82"/>
                <a:gd name="T55" fmla="*/ 42 h 84"/>
                <a:gd name="T56" fmla="*/ 0 w 82"/>
                <a:gd name="T57" fmla="*/ 42 h 84"/>
                <a:gd name="T58" fmla="*/ 0 w 82"/>
                <a:gd name="T59" fmla="*/ 34 h 84"/>
                <a:gd name="T60" fmla="*/ 2 w 82"/>
                <a:gd name="T61" fmla="*/ 26 h 84"/>
                <a:gd name="T62" fmla="*/ 6 w 82"/>
                <a:gd name="T63" fmla="*/ 18 h 84"/>
                <a:gd name="T64" fmla="*/ 12 w 82"/>
                <a:gd name="T65" fmla="*/ 12 h 84"/>
                <a:gd name="T66" fmla="*/ 18 w 82"/>
                <a:gd name="T67" fmla="*/ 8 h 84"/>
                <a:gd name="T68" fmla="*/ 24 w 82"/>
                <a:gd name="T69" fmla="*/ 4 h 84"/>
                <a:gd name="T70" fmla="*/ 32 w 82"/>
                <a:gd name="T71" fmla="*/ 2 h 84"/>
                <a:gd name="T72" fmla="*/ 40 w 82"/>
                <a:gd name="T73" fmla="*/ 0 h 84"/>
                <a:gd name="T74" fmla="*/ 40 w 82"/>
                <a:gd name="T75" fmla="*/ 0 h 8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
                <a:gd name="T115" fmla="*/ 0 h 84"/>
                <a:gd name="T116" fmla="*/ 82 w 82"/>
                <a:gd name="T117" fmla="*/ 84 h 8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 h="84">
                  <a:moveTo>
                    <a:pt x="40" y="0"/>
                  </a:moveTo>
                  <a:lnTo>
                    <a:pt x="40" y="0"/>
                  </a:lnTo>
                  <a:lnTo>
                    <a:pt x="50" y="2"/>
                  </a:lnTo>
                  <a:lnTo>
                    <a:pt x="56" y="4"/>
                  </a:lnTo>
                  <a:lnTo>
                    <a:pt x="64" y="8"/>
                  </a:lnTo>
                  <a:lnTo>
                    <a:pt x="70" y="12"/>
                  </a:lnTo>
                  <a:lnTo>
                    <a:pt x="76" y="18"/>
                  </a:lnTo>
                  <a:lnTo>
                    <a:pt x="78" y="26"/>
                  </a:lnTo>
                  <a:lnTo>
                    <a:pt x="82" y="34"/>
                  </a:lnTo>
                  <a:lnTo>
                    <a:pt x="82" y="42"/>
                  </a:lnTo>
                  <a:lnTo>
                    <a:pt x="82" y="50"/>
                  </a:lnTo>
                  <a:lnTo>
                    <a:pt x="78" y="58"/>
                  </a:lnTo>
                  <a:lnTo>
                    <a:pt x="76" y="64"/>
                  </a:lnTo>
                  <a:lnTo>
                    <a:pt x="70" y="72"/>
                  </a:lnTo>
                  <a:lnTo>
                    <a:pt x="64" y="76"/>
                  </a:lnTo>
                  <a:lnTo>
                    <a:pt x="56" y="80"/>
                  </a:lnTo>
                  <a:lnTo>
                    <a:pt x="50" y="82"/>
                  </a:lnTo>
                  <a:lnTo>
                    <a:pt x="40" y="84"/>
                  </a:lnTo>
                  <a:lnTo>
                    <a:pt x="32" y="82"/>
                  </a:lnTo>
                  <a:lnTo>
                    <a:pt x="24" y="80"/>
                  </a:lnTo>
                  <a:lnTo>
                    <a:pt x="18" y="76"/>
                  </a:lnTo>
                  <a:lnTo>
                    <a:pt x="12" y="72"/>
                  </a:lnTo>
                  <a:lnTo>
                    <a:pt x="6" y="64"/>
                  </a:lnTo>
                  <a:lnTo>
                    <a:pt x="2" y="58"/>
                  </a:lnTo>
                  <a:lnTo>
                    <a:pt x="0" y="50"/>
                  </a:lnTo>
                  <a:lnTo>
                    <a:pt x="0" y="42"/>
                  </a:lnTo>
                  <a:lnTo>
                    <a:pt x="0" y="34"/>
                  </a:lnTo>
                  <a:lnTo>
                    <a:pt x="2" y="26"/>
                  </a:lnTo>
                  <a:lnTo>
                    <a:pt x="6" y="18"/>
                  </a:lnTo>
                  <a:lnTo>
                    <a:pt x="12" y="12"/>
                  </a:lnTo>
                  <a:lnTo>
                    <a:pt x="18" y="8"/>
                  </a:lnTo>
                  <a:lnTo>
                    <a:pt x="24" y="4"/>
                  </a:lnTo>
                  <a:lnTo>
                    <a:pt x="32" y="2"/>
                  </a:lnTo>
                  <a:lnTo>
                    <a:pt x="40" y="0"/>
                  </a:lnTo>
                  <a:close/>
                </a:path>
              </a:pathLst>
            </a:custGeom>
            <a:solidFill>
              <a:srgbClr val="ECC5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5" name="Freeform 913">
              <a:extLst>
                <a:ext uri="{FF2B5EF4-FFF2-40B4-BE49-F238E27FC236}">
                  <a16:creationId xmlns:a16="http://schemas.microsoft.com/office/drawing/2014/main" id="{4BB8A324-DDD0-43FE-8C4C-44B8643D4401}"/>
                </a:ext>
              </a:extLst>
            </p:cNvPr>
            <p:cNvSpPr>
              <a:spLocks/>
            </p:cNvSpPr>
            <p:nvPr/>
          </p:nvSpPr>
          <p:spPr bwMode="auto">
            <a:xfrm>
              <a:off x="5206" y="2378"/>
              <a:ext cx="82" cy="80"/>
            </a:xfrm>
            <a:custGeom>
              <a:avLst/>
              <a:gdLst>
                <a:gd name="T0" fmla="*/ 40 w 82"/>
                <a:gd name="T1" fmla="*/ 0 h 80"/>
                <a:gd name="T2" fmla="*/ 40 w 82"/>
                <a:gd name="T3" fmla="*/ 0 h 80"/>
                <a:gd name="T4" fmla="*/ 48 w 82"/>
                <a:gd name="T5" fmla="*/ 0 h 80"/>
                <a:gd name="T6" fmla="*/ 56 w 82"/>
                <a:gd name="T7" fmla="*/ 2 h 80"/>
                <a:gd name="T8" fmla="*/ 64 w 82"/>
                <a:gd name="T9" fmla="*/ 6 h 80"/>
                <a:gd name="T10" fmla="*/ 70 w 82"/>
                <a:gd name="T11" fmla="*/ 12 h 80"/>
                <a:gd name="T12" fmla="*/ 74 w 82"/>
                <a:gd name="T13" fmla="*/ 18 h 80"/>
                <a:gd name="T14" fmla="*/ 78 w 82"/>
                <a:gd name="T15" fmla="*/ 24 h 80"/>
                <a:gd name="T16" fmla="*/ 80 w 82"/>
                <a:gd name="T17" fmla="*/ 32 h 80"/>
                <a:gd name="T18" fmla="*/ 82 w 82"/>
                <a:gd name="T19" fmla="*/ 40 h 80"/>
                <a:gd name="T20" fmla="*/ 82 w 82"/>
                <a:gd name="T21" fmla="*/ 40 h 80"/>
                <a:gd name="T22" fmla="*/ 80 w 82"/>
                <a:gd name="T23" fmla="*/ 48 h 80"/>
                <a:gd name="T24" fmla="*/ 78 w 82"/>
                <a:gd name="T25" fmla="*/ 56 h 80"/>
                <a:gd name="T26" fmla="*/ 74 w 82"/>
                <a:gd name="T27" fmla="*/ 62 h 80"/>
                <a:gd name="T28" fmla="*/ 70 w 82"/>
                <a:gd name="T29" fmla="*/ 68 h 80"/>
                <a:gd name="T30" fmla="*/ 64 w 82"/>
                <a:gd name="T31" fmla="*/ 74 h 80"/>
                <a:gd name="T32" fmla="*/ 56 w 82"/>
                <a:gd name="T33" fmla="*/ 78 h 80"/>
                <a:gd name="T34" fmla="*/ 48 w 82"/>
                <a:gd name="T35" fmla="*/ 80 h 80"/>
                <a:gd name="T36" fmla="*/ 40 w 82"/>
                <a:gd name="T37" fmla="*/ 80 h 80"/>
                <a:gd name="T38" fmla="*/ 40 w 82"/>
                <a:gd name="T39" fmla="*/ 80 h 80"/>
                <a:gd name="T40" fmla="*/ 32 w 82"/>
                <a:gd name="T41" fmla="*/ 80 h 80"/>
                <a:gd name="T42" fmla="*/ 24 w 82"/>
                <a:gd name="T43" fmla="*/ 78 h 80"/>
                <a:gd name="T44" fmla="*/ 18 w 82"/>
                <a:gd name="T45" fmla="*/ 74 h 80"/>
                <a:gd name="T46" fmla="*/ 12 w 82"/>
                <a:gd name="T47" fmla="*/ 68 h 80"/>
                <a:gd name="T48" fmla="*/ 8 w 82"/>
                <a:gd name="T49" fmla="*/ 62 h 80"/>
                <a:gd name="T50" fmla="*/ 4 w 82"/>
                <a:gd name="T51" fmla="*/ 56 h 80"/>
                <a:gd name="T52" fmla="*/ 0 w 82"/>
                <a:gd name="T53" fmla="*/ 48 h 80"/>
                <a:gd name="T54" fmla="*/ 0 w 82"/>
                <a:gd name="T55" fmla="*/ 40 h 80"/>
                <a:gd name="T56" fmla="*/ 0 w 82"/>
                <a:gd name="T57" fmla="*/ 40 h 80"/>
                <a:gd name="T58" fmla="*/ 0 w 82"/>
                <a:gd name="T59" fmla="*/ 32 h 80"/>
                <a:gd name="T60" fmla="*/ 4 w 82"/>
                <a:gd name="T61" fmla="*/ 24 h 80"/>
                <a:gd name="T62" fmla="*/ 8 w 82"/>
                <a:gd name="T63" fmla="*/ 18 h 80"/>
                <a:gd name="T64" fmla="*/ 12 w 82"/>
                <a:gd name="T65" fmla="*/ 12 h 80"/>
                <a:gd name="T66" fmla="*/ 18 w 82"/>
                <a:gd name="T67" fmla="*/ 6 h 80"/>
                <a:gd name="T68" fmla="*/ 24 w 82"/>
                <a:gd name="T69" fmla="*/ 2 h 80"/>
                <a:gd name="T70" fmla="*/ 32 w 82"/>
                <a:gd name="T71" fmla="*/ 0 h 80"/>
                <a:gd name="T72" fmla="*/ 40 w 82"/>
                <a:gd name="T73" fmla="*/ 0 h 80"/>
                <a:gd name="T74" fmla="*/ 40 w 82"/>
                <a:gd name="T75" fmla="*/ 0 h 8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
                <a:gd name="T115" fmla="*/ 0 h 80"/>
                <a:gd name="T116" fmla="*/ 82 w 82"/>
                <a:gd name="T117" fmla="*/ 80 h 8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 h="80">
                  <a:moveTo>
                    <a:pt x="40" y="0"/>
                  </a:moveTo>
                  <a:lnTo>
                    <a:pt x="40" y="0"/>
                  </a:lnTo>
                  <a:lnTo>
                    <a:pt x="48" y="0"/>
                  </a:lnTo>
                  <a:lnTo>
                    <a:pt x="56" y="2"/>
                  </a:lnTo>
                  <a:lnTo>
                    <a:pt x="64" y="6"/>
                  </a:lnTo>
                  <a:lnTo>
                    <a:pt x="70" y="12"/>
                  </a:lnTo>
                  <a:lnTo>
                    <a:pt x="74" y="18"/>
                  </a:lnTo>
                  <a:lnTo>
                    <a:pt x="78" y="24"/>
                  </a:lnTo>
                  <a:lnTo>
                    <a:pt x="80" y="32"/>
                  </a:lnTo>
                  <a:lnTo>
                    <a:pt x="82" y="40"/>
                  </a:lnTo>
                  <a:lnTo>
                    <a:pt x="80" y="48"/>
                  </a:lnTo>
                  <a:lnTo>
                    <a:pt x="78" y="56"/>
                  </a:lnTo>
                  <a:lnTo>
                    <a:pt x="74" y="62"/>
                  </a:lnTo>
                  <a:lnTo>
                    <a:pt x="70" y="68"/>
                  </a:lnTo>
                  <a:lnTo>
                    <a:pt x="64" y="74"/>
                  </a:lnTo>
                  <a:lnTo>
                    <a:pt x="56" y="78"/>
                  </a:lnTo>
                  <a:lnTo>
                    <a:pt x="48" y="80"/>
                  </a:lnTo>
                  <a:lnTo>
                    <a:pt x="40" y="80"/>
                  </a:lnTo>
                  <a:lnTo>
                    <a:pt x="32" y="80"/>
                  </a:lnTo>
                  <a:lnTo>
                    <a:pt x="24" y="78"/>
                  </a:lnTo>
                  <a:lnTo>
                    <a:pt x="18" y="74"/>
                  </a:lnTo>
                  <a:lnTo>
                    <a:pt x="12" y="68"/>
                  </a:lnTo>
                  <a:lnTo>
                    <a:pt x="8" y="62"/>
                  </a:lnTo>
                  <a:lnTo>
                    <a:pt x="4" y="56"/>
                  </a:lnTo>
                  <a:lnTo>
                    <a:pt x="0" y="48"/>
                  </a:lnTo>
                  <a:lnTo>
                    <a:pt x="0" y="40"/>
                  </a:lnTo>
                  <a:lnTo>
                    <a:pt x="0" y="32"/>
                  </a:lnTo>
                  <a:lnTo>
                    <a:pt x="4" y="24"/>
                  </a:lnTo>
                  <a:lnTo>
                    <a:pt x="8" y="18"/>
                  </a:lnTo>
                  <a:lnTo>
                    <a:pt x="12" y="12"/>
                  </a:lnTo>
                  <a:lnTo>
                    <a:pt x="18" y="6"/>
                  </a:lnTo>
                  <a:lnTo>
                    <a:pt x="24" y="2"/>
                  </a:lnTo>
                  <a:lnTo>
                    <a:pt x="32" y="0"/>
                  </a:lnTo>
                  <a:lnTo>
                    <a:pt x="40" y="0"/>
                  </a:lnTo>
                  <a:close/>
                </a:path>
              </a:pathLst>
            </a:custGeom>
            <a:solidFill>
              <a:srgbClr val="ECC3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6" name="Freeform 914">
              <a:extLst>
                <a:ext uri="{FF2B5EF4-FFF2-40B4-BE49-F238E27FC236}">
                  <a16:creationId xmlns:a16="http://schemas.microsoft.com/office/drawing/2014/main" id="{16B87A51-B2E6-4457-B842-6D5B4A623610}"/>
                </a:ext>
              </a:extLst>
            </p:cNvPr>
            <p:cNvSpPr>
              <a:spLocks/>
            </p:cNvSpPr>
            <p:nvPr/>
          </p:nvSpPr>
          <p:spPr bwMode="auto">
            <a:xfrm>
              <a:off x="5208" y="2378"/>
              <a:ext cx="78" cy="80"/>
            </a:xfrm>
            <a:custGeom>
              <a:avLst/>
              <a:gdLst>
                <a:gd name="T0" fmla="*/ 38 w 78"/>
                <a:gd name="T1" fmla="*/ 0 h 80"/>
                <a:gd name="T2" fmla="*/ 38 w 78"/>
                <a:gd name="T3" fmla="*/ 0 h 80"/>
                <a:gd name="T4" fmla="*/ 46 w 78"/>
                <a:gd name="T5" fmla="*/ 2 h 80"/>
                <a:gd name="T6" fmla="*/ 54 w 78"/>
                <a:gd name="T7" fmla="*/ 4 h 80"/>
                <a:gd name="T8" fmla="*/ 60 w 78"/>
                <a:gd name="T9" fmla="*/ 6 h 80"/>
                <a:gd name="T10" fmla="*/ 66 w 78"/>
                <a:gd name="T11" fmla="*/ 12 h 80"/>
                <a:gd name="T12" fmla="*/ 72 w 78"/>
                <a:gd name="T13" fmla="*/ 18 h 80"/>
                <a:gd name="T14" fmla="*/ 76 w 78"/>
                <a:gd name="T15" fmla="*/ 24 h 80"/>
                <a:gd name="T16" fmla="*/ 78 w 78"/>
                <a:gd name="T17" fmla="*/ 32 h 80"/>
                <a:gd name="T18" fmla="*/ 78 w 78"/>
                <a:gd name="T19" fmla="*/ 40 h 80"/>
                <a:gd name="T20" fmla="*/ 78 w 78"/>
                <a:gd name="T21" fmla="*/ 40 h 80"/>
                <a:gd name="T22" fmla="*/ 78 w 78"/>
                <a:gd name="T23" fmla="*/ 48 h 80"/>
                <a:gd name="T24" fmla="*/ 76 w 78"/>
                <a:gd name="T25" fmla="*/ 56 h 80"/>
                <a:gd name="T26" fmla="*/ 72 w 78"/>
                <a:gd name="T27" fmla="*/ 62 h 80"/>
                <a:gd name="T28" fmla="*/ 66 w 78"/>
                <a:gd name="T29" fmla="*/ 68 h 80"/>
                <a:gd name="T30" fmla="*/ 60 w 78"/>
                <a:gd name="T31" fmla="*/ 72 h 80"/>
                <a:gd name="T32" fmla="*/ 54 w 78"/>
                <a:gd name="T33" fmla="*/ 76 h 80"/>
                <a:gd name="T34" fmla="*/ 46 w 78"/>
                <a:gd name="T35" fmla="*/ 78 h 80"/>
                <a:gd name="T36" fmla="*/ 38 w 78"/>
                <a:gd name="T37" fmla="*/ 80 h 80"/>
                <a:gd name="T38" fmla="*/ 38 w 78"/>
                <a:gd name="T39" fmla="*/ 80 h 80"/>
                <a:gd name="T40" fmla="*/ 30 w 78"/>
                <a:gd name="T41" fmla="*/ 78 h 80"/>
                <a:gd name="T42" fmla="*/ 24 w 78"/>
                <a:gd name="T43" fmla="*/ 76 h 80"/>
                <a:gd name="T44" fmla="*/ 16 w 78"/>
                <a:gd name="T45" fmla="*/ 72 h 80"/>
                <a:gd name="T46" fmla="*/ 10 w 78"/>
                <a:gd name="T47" fmla="*/ 68 h 80"/>
                <a:gd name="T48" fmla="*/ 6 w 78"/>
                <a:gd name="T49" fmla="*/ 62 h 80"/>
                <a:gd name="T50" fmla="*/ 2 w 78"/>
                <a:gd name="T51" fmla="*/ 56 h 80"/>
                <a:gd name="T52" fmla="*/ 0 w 78"/>
                <a:gd name="T53" fmla="*/ 48 h 80"/>
                <a:gd name="T54" fmla="*/ 0 w 78"/>
                <a:gd name="T55" fmla="*/ 40 h 80"/>
                <a:gd name="T56" fmla="*/ 0 w 78"/>
                <a:gd name="T57" fmla="*/ 40 h 80"/>
                <a:gd name="T58" fmla="*/ 0 w 78"/>
                <a:gd name="T59" fmla="*/ 32 h 80"/>
                <a:gd name="T60" fmla="*/ 2 w 78"/>
                <a:gd name="T61" fmla="*/ 24 h 80"/>
                <a:gd name="T62" fmla="*/ 6 w 78"/>
                <a:gd name="T63" fmla="*/ 18 h 80"/>
                <a:gd name="T64" fmla="*/ 10 w 78"/>
                <a:gd name="T65" fmla="*/ 12 h 80"/>
                <a:gd name="T66" fmla="*/ 16 w 78"/>
                <a:gd name="T67" fmla="*/ 6 h 80"/>
                <a:gd name="T68" fmla="*/ 24 w 78"/>
                <a:gd name="T69" fmla="*/ 4 h 80"/>
                <a:gd name="T70" fmla="*/ 30 w 78"/>
                <a:gd name="T71" fmla="*/ 2 h 80"/>
                <a:gd name="T72" fmla="*/ 38 w 78"/>
                <a:gd name="T73" fmla="*/ 0 h 80"/>
                <a:gd name="T74" fmla="*/ 38 w 78"/>
                <a:gd name="T75" fmla="*/ 0 h 8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8"/>
                <a:gd name="T115" fmla="*/ 0 h 80"/>
                <a:gd name="T116" fmla="*/ 78 w 78"/>
                <a:gd name="T117" fmla="*/ 80 h 8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8" h="80">
                  <a:moveTo>
                    <a:pt x="38" y="0"/>
                  </a:moveTo>
                  <a:lnTo>
                    <a:pt x="38" y="0"/>
                  </a:lnTo>
                  <a:lnTo>
                    <a:pt x="46" y="2"/>
                  </a:lnTo>
                  <a:lnTo>
                    <a:pt x="54" y="4"/>
                  </a:lnTo>
                  <a:lnTo>
                    <a:pt x="60" y="6"/>
                  </a:lnTo>
                  <a:lnTo>
                    <a:pt x="66" y="12"/>
                  </a:lnTo>
                  <a:lnTo>
                    <a:pt x="72" y="18"/>
                  </a:lnTo>
                  <a:lnTo>
                    <a:pt x="76" y="24"/>
                  </a:lnTo>
                  <a:lnTo>
                    <a:pt x="78" y="32"/>
                  </a:lnTo>
                  <a:lnTo>
                    <a:pt x="78" y="40"/>
                  </a:lnTo>
                  <a:lnTo>
                    <a:pt x="78" y="48"/>
                  </a:lnTo>
                  <a:lnTo>
                    <a:pt x="76" y="56"/>
                  </a:lnTo>
                  <a:lnTo>
                    <a:pt x="72" y="62"/>
                  </a:lnTo>
                  <a:lnTo>
                    <a:pt x="66" y="68"/>
                  </a:lnTo>
                  <a:lnTo>
                    <a:pt x="60" y="72"/>
                  </a:lnTo>
                  <a:lnTo>
                    <a:pt x="54" y="76"/>
                  </a:lnTo>
                  <a:lnTo>
                    <a:pt x="46" y="78"/>
                  </a:lnTo>
                  <a:lnTo>
                    <a:pt x="38" y="80"/>
                  </a:lnTo>
                  <a:lnTo>
                    <a:pt x="30" y="78"/>
                  </a:lnTo>
                  <a:lnTo>
                    <a:pt x="24" y="76"/>
                  </a:lnTo>
                  <a:lnTo>
                    <a:pt x="16" y="72"/>
                  </a:lnTo>
                  <a:lnTo>
                    <a:pt x="10" y="68"/>
                  </a:lnTo>
                  <a:lnTo>
                    <a:pt x="6" y="62"/>
                  </a:lnTo>
                  <a:lnTo>
                    <a:pt x="2" y="56"/>
                  </a:lnTo>
                  <a:lnTo>
                    <a:pt x="0" y="48"/>
                  </a:lnTo>
                  <a:lnTo>
                    <a:pt x="0" y="40"/>
                  </a:lnTo>
                  <a:lnTo>
                    <a:pt x="0" y="32"/>
                  </a:lnTo>
                  <a:lnTo>
                    <a:pt x="2" y="24"/>
                  </a:lnTo>
                  <a:lnTo>
                    <a:pt x="6" y="18"/>
                  </a:lnTo>
                  <a:lnTo>
                    <a:pt x="10" y="12"/>
                  </a:lnTo>
                  <a:lnTo>
                    <a:pt x="16" y="6"/>
                  </a:lnTo>
                  <a:lnTo>
                    <a:pt x="24" y="4"/>
                  </a:lnTo>
                  <a:lnTo>
                    <a:pt x="30" y="2"/>
                  </a:lnTo>
                  <a:lnTo>
                    <a:pt x="38" y="0"/>
                  </a:lnTo>
                  <a:close/>
                </a:path>
              </a:pathLst>
            </a:custGeom>
            <a:solidFill>
              <a:srgbClr val="EBC3A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7" name="Freeform 915">
              <a:extLst>
                <a:ext uri="{FF2B5EF4-FFF2-40B4-BE49-F238E27FC236}">
                  <a16:creationId xmlns:a16="http://schemas.microsoft.com/office/drawing/2014/main" id="{797F18BD-B551-415C-BF75-124AB733E42F}"/>
                </a:ext>
              </a:extLst>
            </p:cNvPr>
            <p:cNvSpPr>
              <a:spLocks/>
            </p:cNvSpPr>
            <p:nvPr/>
          </p:nvSpPr>
          <p:spPr bwMode="auto">
            <a:xfrm>
              <a:off x="5208" y="2380"/>
              <a:ext cx="78" cy="76"/>
            </a:xfrm>
            <a:custGeom>
              <a:avLst/>
              <a:gdLst>
                <a:gd name="T0" fmla="*/ 38 w 78"/>
                <a:gd name="T1" fmla="*/ 0 h 76"/>
                <a:gd name="T2" fmla="*/ 38 w 78"/>
                <a:gd name="T3" fmla="*/ 0 h 76"/>
                <a:gd name="T4" fmla="*/ 46 w 78"/>
                <a:gd name="T5" fmla="*/ 0 h 76"/>
                <a:gd name="T6" fmla="*/ 54 w 78"/>
                <a:gd name="T7" fmla="*/ 2 h 76"/>
                <a:gd name="T8" fmla="*/ 60 w 78"/>
                <a:gd name="T9" fmla="*/ 6 h 76"/>
                <a:gd name="T10" fmla="*/ 66 w 78"/>
                <a:gd name="T11" fmla="*/ 10 h 76"/>
                <a:gd name="T12" fmla="*/ 70 w 78"/>
                <a:gd name="T13" fmla="*/ 16 h 76"/>
                <a:gd name="T14" fmla="*/ 74 w 78"/>
                <a:gd name="T15" fmla="*/ 22 h 76"/>
                <a:gd name="T16" fmla="*/ 76 w 78"/>
                <a:gd name="T17" fmla="*/ 30 h 76"/>
                <a:gd name="T18" fmla="*/ 78 w 78"/>
                <a:gd name="T19" fmla="*/ 38 h 76"/>
                <a:gd name="T20" fmla="*/ 78 w 78"/>
                <a:gd name="T21" fmla="*/ 38 h 76"/>
                <a:gd name="T22" fmla="*/ 76 w 78"/>
                <a:gd name="T23" fmla="*/ 46 h 76"/>
                <a:gd name="T24" fmla="*/ 74 w 78"/>
                <a:gd name="T25" fmla="*/ 52 h 76"/>
                <a:gd name="T26" fmla="*/ 70 w 78"/>
                <a:gd name="T27" fmla="*/ 60 h 76"/>
                <a:gd name="T28" fmla="*/ 66 w 78"/>
                <a:gd name="T29" fmla="*/ 64 h 76"/>
                <a:gd name="T30" fmla="*/ 60 w 78"/>
                <a:gd name="T31" fmla="*/ 70 h 76"/>
                <a:gd name="T32" fmla="*/ 54 w 78"/>
                <a:gd name="T33" fmla="*/ 74 h 76"/>
                <a:gd name="T34" fmla="*/ 46 w 78"/>
                <a:gd name="T35" fmla="*/ 76 h 76"/>
                <a:gd name="T36" fmla="*/ 38 w 78"/>
                <a:gd name="T37" fmla="*/ 76 h 76"/>
                <a:gd name="T38" fmla="*/ 38 w 78"/>
                <a:gd name="T39" fmla="*/ 76 h 76"/>
                <a:gd name="T40" fmla="*/ 30 w 78"/>
                <a:gd name="T41" fmla="*/ 76 h 76"/>
                <a:gd name="T42" fmla="*/ 24 w 78"/>
                <a:gd name="T43" fmla="*/ 74 h 76"/>
                <a:gd name="T44" fmla="*/ 18 w 78"/>
                <a:gd name="T45" fmla="*/ 70 h 76"/>
                <a:gd name="T46" fmla="*/ 12 w 78"/>
                <a:gd name="T47" fmla="*/ 64 h 76"/>
                <a:gd name="T48" fmla="*/ 6 w 78"/>
                <a:gd name="T49" fmla="*/ 60 h 76"/>
                <a:gd name="T50" fmla="*/ 4 w 78"/>
                <a:gd name="T51" fmla="*/ 52 h 76"/>
                <a:gd name="T52" fmla="*/ 0 w 78"/>
                <a:gd name="T53" fmla="*/ 46 h 76"/>
                <a:gd name="T54" fmla="*/ 0 w 78"/>
                <a:gd name="T55" fmla="*/ 38 h 76"/>
                <a:gd name="T56" fmla="*/ 0 w 78"/>
                <a:gd name="T57" fmla="*/ 38 h 76"/>
                <a:gd name="T58" fmla="*/ 0 w 78"/>
                <a:gd name="T59" fmla="*/ 30 h 76"/>
                <a:gd name="T60" fmla="*/ 4 w 78"/>
                <a:gd name="T61" fmla="*/ 22 h 76"/>
                <a:gd name="T62" fmla="*/ 6 w 78"/>
                <a:gd name="T63" fmla="*/ 16 h 76"/>
                <a:gd name="T64" fmla="*/ 12 w 78"/>
                <a:gd name="T65" fmla="*/ 10 h 76"/>
                <a:gd name="T66" fmla="*/ 18 w 78"/>
                <a:gd name="T67" fmla="*/ 6 h 76"/>
                <a:gd name="T68" fmla="*/ 24 w 78"/>
                <a:gd name="T69" fmla="*/ 2 h 76"/>
                <a:gd name="T70" fmla="*/ 30 w 78"/>
                <a:gd name="T71" fmla="*/ 0 h 76"/>
                <a:gd name="T72" fmla="*/ 38 w 78"/>
                <a:gd name="T73" fmla="*/ 0 h 76"/>
                <a:gd name="T74" fmla="*/ 38 w 78"/>
                <a:gd name="T75" fmla="*/ 0 h 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8"/>
                <a:gd name="T115" fmla="*/ 0 h 76"/>
                <a:gd name="T116" fmla="*/ 78 w 78"/>
                <a:gd name="T117" fmla="*/ 76 h 7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8" h="76">
                  <a:moveTo>
                    <a:pt x="38" y="0"/>
                  </a:moveTo>
                  <a:lnTo>
                    <a:pt x="38" y="0"/>
                  </a:lnTo>
                  <a:lnTo>
                    <a:pt x="46" y="0"/>
                  </a:lnTo>
                  <a:lnTo>
                    <a:pt x="54" y="2"/>
                  </a:lnTo>
                  <a:lnTo>
                    <a:pt x="60" y="6"/>
                  </a:lnTo>
                  <a:lnTo>
                    <a:pt x="66" y="10"/>
                  </a:lnTo>
                  <a:lnTo>
                    <a:pt x="70" y="16"/>
                  </a:lnTo>
                  <a:lnTo>
                    <a:pt x="74" y="22"/>
                  </a:lnTo>
                  <a:lnTo>
                    <a:pt x="76" y="30"/>
                  </a:lnTo>
                  <a:lnTo>
                    <a:pt x="78" y="38"/>
                  </a:lnTo>
                  <a:lnTo>
                    <a:pt x="76" y="46"/>
                  </a:lnTo>
                  <a:lnTo>
                    <a:pt x="74" y="52"/>
                  </a:lnTo>
                  <a:lnTo>
                    <a:pt x="70" y="60"/>
                  </a:lnTo>
                  <a:lnTo>
                    <a:pt x="66" y="64"/>
                  </a:lnTo>
                  <a:lnTo>
                    <a:pt x="60" y="70"/>
                  </a:lnTo>
                  <a:lnTo>
                    <a:pt x="54" y="74"/>
                  </a:lnTo>
                  <a:lnTo>
                    <a:pt x="46" y="76"/>
                  </a:lnTo>
                  <a:lnTo>
                    <a:pt x="38" y="76"/>
                  </a:lnTo>
                  <a:lnTo>
                    <a:pt x="30" y="76"/>
                  </a:lnTo>
                  <a:lnTo>
                    <a:pt x="24" y="74"/>
                  </a:lnTo>
                  <a:lnTo>
                    <a:pt x="18" y="70"/>
                  </a:lnTo>
                  <a:lnTo>
                    <a:pt x="12" y="64"/>
                  </a:lnTo>
                  <a:lnTo>
                    <a:pt x="6" y="60"/>
                  </a:lnTo>
                  <a:lnTo>
                    <a:pt x="4" y="52"/>
                  </a:lnTo>
                  <a:lnTo>
                    <a:pt x="0" y="46"/>
                  </a:lnTo>
                  <a:lnTo>
                    <a:pt x="0" y="38"/>
                  </a:lnTo>
                  <a:lnTo>
                    <a:pt x="0" y="30"/>
                  </a:lnTo>
                  <a:lnTo>
                    <a:pt x="4" y="22"/>
                  </a:lnTo>
                  <a:lnTo>
                    <a:pt x="6" y="16"/>
                  </a:lnTo>
                  <a:lnTo>
                    <a:pt x="12" y="10"/>
                  </a:lnTo>
                  <a:lnTo>
                    <a:pt x="18" y="6"/>
                  </a:lnTo>
                  <a:lnTo>
                    <a:pt x="24" y="2"/>
                  </a:lnTo>
                  <a:lnTo>
                    <a:pt x="30" y="0"/>
                  </a:lnTo>
                  <a:lnTo>
                    <a:pt x="38" y="0"/>
                  </a:lnTo>
                  <a:close/>
                </a:path>
              </a:pathLst>
            </a:custGeom>
            <a:solidFill>
              <a:srgbClr val="ECC2A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8" name="Freeform 916">
              <a:extLst>
                <a:ext uri="{FF2B5EF4-FFF2-40B4-BE49-F238E27FC236}">
                  <a16:creationId xmlns:a16="http://schemas.microsoft.com/office/drawing/2014/main" id="{0A34D225-0468-4253-97FC-91DEBD25E739}"/>
                </a:ext>
              </a:extLst>
            </p:cNvPr>
            <p:cNvSpPr>
              <a:spLocks/>
            </p:cNvSpPr>
            <p:nvPr/>
          </p:nvSpPr>
          <p:spPr bwMode="auto">
            <a:xfrm>
              <a:off x="5210" y="2380"/>
              <a:ext cx="74" cy="76"/>
            </a:xfrm>
            <a:custGeom>
              <a:avLst/>
              <a:gdLst>
                <a:gd name="T0" fmla="*/ 36 w 74"/>
                <a:gd name="T1" fmla="*/ 0 h 76"/>
                <a:gd name="T2" fmla="*/ 36 w 74"/>
                <a:gd name="T3" fmla="*/ 0 h 76"/>
                <a:gd name="T4" fmla="*/ 44 w 74"/>
                <a:gd name="T5" fmla="*/ 2 h 76"/>
                <a:gd name="T6" fmla="*/ 52 w 74"/>
                <a:gd name="T7" fmla="*/ 4 h 76"/>
                <a:gd name="T8" fmla="*/ 58 w 74"/>
                <a:gd name="T9" fmla="*/ 6 h 76"/>
                <a:gd name="T10" fmla="*/ 64 w 74"/>
                <a:gd name="T11" fmla="*/ 12 h 76"/>
                <a:gd name="T12" fmla="*/ 68 w 74"/>
                <a:gd name="T13" fmla="*/ 16 h 76"/>
                <a:gd name="T14" fmla="*/ 72 w 74"/>
                <a:gd name="T15" fmla="*/ 24 h 76"/>
                <a:gd name="T16" fmla="*/ 74 w 74"/>
                <a:gd name="T17" fmla="*/ 30 h 76"/>
                <a:gd name="T18" fmla="*/ 74 w 74"/>
                <a:gd name="T19" fmla="*/ 38 h 76"/>
                <a:gd name="T20" fmla="*/ 74 w 74"/>
                <a:gd name="T21" fmla="*/ 38 h 76"/>
                <a:gd name="T22" fmla="*/ 74 w 74"/>
                <a:gd name="T23" fmla="*/ 46 h 76"/>
                <a:gd name="T24" fmla="*/ 72 w 74"/>
                <a:gd name="T25" fmla="*/ 52 h 76"/>
                <a:gd name="T26" fmla="*/ 68 w 74"/>
                <a:gd name="T27" fmla="*/ 58 h 76"/>
                <a:gd name="T28" fmla="*/ 64 w 74"/>
                <a:gd name="T29" fmla="*/ 64 h 76"/>
                <a:gd name="T30" fmla="*/ 58 w 74"/>
                <a:gd name="T31" fmla="*/ 68 h 76"/>
                <a:gd name="T32" fmla="*/ 52 w 74"/>
                <a:gd name="T33" fmla="*/ 72 h 76"/>
                <a:gd name="T34" fmla="*/ 44 w 74"/>
                <a:gd name="T35" fmla="*/ 74 h 76"/>
                <a:gd name="T36" fmla="*/ 36 w 74"/>
                <a:gd name="T37" fmla="*/ 76 h 76"/>
                <a:gd name="T38" fmla="*/ 36 w 74"/>
                <a:gd name="T39" fmla="*/ 76 h 76"/>
                <a:gd name="T40" fmla="*/ 30 w 74"/>
                <a:gd name="T41" fmla="*/ 74 h 76"/>
                <a:gd name="T42" fmla="*/ 22 w 74"/>
                <a:gd name="T43" fmla="*/ 72 h 76"/>
                <a:gd name="T44" fmla="*/ 16 w 74"/>
                <a:gd name="T45" fmla="*/ 68 h 76"/>
                <a:gd name="T46" fmla="*/ 10 w 74"/>
                <a:gd name="T47" fmla="*/ 64 h 76"/>
                <a:gd name="T48" fmla="*/ 6 w 74"/>
                <a:gd name="T49" fmla="*/ 58 h 76"/>
                <a:gd name="T50" fmla="*/ 2 w 74"/>
                <a:gd name="T51" fmla="*/ 52 h 76"/>
                <a:gd name="T52" fmla="*/ 0 w 74"/>
                <a:gd name="T53" fmla="*/ 46 h 76"/>
                <a:gd name="T54" fmla="*/ 0 w 74"/>
                <a:gd name="T55" fmla="*/ 38 h 76"/>
                <a:gd name="T56" fmla="*/ 0 w 74"/>
                <a:gd name="T57" fmla="*/ 38 h 76"/>
                <a:gd name="T58" fmla="*/ 0 w 74"/>
                <a:gd name="T59" fmla="*/ 30 h 76"/>
                <a:gd name="T60" fmla="*/ 2 w 74"/>
                <a:gd name="T61" fmla="*/ 24 h 76"/>
                <a:gd name="T62" fmla="*/ 6 w 74"/>
                <a:gd name="T63" fmla="*/ 16 h 76"/>
                <a:gd name="T64" fmla="*/ 10 w 74"/>
                <a:gd name="T65" fmla="*/ 12 h 76"/>
                <a:gd name="T66" fmla="*/ 16 w 74"/>
                <a:gd name="T67" fmla="*/ 6 h 76"/>
                <a:gd name="T68" fmla="*/ 22 w 74"/>
                <a:gd name="T69" fmla="*/ 4 h 76"/>
                <a:gd name="T70" fmla="*/ 30 w 74"/>
                <a:gd name="T71" fmla="*/ 2 h 76"/>
                <a:gd name="T72" fmla="*/ 36 w 74"/>
                <a:gd name="T73" fmla="*/ 0 h 76"/>
                <a:gd name="T74" fmla="*/ 36 w 74"/>
                <a:gd name="T75" fmla="*/ 0 h 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4"/>
                <a:gd name="T115" fmla="*/ 0 h 76"/>
                <a:gd name="T116" fmla="*/ 74 w 74"/>
                <a:gd name="T117" fmla="*/ 76 h 7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4" h="76">
                  <a:moveTo>
                    <a:pt x="36" y="0"/>
                  </a:moveTo>
                  <a:lnTo>
                    <a:pt x="36" y="0"/>
                  </a:lnTo>
                  <a:lnTo>
                    <a:pt x="44" y="2"/>
                  </a:lnTo>
                  <a:lnTo>
                    <a:pt x="52" y="4"/>
                  </a:lnTo>
                  <a:lnTo>
                    <a:pt x="58" y="6"/>
                  </a:lnTo>
                  <a:lnTo>
                    <a:pt x="64" y="12"/>
                  </a:lnTo>
                  <a:lnTo>
                    <a:pt x="68" y="16"/>
                  </a:lnTo>
                  <a:lnTo>
                    <a:pt x="72" y="24"/>
                  </a:lnTo>
                  <a:lnTo>
                    <a:pt x="74" y="30"/>
                  </a:lnTo>
                  <a:lnTo>
                    <a:pt x="74" y="38"/>
                  </a:lnTo>
                  <a:lnTo>
                    <a:pt x="74" y="46"/>
                  </a:lnTo>
                  <a:lnTo>
                    <a:pt x="72" y="52"/>
                  </a:lnTo>
                  <a:lnTo>
                    <a:pt x="68" y="58"/>
                  </a:lnTo>
                  <a:lnTo>
                    <a:pt x="64" y="64"/>
                  </a:lnTo>
                  <a:lnTo>
                    <a:pt x="58" y="68"/>
                  </a:lnTo>
                  <a:lnTo>
                    <a:pt x="52" y="72"/>
                  </a:lnTo>
                  <a:lnTo>
                    <a:pt x="44" y="74"/>
                  </a:lnTo>
                  <a:lnTo>
                    <a:pt x="36" y="76"/>
                  </a:lnTo>
                  <a:lnTo>
                    <a:pt x="30" y="74"/>
                  </a:lnTo>
                  <a:lnTo>
                    <a:pt x="22" y="72"/>
                  </a:lnTo>
                  <a:lnTo>
                    <a:pt x="16" y="68"/>
                  </a:lnTo>
                  <a:lnTo>
                    <a:pt x="10" y="64"/>
                  </a:lnTo>
                  <a:lnTo>
                    <a:pt x="6" y="58"/>
                  </a:lnTo>
                  <a:lnTo>
                    <a:pt x="2" y="52"/>
                  </a:lnTo>
                  <a:lnTo>
                    <a:pt x="0" y="46"/>
                  </a:lnTo>
                  <a:lnTo>
                    <a:pt x="0" y="38"/>
                  </a:lnTo>
                  <a:lnTo>
                    <a:pt x="0" y="30"/>
                  </a:lnTo>
                  <a:lnTo>
                    <a:pt x="2" y="24"/>
                  </a:lnTo>
                  <a:lnTo>
                    <a:pt x="6" y="16"/>
                  </a:lnTo>
                  <a:lnTo>
                    <a:pt x="10" y="12"/>
                  </a:lnTo>
                  <a:lnTo>
                    <a:pt x="16" y="6"/>
                  </a:lnTo>
                  <a:lnTo>
                    <a:pt x="22" y="4"/>
                  </a:lnTo>
                  <a:lnTo>
                    <a:pt x="30" y="2"/>
                  </a:lnTo>
                  <a:lnTo>
                    <a:pt x="36" y="0"/>
                  </a:lnTo>
                  <a:close/>
                </a:path>
              </a:pathLst>
            </a:custGeom>
            <a:solidFill>
              <a:srgbClr val="ECC1A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9" name="Freeform 917">
              <a:extLst>
                <a:ext uri="{FF2B5EF4-FFF2-40B4-BE49-F238E27FC236}">
                  <a16:creationId xmlns:a16="http://schemas.microsoft.com/office/drawing/2014/main" id="{330D2F21-EAF6-43B6-9C4C-9DF238A0FF87}"/>
                </a:ext>
              </a:extLst>
            </p:cNvPr>
            <p:cNvSpPr>
              <a:spLocks/>
            </p:cNvSpPr>
            <p:nvPr/>
          </p:nvSpPr>
          <p:spPr bwMode="auto">
            <a:xfrm>
              <a:off x="5210" y="2382"/>
              <a:ext cx="74" cy="72"/>
            </a:xfrm>
            <a:custGeom>
              <a:avLst/>
              <a:gdLst>
                <a:gd name="T0" fmla="*/ 36 w 74"/>
                <a:gd name="T1" fmla="*/ 0 h 72"/>
                <a:gd name="T2" fmla="*/ 36 w 74"/>
                <a:gd name="T3" fmla="*/ 0 h 72"/>
                <a:gd name="T4" fmla="*/ 44 w 74"/>
                <a:gd name="T5" fmla="*/ 0 h 72"/>
                <a:gd name="T6" fmla="*/ 50 w 74"/>
                <a:gd name="T7" fmla="*/ 2 h 72"/>
                <a:gd name="T8" fmla="*/ 58 w 74"/>
                <a:gd name="T9" fmla="*/ 6 h 72"/>
                <a:gd name="T10" fmla="*/ 62 w 74"/>
                <a:gd name="T11" fmla="*/ 10 h 72"/>
                <a:gd name="T12" fmla="*/ 66 w 74"/>
                <a:gd name="T13" fmla="*/ 16 h 72"/>
                <a:gd name="T14" fmla="*/ 70 w 74"/>
                <a:gd name="T15" fmla="*/ 22 h 72"/>
                <a:gd name="T16" fmla="*/ 72 w 74"/>
                <a:gd name="T17" fmla="*/ 28 h 72"/>
                <a:gd name="T18" fmla="*/ 74 w 74"/>
                <a:gd name="T19" fmla="*/ 36 h 72"/>
                <a:gd name="T20" fmla="*/ 74 w 74"/>
                <a:gd name="T21" fmla="*/ 36 h 72"/>
                <a:gd name="T22" fmla="*/ 72 w 74"/>
                <a:gd name="T23" fmla="*/ 44 h 72"/>
                <a:gd name="T24" fmla="*/ 70 w 74"/>
                <a:gd name="T25" fmla="*/ 50 h 72"/>
                <a:gd name="T26" fmla="*/ 66 w 74"/>
                <a:gd name="T27" fmla="*/ 56 h 72"/>
                <a:gd name="T28" fmla="*/ 62 w 74"/>
                <a:gd name="T29" fmla="*/ 62 h 72"/>
                <a:gd name="T30" fmla="*/ 58 w 74"/>
                <a:gd name="T31" fmla="*/ 66 h 72"/>
                <a:gd name="T32" fmla="*/ 50 w 74"/>
                <a:gd name="T33" fmla="*/ 70 h 72"/>
                <a:gd name="T34" fmla="*/ 44 w 74"/>
                <a:gd name="T35" fmla="*/ 72 h 72"/>
                <a:gd name="T36" fmla="*/ 36 w 74"/>
                <a:gd name="T37" fmla="*/ 72 h 72"/>
                <a:gd name="T38" fmla="*/ 36 w 74"/>
                <a:gd name="T39" fmla="*/ 72 h 72"/>
                <a:gd name="T40" fmla="*/ 30 w 74"/>
                <a:gd name="T41" fmla="*/ 72 h 72"/>
                <a:gd name="T42" fmla="*/ 22 w 74"/>
                <a:gd name="T43" fmla="*/ 70 h 72"/>
                <a:gd name="T44" fmla="*/ 16 w 74"/>
                <a:gd name="T45" fmla="*/ 66 h 72"/>
                <a:gd name="T46" fmla="*/ 10 w 74"/>
                <a:gd name="T47" fmla="*/ 62 h 72"/>
                <a:gd name="T48" fmla="*/ 6 w 74"/>
                <a:gd name="T49" fmla="*/ 56 h 72"/>
                <a:gd name="T50" fmla="*/ 4 w 74"/>
                <a:gd name="T51" fmla="*/ 50 h 72"/>
                <a:gd name="T52" fmla="*/ 0 w 74"/>
                <a:gd name="T53" fmla="*/ 44 h 72"/>
                <a:gd name="T54" fmla="*/ 0 w 74"/>
                <a:gd name="T55" fmla="*/ 36 h 72"/>
                <a:gd name="T56" fmla="*/ 0 w 74"/>
                <a:gd name="T57" fmla="*/ 36 h 72"/>
                <a:gd name="T58" fmla="*/ 0 w 74"/>
                <a:gd name="T59" fmla="*/ 28 h 72"/>
                <a:gd name="T60" fmla="*/ 4 w 74"/>
                <a:gd name="T61" fmla="*/ 22 h 72"/>
                <a:gd name="T62" fmla="*/ 6 w 74"/>
                <a:gd name="T63" fmla="*/ 16 h 72"/>
                <a:gd name="T64" fmla="*/ 10 w 74"/>
                <a:gd name="T65" fmla="*/ 10 h 72"/>
                <a:gd name="T66" fmla="*/ 16 w 74"/>
                <a:gd name="T67" fmla="*/ 6 h 72"/>
                <a:gd name="T68" fmla="*/ 22 w 74"/>
                <a:gd name="T69" fmla="*/ 2 h 72"/>
                <a:gd name="T70" fmla="*/ 30 w 74"/>
                <a:gd name="T71" fmla="*/ 0 h 72"/>
                <a:gd name="T72" fmla="*/ 36 w 74"/>
                <a:gd name="T73" fmla="*/ 0 h 72"/>
                <a:gd name="T74" fmla="*/ 36 w 74"/>
                <a:gd name="T75" fmla="*/ 0 h 7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4"/>
                <a:gd name="T115" fmla="*/ 0 h 72"/>
                <a:gd name="T116" fmla="*/ 74 w 74"/>
                <a:gd name="T117" fmla="*/ 72 h 7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4" h="72">
                  <a:moveTo>
                    <a:pt x="36" y="0"/>
                  </a:moveTo>
                  <a:lnTo>
                    <a:pt x="36" y="0"/>
                  </a:lnTo>
                  <a:lnTo>
                    <a:pt x="44" y="0"/>
                  </a:lnTo>
                  <a:lnTo>
                    <a:pt x="50" y="2"/>
                  </a:lnTo>
                  <a:lnTo>
                    <a:pt x="58" y="6"/>
                  </a:lnTo>
                  <a:lnTo>
                    <a:pt x="62" y="10"/>
                  </a:lnTo>
                  <a:lnTo>
                    <a:pt x="66" y="16"/>
                  </a:lnTo>
                  <a:lnTo>
                    <a:pt x="70" y="22"/>
                  </a:lnTo>
                  <a:lnTo>
                    <a:pt x="72" y="28"/>
                  </a:lnTo>
                  <a:lnTo>
                    <a:pt x="74" y="36"/>
                  </a:lnTo>
                  <a:lnTo>
                    <a:pt x="72" y="44"/>
                  </a:lnTo>
                  <a:lnTo>
                    <a:pt x="70" y="50"/>
                  </a:lnTo>
                  <a:lnTo>
                    <a:pt x="66" y="56"/>
                  </a:lnTo>
                  <a:lnTo>
                    <a:pt x="62" y="62"/>
                  </a:lnTo>
                  <a:lnTo>
                    <a:pt x="58" y="66"/>
                  </a:lnTo>
                  <a:lnTo>
                    <a:pt x="50" y="70"/>
                  </a:lnTo>
                  <a:lnTo>
                    <a:pt x="44" y="72"/>
                  </a:lnTo>
                  <a:lnTo>
                    <a:pt x="36" y="72"/>
                  </a:lnTo>
                  <a:lnTo>
                    <a:pt x="30" y="72"/>
                  </a:lnTo>
                  <a:lnTo>
                    <a:pt x="22" y="70"/>
                  </a:lnTo>
                  <a:lnTo>
                    <a:pt x="16" y="66"/>
                  </a:lnTo>
                  <a:lnTo>
                    <a:pt x="10" y="62"/>
                  </a:lnTo>
                  <a:lnTo>
                    <a:pt x="6" y="56"/>
                  </a:lnTo>
                  <a:lnTo>
                    <a:pt x="4" y="50"/>
                  </a:lnTo>
                  <a:lnTo>
                    <a:pt x="0" y="44"/>
                  </a:lnTo>
                  <a:lnTo>
                    <a:pt x="0" y="36"/>
                  </a:lnTo>
                  <a:lnTo>
                    <a:pt x="0" y="28"/>
                  </a:lnTo>
                  <a:lnTo>
                    <a:pt x="4" y="22"/>
                  </a:lnTo>
                  <a:lnTo>
                    <a:pt x="6" y="16"/>
                  </a:lnTo>
                  <a:lnTo>
                    <a:pt x="10" y="10"/>
                  </a:lnTo>
                  <a:lnTo>
                    <a:pt x="16" y="6"/>
                  </a:lnTo>
                  <a:lnTo>
                    <a:pt x="22" y="2"/>
                  </a:lnTo>
                  <a:lnTo>
                    <a:pt x="30" y="0"/>
                  </a:lnTo>
                  <a:lnTo>
                    <a:pt x="36" y="0"/>
                  </a:lnTo>
                  <a:close/>
                </a:path>
              </a:pathLst>
            </a:custGeom>
            <a:solidFill>
              <a:srgbClr val="ECC0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80" name="Freeform 918">
              <a:extLst>
                <a:ext uri="{FF2B5EF4-FFF2-40B4-BE49-F238E27FC236}">
                  <a16:creationId xmlns:a16="http://schemas.microsoft.com/office/drawing/2014/main" id="{AAB4575F-F00D-4146-B7E0-940CDF7BF913}"/>
                </a:ext>
              </a:extLst>
            </p:cNvPr>
            <p:cNvSpPr>
              <a:spLocks/>
            </p:cNvSpPr>
            <p:nvPr/>
          </p:nvSpPr>
          <p:spPr bwMode="auto">
            <a:xfrm>
              <a:off x="5212" y="2382"/>
              <a:ext cx="70" cy="72"/>
            </a:xfrm>
            <a:custGeom>
              <a:avLst/>
              <a:gdLst>
                <a:gd name="T0" fmla="*/ 34 w 70"/>
                <a:gd name="T1" fmla="*/ 0 h 72"/>
                <a:gd name="T2" fmla="*/ 34 w 70"/>
                <a:gd name="T3" fmla="*/ 0 h 72"/>
                <a:gd name="T4" fmla="*/ 42 w 70"/>
                <a:gd name="T5" fmla="*/ 2 h 72"/>
                <a:gd name="T6" fmla="*/ 48 w 70"/>
                <a:gd name="T7" fmla="*/ 4 h 72"/>
                <a:gd name="T8" fmla="*/ 54 w 70"/>
                <a:gd name="T9" fmla="*/ 6 h 72"/>
                <a:gd name="T10" fmla="*/ 60 w 70"/>
                <a:gd name="T11" fmla="*/ 10 h 72"/>
                <a:gd name="T12" fmla="*/ 64 w 70"/>
                <a:gd name="T13" fmla="*/ 16 h 72"/>
                <a:gd name="T14" fmla="*/ 68 w 70"/>
                <a:gd name="T15" fmla="*/ 22 h 72"/>
                <a:gd name="T16" fmla="*/ 70 w 70"/>
                <a:gd name="T17" fmla="*/ 28 h 72"/>
                <a:gd name="T18" fmla="*/ 70 w 70"/>
                <a:gd name="T19" fmla="*/ 36 h 72"/>
                <a:gd name="T20" fmla="*/ 70 w 70"/>
                <a:gd name="T21" fmla="*/ 36 h 72"/>
                <a:gd name="T22" fmla="*/ 70 w 70"/>
                <a:gd name="T23" fmla="*/ 42 h 72"/>
                <a:gd name="T24" fmla="*/ 68 w 70"/>
                <a:gd name="T25" fmla="*/ 50 h 72"/>
                <a:gd name="T26" fmla="*/ 64 w 70"/>
                <a:gd name="T27" fmla="*/ 56 h 72"/>
                <a:gd name="T28" fmla="*/ 60 w 70"/>
                <a:gd name="T29" fmla="*/ 60 h 72"/>
                <a:gd name="T30" fmla="*/ 54 w 70"/>
                <a:gd name="T31" fmla="*/ 66 h 72"/>
                <a:gd name="T32" fmla="*/ 48 w 70"/>
                <a:gd name="T33" fmla="*/ 68 h 72"/>
                <a:gd name="T34" fmla="*/ 42 w 70"/>
                <a:gd name="T35" fmla="*/ 70 h 72"/>
                <a:gd name="T36" fmla="*/ 34 w 70"/>
                <a:gd name="T37" fmla="*/ 72 h 72"/>
                <a:gd name="T38" fmla="*/ 34 w 70"/>
                <a:gd name="T39" fmla="*/ 72 h 72"/>
                <a:gd name="T40" fmla="*/ 28 w 70"/>
                <a:gd name="T41" fmla="*/ 70 h 72"/>
                <a:gd name="T42" fmla="*/ 20 w 70"/>
                <a:gd name="T43" fmla="*/ 68 h 72"/>
                <a:gd name="T44" fmla="*/ 14 w 70"/>
                <a:gd name="T45" fmla="*/ 66 h 72"/>
                <a:gd name="T46" fmla="*/ 10 w 70"/>
                <a:gd name="T47" fmla="*/ 60 h 72"/>
                <a:gd name="T48" fmla="*/ 6 w 70"/>
                <a:gd name="T49" fmla="*/ 56 h 72"/>
                <a:gd name="T50" fmla="*/ 2 w 70"/>
                <a:gd name="T51" fmla="*/ 50 h 72"/>
                <a:gd name="T52" fmla="*/ 0 w 70"/>
                <a:gd name="T53" fmla="*/ 42 h 72"/>
                <a:gd name="T54" fmla="*/ 0 w 70"/>
                <a:gd name="T55" fmla="*/ 36 h 72"/>
                <a:gd name="T56" fmla="*/ 0 w 70"/>
                <a:gd name="T57" fmla="*/ 36 h 72"/>
                <a:gd name="T58" fmla="*/ 0 w 70"/>
                <a:gd name="T59" fmla="*/ 28 h 72"/>
                <a:gd name="T60" fmla="*/ 2 w 70"/>
                <a:gd name="T61" fmla="*/ 22 h 72"/>
                <a:gd name="T62" fmla="*/ 6 w 70"/>
                <a:gd name="T63" fmla="*/ 16 h 72"/>
                <a:gd name="T64" fmla="*/ 10 w 70"/>
                <a:gd name="T65" fmla="*/ 10 h 72"/>
                <a:gd name="T66" fmla="*/ 14 w 70"/>
                <a:gd name="T67" fmla="*/ 6 h 72"/>
                <a:gd name="T68" fmla="*/ 20 w 70"/>
                <a:gd name="T69" fmla="*/ 4 h 72"/>
                <a:gd name="T70" fmla="*/ 28 w 70"/>
                <a:gd name="T71" fmla="*/ 2 h 72"/>
                <a:gd name="T72" fmla="*/ 34 w 70"/>
                <a:gd name="T73" fmla="*/ 0 h 72"/>
                <a:gd name="T74" fmla="*/ 34 w 70"/>
                <a:gd name="T75" fmla="*/ 0 h 7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0"/>
                <a:gd name="T115" fmla="*/ 0 h 72"/>
                <a:gd name="T116" fmla="*/ 70 w 70"/>
                <a:gd name="T117" fmla="*/ 72 h 7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0" h="72">
                  <a:moveTo>
                    <a:pt x="34" y="0"/>
                  </a:moveTo>
                  <a:lnTo>
                    <a:pt x="34" y="0"/>
                  </a:lnTo>
                  <a:lnTo>
                    <a:pt x="42" y="2"/>
                  </a:lnTo>
                  <a:lnTo>
                    <a:pt x="48" y="4"/>
                  </a:lnTo>
                  <a:lnTo>
                    <a:pt x="54" y="6"/>
                  </a:lnTo>
                  <a:lnTo>
                    <a:pt x="60" y="10"/>
                  </a:lnTo>
                  <a:lnTo>
                    <a:pt x="64" y="16"/>
                  </a:lnTo>
                  <a:lnTo>
                    <a:pt x="68" y="22"/>
                  </a:lnTo>
                  <a:lnTo>
                    <a:pt x="70" y="28"/>
                  </a:lnTo>
                  <a:lnTo>
                    <a:pt x="70" y="36"/>
                  </a:lnTo>
                  <a:lnTo>
                    <a:pt x="70" y="42"/>
                  </a:lnTo>
                  <a:lnTo>
                    <a:pt x="68" y="50"/>
                  </a:lnTo>
                  <a:lnTo>
                    <a:pt x="64" y="56"/>
                  </a:lnTo>
                  <a:lnTo>
                    <a:pt x="60" y="60"/>
                  </a:lnTo>
                  <a:lnTo>
                    <a:pt x="54" y="66"/>
                  </a:lnTo>
                  <a:lnTo>
                    <a:pt x="48" y="68"/>
                  </a:lnTo>
                  <a:lnTo>
                    <a:pt x="42" y="70"/>
                  </a:lnTo>
                  <a:lnTo>
                    <a:pt x="34" y="72"/>
                  </a:lnTo>
                  <a:lnTo>
                    <a:pt x="28" y="70"/>
                  </a:lnTo>
                  <a:lnTo>
                    <a:pt x="20" y="68"/>
                  </a:lnTo>
                  <a:lnTo>
                    <a:pt x="14" y="66"/>
                  </a:lnTo>
                  <a:lnTo>
                    <a:pt x="10" y="60"/>
                  </a:lnTo>
                  <a:lnTo>
                    <a:pt x="6" y="56"/>
                  </a:lnTo>
                  <a:lnTo>
                    <a:pt x="2" y="50"/>
                  </a:lnTo>
                  <a:lnTo>
                    <a:pt x="0" y="42"/>
                  </a:lnTo>
                  <a:lnTo>
                    <a:pt x="0" y="36"/>
                  </a:lnTo>
                  <a:lnTo>
                    <a:pt x="0" y="28"/>
                  </a:lnTo>
                  <a:lnTo>
                    <a:pt x="2" y="22"/>
                  </a:lnTo>
                  <a:lnTo>
                    <a:pt x="6" y="16"/>
                  </a:lnTo>
                  <a:lnTo>
                    <a:pt x="10" y="10"/>
                  </a:lnTo>
                  <a:lnTo>
                    <a:pt x="14" y="6"/>
                  </a:lnTo>
                  <a:lnTo>
                    <a:pt x="20" y="4"/>
                  </a:lnTo>
                  <a:lnTo>
                    <a:pt x="28" y="2"/>
                  </a:lnTo>
                  <a:lnTo>
                    <a:pt x="34" y="0"/>
                  </a:lnTo>
                  <a:close/>
                </a:path>
              </a:pathLst>
            </a:custGeom>
            <a:solidFill>
              <a:srgbClr val="ECBE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81" name="Freeform 919">
              <a:extLst>
                <a:ext uri="{FF2B5EF4-FFF2-40B4-BE49-F238E27FC236}">
                  <a16:creationId xmlns:a16="http://schemas.microsoft.com/office/drawing/2014/main" id="{60148820-12BE-41FB-BCDE-FC8783B73D2B}"/>
                </a:ext>
              </a:extLst>
            </p:cNvPr>
            <p:cNvSpPr>
              <a:spLocks/>
            </p:cNvSpPr>
            <p:nvPr/>
          </p:nvSpPr>
          <p:spPr bwMode="auto">
            <a:xfrm>
              <a:off x="5212" y="2384"/>
              <a:ext cx="70" cy="68"/>
            </a:xfrm>
            <a:custGeom>
              <a:avLst/>
              <a:gdLst>
                <a:gd name="T0" fmla="*/ 34 w 70"/>
                <a:gd name="T1" fmla="*/ 0 h 68"/>
                <a:gd name="T2" fmla="*/ 34 w 70"/>
                <a:gd name="T3" fmla="*/ 0 h 68"/>
                <a:gd name="T4" fmla="*/ 42 w 70"/>
                <a:gd name="T5" fmla="*/ 0 h 68"/>
                <a:gd name="T6" fmla="*/ 48 w 70"/>
                <a:gd name="T7" fmla="*/ 2 h 68"/>
                <a:gd name="T8" fmla="*/ 54 w 70"/>
                <a:gd name="T9" fmla="*/ 6 h 68"/>
                <a:gd name="T10" fmla="*/ 60 w 70"/>
                <a:gd name="T11" fmla="*/ 10 h 68"/>
                <a:gd name="T12" fmla="*/ 64 w 70"/>
                <a:gd name="T13" fmla="*/ 14 h 68"/>
                <a:gd name="T14" fmla="*/ 66 w 70"/>
                <a:gd name="T15" fmla="*/ 20 h 68"/>
                <a:gd name="T16" fmla="*/ 68 w 70"/>
                <a:gd name="T17" fmla="*/ 26 h 68"/>
                <a:gd name="T18" fmla="*/ 70 w 70"/>
                <a:gd name="T19" fmla="*/ 34 h 68"/>
                <a:gd name="T20" fmla="*/ 70 w 70"/>
                <a:gd name="T21" fmla="*/ 34 h 68"/>
                <a:gd name="T22" fmla="*/ 68 w 70"/>
                <a:gd name="T23" fmla="*/ 40 h 68"/>
                <a:gd name="T24" fmla="*/ 66 w 70"/>
                <a:gd name="T25" fmla="*/ 48 h 68"/>
                <a:gd name="T26" fmla="*/ 64 w 70"/>
                <a:gd name="T27" fmla="*/ 52 h 68"/>
                <a:gd name="T28" fmla="*/ 60 w 70"/>
                <a:gd name="T29" fmla="*/ 58 h 68"/>
                <a:gd name="T30" fmla="*/ 54 w 70"/>
                <a:gd name="T31" fmla="*/ 62 h 68"/>
                <a:gd name="T32" fmla="*/ 48 w 70"/>
                <a:gd name="T33" fmla="*/ 66 h 68"/>
                <a:gd name="T34" fmla="*/ 42 w 70"/>
                <a:gd name="T35" fmla="*/ 68 h 68"/>
                <a:gd name="T36" fmla="*/ 34 w 70"/>
                <a:gd name="T37" fmla="*/ 68 h 68"/>
                <a:gd name="T38" fmla="*/ 34 w 70"/>
                <a:gd name="T39" fmla="*/ 68 h 68"/>
                <a:gd name="T40" fmla="*/ 28 w 70"/>
                <a:gd name="T41" fmla="*/ 68 h 68"/>
                <a:gd name="T42" fmla="*/ 22 w 70"/>
                <a:gd name="T43" fmla="*/ 66 h 68"/>
                <a:gd name="T44" fmla="*/ 16 w 70"/>
                <a:gd name="T45" fmla="*/ 62 h 68"/>
                <a:gd name="T46" fmla="*/ 10 w 70"/>
                <a:gd name="T47" fmla="*/ 58 h 68"/>
                <a:gd name="T48" fmla="*/ 6 w 70"/>
                <a:gd name="T49" fmla="*/ 52 h 68"/>
                <a:gd name="T50" fmla="*/ 2 w 70"/>
                <a:gd name="T51" fmla="*/ 48 h 68"/>
                <a:gd name="T52" fmla="*/ 0 w 70"/>
                <a:gd name="T53" fmla="*/ 40 h 68"/>
                <a:gd name="T54" fmla="*/ 0 w 70"/>
                <a:gd name="T55" fmla="*/ 34 h 68"/>
                <a:gd name="T56" fmla="*/ 0 w 70"/>
                <a:gd name="T57" fmla="*/ 34 h 68"/>
                <a:gd name="T58" fmla="*/ 0 w 70"/>
                <a:gd name="T59" fmla="*/ 26 h 68"/>
                <a:gd name="T60" fmla="*/ 2 w 70"/>
                <a:gd name="T61" fmla="*/ 20 h 68"/>
                <a:gd name="T62" fmla="*/ 6 w 70"/>
                <a:gd name="T63" fmla="*/ 14 h 68"/>
                <a:gd name="T64" fmla="*/ 10 w 70"/>
                <a:gd name="T65" fmla="*/ 10 h 68"/>
                <a:gd name="T66" fmla="*/ 16 w 70"/>
                <a:gd name="T67" fmla="*/ 6 h 68"/>
                <a:gd name="T68" fmla="*/ 22 w 70"/>
                <a:gd name="T69" fmla="*/ 2 h 68"/>
                <a:gd name="T70" fmla="*/ 28 w 70"/>
                <a:gd name="T71" fmla="*/ 0 h 68"/>
                <a:gd name="T72" fmla="*/ 34 w 70"/>
                <a:gd name="T73" fmla="*/ 0 h 68"/>
                <a:gd name="T74" fmla="*/ 34 w 70"/>
                <a:gd name="T75" fmla="*/ 0 h 6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0"/>
                <a:gd name="T115" fmla="*/ 0 h 68"/>
                <a:gd name="T116" fmla="*/ 70 w 70"/>
                <a:gd name="T117" fmla="*/ 68 h 6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0" h="68">
                  <a:moveTo>
                    <a:pt x="34" y="0"/>
                  </a:moveTo>
                  <a:lnTo>
                    <a:pt x="34" y="0"/>
                  </a:lnTo>
                  <a:lnTo>
                    <a:pt x="42" y="0"/>
                  </a:lnTo>
                  <a:lnTo>
                    <a:pt x="48" y="2"/>
                  </a:lnTo>
                  <a:lnTo>
                    <a:pt x="54" y="6"/>
                  </a:lnTo>
                  <a:lnTo>
                    <a:pt x="60" y="10"/>
                  </a:lnTo>
                  <a:lnTo>
                    <a:pt x="64" y="14"/>
                  </a:lnTo>
                  <a:lnTo>
                    <a:pt x="66" y="20"/>
                  </a:lnTo>
                  <a:lnTo>
                    <a:pt x="68" y="26"/>
                  </a:lnTo>
                  <a:lnTo>
                    <a:pt x="70" y="34"/>
                  </a:lnTo>
                  <a:lnTo>
                    <a:pt x="68" y="40"/>
                  </a:lnTo>
                  <a:lnTo>
                    <a:pt x="66" y="48"/>
                  </a:lnTo>
                  <a:lnTo>
                    <a:pt x="64" y="52"/>
                  </a:lnTo>
                  <a:lnTo>
                    <a:pt x="60" y="58"/>
                  </a:lnTo>
                  <a:lnTo>
                    <a:pt x="54" y="62"/>
                  </a:lnTo>
                  <a:lnTo>
                    <a:pt x="48" y="66"/>
                  </a:lnTo>
                  <a:lnTo>
                    <a:pt x="42" y="68"/>
                  </a:lnTo>
                  <a:lnTo>
                    <a:pt x="34" y="68"/>
                  </a:lnTo>
                  <a:lnTo>
                    <a:pt x="28" y="68"/>
                  </a:lnTo>
                  <a:lnTo>
                    <a:pt x="22" y="66"/>
                  </a:lnTo>
                  <a:lnTo>
                    <a:pt x="16" y="62"/>
                  </a:lnTo>
                  <a:lnTo>
                    <a:pt x="10" y="58"/>
                  </a:lnTo>
                  <a:lnTo>
                    <a:pt x="6" y="52"/>
                  </a:lnTo>
                  <a:lnTo>
                    <a:pt x="2" y="48"/>
                  </a:lnTo>
                  <a:lnTo>
                    <a:pt x="0" y="40"/>
                  </a:lnTo>
                  <a:lnTo>
                    <a:pt x="0" y="34"/>
                  </a:lnTo>
                  <a:lnTo>
                    <a:pt x="0" y="26"/>
                  </a:lnTo>
                  <a:lnTo>
                    <a:pt x="2" y="20"/>
                  </a:lnTo>
                  <a:lnTo>
                    <a:pt x="6" y="14"/>
                  </a:lnTo>
                  <a:lnTo>
                    <a:pt x="10" y="10"/>
                  </a:lnTo>
                  <a:lnTo>
                    <a:pt x="16" y="6"/>
                  </a:lnTo>
                  <a:lnTo>
                    <a:pt x="22" y="2"/>
                  </a:lnTo>
                  <a:lnTo>
                    <a:pt x="28" y="0"/>
                  </a:lnTo>
                  <a:lnTo>
                    <a:pt x="34" y="0"/>
                  </a:lnTo>
                  <a:close/>
                </a:path>
              </a:pathLst>
            </a:custGeom>
            <a:solidFill>
              <a:srgbClr val="EBBDA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82" name="Freeform 920">
              <a:extLst>
                <a:ext uri="{FF2B5EF4-FFF2-40B4-BE49-F238E27FC236}">
                  <a16:creationId xmlns:a16="http://schemas.microsoft.com/office/drawing/2014/main" id="{9F24C29B-B459-4661-BC47-BFA32945B370}"/>
                </a:ext>
              </a:extLst>
            </p:cNvPr>
            <p:cNvSpPr>
              <a:spLocks/>
            </p:cNvSpPr>
            <p:nvPr/>
          </p:nvSpPr>
          <p:spPr bwMode="auto">
            <a:xfrm>
              <a:off x="5214" y="2384"/>
              <a:ext cx="66" cy="68"/>
            </a:xfrm>
            <a:custGeom>
              <a:avLst/>
              <a:gdLst>
                <a:gd name="T0" fmla="*/ 32 w 66"/>
                <a:gd name="T1" fmla="*/ 0 h 68"/>
                <a:gd name="T2" fmla="*/ 32 w 66"/>
                <a:gd name="T3" fmla="*/ 0 h 68"/>
                <a:gd name="T4" fmla="*/ 40 w 66"/>
                <a:gd name="T5" fmla="*/ 0 h 68"/>
                <a:gd name="T6" fmla="*/ 46 w 66"/>
                <a:gd name="T7" fmla="*/ 2 h 68"/>
                <a:gd name="T8" fmla="*/ 52 w 66"/>
                <a:gd name="T9" fmla="*/ 6 h 68"/>
                <a:gd name="T10" fmla="*/ 56 w 66"/>
                <a:gd name="T11" fmla="*/ 10 h 68"/>
                <a:gd name="T12" fmla="*/ 60 w 66"/>
                <a:gd name="T13" fmla="*/ 16 h 68"/>
                <a:gd name="T14" fmla="*/ 64 w 66"/>
                <a:gd name="T15" fmla="*/ 20 h 68"/>
                <a:gd name="T16" fmla="*/ 66 w 66"/>
                <a:gd name="T17" fmla="*/ 26 h 68"/>
                <a:gd name="T18" fmla="*/ 66 w 66"/>
                <a:gd name="T19" fmla="*/ 34 h 68"/>
                <a:gd name="T20" fmla="*/ 66 w 66"/>
                <a:gd name="T21" fmla="*/ 34 h 68"/>
                <a:gd name="T22" fmla="*/ 66 w 66"/>
                <a:gd name="T23" fmla="*/ 40 h 68"/>
                <a:gd name="T24" fmla="*/ 64 w 66"/>
                <a:gd name="T25" fmla="*/ 46 h 68"/>
                <a:gd name="T26" fmla="*/ 60 w 66"/>
                <a:gd name="T27" fmla="*/ 52 h 68"/>
                <a:gd name="T28" fmla="*/ 56 w 66"/>
                <a:gd name="T29" fmla="*/ 58 h 68"/>
                <a:gd name="T30" fmla="*/ 52 w 66"/>
                <a:gd name="T31" fmla="*/ 62 h 68"/>
                <a:gd name="T32" fmla="*/ 46 w 66"/>
                <a:gd name="T33" fmla="*/ 64 h 68"/>
                <a:gd name="T34" fmla="*/ 40 w 66"/>
                <a:gd name="T35" fmla="*/ 66 h 68"/>
                <a:gd name="T36" fmla="*/ 32 w 66"/>
                <a:gd name="T37" fmla="*/ 68 h 68"/>
                <a:gd name="T38" fmla="*/ 32 w 66"/>
                <a:gd name="T39" fmla="*/ 68 h 68"/>
                <a:gd name="T40" fmla="*/ 26 w 66"/>
                <a:gd name="T41" fmla="*/ 66 h 68"/>
                <a:gd name="T42" fmla="*/ 20 w 66"/>
                <a:gd name="T43" fmla="*/ 64 h 68"/>
                <a:gd name="T44" fmla="*/ 14 w 66"/>
                <a:gd name="T45" fmla="*/ 62 h 68"/>
                <a:gd name="T46" fmla="*/ 10 w 66"/>
                <a:gd name="T47" fmla="*/ 58 h 68"/>
                <a:gd name="T48" fmla="*/ 4 w 66"/>
                <a:gd name="T49" fmla="*/ 52 h 68"/>
                <a:gd name="T50" fmla="*/ 2 w 66"/>
                <a:gd name="T51" fmla="*/ 46 h 68"/>
                <a:gd name="T52" fmla="*/ 0 w 66"/>
                <a:gd name="T53" fmla="*/ 40 h 68"/>
                <a:gd name="T54" fmla="*/ 0 w 66"/>
                <a:gd name="T55" fmla="*/ 34 h 68"/>
                <a:gd name="T56" fmla="*/ 0 w 66"/>
                <a:gd name="T57" fmla="*/ 34 h 68"/>
                <a:gd name="T58" fmla="*/ 0 w 66"/>
                <a:gd name="T59" fmla="*/ 26 h 68"/>
                <a:gd name="T60" fmla="*/ 2 w 66"/>
                <a:gd name="T61" fmla="*/ 20 h 68"/>
                <a:gd name="T62" fmla="*/ 4 w 66"/>
                <a:gd name="T63" fmla="*/ 16 h 68"/>
                <a:gd name="T64" fmla="*/ 10 w 66"/>
                <a:gd name="T65" fmla="*/ 10 h 68"/>
                <a:gd name="T66" fmla="*/ 14 w 66"/>
                <a:gd name="T67" fmla="*/ 6 h 68"/>
                <a:gd name="T68" fmla="*/ 20 w 66"/>
                <a:gd name="T69" fmla="*/ 2 h 68"/>
                <a:gd name="T70" fmla="*/ 26 w 66"/>
                <a:gd name="T71" fmla="*/ 0 h 68"/>
                <a:gd name="T72" fmla="*/ 32 w 66"/>
                <a:gd name="T73" fmla="*/ 0 h 68"/>
                <a:gd name="T74" fmla="*/ 32 w 66"/>
                <a:gd name="T75" fmla="*/ 0 h 6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6"/>
                <a:gd name="T115" fmla="*/ 0 h 68"/>
                <a:gd name="T116" fmla="*/ 66 w 66"/>
                <a:gd name="T117" fmla="*/ 68 h 6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6" h="68">
                  <a:moveTo>
                    <a:pt x="32" y="0"/>
                  </a:moveTo>
                  <a:lnTo>
                    <a:pt x="32" y="0"/>
                  </a:lnTo>
                  <a:lnTo>
                    <a:pt x="40" y="0"/>
                  </a:lnTo>
                  <a:lnTo>
                    <a:pt x="46" y="2"/>
                  </a:lnTo>
                  <a:lnTo>
                    <a:pt x="52" y="6"/>
                  </a:lnTo>
                  <a:lnTo>
                    <a:pt x="56" y="10"/>
                  </a:lnTo>
                  <a:lnTo>
                    <a:pt x="60" y="16"/>
                  </a:lnTo>
                  <a:lnTo>
                    <a:pt x="64" y="20"/>
                  </a:lnTo>
                  <a:lnTo>
                    <a:pt x="66" y="26"/>
                  </a:lnTo>
                  <a:lnTo>
                    <a:pt x="66" y="34"/>
                  </a:lnTo>
                  <a:lnTo>
                    <a:pt x="66" y="40"/>
                  </a:lnTo>
                  <a:lnTo>
                    <a:pt x="64" y="46"/>
                  </a:lnTo>
                  <a:lnTo>
                    <a:pt x="60" y="52"/>
                  </a:lnTo>
                  <a:lnTo>
                    <a:pt x="56" y="58"/>
                  </a:lnTo>
                  <a:lnTo>
                    <a:pt x="52" y="62"/>
                  </a:lnTo>
                  <a:lnTo>
                    <a:pt x="46" y="64"/>
                  </a:lnTo>
                  <a:lnTo>
                    <a:pt x="40" y="66"/>
                  </a:lnTo>
                  <a:lnTo>
                    <a:pt x="32" y="68"/>
                  </a:lnTo>
                  <a:lnTo>
                    <a:pt x="26" y="66"/>
                  </a:lnTo>
                  <a:lnTo>
                    <a:pt x="20" y="64"/>
                  </a:lnTo>
                  <a:lnTo>
                    <a:pt x="14" y="62"/>
                  </a:lnTo>
                  <a:lnTo>
                    <a:pt x="10" y="58"/>
                  </a:lnTo>
                  <a:lnTo>
                    <a:pt x="4" y="52"/>
                  </a:lnTo>
                  <a:lnTo>
                    <a:pt x="2" y="46"/>
                  </a:lnTo>
                  <a:lnTo>
                    <a:pt x="0" y="40"/>
                  </a:lnTo>
                  <a:lnTo>
                    <a:pt x="0" y="34"/>
                  </a:lnTo>
                  <a:lnTo>
                    <a:pt x="0" y="26"/>
                  </a:lnTo>
                  <a:lnTo>
                    <a:pt x="2" y="20"/>
                  </a:lnTo>
                  <a:lnTo>
                    <a:pt x="4" y="16"/>
                  </a:lnTo>
                  <a:lnTo>
                    <a:pt x="10" y="10"/>
                  </a:lnTo>
                  <a:lnTo>
                    <a:pt x="14" y="6"/>
                  </a:lnTo>
                  <a:lnTo>
                    <a:pt x="20" y="2"/>
                  </a:lnTo>
                  <a:lnTo>
                    <a:pt x="26" y="0"/>
                  </a:lnTo>
                  <a:lnTo>
                    <a:pt x="32" y="0"/>
                  </a:lnTo>
                  <a:close/>
                </a:path>
              </a:pathLst>
            </a:custGeom>
            <a:solidFill>
              <a:srgbClr val="EBBCA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83" name="Freeform 921">
              <a:extLst>
                <a:ext uri="{FF2B5EF4-FFF2-40B4-BE49-F238E27FC236}">
                  <a16:creationId xmlns:a16="http://schemas.microsoft.com/office/drawing/2014/main" id="{483455D1-4C08-480D-BA21-C5706BF6B4E8}"/>
                </a:ext>
              </a:extLst>
            </p:cNvPr>
            <p:cNvSpPr>
              <a:spLocks/>
            </p:cNvSpPr>
            <p:nvPr/>
          </p:nvSpPr>
          <p:spPr bwMode="auto">
            <a:xfrm>
              <a:off x="5214" y="2386"/>
              <a:ext cx="66" cy="64"/>
            </a:xfrm>
            <a:custGeom>
              <a:avLst/>
              <a:gdLst>
                <a:gd name="T0" fmla="*/ 32 w 66"/>
                <a:gd name="T1" fmla="*/ 0 h 64"/>
                <a:gd name="T2" fmla="*/ 32 w 66"/>
                <a:gd name="T3" fmla="*/ 0 h 64"/>
                <a:gd name="T4" fmla="*/ 40 w 66"/>
                <a:gd name="T5" fmla="*/ 0 h 64"/>
                <a:gd name="T6" fmla="*/ 46 w 66"/>
                <a:gd name="T7" fmla="*/ 2 h 64"/>
                <a:gd name="T8" fmla="*/ 50 w 66"/>
                <a:gd name="T9" fmla="*/ 4 h 64"/>
                <a:gd name="T10" fmla="*/ 56 w 66"/>
                <a:gd name="T11" fmla="*/ 8 h 64"/>
                <a:gd name="T12" fmla="*/ 60 w 66"/>
                <a:gd name="T13" fmla="*/ 14 h 64"/>
                <a:gd name="T14" fmla="*/ 62 w 66"/>
                <a:gd name="T15" fmla="*/ 20 h 64"/>
                <a:gd name="T16" fmla="*/ 64 w 66"/>
                <a:gd name="T17" fmla="*/ 26 h 64"/>
                <a:gd name="T18" fmla="*/ 66 w 66"/>
                <a:gd name="T19" fmla="*/ 32 h 64"/>
                <a:gd name="T20" fmla="*/ 66 w 66"/>
                <a:gd name="T21" fmla="*/ 32 h 64"/>
                <a:gd name="T22" fmla="*/ 64 w 66"/>
                <a:gd name="T23" fmla="*/ 38 h 64"/>
                <a:gd name="T24" fmla="*/ 62 w 66"/>
                <a:gd name="T25" fmla="*/ 44 h 64"/>
                <a:gd name="T26" fmla="*/ 60 w 66"/>
                <a:gd name="T27" fmla="*/ 50 h 64"/>
                <a:gd name="T28" fmla="*/ 56 w 66"/>
                <a:gd name="T29" fmla="*/ 54 h 64"/>
                <a:gd name="T30" fmla="*/ 50 w 66"/>
                <a:gd name="T31" fmla="*/ 58 h 64"/>
                <a:gd name="T32" fmla="*/ 46 w 66"/>
                <a:gd name="T33" fmla="*/ 62 h 64"/>
                <a:gd name="T34" fmla="*/ 40 w 66"/>
                <a:gd name="T35" fmla="*/ 64 h 64"/>
                <a:gd name="T36" fmla="*/ 32 w 66"/>
                <a:gd name="T37" fmla="*/ 64 h 64"/>
                <a:gd name="T38" fmla="*/ 32 w 66"/>
                <a:gd name="T39" fmla="*/ 64 h 64"/>
                <a:gd name="T40" fmla="*/ 26 w 66"/>
                <a:gd name="T41" fmla="*/ 64 h 64"/>
                <a:gd name="T42" fmla="*/ 20 w 66"/>
                <a:gd name="T43" fmla="*/ 62 h 64"/>
                <a:gd name="T44" fmla="*/ 14 w 66"/>
                <a:gd name="T45" fmla="*/ 58 h 64"/>
                <a:gd name="T46" fmla="*/ 10 w 66"/>
                <a:gd name="T47" fmla="*/ 54 h 64"/>
                <a:gd name="T48" fmla="*/ 6 w 66"/>
                <a:gd name="T49" fmla="*/ 50 h 64"/>
                <a:gd name="T50" fmla="*/ 2 w 66"/>
                <a:gd name="T51" fmla="*/ 44 h 64"/>
                <a:gd name="T52" fmla="*/ 0 w 66"/>
                <a:gd name="T53" fmla="*/ 38 h 64"/>
                <a:gd name="T54" fmla="*/ 0 w 66"/>
                <a:gd name="T55" fmla="*/ 32 h 64"/>
                <a:gd name="T56" fmla="*/ 0 w 66"/>
                <a:gd name="T57" fmla="*/ 32 h 64"/>
                <a:gd name="T58" fmla="*/ 0 w 66"/>
                <a:gd name="T59" fmla="*/ 26 h 64"/>
                <a:gd name="T60" fmla="*/ 2 w 66"/>
                <a:gd name="T61" fmla="*/ 20 h 64"/>
                <a:gd name="T62" fmla="*/ 6 w 66"/>
                <a:gd name="T63" fmla="*/ 14 h 64"/>
                <a:gd name="T64" fmla="*/ 10 w 66"/>
                <a:gd name="T65" fmla="*/ 8 h 64"/>
                <a:gd name="T66" fmla="*/ 14 w 66"/>
                <a:gd name="T67" fmla="*/ 4 h 64"/>
                <a:gd name="T68" fmla="*/ 20 w 66"/>
                <a:gd name="T69" fmla="*/ 2 h 64"/>
                <a:gd name="T70" fmla="*/ 26 w 66"/>
                <a:gd name="T71" fmla="*/ 0 h 64"/>
                <a:gd name="T72" fmla="*/ 32 w 66"/>
                <a:gd name="T73" fmla="*/ 0 h 64"/>
                <a:gd name="T74" fmla="*/ 32 w 66"/>
                <a:gd name="T75" fmla="*/ 0 h 6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6"/>
                <a:gd name="T115" fmla="*/ 0 h 64"/>
                <a:gd name="T116" fmla="*/ 66 w 66"/>
                <a:gd name="T117" fmla="*/ 64 h 6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6" h="64">
                  <a:moveTo>
                    <a:pt x="32" y="0"/>
                  </a:moveTo>
                  <a:lnTo>
                    <a:pt x="32" y="0"/>
                  </a:lnTo>
                  <a:lnTo>
                    <a:pt x="40" y="0"/>
                  </a:lnTo>
                  <a:lnTo>
                    <a:pt x="46" y="2"/>
                  </a:lnTo>
                  <a:lnTo>
                    <a:pt x="50" y="4"/>
                  </a:lnTo>
                  <a:lnTo>
                    <a:pt x="56" y="8"/>
                  </a:lnTo>
                  <a:lnTo>
                    <a:pt x="60" y="14"/>
                  </a:lnTo>
                  <a:lnTo>
                    <a:pt x="62" y="20"/>
                  </a:lnTo>
                  <a:lnTo>
                    <a:pt x="64" y="26"/>
                  </a:lnTo>
                  <a:lnTo>
                    <a:pt x="66" y="32"/>
                  </a:lnTo>
                  <a:lnTo>
                    <a:pt x="64" y="38"/>
                  </a:lnTo>
                  <a:lnTo>
                    <a:pt x="62" y="44"/>
                  </a:lnTo>
                  <a:lnTo>
                    <a:pt x="60" y="50"/>
                  </a:lnTo>
                  <a:lnTo>
                    <a:pt x="56" y="54"/>
                  </a:lnTo>
                  <a:lnTo>
                    <a:pt x="50" y="58"/>
                  </a:lnTo>
                  <a:lnTo>
                    <a:pt x="46" y="62"/>
                  </a:lnTo>
                  <a:lnTo>
                    <a:pt x="40" y="64"/>
                  </a:lnTo>
                  <a:lnTo>
                    <a:pt x="32" y="64"/>
                  </a:lnTo>
                  <a:lnTo>
                    <a:pt x="26" y="64"/>
                  </a:lnTo>
                  <a:lnTo>
                    <a:pt x="20" y="62"/>
                  </a:lnTo>
                  <a:lnTo>
                    <a:pt x="14" y="58"/>
                  </a:lnTo>
                  <a:lnTo>
                    <a:pt x="10" y="54"/>
                  </a:lnTo>
                  <a:lnTo>
                    <a:pt x="6" y="50"/>
                  </a:lnTo>
                  <a:lnTo>
                    <a:pt x="2" y="44"/>
                  </a:lnTo>
                  <a:lnTo>
                    <a:pt x="0" y="38"/>
                  </a:lnTo>
                  <a:lnTo>
                    <a:pt x="0" y="32"/>
                  </a:lnTo>
                  <a:lnTo>
                    <a:pt x="0" y="26"/>
                  </a:lnTo>
                  <a:lnTo>
                    <a:pt x="2" y="20"/>
                  </a:lnTo>
                  <a:lnTo>
                    <a:pt x="6" y="14"/>
                  </a:lnTo>
                  <a:lnTo>
                    <a:pt x="10" y="8"/>
                  </a:lnTo>
                  <a:lnTo>
                    <a:pt x="14" y="4"/>
                  </a:lnTo>
                  <a:lnTo>
                    <a:pt x="20" y="2"/>
                  </a:lnTo>
                  <a:lnTo>
                    <a:pt x="26" y="0"/>
                  </a:lnTo>
                  <a:lnTo>
                    <a:pt x="32" y="0"/>
                  </a:lnTo>
                  <a:close/>
                </a:path>
              </a:pathLst>
            </a:custGeom>
            <a:solidFill>
              <a:srgbClr val="ECBCA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84" name="Freeform 922">
              <a:extLst>
                <a:ext uri="{FF2B5EF4-FFF2-40B4-BE49-F238E27FC236}">
                  <a16:creationId xmlns:a16="http://schemas.microsoft.com/office/drawing/2014/main" id="{DF3489C3-C874-4BD5-A7BD-C334A049E315}"/>
                </a:ext>
              </a:extLst>
            </p:cNvPr>
            <p:cNvSpPr>
              <a:spLocks/>
            </p:cNvSpPr>
            <p:nvPr/>
          </p:nvSpPr>
          <p:spPr bwMode="auto">
            <a:xfrm>
              <a:off x="5216" y="2386"/>
              <a:ext cx="62" cy="64"/>
            </a:xfrm>
            <a:custGeom>
              <a:avLst/>
              <a:gdLst>
                <a:gd name="T0" fmla="*/ 30 w 62"/>
                <a:gd name="T1" fmla="*/ 0 h 64"/>
                <a:gd name="T2" fmla="*/ 30 w 62"/>
                <a:gd name="T3" fmla="*/ 0 h 64"/>
                <a:gd name="T4" fmla="*/ 38 w 62"/>
                <a:gd name="T5" fmla="*/ 0 h 64"/>
                <a:gd name="T6" fmla="*/ 42 w 62"/>
                <a:gd name="T7" fmla="*/ 2 h 64"/>
                <a:gd name="T8" fmla="*/ 52 w 62"/>
                <a:gd name="T9" fmla="*/ 10 h 64"/>
                <a:gd name="T10" fmla="*/ 60 w 62"/>
                <a:gd name="T11" fmla="*/ 20 h 64"/>
                <a:gd name="T12" fmla="*/ 62 w 62"/>
                <a:gd name="T13" fmla="*/ 26 h 64"/>
                <a:gd name="T14" fmla="*/ 62 w 62"/>
                <a:gd name="T15" fmla="*/ 32 h 64"/>
                <a:gd name="T16" fmla="*/ 62 w 62"/>
                <a:gd name="T17" fmla="*/ 32 h 64"/>
                <a:gd name="T18" fmla="*/ 62 w 62"/>
                <a:gd name="T19" fmla="*/ 38 h 64"/>
                <a:gd name="T20" fmla="*/ 60 w 62"/>
                <a:gd name="T21" fmla="*/ 44 h 64"/>
                <a:gd name="T22" fmla="*/ 52 w 62"/>
                <a:gd name="T23" fmla="*/ 54 h 64"/>
                <a:gd name="T24" fmla="*/ 42 w 62"/>
                <a:gd name="T25" fmla="*/ 60 h 64"/>
                <a:gd name="T26" fmla="*/ 38 w 62"/>
                <a:gd name="T27" fmla="*/ 62 h 64"/>
                <a:gd name="T28" fmla="*/ 30 w 62"/>
                <a:gd name="T29" fmla="*/ 64 h 64"/>
                <a:gd name="T30" fmla="*/ 30 w 62"/>
                <a:gd name="T31" fmla="*/ 64 h 64"/>
                <a:gd name="T32" fmla="*/ 24 w 62"/>
                <a:gd name="T33" fmla="*/ 62 h 64"/>
                <a:gd name="T34" fmla="*/ 18 w 62"/>
                <a:gd name="T35" fmla="*/ 60 h 64"/>
                <a:gd name="T36" fmla="*/ 8 w 62"/>
                <a:gd name="T37" fmla="*/ 54 h 64"/>
                <a:gd name="T38" fmla="*/ 2 w 62"/>
                <a:gd name="T39" fmla="*/ 44 h 64"/>
                <a:gd name="T40" fmla="*/ 0 w 62"/>
                <a:gd name="T41" fmla="*/ 38 h 64"/>
                <a:gd name="T42" fmla="*/ 0 w 62"/>
                <a:gd name="T43" fmla="*/ 32 h 64"/>
                <a:gd name="T44" fmla="*/ 0 w 62"/>
                <a:gd name="T45" fmla="*/ 32 h 64"/>
                <a:gd name="T46" fmla="*/ 0 w 62"/>
                <a:gd name="T47" fmla="*/ 26 h 64"/>
                <a:gd name="T48" fmla="*/ 2 w 62"/>
                <a:gd name="T49" fmla="*/ 20 h 64"/>
                <a:gd name="T50" fmla="*/ 8 w 62"/>
                <a:gd name="T51" fmla="*/ 10 h 64"/>
                <a:gd name="T52" fmla="*/ 18 w 62"/>
                <a:gd name="T53" fmla="*/ 2 h 64"/>
                <a:gd name="T54" fmla="*/ 24 w 62"/>
                <a:gd name="T55" fmla="*/ 0 h 64"/>
                <a:gd name="T56" fmla="*/ 30 w 62"/>
                <a:gd name="T57" fmla="*/ 0 h 64"/>
                <a:gd name="T58" fmla="*/ 30 w 62"/>
                <a:gd name="T59" fmla="*/ 0 h 6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2"/>
                <a:gd name="T91" fmla="*/ 0 h 64"/>
                <a:gd name="T92" fmla="*/ 62 w 62"/>
                <a:gd name="T93" fmla="*/ 64 h 6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2" h="64">
                  <a:moveTo>
                    <a:pt x="30" y="0"/>
                  </a:moveTo>
                  <a:lnTo>
                    <a:pt x="30" y="0"/>
                  </a:lnTo>
                  <a:lnTo>
                    <a:pt x="38" y="0"/>
                  </a:lnTo>
                  <a:lnTo>
                    <a:pt x="42" y="2"/>
                  </a:lnTo>
                  <a:lnTo>
                    <a:pt x="52" y="10"/>
                  </a:lnTo>
                  <a:lnTo>
                    <a:pt x="60" y="20"/>
                  </a:lnTo>
                  <a:lnTo>
                    <a:pt x="62" y="26"/>
                  </a:lnTo>
                  <a:lnTo>
                    <a:pt x="62" y="32"/>
                  </a:lnTo>
                  <a:lnTo>
                    <a:pt x="62" y="38"/>
                  </a:lnTo>
                  <a:lnTo>
                    <a:pt x="60" y="44"/>
                  </a:lnTo>
                  <a:lnTo>
                    <a:pt x="52" y="54"/>
                  </a:lnTo>
                  <a:lnTo>
                    <a:pt x="42" y="60"/>
                  </a:lnTo>
                  <a:lnTo>
                    <a:pt x="38" y="62"/>
                  </a:lnTo>
                  <a:lnTo>
                    <a:pt x="30" y="64"/>
                  </a:lnTo>
                  <a:lnTo>
                    <a:pt x="24" y="62"/>
                  </a:lnTo>
                  <a:lnTo>
                    <a:pt x="18" y="60"/>
                  </a:lnTo>
                  <a:lnTo>
                    <a:pt x="8" y="54"/>
                  </a:lnTo>
                  <a:lnTo>
                    <a:pt x="2" y="44"/>
                  </a:lnTo>
                  <a:lnTo>
                    <a:pt x="0" y="38"/>
                  </a:lnTo>
                  <a:lnTo>
                    <a:pt x="0" y="32"/>
                  </a:lnTo>
                  <a:lnTo>
                    <a:pt x="0" y="26"/>
                  </a:lnTo>
                  <a:lnTo>
                    <a:pt x="2" y="20"/>
                  </a:lnTo>
                  <a:lnTo>
                    <a:pt x="8" y="10"/>
                  </a:lnTo>
                  <a:lnTo>
                    <a:pt x="18" y="2"/>
                  </a:lnTo>
                  <a:lnTo>
                    <a:pt x="24" y="0"/>
                  </a:lnTo>
                  <a:lnTo>
                    <a:pt x="30" y="0"/>
                  </a:lnTo>
                  <a:close/>
                </a:path>
              </a:pathLst>
            </a:custGeom>
            <a:solidFill>
              <a:srgbClr val="ECBAA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85" name="Freeform 923">
              <a:extLst>
                <a:ext uri="{FF2B5EF4-FFF2-40B4-BE49-F238E27FC236}">
                  <a16:creationId xmlns:a16="http://schemas.microsoft.com/office/drawing/2014/main" id="{788930BF-D342-4541-B91F-08B60B81D555}"/>
                </a:ext>
              </a:extLst>
            </p:cNvPr>
            <p:cNvSpPr>
              <a:spLocks/>
            </p:cNvSpPr>
            <p:nvPr/>
          </p:nvSpPr>
          <p:spPr bwMode="auto">
            <a:xfrm>
              <a:off x="5216" y="2388"/>
              <a:ext cx="62" cy="60"/>
            </a:xfrm>
            <a:custGeom>
              <a:avLst/>
              <a:gdLst>
                <a:gd name="T0" fmla="*/ 30 w 62"/>
                <a:gd name="T1" fmla="*/ 0 h 60"/>
                <a:gd name="T2" fmla="*/ 30 w 62"/>
                <a:gd name="T3" fmla="*/ 0 h 60"/>
                <a:gd name="T4" fmla="*/ 36 w 62"/>
                <a:gd name="T5" fmla="*/ 0 h 60"/>
                <a:gd name="T6" fmla="*/ 42 w 62"/>
                <a:gd name="T7" fmla="*/ 2 h 60"/>
                <a:gd name="T8" fmla="*/ 52 w 62"/>
                <a:gd name="T9" fmla="*/ 8 h 60"/>
                <a:gd name="T10" fmla="*/ 58 w 62"/>
                <a:gd name="T11" fmla="*/ 18 h 60"/>
                <a:gd name="T12" fmla="*/ 60 w 62"/>
                <a:gd name="T13" fmla="*/ 24 h 60"/>
                <a:gd name="T14" fmla="*/ 62 w 62"/>
                <a:gd name="T15" fmla="*/ 30 h 60"/>
                <a:gd name="T16" fmla="*/ 62 w 62"/>
                <a:gd name="T17" fmla="*/ 30 h 60"/>
                <a:gd name="T18" fmla="*/ 60 w 62"/>
                <a:gd name="T19" fmla="*/ 36 h 60"/>
                <a:gd name="T20" fmla="*/ 58 w 62"/>
                <a:gd name="T21" fmla="*/ 42 h 60"/>
                <a:gd name="T22" fmla="*/ 52 w 62"/>
                <a:gd name="T23" fmla="*/ 52 h 60"/>
                <a:gd name="T24" fmla="*/ 42 w 62"/>
                <a:gd name="T25" fmla="*/ 58 h 60"/>
                <a:gd name="T26" fmla="*/ 36 w 62"/>
                <a:gd name="T27" fmla="*/ 60 h 60"/>
                <a:gd name="T28" fmla="*/ 30 w 62"/>
                <a:gd name="T29" fmla="*/ 60 h 60"/>
                <a:gd name="T30" fmla="*/ 30 w 62"/>
                <a:gd name="T31" fmla="*/ 60 h 60"/>
                <a:gd name="T32" fmla="*/ 24 w 62"/>
                <a:gd name="T33" fmla="*/ 60 h 60"/>
                <a:gd name="T34" fmla="*/ 18 w 62"/>
                <a:gd name="T35" fmla="*/ 58 h 60"/>
                <a:gd name="T36" fmla="*/ 10 w 62"/>
                <a:gd name="T37" fmla="*/ 52 h 60"/>
                <a:gd name="T38" fmla="*/ 2 w 62"/>
                <a:gd name="T39" fmla="*/ 42 h 60"/>
                <a:gd name="T40" fmla="*/ 0 w 62"/>
                <a:gd name="T41" fmla="*/ 36 h 60"/>
                <a:gd name="T42" fmla="*/ 0 w 62"/>
                <a:gd name="T43" fmla="*/ 30 h 60"/>
                <a:gd name="T44" fmla="*/ 0 w 62"/>
                <a:gd name="T45" fmla="*/ 30 h 60"/>
                <a:gd name="T46" fmla="*/ 0 w 62"/>
                <a:gd name="T47" fmla="*/ 24 h 60"/>
                <a:gd name="T48" fmla="*/ 2 w 62"/>
                <a:gd name="T49" fmla="*/ 18 h 60"/>
                <a:gd name="T50" fmla="*/ 10 w 62"/>
                <a:gd name="T51" fmla="*/ 8 h 60"/>
                <a:gd name="T52" fmla="*/ 18 w 62"/>
                <a:gd name="T53" fmla="*/ 2 h 60"/>
                <a:gd name="T54" fmla="*/ 24 w 62"/>
                <a:gd name="T55" fmla="*/ 0 h 60"/>
                <a:gd name="T56" fmla="*/ 30 w 62"/>
                <a:gd name="T57" fmla="*/ 0 h 60"/>
                <a:gd name="T58" fmla="*/ 30 w 62"/>
                <a:gd name="T59" fmla="*/ 0 h 6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2"/>
                <a:gd name="T91" fmla="*/ 0 h 60"/>
                <a:gd name="T92" fmla="*/ 62 w 62"/>
                <a:gd name="T93" fmla="*/ 60 h 6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2" h="60">
                  <a:moveTo>
                    <a:pt x="30" y="0"/>
                  </a:moveTo>
                  <a:lnTo>
                    <a:pt x="30" y="0"/>
                  </a:lnTo>
                  <a:lnTo>
                    <a:pt x="36" y="0"/>
                  </a:lnTo>
                  <a:lnTo>
                    <a:pt x="42" y="2"/>
                  </a:lnTo>
                  <a:lnTo>
                    <a:pt x="52" y="8"/>
                  </a:lnTo>
                  <a:lnTo>
                    <a:pt x="58" y="18"/>
                  </a:lnTo>
                  <a:lnTo>
                    <a:pt x="60" y="24"/>
                  </a:lnTo>
                  <a:lnTo>
                    <a:pt x="62" y="30"/>
                  </a:lnTo>
                  <a:lnTo>
                    <a:pt x="60" y="36"/>
                  </a:lnTo>
                  <a:lnTo>
                    <a:pt x="58" y="42"/>
                  </a:lnTo>
                  <a:lnTo>
                    <a:pt x="52" y="52"/>
                  </a:lnTo>
                  <a:lnTo>
                    <a:pt x="42" y="58"/>
                  </a:lnTo>
                  <a:lnTo>
                    <a:pt x="36" y="60"/>
                  </a:lnTo>
                  <a:lnTo>
                    <a:pt x="30" y="60"/>
                  </a:lnTo>
                  <a:lnTo>
                    <a:pt x="24" y="60"/>
                  </a:lnTo>
                  <a:lnTo>
                    <a:pt x="18" y="58"/>
                  </a:lnTo>
                  <a:lnTo>
                    <a:pt x="10" y="52"/>
                  </a:lnTo>
                  <a:lnTo>
                    <a:pt x="2" y="42"/>
                  </a:lnTo>
                  <a:lnTo>
                    <a:pt x="0" y="36"/>
                  </a:lnTo>
                  <a:lnTo>
                    <a:pt x="0" y="30"/>
                  </a:lnTo>
                  <a:lnTo>
                    <a:pt x="0" y="24"/>
                  </a:lnTo>
                  <a:lnTo>
                    <a:pt x="2" y="18"/>
                  </a:lnTo>
                  <a:lnTo>
                    <a:pt x="10" y="8"/>
                  </a:lnTo>
                  <a:lnTo>
                    <a:pt x="18" y="2"/>
                  </a:lnTo>
                  <a:lnTo>
                    <a:pt x="24" y="0"/>
                  </a:lnTo>
                  <a:lnTo>
                    <a:pt x="30" y="0"/>
                  </a:lnTo>
                  <a:close/>
                </a:path>
              </a:pathLst>
            </a:custGeom>
            <a:solidFill>
              <a:srgbClr val="ECB9A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86" name="Freeform 924">
              <a:extLst>
                <a:ext uri="{FF2B5EF4-FFF2-40B4-BE49-F238E27FC236}">
                  <a16:creationId xmlns:a16="http://schemas.microsoft.com/office/drawing/2014/main" id="{8AA7D783-A6A7-44C5-8CCD-1CF4969989EB}"/>
                </a:ext>
              </a:extLst>
            </p:cNvPr>
            <p:cNvSpPr>
              <a:spLocks/>
            </p:cNvSpPr>
            <p:nvPr/>
          </p:nvSpPr>
          <p:spPr bwMode="auto">
            <a:xfrm>
              <a:off x="5218" y="2388"/>
              <a:ext cx="58" cy="60"/>
            </a:xfrm>
            <a:custGeom>
              <a:avLst/>
              <a:gdLst>
                <a:gd name="T0" fmla="*/ 28 w 58"/>
                <a:gd name="T1" fmla="*/ 0 h 60"/>
                <a:gd name="T2" fmla="*/ 28 w 58"/>
                <a:gd name="T3" fmla="*/ 0 h 60"/>
                <a:gd name="T4" fmla="*/ 34 w 58"/>
                <a:gd name="T5" fmla="*/ 0 h 60"/>
                <a:gd name="T6" fmla="*/ 40 w 58"/>
                <a:gd name="T7" fmla="*/ 2 h 60"/>
                <a:gd name="T8" fmla="*/ 50 w 58"/>
                <a:gd name="T9" fmla="*/ 8 h 60"/>
                <a:gd name="T10" fmla="*/ 56 w 58"/>
                <a:gd name="T11" fmla="*/ 18 h 60"/>
                <a:gd name="T12" fmla="*/ 58 w 58"/>
                <a:gd name="T13" fmla="*/ 24 h 60"/>
                <a:gd name="T14" fmla="*/ 58 w 58"/>
                <a:gd name="T15" fmla="*/ 30 h 60"/>
                <a:gd name="T16" fmla="*/ 58 w 58"/>
                <a:gd name="T17" fmla="*/ 30 h 60"/>
                <a:gd name="T18" fmla="*/ 58 w 58"/>
                <a:gd name="T19" fmla="*/ 36 h 60"/>
                <a:gd name="T20" fmla="*/ 56 w 58"/>
                <a:gd name="T21" fmla="*/ 42 h 60"/>
                <a:gd name="T22" fmla="*/ 50 w 58"/>
                <a:gd name="T23" fmla="*/ 50 h 60"/>
                <a:gd name="T24" fmla="*/ 40 w 58"/>
                <a:gd name="T25" fmla="*/ 56 h 60"/>
                <a:gd name="T26" fmla="*/ 34 w 58"/>
                <a:gd name="T27" fmla="*/ 58 h 60"/>
                <a:gd name="T28" fmla="*/ 28 w 58"/>
                <a:gd name="T29" fmla="*/ 60 h 60"/>
                <a:gd name="T30" fmla="*/ 28 w 58"/>
                <a:gd name="T31" fmla="*/ 60 h 60"/>
                <a:gd name="T32" fmla="*/ 22 w 58"/>
                <a:gd name="T33" fmla="*/ 58 h 60"/>
                <a:gd name="T34" fmla="*/ 18 w 58"/>
                <a:gd name="T35" fmla="*/ 56 h 60"/>
                <a:gd name="T36" fmla="*/ 8 w 58"/>
                <a:gd name="T37" fmla="*/ 50 h 60"/>
                <a:gd name="T38" fmla="*/ 2 w 58"/>
                <a:gd name="T39" fmla="*/ 42 h 60"/>
                <a:gd name="T40" fmla="*/ 0 w 58"/>
                <a:gd name="T41" fmla="*/ 36 h 60"/>
                <a:gd name="T42" fmla="*/ 0 w 58"/>
                <a:gd name="T43" fmla="*/ 30 h 60"/>
                <a:gd name="T44" fmla="*/ 0 w 58"/>
                <a:gd name="T45" fmla="*/ 30 h 60"/>
                <a:gd name="T46" fmla="*/ 0 w 58"/>
                <a:gd name="T47" fmla="*/ 24 h 60"/>
                <a:gd name="T48" fmla="*/ 2 w 58"/>
                <a:gd name="T49" fmla="*/ 18 h 60"/>
                <a:gd name="T50" fmla="*/ 8 w 58"/>
                <a:gd name="T51" fmla="*/ 8 h 60"/>
                <a:gd name="T52" fmla="*/ 18 w 58"/>
                <a:gd name="T53" fmla="*/ 2 h 60"/>
                <a:gd name="T54" fmla="*/ 22 w 58"/>
                <a:gd name="T55" fmla="*/ 0 h 60"/>
                <a:gd name="T56" fmla="*/ 28 w 58"/>
                <a:gd name="T57" fmla="*/ 0 h 60"/>
                <a:gd name="T58" fmla="*/ 28 w 58"/>
                <a:gd name="T59" fmla="*/ 0 h 6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58"/>
                <a:gd name="T91" fmla="*/ 0 h 60"/>
                <a:gd name="T92" fmla="*/ 58 w 58"/>
                <a:gd name="T93" fmla="*/ 60 h 6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58" h="60">
                  <a:moveTo>
                    <a:pt x="28" y="0"/>
                  </a:moveTo>
                  <a:lnTo>
                    <a:pt x="28" y="0"/>
                  </a:lnTo>
                  <a:lnTo>
                    <a:pt x="34" y="0"/>
                  </a:lnTo>
                  <a:lnTo>
                    <a:pt x="40" y="2"/>
                  </a:lnTo>
                  <a:lnTo>
                    <a:pt x="50" y="8"/>
                  </a:lnTo>
                  <a:lnTo>
                    <a:pt x="56" y="18"/>
                  </a:lnTo>
                  <a:lnTo>
                    <a:pt x="58" y="24"/>
                  </a:lnTo>
                  <a:lnTo>
                    <a:pt x="58" y="30"/>
                  </a:lnTo>
                  <a:lnTo>
                    <a:pt x="58" y="36"/>
                  </a:lnTo>
                  <a:lnTo>
                    <a:pt x="56" y="42"/>
                  </a:lnTo>
                  <a:lnTo>
                    <a:pt x="50" y="50"/>
                  </a:lnTo>
                  <a:lnTo>
                    <a:pt x="40" y="56"/>
                  </a:lnTo>
                  <a:lnTo>
                    <a:pt x="34" y="58"/>
                  </a:lnTo>
                  <a:lnTo>
                    <a:pt x="28" y="60"/>
                  </a:lnTo>
                  <a:lnTo>
                    <a:pt x="22" y="58"/>
                  </a:lnTo>
                  <a:lnTo>
                    <a:pt x="18" y="56"/>
                  </a:lnTo>
                  <a:lnTo>
                    <a:pt x="8" y="50"/>
                  </a:lnTo>
                  <a:lnTo>
                    <a:pt x="2" y="42"/>
                  </a:lnTo>
                  <a:lnTo>
                    <a:pt x="0" y="36"/>
                  </a:lnTo>
                  <a:lnTo>
                    <a:pt x="0" y="30"/>
                  </a:lnTo>
                  <a:lnTo>
                    <a:pt x="0" y="24"/>
                  </a:lnTo>
                  <a:lnTo>
                    <a:pt x="2" y="18"/>
                  </a:lnTo>
                  <a:lnTo>
                    <a:pt x="8" y="8"/>
                  </a:lnTo>
                  <a:lnTo>
                    <a:pt x="18" y="2"/>
                  </a:lnTo>
                  <a:lnTo>
                    <a:pt x="22" y="0"/>
                  </a:lnTo>
                  <a:lnTo>
                    <a:pt x="28" y="0"/>
                  </a:lnTo>
                  <a:close/>
                </a:path>
              </a:pathLst>
            </a:custGeom>
            <a:solidFill>
              <a:srgbClr val="EBB8A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87" name="Freeform 925">
              <a:extLst>
                <a:ext uri="{FF2B5EF4-FFF2-40B4-BE49-F238E27FC236}">
                  <a16:creationId xmlns:a16="http://schemas.microsoft.com/office/drawing/2014/main" id="{A27002DF-9E30-40D5-8FF1-A3B9F462521E}"/>
                </a:ext>
              </a:extLst>
            </p:cNvPr>
            <p:cNvSpPr>
              <a:spLocks/>
            </p:cNvSpPr>
            <p:nvPr/>
          </p:nvSpPr>
          <p:spPr bwMode="auto">
            <a:xfrm>
              <a:off x="5218" y="2390"/>
              <a:ext cx="58" cy="56"/>
            </a:xfrm>
            <a:custGeom>
              <a:avLst/>
              <a:gdLst>
                <a:gd name="T0" fmla="*/ 28 w 58"/>
                <a:gd name="T1" fmla="*/ 0 h 56"/>
                <a:gd name="T2" fmla="*/ 28 w 58"/>
                <a:gd name="T3" fmla="*/ 0 h 56"/>
                <a:gd name="T4" fmla="*/ 40 w 58"/>
                <a:gd name="T5" fmla="*/ 2 h 56"/>
                <a:gd name="T6" fmla="*/ 48 w 58"/>
                <a:gd name="T7" fmla="*/ 8 h 56"/>
                <a:gd name="T8" fmla="*/ 54 w 58"/>
                <a:gd name="T9" fmla="*/ 16 h 56"/>
                <a:gd name="T10" fmla="*/ 58 w 58"/>
                <a:gd name="T11" fmla="*/ 28 h 56"/>
                <a:gd name="T12" fmla="*/ 58 w 58"/>
                <a:gd name="T13" fmla="*/ 28 h 56"/>
                <a:gd name="T14" fmla="*/ 54 w 58"/>
                <a:gd name="T15" fmla="*/ 38 h 56"/>
                <a:gd name="T16" fmla="*/ 48 w 58"/>
                <a:gd name="T17" fmla="*/ 48 h 56"/>
                <a:gd name="T18" fmla="*/ 40 w 58"/>
                <a:gd name="T19" fmla="*/ 54 h 56"/>
                <a:gd name="T20" fmla="*/ 28 w 58"/>
                <a:gd name="T21" fmla="*/ 56 h 56"/>
                <a:gd name="T22" fmla="*/ 28 w 58"/>
                <a:gd name="T23" fmla="*/ 56 h 56"/>
                <a:gd name="T24" fmla="*/ 18 w 58"/>
                <a:gd name="T25" fmla="*/ 54 h 56"/>
                <a:gd name="T26" fmla="*/ 8 w 58"/>
                <a:gd name="T27" fmla="*/ 48 h 56"/>
                <a:gd name="T28" fmla="*/ 2 w 58"/>
                <a:gd name="T29" fmla="*/ 38 h 56"/>
                <a:gd name="T30" fmla="*/ 0 w 58"/>
                <a:gd name="T31" fmla="*/ 28 h 56"/>
                <a:gd name="T32" fmla="*/ 0 w 58"/>
                <a:gd name="T33" fmla="*/ 28 h 56"/>
                <a:gd name="T34" fmla="*/ 2 w 58"/>
                <a:gd name="T35" fmla="*/ 16 h 56"/>
                <a:gd name="T36" fmla="*/ 8 w 58"/>
                <a:gd name="T37" fmla="*/ 8 h 56"/>
                <a:gd name="T38" fmla="*/ 18 w 58"/>
                <a:gd name="T39" fmla="*/ 2 h 56"/>
                <a:gd name="T40" fmla="*/ 28 w 58"/>
                <a:gd name="T41" fmla="*/ 0 h 56"/>
                <a:gd name="T42" fmla="*/ 28 w 58"/>
                <a:gd name="T43" fmla="*/ 0 h 5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8"/>
                <a:gd name="T67" fmla="*/ 0 h 56"/>
                <a:gd name="T68" fmla="*/ 58 w 58"/>
                <a:gd name="T69" fmla="*/ 56 h 5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8" h="56">
                  <a:moveTo>
                    <a:pt x="28" y="0"/>
                  </a:moveTo>
                  <a:lnTo>
                    <a:pt x="28" y="0"/>
                  </a:lnTo>
                  <a:lnTo>
                    <a:pt x="40" y="2"/>
                  </a:lnTo>
                  <a:lnTo>
                    <a:pt x="48" y="8"/>
                  </a:lnTo>
                  <a:lnTo>
                    <a:pt x="54" y="16"/>
                  </a:lnTo>
                  <a:lnTo>
                    <a:pt x="58" y="28"/>
                  </a:lnTo>
                  <a:lnTo>
                    <a:pt x="54" y="38"/>
                  </a:lnTo>
                  <a:lnTo>
                    <a:pt x="48" y="48"/>
                  </a:lnTo>
                  <a:lnTo>
                    <a:pt x="40" y="54"/>
                  </a:lnTo>
                  <a:lnTo>
                    <a:pt x="28" y="56"/>
                  </a:lnTo>
                  <a:lnTo>
                    <a:pt x="18" y="54"/>
                  </a:lnTo>
                  <a:lnTo>
                    <a:pt x="8" y="48"/>
                  </a:lnTo>
                  <a:lnTo>
                    <a:pt x="2" y="38"/>
                  </a:lnTo>
                  <a:lnTo>
                    <a:pt x="0" y="28"/>
                  </a:lnTo>
                  <a:lnTo>
                    <a:pt x="2" y="16"/>
                  </a:lnTo>
                  <a:lnTo>
                    <a:pt x="8" y="8"/>
                  </a:lnTo>
                  <a:lnTo>
                    <a:pt x="18" y="2"/>
                  </a:lnTo>
                  <a:lnTo>
                    <a:pt x="28" y="0"/>
                  </a:lnTo>
                  <a:close/>
                </a:path>
              </a:pathLst>
            </a:custGeom>
            <a:solidFill>
              <a:srgbClr val="EBB7A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88" name="Freeform 926">
              <a:extLst>
                <a:ext uri="{FF2B5EF4-FFF2-40B4-BE49-F238E27FC236}">
                  <a16:creationId xmlns:a16="http://schemas.microsoft.com/office/drawing/2014/main" id="{4E75B623-52F7-410F-B0CB-C15343926E8E}"/>
                </a:ext>
              </a:extLst>
            </p:cNvPr>
            <p:cNvSpPr>
              <a:spLocks/>
            </p:cNvSpPr>
            <p:nvPr/>
          </p:nvSpPr>
          <p:spPr bwMode="auto">
            <a:xfrm>
              <a:off x="5220" y="2390"/>
              <a:ext cx="54" cy="56"/>
            </a:xfrm>
            <a:custGeom>
              <a:avLst/>
              <a:gdLst>
                <a:gd name="T0" fmla="*/ 26 w 54"/>
                <a:gd name="T1" fmla="*/ 0 h 56"/>
                <a:gd name="T2" fmla="*/ 26 w 54"/>
                <a:gd name="T3" fmla="*/ 0 h 56"/>
                <a:gd name="T4" fmla="*/ 38 w 54"/>
                <a:gd name="T5" fmla="*/ 2 h 56"/>
                <a:gd name="T6" fmla="*/ 46 w 54"/>
                <a:gd name="T7" fmla="*/ 8 h 56"/>
                <a:gd name="T8" fmla="*/ 52 w 54"/>
                <a:gd name="T9" fmla="*/ 18 h 56"/>
                <a:gd name="T10" fmla="*/ 54 w 54"/>
                <a:gd name="T11" fmla="*/ 28 h 56"/>
                <a:gd name="T12" fmla="*/ 54 w 54"/>
                <a:gd name="T13" fmla="*/ 28 h 56"/>
                <a:gd name="T14" fmla="*/ 52 w 54"/>
                <a:gd name="T15" fmla="*/ 38 h 56"/>
                <a:gd name="T16" fmla="*/ 46 w 54"/>
                <a:gd name="T17" fmla="*/ 48 h 56"/>
                <a:gd name="T18" fmla="*/ 38 w 54"/>
                <a:gd name="T19" fmla="*/ 52 h 56"/>
                <a:gd name="T20" fmla="*/ 26 w 54"/>
                <a:gd name="T21" fmla="*/ 56 h 56"/>
                <a:gd name="T22" fmla="*/ 26 w 54"/>
                <a:gd name="T23" fmla="*/ 56 h 56"/>
                <a:gd name="T24" fmla="*/ 16 w 54"/>
                <a:gd name="T25" fmla="*/ 52 h 56"/>
                <a:gd name="T26" fmla="*/ 8 w 54"/>
                <a:gd name="T27" fmla="*/ 48 h 56"/>
                <a:gd name="T28" fmla="*/ 2 w 54"/>
                <a:gd name="T29" fmla="*/ 38 h 56"/>
                <a:gd name="T30" fmla="*/ 0 w 54"/>
                <a:gd name="T31" fmla="*/ 28 h 56"/>
                <a:gd name="T32" fmla="*/ 0 w 54"/>
                <a:gd name="T33" fmla="*/ 28 h 56"/>
                <a:gd name="T34" fmla="*/ 2 w 54"/>
                <a:gd name="T35" fmla="*/ 18 h 56"/>
                <a:gd name="T36" fmla="*/ 8 w 54"/>
                <a:gd name="T37" fmla="*/ 8 h 56"/>
                <a:gd name="T38" fmla="*/ 16 w 54"/>
                <a:gd name="T39" fmla="*/ 2 h 56"/>
                <a:gd name="T40" fmla="*/ 26 w 54"/>
                <a:gd name="T41" fmla="*/ 0 h 56"/>
                <a:gd name="T42" fmla="*/ 26 w 54"/>
                <a:gd name="T43" fmla="*/ 0 h 5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4"/>
                <a:gd name="T67" fmla="*/ 0 h 56"/>
                <a:gd name="T68" fmla="*/ 54 w 54"/>
                <a:gd name="T69" fmla="*/ 56 h 5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4" h="56">
                  <a:moveTo>
                    <a:pt x="26" y="0"/>
                  </a:moveTo>
                  <a:lnTo>
                    <a:pt x="26" y="0"/>
                  </a:lnTo>
                  <a:lnTo>
                    <a:pt x="38" y="2"/>
                  </a:lnTo>
                  <a:lnTo>
                    <a:pt x="46" y="8"/>
                  </a:lnTo>
                  <a:lnTo>
                    <a:pt x="52" y="18"/>
                  </a:lnTo>
                  <a:lnTo>
                    <a:pt x="54" y="28"/>
                  </a:lnTo>
                  <a:lnTo>
                    <a:pt x="52" y="38"/>
                  </a:lnTo>
                  <a:lnTo>
                    <a:pt x="46" y="48"/>
                  </a:lnTo>
                  <a:lnTo>
                    <a:pt x="38" y="52"/>
                  </a:lnTo>
                  <a:lnTo>
                    <a:pt x="26" y="56"/>
                  </a:lnTo>
                  <a:lnTo>
                    <a:pt x="16" y="52"/>
                  </a:lnTo>
                  <a:lnTo>
                    <a:pt x="8" y="48"/>
                  </a:lnTo>
                  <a:lnTo>
                    <a:pt x="2" y="38"/>
                  </a:lnTo>
                  <a:lnTo>
                    <a:pt x="0" y="28"/>
                  </a:lnTo>
                  <a:lnTo>
                    <a:pt x="2" y="18"/>
                  </a:lnTo>
                  <a:lnTo>
                    <a:pt x="8" y="8"/>
                  </a:lnTo>
                  <a:lnTo>
                    <a:pt x="16" y="2"/>
                  </a:lnTo>
                  <a:lnTo>
                    <a:pt x="26" y="0"/>
                  </a:lnTo>
                  <a:close/>
                </a:path>
              </a:pathLst>
            </a:custGeom>
            <a:solidFill>
              <a:srgbClr val="EBB6A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89" name="Freeform 927">
              <a:extLst>
                <a:ext uri="{FF2B5EF4-FFF2-40B4-BE49-F238E27FC236}">
                  <a16:creationId xmlns:a16="http://schemas.microsoft.com/office/drawing/2014/main" id="{3D5C0421-0FC1-4538-BF2F-DFD1623AE2CC}"/>
                </a:ext>
              </a:extLst>
            </p:cNvPr>
            <p:cNvSpPr>
              <a:spLocks/>
            </p:cNvSpPr>
            <p:nvPr/>
          </p:nvSpPr>
          <p:spPr bwMode="auto">
            <a:xfrm>
              <a:off x="5220" y="2392"/>
              <a:ext cx="52" cy="52"/>
            </a:xfrm>
            <a:custGeom>
              <a:avLst/>
              <a:gdLst>
                <a:gd name="T0" fmla="*/ 26 w 52"/>
                <a:gd name="T1" fmla="*/ 0 h 52"/>
                <a:gd name="T2" fmla="*/ 26 w 52"/>
                <a:gd name="T3" fmla="*/ 0 h 52"/>
                <a:gd name="T4" fmla="*/ 36 w 52"/>
                <a:gd name="T5" fmla="*/ 2 h 52"/>
                <a:gd name="T6" fmla="*/ 46 w 52"/>
                <a:gd name="T7" fmla="*/ 8 h 52"/>
                <a:gd name="T8" fmla="*/ 50 w 52"/>
                <a:gd name="T9" fmla="*/ 16 h 52"/>
                <a:gd name="T10" fmla="*/ 52 w 52"/>
                <a:gd name="T11" fmla="*/ 26 h 52"/>
                <a:gd name="T12" fmla="*/ 52 w 52"/>
                <a:gd name="T13" fmla="*/ 26 h 52"/>
                <a:gd name="T14" fmla="*/ 50 w 52"/>
                <a:gd name="T15" fmla="*/ 36 h 52"/>
                <a:gd name="T16" fmla="*/ 46 w 52"/>
                <a:gd name="T17" fmla="*/ 44 h 52"/>
                <a:gd name="T18" fmla="*/ 36 w 52"/>
                <a:gd name="T19" fmla="*/ 50 h 52"/>
                <a:gd name="T20" fmla="*/ 26 w 52"/>
                <a:gd name="T21" fmla="*/ 52 h 52"/>
                <a:gd name="T22" fmla="*/ 26 w 52"/>
                <a:gd name="T23" fmla="*/ 52 h 52"/>
                <a:gd name="T24" fmla="*/ 16 w 52"/>
                <a:gd name="T25" fmla="*/ 50 h 52"/>
                <a:gd name="T26" fmla="*/ 8 w 52"/>
                <a:gd name="T27" fmla="*/ 44 h 52"/>
                <a:gd name="T28" fmla="*/ 2 w 52"/>
                <a:gd name="T29" fmla="*/ 36 h 52"/>
                <a:gd name="T30" fmla="*/ 0 w 52"/>
                <a:gd name="T31" fmla="*/ 26 h 52"/>
                <a:gd name="T32" fmla="*/ 0 w 52"/>
                <a:gd name="T33" fmla="*/ 26 h 52"/>
                <a:gd name="T34" fmla="*/ 2 w 52"/>
                <a:gd name="T35" fmla="*/ 16 h 52"/>
                <a:gd name="T36" fmla="*/ 8 w 52"/>
                <a:gd name="T37" fmla="*/ 8 h 52"/>
                <a:gd name="T38" fmla="*/ 16 w 52"/>
                <a:gd name="T39" fmla="*/ 2 h 52"/>
                <a:gd name="T40" fmla="*/ 26 w 52"/>
                <a:gd name="T41" fmla="*/ 0 h 52"/>
                <a:gd name="T42" fmla="*/ 26 w 52"/>
                <a:gd name="T43" fmla="*/ 0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52"/>
                <a:gd name="T68" fmla="*/ 52 w 52"/>
                <a:gd name="T69" fmla="*/ 52 h 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52">
                  <a:moveTo>
                    <a:pt x="26" y="0"/>
                  </a:moveTo>
                  <a:lnTo>
                    <a:pt x="26" y="0"/>
                  </a:lnTo>
                  <a:lnTo>
                    <a:pt x="36" y="2"/>
                  </a:lnTo>
                  <a:lnTo>
                    <a:pt x="46" y="8"/>
                  </a:lnTo>
                  <a:lnTo>
                    <a:pt x="50" y="16"/>
                  </a:lnTo>
                  <a:lnTo>
                    <a:pt x="52" y="26"/>
                  </a:lnTo>
                  <a:lnTo>
                    <a:pt x="50" y="36"/>
                  </a:lnTo>
                  <a:lnTo>
                    <a:pt x="46" y="44"/>
                  </a:lnTo>
                  <a:lnTo>
                    <a:pt x="36" y="50"/>
                  </a:lnTo>
                  <a:lnTo>
                    <a:pt x="26" y="52"/>
                  </a:lnTo>
                  <a:lnTo>
                    <a:pt x="16" y="50"/>
                  </a:lnTo>
                  <a:lnTo>
                    <a:pt x="8" y="44"/>
                  </a:lnTo>
                  <a:lnTo>
                    <a:pt x="2" y="36"/>
                  </a:lnTo>
                  <a:lnTo>
                    <a:pt x="0" y="26"/>
                  </a:lnTo>
                  <a:lnTo>
                    <a:pt x="2" y="16"/>
                  </a:lnTo>
                  <a:lnTo>
                    <a:pt x="8" y="8"/>
                  </a:lnTo>
                  <a:lnTo>
                    <a:pt x="16" y="2"/>
                  </a:lnTo>
                  <a:lnTo>
                    <a:pt x="26" y="0"/>
                  </a:lnTo>
                  <a:close/>
                </a:path>
              </a:pathLst>
            </a:custGeom>
            <a:solidFill>
              <a:srgbClr val="ECB5A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90" name="Freeform 928">
              <a:extLst>
                <a:ext uri="{FF2B5EF4-FFF2-40B4-BE49-F238E27FC236}">
                  <a16:creationId xmlns:a16="http://schemas.microsoft.com/office/drawing/2014/main" id="{B189E502-90D0-4274-BF13-0F1B33B874F2}"/>
                </a:ext>
              </a:extLst>
            </p:cNvPr>
            <p:cNvSpPr>
              <a:spLocks/>
            </p:cNvSpPr>
            <p:nvPr/>
          </p:nvSpPr>
          <p:spPr bwMode="auto">
            <a:xfrm>
              <a:off x="5222" y="2392"/>
              <a:ext cx="50" cy="50"/>
            </a:xfrm>
            <a:custGeom>
              <a:avLst/>
              <a:gdLst>
                <a:gd name="T0" fmla="*/ 24 w 50"/>
                <a:gd name="T1" fmla="*/ 0 h 50"/>
                <a:gd name="T2" fmla="*/ 24 w 50"/>
                <a:gd name="T3" fmla="*/ 0 h 50"/>
                <a:gd name="T4" fmla="*/ 34 w 50"/>
                <a:gd name="T5" fmla="*/ 2 h 50"/>
                <a:gd name="T6" fmla="*/ 42 w 50"/>
                <a:gd name="T7" fmla="*/ 8 h 50"/>
                <a:gd name="T8" fmla="*/ 48 w 50"/>
                <a:gd name="T9" fmla="*/ 16 h 50"/>
                <a:gd name="T10" fmla="*/ 50 w 50"/>
                <a:gd name="T11" fmla="*/ 26 h 50"/>
                <a:gd name="T12" fmla="*/ 50 w 50"/>
                <a:gd name="T13" fmla="*/ 26 h 50"/>
                <a:gd name="T14" fmla="*/ 48 w 50"/>
                <a:gd name="T15" fmla="*/ 36 h 50"/>
                <a:gd name="T16" fmla="*/ 42 w 50"/>
                <a:gd name="T17" fmla="*/ 44 h 50"/>
                <a:gd name="T18" fmla="*/ 34 w 50"/>
                <a:gd name="T19" fmla="*/ 50 h 50"/>
                <a:gd name="T20" fmla="*/ 24 w 50"/>
                <a:gd name="T21" fmla="*/ 50 h 50"/>
                <a:gd name="T22" fmla="*/ 24 w 50"/>
                <a:gd name="T23" fmla="*/ 50 h 50"/>
                <a:gd name="T24" fmla="*/ 14 w 50"/>
                <a:gd name="T25" fmla="*/ 50 h 50"/>
                <a:gd name="T26" fmla="*/ 6 w 50"/>
                <a:gd name="T27" fmla="*/ 44 h 50"/>
                <a:gd name="T28" fmla="*/ 2 w 50"/>
                <a:gd name="T29" fmla="*/ 36 h 50"/>
                <a:gd name="T30" fmla="*/ 0 w 50"/>
                <a:gd name="T31" fmla="*/ 26 h 50"/>
                <a:gd name="T32" fmla="*/ 0 w 50"/>
                <a:gd name="T33" fmla="*/ 26 h 50"/>
                <a:gd name="T34" fmla="*/ 2 w 50"/>
                <a:gd name="T35" fmla="*/ 16 h 50"/>
                <a:gd name="T36" fmla="*/ 6 w 50"/>
                <a:gd name="T37" fmla="*/ 8 h 50"/>
                <a:gd name="T38" fmla="*/ 14 w 50"/>
                <a:gd name="T39" fmla="*/ 2 h 50"/>
                <a:gd name="T40" fmla="*/ 24 w 50"/>
                <a:gd name="T41" fmla="*/ 0 h 50"/>
                <a:gd name="T42" fmla="*/ 24 w 50"/>
                <a:gd name="T43" fmla="*/ 0 h 5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
                <a:gd name="T67" fmla="*/ 0 h 50"/>
                <a:gd name="T68" fmla="*/ 50 w 50"/>
                <a:gd name="T69" fmla="*/ 50 h 5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 h="50">
                  <a:moveTo>
                    <a:pt x="24" y="0"/>
                  </a:moveTo>
                  <a:lnTo>
                    <a:pt x="24" y="0"/>
                  </a:lnTo>
                  <a:lnTo>
                    <a:pt x="34" y="2"/>
                  </a:lnTo>
                  <a:lnTo>
                    <a:pt x="42" y="8"/>
                  </a:lnTo>
                  <a:lnTo>
                    <a:pt x="48" y="16"/>
                  </a:lnTo>
                  <a:lnTo>
                    <a:pt x="50" y="26"/>
                  </a:lnTo>
                  <a:lnTo>
                    <a:pt x="48" y="36"/>
                  </a:lnTo>
                  <a:lnTo>
                    <a:pt x="42" y="44"/>
                  </a:lnTo>
                  <a:lnTo>
                    <a:pt x="34" y="50"/>
                  </a:lnTo>
                  <a:lnTo>
                    <a:pt x="24" y="50"/>
                  </a:lnTo>
                  <a:lnTo>
                    <a:pt x="14" y="50"/>
                  </a:lnTo>
                  <a:lnTo>
                    <a:pt x="6" y="44"/>
                  </a:lnTo>
                  <a:lnTo>
                    <a:pt x="2" y="36"/>
                  </a:lnTo>
                  <a:lnTo>
                    <a:pt x="0" y="26"/>
                  </a:lnTo>
                  <a:lnTo>
                    <a:pt x="2" y="16"/>
                  </a:lnTo>
                  <a:lnTo>
                    <a:pt x="6" y="8"/>
                  </a:lnTo>
                  <a:lnTo>
                    <a:pt x="14" y="2"/>
                  </a:lnTo>
                  <a:lnTo>
                    <a:pt x="24" y="0"/>
                  </a:lnTo>
                  <a:close/>
                </a:path>
              </a:pathLst>
            </a:custGeom>
            <a:solidFill>
              <a:srgbClr val="ECB3A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91" name="Freeform 929">
              <a:extLst>
                <a:ext uri="{FF2B5EF4-FFF2-40B4-BE49-F238E27FC236}">
                  <a16:creationId xmlns:a16="http://schemas.microsoft.com/office/drawing/2014/main" id="{4744BADA-C199-4CE8-B6F2-C0316417E594}"/>
                </a:ext>
              </a:extLst>
            </p:cNvPr>
            <p:cNvSpPr>
              <a:spLocks/>
            </p:cNvSpPr>
            <p:nvPr/>
          </p:nvSpPr>
          <p:spPr bwMode="auto">
            <a:xfrm>
              <a:off x="5222" y="2394"/>
              <a:ext cx="48" cy="48"/>
            </a:xfrm>
            <a:custGeom>
              <a:avLst/>
              <a:gdLst>
                <a:gd name="T0" fmla="*/ 24 w 48"/>
                <a:gd name="T1" fmla="*/ 0 h 48"/>
                <a:gd name="T2" fmla="*/ 24 w 48"/>
                <a:gd name="T3" fmla="*/ 0 h 48"/>
                <a:gd name="T4" fmla="*/ 34 w 48"/>
                <a:gd name="T5" fmla="*/ 2 h 48"/>
                <a:gd name="T6" fmla="*/ 42 w 48"/>
                <a:gd name="T7" fmla="*/ 6 h 48"/>
                <a:gd name="T8" fmla="*/ 48 w 48"/>
                <a:gd name="T9" fmla="*/ 14 h 48"/>
                <a:gd name="T10" fmla="*/ 48 w 48"/>
                <a:gd name="T11" fmla="*/ 24 h 48"/>
                <a:gd name="T12" fmla="*/ 48 w 48"/>
                <a:gd name="T13" fmla="*/ 24 h 48"/>
                <a:gd name="T14" fmla="*/ 48 w 48"/>
                <a:gd name="T15" fmla="*/ 34 h 48"/>
                <a:gd name="T16" fmla="*/ 42 w 48"/>
                <a:gd name="T17" fmla="*/ 40 h 48"/>
                <a:gd name="T18" fmla="*/ 34 w 48"/>
                <a:gd name="T19" fmla="*/ 46 h 48"/>
                <a:gd name="T20" fmla="*/ 24 w 48"/>
                <a:gd name="T21" fmla="*/ 48 h 48"/>
                <a:gd name="T22" fmla="*/ 24 w 48"/>
                <a:gd name="T23" fmla="*/ 48 h 48"/>
                <a:gd name="T24" fmla="*/ 16 w 48"/>
                <a:gd name="T25" fmla="*/ 46 h 48"/>
                <a:gd name="T26" fmla="*/ 8 w 48"/>
                <a:gd name="T27" fmla="*/ 40 h 48"/>
                <a:gd name="T28" fmla="*/ 2 w 48"/>
                <a:gd name="T29" fmla="*/ 34 h 48"/>
                <a:gd name="T30" fmla="*/ 0 w 48"/>
                <a:gd name="T31" fmla="*/ 24 h 48"/>
                <a:gd name="T32" fmla="*/ 0 w 48"/>
                <a:gd name="T33" fmla="*/ 24 h 48"/>
                <a:gd name="T34" fmla="*/ 2 w 48"/>
                <a:gd name="T35" fmla="*/ 14 h 48"/>
                <a:gd name="T36" fmla="*/ 8 w 48"/>
                <a:gd name="T37" fmla="*/ 6 h 48"/>
                <a:gd name="T38" fmla="*/ 16 w 48"/>
                <a:gd name="T39" fmla="*/ 2 h 48"/>
                <a:gd name="T40" fmla="*/ 24 w 48"/>
                <a:gd name="T41" fmla="*/ 0 h 48"/>
                <a:gd name="T42" fmla="*/ 24 w 48"/>
                <a:gd name="T43" fmla="*/ 0 h 4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8"/>
                <a:gd name="T67" fmla="*/ 0 h 48"/>
                <a:gd name="T68" fmla="*/ 48 w 48"/>
                <a:gd name="T69" fmla="*/ 48 h 4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8" h="48">
                  <a:moveTo>
                    <a:pt x="24" y="0"/>
                  </a:moveTo>
                  <a:lnTo>
                    <a:pt x="24" y="0"/>
                  </a:lnTo>
                  <a:lnTo>
                    <a:pt x="34" y="2"/>
                  </a:lnTo>
                  <a:lnTo>
                    <a:pt x="42" y="6"/>
                  </a:lnTo>
                  <a:lnTo>
                    <a:pt x="48" y="14"/>
                  </a:lnTo>
                  <a:lnTo>
                    <a:pt x="48" y="24"/>
                  </a:lnTo>
                  <a:lnTo>
                    <a:pt x="48" y="34"/>
                  </a:lnTo>
                  <a:lnTo>
                    <a:pt x="42" y="40"/>
                  </a:lnTo>
                  <a:lnTo>
                    <a:pt x="34" y="46"/>
                  </a:lnTo>
                  <a:lnTo>
                    <a:pt x="24" y="48"/>
                  </a:lnTo>
                  <a:lnTo>
                    <a:pt x="16" y="46"/>
                  </a:lnTo>
                  <a:lnTo>
                    <a:pt x="8" y="40"/>
                  </a:lnTo>
                  <a:lnTo>
                    <a:pt x="2" y="34"/>
                  </a:lnTo>
                  <a:lnTo>
                    <a:pt x="0" y="24"/>
                  </a:lnTo>
                  <a:lnTo>
                    <a:pt x="2" y="14"/>
                  </a:lnTo>
                  <a:lnTo>
                    <a:pt x="8" y="6"/>
                  </a:lnTo>
                  <a:lnTo>
                    <a:pt x="16" y="2"/>
                  </a:lnTo>
                  <a:lnTo>
                    <a:pt x="24" y="0"/>
                  </a:lnTo>
                  <a:close/>
                </a:path>
              </a:pathLst>
            </a:custGeom>
            <a:solidFill>
              <a:srgbClr val="EBB3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92" name="Freeform 930">
              <a:extLst>
                <a:ext uri="{FF2B5EF4-FFF2-40B4-BE49-F238E27FC236}">
                  <a16:creationId xmlns:a16="http://schemas.microsoft.com/office/drawing/2014/main" id="{6470FAFD-BAB6-4504-9D99-98AC727C76A3}"/>
                </a:ext>
              </a:extLst>
            </p:cNvPr>
            <p:cNvSpPr>
              <a:spLocks/>
            </p:cNvSpPr>
            <p:nvPr/>
          </p:nvSpPr>
          <p:spPr bwMode="auto">
            <a:xfrm>
              <a:off x="5224" y="2394"/>
              <a:ext cx="46" cy="46"/>
            </a:xfrm>
            <a:custGeom>
              <a:avLst/>
              <a:gdLst>
                <a:gd name="T0" fmla="*/ 22 w 46"/>
                <a:gd name="T1" fmla="*/ 0 h 46"/>
                <a:gd name="T2" fmla="*/ 22 w 46"/>
                <a:gd name="T3" fmla="*/ 0 h 46"/>
                <a:gd name="T4" fmla="*/ 32 w 46"/>
                <a:gd name="T5" fmla="*/ 2 h 46"/>
                <a:gd name="T6" fmla="*/ 40 w 46"/>
                <a:gd name="T7" fmla="*/ 8 h 46"/>
                <a:gd name="T8" fmla="*/ 44 w 46"/>
                <a:gd name="T9" fmla="*/ 14 h 46"/>
                <a:gd name="T10" fmla="*/ 46 w 46"/>
                <a:gd name="T11" fmla="*/ 24 h 46"/>
                <a:gd name="T12" fmla="*/ 46 w 46"/>
                <a:gd name="T13" fmla="*/ 24 h 46"/>
                <a:gd name="T14" fmla="*/ 44 w 46"/>
                <a:gd name="T15" fmla="*/ 32 h 46"/>
                <a:gd name="T16" fmla="*/ 40 w 46"/>
                <a:gd name="T17" fmla="*/ 40 h 46"/>
                <a:gd name="T18" fmla="*/ 32 w 46"/>
                <a:gd name="T19" fmla="*/ 46 h 46"/>
                <a:gd name="T20" fmla="*/ 22 w 46"/>
                <a:gd name="T21" fmla="*/ 46 h 46"/>
                <a:gd name="T22" fmla="*/ 22 w 46"/>
                <a:gd name="T23" fmla="*/ 46 h 46"/>
                <a:gd name="T24" fmla="*/ 14 w 46"/>
                <a:gd name="T25" fmla="*/ 46 h 46"/>
                <a:gd name="T26" fmla="*/ 6 w 46"/>
                <a:gd name="T27" fmla="*/ 40 h 46"/>
                <a:gd name="T28" fmla="*/ 2 w 46"/>
                <a:gd name="T29" fmla="*/ 32 h 46"/>
                <a:gd name="T30" fmla="*/ 0 w 46"/>
                <a:gd name="T31" fmla="*/ 24 h 46"/>
                <a:gd name="T32" fmla="*/ 0 w 46"/>
                <a:gd name="T33" fmla="*/ 24 h 46"/>
                <a:gd name="T34" fmla="*/ 2 w 46"/>
                <a:gd name="T35" fmla="*/ 14 h 46"/>
                <a:gd name="T36" fmla="*/ 6 w 46"/>
                <a:gd name="T37" fmla="*/ 8 h 46"/>
                <a:gd name="T38" fmla="*/ 14 w 46"/>
                <a:gd name="T39" fmla="*/ 2 h 46"/>
                <a:gd name="T40" fmla="*/ 22 w 46"/>
                <a:gd name="T41" fmla="*/ 0 h 46"/>
                <a:gd name="T42" fmla="*/ 22 w 46"/>
                <a:gd name="T43" fmla="*/ 0 h 4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6"/>
                <a:gd name="T67" fmla="*/ 0 h 46"/>
                <a:gd name="T68" fmla="*/ 46 w 46"/>
                <a:gd name="T69" fmla="*/ 46 h 4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6" h="46">
                  <a:moveTo>
                    <a:pt x="22" y="0"/>
                  </a:moveTo>
                  <a:lnTo>
                    <a:pt x="22" y="0"/>
                  </a:lnTo>
                  <a:lnTo>
                    <a:pt x="32" y="2"/>
                  </a:lnTo>
                  <a:lnTo>
                    <a:pt x="40" y="8"/>
                  </a:lnTo>
                  <a:lnTo>
                    <a:pt x="44" y="14"/>
                  </a:lnTo>
                  <a:lnTo>
                    <a:pt x="46" y="24"/>
                  </a:lnTo>
                  <a:lnTo>
                    <a:pt x="44" y="32"/>
                  </a:lnTo>
                  <a:lnTo>
                    <a:pt x="40" y="40"/>
                  </a:lnTo>
                  <a:lnTo>
                    <a:pt x="32" y="46"/>
                  </a:lnTo>
                  <a:lnTo>
                    <a:pt x="22" y="46"/>
                  </a:lnTo>
                  <a:lnTo>
                    <a:pt x="14" y="46"/>
                  </a:lnTo>
                  <a:lnTo>
                    <a:pt x="6" y="40"/>
                  </a:lnTo>
                  <a:lnTo>
                    <a:pt x="2" y="32"/>
                  </a:lnTo>
                  <a:lnTo>
                    <a:pt x="0" y="24"/>
                  </a:lnTo>
                  <a:lnTo>
                    <a:pt x="2" y="14"/>
                  </a:lnTo>
                  <a:lnTo>
                    <a:pt x="6" y="8"/>
                  </a:lnTo>
                  <a:lnTo>
                    <a:pt x="14" y="2"/>
                  </a:lnTo>
                  <a:lnTo>
                    <a:pt x="22" y="0"/>
                  </a:lnTo>
                  <a:close/>
                </a:path>
              </a:pathLst>
            </a:custGeom>
            <a:solidFill>
              <a:srgbClr val="EBB1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93" name="Freeform 931">
              <a:extLst>
                <a:ext uri="{FF2B5EF4-FFF2-40B4-BE49-F238E27FC236}">
                  <a16:creationId xmlns:a16="http://schemas.microsoft.com/office/drawing/2014/main" id="{4F000FA7-91A6-429E-9C4B-1BCDE8C89076}"/>
                </a:ext>
              </a:extLst>
            </p:cNvPr>
            <p:cNvSpPr>
              <a:spLocks/>
            </p:cNvSpPr>
            <p:nvPr/>
          </p:nvSpPr>
          <p:spPr bwMode="auto">
            <a:xfrm>
              <a:off x="5224" y="2396"/>
              <a:ext cx="44" cy="44"/>
            </a:xfrm>
            <a:custGeom>
              <a:avLst/>
              <a:gdLst>
                <a:gd name="T0" fmla="*/ 22 w 44"/>
                <a:gd name="T1" fmla="*/ 0 h 44"/>
                <a:gd name="T2" fmla="*/ 22 w 44"/>
                <a:gd name="T3" fmla="*/ 0 h 44"/>
                <a:gd name="T4" fmla="*/ 32 w 44"/>
                <a:gd name="T5" fmla="*/ 2 h 44"/>
                <a:gd name="T6" fmla="*/ 38 w 44"/>
                <a:gd name="T7" fmla="*/ 6 h 44"/>
                <a:gd name="T8" fmla="*/ 44 w 44"/>
                <a:gd name="T9" fmla="*/ 14 h 44"/>
                <a:gd name="T10" fmla="*/ 44 w 44"/>
                <a:gd name="T11" fmla="*/ 22 h 44"/>
                <a:gd name="T12" fmla="*/ 44 w 44"/>
                <a:gd name="T13" fmla="*/ 22 h 44"/>
                <a:gd name="T14" fmla="*/ 44 w 44"/>
                <a:gd name="T15" fmla="*/ 30 h 44"/>
                <a:gd name="T16" fmla="*/ 38 w 44"/>
                <a:gd name="T17" fmla="*/ 38 h 44"/>
                <a:gd name="T18" fmla="*/ 32 w 44"/>
                <a:gd name="T19" fmla="*/ 42 h 44"/>
                <a:gd name="T20" fmla="*/ 22 w 44"/>
                <a:gd name="T21" fmla="*/ 44 h 44"/>
                <a:gd name="T22" fmla="*/ 22 w 44"/>
                <a:gd name="T23" fmla="*/ 44 h 44"/>
                <a:gd name="T24" fmla="*/ 14 w 44"/>
                <a:gd name="T25" fmla="*/ 42 h 44"/>
                <a:gd name="T26" fmla="*/ 6 w 44"/>
                <a:gd name="T27" fmla="*/ 38 h 44"/>
                <a:gd name="T28" fmla="*/ 2 w 44"/>
                <a:gd name="T29" fmla="*/ 30 h 44"/>
                <a:gd name="T30" fmla="*/ 0 w 44"/>
                <a:gd name="T31" fmla="*/ 22 h 44"/>
                <a:gd name="T32" fmla="*/ 0 w 44"/>
                <a:gd name="T33" fmla="*/ 22 h 44"/>
                <a:gd name="T34" fmla="*/ 2 w 44"/>
                <a:gd name="T35" fmla="*/ 14 h 44"/>
                <a:gd name="T36" fmla="*/ 6 w 44"/>
                <a:gd name="T37" fmla="*/ 6 h 44"/>
                <a:gd name="T38" fmla="*/ 14 w 44"/>
                <a:gd name="T39" fmla="*/ 2 h 44"/>
                <a:gd name="T40" fmla="*/ 22 w 44"/>
                <a:gd name="T41" fmla="*/ 0 h 44"/>
                <a:gd name="T42" fmla="*/ 22 w 44"/>
                <a:gd name="T43" fmla="*/ 0 h 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4"/>
                <a:gd name="T67" fmla="*/ 0 h 44"/>
                <a:gd name="T68" fmla="*/ 44 w 44"/>
                <a:gd name="T69" fmla="*/ 44 h 4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4" h="44">
                  <a:moveTo>
                    <a:pt x="22" y="0"/>
                  </a:moveTo>
                  <a:lnTo>
                    <a:pt x="22" y="0"/>
                  </a:lnTo>
                  <a:lnTo>
                    <a:pt x="32" y="2"/>
                  </a:lnTo>
                  <a:lnTo>
                    <a:pt x="38" y="6"/>
                  </a:lnTo>
                  <a:lnTo>
                    <a:pt x="44" y="14"/>
                  </a:lnTo>
                  <a:lnTo>
                    <a:pt x="44" y="22"/>
                  </a:lnTo>
                  <a:lnTo>
                    <a:pt x="44" y="30"/>
                  </a:lnTo>
                  <a:lnTo>
                    <a:pt x="38" y="38"/>
                  </a:lnTo>
                  <a:lnTo>
                    <a:pt x="32" y="42"/>
                  </a:lnTo>
                  <a:lnTo>
                    <a:pt x="22" y="44"/>
                  </a:lnTo>
                  <a:lnTo>
                    <a:pt x="14" y="42"/>
                  </a:lnTo>
                  <a:lnTo>
                    <a:pt x="6" y="38"/>
                  </a:lnTo>
                  <a:lnTo>
                    <a:pt x="2" y="30"/>
                  </a:lnTo>
                  <a:lnTo>
                    <a:pt x="0" y="22"/>
                  </a:lnTo>
                  <a:lnTo>
                    <a:pt x="2" y="14"/>
                  </a:lnTo>
                  <a:lnTo>
                    <a:pt x="6" y="6"/>
                  </a:lnTo>
                  <a:lnTo>
                    <a:pt x="14" y="2"/>
                  </a:lnTo>
                  <a:lnTo>
                    <a:pt x="22" y="0"/>
                  </a:lnTo>
                  <a:close/>
                </a:path>
              </a:pathLst>
            </a:custGeom>
            <a:solidFill>
              <a:srgbClr val="EBB0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94" name="Freeform 932">
              <a:extLst>
                <a:ext uri="{FF2B5EF4-FFF2-40B4-BE49-F238E27FC236}">
                  <a16:creationId xmlns:a16="http://schemas.microsoft.com/office/drawing/2014/main" id="{E8F9B12D-CB16-4BDD-8598-8773E6CA31B7}"/>
                </a:ext>
              </a:extLst>
            </p:cNvPr>
            <p:cNvSpPr>
              <a:spLocks/>
            </p:cNvSpPr>
            <p:nvPr/>
          </p:nvSpPr>
          <p:spPr bwMode="auto">
            <a:xfrm>
              <a:off x="5226" y="2396"/>
              <a:ext cx="42" cy="42"/>
            </a:xfrm>
            <a:custGeom>
              <a:avLst/>
              <a:gdLst>
                <a:gd name="T0" fmla="*/ 20 w 42"/>
                <a:gd name="T1" fmla="*/ 0 h 42"/>
                <a:gd name="T2" fmla="*/ 20 w 42"/>
                <a:gd name="T3" fmla="*/ 0 h 42"/>
                <a:gd name="T4" fmla="*/ 28 w 42"/>
                <a:gd name="T5" fmla="*/ 2 h 42"/>
                <a:gd name="T6" fmla="*/ 36 w 42"/>
                <a:gd name="T7" fmla="*/ 6 h 42"/>
                <a:gd name="T8" fmla="*/ 40 w 42"/>
                <a:gd name="T9" fmla="*/ 14 h 42"/>
                <a:gd name="T10" fmla="*/ 42 w 42"/>
                <a:gd name="T11" fmla="*/ 22 h 42"/>
                <a:gd name="T12" fmla="*/ 42 w 42"/>
                <a:gd name="T13" fmla="*/ 22 h 42"/>
                <a:gd name="T14" fmla="*/ 40 w 42"/>
                <a:gd name="T15" fmla="*/ 30 h 42"/>
                <a:gd name="T16" fmla="*/ 36 w 42"/>
                <a:gd name="T17" fmla="*/ 36 h 42"/>
                <a:gd name="T18" fmla="*/ 28 w 42"/>
                <a:gd name="T19" fmla="*/ 42 h 42"/>
                <a:gd name="T20" fmla="*/ 20 w 42"/>
                <a:gd name="T21" fmla="*/ 42 h 42"/>
                <a:gd name="T22" fmla="*/ 20 w 42"/>
                <a:gd name="T23" fmla="*/ 42 h 42"/>
                <a:gd name="T24" fmla="*/ 12 w 42"/>
                <a:gd name="T25" fmla="*/ 42 h 42"/>
                <a:gd name="T26" fmla="*/ 6 w 42"/>
                <a:gd name="T27" fmla="*/ 36 h 42"/>
                <a:gd name="T28" fmla="*/ 2 w 42"/>
                <a:gd name="T29" fmla="*/ 30 h 42"/>
                <a:gd name="T30" fmla="*/ 0 w 42"/>
                <a:gd name="T31" fmla="*/ 22 h 42"/>
                <a:gd name="T32" fmla="*/ 0 w 42"/>
                <a:gd name="T33" fmla="*/ 22 h 42"/>
                <a:gd name="T34" fmla="*/ 2 w 42"/>
                <a:gd name="T35" fmla="*/ 14 h 42"/>
                <a:gd name="T36" fmla="*/ 6 w 42"/>
                <a:gd name="T37" fmla="*/ 6 h 42"/>
                <a:gd name="T38" fmla="*/ 12 w 42"/>
                <a:gd name="T39" fmla="*/ 2 h 42"/>
                <a:gd name="T40" fmla="*/ 20 w 42"/>
                <a:gd name="T41" fmla="*/ 0 h 42"/>
                <a:gd name="T42" fmla="*/ 20 w 42"/>
                <a:gd name="T43" fmla="*/ 0 h 4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2"/>
                <a:gd name="T67" fmla="*/ 0 h 42"/>
                <a:gd name="T68" fmla="*/ 42 w 42"/>
                <a:gd name="T69" fmla="*/ 42 h 4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2" h="42">
                  <a:moveTo>
                    <a:pt x="20" y="0"/>
                  </a:moveTo>
                  <a:lnTo>
                    <a:pt x="20" y="0"/>
                  </a:lnTo>
                  <a:lnTo>
                    <a:pt x="28" y="2"/>
                  </a:lnTo>
                  <a:lnTo>
                    <a:pt x="36" y="6"/>
                  </a:lnTo>
                  <a:lnTo>
                    <a:pt x="40" y="14"/>
                  </a:lnTo>
                  <a:lnTo>
                    <a:pt x="42" y="22"/>
                  </a:lnTo>
                  <a:lnTo>
                    <a:pt x="40" y="30"/>
                  </a:lnTo>
                  <a:lnTo>
                    <a:pt x="36" y="36"/>
                  </a:lnTo>
                  <a:lnTo>
                    <a:pt x="28" y="42"/>
                  </a:lnTo>
                  <a:lnTo>
                    <a:pt x="20" y="42"/>
                  </a:lnTo>
                  <a:lnTo>
                    <a:pt x="12" y="42"/>
                  </a:lnTo>
                  <a:lnTo>
                    <a:pt x="6" y="36"/>
                  </a:lnTo>
                  <a:lnTo>
                    <a:pt x="2" y="30"/>
                  </a:lnTo>
                  <a:lnTo>
                    <a:pt x="0" y="22"/>
                  </a:lnTo>
                  <a:lnTo>
                    <a:pt x="2" y="14"/>
                  </a:lnTo>
                  <a:lnTo>
                    <a:pt x="6" y="6"/>
                  </a:lnTo>
                  <a:lnTo>
                    <a:pt x="12" y="2"/>
                  </a:lnTo>
                  <a:lnTo>
                    <a:pt x="20" y="0"/>
                  </a:lnTo>
                  <a:close/>
                </a:path>
              </a:pathLst>
            </a:custGeom>
            <a:solidFill>
              <a:srgbClr val="EBAF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95" name="Freeform 933">
              <a:extLst>
                <a:ext uri="{FF2B5EF4-FFF2-40B4-BE49-F238E27FC236}">
                  <a16:creationId xmlns:a16="http://schemas.microsoft.com/office/drawing/2014/main" id="{7C993581-4C6E-4268-BEAB-96B72355D528}"/>
                </a:ext>
              </a:extLst>
            </p:cNvPr>
            <p:cNvSpPr>
              <a:spLocks/>
            </p:cNvSpPr>
            <p:nvPr/>
          </p:nvSpPr>
          <p:spPr bwMode="auto">
            <a:xfrm>
              <a:off x="5226" y="2398"/>
              <a:ext cx="40" cy="40"/>
            </a:xfrm>
            <a:custGeom>
              <a:avLst/>
              <a:gdLst>
                <a:gd name="T0" fmla="*/ 20 w 40"/>
                <a:gd name="T1" fmla="*/ 0 h 40"/>
                <a:gd name="T2" fmla="*/ 20 w 40"/>
                <a:gd name="T3" fmla="*/ 0 h 40"/>
                <a:gd name="T4" fmla="*/ 28 w 40"/>
                <a:gd name="T5" fmla="*/ 2 h 40"/>
                <a:gd name="T6" fmla="*/ 34 w 40"/>
                <a:gd name="T7" fmla="*/ 6 h 40"/>
                <a:gd name="T8" fmla="*/ 40 w 40"/>
                <a:gd name="T9" fmla="*/ 12 h 40"/>
                <a:gd name="T10" fmla="*/ 40 w 40"/>
                <a:gd name="T11" fmla="*/ 20 h 40"/>
                <a:gd name="T12" fmla="*/ 40 w 40"/>
                <a:gd name="T13" fmla="*/ 20 h 40"/>
                <a:gd name="T14" fmla="*/ 40 w 40"/>
                <a:gd name="T15" fmla="*/ 28 h 40"/>
                <a:gd name="T16" fmla="*/ 34 w 40"/>
                <a:gd name="T17" fmla="*/ 34 h 40"/>
                <a:gd name="T18" fmla="*/ 28 w 40"/>
                <a:gd name="T19" fmla="*/ 38 h 40"/>
                <a:gd name="T20" fmla="*/ 20 w 40"/>
                <a:gd name="T21" fmla="*/ 40 h 40"/>
                <a:gd name="T22" fmla="*/ 20 w 40"/>
                <a:gd name="T23" fmla="*/ 40 h 40"/>
                <a:gd name="T24" fmla="*/ 12 w 40"/>
                <a:gd name="T25" fmla="*/ 38 h 40"/>
                <a:gd name="T26" fmla="*/ 6 w 40"/>
                <a:gd name="T27" fmla="*/ 34 h 40"/>
                <a:gd name="T28" fmla="*/ 2 w 40"/>
                <a:gd name="T29" fmla="*/ 28 h 40"/>
                <a:gd name="T30" fmla="*/ 0 w 40"/>
                <a:gd name="T31" fmla="*/ 20 h 40"/>
                <a:gd name="T32" fmla="*/ 0 w 40"/>
                <a:gd name="T33" fmla="*/ 20 h 40"/>
                <a:gd name="T34" fmla="*/ 2 w 40"/>
                <a:gd name="T35" fmla="*/ 12 h 40"/>
                <a:gd name="T36" fmla="*/ 6 w 40"/>
                <a:gd name="T37" fmla="*/ 6 h 40"/>
                <a:gd name="T38" fmla="*/ 12 w 40"/>
                <a:gd name="T39" fmla="*/ 2 h 40"/>
                <a:gd name="T40" fmla="*/ 20 w 40"/>
                <a:gd name="T41" fmla="*/ 0 h 40"/>
                <a:gd name="T42" fmla="*/ 20 w 40"/>
                <a:gd name="T43" fmla="*/ 0 h 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0"/>
                <a:gd name="T67" fmla="*/ 0 h 40"/>
                <a:gd name="T68" fmla="*/ 40 w 40"/>
                <a:gd name="T69" fmla="*/ 40 h 4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0" h="40">
                  <a:moveTo>
                    <a:pt x="20" y="0"/>
                  </a:moveTo>
                  <a:lnTo>
                    <a:pt x="20" y="0"/>
                  </a:lnTo>
                  <a:lnTo>
                    <a:pt x="28" y="2"/>
                  </a:lnTo>
                  <a:lnTo>
                    <a:pt x="34" y="6"/>
                  </a:lnTo>
                  <a:lnTo>
                    <a:pt x="40" y="12"/>
                  </a:lnTo>
                  <a:lnTo>
                    <a:pt x="40" y="20"/>
                  </a:lnTo>
                  <a:lnTo>
                    <a:pt x="40" y="28"/>
                  </a:lnTo>
                  <a:lnTo>
                    <a:pt x="34" y="34"/>
                  </a:lnTo>
                  <a:lnTo>
                    <a:pt x="28" y="38"/>
                  </a:lnTo>
                  <a:lnTo>
                    <a:pt x="20" y="40"/>
                  </a:lnTo>
                  <a:lnTo>
                    <a:pt x="12" y="38"/>
                  </a:lnTo>
                  <a:lnTo>
                    <a:pt x="6" y="34"/>
                  </a:lnTo>
                  <a:lnTo>
                    <a:pt x="2" y="28"/>
                  </a:lnTo>
                  <a:lnTo>
                    <a:pt x="0" y="20"/>
                  </a:lnTo>
                  <a:lnTo>
                    <a:pt x="2" y="12"/>
                  </a:lnTo>
                  <a:lnTo>
                    <a:pt x="6" y="6"/>
                  </a:lnTo>
                  <a:lnTo>
                    <a:pt x="12" y="2"/>
                  </a:lnTo>
                  <a:lnTo>
                    <a:pt x="20" y="0"/>
                  </a:lnTo>
                  <a:close/>
                </a:path>
              </a:pathLst>
            </a:custGeom>
            <a:solidFill>
              <a:srgbClr val="EBAE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96" name="Freeform 934">
              <a:extLst>
                <a:ext uri="{FF2B5EF4-FFF2-40B4-BE49-F238E27FC236}">
                  <a16:creationId xmlns:a16="http://schemas.microsoft.com/office/drawing/2014/main" id="{63798A30-4059-4370-9051-D5F9F04689FB}"/>
                </a:ext>
              </a:extLst>
            </p:cNvPr>
            <p:cNvSpPr>
              <a:spLocks/>
            </p:cNvSpPr>
            <p:nvPr/>
          </p:nvSpPr>
          <p:spPr bwMode="auto">
            <a:xfrm>
              <a:off x="5228" y="2398"/>
              <a:ext cx="38" cy="38"/>
            </a:xfrm>
            <a:custGeom>
              <a:avLst/>
              <a:gdLst>
                <a:gd name="T0" fmla="*/ 18 w 38"/>
                <a:gd name="T1" fmla="*/ 0 h 38"/>
                <a:gd name="T2" fmla="*/ 18 w 38"/>
                <a:gd name="T3" fmla="*/ 0 h 38"/>
                <a:gd name="T4" fmla="*/ 26 w 38"/>
                <a:gd name="T5" fmla="*/ 2 h 38"/>
                <a:gd name="T6" fmla="*/ 32 w 38"/>
                <a:gd name="T7" fmla="*/ 6 h 38"/>
                <a:gd name="T8" fmla="*/ 36 w 38"/>
                <a:gd name="T9" fmla="*/ 12 h 38"/>
                <a:gd name="T10" fmla="*/ 38 w 38"/>
                <a:gd name="T11" fmla="*/ 20 h 38"/>
                <a:gd name="T12" fmla="*/ 38 w 38"/>
                <a:gd name="T13" fmla="*/ 20 h 38"/>
                <a:gd name="T14" fmla="*/ 36 w 38"/>
                <a:gd name="T15" fmla="*/ 28 h 38"/>
                <a:gd name="T16" fmla="*/ 32 w 38"/>
                <a:gd name="T17" fmla="*/ 34 h 38"/>
                <a:gd name="T18" fmla="*/ 26 w 38"/>
                <a:gd name="T19" fmla="*/ 38 h 38"/>
                <a:gd name="T20" fmla="*/ 18 w 38"/>
                <a:gd name="T21" fmla="*/ 38 h 38"/>
                <a:gd name="T22" fmla="*/ 18 w 38"/>
                <a:gd name="T23" fmla="*/ 38 h 38"/>
                <a:gd name="T24" fmla="*/ 12 w 38"/>
                <a:gd name="T25" fmla="*/ 38 h 38"/>
                <a:gd name="T26" fmla="*/ 6 w 38"/>
                <a:gd name="T27" fmla="*/ 34 h 38"/>
                <a:gd name="T28" fmla="*/ 2 w 38"/>
                <a:gd name="T29" fmla="*/ 28 h 38"/>
                <a:gd name="T30" fmla="*/ 0 w 38"/>
                <a:gd name="T31" fmla="*/ 20 h 38"/>
                <a:gd name="T32" fmla="*/ 0 w 38"/>
                <a:gd name="T33" fmla="*/ 20 h 38"/>
                <a:gd name="T34" fmla="*/ 2 w 38"/>
                <a:gd name="T35" fmla="*/ 12 h 38"/>
                <a:gd name="T36" fmla="*/ 6 w 38"/>
                <a:gd name="T37" fmla="*/ 6 h 38"/>
                <a:gd name="T38" fmla="*/ 12 w 38"/>
                <a:gd name="T39" fmla="*/ 2 h 38"/>
                <a:gd name="T40" fmla="*/ 18 w 38"/>
                <a:gd name="T41" fmla="*/ 0 h 38"/>
                <a:gd name="T42" fmla="*/ 18 w 38"/>
                <a:gd name="T43" fmla="*/ 0 h 3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8"/>
                <a:gd name="T67" fmla="*/ 0 h 38"/>
                <a:gd name="T68" fmla="*/ 38 w 38"/>
                <a:gd name="T69" fmla="*/ 38 h 3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8" h="38">
                  <a:moveTo>
                    <a:pt x="18" y="0"/>
                  </a:moveTo>
                  <a:lnTo>
                    <a:pt x="18" y="0"/>
                  </a:lnTo>
                  <a:lnTo>
                    <a:pt x="26" y="2"/>
                  </a:lnTo>
                  <a:lnTo>
                    <a:pt x="32" y="6"/>
                  </a:lnTo>
                  <a:lnTo>
                    <a:pt x="36" y="12"/>
                  </a:lnTo>
                  <a:lnTo>
                    <a:pt x="38" y="20"/>
                  </a:lnTo>
                  <a:lnTo>
                    <a:pt x="36" y="28"/>
                  </a:lnTo>
                  <a:lnTo>
                    <a:pt x="32" y="34"/>
                  </a:lnTo>
                  <a:lnTo>
                    <a:pt x="26" y="38"/>
                  </a:lnTo>
                  <a:lnTo>
                    <a:pt x="18" y="38"/>
                  </a:lnTo>
                  <a:lnTo>
                    <a:pt x="12" y="38"/>
                  </a:lnTo>
                  <a:lnTo>
                    <a:pt x="6" y="34"/>
                  </a:lnTo>
                  <a:lnTo>
                    <a:pt x="2" y="28"/>
                  </a:lnTo>
                  <a:lnTo>
                    <a:pt x="0" y="20"/>
                  </a:lnTo>
                  <a:lnTo>
                    <a:pt x="2" y="12"/>
                  </a:lnTo>
                  <a:lnTo>
                    <a:pt x="6" y="6"/>
                  </a:lnTo>
                  <a:lnTo>
                    <a:pt x="12" y="2"/>
                  </a:lnTo>
                  <a:lnTo>
                    <a:pt x="18" y="0"/>
                  </a:lnTo>
                  <a:close/>
                </a:path>
              </a:pathLst>
            </a:custGeom>
            <a:solidFill>
              <a:srgbClr val="EBAD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97" name="Freeform 935">
              <a:extLst>
                <a:ext uri="{FF2B5EF4-FFF2-40B4-BE49-F238E27FC236}">
                  <a16:creationId xmlns:a16="http://schemas.microsoft.com/office/drawing/2014/main" id="{6B3ADA50-65DF-4ADB-8424-21020BEAC816}"/>
                </a:ext>
              </a:extLst>
            </p:cNvPr>
            <p:cNvSpPr>
              <a:spLocks/>
            </p:cNvSpPr>
            <p:nvPr/>
          </p:nvSpPr>
          <p:spPr bwMode="auto">
            <a:xfrm>
              <a:off x="5228" y="2400"/>
              <a:ext cx="36" cy="36"/>
            </a:xfrm>
            <a:custGeom>
              <a:avLst/>
              <a:gdLst>
                <a:gd name="T0" fmla="*/ 36 w 36"/>
                <a:gd name="T1" fmla="*/ 18 h 36"/>
                <a:gd name="T2" fmla="*/ 36 w 36"/>
                <a:gd name="T3" fmla="*/ 18 h 36"/>
                <a:gd name="T4" fmla="*/ 36 w 36"/>
                <a:gd name="T5" fmla="*/ 24 h 36"/>
                <a:gd name="T6" fmla="*/ 32 w 36"/>
                <a:gd name="T7" fmla="*/ 30 h 36"/>
                <a:gd name="T8" fmla="*/ 26 w 36"/>
                <a:gd name="T9" fmla="*/ 34 h 36"/>
                <a:gd name="T10" fmla="*/ 18 w 36"/>
                <a:gd name="T11" fmla="*/ 36 h 36"/>
                <a:gd name="T12" fmla="*/ 18 w 36"/>
                <a:gd name="T13" fmla="*/ 36 h 36"/>
                <a:gd name="T14" fmla="*/ 12 w 36"/>
                <a:gd name="T15" fmla="*/ 34 h 36"/>
                <a:gd name="T16" fmla="*/ 6 w 36"/>
                <a:gd name="T17" fmla="*/ 30 h 36"/>
                <a:gd name="T18" fmla="*/ 2 w 36"/>
                <a:gd name="T19" fmla="*/ 24 h 36"/>
                <a:gd name="T20" fmla="*/ 0 w 36"/>
                <a:gd name="T21" fmla="*/ 18 h 36"/>
                <a:gd name="T22" fmla="*/ 0 w 36"/>
                <a:gd name="T23" fmla="*/ 18 h 36"/>
                <a:gd name="T24" fmla="*/ 2 w 36"/>
                <a:gd name="T25" fmla="*/ 10 h 36"/>
                <a:gd name="T26" fmla="*/ 6 w 36"/>
                <a:gd name="T27" fmla="*/ 4 h 36"/>
                <a:gd name="T28" fmla="*/ 12 w 36"/>
                <a:gd name="T29" fmla="*/ 0 h 36"/>
                <a:gd name="T30" fmla="*/ 18 w 36"/>
                <a:gd name="T31" fmla="*/ 0 h 36"/>
                <a:gd name="T32" fmla="*/ 18 w 36"/>
                <a:gd name="T33" fmla="*/ 0 h 36"/>
                <a:gd name="T34" fmla="*/ 26 w 36"/>
                <a:gd name="T35" fmla="*/ 0 h 36"/>
                <a:gd name="T36" fmla="*/ 32 w 36"/>
                <a:gd name="T37" fmla="*/ 4 h 36"/>
                <a:gd name="T38" fmla="*/ 36 w 36"/>
                <a:gd name="T39" fmla="*/ 10 h 36"/>
                <a:gd name="T40" fmla="*/ 36 w 36"/>
                <a:gd name="T41" fmla="*/ 18 h 36"/>
                <a:gd name="T42" fmla="*/ 36 w 36"/>
                <a:gd name="T43" fmla="*/ 18 h 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6"/>
                <a:gd name="T67" fmla="*/ 0 h 36"/>
                <a:gd name="T68" fmla="*/ 36 w 36"/>
                <a:gd name="T69" fmla="*/ 36 h 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6" h="36">
                  <a:moveTo>
                    <a:pt x="36" y="18"/>
                  </a:moveTo>
                  <a:lnTo>
                    <a:pt x="36" y="18"/>
                  </a:lnTo>
                  <a:lnTo>
                    <a:pt x="36" y="24"/>
                  </a:lnTo>
                  <a:lnTo>
                    <a:pt x="32" y="30"/>
                  </a:lnTo>
                  <a:lnTo>
                    <a:pt x="26" y="34"/>
                  </a:lnTo>
                  <a:lnTo>
                    <a:pt x="18" y="36"/>
                  </a:lnTo>
                  <a:lnTo>
                    <a:pt x="12" y="34"/>
                  </a:lnTo>
                  <a:lnTo>
                    <a:pt x="6" y="30"/>
                  </a:lnTo>
                  <a:lnTo>
                    <a:pt x="2" y="24"/>
                  </a:lnTo>
                  <a:lnTo>
                    <a:pt x="0" y="18"/>
                  </a:lnTo>
                  <a:lnTo>
                    <a:pt x="2" y="10"/>
                  </a:lnTo>
                  <a:lnTo>
                    <a:pt x="6" y="4"/>
                  </a:lnTo>
                  <a:lnTo>
                    <a:pt x="12" y="0"/>
                  </a:lnTo>
                  <a:lnTo>
                    <a:pt x="18" y="0"/>
                  </a:lnTo>
                  <a:lnTo>
                    <a:pt x="26" y="0"/>
                  </a:lnTo>
                  <a:lnTo>
                    <a:pt x="32" y="4"/>
                  </a:lnTo>
                  <a:lnTo>
                    <a:pt x="36" y="10"/>
                  </a:lnTo>
                  <a:lnTo>
                    <a:pt x="36" y="18"/>
                  </a:lnTo>
                  <a:close/>
                </a:path>
              </a:pathLst>
            </a:custGeom>
            <a:solidFill>
              <a:srgbClr val="EBACB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98" name="Freeform 936">
              <a:extLst>
                <a:ext uri="{FF2B5EF4-FFF2-40B4-BE49-F238E27FC236}">
                  <a16:creationId xmlns:a16="http://schemas.microsoft.com/office/drawing/2014/main" id="{CF0922F6-035D-4648-8775-6EDC706270CA}"/>
                </a:ext>
              </a:extLst>
            </p:cNvPr>
            <p:cNvSpPr>
              <a:spLocks/>
            </p:cNvSpPr>
            <p:nvPr/>
          </p:nvSpPr>
          <p:spPr bwMode="auto">
            <a:xfrm>
              <a:off x="4750" y="2300"/>
              <a:ext cx="44" cy="28"/>
            </a:xfrm>
            <a:custGeom>
              <a:avLst/>
              <a:gdLst>
                <a:gd name="T0" fmla="*/ 32 w 44"/>
                <a:gd name="T1" fmla="*/ 28 h 28"/>
                <a:gd name="T2" fmla="*/ 32 w 44"/>
                <a:gd name="T3" fmla="*/ 28 h 28"/>
                <a:gd name="T4" fmla="*/ 26 w 44"/>
                <a:gd name="T5" fmla="*/ 26 h 28"/>
                <a:gd name="T6" fmla="*/ 16 w 44"/>
                <a:gd name="T7" fmla="*/ 22 h 28"/>
                <a:gd name="T8" fmla="*/ 10 w 44"/>
                <a:gd name="T9" fmla="*/ 20 h 28"/>
                <a:gd name="T10" fmla="*/ 4 w 44"/>
                <a:gd name="T11" fmla="*/ 14 h 28"/>
                <a:gd name="T12" fmla="*/ 0 w 44"/>
                <a:gd name="T13" fmla="*/ 8 h 28"/>
                <a:gd name="T14" fmla="*/ 0 w 44"/>
                <a:gd name="T15" fmla="*/ 0 h 28"/>
                <a:gd name="T16" fmla="*/ 0 w 44"/>
                <a:gd name="T17" fmla="*/ 0 h 28"/>
                <a:gd name="T18" fmla="*/ 2 w 44"/>
                <a:gd name="T19" fmla="*/ 2 h 28"/>
                <a:gd name="T20" fmla="*/ 12 w 44"/>
                <a:gd name="T21" fmla="*/ 6 h 28"/>
                <a:gd name="T22" fmla="*/ 18 w 44"/>
                <a:gd name="T23" fmla="*/ 8 h 28"/>
                <a:gd name="T24" fmla="*/ 24 w 44"/>
                <a:gd name="T25" fmla="*/ 8 h 28"/>
                <a:gd name="T26" fmla="*/ 34 w 44"/>
                <a:gd name="T27" fmla="*/ 6 h 28"/>
                <a:gd name="T28" fmla="*/ 44 w 44"/>
                <a:gd name="T29" fmla="*/ 0 h 28"/>
                <a:gd name="T30" fmla="*/ 32 w 44"/>
                <a:gd name="T31" fmla="*/ 28 h 2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4"/>
                <a:gd name="T49" fmla="*/ 0 h 28"/>
                <a:gd name="T50" fmla="*/ 44 w 44"/>
                <a:gd name="T51" fmla="*/ 28 h 2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4" h="28">
                  <a:moveTo>
                    <a:pt x="32" y="28"/>
                  </a:moveTo>
                  <a:lnTo>
                    <a:pt x="32" y="28"/>
                  </a:lnTo>
                  <a:lnTo>
                    <a:pt x="26" y="26"/>
                  </a:lnTo>
                  <a:lnTo>
                    <a:pt x="16" y="22"/>
                  </a:lnTo>
                  <a:lnTo>
                    <a:pt x="10" y="20"/>
                  </a:lnTo>
                  <a:lnTo>
                    <a:pt x="4" y="14"/>
                  </a:lnTo>
                  <a:lnTo>
                    <a:pt x="0" y="8"/>
                  </a:lnTo>
                  <a:lnTo>
                    <a:pt x="0" y="0"/>
                  </a:lnTo>
                  <a:lnTo>
                    <a:pt x="2" y="2"/>
                  </a:lnTo>
                  <a:lnTo>
                    <a:pt x="12" y="6"/>
                  </a:lnTo>
                  <a:lnTo>
                    <a:pt x="18" y="8"/>
                  </a:lnTo>
                  <a:lnTo>
                    <a:pt x="24" y="8"/>
                  </a:lnTo>
                  <a:lnTo>
                    <a:pt x="34" y="6"/>
                  </a:lnTo>
                  <a:lnTo>
                    <a:pt x="44" y="0"/>
                  </a:lnTo>
                  <a:lnTo>
                    <a:pt x="32"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99" name="Freeform 937">
              <a:extLst>
                <a:ext uri="{FF2B5EF4-FFF2-40B4-BE49-F238E27FC236}">
                  <a16:creationId xmlns:a16="http://schemas.microsoft.com/office/drawing/2014/main" id="{E4B86FB4-3362-40A8-A11E-6FFDE935C949}"/>
                </a:ext>
              </a:extLst>
            </p:cNvPr>
            <p:cNvSpPr>
              <a:spLocks/>
            </p:cNvSpPr>
            <p:nvPr/>
          </p:nvSpPr>
          <p:spPr bwMode="auto">
            <a:xfrm>
              <a:off x="5190" y="2288"/>
              <a:ext cx="78" cy="78"/>
            </a:xfrm>
            <a:custGeom>
              <a:avLst/>
              <a:gdLst>
                <a:gd name="T0" fmla="*/ 0 w 78"/>
                <a:gd name="T1" fmla="*/ 38 h 78"/>
                <a:gd name="T2" fmla="*/ 0 w 78"/>
                <a:gd name="T3" fmla="*/ 38 h 78"/>
                <a:gd name="T4" fmla="*/ 0 w 78"/>
                <a:gd name="T5" fmla="*/ 46 h 78"/>
                <a:gd name="T6" fmla="*/ 2 w 78"/>
                <a:gd name="T7" fmla="*/ 54 h 78"/>
                <a:gd name="T8" fmla="*/ 6 w 78"/>
                <a:gd name="T9" fmla="*/ 60 h 78"/>
                <a:gd name="T10" fmla="*/ 10 w 78"/>
                <a:gd name="T11" fmla="*/ 66 h 78"/>
                <a:gd name="T12" fmla="*/ 16 w 78"/>
                <a:gd name="T13" fmla="*/ 70 h 78"/>
                <a:gd name="T14" fmla="*/ 22 w 78"/>
                <a:gd name="T15" fmla="*/ 74 h 78"/>
                <a:gd name="T16" fmla="*/ 30 w 78"/>
                <a:gd name="T17" fmla="*/ 76 h 78"/>
                <a:gd name="T18" fmla="*/ 38 w 78"/>
                <a:gd name="T19" fmla="*/ 78 h 78"/>
                <a:gd name="T20" fmla="*/ 38 w 78"/>
                <a:gd name="T21" fmla="*/ 78 h 78"/>
                <a:gd name="T22" fmla="*/ 46 w 78"/>
                <a:gd name="T23" fmla="*/ 76 h 78"/>
                <a:gd name="T24" fmla="*/ 54 w 78"/>
                <a:gd name="T25" fmla="*/ 74 h 78"/>
                <a:gd name="T26" fmla="*/ 60 w 78"/>
                <a:gd name="T27" fmla="*/ 70 h 78"/>
                <a:gd name="T28" fmla="*/ 66 w 78"/>
                <a:gd name="T29" fmla="*/ 66 h 78"/>
                <a:gd name="T30" fmla="*/ 70 w 78"/>
                <a:gd name="T31" fmla="*/ 60 h 78"/>
                <a:gd name="T32" fmla="*/ 74 w 78"/>
                <a:gd name="T33" fmla="*/ 54 h 78"/>
                <a:gd name="T34" fmla="*/ 76 w 78"/>
                <a:gd name="T35" fmla="*/ 46 h 78"/>
                <a:gd name="T36" fmla="*/ 78 w 78"/>
                <a:gd name="T37" fmla="*/ 38 h 78"/>
                <a:gd name="T38" fmla="*/ 78 w 78"/>
                <a:gd name="T39" fmla="*/ 38 h 78"/>
                <a:gd name="T40" fmla="*/ 76 w 78"/>
                <a:gd name="T41" fmla="*/ 30 h 78"/>
                <a:gd name="T42" fmla="*/ 74 w 78"/>
                <a:gd name="T43" fmla="*/ 22 h 78"/>
                <a:gd name="T44" fmla="*/ 70 w 78"/>
                <a:gd name="T45" fmla="*/ 16 h 78"/>
                <a:gd name="T46" fmla="*/ 66 w 78"/>
                <a:gd name="T47" fmla="*/ 10 h 78"/>
                <a:gd name="T48" fmla="*/ 60 w 78"/>
                <a:gd name="T49" fmla="*/ 6 h 78"/>
                <a:gd name="T50" fmla="*/ 54 w 78"/>
                <a:gd name="T51" fmla="*/ 2 h 78"/>
                <a:gd name="T52" fmla="*/ 46 w 78"/>
                <a:gd name="T53" fmla="*/ 0 h 78"/>
                <a:gd name="T54" fmla="*/ 38 w 78"/>
                <a:gd name="T55" fmla="*/ 0 h 78"/>
                <a:gd name="T56" fmla="*/ 38 w 78"/>
                <a:gd name="T57" fmla="*/ 0 h 78"/>
                <a:gd name="T58" fmla="*/ 30 w 78"/>
                <a:gd name="T59" fmla="*/ 0 h 78"/>
                <a:gd name="T60" fmla="*/ 22 w 78"/>
                <a:gd name="T61" fmla="*/ 2 h 78"/>
                <a:gd name="T62" fmla="*/ 16 w 78"/>
                <a:gd name="T63" fmla="*/ 6 h 78"/>
                <a:gd name="T64" fmla="*/ 10 w 78"/>
                <a:gd name="T65" fmla="*/ 10 h 78"/>
                <a:gd name="T66" fmla="*/ 6 w 78"/>
                <a:gd name="T67" fmla="*/ 16 h 78"/>
                <a:gd name="T68" fmla="*/ 2 w 78"/>
                <a:gd name="T69" fmla="*/ 22 h 78"/>
                <a:gd name="T70" fmla="*/ 0 w 78"/>
                <a:gd name="T71" fmla="*/ 30 h 78"/>
                <a:gd name="T72" fmla="*/ 0 w 78"/>
                <a:gd name="T73" fmla="*/ 38 h 78"/>
                <a:gd name="T74" fmla="*/ 0 w 78"/>
                <a:gd name="T75" fmla="*/ 38 h 7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8"/>
                <a:gd name="T115" fmla="*/ 0 h 78"/>
                <a:gd name="T116" fmla="*/ 78 w 78"/>
                <a:gd name="T117" fmla="*/ 78 h 7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8" h="78">
                  <a:moveTo>
                    <a:pt x="0" y="38"/>
                  </a:moveTo>
                  <a:lnTo>
                    <a:pt x="0" y="38"/>
                  </a:lnTo>
                  <a:lnTo>
                    <a:pt x="0" y="46"/>
                  </a:lnTo>
                  <a:lnTo>
                    <a:pt x="2" y="54"/>
                  </a:lnTo>
                  <a:lnTo>
                    <a:pt x="6" y="60"/>
                  </a:lnTo>
                  <a:lnTo>
                    <a:pt x="10" y="66"/>
                  </a:lnTo>
                  <a:lnTo>
                    <a:pt x="16" y="70"/>
                  </a:lnTo>
                  <a:lnTo>
                    <a:pt x="22" y="74"/>
                  </a:lnTo>
                  <a:lnTo>
                    <a:pt x="30" y="76"/>
                  </a:lnTo>
                  <a:lnTo>
                    <a:pt x="38" y="78"/>
                  </a:lnTo>
                  <a:lnTo>
                    <a:pt x="46" y="76"/>
                  </a:lnTo>
                  <a:lnTo>
                    <a:pt x="54" y="74"/>
                  </a:lnTo>
                  <a:lnTo>
                    <a:pt x="60" y="70"/>
                  </a:lnTo>
                  <a:lnTo>
                    <a:pt x="66" y="66"/>
                  </a:lnTo>
                  <a:lnTo>
                    <a:pt x="70" y="60"/>
                  </a:lnTo>
                  <a:lnTo>
                    <a:pt x="74" y="54"/>
                  </a:lnTo>
                  <a:lnTo>
                    <a:pt x="76" y="46"/>
                  </a:lnTo>
                  <a:lnTo>
                    <a:pt x="78" y="38"/>
                  </a:lnTo>
                  <a:lnTo>
                    <a:pt x="76" y="30"/>
                  </a:lnTo>
                  <a:lnTo>
                    <a:pt x="74" y="22"/>
                  </a:lnTo>
                  <a:lnTo>
                    <a:pt x="70" y="16"/>
                  </a:lnTo>
                  <a:lnTo>
                    <a:pt x="66" y="10"/>
                  </a:lnTo>
                  <a:lnTo>
                    <a:pt x="60" y="6"/>
                  </a:lnTo>
                  <a:lnTo>
                    <a:pt x="54" y="2"/>
                  </a:lnTo>
                  <a:lnTo>
                    <a:pt x="46" y="0"/>
                  </a:lnTo>
                  <a:lnTo>
                    <a:pt x="38" y="0"/>
                  </a:lnTo>
                  <a:lnTo>
                    <a:pt x="30" y="0"/>
                  </a:lnTo>
                  <a:lnTo>
                    <a:pt x="22" y="2"/>
                  </a:lnTo>
                  <a:lnTo>
                    <a:pt x="16" y="6"/>
                  </a:lnTo>
                  <a:lnTo>
                    <a:pt x="10" y="10"/>
                  </a:lnTo>
                  <a:lnTo>
                    <a:pt x="6" y="16"/>
                  </a:lnTo>
                  <a:lnTo>
                    <a:pt x="2" y="22"/>
                  </a:lnTo>
                  <a:lnTo>
                    <a:pt x="0" y="30"/>
                  </a:lnTo>
                  <a:lnTo>
                    <a:pt x="0" y="3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00" name="Freeform 938">
              <a:extLst>
                <a:ext uri="{FF2B5EF4-FFF2-40B4-BE49-F238E27FC236}">
                  <a16:creationId xmlns:a16="http://schemas.microsoft.com/office/drawing/2014/main" id="{3C9040E6-951B-4A9A-8E31-3DF0D9065DBF}"/>
                </a:ext>
              </a:extLst>
            </p:cNvPr>
            <p:cNvSpPr>
              <a:spLocks/>
            </p:cNvSpPr>
            <p:nvPr/>
          </p:nvSpPr>
          <p:spPr bwMode="auto">
            <a:xfrm>
              <a:off x="5254" y="2300"/>
              <a:ext cx="44" cy="28"/>
            </a:xfrm>
            <a:custGeom>
              <a:avLst/>
              <a:gdLst>
                <a:gd name="T0" fmla="*/ 12 w 44"/>
                <a:gd name="T1" fmla="*/ 28 h 28"/>
                <a:gd name="T2" fmla="*/ 12 w 44"/>
                <a:gd name="T3" fmla="*/ 28 h 28"/>
                <a:gd name="T4" fmla="*/ 16 w 44"/>
                <a:gd name="T5" fmla="*/ 26 h 28"/>
                <a:gd name="T6" fmla="*/ 28 w 44"/>
                <a:gd name="T7" fmla="*/ 22 h 28"/>
                <a:gd name="T8" fmla="*/ 34 w 44"/>
                <a:gd name="T9" fmla="*/ 20 h 28"/>
                <a:gd name="T10" fmla="*/ 40 w 44"/>
                <a:gd name="T11" fmla="*/ 14 h 28"/>
                <a:gd name="T12" fmla="*/ 42 w 44"/>
                <a:gd name="T13" fmla="*/ 8 h 28"/>
                <a:gd name="T14" fmla="*/ 44 w 44"/>
                <a:gd name="T15" fmla="*/ 0 h 28"/>
                <a:gd name="T16" fmla="*/ 44 w 44"/>
                <a:gd name="T17" fmla="*/ 0 h 28"/>
                <a:gd name="T18" fmla="*/ 40 w 44"/>
                <a:gd name="T19" fmla="*/ 2 h 28"/>
                <a:gd name="T20" fmla="*/ 32 w 44"/>
                <a:gd name="T21" fmla="*/ 6 h 28"/>
                <a:gd name="T22" fmla="*/ 26 w 44"/>
                <a:gd name="T23" fmla="*/ 8 h 28"/>
                <a:gd name="T24" fmla="*/ 18 w 44"/>
                <a:gd name="T25" fmla="*/ 8 h 28"/>
                <a:gd name="T26" fmla="*/ 10 w 44"/>
                <a:gd name="T27" fmla="*/ 6 h 28"/>
                <a:gd name="T28" fmla="*/ 0 w 44"/>
                <a:gd name="T29" fmla="*/ 0 h 28"/>
                <a:gd name="T30" fmla="*/ 12 w 44"/>
                <a:gd name="T31" fmla="*/ 28 h 2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4"/>
                <a:gd name="T49" fmla="*/ 0 h 28"/>
                <a:gd name="T50" fmla="*/ 44 w 44"/>
                <a:gd name="T51" fmla="*/ 28 h 2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4" h="28">
                  <a:moveTo>
                    <a:pt x="12" y="28"/>
                  </a:moveTo>
                  <a:lnTo>
                    <a:pt x="12" y="28"/>
                  </a:lnTo>
                  <a:lnTo>
                    <a:pt x="16" y="26"/>
                  </a:lnTo>
                  <a:lnTo>
                    <a:pt x="28" y="22"/>
                  </a:lnTo>
                  <a:lnTo>
                    <a:pt x="34" y="20"/>
                  </a:lnTo>
                  <a:lnTo>
                    <a:pt x="40" y="14"/>
                  </a:lnTo>
                  <a:lnTo>
                    <a:pt x="42" y="8"/>
                  </a:lnTo>
                  <a:lnTo>
                    <a:pt x="44" y="0"/>
                  </a:lnTo>
                  <a:lnTo>
                    <a:pt x="40" y="2"/>
                  </a:lnTo>
                  <a:lnTo>
                    <a:pt x="32" y="6"/>
                  </a:lnTo>
                  <a:lnTo>
                    <a:pt x="26" y="8"/>
                  </a:lnTo>
                  <a:lnTo>
                    <a:pt x="18" y="8"/>
                  </a:lnTo>
                  <a:lnTo>
                    <a:pt x="10" y="6"/>
                  </a:lnTo>
                  <a:lnTo>
                    <a:pt x="0" y="0"/>
                  </a:lnTo>
                  <a:lnTo>
                    <a:pt x="12"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01" name="Freeform 939">
              <a:extLst>
                <a:ext uri="{FF2B5EF4-FFF2-40B4-BE49-F238E27FC236}">
                  <a16:creationId xmlns:a16="http://schemas.microsoft.com/office/drawing/2014/main" id="{1AAAC418-E565-4DC4-8EAE-899552C7028B}"/>
                </a:ext>
              </a:extLst>
            </p:cNvPr>
            <p:cNvSpPr>
              <a:spLocks/>
            </p:cNvSpPr>
            <p:nvPr/>
          </p:nvSpPr>
          <p:spPr bwMode="auto">
            <a:xfrm>
              <a:off x="4694" y="1846"/>
              <a:ext cx="652" cy="382"/>
            </a:xfrm>
            <a:custGeom>
              <a:avLst/>
              <a:gdLst>
                <a:gd name="T0" fmla="*/ 8 w 652"/>
                <a:gd name="T1" fmla="*/ 356 h 382"/>
                <a:gd name="T2" fmla="*/ 90 w 652"/>
                <a:gd name="T3" fmla="*/ 370 h 382"/>
                <a:gd name="T4" fmla="*/ 208 w 652"/>
                <a:gd name="T5" fmla="*/ 380 h 382"/>
                <a:gd name="T6" fmla="*/ 310 w 652"/>
                <a:gd name="T7" fmla="*/ 382 h 382"/>
                <a:gd name="T8" fmla="*/ 380 w 652"/>
                <a:gd name="T9" fmla="*/ 376 h 382"/>
                <a:gd name="T10" fmla="*/ 414 w 652"/>
                <a:gd name="T11" fmla="*/ 258 h 382"/>
                <a:gd name="T12" fmla="*/ 504 w 652"/>
                <a:gd name="T13" fmla="*/ 370 h 382"/>
                <a:gd name="T14" fmla="*/ 520 w 652"/>
                <a:gd name="T15" fmla="*/ 368 h 382"/>
                <a:gd name="T16" fmla="*/ 536 w 652"/>
                <a:gd name="T17" fmla="*/ 368 h 382"/>
                <a:gd name="T18" fmla="*/ 620 w 652"/>
                <a:gd name="T19" fmla="*/ 362 h 382"/>
                <a:gd name="T20" fmla="*/ 652 w 652"/>
                <a:gd name="T21" fmla="*/ 354 h 382"/>
                <a:gd name="T22" fmla="*/ 652 w 652"/>
                <a:gd name="T23" fmla="*/ 330 h 382"/>
                <a:gd name="T24" fmla="*/ 646 w 652"/>
                <a:gd name="T25" fmla="*/ 210 h 382"/>
                <a:gd name="T26" fmla="*/ 636 w 652"/>
                <a:gd name="T27" fmla="*/ 168 h 382"/>
                <a:gd name="T28" fmla="*/ 630 w 652"/>
                <a:gd name="T29" fmla="*/ 154 h 382"/>
                <a:gd name="T30" fmla="*/ 604 w 652"/>
                <a:gd name="T31" fmla="*/ 122 h 382"/>
                <a:gd name="T32" fmla="*/ 572 w 652"/>
                <a:gd name="T33" fmla="*/ 90 h 382"/>
                <a:gd name="T34" fmla="*/ 540 w 652"/>
                <a:gd name="T35" fmla="*/ 66 h 382"/>
                <a:gd name="T36" fmla="*/ 526 w 652"/>
                <a:gd name="T37" fmla="*/ 60 h 382"/>
                <a:gd name="T38" fmla="*/ 446 w 652"/>
                <a:gd name="T39" fmla="*/ 28 h 382"/>
                <a:gd name="T40" fmla="*/ 362 w 652"/>
                <a:gd name="T41" fmla="*/ 6 h 382"/>
                <a:gd name="T42" fmla="*/ 316 w 652"/>
                <a:gd name="T43" fmla="*/ 0 h 382"/>
                <a:gd name="T44" fmla="*/ 270 w 652"/>
                <a:gd name="T45" fmla="*/ 0 h 382"/>
                <a:gd name="T46" fmla="*/ 230 w 652"/>
                <a:gd name="T47" fmla="*/ 10 h 382"/>
                <a:gd name="T48" fmla="*/ 188 w 652"/>
                <a:gd name="T49" fmla="*/ 24 h 382"/>
                <a:gd name="T50" fmla="*/ 122 w 652"/>
                <a:gd name="T51" fmla="*/ 50 h 382"/>
                <a:gd name="T52" fmla="*/ 82 w 652"/>
                <a:gd name="T53" fmla="*/ 76 h 382"/>
                <a:gd name="T54" fmla="*/ 44 w 652"/>
                <a:gd name="T55" fmla="*/ 110 h 382"/>
                <a:gd name="T56" fmla="*/ 18 w 652"/>
                <a:gd name="T57" fmla="*/ 158 h 382"/>
                <a:gd name="T58" fmla="*/ 2 w 652"/>
                <a:gd name="T59" fmla="*/ 222 h 382"/>
                <a:gd name="T60" fmla="*/ 2 w 652"/>
                <a:gd name="T61" fmla="*/ 306 h 382"/>
                <a:gd name="T62" fmla="*/ 8 w 652"/>
                <a:gd name="T63" fmla="*/ 356 h 38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52"/>
                <a:gd name="T97" fmla="*/ 0 h 382"/>
                <a:gd name="T98" fmla="*/ 652 w 652"/>
                <a:gd name="T99" fmla="*/ 382 h 38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52" h="382">
                  <a:moveTo>
                    <a:pt x="8" y="356"/>
                  </a:moveTo>
                  <a:lnTo>
                    <a:pt x="8" y="356"/>
                  </a:lnTo>
                  <a:lnTo>
                    <a:pt x="48" y="364"/>
                  </a:lnTo>
                  <a:lnTo>
                    <a:pt x="90" y="370"/>
                  </a:lnTo>
                  <a:lnTo>
                    <a:pt x="146" y="374"/>
                  </a:lnTo>
                  <a:lnTo>
                    <a:pt x="208" y="380"/>
                  </a:lnTo>
                  <a:lnTo>
                    <a:pt x="276" y="382"/>
                  </a:lnTo>
                  <a:lnTo>
                    <a:pt x="310" y="382"/>
                  </a:lnTo>
                  <a:lnTo>
                    <a:pt x="346" y="380"/>
                  </a:lnTo>
                  <a:lnTo>
                    <a:pt x="380" y="376"/>
                  </a:lnTo>
                  <a:lnTo>
                    <a:pt x="412" y="372"/>
                  </a:lnTo>
                  <a:lnTo>
                    <a:pt x="414" y="258"/>
                  </a:lnTo>
                  <a:lnTo>
                    <a:pt x="432" y="374"/>
                  </a:lnTo>
                  <a:lnTo>
                    <a:pt x="504" y="370"/>
                  </a:lnTo>
                  <a:lnTo>
                    <a:pt x="502" y="294"/>
                  </a:lnTo>
                  <a:lnTo>
                    <a:pt x="520" y="368"/>
                  </a:lnTo>
                  <a:lnTo>
                    <a:pt x="536" y="368"/>
                  </a:lnTo>
                  <a:lnTo>
                    <a:pt x="576" y="366"/>
                  </a:lnTo>
                  <a:lnTo>
                    <a:pt x="620" y="362"/>
                  </a:lnTo>
                  <a:lnTo>
                    <a:pt x="638" y="358"/>
                  </a:lnTo>
                  <a:lnTo>
                    <a:pt x="652" y="354"/>
                  </a:lnTo>
                  <a:lnTo>
                    <a:pt x="652" y="330"/>
                  </a:lnTo>
                  <a:lnTo>
                    <a:pt x="650" y="274"/>
                  </a:lnTo>
                  <a:lnTo>
                    <a:pt x="646" y="210"/>
                  </a:lnTo>
                  <a:lnTo>
                    <a:pt x="642" y="184"/>
                  </a:lnTo>
                  <a:lnTo>
                    <a:pt x="636" y="168"/>
                  </a:lnTo>
                  <a:lnTo>
                    <a:pt x="630" y="154"/>
                  </a:lnTo>
                  <a:lnTo>
                    <a:pt x="618" y="138"/>
                  </a:lnTo>
                  <a:lnTo>
                    <a:pt x="604" y="122"/>
                  </a:lnTo>
                  <a:lnTo>
                    <a:pt x="588" y="106"/>
                  </a:lnTo>
                  <a:lnTo>
                    <a:pt x="572" y="90"/>
                  </a:lnTo>
                  <a:lnTo>
                    <a:pt x="554" y="78"/>
                  </a:lnTo>
                  <a:lnTo>
                    <a:pt x="540" y="66"/>
                  </a:lnTo>
                  <a:lnTo>
                    <a:pt x="526" y="60"/>
                  </a:lnTo>
                  <a:lnTo>
                    <a:pt x="482" y="42"/>
                  </a:lnTo>
                  <a:lnTo>
                    <a:pt x="446" y="28"/>
                  </a:lnTo>
                  <a:lnTo>
                    <a:pt x="406" y="16"/>
                  </a:lnTo>
                  <a:lnTo>
                    <a:pt x="362" y="6"/>
                  </a:lnTo>
                  <a:lnTo>
                    <a:pt x="338" y="2"/>
                  </a:lnTo>
                  <a:lnTo>
                    <a:pt x="316" y="0"/>
                  </a:lnTo>
                  <a:lnTo>
                    <a:pt x="292" y="0"/>
                  </a:lnTo>
                  <a:lnTo>
                    <a:pt x="270" y="0"/>
                  </a:lnTo>
                  <a:lnTo>
                    <a:pt x="250" y="4"/>
                  </a:lnTo>
                  <a:lnTo>
                    <a:pt x="230" y="10"/>
                  </a:lnTo>
                  <a:lnTo>
                    <a:pt x="188" y="24"/>
                  </a:lnTo>
                  <a:lnTo>
                    <a:pt x="144" y="40"/>
                  </a:lnTo>
                  <a:lnTo>
                    <a:pt x="122" y="50"/>
                  </a:lnTo>
                  <a:lnTo>
                    <a:pt x="102" y="62"/>
                  </a:lnTo>
                  <a:lnTo>
                    <a:pt x="82" y="76"/>
                  </a:lnTo>
                  <a:lnTo>
                    <a:pt x="62" y="92"/>
                  </a:lnTo>
                  <a:lnTo>
                    <a:pt x="44" y="110"/>
                  </a:lnTo>
                  <a:lnTo>
                    <a:pt x="30" y="132"/>
                  </a:lnTo>
                  <a:lnTo>
                    <a:pt x="18" y="158"/>
                  </a:lnTo>
                  <a:lnTo>
                    <a:pt x="8" y="188"/>
                  </a:lnTo>
                  <a:lnTo>
                    <a:pt x="2" y="222"/>
                  </a:lnTo>
                  <a:lnTo>
                    <a:pt x="0" y="262"/>
                  </a:lnTo>
                  <a:lnTo>
                    <a:pt x="2" y="306"/>
                  </a:lnTo>
                  <a:lnTo>
                    <a:pt x="8" y="356"/>
                  </a:lnTo>
                  <a:close/>
                </a:path>
              </a:pathLst>
            </a:custGeom>
            <a:solidFill>
              <a:srgbClr val="FFE52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02" name="Freeform 940">
              <a:extLst>
                <a:ext uri="{FF2B5EF4-FFF2-40B4-BE49-F238E27FC236}">
                  <a16:creationId xmlns:a16="http://schemas.microsoft.com/office/drawing/2014/main" id="{5069AE23-D66A-4E31-A8B3-B0307466BD2E}"/>
                </a:ext>
              </a:extLst>
            </p:cNvPr>
            <p:cNvSpPr>
              <a:spLocks/>
            </p:cNvSpPr>
            <p:nvPr/>
          </p:nvSpPr>
          <p:spPr bwMode="auto">
            <a:xfrm>
              <a:off x="5000" y="2332"/>
              <a:ext cx="40" cy="58"/>
            </a:xfrm>
            <a:custGeom>
              <a:avLst/>
              <a:gdLst>
                <a:gd name="T0" fmla="*/ 18 w 40"/>
                <a:gd name="T1" fmla="*/ 2 h 58"/>
                <a:gd name="T2" fmla="*/ 12 w 40"/>
                <a:gd name="T3" fmla="*/ 8 h 58"/>
                <a:gd name="T4" fmla="*/ 12 w 40"/>
                <a:gd name="T5" fmla="*/ 8 h 58"/>
                <a:gd name="T6" fmla="*/ 6 w 40"/>
                <a:gd name="T7" fmla="*/ 20 h 58"/>
                <a:gd name="T8" fmla="*/ 2 w 40"/>
                <a:gd name="T9" fmla="*/ 32 h 58"/>
                <a:gd name="T10" fmla="*/ 0 w 40"/>
                <a:gd name="T11" fmla="*/ 50 h 58"/>
                <a:gd name="T12" fmla="*/ 0 w 40"/>
                <a:gd name="T13" fmla="*/ 50 h 58"/>
                <a:gd name="T14" fmla="*/ 0 w 40"/>
                <a:gd name="T15" fmla="*/ 54 h 58"/>
                <a:gd name="T16" fmla="*/ 2 w 40"/>
                <a:gd name="T17" fmla="*/ 56 h 58"/>
                <a:gd name="T18" fmla="*/ 2 w 40"/>
                <a:gd name="T19" fmla="*/ 56 h 58"/>
                <a:gd name="T20" fmla="*/ 6 w 40"/>
                <a:gd name="T21" fmla="*/ 58 h 58"/>
                <a:gd name="T22" fmla="*/ 12 w 40"/>
                <a:gd name="T23" fmla="*/ 58 h 58"/>
                <a:gd name="T24" fmla="*/ 22 w 40"/>
                <a:gd name="T25" fmla="*/ 58 h 58"/>
                <a:gd name="T26" fmla="*/ 26 w 40"/>
                <a:gd name="T27" fmla="*/ 58 h 58"/>
                <a:gd name="T28" fmla="*/ 26 w 40"/>
                <a:gd name="T29" fmla="*/ 58 h 58"/>
                <a:gd name="T30" fmla="*/ 34 w 40"/>
                <a:gd name="T31" fmla="*/ 56 h 58"/>
                <a:gd name="T32" fmla="*/ 40 w 40"/>
                <a:gd name="T33" fmla="*/ 52 h 58"/>
                <a:gd name="T34" fmla="*/ 40 w 40"/>
                <a:gd name="T35" fmla="*/ 52 h 58"/>
                <a:gd name="T36" fmla="*/ 40 w 40"/>
                <a:gd name="T37" fmla="*/ 46 h 58"/>
                <a:gd name="T38" fmla="*/ 36 w 40"/>
                <a:gd name="T39" fmla="*/ 36 h 58"/>
                <a:gd name="T40" fmla="*/ 34 w 40"/>
                <a:gd name="T41" fmla="*/ 30 h 58"/>
                <a:gd name="T42" fmla="*/ 32 w 40"/>
                <a:gd name="T43" fmla="*/ 20 h 58"/>
                <a:gd name="T44" fmla="*/ 28 w 40"/>
                <a:gd name="T45" fmla="*/ 6 h 58"/>
                <a:gd name="T46" fmla="*/ 28 w 40"/>
                <a:gd name="T47" fmla="*/ 6 h 58"/>
                <a:gd name="T48" fmla="*/ 26 w 40"/>
                <a:gd name="T49" fmla="*/ 2 h 58"/>
                <a:gd name="T50" fmla="*/ 22 w 40"/>
                <a:gd name="T51" fmla="*/ 0 h 58"/>
                <a:gd name="T52" fmla="*/ 22 w 40"/>
                <a:gd name="T53" fmla="*/ 0 h 58"/>
                <a:gd name="T54" fmla="*/ 20 w 40"/>
                <a:gd name="T55" fmla="*/ 0 h 58"/>
                <a:gd name="T56" fmla="*/ 18 w 40"/>
                <a:gd name="T57" fmla="*/ 2 h 58"/>
                <a:gd name="T58" fmla="*/ 18 w 40"/>
                <a:gd name="T59" fmla="*/ 2 h 5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40"/>
                <a:gd name="T91" fmla="*/ 0 h 58"/>
                <a:gd name="T92" fmla="*/ 40 w 40"/>
                <a:gd name="T93" fmla="*/ 58 h 5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40" h="58">
                  <a:moveTo>
                    <a:pt x="18" y="2"/>
                  </a:moveTo>
                  <a:lnTo>
                    <a:pt x="12" y="8"/>
                  </a:lnTo>
                  <a:lnTo>
                    <a:pt x="6" y="20"/>
                  </a:lnTo>
                  <a:lnTo>
                    <a:pt x="2" y="32"/>
                  </a:lnTo>
                  <a:lnTo>
                    <a:pt x="0" y="50"/>
                  </a:lnTo>
                  <a:lnTo>
                    <a:pt x="0" y="54"/>
                  </a:lnTo>
                  <a:lnTo>
                    <a:pt x="2" y="56"/>
                  </a:lnTo>
                  <a:lnTo>
                    <a:pt x="6" y="58"/>
                  </a:lnTo>
                  <a:lnTo>
                    <a:pt x="12" y="58"/>
                  </a:lnTo>
                  <a:lnTo>
                    <a:pt x="22" y="58"/>
                  </a:lnTo>
                  <a:lnTo>
                    <a:pt x="26" y="58"/>
                  </a:lnTo>
                  <a:lnTo>
                    <a:pt x="34" y="56"/>
                  </a:lnTo>
                  <a:lnTo>
                    <a:pt x="40" y="52"/>
                  </a:lnTo>
                  <a:lnTo>
                    <a:pt x="40" y="46"/>
                  </a:lnTo>
                  <a:lnTo>
                    <a:pt x="36" y="36"/>
                  </a:lnTo>
                  <a:lnTo>
                    <a:pt x="34" y="30"/>
                  </a:lnTo>
                  <a:lnTo>
                    <a:pt x="32" y="20"/>
                  </a:lnTo>
                  <a:lnTo>
                    <a:pt x="28" y="6"/>
                  </a:lnTo>
                  <a:lnTo>
                    <a:pt x="26" y="2"/>
                  </a:lnTo>
                  <a:lnTo>
                    <a:pt x="22" y="0"/>
                  </a:lnTo>
                  <a:lnTo>
                    <a:pt x="20" y="0"/>
                  </a:lnTo>
                  <a:lnTo>
                    <a:pt x="18" y="2"/>
                  </a:lnTo>
                  <a:close/>
                </a:path>
              </a:pathLst>
            </a:custGeom>
            <a:solidFill>
              <a:srgbClr val="ECC8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03" name="Freeform 941">
              <a:extLst>
                <a:ext uri="{FF2B5EF4-FFF2-40B4-BE49-F238E27FC236}">
                  <a16:creationId xmlns:a16="http://schemas.microsoft.com/office/drawing/2014/main" id="{63950EB2-7067-4BDB-A5D0-29541313621F}"/>
                </a:ext>
              </a:extLst>
            </p:cNvPr>
            <p:cNvSpPr>
              <a:spLocks/>
            </p:cNvSpPr>
            <p:nvPr/>
          </p:nvSpPr>
          <p:spPr bwMode="auto">
            <a:xfrm>
              <a:off x="5000" y="2332"/>
              <a:ext cx="40" cy="58"/>
            </a:xfrm>
            <a:custGeom>
              <a:avLst/>
              <a:gdLst>
                <a:gd name="T0" fmla="*/ 0 w 40"/>
                <a:gd name="T1" fmla="*/ 50 h 58"/>
                <a:gd name="T2" fmla="*/ 0 w 40"/>
                <a:gd name="T3" fmla="*/ 50 h 58"/>
                <a:gd name="T4" fmla="*/ 0 w 40"/>
                <a:gd name="T5" fmla="*/ 54 h 58"/>
                <a:gd name="T6" fmla="*/ 2 w 40"/>
                <a:gd name="T7" fmla="*/ 56 h 58"/>
                <a:gd name="T8" fmla="*/ 2 w 40"/>
                <a:gd name="T9" fmla="*/ 56 h 58"/>
                <a:gd name="T10" fmla="*/ 6 w 40"/>
                <a:gd name="T11" fmla="*/ 58 h 58"/>
                <a:gd name="T12" fmla="*/ 12 w 40"/>
                <a:gd name="T13" fmla="*/ 58 h 58"/>
                <a:gd name="T14" fmla="*/ 22 w 40"/>
                <a:gd name="T15" fmla="*/ 58 h 58"/>
                <a:gd name="T16" fmla="*/ 26 w 40"/>
                <a:gd name="T17" fmla="*/ 58 h 58"/>
                <a:gd name="T18" fmla="*/ 26 w 40"/>
                <a:gd name="T19" fmla="*/ 58 h 58"/>
                <a:gd name="T20" fmla="*/ 34 w 40"/>
                <a:gd name="T21" fmla="*/ 56 h 58"/>
                <a:gd name="T22" fmla="*/ 40 w 40"/>
                <a:gd name="T23" fmla="*/ 52 h 58"/>
                <a:gd name="T24" fmla="*/ 40 w 40"/>
                <a:gd name="T25" fmla="*/ 52 h 58"/>
                <a:gd name="T26" fmla="*/ 40 w 40"/>
                <a:gd name="T27" fmla="*/ 46 h 58"/>
                <a:gd name="T28" fmla="*/ 36 w 40"/>
                <a:gd name="T29" fmla="*/ 36 h 58"/>
                <a:gd name="T30" fmla="*/ 34 w 40"/>
                <a:gd name="T31" fmla="*/ 30 h 58"/>
                <a:gd name="T32" fmla="*/ 32 w 40"/>
                <a:gd name="T33" fmla="*/ 20 h 58"/>
                <a:gd name="T34" fmla="*/ 28 w 40"/>
                <a:gd name="T35" fmla="*/ 6 h 58"/>
                <a:gd name="T36" fmla="*/ 28 w 40"/>
                <a:gd name="T37" fmla="*/ 6 h 58"/>
                <a:gd name="T38" fmla="*/ 26 w 40"/>
                <a:gd name="T39" fmla="*/ 2 h 58"/>
                <a:gd name="T40" fmla="*/ 22 w 40"/>
                <a:gd name="T41" fmla="*/ 0 h 58"/>
                <a:gd name="T42" fmla="*/ 22 w 40"/>
                <a:gd name="T43" fmla="*/ 0 h 58"/>
                <a:gd name="T44" fmla="*/ 20 w 40"/>
                <a:gd name="T45" fmla="*/ 0 h 58"/>
                <a:gd name="T46" fmla="*/ 18 w 40"/>
                <a:gd name="T47" fmla="*/ 2 h 58"/>
                <a:gd name="T48" fmla="*/ 12 w 40"/>
                <a:gd name="T49" fmla="*/ 8 h 58"/>
                <a:gd name="T50" fmla="*/ 12 w 40"/>
                <a:gd name="T51" fmla="*/ 8 h 58"/>
                <a:gd name="T52" fmla="*/ 6 w 40"/>
                <a:gd name="T53" fmla="*/ 20 h 58"/>
                <a:gd name="T54" fmla="*/ 4 w 40"/>
                <a:gd name="T55" fmla="*/ 32 h 58"/>
                <a:gd name="T56" fmla="*/ 0 w 40"/>
                <a:gd name="T57" fmla="*/ 50 h 58"/>
                <a:gd name="T58" fmla="*/ 0 w 40"/>
                <a:gd name="T59" fmla="*/ 50 h 5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40"/>
                <a:gd name="T91" fmla="*/ 0 h 58"/>
                <a:gd name="T92" fmla="*/ 40 w 40"/>
                <a:gd name="T93" fmla="*/ 58 h 5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40" h="58">
                  <a:moveTo>
                    <a:pt x="0" y="50"/>
                  </a:moveTo>
                  <a:lnTo>
                    <a:pt x="0" y="50"/>
                  </a:lnTo>
                  <a:lnTo>
                    <a:pt x="0" y="54"/>
                  </a:lnTo>
                  <a:lnTo>
                    <a:pt x="2" y="56"/>
                  </a:lnTo>
                  <a:lnTo>
                    <a:pt x="6" y="58"/>
                  </a:lnTo>
                  <a:lnTo>
                    <a:pt x="12" y="58"/>
                  </a:lnTo>
                  <a:lnTo>
                    <a:pt x="22" y="58"/>
                  </a:lnTo>
                  <a:lnTo>
                    <a:pt x="26" y="58"/>
                  </a:lnTo>
                  <a:lnTo>
                    <a:pt x="34" y="56"/>
                  </a:lnTo>
                  <a:lnTo>
                    <a:pt x="40" y="52"/>
                  </a:lnTo>
                  <a:lnTo>
                    <a:pt x="40" y="46"/>
                  </a:lnTo>
                  <a:lnTo>
                    <a:pt x="36" y="36"/>
                  </a:lnTo>
                  <a:lnTo>
                    <a:pt x="34" y="30"/>
                  </a:lnTo>
                  <a:lnTo>
                    <a:pt x="32" y="20"/>
                  </a:lnTo>
                  <a:lnTo>
                    <a:pt x="28" y="6"/>
                  </a:lnTo>
                  <a:lnTo>
                    <a:pt x="26" y="2"/>
                  </a:lnTo>
                  <a:lnTo>
                    <a:pt x="22" y="0"/>
                  </a:lnTo>
                  <a:lnTo>
                    <a:pt x="20" y="0"/>
                  </a:lnTo>
                  <a:lnTo>
                    <a:pt x="18" y="2"/>
                  </a:lnTo>
                  <a:lnTo>
                    <a:pt x="12" y="8"/>
                  </a:lnTo>
                  <a:lnTo>
                    <a:pt x="6" y="20"/>
                  </a:lnTo>
                  <a:lnTo>
                    <a:pt x="4" y="32"/>
                  </a:lnTo>
                  <a:lnTo>
                    <a:pt x="0" y="50"/>
                  </a:lnTo>
                  <a:close/>
                </a:path>
              </a:pathLst>
            </a:custGeom>
            <a:solidFill>
              <a:srgbClr val="ECC9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04" name="Freeform 942">
              <a:extLst>
                <a:ext uri="{FF2B5EF4-FFF2-40B4-BE49-F238E27FC236}">
                  <a16:creationId xmlns:a16="http://schemas.microsoft.com/office/drawing/2014/main" id="{DCCA2484-8450-41C7-B7CD-266C3C60DDA0}"/>
                </a:ext>
              </a:extLst>
            </p:cNvPr>
            <p:cNvSpPr>
              <a:spLocks/>
            </p:cNvSpPr>
            <p:nvPr/>
          </p:nvSpPr>
          <p:spPr bwMode="auto">
            <a:xfrm>
              <a:off x="5000" y="2334"/>
              <a:ext cx="40" cy="56"/>
            </a:xfrm>
            <a:custGeom>
              <a:avLst/>
              <a:gdLst>
                <a:gd name="T0" fmla="*/ 0 w 40"/>
                <a:gd name="T1" fmla="*/ 48 h 56"/>
                <a:gd name="T2" fmla="*/ 0 w 40"/>
                <a:gd name="T3" fmla="*/ 48 h 56"/>
                <a:gd name="T4" fmla="*/ 2 w 40"/>
                <a:gd name="T5" fmla="*/ 52 h 56"/>
                <a:gd name="T6" fmla="*/ 2 w 40"/>
                <a:gd name="T7" fmla="*/ 54 h 56"/>
                <a:gd name="T8" fmla="*/ 2 w 40"/>
                <a:gd name="T9" fmla="*/ 54 h 56"/>
                <a:gd name="T10" fmla="*/ 6 w 40"/>
                <a:gd name="T11" fmla="*/ 56 h 56"/>
                <a:gd name="T12" fmla="*/ 12 w 40"/>
                <a:gd name="T13" fmla="*/ 56 h 56"/>
                <a:gd name="T14" fmla="*/ 22 w 40"/>
                <a:gd name="T15" fmla="*/ 56 h 56"/>
                <a:gd name="T16" fmla="*/ 26 w 40"/>
                <a:gd name="T17" fmla="*/ 56 h 56"/>
                <a:gd name="T18" fmla="*/ 26 w 40"/>
                <a:gd name="T19" fmla="*/ 56 h 56"/>
                <a:gd name="T20" fmla="*/ 34 w 40"/>
                <a:gd name="T21" fmla="*/ 54 h 56"/>
                <a:gd name="T22" fmla="*/ 38 w 40"/>
                <a:gd name="T23" fmla="*/ 50 h 56"/>
                <a:gd name="T24" fmla="*/ 38 w 40"/>
                <a:gd name="T25" fmla="*/ 50 h 56"/>
                <a:gd name="T26" fmla="*/ 40 w 40"/>
                <a:gd name="T27" fmla="*/ 44 h 56"/>
                <a:gd name="T28" fmla="*/ 36 w 40"/>
                <a:gd name="T29" fmla="*/ 34 h 56"/>
                <a:gd name="T30" fmla="*/ 34 w 40"/>
                <a:gd name="T31" fmla="*/ 28 h 56"/>
                <a:gd name="T32" fmla="*/ 32 w 40"/>
                <a:gd name="T33" fmla="*/ 18 h 56"/>
                <a:gd name="T34" fmla="*/ 28 w 40"/>
                <a:gd name="T35" fmla="*/ 4 h 56"/>
                <a:gd name="T36" fmla="*/ 28 w 40"/>
                <a:gd name="T37" fmla="*/ 4 h 56"/>
                <a:gd name="T38" fmla="*/ 26 w 40"/>
                <a:gd name="T39" fmla="*/ 2 h 56"/>
                <a:gd name="T40" fmla="*/ 22 w 40"/>
                <a:gd name="T41" fmla="*/ 0 h 56"/>
                <a:gd name="T42" fmla="*/ 22 w 40"/>
                <a:gd name="T43" fmla="*/ 0 h 56"/>
                <a:gd name="T44" fmla="*/ 20 w 40"/>
                <a:gd name="T45" fmla="*/ 0 h 56"/>
                <a:gd name="T46" fmla="*/ 18 w 40"/>
                <a:gd name="T47" fmla="*/ 2 h 56"/>
                <a:gd name="T48" fmla="*/ 12 w 40"/>
                <a:gd name="T49" fmla="*/ 8 h 56"/>
                <a:gd name="T50" fmla="*/ 12 w 40"/>
                <a:gd name="T51" fmla="*/ 8 h 56"/>
                <a:gd name="T52" fmla="*/ 6 w 40"/>
                <a:gd name="T53" fmla="*/ 18 h 56"/>
                <a:gd name="T54" fmla="*/ 4 w 40"/>
                <a:gd name="T55" fmla="*/ 30 h 56"/>
                <a:gd name="T56" fmla="*/ 0 w 40"/>
                <a:gd name="T57" fmla="*/ 48 h 56"/>
                <a:gd name="T58" fmla="*/ 0 w 40"/>
                <a:gd name="T59" fmla="*/ 48 h 5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40"/>
                <a:gd name="T91" fmla="*/ 0 h 56"/>
                <a:gd name="T92" fmla="*/ 40 w 40"/>
                <a:gd name="T93" fmla="*/ 56 h 5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40" h="56">
                  <a:moveTo>
                    <a:pt x="0" y="48"/>
                  </a:moveTo>
                  <a:lnTo>
                    <a:pt x="0" y="48"/>
                  </a:lnTo>
                  <a:lnTo>
                    <a:pt x="2" y="52"/>
                  </a:lnTo>
                  <a:lnTo>
                    <a:pt x="2" y="54"/>
                  </a:lnTo>
                  <a:lnTo>
                    <a:pt x="6" y="56"/>
                  </a:lnTo>
                  <a:lnTo>
                    <a:pt x="12" y="56"/>
                  </a:lnTo>
                  <a:lnTo>
                    <a:pt x="22" y="56"/>
                  </a:lnTo>
                  <a:lnTo>
                    <a:pt x="26" y="56"/>
                  </a:lnTo>
                  <a:lnTo>
                    <a:pt x="34" y="54"/>
                  </a:lnTo>
                  <a:lnTo>
                    <a:pt x="38" y="50"/>
                  </a:lnTo>
                  <a:lnTo>
                    <a:pt x="40" y="44"/>
                  </a:lnTo>
                  <a:lnTo>
                    <a:pt x="36" y="34"/>
                  </a:lnTo>
                  <a:lnTo>
                    <a:pt x="34" y="28"/>
                  </a:lnTo>
                  <a:lnTo>
                    <a:pt x="32" y="18"/>
                  </a:lnTo>
                  <a:lnTo>
                    <a:pt x="28" y="4"/>
                  </a:lnTo>
                  <a:lnTo>
                    <a:pt x="26" y="2"/>
                  </a:lnTo>
                  <a:lnTo>
                    <a:pt x="22" y="0"/>
                  </a:lnTo>
                  <a:lnTo>
                    <a:pt x="20" y="0"/>
                  </a:lnTo>
                  <a:lnTo>
                    <a:pt x="18" y="2"/>
                  </a:lnTo>
                  <a:lnTo>
                    <a:pt x="12" y="8"/>
                  </a:lnTo>
                  <a:lnTo>
                    <a:pt x="6" y="18"/>
                  </a:lnTo>
                  <a:lnTo>
                    <a:pt x="4" y="30"/>
                  </a:lnTo>
                  <a:lnTo>
                    <a:pt x="0" y="48"/>
                  </a:lnTo>
                  <a:close/>
                </a:path>
              </a:pathLst>
            </a:custGeom>
            <a:solidFill>
              <a:srgbClr val="ECCAA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05" name="Freeform 943">
              <a:extLst>
                <a:ext uri="{FF2B5EF4-FFF2-40B4-BE49-F238E27FC236}">
                  <a16:creationId xmlns:a16="http://schemas.microsoft.com/office/drawing/2014/main" id="{C04D0BF9-0477-4A78-B7B8-80056A94B3C2}"/>
                </a:ext>
              </a:extLst>
            </p:cNvPr>
            <p:cNvSpPr>
              <a:spLocks/>
            </p:cNvSpPr>
            <p:nvPr/>
          </p:nvSpPr>
          <p:spPr bwMode="auto">
            <a:xfrm>
              <a:off x="5002" y="2334"/>
              <a:ext cx="38" cy="56"/>
            </a:xfrm>
            <a:custGeom>
              <a:avLst/>
              <a:gdLst>
                <a:gd name="T0" fmla="*/ 0 w 38"/>
                <a:gd name="T1" fmla="*/ 48 h 56"/>
                <a:gd name="T2" fmla="*/ 0 w 38"/>
                <a:gd name="T3" fmla="*/ 48 h 56"/>
                <a:gd name="T4" fmla="*/ 0 w 38"/>
                <a:gd name="T5" fmla="*/ 52 h 56"/>
                <a:gd name="T6" fmla="*/ 0 w 38"/>
                <a:gd name="T7" fmla="*/ 54 h 56"/>
                <a:gd name="T8" fmla="*/ 0 w 38"/>
                <a:gd name="T9" fmla="*/ 54 h 56"/>
                <a:gd name="T10" fmla="*/ 6 w 38"/>
                <a:gd name="T11" fmla="*/ 56 h 56"/>
                <a:gd name="T12" fmla="*/ 10 w 38"/>
                <a:gd name="T13" fmla="*/ 56 h 56"/>
                <a:gd name="T14" fmla="*/ 22 w 38"/>
                <a:gd name="T15" fmla="*/ 56 h 56"/>
                <a:gd name="T16" fmla="*/ 24 w 38"/>
                <a:gd name="T17" fmla="*/ 56 h 56"/>
                <a:gd name="T18" fmla="*/ 24 w 38"/>
                <a:gd name="T19" fmla="*/ 56 h 56"/>
                <a:gd name="T20" fmla="*/ 32 w 38"/>
                <a:gd name="T21" fmla="*/ 54 h 56"/>
                <a:gd name="T22" fmla="*/ 36 w 38"/>
                <a:gd name="T23" fmla="*/ 50 h 56"/>
                <a:gd name="T24" fmla="*/ 36 w 38"/>
                <a:gd name="T25" fmla="*/ 50 h 56"/>
                <a:gd name="T26" fmla="*/ 38 w 38"/>
                <a:gd name="T27" fmla="*/ 44 h 56"/>
                <a:gd name="T28" fmla="*/ 34 w 38"/>
                <a:gd name="T29" fmla="*/ 34 h 56"/>
                <a:gd name="T30" fmla="*/ 32 w 38"/>
                <a:gd name="T31" fmla="*/ 30 h 56"/>
                <a:gd name="T32" fmla="*/ 30 w 38"/>
                <a:gd name="T33" fmla="*/ 20 h 56"/>
                <a:gd name="T34" fmla="*/ 26 w 38"/>
                <a:gd name="T35" fmla="*/ 6 h 56"/>
                <a:gd name="T36" fmla="*/ 26 w 38"/>
                <a:gd name="T37" fmla="*/ 6 h 56"/>
                <a:gd name="T38" fmla="*/ 24 w 38"/>
                <a:gd name="T39" fmla="*/ 2 h 56"/>
                <a:gd name="T40" fmla="*/ 20 w 38"/>
                <a:gd name="T41" fmla="*/ 0 h 56"/>
                <a:gd name="T42" fmla="*/ 20 w 38"/>
                <a:gd name="T43" fmla="*/ 0 h 56"/>
                <a:gd name="T44" fmla="*/ 18 w 38"/>
                <a:gd name="T45" fmla="*/ 0 h 56"/>
                <a:gd name="T46" fmla="*/ 16 w 38"/>
                <a:gd name="T47" fmla="*/ 2 h 56"/>
                <a:gd name="T48" fmla="*/ 10 w 38"/>
                <a:gd name="T49" fmla="*/ 8 h 56"/>
                <a:gd name="T50" fmla="*/ 10 w 38"/>
                <a:gd name="T51" fmla="*/ 8 h 56"/>
                <a:gd name="T52" fmla="*/ 6 w 38"/>
                <a:gd name="T53" fmla="*/ 18 h 56"/>
                <a:gd name="T54" fmla="*/ 2 w 38"/>
                <a:gd name="T55" fmla="*/ 30 h 56"/>
                <a:gd name="T56" fmla="*/ 0 w 38"/>
                <a:gd name="T57" fmla="*/ 48 h 56"/>
                <a:gd name="T58" fmla="*/ 0 w 38"/>
                <a:gd name="T59" fmla="*/ 48 h 5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8"/>
                <a:gd name="T91" fmla="*/ 0 h 56"/>
                <a:gd name="T92" fmla="*/ 38 w 38"/>
                <a:gd name="T93" fmla="*/ 56 h 5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8" h="56">
                  <a:moveTo>
                    <a:pt x="0" y="48"/>
                  </a:moveTo>
                  <a:lnTo>
                    <a:pt x="0" y="48"/>
                  </a:lnTo>
                  <a:lnTo>
                    <a:pt x="0" y="52"/>
                  </a:lnTo>
                  <a:lnTo>
                    <a:pt x="0" y="54"/>
                  </a:lnTo>
                  <a:lnTo>
                    <a:pt x="6" y="56"/>
                  </a:lnTo>
                  <a:lnTo>
                    <a:pt x="10" y="56"/>
                  </a:lnTo>
                  <a:lnTo>
                    <a:pt x="22" y="56"/>
                  </a:lnTo>
                  <a:lnTo>
                    <a:pt x="24" y="56"/>
                  </a:lnTo>
                  <a:lnTo>
                    <a:pt x="32" y="54"/>
                  </a:lnTo>
                  <a:lnTo>
                    <a:pt x="36" y="50"/>
                  </a:lnTo>
                  <a:lnTo>
                    <a:pt x="38" y="44"/>
                  </a:lnTo>
                  <a:lnTo>
                    <a:pt x="34" y="34"/>
                  </a:lnTo>
                  <a:lnTo>
                    <a:pt x="32" y="30"/>
                  </a:lnTo>
                  <a:lnTo>
                    <a:pt x="30" y="20"/>
                  </a:lnTo>
                  <a:lnTo>
                    <a:pt x="26" y="6"/>
                  </a:lnTo>
                  <a:lnTo>
                    <a:pt x="24" y="2"/>
                  </a:lnTo>
                  <a:lnTo>
                    <a:pt x="20" y="0"/>
                  </a:lnTo>
                  <a:lnTo>
                    <a:pt x="18" y="0"/>
                  </a:lnTo>
                  <a:lnTo>
                    <a:pt x="16" y="2"/>
                  </a:lnTo>
                  <a:lnTo>
                    <a:pt x="10" y="8"/>
                  </a:lnTo>
                  <a:lnTo>
                    <a:pt x="6" y="18"/>
                  </a:lnTo>
                  <a:lnTo>
                    <a:pt x="2" y="30"/>
                  </a:lnTo>
                  <a:lnTo>
                    <a:pt x="0" y="48"/>
                  </a:lnTo>
                  <a:close/>
                </a:path>
              </a:pathLst>
            </a:custGeom>
            <a:solidFill>
              <a:srgbClr val="EDCBA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06" name="Freeform 944">
              <a:extLst>
                <a:ext uri="{FF2B5EF4-FFF2-40B4-BE49-F238E27FC236}">
                  <a16:creationId xmlns:a16="http://schemas.microsoft.com/office/drawing/2014/main" id="{8AF81AEC-86A2-432A-870A-0C465735196F}"/>
                </a:ext>
              </a:extLst>
            </p:cNvPr>
            <p:cNvSpPr>
              <a:spLocks/>
            </p:cNvSpPr>
            <p:nvPr/>
          </p:nvSpPr>
          <p:spPr bwMode="auto">
            <a:xfrm>
              <a:off x="5002" y="2336"/>
              <a:ext cx="38" cy="54"/>
            </a:xfrm>
            <a:custGeom>
              <a:avLst/>
              <a:gdLst>
                <a:gd name="T0" fmla="*/ 0 w 38"/>
                <a:gd name="T1" fmla="*/ 46 h 54"/>
                <a:gd name="T2" fmla="*/ 0 w 38"/>
                <a:gd name="T3" fmla="*/ 46 h 54"/>
                <a:gd name="T4" fmla="*/ 0 w 38"/>
                <a:gd name="T5" fmla="*/ 50 h 54"/>
                <a:gd name="T6" fmla="*/ 2 w 38"/>
                <a:gd name="T7" fmla="*/ 52 h 54"/>
                <a:gd name="T8" fmla="*/ 2 w 38"/>
                <a:gd name="T9" fmla="*/ 52 h 54"/>
                <a:gd name="T10" fmla="*/ 6 w 38"/>
                <a:gd name="T11" fmla="*/ 52 h 54"/>
                <a:gd name="T12" fmla="*/ 10 w 38"/>
                <a:gd name="T13" fmla="*/ 54 h 54"/>
                <a:gd name="T14" fmla="*/ 22 w 38"/>
                <a:gd name="T15" fmla="*/ 54 h 54"/>
                <a:gd name="T16" fmla="*/ 24 w 38"/>
                <a:gd name="T17" fmla="*/ 54 h 54"/>
                <a:gd name="T18" fmla="*/ 24 w 38"/>
                <a:gd name="T19" fmla="*/ 54 h 54"/>
                <a:gd name="T20" fmla="*/ 32 w 38"/>
                <a:gd name="T21" fmla="*/ 52 h 54"/>
                <a:gd name="T22" fmla="*/ 36 w 38"/>
                <a:gd name="T23" fmla="*/ 48 h 54"/>
                <a:gd name="T24" fmla="*/ 36 w 38"/>
                <a:gd name="T25" fmla="*/ 48 h 54"/>
                <a:gd name="T26" fmla="*/ 38 w 38"/>
                <a:gd name="T27" fmla="*/ 42 h 54"/>
                <a:gd name="T28" fmla="*/ 34 w 38"/>
                <a:gd name="T29" fmla="*/ 34 h 54"/>
                <a:gd name="T30" fmla="*/ 32 w 38"/>
                <a:gd name="T31" fmla="*/ 28 h 54"/>
                <a:gd name="T32" fmla="*/ 30 w 38"/>
                <a:gd name="T33" fmla="*/ 18 h 54"/>
                <a:gd name="T34" fmla="*/ 26 w 38"/>
                <a:gd name="T35" fmla="*/ 4 h 54"/>
                <a:gd name="T36" fmla="*/ 26 w 38"/>
                <a:gd name="T37" fmla="*/ 4 h 54"/>
                <a:gd name="T38" fmla="*/ 24 w 38"/>
                <a:gd name="T39" fmla="*/ 0 h 54"/>
                <a:gd name="T40" fmla="*/ 20 w 38"/>
                <a:gd name="T41" fmla="*/ 0 h 54"/>
                <a:gd name="T42" fmla="*/ 20 w 38"/>
                <a:gd name="T43" fmla="*/ 0 h 54"/>
                <a:gd name="T44" fmla="*/ 18 w 38"/>
                <a:gd name="T45" fmla="*/ 0 h 54"/>
                <a:gd name="T46" fmla="*/ 16 w 38"/>
                <a:gd name="T47" fmla="*/ 0 h 54"/>
                <a:gd name="T48" fmla="*/ 12 w 38"/>
                <a:gd name="T49" fmla="*/ 6 h 54"/>
                <a:gd name="T50" fmla="*/ 12 w 38"/>
                <a:gd name="T51" fmla="*/ 6 h 54"/>
                <a:gd name="T52" fmla="*/ 6 w 38"/>
                <a:gd name="T53" fmla="*/ 18 h 54"/>
                <a:gd name="T54" fmla="*/ 2 w 38"/>
                <a:gd name="T55" fmla="*/ 28 h 54"/>
                <a:gd name="T56" fmla="*/ 0 w 38"/>
                <a:gd name="T57" fmla="*/ 46 h 54"/>
                <a:gd name="T58" fmla="*/ 0 w 38"/>
                <a:gd name="T59" fmla="*/ 46 h 5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8"/>
                <a:gd name="T91" fmla="*/ 0 h 54"/>
                <a:gd name="T92" fmla="*/ 38 w 38"/>
                <a:gd name="T93" fmla="*/ 54 h 5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8" h="54">
                  <a:moveTo>
                    <a:pt x="0" y="46"/>
                  </a:moveTo>
                  <a:lnTo>
                    <a:pt x="0" y="46"/>
                  </a:lnTo>
                  <a:lnTo>
                    <a:pt x="0" y="50"/>
                  </a:lnTo>
                  <a:lnTo>
                    <a:pt x="2" y="52"/>
                  </a:lnTo>
                  <a:lnTo>
                    <a:pt x="6" y="52"/>
                  </a:lnTo>
                  <a:lnTo>
                    <a:pt x="10" y="54"/>
                  </a:lnTo>
                  <a:lnTo>
                    <a:pt x="22" y="54"/>
                  </a:lnTo>
                  <a:lnTo>
                    <a:pt x="24" y="54"/>
                  </a:lnTo>
                  <a:lnTo>
                    <a:pt x="32" y="52"/>
                  </a:lnTo>
                  <a:lnTo>
                    <a:pt x="36" y="48"/>
                  </a:lnTo>
                  <a:lnTo>
                    <a:pt x="38" y="42"/>
                  </a:lnTo>
                  <a:lnTo>
                    <a:pt x="34" y="34"/>
                  </a:lnTo>
                  <a:lnTo>
                    <a:pt x="32" y="28"/>
                  </a:lnTo>
                  <a:lnTo>
                    <a:pt x="30" y="18"/>
                  </a:lnTo>
                  <a:lnTo>
                    <a:pt x="26" y="4"/>
                  </a:lnTo>
                  <a:lnTo>
                    <a:pt x="24" y="0"/>
                  </a:lnTo>
                  <a:lnTo>
                    <a:pt x="20" y="0"/>
                  </a:lnTo>
                  <a:lnTo>
                    <a:pt x="18" y="0"/>
                  </a:lnTo>
                  <a:lnTo>
                    <a:pt x="16" y="0"/>
                  </a:lnTo>
                  <a:lnTo>
                    <a:pt x="12" y="6"/>
                  </a:lnTo>
                  <a:lnTo>
                    <a:pt x="6" y="18"/>
                  </a:lnTo>
                  <a:lnTo>
                    <a:pt x="2" y="28"/>
                  </a:lnTo>
                  <a:lnTo>
                    <a:pt x="0" y="46"/>
                  </a:lnTo>
                  <a:close/>
                </a:path>
              </a:pathLst>
            </a:custGeom>
            <a:solidFill>
              <a:srgbClr val="EDCCA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07" name="Freeform 945">
              <a:extLst>
                <a:ext uri="{FF2B5EF4-FFF2-40B4-BE49-F238E27FC236}">
                  <a16:creationId xmlns:a16="http://schemas.microsoft.com/office/drawing/2014/main" id="{1A5C1041-2F52-4332-A4E5-1D830F639BF9}"/>
                </a:ext>
              </a:extLst>
            </p:cNvPr>
            <p:cNvSpPr>
              <a:spLocks/>
            </p:cNvSpPr>
            <p:nvPr/>
          </p:nvSpPr>
          <p:spPr bwMode="auto">
            <a:xfrm>
              <a:off x="5002" y="2336"/>
              <a:ext cx="36" cy="54"/>
            </a:xfrm>
            <a:custGeom>
              <a:avLst/>
              <a:gdLst>
                <a:gd name="T0" fmla="*/ 0 w 36"/>
                <a:gd name="T1" fmla="*/ 46 h 54"/>
                <a:gd name="T2" fmla="*/ 0 w 36"/>
                <a:gd name="T3" fmla="*/ 46 h 54"/>
                <a:gd name="T4" fmla="*/ 0 w 36"/>
                <a:gd name="T5" fmla="*/ 48 h 54"/>
                <a:gd name="T6" fmla="*/ 2 w 36"/>
                <a:gd name="T7" fmla="*/ 50 h 54"/>
                <a:gd name="T8" fmla="*/ 2 w 36"/>
                <a:gd name="T9" fmla="*/ 50 h 54"/>
                <a:gd name="T10" fmla="*/ 6 w 36"/>
                <a:gd name="T11" fmla="*/ 52 h 54"/>
                <a:gd name="T12" fmla="*/ 10 w 36"/>
                <a:gd name="T13" fmla="*/ 54 h 54"/>
                <a:gd name="T14" fmla="*/ 22 w 36"/>
                <a:gd name="T15" fmla="*/ 52 h 54"/>
                <a:gd name="T16" fmla="*/ 24 w 36"/>
                <a:gd name="T17" fmla="*/ 52 h 54"/>
                <a:gd name="T18" fmla="*/ 24 w 36"/>
                <a:gd name="T19" fmla="*/ 52 h 54"/>
                <a:gd name="T20" fmla="*/ 32 w 36"/>
                <a:gd name="T21" fmla="*/ 52 h 54"/>
                <a:gd name="T22" fmla="*/ 36 w 36"/>
                <a:gd name="T23" fmla="*/ 48 h 54"/>
                <a:gd name="T24" fmla="*/ 36 w 36"/>
                <a:gd name="T25" fmla="*/ 48 h 54"/>
                <a:gd name="T26" fmla="*/ 36 w 36"/>
                <a:gd name="T27" fmla="*/ 42 h 54"/>
                <a:gd name="T28" fmla="*/ 34 w 36"/>
                <a:gd name="T29" fmla="*/ 34 h 54"/>
                <a:gd name="T30" fmla="*/ 32 w 36"/>
                <a:gd name="T31" fmla="*/ 28 h 54"/>
                <a:gd name="T32" fmla="*/ 30 w 36"/>
                <a:gd name="T33" fmla="*/ 18 h 54"/>
                <a:gd name="T34" fmla="*/ 26 w 36"/>
                <a:gd name="T35" fmla="*/ 4 h 54"/>
                <a:gd name="T36" fmla="*/ 26 w 36"/>
                <a:gd name="T37" fmla="*/ 4 h 54"/>
                <a:gd name="T38" fmla="*/ 24 w 36"/>
                <a:gd name="T39" fmla="*/ 2 h 54"/>
                <a:gd name="T40" fmla="*/ 22 w 36"/>
                <a:gd name="T41" fmla="*/ 0 h 54"/>
                <a:gd name="T42" fmla="*/ 22 w 36"/>
                <a:gd name="T43" fmla="*/ 0 h 54"/>
                <a:gd name="T44" fmla="*/ 16 w 36"/>
                <a:gd name="T45" fmla="*/ 2 h 54"/>
                <a:gd name="T46" fmla="*/ 12 w 36"/>
                <a:gd name="T47" fmla="*/ 8 h 54"/>
                <a:gd name="T48" fmla="*/ 12 w 36"/>
                <a:gd name="T49" fmla="*/ 8 h 54"/>
                <a:gd name="T50" fmla="*/ 6 w 36"/>
                <a:gd name="T51" fmla="*/ 18 h 54"/>
                <a:gd name="T52" fmla="*/ 2 w 36"/>
                <a:gd name="T53" fmla="*/ 30 h 54"/>
                <a:gd name="T54" fmla="*/ 0 w 36"/>
                <a:gd name="T55" fmla="*/ 46 h 54"/>
                <a:gd name="T56" fmla="*/ 0 w 36"/>
                <a:gd name="T57" fmla="*/ 46 h 5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6"/>
                <a:gd name="T88" fmla="*/ 0 h 54"/>
                <a:gd name="T89" fmla="*/ 36 w 36"/>
                <a:gd name="T90" fmla="*/ 54 h 5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6" h="54">
                  <a:moveTo>
                    <a:pt x="0" y="46"/>
                  </a:moveTo>
                  <a:lnTo>
                    <a:pt x="0" y="46"/>
                  </a:lnTo>
                  <a:lnTo>
                    <a:pt x="0" y="48"/>
                  </a:lnTo>
                  <a:lnTo>
                    <a:pt x="2" y="50"/>
                  </a:lnTo>
                  <a:lnTo>
                    <a:pt x="6" y="52"/>
                  </a:lnTo>
                  <a:lnTo>
                    <a:pt x="10" y="54"/>
                  </a:lnTo>
                  <a:lnTo>
                    <a:pt x="22" y="52"/>
                  </a:lnTo>
                  <a:lnTo>
                    <a:pt x="24" y="52"/>
                  </a:lnTo>
                  <a:lnTo>
                    <a:pt x="32" y="52"/>
                  </a:lnTo>
                  <a:lnTo>
                    <a:pt x="36" y="48"/>
                  </a:lnTo>
                  <a:lnTo>
                    <a:pt x="36" y="42"/>
                  </a:lnTo>
                  <a:lnTo>
                    <a:pt x="34" y="34"/>
                  </a:lnTo>
                  <a:lnTo>
                    <a:pt x="32" y="28"/>
                  </a:lnTo>
                  <a:lnTo>
                    <a:pt x="30" y="18"/>
                  </a:lnTo>
                  <a:lnTo>
                    <a:pt x="26" y="4"/>
                  </a:lnTo>
                  <a:lnTo>
                    <a:pt x="24" y="2"/>
                  </a:lnTo>
                  <a:lnTo>
                    <a:pt x="22" y="0"/>
                  </a:lnTo>
                  <a:lnTo>
                    <a:pt x="16" y="2"/>
                  </a:lnTo>
                  <a:lnTo>
                    <a:pt x="12" y="8"/>
                  </a:lnTo>
                  <a:lnTo>
                    <a:pt x="6" y="18"/>
                  </a:lnTo>
                  <a:lnTo>
                    <a:pt x="2" y="30"/>
                  </a:lnTo>
                  <a:lnTo>
                    <a:pt x="0" y="46"/>
                  </a:lnTo>
                  <a:close/>
                </a:path>
              </a:pathLst>
            </a:custGeom>
            <a:solidFill>
              <a:srgbClr val="EDCDA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08" name="Freeform 946">
              <a:extLst>
                <a:ext uri="{FF2B5EF4-FFF2-40B4-BE49-F238E27FC236}">
                  <a16:creationId xmlns:a16="http://schemas.microsoft.com/office/drawing/2014/main" id="{31151B20-3696-4399-B20D-26B754BA3EAC}"/>
                </a:ext>
              </a:extLst>
            </p:cNvPr>
            <p:cNvSpPr>
              <a:spLocks/>
            </p:cNvSpPr>
            <p:nvPr/>
          </p:nvSpPr>
          <p:spPr bwMode="auto">
            <a:xfrm>
              <a:off x="5002" y="2336"/>
              <a:ext cx="36" cy="54"/>
            </a:xfrm>
            <a:custGeom>
              <a:avLst/>
              <a:gdLst>
                <a:gd name="T0" fmla="*/ 0 w 36"/>
                <a:gd name="T1" fmla="*/ 46 h 54"/>
                <a:gd name="T2" fmla="*/ 0 w 36"/>
                <a:gd name="T3" fmla="*/ 46 h 54"/>
                <a:gd name="T4" fmla="*/ 0 w 36"/>
                <a:gd name="T5" fmla="*/ 48 h 54"/>
                <a:gd name="T6" fmla="*/ 2 w 36"/>
                <a:gd name="T7" fmla="*/ 50 h 54"/>
                <a:gd name="T8" fmla="*/ 2 w 36"/>
                <a:gd name="T9" fmla="*/ 50 h 54"/>
                <a:gd name="T10" fmla="*/ 6 w 36"/>
                <a:gd name="T11" fmla="*/ 52 h 54"/>
                <a:gd name="T12" fmla="*/ 10 w 36"/>
                <a:gd name="T13" fmla="*/ 54 h 54"/>
                <a:gd name="T14" fmla="*/ 22 w 36"/>
                <a:gd name="T15" fmla="*/ 52 h 54"/>
                <a:gd name="T16" fmla="*/ 24 w 36"/>
                <a:gd name="T17" fmla="*/ 52 h 54"/>
                <a:gd name="T18" fmla="*/ 24 w 36"/>
                <a:gd name="T19" fmla="*/ 52 h 54"/>
                <a:gd name="T20" fmla="*/ 32 w 36"/>
                <a:gd name="T21" fmla="*/ 50 h 54"/>
                <a:gd name="T22" fmla="*/ 36 w 36"/>
                <a:gd name="T23" fmla="*/ 48 h 54"/>
                <a:gd name="T24" fmla="*/ 36 w 36"/>
                <a:gd name="T25" fmla="*/ 48 h 54"/>
                <a:gd name="T26" fmla="*/ 36 w 36"/>
                <a:gd name="T27" fmla="*/ 42 h 54"/>
                <a:gd name="T28" fmla="*/ 34 w 36"/>
                <a:gd name="T29" fmla="*/ 34 h 54"/>
                <a:gd name="T30" fmla="*/ 32 w 36"/>
                <a:gd name="T31" fmla="*/ 28 h 54"/>
                <a:gd name="T32" fmla="*/ 30 w 36"/>
                <a:gd name="T33" fmla="*/ 18 h 54"/>
                <a:gd name="T34" fmla="*/ 26 w 36"/>
                <a:gd name="T35" fmla="*/ 6 h 54"/>
                <a:gd name="T36" fmla="*/ 26 w 36"/>
                <a:gd name="T37" fmla="*/ 6 h 54"/>
                <a:gd name="T38" fmla="*/ 24 w 36"/>
                <a:gd name="T39" fmla="*/ 2 h 54"/>
                <a:gd name="T40" fmla="*/ 22 w 36"/>
                <a:gd name="T41" fmla="*/ 0 h 54"/>
                <a:gd name="T42" fmla="*/ 22 w 36"/>
                <a:gd name="T43" fmla="*/ 0 h 54"/>
                <a:gd name="T44" fmla="*/ 16 w 36"/>
                <a:gd name="T45" fmla="*/ 2 h 54"/>
                <a:gd name="T46" fmla="*/ 12 w 36"/>
                <a:gd name="T47" fmla="*/ 8 h 54"/>
                <a:gd name="T48" fmla="*/ 12 w 36"/>
                <a:gd name="T49" fmla="*/ 8 h 54"/>
                <a:gd name="T50" fmla="*/ 6 w 36"/>
                <a:gd name="T51" fmla="*/ 18 h 54"/>
                <a:gd name="T52" fmla="*/ 2 w 36"/>
                <a:gd name="T53" fmla="*/ 30 h 54"/>
                <a:gd name="T54" fmla="*/ 0 w 36"/>
                <a:gd name="T55" fmla="*/ 46 h 54"/>
                <a:gd name="T56" fmla="*/ 0 w 36"/>
                <a:gd name="T57" fmla="*/ 46 h 5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6"/>
                <a:gd name="T88" fmla="*/ 0 h 54"/>
                <a:gd name="T89" fmla="*/ 36 w 36"/>
                <a:gd name="T90" fmla="*/ 54 h 5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6" h="54">
                  <a:moveTo>
                    <a:pt x="0" y="46"/>
                  </a:moveTo>
                  <a:lnTo>
                    <a:pt x="0" y="46"/>
                  </a:lnTo>
                  <a:lnTo>
                    <a:pt x="0" y="48"/>
                  </a:lnTo>
                  <a:lnTo>
                    <a:pt x="2" y="50"/>
                  </a:lnTo>
                  <a:lnTo>
                    <a:pt x="6" y="52"/>
                  </a:lnTo>
                  <a:lnTo>
                    <a:pt x="10" y="54"/>
                  </a:lnTo>
                  <a:lnTo>
                    <a:pt x="22" y="52"/>
                  </a:lnTo>
                  <a:lnTo>
                    <a:pt x="24" y="52"/>
                  </a:lnTo>
                  <a:lnTo>
                    <a:pt x="32" y="50"/>
                  </a:lnTo>
                  <a:lnTo>
                    <a:pt x="36" y="48"/>
                  </a:lnTo>
                  <a:lnTo>
                    <a:pt x="36" y="42"/>
                  </a:lnTo>
                  <a:lnTo>
                    <a:pt x="34" y="34"/>
                  </a:lnTo>
                  <a:lnTo>
                    <a:pt x="32" y="28"/>
                  </a:lnTo>
                  <a:lnTo>
                    <a:pt x="30" y="18"/>
                  </a:lnTo>
                  <a:lnTo>
                    <a:pt x="26" y="6"/>
                  </a:lnTo>
                  <a:lnTo>
                    <a:pt x="24" y="2"/>
                  </a:lnTo>
                  <a:lnTo>
                    <a:pt x="22" y="0"/>
                  </a:lnTo>
                  <a:lnTo>
                    <a:pt x="16" y="2"/>
                  </a:lnTo>
                  <a:lnTo>
                    <a:pt x="12" y="8"/>
                  </a:lnTo>
                  <a:lnTo>
                    <a:pt x="6" y="18"/>
                  </a:lnTo>
                  <a:lnTo>
                    <a:pt x="2" y="30"/>
                  </a:lnTo>
                  <a:lnTo>
                    <a:pt x="0" y="46"/>
                  </a:lnTo>
                  <a:close/>
                </a:path>
              </a:pathLst>
            </a:custGeom>
            <a:solidFill>
              <a:srgbClr val="EDCDA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09" name="Freeform 947">
              <a:extLst>
                <a:ext uri="{FF2B5EF4-FFF2-40B4-BE49-F238E27FC236}">
                  <a16:creationId xmlns:a16="http://schemas.microsoft.com/office/drawing/2014/main" id="{33FEF9FA-114D-401F-9A04-3A13FEB75BDD}"/>
                </a:ext>
              </a:extLst>
            </p:cNvPr>
            <p:cNvSpPr>
              <a:spLocks/>
            </p:cNvSpPr>
            <p:nvPr/>
          </p:nvSpPr>
          <p:spPr bwMode="auto">
            <a:xfrm>
              <a:off x="5004" y="2338"/>
              <a:ext cx="34" cy="50"/>
            </a:xfrm>
            <a:custGeom>
              <a:avLst/>
              <a:gdLst>
                <a:gd name="T0" fmla="*/ 0 w 34"/>
                <a:gd name="T1" fmla="*/ 44 h 50"/>
                <a:gd name="T2" fmla="*/ 0 w 34"/>
                <a:gd name="T3" fmla="*/ 44 h 50"/>
                <a:gd name="T4" fmla="*/ 0 w 34"/>
                <a:gd name="T5" fmla="*/ 46 h 50"/>
                <a:gd name="T6" fmla="*/ 0 w 34"/>
                <a:gd name="T7" fmla="*/ 48 h 50"/>
                <a:gd name="T8" fmla="*/ 0 w 34"/>
                <a:gd name="T9" fmla="*/ 48 h 50"/>
                <a:gd name="T10" fmla="*/ 4 w 34"/>
                <a:gd name="T11" fmla="*/ 50 h 50"/>
                <a:gd name="T12" fmla="*/ 10 w 34"/>
                <a:gd name="T13" fmla="*/ 50 h 50"/>
                <a:gd name="T14" fmla="*/ 20 w 34"/>
                <a:gd name="T15" fmla="*/ 50 h 50"/>
                <a:gd name="T16" fmla="*/ 22 w 34"/>
                <a:gd name="T17" fmla="*/ 50 h 50"/>
                <a:gd name="T18" fmla="*/ 22 w 34"/>
                <a:gd name="T19" fmla="*/ 50 h 50"/>
                <a:gd name="T20" fmla="*/ 30 w 34"/>
                <a:gd name="T21" fmla="*/ 48 h 50"/>
                <a:gd name="T22" fmla="*/ 34 w 34"/>
                <a:gd name="T23" fmla="*/ 46 h 50"/>
                <a:gd name="T24" fmla="*/ 34 w 34"/>
                <a:gd name="T25" fmla="*/ 46 h 50"/>
                <a:gd name="T26" fmla="*/ 34 w 34"/>
                <a:gd name="T27" fmla="*/ 40 h 50"/>
                <a:gd name="T28" fmla="*/ 32 w 34"/>
                <a:gd name="T29" fmla="*/ 32 h 50"/>
                <a:gd name="T30" fmla="*/ 30 w 34"/>
                <a:gd name="T31" fmla="*/ 26 h 50"/>
                <a:gd name="T32" fmla="*/ 26 w 34"/>
                <a:gd name="T33" fmla="*/ 16 h 50"/>
                <a:gd name="T34" fmla="*/ 24 w 34"/>
                <a:gd name="T35" fmla="*/ 4 h 50"/>
                <a:gd name="T36" fmla="*/ 24 w 34"/>
                <a:gd name="T37" fmla="*/ 4 h 50"/>
                <a:gd name="T38" fmla="*/ 22 w 34"/>
                <a:gd name="T39" fmla="*/ 0 h 50"/>
                <a:gd name="T40" fmla="*/ 20 w 34"/>
                <a:gd name="T41" fmla="*/ 0 h 50"/>
                <a:gd name="T42" fmla="*/ 20 w 34"/>
                <a:gd name="T43" fmla="*/ 0 h 50"/>
                <a:gd name="T44" fmla="*/ 14 w 34"/>
                <a:gd name="T45" fmla="*/ 2 h 50"/>
                <a:gd name="T46" fmla="*/ 10 w 34"/>
                <a:gd name="T47" fmla="*/ 6 h 50"/>
                <a:gd name="T48" fmla="*/ 10 w 34"/>
                <a:gd name="T49" fmla="*/ 6 h 50"/>
                <a:gd name="T50" fmla="*/ 4 w 34"/>
                <a:gd name="T51" fmla="*/ 16 h 50"/>
                <a:gd name="T52" fmla="*/ 2 w 34"/>
                <a:gd name="T53" fmla="*/ 28 h 50"/>
                <a:gd name="T54" fmla="*/ 0 w 34"/>
                <a:gd name="T55" fmla="*/ 44 h 50"/>
                <a:gd name="T56" fmla="*/ 0 w 34"/>
                <a:gd name="T57" fmla="*/ 44 h 5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4"/>
                <a:gd name="T88" fmla="*/ 0 h 50"/>
                <a:gd name="T89" fmla="*/ 34 w 34"/>
                <a:gd name="T90" fmla="*/ 50 h 5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4" h="50">
                  <a:moveTo>
                    <a:pt x="0" y="44"/>
                  </a:moveTo>
                  <a:lnTo>
                    <a:pt x="0" y="44"/>
                  </a:lnTo>
                  <a:lnTo>
                    <a:pt x="0" y="46"/>
                  </a:lnTo>
                  <a:lnTo>
                    <a:pt x="0" y="48"/>
                  </a:lnTo>
                  <a:lnTo>
                    <a:pt x="4" y="50"/>
                  </a:lnTo>
                  <a:lnTo>
                    <a:pt x="10" y="50"/>
                  </a:lnTo>
                  <a:lnTo>
                    <a:pt x="20" y="50"/>
                  </a:lnTo>
                  <a:lnTo>
                    <a:pt x="22" y="50"/>
                  </a:lnTo>
                  <a:lnTo>
                    <a:pt x="30" y="48"/>
                  </a:lnTo>
                  <a:lnTo>
                    <a:pt x="34" y="46"/>
                  </a:lnTo>
                  <a:lnTo>
                    <a:pt x="34" y="40"/>
                  </a:lnTo>
                  <a:lnTo>
                    <a:pt x="32" y="32"/>
                  </a:lnTo>
                  <a:lnTo>
                    <a:pt x="30" y="26"/>
                  </a:lnTo>
                  <a:lnTo>
                    <a:pt x="26" y="16"/>
                  </a:lnTo>
                  <a:lnTo>
                    <a:pt x="24" y="4"/>
                  </a:lnTo>
                  <a:lnTo>
                    <a:pt x="22" y="0"/>
                  </a:lnTo>
                  <a:lnTo>
                    <a:pt x="20" y="0"/>
                  </a:lnTo>
                  <a:lnTo>
                    <a:pt x="14" y="2"/>
                  </a:lnTo>
                  <a:lnTo>
                    <a:pt x="10" y="6"/>
                  </a:lnTo>
                  <a:lnTo>
                    <a:pt x="4" y="16"/>
                  </a:lnTo>
                  <a:lnTo>
                    <a:pt x="2" y="28"/>
                  </a:lnTo>
                  <a:lnTo>
                    <a:pt x="0" y="44"/>
                  </a:lnTo>
                  <a:close/>
                </a:path>
              </a:pathLst>
            </a:custGeom>
            <a:solidFill>
              <a:srgbClr val="EECE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10" name="Freeform 948">
              <a:extLst>
                <a:ext uri="{FF2B5EF4-FFF2-40B4-BE49-F238E27FC236}">
                  <a16:creationId xmlns:a16="http://schemas.microsoft.com/office/drawing/2014/main" id="{6F7491EE-146A-43C1-9D00-C3E5E8436EBC}"/>
                </a:ext>
              </a:extLst>
            </p:cNvPr>
            <p:cNvSpPr>
              <a:spLocks/>
            </p:cNvSpPr>
            <p:nvPr/>
          </p:nvSpPr>
          <p:spPr bwMode="auto">
            <a:xfrm>
              <a:off x="5004" y="2338"/>
              <a:ext cx="34" cy="50"/>
            </a:xfrm>
            <a:custGeom>
              <a:avLst/>
              <a:gdLst>
                <a:gd name="T0" fmla="*/ 0 w 34"/>
                <a:gd name="T1" fmla="*/ 44 h 50"/>
                <a:gd name="T2" fmla="*/ 0 w 34"/>
                <a:gd name="T3" fmla="*/ 44 h 50"/>
                <a:gd name="T4" fmla="*/ 0 w 34"/>
                <a:gd name="T5" fmla="*/ 46 h 50"/>
                <a:gd name="T6" fmla="*/ 0 w 34"/>
                <a:gd name="T7" fmla="*/ 48 h 50"/>
                <a:gd name="T8" fmla="*/ 0 w 34"/>
                <a:gd name="T9" fmla="*/ 48 h 50"/>
                <a:gd name="T10" fmla="*/ 4 w 34"/>
                <a:gd name="T11" fmla="*/ 50 h 50"/>
                <a:gd name="T12" fmla="*/ 10 w 34"/>
                <a:gd name="T13" fmla="*/ 50 h 50"/>
                <a:gd name="T14" fmla="*/ 20 w 34"/>
                <a:gd name="T15" fmla="*/ 50 h 50"/>
                <a:gd name="T16" fmla="*/ 22 w 34"/>
                <a:gd name="T17" fmla="*/ 50 h 50"/>
                <a:gd name="T18" fmla="*/ 22 w 34"/>
                <a:gd name="T19" fmla="*/ 50 h 50"/>
                <a:gd name="T20" fmla="*/ 28 w 34"/>
                <a:gd name="T21" fmla="*/ 48 h 50"/>
                <a:gd name="T22" fmla="*/ 34 w 34"/>
                <a:gd name="T23" fmla="*/ 46 h 50"/>
                <a:gd name="T24" fmla="*/ 34 w 34"/>
                <a:gd name="T25" fmla="*/ 46 h 50"/>
                <a:gd name="T26" fmla="*/ 34 w 34"/>
                <a:gd name="T27" fmla="*/ 40 h 50"/>
                <a:gd name="T28" fmla="*/ 32 w 34"/>
                <a:gd name="T29" fmla="*/ 32 h 50"/>
                <a:gd name="T30" fmla="*/ 30 w 34"/>
                <a:gd name="T31" fmla="*/ 26 h 50"/>
                <a:gd name="T32" fmla="*/ 26 w 34"/>
                <a:gd name="T33" fmla="*/ 18 h 50"/>
                <a:gd name="T34" fmla="*/ 24 w 34"/>
                <a:gd name="T35" fmla="*/ 4 h 50"/>
                <a:gd name="T36" fmla="*/ 24 w 34"/>
                <a:gd name="T37" fmla="*/ 4 h 50"/>
                <a:gd name="T38" fmla="*/ 22 w 34"/>
                <a:gd name="T39" fmla="*/ 2 h 50"/>
                <a:gd name="T40" fmla="*/ 20 w 34"/>
                <a:gd name="T41" fmla="*/ 0 h 50"/>
                <a:gd name="T42" fmla="*/ 20 w 34"/>
                <a:gd name="T43" fmla="*/ 0 h 50"/>
                <a:gd name="T44" fmla="*/ 14 w 34"/>
                <a:gd name="T45" fmla="*/ 2 h 50"/>
                <a:gd name="T46" fmla="*/ 10 w 34"/>
                <a:gd name="T47" fmla="*/ 8 h 50"/>
                <a:gd name="T48" fmla="*/ 10 w 34"/>
                <a:gd name="T49" fmla="*/ 8 h 50"/>
                <a:gd name="T50" fmla="*/ 4 w 34"/>
                <a:gd name="T51" fmla="*/ 18 h 50"/>
                <a:gd name="T52" fmla="*/ 2 w 34"/>
                <a:gd name="T53" fmla="*/ 28 h 50"/>
                <a:gd name="T54" fmla="*/ 0 w 34"/>
                <a:gd name="T55" fmla="*/ 44 h 50"/>
                <a:gd name="T56" fmla="*/ 0 w 34"/>
                <a:gd name="T57" fmla="*/ 44 h 5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4"/>
                <a:gd name="T88" fmla="*/ 0 h 50"/>
                <a:gd name="T89" fmla="*/ 34 w 34"/>
                <a:gd name="T90" fmla="*/ 50 h 5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4" h="50">
                  <a:moveTo>
                    <a:pt x="0" y="44"/>
                  </a:moveTo>
                  <a:lnTo>
                    <a:pt x="0" y="44"/>
                  </a:lnTo>
                  <a:lnTo>
                    <a:pt x="0" y="46"/>
                  </a:lnTo>
                  <a:lnTo>
                    <a:pt x="0" y="48"/>
                  </a:lnTo>
                  <a:lnTo>
                    <a:pt x="4" y="50"/>
                  </a:lnTo>
                  <a:lnTo>
                    <a:pt x="10" y="50"/>
                  </a:lnTo>
                  <a:lnTo>
                    <a:pt x="20" y="50"/>
                  </a:lnTo>
                  <a:lnTo>
                    <a:pt x="22" y="50"/>
                  </a:lnTo>
                  <a:lnTo>
                    <a:pt x="28" y="48"/>
                  </a:lnTo>
                  <a:lnTo>
                    <a:pt x="34" y="46"/>
                  </a:lnTo>
                  <a:lnTo>
                    <a:pt x="34" y="40"/>
                  </a:lnTo>
                  <a:lnTo>
                    <a:pt x="32" y="32"/>
                  </a:lnTo>
                  <a:lnTo>
                    <a:pt x="30" y="26"/>
                  </a:lnTo>
                  <a:lnTo>
                    <a:pt x="26" y="18"/>
                  </a:lnTo>
                  <a:lnTo>
                    <a:pt x="24" y="4"/>
                  </a:lnTo>
                  <a:lnTo>
                    <a:pt x="22" y="2"/>
                  </a:lnTo>
                  <a:lnTo>
                    <a:pt x="20" y="0"/>
                  </a:lnTo>
                  <a:lnTo>
                    <a:pt x="14" y="2"/>
                  </a:lnTo>
                  <a:lnTo>
                    <a:pt x="10" y="8"/>
                  </a:lnTo>
                  <a:lnTo>
                    <a:pt x="4" y="18"/>
                  </a:lnTo>
                  <a:lnTo>
                    <a:pt x="2" y="28"/>
                  </a:lnTo>
                  <a:lnTo>
                    <a:pt x="0" y="44"/>
                  </a:lnTo>
                  <a:close/>
                </a:path>
              </a:pathLst>
            </a:custGeom>
            <a:solidFill>
              <a:srgbClr val="EECF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11" name="Freeform 949">
              <a:extLst>
                <a:ext uri="{FF2B5EF4-FFF2-40B4-BE49-F238E27FC236}">
                  <a16:creationId xmlns:a16="http://schemas.microsoft.com/office/drawing/2014/main" id="{37EB850A-A457-4CA9-89C2-9DC9BDE7FBE4}"/>
                </a:ext>
              </a:extLst>
            </p:cNvPr>
            <p:cNvSpPr>
              <a:spLocks/>
            </p:cNvSpPr>
            <p:nvPr/>
          </p:nvSpPr>
          <p:spPr bwMode="auto">
            <a:xfrm>
              <a:off x="5004" y="2340"/>
              <a:ext cx="34" cy="48"/>
            </a:xfrm>
            <a:custGeom>
              <a:avLst/>
              <a:gdLst>
                <a:gd name="T0" fmla="*/ 0 w 34"/>
                <a:gd name="T1" fmla="*/ 42 h 48"/>
                <a:gd name="T2" fmla="*/ 0 w 34"/>
                <a:gd name="T3" fmla="*/ 42 h 48"/>
                <a:gd name="T4" fmla="*/ 0 w 34"/>
                <a:gd name="T5" fmla="*/ 44 h 48"/>
                <a:gd name="T6" fmla="*/ 2 w 34"/>
                <a:gd name="T7" fmla="*/ 46 h 48"/>
                <a:gd name="T8" fmla="*/ 2 w 34"/>
                <a:gd name="T9" fmla="*/ 46 h 48"/>
                <a:gd name="T10" fmla="*/ 6 w 34"/>
                <a:gd name="T11" fmla="*/ 48 h 48"/>
                <a:gd name="T12" fmla="*/ 10 w 34"/>
                <a:gd name="T13" fmla="*/ 48 h 48"/>
                <a:gd name="T14" fmla="*/ 20 w 34"/>
                <a:gd name="T15" fmla="*/ 48 h 48"/>
                <a:gd name="T16" fmla="*/ 22 w 34"/>
                <a:gd name="T17" fmla="*/ 48 h 48"/>
                <a:gd name="T18" fmla="*/ 22 w 34"/>
                <a:gd name="T19" fmla="*/ 48 h 48"/>
                <a:gd name="T20" fmla="*/ 28 w 34"/>
                <a:gd name="T21" fmla="*/ 46 h 48"/>
                <a:gd name="T22" fmla="*/ 32 w 34"/>
                <a:gd name="T23" fmla="*/ 44 h 48"/>
                <a:gd name="T24" fmla="*/ 32 w 34"/>
                <a:gd name="T25" fmla="*/ 44 h 48"/>
                <a:gd name="T26" fmla="*/ 34 w 34"/>
                <a:gd name="T27" fmla="*/ 38 h 48"/>
                <a:gd name="T28" fmla="*/ 30 w 34"/>
                <a:gd name="T29" fmla="*/ 30 h 48"/>
                <a:gd name="T30" fmla="*/ 28 w 34"/>
                <a:gd name="T31" fmla="*/ 24 h 48"/>
                <a:gd name="T32" fmla="*/ 26 w 34"/>
                <a:gd name="T33" fmla="*/ 16 h 48"/>
                <a:gd name="T34" fmla="*/ 24 w 34"/>
                <a:gd name="T35" fmla="*/ 4 h 48"/>
                <a:gd name="T36" fmla="*/ 24 w 34"/>
                <a:gd name="T37" fmla="*/ 4 h 48"/>
                <a:gd name="T38" fmla="*/ 22 w 34"/>
                <a:gd name="T39" fmla="*/ 0 h 48"/>
                <a:gd name="T40" fmla="*/ 20 w 34"/>
                <a:gd name="T41" fmla="*/ 0 h 48"/>
                <a:gd name="T42" fmla="*/ 20 w 34"/>
                <a:gd name="T43" fmla="*/ 0 h 48"/>
                <a:gd name="T44" fmla="*/ 14 w 34"/>
                <a:gd name="T45" fmla="*/ 0 h 48"/>
                <a:gd name="T46" fmla="*/ 10 w 34"/>
                <a:gd name="T47" fmla="*/ 6 h 48"/>
                <a:gd name="T48" fmla="*/ 10 w 34"/>
                <a:gd name="T49" fmla="*/ 6 h 48"/>
                <a:gd name="T50" fmla="*/ 6 w 34"/>
                <a:gd name="T51" fmla="*/ 16 h 48"/>
                <a:gd name="T52" fmla="*/ 2 w 34"/>
                <a:gd name="T53" fmla="*/ 26 h 48"/>
                <a:gd name="T54" fmla="*/ 0 w 34"/>
                <a:gd name="T55" fmla="*/ 42 h 48"/>
                <a:gd name="T56" fmla="*/ 0 w 34"/>
                <a:gd name="T57" fmla="*/ 42 h 4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4"/>
                <a:gd name="T88" fmla="*/ 0 h 48"/>
                <a:gd name="T89" fmla="*/ 34 w 34"/>
                <a:gd name="T90" fmla="*/ 48 h 4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4" h="48">
                  <a:moveTo>
                    <a:pt x="0" y="42"/>
                  </a:moveTo>
                  <a:lnTo>
                    <a:pt x="0" y="42"/>
                  </a:lnTo>
                  <a:lnTo>
                    <a:pt x="0" y="44"/>
                  </a:lnTo>
                  <a:lnTo>
                    <a:pt x="2" y="46"/>
                  </a:lnTo>
                  <a:lnTo>
                    <a:pt x="6" y="48"/>
                  </a:lnTo>
                  <a:lnTo>
                    <a:pt x="10" y="48"/>
                  </a:lnTo>
                  <a:lnTo>
                    <a:pt x="20" y="48"/>
                  </a:lnTo>
                  <a:lnTo>
                    <a:pt x="22" y="48"/>
                  </a:lnTo>
                  <a:lnTo>
                    <a:pt x="28" y="46"/>
                  </a:lnTo>
                  <a:lnTo>
                    <a:pt x="32" y="44"/>
                  </a:lnTo>
                  <a:lnTo>
                    <a:pt x="34" y="38"/>
                  </a:lnTo>
                  <a:lnTo>
                    <a:pt x="30" y="30"/>
                  </a:lnTo>
                  <a:lnTo>
                    <a:pt x="28" y="24"/>
                  </a:lnTo>
                  <a:lnTo>
                    <a:pt x="26" y="16"/>
                  </a:lnTo>
                  <a:lnTo>
                    <a:pt x="24" y="4"/>
                  </a:lnTo>
                  <a:lnTo>
                    <a:pt x="22" y="0"/>
                  </a:lnTo>
                  <a:lnTo>
                    <a:pt x="20" y="0"/>
                  </a:lnTo>
                  <a:lnTo>
                    <a:pt x="14" y="0"/>
                  </a:lnTo>
                  <a:lnTo>
                    <a:pt x="10" y="6"/>
                  </a:lnTo>
                  <a:lnTo>
                    <a:pt x="6" y="16"/>
                  </a:lnTo>
                  <a:lnTo>
                    <a:pt x="2" y="26"/>
                  </a:lnTo>
                  <a:lnTo>
                    <a:pt x="0" y="42"/>
                  </a:lnTo>
                  <a:close/>
                </a:path>
              </a:pathLst>
            </a:custGeom>
            <a:solidFill>
              <a:srgbClr val="EED0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12" name="Freeform 950">
              <a:extLst>
                <a:ext uri="{FF2B5EF4-FFF2-40B4-BE49-F238E27FC236}">
                  <a16:creationId xmlns:a16="http://schemas.microsoft.com/office/drawing/2014/main" id="{5E846499-8BEC-4F76-B219-C25F7D979765}"/>
                </a:ext>
              </a:extLst>
            </p:cNvPr>
            <p:cNvSpPr>
              <a:spLocks/>
            </p:cNvSpPr>
            <p:nvPr/>
          </p:nvSpPr>
          <p:spPr bwMode="auto">
            <a:xfrm>
              <a:off x="5004" y="2340"/>
              <a:ext cx="34" cy="48"/>
            </a:xfrm>
            <a:custGeom>
              <a:avLst/>
              <a:gdLst>
                <a:gd name="T0" fmla="*/ 0 w 34"/>
                <a:gd name="T1" fmla="*/ 42 h 48"/>
                <a:gd name="T2" fmla="*/ 0 w 34"/>
                <a:gd name="T3" fmla="*/ 42 h 48"/>
                <a:gd name="T4" fmla="*/ 0 w 34"/>
                <a:gd name="T5" fmla="*/ 44 h 48"/>
                <a:gd name="T6" fmla="*/ 2 w 34"/>
                <a:gd name="T7" fmla="*/ 46 h 48"/>
                <a:gd name="T8" fmla="*/ 2 w 34"/>
                <a:gd name="T9" fmla="*/ 46 h 48"/>
                <a:gd name="T10" fmla="*/ 6 w 34"/>
                <a:gd name="T11" fmla="*/ 48 h 48"/>
                <a:gd name="T12" fmla="*/ 10 w 34"/>
                <a:gd name="T13" fmla="*/ 48 h 48"/>
                <a:gd name="T14" fmla="*/ 20 w 34"/>
                <a:gd name="T15" fmla="*/ 48 h 48"/>
                <a:gd name="T16" fmla="*/ 22 w 34"/>
                <a:gd name="T17" fmla="*/ 48 h 48"/>
                <a:gd name="T18" fmla="*/ 22 w 34"/>
                <a:gd name="T19" fmla="*/ 48 h 48"/>
                <a:gd name="T20" fmla="*/ 28 w 34"/>
                <a:gd name="T21" fmla="*/ 46 h 48"/>
                <a:gd name="T22" fmla="*/ 32 w 34"/>
                <a:gd name="T23" fmla="*/ 42 h 48"/>
                <a:gd name="T24" fmla="*/ 32 w 34"/>
                <a:gd name="T25" fmla="*/ 42 h 48"/>
                <a:gd name="T26" fmla="*/ 34 w 34"/>
                <a:gd name="T27" fmla="*/ 38 h 48"/>
                <a:gd name="T28" fmla="*/ 30 w 34"/>
                <a:gd name="T29" fmla="*/ 30 h 48"/>
                <a:gd name="T30" fmla="*/ 28 w 34"/>
                <a:gd name="T31" fmla="*/ 24 h 48"/>
                <a:gd name="T32" fmla="*/ 26 w 34"/>
                <a:gd name="T33" fmla="*/ 16 h 48"/>
                <a:gd name="T34" fmla="*/ 24 w 34"/>
                <a:gd name="T35" fmla="*/ 4 h 48"/>
                <a:gd name="T36" fmla="*/ 24 w 34"/>
                <a:gd name="T37" fmla="*/ 4 h 48"/>
                <a:gd name="T38" fmla="*/ 22 w 34"/>
                <a:gd name="T39" fmla="*/ 2 h 48"/>
                <a:gd name="T40" fmla="*/ 20 w 34"/>
                <a:gd name="T41" fmla="*/ 0 h 48"/>
                <a:gd name="T42" fmla="*/ 20 w 34"/>
                <a:gd name="T43" fmla="*/ 0 h 48"/>
                <a:gd name="T44" fmla="*/ 14 w 34"/>
                <a:gd name="T45" fmla="*/ 2 h 48"/>
                <a:gd name="T46" fmla="*/ 10 w 34"/>
                <a:gd name="T47" fmla="*/ 6 h 48"/>
                <a:gd name="T48" fmla="*/ 10 w 34"/>
                <a:gd name="T49" fmla="*/ 6 h 48"/>
                <a:gd name="T50" fmla="*/ 6 w 34"/>
                <a:gd name="T51" fmla="*/ 16 h 48"/>
                <a:gd name="T52" fmla="*/ 2 w 34"/>
                <a:gd name="T53" fmla="*/ 26 h 48"/>
                <a:gd name="T54" fmla="*/ 0 w 34"/>
                <a:gd name="T55" fmla="*/ 42 h 48"/>
                <a:gd name="T56" fmla="*/ 0 w 34"/>
                <a:gd name="T57" fmla="*/ 42 h 4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4"/>
                <a:gd name="T88" fmla="*/ 0 h 48"/>
                <a:gd name="T89" fmla="*/ 34 w 34"/>
                <a:gd name="T90" fmla="*/ 48 h 4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4" h="48">
                  <a:moveTo>
                    <a:pt x="0" y="42"/>
                  </a:moveTo>
                  <a:lnTo>
                    <a:pt x="0" y="42"/>
                  </a:lnTo>
                  <a:lnTo>
                    <a:pt x="0" y="44"/>
                  </a:lnTo>
                  <a:lnTo>
                    <a:pt x="2" y="46"/>
                  </a:lnTo>
                  <a:lnTo>
                    <a:pt x="6" y="48"/>
                  </a:lnTo>
                  <a:lnTo>
                    <a:pt x="10" y="48"/>
                  </a:lnTo>
                  <a:lnTo>
                    <a:pt x="20" y="48"/>
                  </a:lnTo>
                  <a:lnTo>
                    <a:pt x="22" y="48"/>
                  </a:lnTo>
                  <a:lnTo>
                    <a:pt x="28" y="46"/>
                  </a:lnTo>
                  <a:lnTo>
                    <a:pt x="32" y="42"/>
                  </a:lnTo>
                  <a:lnTo>
                    <a:pt x="34" y="38"/>
                  </a:lnTo>
                  <a:lnTo>
                    <a:pt x="30" y="30"/>
                  </a:lnTo>
                  <a:lnTo>
                    <a:pt x="28" y="24"/>
                  </a:lnTo>
                  <a:lnTo>
                    <a:pt x="26" y="16"/>
                  </a:lnTo>
                  <a:lnTo>
                    <a:pt x="24" y="4"/>
                  </a:lnTo>
                  <a:lnTo>
                    <a:pt x="22" y="2"/>
                  </a:lnTo>
                  <a:lnTo>
                    <a:pt x="20" y="0"/>
                  </a:lnTo>
                  <a:lnTo>
                    <a:pt x="14" y="2"/>
                  </a:lnTo>
                  <a:lnTo>
                    <a:pt x="10" y="6"/>
                  </a:lnTo>
                  <a:lnTo>
                    <a:pt x="6" y="16"/>
                  </a:lnTo>
                  <a:lnTo>
                    <a:pt x="2" y="26"/>
                  </a:lnTo>
                  <a:lnTo>
                    <a:pt x="0" y="42"/>
                  </a:lnTo>
                  <a:close/>
                </a:path>
              </a:pathLst>
            </a:custGeom>
            <a:solidFill>
              <a:srgbClr val="EFD1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13" name="Freeform 951">
              <a:extLst>
                <a:ext uri="{FF2B5EF4-FFF2-40B4-BE49-F238E27FC236}">
                  <a16:creationId xmlns:a16="http://schemas.microsoft.com/office/drawing/2014/main" id="{F4F3EA47-25DA-4266-ADD7-891427B39DD0}"/>
                </a:ext>
              </a:extLst>
            </p:cNvPr>
            <p:cNvSpPr>
              <a:spLocks/>
            </p:cNvSpPr>
            <p:nvPr/>
          </p:nvSpPr>
          <p:spPr bwMode="auto">
            <a:xfrm>
              <a:off x="5004" y="2340"/>
              <a:ext cx="34" cy="48"/>
            </a:xfrm>
            <a:custGeom>
              <a:avLst/>
              <a:gdLst>
                <a:gd name="T0" fmla="*/ 0 w 34"/>
                <a:gd name="T1" fmla="*/ 42 h 48"/>
                <a:gd name="T2" fmla="*/ 0 w 34"/>
                <a:gd name="T3" fmla="*/ 42 h 48"/>
                <a:gd name="T4" fmla="*/ 2 w 34"/>
                <a:gd name="T5" fmla="*/ 44 h 48"/>
                <a:gd name="T6" fmla="*/ 2 w 34"/>
                <a:gd name="T7" fmla="*/ 46 h 48"/>
                <a:gd name="T8" fmla="*/ 2 w 34"/>
                <a:gd name="T9" fmla="*/ 46 h 48"/>
                <a:gd name="T10" fmla="*/ 6 w 34"/>
                <a:gd name="T11" fmla="*/ 48 h 48"/>
                <a:gd name="T12" fmla="*/ 10 w 34"/>
                <a:gd name="T13" fmla="*/ 48 h 48"/>
                <a:gd name="T14" fmla="*/ 20 w 34"/>
                <a:gd name="T15" fmla="*/ 48 h 48"/>
                <a:gd name="T16" fmla="*/ 22 w 34"/>
                <a:gd name="T17" fmla="*/ 48 h 48"/>
                <a:gd name="T18" fmla="*/ 22 w 34"/>
                <a:gd name="T19" fmla="*/ 48 h 48"/>
                <a:gd name="T20" fmla="*/ 28 w 34"/>
                <a:gd name="T21" fmla="*/ 46 h 48"/>
                <a:gd name="T22" fmla="*/ 32 w 34"/>
                <a:gd name="T23" fmla="*/ 42 h 48"/>
                <a:gd name="T24" fmla="*/ 32 w 34"/>
                <a:gd name="T25" fmla="*/ 42 h 48"/>
                <a:gd name="T26" fmla="*/ 34 w 34"/>
                <a:gd name="T27" fmla="*/ 38 h 48"/>
                <a:gd name="T28" fmla="*/ 30 w 34"/>
                <a:gd name="T29" fmla="*/ 30 h 48"/>
                <a:gd name="T30" fmla="*/ 28 w 34"/>
                <a:gd name="T31" fmla="*/ 26 h 48"/>
                <a:gd name="T32" fmla="*/ 26 w 34"/>
                <a:gd name="T33" fmla="*/ 16 h 48"/>
                <a:gd name="T34" fmla="*/ 24 w 34"/>
                <a:gd name="T35" fmla="*/ 4 h 48"/>
                <a:gd name="T36" fmla="*/ 24 w 34"/>
                <a:gd name="T37" fmla="*/ 4 h 48"/>
                <a:gd name="T38" fmla="*/ 22 w 34"/>
                <a:gd name="T39" fmla="*/ 2 h 48"/>
                <a:gd name="T40" fmla="*/ 20 w 34"/>
                <a:gd name="T41" fmla="*/ 0 h 48"/>
                <a:gd name="T42" fmla="*/ 20 w 34"/>
                <a:gd name="T43" fmla="*/ 0 h 48"/>
                <a:gd name="T44" fmla="*/ 14 w 34"/>
                <a:gd name="T45" fmla="*/ 2 h 48"/>
                <a:gd name="T46" fmla="*/ 10 w 34"/>
                <a:gd name="T47" fmla="*/ 8 h 48"/>
                <a:gd name="T48" fmla="*/ 10 w 34"/>
                <a:gd name="T49" fmla="*/ 8 h 48"/>
                <a:gd name="T50" fmla="*/ 6 w 34"/>
                <a:gd name="T51" fmla="*/ 16 h 48"/>
                <a:gd name="T52" fmla="*/ 2 w 34"/>
                <a:gd name="T53" fmla="*/ 26 h 48"/>
                <a:gd name="T54" fmla="*/ 0 w 34"/>
                <a:gd name="T55" fmla="*/ 42 h 48"/>
                <a:gd name="T56" fmla="*/ 0 w 34"/>
                <a:gd name="T57" fmla="*/ 42 h 4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4"/>
                <a:gd name="T88" fmla="*/ 0 h 48"/>
                <a:gd name="T89" fmla="*/ 34 w 34"/>
                <a:gd name="T90" fmla="*/ 48 h 4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4" h="48">
                  <a:moveTo>
                    <a:pt x="0" y="42"/>
                  </a:moveTo>
                  <a:lnTo>
                    <a:pt x="0" y="42"/>
                  </a:lnTo>
                  <a:lnTo>
                    <a:pt x="2" y="44"/>
                  </a:lnTo>
                  <a:lnTo>
                    <a:pt x="2" y="46"/>
                  </a:lnTo>
                  <a:lnTo>
                    <a:pt x="6" y="48"/>
                  </a:lnTo>
                  <a:lnTo>
                    <a:pt x="10" y="48"/>
                  </a:lnTo>
                  <a:lnTo>
                    <a:pt x="20" y="48"/>
                  </a:lnTo>
                  <a:lnTo>
                    <a:pt x="22" y="48"/>
                  </a:lnTo>
                  <a:lnTo>
                    <a:pt x="28" y="46"/>
                  </a:lnTo>
                  <a:lnTo>
                    <a:pt x="32" y="42"/>
                  </a:lnTo>
                  <a:lnTo>
                    <a:pt x="34" y="38"/>
                  </a:lnTo>
                  <a:lnTo>
                    <a:pt x="30" y="30"/>
                  </a:lnTo>
                  <a:lnTo>
                    <a:pt x="28" y="26"/>
                  </a:lnTo>
                  <a:lnTo>
                    <a:pt x="26" y="16"/>
                  </a:lnTo>
                  <a:lnTo>
                    <a:pt x="24" y="4"/>
                  </a:lnTo>
                  <a:lnTo>
                    <a:pt x="22" y="2"/>
                  </a:lnTo>
                  <a:lnTo>
                    <a:pt x="20" y="0"/>
                  </a:lnTo>
                  <a:lnTo>
                    <a:pt x="14" y="2"/>
                  </a:lnTo>
                  <a:lnTo>
                    <a:pt x="10" y="8"/>
                  </a:lnTo>
                  <a:lnTo>
                    <a:pt x="6" y="16"/>
                  </a:lnTo>
                  <a:lnTo>
                    <a:pt x="2" y="26"/>
                  </a:lnTo>
                  <a:lnTo>
                    <a:pt x="0" y="42"/>
                  </a:lnTo>
                  <a:close/>
                </a:path>
              </a:pathLst>
            </a:custGeom>
            <a:solidFill>
              <a:srgbClr val="EFD2B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14" name="Freeform 952">
              <a:extLst>
                <a:ext uri="{FF2B5EF4-FFF2-40B4-BE49-F238E27FC236}">
                  <a16:creationId xmlns:a16="http://schemas.microsoft.com/office/drawing/2014/main" id="{89B11ADD-C4C6-4AA4-9517-9EAA459F4091}"/>
                </a:ext>
              </a:extLst>
            </p:cNvPr>
            <p:cNvSpPr>
              <a:spLocks/>
            </p:cNvSpPr>
            <p:nvPr/>
          </p:nvSpPr>
          <p:spPr bwMode="auto">
            <a:xfrm>
              <a:off x="5006" y="2342"/>
              <a:ext cx="30" cy="46"/>
            </a:xfrm>
            <a:custGeom>
              <a:avLst/>
              <a:gdLst>
                <a:gd name="T0" fmla="*/ 0 w 30"/>
                <a:gd name="T1" fmla="*/ 40 h 46"/>
                <a:gd name="T2" fmla="*/ 0 w 30"/>
                <a:gd name="T3" fmla="*/ 40 h 46"/>
                <a:gd name="T4" fmla="*/ 0 w 30"/>
                <a:gd name="T5" fmla="*/ 44 h 46"/>
                <a:gd name="T6" fmla="*/ 0 w 30"/>
                <a:gd name="T7" fmla="*/ 44 h 46"/>
                <a:gd name="T8" fmla="*/ 4 w 30"/>
                <a:gd name="T9" fmla="*/ 46 h 46"/>
                <a:gd name="T10" fmla="*/ 8 w 30"/>
                <a:gd name="T11" fmla="*/ 46 h 46"/>
                <a:gd name="T12" fmla="*/ 18 w 30"/>
                <a:gd name="T13" fmla="*/ 46 h 46"/>
                <a:gd name="T14" fmla="*/ 20 w 30"/>
                <a:gd name="T15" fmla="*/ 46 h 46"/>
                <a:gd name="T16" fmla="*/ 20 w 30"/>
                <a:gd name="T17" fmla="*/ 46 h 46"/>
                <a:gd name="T18" fmla="*/ 26 w 30"/>
                <a:gd name="T19" fmla="*/ 44 h 46"/>
                <a:gd name="T20" fmla="*/ 30 w 30"/>
                <a:gd name="T21" fmla="*/ 40 h 46"/>
                <a:gd name="T22" fmla="*/ 30 w 30"/>
                <a:gd name="T23" fmla="*/ 40 h 46"/>
                <a:gd name="T24" fmla="*/ 30 w 30"/>
                <a:gd name="T25" fmla="*/ 36 h 46"/>
                <a:gd name="T26" fmla="*/ 28 w 30"/>
                <a:gd name="T27" fmla="*/ 28 h 46"/>
                <a:gd name="T28" fmla="*/ 26 w 30"/>
                <a:gd name="T29" fmla="*/ 24 h 46"/>
                <a:gd name="T30" fmla="*/ 24 w 30"/>
                <a:gd name="T31" fmla="*/ 16 h 46"/>
                <a:gd name="T32" fmla="*/ 20 w 30"/>
                <a:gd name="T33" fmla="*/ 4 h 46"/>
                <a:gd name="T34" fmla="*/ 20 w 30"/>
                <a:gd name="T35" fmla="*/ 4 h 46"/>
                <a:gd name="T36" fmla="*/ 20 w 30"/>
                <a:gd name="T37" fmla="*/ 0 h 46"/>
                <a:gd name="T38" fmla="*/ 18 w 30"/>
                <a:gd name="T39" fmla="*/ 0 h 46"/>
                <a:gd name="T40" fmla="*/ 18 w 30"/>
                <a:gd name="T41" fmla="*/ 0 h 46"/>
                <a:gd name="T42" fmla="*/ 14 w 30"/>
                <a:gd name="T43" fmla="*/ 0 h 46"/>
                <a:gd name="T44" fmla="*/ 8 w 30"/>
                <a:gd name="T45" fmla="*/ 6 h 46"/>
                <a:gd name="T46" fmla="*/ 8 w 30"/>
                <a:gd name="T47" fmla="*/ 6 h 46"/>
                <a:gd name="T48" fmla="*/ 4 w 30"/>
                <a:gd name="T49" fmla="*/ 14 h 46"/>
                <a:gd name="T50" fmla="*/ 2 w 30"/>
                <a:gd name="T51" fmla="*/ 24 h 46"/>
                <a:gd name="T52" fmla="*/ 0 w 30"/>
                <a:gd name="T53" fmla="*/ 40 h 46"/>
                <a:gd name="T54" fmla="*/ 0 w 30"/>
                <a:gd name="T55" fmla="*/ 40 h 4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0"/>
                <a:gd name="T85" fmla="*/ 0 h 46"/>
                <a:gd name="T86" fmla="*/ 30 w 30"/>
                <a:gd name="T87" fmla="*/ 46 h 4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0" h="46">
                  <a:moveTo>
                    <a:pt x="0" y="40"/>
                  </a:moveTo>
                  <a:lnTo>
                    <a:pt x="0" y="40"/>
                  </a:lnTo>
                  <a:lnTo>
                    <a:pt x="0" y="44"/>
                  </a:lnTo>
                  <a:lnTo>
                    <a:pt x="4" y="46"/>
                  </a:lnTo>
                  <a:lnTo>
                    <a:pt x="8" y="46"/>
                  </a:lnTo>
                  <a:lnTo>
                    <a:pt x="18" y="46"/>
                  </a:lnTo>
                  <a:lnTo>
                    <a:pt x="20" y="46"/>
                  </a:lnTo>
                  <a:lnTo>
                    <a:pt x="26" y="44"/>
                  </a:lnTo>
                  <a:lnTo>
                    <a:pt x="30" y="40"/>
                  </a:lnTo>
                  <a:lnTo>
                    <a:pt x="30" y="36"/>
                  </a:lnTo>
                  <a:lnTo>
                    <a:pt x="28" y="28"/>
                  </a:lnTo>
                  <a:lnTo>
                    <a:pt x="26" y="24"/>
                  </a:lnTo>
                  <a:lnTo>
                    <a:pt x="24" y="16"/>
                  </a:lnTo>
                  <a:lnTo>
                    <a:pt x="20" y="4"/>
                  </a:lnTo>
                  <a:lnTo>
                    <a:pt x="20" y="0"/>
                  </a:lnTo>
                  <a:lnTo>
                    <a:pt x="18" y="0"/>
                  </a:lnTo>
                  <a:lnTo>
                    <a:pt x="14" y="0"/>
                  </a:lnTo>
                  <a:lnTo>
                    <a:pt x="8" y="6"/>
                  </a:lnTo>
                  <a:lnTo>
                    <a:pt x="4" y="14"/>
                  </a:lnTo>
                  <a:lnTo>
                    <a:pt x="2" y="24"/>
                  </a:lnTo>
                  <a:lnTo>
                    <a:pt x="0" y="40"/>
                  </a:lnTo>
                  <a:close/>
                </a:path>
              </a:pathLst>
            </a:custGeom>
            <a:solidFill>
              <a:srgbClr val="EFD3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15" name="Freeform 953">
              <a:extLst>
                <a:ext uri="{FF2B5EF4-FFF2-40B4-BE49-F238E27FC236}">
                  <a16:creationId xmlns:a16="http://schemas.microsoft.com/office/drawing/2014/main" id="{08C2397B-096C-4244-90CE-7360FA42419F}"/>
                </a:ext>
              </a:extLst>
            </p:cNvPr>
            <p:cNvSpPr>
              <a:spLocks/>
            </p:cNvSpPr>
            <p:nvPr/>
          </p:nvSpPr>
          <p:spPr bwMode="auto">
            <a:xfrm>
              <a:off x="5006" y="2342"/>
              <a:ext cx="30" cy="46"/>
            </a:xfrm>
            <a:custGeom>
              <a:avLst/>
              <a:gdLst>
                <a:gd name="T0" fmla="*/ 0 w 30"/>
                <a:gd name="T1" fmla="*/ 40 h 46"/>
                <a:gd name="T2" fmla="*/ 0 w 30"/>
                <a:gd name="T3" fmla="*/ 40 h 46"/>
                <a:gd name="T4" fmla="*/ 2 w 30"/>
                <a:gd name="T5" fmla="*/ 44 h 46"/>
                <a:gd name="T6" fmla="*/ 2 w 30"/>
                <a:gd name="T7" fmla="*/ 44 h 46"/>
                <a:gd name="T8" fmla="*/ 4 w 30"/>
                <a:gd name="T9" fmla="*/ 44 h 46"/>
                <a:gd name="T10" fmla="*/ 8 w 30"/>
                <a:gd name="T11" fmla="*/ 46 h 46"/>
                <a:gd name="T12" fmla="*/ 18 w 30"/>
                <a:gd name="T13" fmla="*/ 46 h 46"/>
                <a:gd name="T14" fmla="*/ 20 w 30"/>
                <a:gd name="T15" fmla="*/ 44 h 46"/>
                <a:gd name="T16" fmla="*/ 20 w 30"/>
                <a:gd name="T17" fmla="*/ 44 h 46"/>
                <a:gd name="T18" fmla="*/ 26 w 30"/>
                <a:gd name="T19" fmla="*/ 44 h 46"/>
                <a:gd name="T20" fmla="*/ 30 w 30"/>
                <a:gd name="T21" fmla="*/ 40 h 46"/>
                <a:gd name="T22" fmla="*/ 30 w 30"/>
                <a:gd name="T23" fmla="*/ 40 h 46"/>
                <a:gd name="T24" fmla="*/ 30 w 30"/>
                <a:gd name="T25" fmla="*/ 36 h 46"/>
                <a:gd name="T26" fmla="*/ 28 w 30"/>
                <a:gd name="T27" fmla="*/ 28 h 46"/>
                <a:gd name="T28" fmla="*/ 26 w 30"/>
                <a:gd name="T29" fmla="*/ 24 h 46"/>
                <a:gd name="T30" fmla="*/ 24 w 30"/>
                <a:gd name="T31" fmla="*/ 16 h 46"/>
                <a:gd name="T32" fmla="*/ 20 w 30"/>
                <a:gd name="T33" fmla="*/ 4 h 46"/>
                <a:gd name="T34" fmla="*/ 20 w 30"/>
                <a:gd name="T35" fmla="*/ 4 h 46"/>
                <a:gd name="T36" fmla="*/ 20 w 30"/>
                <a:gd name="T37" fmla="*/ 2 h 46"/>
                <a:gd name="T38" fmla="*/ 18 w 30"/>
                <a:gd name="T39" fmla="*/ 0 h 46"/>
                <a:gd name="T40" fmla="*/ 18 w 30"/>
                <a:gd name="T41" fmla="*/ 0 h 46"/>
                <a:gd name="T42" fmla="*/ 14 w 30"/>
                <a:gd name="T43" fmla="*/ 2 h 46"/>
                <a:gd name="T44" fmla="*/ 10 w 30"/>
                <a:gd name="T45" fmla="*/ 6 h 46"/>
                <a:gd name="T46" fmla="*/ 10 w 30"/>
                <a:gd name="T47" fmla="*/ 6 h 46"/>
                <a:gd name="T48" fmla="*/ 4 w 30"/>
                <a:gd name="T49" fmla="*/ 16 h 46"/>
                <a:gd name="T50" fmla="*/ 2 w 30"/>
                <a:gd name="T51" fmla="*/ 26 h 46"/>
                <a:gd name="T52" fmla="*/ 0 w 30"/>
                <a:gd name="T53" fmla="*/ 40 h 46"/>
                <a:gd name="T54" fmla="*/ 0 w 30"/>
                <a:gd name="T55" fmla="*/ 40 h 4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0"/>
                <a:gd name="T85" fmla="*/ 0 h 46"/>
                <a:gd name="T86" fmla="*/ 30 w 30"/>
                <a:gd name="T87" fmla="*/ 46 h 4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0" h="46">
                  <a:moveTo>
                    <a:pt x="0" y="40"/>
                  </a:moveTo>
                  <a:lnTo>
                    <a:pt x="0" y="40"/>
                  </a:lnTo>
                  <a:lnTo>
                    <a:pt x="2" y="44"/>
                  </a:lnTo>
                  <a:lnTo>
                    <a:pt x="4" y="44"/>
                  </a:lnTo>
                  <a:lnTo>
                    <a:pt x="8" y="46"/>
                  </a:lnTo>
                  <a:lnTo>
                    <a:pt x="18" y="46"/>
                  </a:lnTo>
                  <a:lnTo>
                    <a:pt x="20" y="44"/>
                  </a:lnTo>
                  <a:lnTo>
                    <a:pt x="26" y="44"/>
                  </a:lnTo>
                  <a:lnTo>
                    <a:pt x="30" y="40"/>
                  </a:lnTo>
                  <a:lnTo>
                    <a:pt x="30" y="36"/>
                  </a:lnTo>
                  <a:lnTo>
                    <a:pt x="28" y="28"/>
                  </a:lnTo>
                  <a:lnTo>
                    <a:pt x="26" y="24"/>
                  </a:lnTo>
                  <a:lnTo>
                    <a:pt x="24" y="16"/>
                  </a:lnTo>
                  <a:lnTo>
                    <a:pt x="20" y="4"/>
                  </a:lnTo>
                  <a:lnTo>
                    <a:pt x="20" y="2"/>
                  </a:lnTo>
                  <a:lnTo>
                    <a:pt x="18" y="0"/>
                  </a:lnTo>
                  <a:lnTo>
                    <a:pt x="14" y="2"/>
                  </a:lnTo>
                  <a:lnTo>
                    <a:pt x="10" y="6"/>
                  </a:lnTo>
                  <a:lnTo>
                    <a:pt x="4" y="16"/>
                  </a:lnTo>
                  <a:lnTo>
                    <a:pt x="2" y="26"/>
                  </a:lnTo>
                  <a:lnTo>
                    <a:pt x="0" y="40"/>
                  </a:lnTo>
                  <a:close/>
                </a:path>
              </a:pathLst>
            </a:custGeom>
            <a:solidFill>
              <a:srgbClr val="F0D4B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16" name="Freeform 954">
              <a:extLst>
                <a:ext uri="{FF2B5EF4-FFF2-40B4-BE49-F238E27FC236}">
                  <a16:creationId xmlns:a16="http://schemas.microsoft.com/office/drawing/2014/main" id="{4B4CDC57-FF6F-4E72-BA8B-CE6DA95B6F6F}"/>
                </a:ext>
              </a:extLst>
            </p:cNvPr>
            <p:cNvSpPr>
              <a:spLocks/>
            </p:cNvSpPr>
            <p:nvPr/>
          </p:nvSpPr>
          <p:spPr bwMode="auto">
            <a:xfrm>
              <a:off x="5006" y="2344"/>
              <a:ext cx="30" cy="44"/>
            </a:xfrm>
            <a:custGeom>
              <a:avLst/>
              <a:gdLst>
                <a:gd name="T0" fmla="*/ 0 w 30"/>
                <a:gd name="T1" fmla="*/ 38 h 44"/>
                <a:gd name="T2" fmla="*/ 0 w 30"/>
                <a:gd name="T3" fmla="*/ 38 h 44"/>
                <a:gd name="T4" fmla="*/ 2 w 30"/>
                <a:gd name="T5" fmla="*/ 42 h 44"/>
                <a:gd name="T6" fmla="*/ 2 w 30"/>
                <a:gd name="T7" fmla="*/ 42 h 44"/>
                <a:gd name="T8" fmla="*/ 4 w 30"/>
                <a:gd name="T9" fmla="*/ 42 h 44"/>
                <a:gd name="T10" fmla="*/ 8 w 30"/>
                <a:gd name="T11" fmla="*/ 44 h 44"/>
                <a:gd name="T12" fmla="*/ 18 w 30"/>
                <a:gd name="T13" fmla="*/ 42 h 44"/>
                <a:gd name="T14" fmla="*/ 20 w 30"/>
                <a:gd name="T15" fmla="*/ 42 h 44"/>
                <a:gd name="T16" fmla="*/ 20 w 30"/>
                <a:gd name="T17" fmla="*/ 42 h 44"/>
                <a:gd name="T18" fmla="*/ 26 w 30"/>
                <a:gd name="T19" fmla="*/ 42 h 44"/>
                <a:gd name="T20" fmla="*/ 30 w 30"/>
                <a:gd name="T21" fmla="*/ 38 h 44"/>
                <a:gd name="T22" fmla="*/ 30 w 30"/>
                <a:gd name="T23" fmla="*/ 38 h 44"/>
                <a:gd name="T24" fmla="*/ 30 w 30"/>
                <a:gd name="T25" fmla="*/ 34 h 44"/>
                <a:gd name="T26" fmla="*/ 28 w 30"/>
                <a:gd name="T27" fmla="*/ 26 h 44"/>
                <a:gd name="T28" fmla="*/ 26 w 30"/>
                <a:gd name="T29" fmla="*/ 22 h 44"/>
                <a:gd name="T30" fmla="*/ 24 w 30"/>
                <a:gd name="T31" fmla="*/ 14 h 44"/>
                <a:gd name="T32" fmla="*/ 20 w 30"/>
                <a:gd name="T33" fmla="*/ 2 h 44"/>
                <a:gd name="T34" fmla="*/ 20 w 30"/>
                <a:gd name="T35" fmla="*/ 2 h 44"/>
                <a:gd name="T36" fmla="*/ 18 w 30"/>
                <a:gd name="T37" fmla="*/ 0 h 44"/>
                <a:gd name="T38" fmla="*/ 18 w 30"/>
                <a:gd name="T39" fmla="*/ 0 h 44"/>
                <a:gd name="T40" fmla="*/ 14 w 30"/>
                <a:gd name="T41" fmla="*/ 0 h 44"/>
                <a:gd name="T42" fmla="*/ 10 w 30"/>
                <a:gd name="T43" fmla="*/ 6 h 44"/>
                <a:gd name="T44" fmla="*/ 10 w 30"/>
                <a:gd name="T45" fmla="*/ 6 h 44"/>
                <a:gd name="T46" fmla="*/ 4 w 30"/>
                <a:gd name="T47" fmla="*/ 14 h 44"/>
                <a:gd name="T48" fmla="*/ 2 w 30"/>
                <a:gd name="T49" fmla="*/ 24 h 44"/>
                <a:gd name="T50" fmla="*/ 0 w 30"/>
                <a:gd name="T51" fmla="*/ 38 h 44"/>
                <a:gd name="T52" fmla="*/ 0 w 30"/>
                <a:gd name="T53" fmla="*/ 38 h 4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0"/>
                <a:gd name="T82" fmla="*/ 0 h 44"/>
                <a:gd name="T83" fmla="*/ 30 w 30"/>
                <a:gd name="T84" fmla="*/ 44 h 4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0" h="44">
                  <a:moveTo>
                    <a:pt x="0" y="38"/>
                  </a:moveTo>
                  <a:lnTo>
                    <a:pt x="0" y="38"/>
                  </a:lnTo>
                  <a:lnTo>
                    <a:pt x="2" y="42"/>
                  </a:lnTo>
                  <a:lnTo>
                    <a:pt x="4" y="42"/>
                  </a:lnTo>
                  <a:lnTo>
                    <a:pt x="8" y="44"/>
                  </a:lnTo>
                  <a:lnTo>
                    <a:pt x="18" y="42"/>
                  </a:lnTo>
                  <a:lnTo>
                    <a:pt x="20" y="42"/>
                  </a:lnTo>
                  <a:lnTo>
                    <a:pt x="26" y="42"/>
                  </a:lnTo>
                  <a:lnTo>
                    <a:pt x="30" y="38"/>
                  </a:lnTo>
                  <a:lnTo>
                    <a:pt x="30" y="34"/>
                  </a:lnTo>
                  <a:lnTo>
                    <a:pt x="28" y="26"/>
                  </a:lnTo>
                  <a:lnTo>
                    <a:pt x="26" y="22"/>
                  </a:lnTo>
                  <a:lnTo>
                    <a:pt x="24" y="14"/>
                  </a:lnTo>
                  <a:lnTo>
                    <a:pt x="20" y="2"/>
                  </a:lnTo>
                  <a:lnTo>
                    <a:pt x="18" y="0"/>
                  </a:lnTo>
                  <a:lnTo>
                    <a:pt x="14" y="0"/>
                  </a:lnTo>
                  <a:lnTo>
                    <a:pt x="10" y="6"/>
                  </a:lnTo>
                  <a:lnTo>
                    <a:pt x="4" y="14"/>
                  </a:lnTo>
                  <a:lnTo>
                    <a:pt x="2" y="24"/>
                  </a:lnTo>
                  <a:lnTo>
                    <a:pt x="0" y="38"/>
                  </a:lnTo>
                  <a:close/>
                </a:path>
              </a:pathLst>
            </a:custGeom>
            <a:solidFill>
              <a:srgbClr val="F0D5B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17" name="Freeform 955">
              <a:extLst>
                <a:ext uri="{FF2B5EF4-FFF2-40B4-BE49-F238E27FC236}">
                  <a16:creationId xmlns:a16="http://schemas.microsoft.com/office/drawing/2014/main" id="{CAE275F4-FE0E-4314-80E7-035B9609B0E4}"/>
                </a:ext>
              </a:extLst>
            </p:cNvPr>
            <p:cNvSpPr>
              <a:spLocks/>
            </p:cNvSpPr>
            <p:nvPr/>
          </p:nvSpPr>
          <p:spPr bwMode="auto">
            <a:xfrm>
              <a:off x="5006" y="2344"/>
              <a:ext cx="30" cy="42"/>
            </a:xfrm>
            <a:custGeom>
              <a:avLst/>
              <a:gdLst>
                <a:gd name="T0" fmla="*/ 0 w 30"/>
                <a:gd name="T1" fmla="*/ 36 h 42"/>
                <a:gd name="T2" fmla="*/ 0 w 30"/>
                <a:gd name="T3" fmla="*/ 36 h 42"/>
                <a:gd name="T4" fmla="*/ 2 w 30"/>
                <a:gd name="T5" fmla="*/ 40 h 42"/>
                <a:gd name="T6" fmla="*/ 2 w 30"/>
                <a:gd name="T7" fmla="*/ 40 h 42"/>
                <a:gd name="T8" fmla="*/ 6 w 30"/>
                <a:gd name="T9" fmla="*/ 42 h 42"/>
                <a:gd name="T10" fmla="*/ 10 w 30"/>
                <a:gd name="T11" fmla="*/ 42 h 42"/>
                <a:gd name="T12" fmla="*/ 18 w 30"/>
                <a:gd name="T13" fmla="*/ 42 h 42"/>
                <a:gd name="T14" fmla="*/ 20 w 30"/>
                <a:gd name="T15" fmla="*/ 42 h 42"/>
                <a:gd name="T16" fmla="*/ 20 w 30"/>
                <a:gd name="T17" fmla="*/ 42 h 42"/>
                <a:gd name="T18" fmla="*/ 26 w 30"/>
                <a:gd name="T19" fmla="*/ 42 h 42"/>
                <a:gd name="T20" fmla="*/ 30 w 30"/>
                <a:gd name="T21" fmla="*/ 38 h 42"/>
                <a:gd name="T22" fmla="*/ 30 w 30"/>
                <a:gd name="T23" fmla="*/ 38 h 42"/>
                <a:gd name="T24" fmla="*/ 30 w 30"/>
                <a:gd name="T25" fmla="*/ 34 h 42"/>
                <a:gd name="T26" fmla="*/ 28 w 30"/>
                <a:gd name="T27" fmla="*/ 26 h 42"/>
                <a:gd name="T28" fmla="*/ 26 w 30"/>
                <a:gd name="T29" fmla="*/ 22 h 42"/>
                <a:gd name="T30" fmla="*/ 24 w 30"/>
                <a:gd name="T31" fmla="*/ 14 h 42"/>
                <a:gd name="T32" fmla="*/ 20 w 30"/>
                <a:gd name="T33" fmla="*/ 4 h 42"/>
                <a:gd name="T34" fmla="*/ 20 w 30"/>
                <a:gd name="T35" fmla="*/ 4 h 42"/>
                <a:gd name="T36" fmla="*/ 18 w 30"/>
                <a:gd name="T37" fmla="*/ 0 h 42"/>
                <a:gd name="T38" fmla="*/ 18 w 30"/>
                <a:gd name="T39" fmla="*/ 0 h 42"/>
                <a:gd name="T40" fmla="*/ 14 w 30"/>
                <a:gd name="T41" fmla="*/ 2 h 42"/>
                <a:gd name="T42" fmla="*/ 10 w 30"/>
                <a:gd name="T43" fmla="*/ 6 h 42"/>
                <a:gd name="T44" fmla="*/ 10 w 30"/>
                <a:gd name="T45" fmla="*/ 6 h 42"/>
                <a:gd name="T46" fmla="*/ 6 w 30"/>
                <a:gd name="T47" fmla="*/ 14 h 42"/>
                <a:gd name="T48" fmla="*/ 2 w 30"/>
                <a:gd name="T49" fmla="*/ 24 h 42"/>
                <a:gd name="T50" fmla="*/ 0 w 30"/>
                <a:gd name="T51" fmla="*/ 36 h 42"/>
                <a:gd name="T52" fmla="*/ 0 w 30"/>
                <a:gd name="T53" fmla="*/ 36 h 4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0"/>
                <a:gd name="T82" fmla="*/ 0 h 42"/>
                <a:gd name="T83" fmla="*/ 30 w 30"/>
                <a:gd name="T84" fmla="*/ 42 h 4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0" h="42">
                  <a:moveTo>
                    <a:pt x="0" y="36"/>
                  </a:moveTo>
                  <a:lnTo>
                    <a:pt x="0" y="36"/>
                  </a:lnTo>
                  <a:lnTo>
                    <a:pt x="2" y="40"/>
                  </a:lnTo>
                  <a:lnTo>
                    <a:pt x="6" y="42"/>
                  </a:lnTo>
                  <a:lnTo>
                    <a:pt x="10" y="42"/>
                  </a:lnTo>
                  <a:lnTo>
                    <a:pt x="18" y="42"/>
                  </a:lnTo>
                  <a:lnTo>
                    <a:pt x="20" y="42"/>
                  </a:lnTo>
                  <a:lnTo>
                    <a:pt x="26" y="42"/>
                  </a:lnTo>
                  <a:lnTo>
                    <a:pt x="30" y="38"/>
                  </a:lnTo>
                  <a:lnTo>
                    <a:pt x="30" y="34"/>
                  </a:lnTo>
                  <a:lnTo>
                    <a:pt x="28" y="26"/>
                  </a:lnTo>
                  <a:lnTo>
                    <a:pt x="26" y="22"/>
                  </a:lnTo>
                  <a:lnTo>
                    <a:pt x="24" y="14"/>
                  </a:lnTo>
                  <a:lnTo>
                    <a:pt x="20" y="4"/>
                  </a:lnTo>
                  <a:lnTo>
                    <a:pt x="18" y="0"/>
                  </a:lnTo>
                  <a:lnTo>
                    <a:pt x="14" y="2"/>
                  </a:lnTo>
                  <a:lnTo>
                    <a:pt x="10" y="6"/>
                  </a:lnTo>
                  <a:lnTo>
                    <a:pt x="6" y="14"/>
                  </a:lnTo>
                  <a:lnTo>
                    <a:pt x="2" y="24"/>
                  </a:lnTo>
                  <a:lnTo>
                    <a:pt x="0" y="36"/>
                  </a:lnTo>
                  <a:close/>
                </a:path>
              </a:pathLst>
            </a:custGeom>
            <a:solidFill>
              <a:srgbClr val="F0D5B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18" name="Freeform 956">
              <a:extLst>
                <a:ext uri="{FF2B5EF4-FFF2-40B4-BE49-F238E27FC236}">
                  <a16:creationId xmlns:a16="http://schemas.microsoft.com/office/drawing/2014/main" id="{BC81C403-1677-46AC-A8AA-99B2E5D1B46D}"/>
                </a:ext>
              </a:extLst>
            </p:cNvPr>
            <p:cNvSpPr>
              <a:spLocks/>
            </p:cNvSpPr>
            <p:nvPr/>
          </p:nvSpPr>
          <p:spPr bwMode="auto">
            <a:xfrm>
              <a:off x="5006" y="2344"/>
              <a:ext cx="30" cy="42"/>
            </a:xfrm>
            <a:custGeom>
              <a:avLst/>
              <a:gdLst>
                <a:gd name="T0" fmla="*/ 0 w 30"/>
                <a:gd name="T1" fmla="*/ 36 h 42"/>
                <a:gd name="T2" fmla="*/ 0 w 30"/>
                <a:gd name="T3" fmla="*/ 36 h 42"/>
                <a:gd name="T4" fmla="*/ 2 w 30"/>
                <a:gd name="T5" fmla="*/ 40 h 42"/>
                <a:gd name="T6" fmla="*/ 2 w 30"/>
                <a:gd name="T7" fmla="*/ 40 h 42"/>
                <a:gd name="T8" fmla="*/ 6 w 30"/>
                <a:gd name="T9" fmla="*/ 42 h 42"/>
                <a:gd name="T10" fmla="*/ 10 w 30"/>
                <a:gd name="T11" fmla="*/ 42 h 42"/>
                <a:gd name="T12" fmla="*/ 18 w 30"/>
                <a:gd name="T13" fmla="*/ 42 h 42"/>
                <a:gd name="T14" fmla="*/ 20 w 30"/>
                <a:gd name="T15" fmla="*/ 42 h 42"/>
                <a:gd name="T16" fmla="*/ 20 w 30"/>
                <a:gd name="T17" fmla="*/ 42 h 42"/>
                <a:gd name="T18" fmla="*/ 26 w 30"/>
                <a:gd name="T19" fmla="*/ 40 h 42"/>
                <a:gd name="T20" fmla="*/ 30 w 30"/>
                <a:gd name="T21" fmla="*/ 38 h 42"/>
                <a:gd name="T22" fmla="*/ 30 w 30"/>
                <a:gd name="T23" fmla="*/ 38 h 42"/>
                <a:gd name="T24" fmla="*/ 30 w 30"/>
                <a:gd name="T25" fmla="*/ 34 h 42"/>
                <a:gd name="T26" fmla="*/ 28 w 30"/>
                <a:gd name="T27" fmla="*/ 26 h 42"/>
                <a:gd name="T28" fmla="*/ 26 w 30"/>
                <a:gd name="T29" fmla="*/ 22 h 42"/>
                <a:gd name="T30" fmla="*/ 24 w 30"/>
                <a:gd name="T31" fmla="*/ 14 h 42"/>
                <a:gd name="T32" fmla="*/ 20 w 30"/>
                <a:gd name="T33" fmla="*/ 4 h 42"/>
                <a:gd name="T34" fmla="*/ 20 w 30"/>
                <a:gd name="T35" fmla="*/ 4 h 42"/>
                <a:gd name="T36" fmla="*/ 18 w 30"/>
                <a:gd name="T37" fmla="*/ 0 h 42"/>
                <a:gd name="T38" fmla="*/ 18 w 30"/>
                <a:gd name="T39" fmla="*/ 0 h 42"/>
                <a:gd name="T40" fmla="*/ 14 w 30"/>
                <a:gd name="T41" fmla="*/ 2 h 42"/>
                <a:gd name="T42" fmla="*/ 10 w 30"/>
                <a:gd name="T43" fmla="*/ 6 h 42"/>
                <a:gd name="T44" fmla="*/ 10 w 30"/>
                <a:gd name="T45" fmla="*/ 6 h 42"/>
                <a:gd name="T46" fmla="*/ 6 w 30"/>
                <a:gd name="T47" fmla="*/ 14 h 42"/>
                <a:gd name="T48" fmla="*/ 2 w 30"/>
                <a:gd name="T49" fmla="*/ 24 h 42"/>
                <a:gd name="T50" fmla="*/ 0 w 30"/>
                <a:gd name="T51" fmla="*/ 36 h 42"/>
                <a:gd name="T52" fmla="*/ 0 w 30"/>
                <a:gd name="T53" fmla="*/ 36 h 4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0"/>
                <a:gd name="T82" fmla="*/ 0 h 42"/>
                <a:gd name="T83" fmla="*/ 30 w 30"/>
                <a:gd name="T84" fmla="*/ 42 h 4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0" h="42">
                  <a:moveTo>
                    <a:pt x="0" y="36"/>
                  </a:moveTo>
                  <a:lnTo>
                    <a:pt x="0" y="36"/>
                  </a:lnTo>
                  <a:lnTo>
                    <a:pt x="2" y="40"/>
                  </a:lnTo>
                  <a:lnTo>
                    <a:pt x="6" y="42"/>
                  </a:lnTo>
                  <a:lnTo>
                    <a:pt x="10" y="42"/>
                  </a:lnTo>
                  <a:lnTo>
                    <a:pt x="18" y="42"/>
                  </a:lnTo>
                  <a:lnTo>
                    <a:pt x="20" y="42"/>
                  </a:lnTo>
                  <a:lnTo>
                    <a:pt x="26" y="40"/>
                  </a:lnTo>
                  <a:lnTo>
                    <a:pt x="30" y="38"/>
                  </a:lnTo>
                  <a:lnTo>
                    <a:pt x="30" y="34"/>
                  </a:lnTo>
                  <a:lnTo>
                    <a:pt x="28" y="26"/>
                  </a:lnTo>
                  <a:lnTo>
                    <a:pt x="26" y="22"/>
                  </a:lnTo>
                  <a:lnTo>
                    <a:pt x="24" y="14"/>
                  </a:lnTo>
                  <a:lnTo>
                    <a:pt x="20" y="4"/>
                  </a:lnTo>
                  <a:lnTo>
                    <a:pt x="18" y="0"/>
                  </a:lnTo>
                  <a:lnTo>
                    <a:pt x="14" y="2"/>
                  </a:lnTo>
                  <a:lnTo>
                    <a:pt x="10" y="6"/>
                  </a:lnTo>
                  <a:lnTo>
                    <a:pt x="6" y="14"/>
                  </a:lnTo>
                  <a:lnTo>
                    <a:pt x="2" y="24"/>
                  </a:lnTo>
                  <a:lnTo>
                    <a:pt x="0" y="36"/>
                  </a:lnTo>
                  <a:close/>
                </a:path>
              </a:pathLst>
            </a:custGeom>
            <a:solidFill>
              <a:srgbClr val="F0D6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19" name="Freeform 957">
              <a:extLst>
                <a:ext uri="{FF2B5EF4-FFF2-40B4-BE49-F238E27FC236}">
                  <a16:creationId xmlns:a16="http://schemas.microsoft.com/office/drawing/2014/main" id="{DB7E95FE-3F1A-4E30-9F8D-314BB4143273}"/>
                </a:ext>
              </a:extLst>
            </p:cNvPr>
            <p:cNvSpPr>
              <a:spLocks/>
            </p:cNvSpPr>
            <p:nvPr/>
          </p:nvSpPr>
          <p:spPr bwMode="auto">
            <a:xfrm>
              <a:off x="5008" y="2346"/>
              <a:ext cx="28" cy="40"/>
            </a:xfrm>
            <a:custGeom>
              <a:avLst/>
              <a:gdLst>
                <a:gd name="T0" fmla="*/ 0 w 28"/>
                <a:gd name="T1" fmla="*/ 34 h 40"/>
                <a:gd name="T2" fmla="*/ 0 w 28"/>
                <a:gd name="T3" fmla="*/ 34 h 40"/>
                <a:gd name="T4" fmla="*/ 0 w 28"/>
                <a:gd name="T5" fmla="*/ 38 h 40"/>
                <a:gd name="T6" fmla="*/ 0 w 28"/>
                <a:gd name="T7" fmla="*/ 38 h 40"/>
                <a:gd name="T8" fmla="*/ 8 w 28"/>
                <a:gd name="T9" fmla="*/ 40 h 40"/>
                <a:gd name="T10" fmla="*/ 16 w 28"/>
                <a:gd name="T11" fmla="*/ 40 h 40"/>
                <a:gd name="T12" fmla="*/ 18 w 28"/>
                <a:gd name="T13" fmla="*/ 40 h 40"/>
                <a:gd name="T14" fmla="*/ 18 w 28"/>
                <a:gd name="T15" fmla="*/ 40 h 40"/>
                <a:gd name="T16" fmla="*/ 24 w 28"/>
                <a:gd name="T17" fmla="*/ 38 h 40"/>
                <a:gd name="T18" fmla="*/ 26 w 28"/>
                <a:gd name="T19" fmla="*/ 36 h 40"/>
                <a:gd name="T20" fmla="*/ 26 w 28"/>
                <a:gd name="T21" fmla="*/ 36 h 40"/>
                <a:gd name="T22" fmla="*/ 28 w 28"/>
                <a:gd name="T23" fmla="*/ 32 h 40"/>
                <a:gd name="T24" fmla="*/ 26 w 28"/>
                <a:gd name="T25" fmla="*/ 24 h 40"/>
                <a:gd name="T26" fmla="*/ 24 w 28"/>
                <a:gd name="T27" fmla="*/ 20 h 40"/>
                <a:gd name="T28" fmla="*/ 22 w 28"/>
                <a:gd name="T29" fmla="*/ 14 h 40"/>
                <a:gd name="T30" fmla="*/ 18 w 28"/>
                <a:gd name="T31" fmla="*/ 4 h 40"/>
                <a:gd name="T32" fmla="*/ 18 w 28"/>
                <a:gd name="T33" fmla="*/ 4 h 40"/>
                <a:gd name="T34" fmla="*/ 16 w 28"/>
                <a:gd name="T35" fmla="*/ 0 h 40"/>
                <a:gd name="T36" fmla="*/ 16 w 28"/>
                <a:gd name="T37" fmla="*/ 0 h 40"/>
                <a:gd name="T38" fmla="*/ 12 w 28"/>
                <a:gd name="T39" fmla="*/ 0 h 40"/>
                <a:gd name="T40" fmla="*/ 8 w 28"/>
                <a:gd name="T41" fmla="*/ 6 h 40"/>
                <a:gd name="T42" fmla="*/ 8 w 28"/>
                <a:gd name="T43" fmla="*/ 6 h 40"/>
                <a:gd name="T44" fmla="*/ 4 w 28"/>
                <a:gd name="T45" fmla="*/ 14 h 40"/>
                <a:gd name="T46" fmla="*/ 2 w 28"/>
                <a:gd name="T47" fmla="*/ 22 h 40"/>
                <a:gd name="T48" fmla="*/ 0 w 28"/>
                <a:gd name="T49" fmla="*/ 34 h 40"/>
                <a:gd name="T50" fmla="*/ 0 w 28"/>
                <a:gd name="T51" fmla="*/ 34 h 4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8"/>
                <a:gd name="T79" fmla="*/ 0 h 40"/>
                <a:gd name="T80" fmla="*/ 28 w 28"/>
                <a:gd name="T81" fmla="*/ 40 h 4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8" h="40">
                  <a:moveTo>
                    <a:pt x="0" y="34"/>
                  </a:moveTo>
                  <a:lnTo>
                    <a:pt x="0" y="34"/>
                  </a:lnTo>
                  <a:lnTo>
                    <a:pt x="0" y="38"/>
                  </a:lnTo>
                  <a:lnTo>
                    <a:pt x="8" y="40"/>
                  </a:lnTo>
                  <a:lnTo>
                    <a:pt x="16" y="40"/>
                  </a:lnTo>
                  <a:lnTo>
                    <a:pt x="18" y="40"/>
                  </a:lnTo>
                  <a:lnTo>
                    <a:pt x="24" y="38"/>
                  </a:lnTo>
                  <a:lnTo>
                    <a:pt x="26" y="36"/>
                  </a:lnTo>
                  <a:lnTo>
                    <a:pt x="28" y="32"/>
                  </a:lnTo>
                  <a:lnTo>
                    <a:pt x="26" y="24"/>
                  </a:lnTo>
                  <a:lnTo>
                    <a:pt x="24" y="20"/>
                  </a:lnTo>
                  <a:lnTo>
                    <a:pt x="22" y="14"/>
                  </a:lnTo>
                  <a:lnTo>
                    <a:pt x="18" y="4"/>
                  </a:lnTo>
                  <a:lnTo>
                    <a:pt x="16" y="0"/>
                  </a:lnTo>
                  <a:lnTo>
                    <a:pt x="12" y="0"/>
                  </a:lnTo>
                  <a:lnTo>
                    <a:pt x="8" y="6"/>
                  </a:lnTo>
                  <a:lnTo>
                    <a:pt x="4" y="14"/>
                  </a:lnTo>
                  <a:lnTo>
                    <a:pt x="2" y="22"/>
                  </a:lnTo>
                  <a:lnTo>
                    <a:pt x="0" y="34"/>
                  </a:lnTo>
                  <a:close/>
                </a:path>
              </a:pathLst>
            </a:custGeom>
            <a:solidFill>
              <a:srgbClr val="F1D7B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0" name="Freeform 958">
              <a:extLst>
                <a:ext uri="{FF2B5EF4-FFF2-40B4-BE49-F238E27FC236}">
                  <a16:creationId xmlns:a16="http://schemas.microsoft.com/office/drawing/2014/main" id="{522ACB83-01CF-41E5-B545-81D02087C7A4}"/>
                </a:ext>
              </a:extLst>
            </p:cNvPr>
            <p:cNvSpPr>
              <a:spLocks/>
            </p:cNvSpPr>
            <p:nvPr/>
          </p:nvSpPr>
          <p:spPr bwMode="auto">
            <a:xfrm>
              <a:off x="5008" y="2346"/>
              <a:ext cx="28" cy="40"/>
            </a:xfrm>
            <a:custGeom>
              <a:avLst/>
              <a:gdLst>
                <a:gd name="T0" fmla="*/ 0 w 28"/>
                <a:gd name="T1" fmla="*/ 34 h 40"/>
                <a:gd name="T2" fmla="*/ 0 w 28"/>
                <a:gd name="T3" fmla="*/ 34 h 40"/>
                <a:gd name="T4" fmla="*/ 2 w 28"/>
                <a:gd name="T5" fmla="*/ 38 h 40"/>
                <a:gd name="T6" fmla="*/ 2 w 28"/>
                <a:gd name="T7" fmla="*/ 38 h 40"/>
                <a:gd name="T8" fmla="*/ 8 w 28"/>
                <a:gd name="T9" fmla="*/ 40 h 40"/>
                <a:gd name="T10" fmla="*/ 16 w 28"/>
                <a:gd name="T11" fmla="*/ 40 h 40"/>
                <a:gd name="T12" fmla="*/ 18 w 28"/>
                <a:gd name="T13" fmla="*/ 40 h 40"/>
                <a:gd name="T14" fmla="*/ 18 w 28"/>
                <a:gd name="T15" fmla="*/ 40 h 40"/>
                <a:gd name="T16" fmla="*/ 24 w 28"/>
                <a:gd name="T17" fmla="*/ 38 h 40"/>
                <a:gd name="T18" fmla="*/ 26 w 28"/>
                <a:gd name="T19" fmla="*/ 36 h 40"/>
                <a:gd name="T20" fmla="*/ 26 w 28"/>
                <a:gd name="T21" fmla="*/ 36 h 40"/>
                <a:gd name="T22" fmla="*/ 28 w 28"/>
                <a:gd name="T23" fmla="*/ 32 h 40"/>
                <a:gd name="T24" fmla="*/ 24 w 28"/>
                <a:gd name="T25" fmla="*/ 26 h 40"/>
                <a:gd name="T26" fmla="*/ 24 w 28"/>
                <a:gd name="T27" fmla="*/ 22 h 40"/>
                <a:gd name="T28" fmla="*/ 22 w 28"/>
                <a:gd name="T29" fmla="*/ 14 h 40"/>
                <a:gd name="T30" fmla="*/ 18 w 28"/>
                <a:gd name="T31" fmla="*/ 4 h 40"/>
                <a:gd name="T32" fmla="*/ 18 w 28"/>
                <a:gd name="T33" fmla="*/ 4 h 40"/>
                <a:gd name="T34" fmla="*/ 16 w 28"/>
                <a:gd name="T35" fmla="*/ 0 h 40"/>
                <a:gd name="T36" fmla="*/ 16 w 28"/>
                <a:gd name="T37" fmla="*/ 0 h 40"/>
                <a:gd name="T38" fmla="*/ 12 w 28"/>
                <a:gd name="T39" fmla="*/ 2 h 40"/>
                <a:gd name="T40" fmla="*/ 8 w 28"/>
                <a:gd name="T41" fmla="*/ 6 h 40"/>
                <a:gd name="T42" fmla="*/ 8 w 28"/>
                <a:gd name="T43" fmla="*/ 6 h 40"/>
                <a:gd name="T44" fmla="*/ 4 w 28"/>
                <a:gd name="T45" fmla="*/ 14 h 40"/>
                <a:gd name="T46" fmla="*/ 2 w 28"/>
                <a:gd name="T47" fmla="*/ 22 h 40"/>
                <a:gd name="T48" fmla="*/ 0 w 28"/>
                <a:gd name="T49" fmla="*/ 34 h 40"/>
                <a:gd name="T50" fmla="*/ 0 w 28"/>
                <a:gd name="T51" fmla="*/ 34 h 4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8"/>
                <a:gd name="T79" fmla="*/ 0 h 40"/>
                <a:gd name="T80" fmla="*/ 28 w 28"/>
                <a:gd name="T81" fmla="*/ 40 h 4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8" h="40">
                  <a:moveTo>
                    <a:pt x="0" y="34"/>
                  </a:moveTo>
                  <a:lnTo>
                    <a:pt x="0" y="34"/>
                  </a:lnTo>
                  <a:lnTo>
                    <a:pt x="2" y="38"/>
                  </a:lnTo>
                  <a:lnTo>
                    <a:pt x="8" y="40"/>
                  </a:lnTo>
                  <a:lnTo>
                    <a:pt x="16" y="40"/>
                  </a:lnTo>
                  <a:lnTo>
                    <a:pt x="18" y="40"/>
                  </a:lnTo>
                  <a:lnTo>
                    <a:pt x="24" y="38"/>
                  </a:lnTo>
                  <a:lnTo>
                    <a:pt x="26" y="36"/>
                  </a:lnTo>
                  <a:lnTo>
                    <a:pt x="28" y="32"/>
                  </a:lnTo>
                  <a:lnTo>
                    <a:pt x="24" y="26"/>
                  </a:lnTo>
                  <a:lnTo>
                    <a:pt x="24" y="22"/>
                  </a:lnTo>
                  <a:lnTo>
                    <a:pt x="22" y="14"/>
                  </a:lnTo>
                  <a:lnTo>
                    <a:pt x="18" y="4"/>
                  </a:lnTo>
                  <a:lnTo>
                    <a:pt x="16" y="0"/>
                  </a:lnTo>
                  <a:lnTo>
                    <a:pt x="12" y="2"/>
                  </a:lnTo>
                  <a:lnTo>
                    <a:pt x="8" y="6"/>
                  </a:lnTo>
                  <a:lnTo>
                    <a:pt x="4" y="14"/>
                  </a:lnTo>
                  <a:lnTo>
                    <a:pt x="2" y="22"/>
                  </a:lnTo>
                  <a:lnTo>
                    <a:pt x="0" y="34"/>
                  </a:lnTo>
                  <a:close/>
                </a:path>
              </a:pathLst>
            </a:custGeom>
            <a:solidFill>
              <a:srgbClr val="F1D8B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1" name="Freeform 959">
              <a:extLst>
                <a:ext uri="{FF2B5EF4-FFF2-40B4-BE49-F238E27FC236}">
                  <a16:creationId xmlns:a16="http://schemas.microsoft.com/office/drawing/2014/main" id="{E269E95D-E143-47C9-8EF2-8810BA38D993}"/>
                </a:ext>
              </a:extLst>
            </p:cNvPr>
            <p:cNvSpPr>
              <a:spLocks/>
            </p:cNvSpPr>
            <p:nvPr/>
          </p:nvSpPr>
          <p:spPr bwMode="auto">
            <a:xfrm>
              <a:off x="5008" y="2348"/>
              <a:ext cx="26" cy="38"/>
            </a:xfrm>
            <a:custGeom>
              <a:avLst/>
              <a:gdLst>
                <a:gd name="T0" fmla="*/ 0 w 26"/>
                <a:gd name="T1" fmla="*/ 32 h 38"/>
                <a:gd name="T2" fmla="*/ 0 w 26"/>
                <a:gd name="T3" fmla="*/ 32 h 38"/>
                <a:gd name="T4" fmla="*/ 2 w 26"/>
                <a:gd name="T5" fmla="*/ 36 h 38"/>
                <a:gd name="T6" fmla="*/ 2 w 26"/>
                <a:gd name="T7" fmla="*/ 36 h 38"/>
                <a:gd name="T8" fmla="*/ 8 w 26"/>
                <a:gd name="T9" fmla="*/ 38 h 38"/>
                <a:gd name="T10" fmla="*/ 16 w 26"/>
                <a:gd name="T11" fmla="*/ 38 h 38"/>
                <a:gd name="T12" fmla="*/ 18 w 26"/>
                <a:gd name="T13" fmla="*/ 38 h 38"/>
                <a:gd name="T14" fmla="*/ 18 w 26"/>
                <a:gd name="T15" fmla="*/ 38 h 38"/>
                <a:gd name="T16" fmla="*/ 24 w 26"/>
                <a:gd name="T17" fmla="*/ 36 h 38"/>
                <a:gd name="T18" fmla="*/ 26 w 26"/>
                <a:gd name="T19" fmla="*/ 34 h 38"/>
                <a:gd name="T20" fmla="*/ 26 w 26"/>
                <a:gd name="T21" fmla="*/ 34 h 38"/>
                <a:gd name="T22" fmla="*/ 26 w 26"/>
                <a:gd name="T23" fmla="*/ 30 h 38"/>
                <a:gd name="T24" fmla="*/ 24 w 26"/>
                <a:gd name="T25" fmla="*/ 24 h 38"/>
                <a:gd name="T26" fmla="*/ 24 w 26"/>
                <a:gd name="T27" fmla="*/ 20 h 38"/>
                <a:gd name="T28" fmla="*/ 22 w 26"/>
                <a:gd name="T29" fmla="*/ 12 h 38"/>
                <a:gd name="T30" fmla="*/ 18 w 26"/>
                <a:gd name="T31" fmla="*/ 2 h 38"/>
                <a:gd name="T32" fmla="*/ 18 w 26"/>
                <a:gd name="T33" fmla="*/ 2 h 38"/>
                <a:gd name="T34" fmla="*/ 16 w 26"/>
                <a:gd name="T35" fmla="*/ 0 h 38"/>
                <a:gd name="T36" fmla="*/ 16 w 26"/>
                <a:gd name="T37" fmla="*/ 0 h 38"/>
                <a:gd name="T38" fmla="*/ 12 w 26"/>
                <a:gd name="T39" fmla="*/ 0 h 38"/>
                <a:gd name="T40" fmla="*/ 8 w 26"/>
                <a:gd name="T41" fmla="*/ 4 h 38"/>
                <a:gd name="T42" fmla="*/ 8 w 26"/>
                <a:gd name="T43" fmla="*/ 4 h 38"/>
                <a:gd name="T44" fmla="*/ 4 w 26"/>
                <a:gd name="T45" fmla="*/ 12 h 38"/>
                <a:gd name="T46" fmla="*/ 2 w 26"/>
                <a:gd name="T47" fmla="*/ 20 h 38"/>
                <a:gd name="T48" fmla="*/ 0 w 26"/>
                <a:gd name="T49" fmla="*/ 32 h 38"/>
                <a:gd name="T50" fmla="*/ 0 w 26"/>
                <a:gd name="T51" fmla="*/ 32 h 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6"/>
                <a:gd name="T79" fmla="*/ 0 h 38"/>
                <a:gd name="T80" fmla="*/ 26 w 26"/>
                <a:gd name="T81" fmla="*/ 38 h 3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6" h="38">
                  <a:moveTo>
                    <a:pt x="0" y="32"/>
                  </a:moveTo>
                  <a:lnTo>
                    <a:pt x="0" y="32"/>
                  </a:lnTo>
                  <a:lnTo>
                    <a:pt x="2" y="36"/>
                  </a:lnTo>
                  <a:lnTo>
                    <a:pt x="8" y="38"/>
                  </a:lnTo>
                  <a:lnTo>
                    <a:pt x="16" y="38"/>
                  </a:lnTo>
                  <a:lnTo>
                    <a:pt x="18" y="38"/>
                  </a:lnTo>
                  <a:lnTo>
                    <a:pt x="24" y="36"/>
                  </a:lnTo>
                  <a:lnTo>
                    <a:pt x="26" y="34"/>
                  </a:lnTo>
                  <a:lnTo>
                    <a:pt x="26" y="30"/>
                  </a:lnTo>
                  <a:lnTo>
                    <a:pt x="24" y="24"/>
                  </a:lnTo>
                  <a:lnTo>
                    <a:pt x="24" y="20"/>
                  </a:lnTo>
                  <a:lnTo>
                    <a:pt x="22" y="12"/>
                  </a:lnTo>
                  <a:lnTo>
                    <a:pt x="18" y="2"/>
                  </a:lnTo>
                  <a:lnTo>
                    <a:pt x="16" y="0"/>
                  </a:lnTo>
                  <a:lnTo>
                    <a:pt x="12" y="0"/>
                  </a:lnTo>
                  <a:lnTo>
                    <a:pt x="8" y="4"/>
                  </a:lnTo>
                  <a:lnTo>
                    <a:pt x="4" y="12"/>
                  </a:lnTo>
                  <a:lnTo>
                    <a:pt x="2" y="20"/>
                  </a:lnTo>
                  <a:lnTo>
                    <a:pt x="0" y="32"/>
                  </a:lnTo>
                  <a:close/>
                </a:path>
              </a:pathLst>
            </a:custGeom>
            <a:solidFill>
              <a:srgbClr val="F1D9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2" name="Freeform 960">
              <a:extLst>
                <a:ext uri="{FF2B5EF4-FFF2-40B4-BE49-F238E27FC236}">
                  <a16:creationId xmlns:a16="http://schemas.microsoft.com/office/drawing/2014/main" id="{F726C03E-9ED7-48D9-8771-DE3161C89DCC}"/>
                </a:ext>
              </a:extLst>
            </p:cNvPr>
            <p:cNvSpPr>
              <a:spLocks/>
            </p:cNvSpPr>
            <p:nvPr/>
          </p:nvSpPr>
          <p:spPr bwMode="auto">
            <a:xfrm>
              <a:off x="5008" y="2348"/>
              <a:ext cx="26" cy="38"/>
            </a:xfrm>
            <a:custGeom>
              <a:avLst/>
              <a:gdLst>
                <a:gd name="T0" fmla="*/ 0 w 26"/>
                <a:gd name="T1" fmla="*/ 32 h 38"/>
                <a:gd name="T2" fmla="*/ 0 w 26"/>
                <a:gd name="T3" fmla="*/ 32 h 38"/>
                <a:gd name="T4" fmla="*/ 2 w 26"/>
                <a:gd name="T5" fmla="*/ 36 h 38"/>
                <a:gd name="T6" fmla="*/ 2 w 26"/>
                <a:gd name="T7" fmla="*/ 36 h 38"/>
                <a:gd name="T8" fmla="*/ 8 w 26"/>
                <a:gd name="T9" fmla="*/ 38 h 38"/>
                <a:gd name="T10" fmla="*/ 16 w 26"/>
                <a:gd name="T11" fmla="*/ 38 h 38"/>
                <a:gd name="T12" fmla="*/ 18 w 26"/>
                <a:gd name="T13" fmla="*/ 38 h 38"/>
                <a:gd name="T14" fmla="*/ 18 w 26"/>
                <a:gd name="T15" fmla="*/ 38 h 38"/>
                <a:gd name="T16" fmla="*/ 22 w 26"/>
                <a:gd name="T17" fmla="*/ 36 h 38"/>
                <a:gd name="T18" fmla="*/ 26 w 26"/>
                <a:gd name="T19" fmla="*/ 34 h 38"/>
                <a:gd name="T20" fmla="*/ 26 w 26"/>
                <a:gd name="T21" fmla="*/ 34 h 38"/>
                <a:gd name="T22" fmla="*/ 26 w 26"/>
                <a:gd name="T23" fmla="*/ 30 h 38"/>
                <a:gd name="T24" fmla="*/ 24 w 26"/>
                <a:gd name="T25" fmla="*/ 24 h 38"/>
                <a:gd name="T26" fmla="*/ 22 w 26"/>
                <a:gd name="T27" fmla="*/ 20 h 38"/>
                <a:gd name="T28" fmla="*/ 22 w 26"/>
                <a:gd name="T29" fmla="*/ 12 h 38"/>
                <a:gd name="T30" fmla="*/ 18 w 26"/>
                <a:gd name="T31" fmla="*/ 4 h 38"/>
                <a:gd name="T32" fmla="*/ 18 w 26"/>
                <a:gd name="T33" fmla="*/ 4 h 38"/>
                <a:gd name="T34" fmla="*/ 16 w 26"/>
                <a:gd name="T35" fmla="*/ 0 h 38"/>
                <a:gd name="T36" fmla="*/ 16 w 26"/>
                <a:gd name="T37" fmla="*/ 0 h 38"/>
                <a:gd name="T38" fmla="*/ 12 w 26"/>
                <a:gd name="T39" fmla="*/ 2 h 38"/>
                <a:gd name="T40" fmla="*/ 8 w 26"/>
                <a:gd name="T41" fmla="*/ 6 h 38"/>
                <a:gd name="T42" fmla="*/ 8 w 26"/>
                <a:gd name="T43" fmla="*/ 6 h 38"/>
                <a:gd name="T44" fmla="*/ 4 w 26"/>
                <a:gd name="T45" fmla="*/ 12 h 38"/>
                <a:gd name="T46" fmla="*/ 2 w 26"/>
                <a:gd name="T47" fmla="*/ 20 h 38"/>
                <a:gd name="T48" fmla="*/ 0 w 26"/>
                <a:gd name="T49" fmla="*/ 32 h 38"/>
                <a:gd name="T50" fmla="*/ 0 w 26"/>
                <a:gd name="T51" fmla="*/ 32 h 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6"/>
                <a:gd name="T79" fmla="*/ 0 h 38"/>
                <a:gd name="T80" fmla="*/ 26 w 26"/>
                <a:gd name="T81" fmla="*/ 38 h 3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6" h="38">
                  <a:moveTo>
                    <a:pt x="0" y="32"/>
                  </a:moveTo>
                  <a:lnTo>
                    <a:pt x="0" y="32"/>
                  </a:lnTo>
                  <a:lnTo>
                    <a:pt x="2" y="36"/>
                  </a:lnTo>
                  <a:lnTo>
                    <a:pt x="8" y="38"/>
                  </a:lnTo>
                  <a:lnTo>
                    <a:pt x="16" y="38"/>
                  </a:lnTo>
                  <a:lnTo>
                    <a:pt x="18" y="38"/>
                  </a:lnTo>
                  <a:lnTo>
                    <a:pt x="22" y="36"/>
                  </a:lnTo>
                  <a:lnTo>
                    <a:pt x="26" y="34"/>
                  </a:lnTo>
                  <a:lnTo>
                    <a:pt x="26" y="30"/>
                  </a:lnTo>
                  <a:lnTo>
                    <a:pt x="24" y="24"/>
                  </a:lnTo>
                  <a:lnTo>
                    <a:pt x="22" y="20"/>
                  </a:lnTo>
                  <a:lnTo>
                    <a:pt x="22" y="12"/>
                  </a:lnTo>
                  <a:lnTo>
                    <a:pt x="18" y="4"/>
                  </a:lnTo>
                  <a:lnTo>
                    <a:pt x="16" y="0"/>
                  </a:lnTo>
                  <a:lnTo>
                    <a:pt x="12" y="2"/>
                  </a:lnTo>
                  <a:lnTo>
                    <a:pt x="8" y="6"/>
                  </a:lnTo>
                  <a:lnTo>
                    <a:pt x="4" y="12"/>
                  </a:lnTo>
                  <a:lnTo>
                    <a:pt x="2" y="20"/>
                  </a:lnTo>
                  <a:lnTo>
                    <a:pt x="0" y="32"/>
                  </a:lnTo>
                  <a:close/>
                </a:path>
              </a:pathLst>
            </a:custGeom>
            <a:solidFill>
              <a:srgbClr val="F2DA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3" name="Freeform 961">
              <a:extLst>
                <a:ext uri="{FF2B5EF4-FFF2-40B4-BE49-F238E27FC236}">
                  <a16:creationId xmlns:a16="http://schemas.microsoft.com/office/drawing/2014/main" id="{A4B8D683-DC01-4E3B-BD5E-F1515E722689}"/>
                </a:ext>
              </a:extLst>
            </p:cNvPr>
            <p:cNvSpPr>
              <a:spLocks/>
            </p:cNvSpPr>
            <p:nvPr/>
          </p:nvSpPr>
          <p:spPr bwMode="auto">
            <a:xfrm>
              <a:off x="5010" y="2348"/>
              <a:ext cx="24" cy="38"/>
            </a:xfrm>
            <a:custGeom>
              <a:avLst/>
              <a:gdLst>
                <a:gd name="T0" fmla="*/ 0 w 24"/>
                <a:gd name="T1" fmla="*/ 32 h 38"/>
                <a:gd name="T2" fmla="*/ 0 w 24"/>
                <a:gd name="T3" fmla="*/ 32 h 38"/>
                <a:gd name="T4" fmla="*/ 0 w 24"/>
                <a:gd name="T5" fmla="*/ 36 h 38"/>
                <a:gd name="T6" fmla="*/ 0 w 24"/>
                <a:gd name="T7" fmla="*/ 36 h 38"/>
                <a:gd name="T8" fmla="*/ 6 w 24"/>
                <a:gd name="T9" fmla="*/ 38 h 38"/>
                <a:gd name="T10" fmla="*/ 14 w 24"/>
                <a:gd name="T11" fmla="*/ 38 h 38"/>
                <a:gd name="T12" fmla="*/ 16 w 24"/>
                <a:gd name="T13" fmla="*/ 36 h 38"/>
                <a:gd name="T14" fmla="*/ 16 w 24"/>
                <a:gd name="T15" fmla="*/ 36 h 38"/>
                <a:gd name="T16" fmla="*/ 20 w 24"/>
                <a:gd name="T17" fmla="*/ 36 h 38"/>
                <a:gd name="T18" fmla="*/ 24 w 24"/>
                <a:gd name="T19" fmla="*/ 34 h 38"/>
                <a:gd name="T20" fmla="*/ 24 w 24"/>
                <a:gd name="T21" fmla="*/ 34 h 38"/>
                <a:gd name="T22" fmla="*/ 24 w 24"/>
                <a:gd name="T23" fmla="*/ 30 h 38"/>
                <a:gd name="T24" fmla="*/ 22 w 24"/>
                <a:gd name="T25" fmla="*/ 24 h 38"/>
                <a:gd name="T26" fmla="*/ 20 w 24"/>
                <a:gd name="T27" fmla="*/ 20 h 38"/>
                <a:gd name="T28" fmla="*/ 20 w 24"/>
                <a:gd name="T29" fmla="*/ 14 h 38"/>
                <a:gd name="T30" fmla="*/ 16 w 24"/>
                <a:gd name="T31" fmla="*/ 4 h 38"/>
                <a:gd name="T32" fmla="*/ 16 w 24"/>
                <a:gd name="T33" fmla="*/ 4 h 38"/>
                <a:gd name="T34" fmla="*/ 14 w 24"/>
                <a:gd name="T35" fmla="*/ 0 h 38"/>
                <a:gd name="T36" fmla="*/ 14 w 24"/>
                <a:gd name="T37" fmla="*/ 0 h 38"/>
                <a:gd name="T38" fmla="*/ 10 w 24"/>
                <a:gd name="T39" fmla="*/ 2 h 38"/>
                <a:gd name="T40" fmla="*/ 6 w 24"/>
                <a:gd name="T41" fmla="*/ 6 h 38"/>
                <a:gd name="T42" fmla="*/ 6 w 24"/>
                <a:gd name="T43" fmla="*/ 6 h 38"/>
                <a:gd name="T44" fmla="*/ 4 w 24"/>
                <a:gd name="T45" fmla="*/ 12 h 38"/>
                <a:gd name="T46" fmla="*/ 0 w 24"/>
                <a:gd name="T47" fmla="*/ 20 h 38"/>
                <a:gd name="T48" fmla="*/ 0 w 24"/>
                <a:gd name="T49" fmla="*/ 32 h 38"/>
                <a:gd name="T50" fmla="*/ 0 w 24"/>
                <a:gd name="T51" fmla="*/ 32 h 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4"/>
                <a:gd name="T79" fmla="*/ 0 h 38"/>
                <a:gd name="T80" fmla="*/ 24 w 24"/>
                <a:gd name="T81" fmla="*/ 38 h 3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4" h="38">
                  <a:moveTo>
                    <a:pt x="0" y="32"/>
                  </a:moveTo>
                  <a:lnTo>
                    <a:pt x="0" y="32"/>
                  </a:lnTo>
                  <a:lnTo>
                    <a:pt x="0" y="36"/>
                  </a:lnTo>
                  <a:lnTo>
                    <a:pt x="6" y="38"/>
                  </a:lnTo>
                  <a:lnTo>
                    <a:pt x="14" y="38"/>
                  </a:lnTo>
                  <a:lnTo>
                    <a:pt x="16" y="36"/>
                  </a:lnTo>
                  <a:lnTo>
                    <a:pt x="20" y="36"/>
                  </a:lnTo>
                  <a:lnTo>
                    <a:pt x="24" y="34"/>
                  </a:lnTo>
                  <a:lnTo>
                    <a:pt x="24" y="30"/>
                  </a:lnTo>
                  <a:lnTo>
                    <a:pt x="22" y="24"/>
                  </a:lnTo>
                  <a:lnTo>
                    <a:pt x="20" y="20"/>
                  </a:lnTo>
                  <a:lnTo>
                    <a:pt x="20" y="14"/>
                  </a:lnTo>
                  <a:lnTo>
                    <a:pt x="16" y="4"/>
                  </a:lnTo>
                  <a:lnTo>
                    <a:pt x="14" y="0"/>
                  </a:lnTo>
                  <a:lnTo>
                    <a:pt x="10" y="2"/>
                  </a:lnTo>
                  <a:lnTo>
                    <a:pt x="6" y="6"/>
                  </a:lnTo>
                  <a:lnTo>
                    <a:pt x="4" y="12"/>
                  </a:lnTo>
                  <a:lnTo>
                    <a:pt x="0" y="20"/>
                  </a:lnTo>
                  <a:lnTo>
                    <a:pt x="0" y="32"/>
                  </a:lnTo>
                  <a:close/>
                </a:path>
              </a:pathLst>
            </a:custGeom>
            <a:solidFill>
              <a:srgbClr val="F2DB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4" name="Freeform 962">
              <a:extLst>
                <a:ext uri="{FF2B5EF4-FFF2-40B4-BE49-F238E27FC236}">
                  <a16:creationId xmlns:a16="http://schemas.microsoft.com/office/drawing/2014/main" id="{5AB14255-3BA5-4BA4-B1EA-4CB93DF0D0AD}"/>
                </a:ext>
              </a:extLst>
            </p:cNvPr>
            <p:cNvSpPr>
              <a:spLocks/>
            </p:cNvSpPr>
            <p:nvPr/>
          </p:nvSpPr>
          <p:spPr bwMode="auto">
            <a:xfrm>
              <a:off x="5010" y="2350"/>
              <a:ext cx="24" cy="36"/>
            </a:xfrm>
            <a:custGeom>
              <a:avLst/>
              <a:gdLst>
                <a:gd name="T0" fmla="*/ 0 w 24"/>
                <a:gd name="T1" fmla="*/ 30 h 36"/>
                <a:gd name="T2" fmla="*/ 0 w 24"/>
                <a:gd name="T3" fmla="*/ 30 h 36"/>
                <a:gd name="T4" fmla="*/ 0 w 24"/>
                <a:gd name="T5" fmla="*/ 34 h 36"/>
                <a:gd name="T6" fmla="*/ 0 w 24"/>
                <a:gd name="T7" fmla="*/ 34 h 36"/>
                <a:gd name="T8" fmla="*/ 6 w 24"/>
                <a:gd name="T9" fmla="*/ 36 h 36"/>
                <a:gd name="T10" fmla="*/ 14 w 24"/>
                <a:gd name="T11" fmla="*/ 34 h 36"/>
                <a:gd name="T12" fmla="*/ 16 w 24"/>
                <a:gd name="T13" fmla="*/ 34 h 36"/>
                <a:gd name="T14" fmla="*/ 16 w 24"/>
                <a:gd name="T15" fmla="*/ 34 h 36"/>
                <a:gd name="T16" fmla="*/ 20 w 24"/>
                <a:gd name="T17" fmla="*/ 34 h 36"/>
                <a:gd name="T18" fmla="*/ 24 w 24"/>
                <a:gd name="T19" fmla="*/ 32 h 36"/>
                <a:gd name="T20" fmla="*/ 24 w 24"/>
                <a:gd name="T21" fmla="*/ 32 h 36"/>
                <a:gd name="T22" fmla="*/ 24 w 24"/>
                <a:gd name="T23" fmla="*/ 28 h 36"/>
                <a:gd name="T24" fmla="*/ 22 w 24"/>
                <a:gd name="T25" fmla="*/ 22 h 36"/>
                <a:gd name="T26" fmla="*/ 20 w 24"/>
                <a:gd name="T27" fmla="*/ 18 h 36"/>
                <a:gd name="T28" fmla="*/ 20 w 24"/>
                <a:gd name="T29" fmla="*/ 12 h 36"/>
                <a:gd name="T30" fmla="*/ 16 w 24"/>
                <a:gd name="T31" fmla="*/ 2 h 36"/>
                <a:gd name="T32" fmla="*/ 16 w 24"/>
                <a:gd name="T33" fmla="*/ 2 h 36"/>
                <a:gd name="T34" fmla="*/ 14 w 24"/>
                <a:gd name="T35" fmla="*/ 0 h 36"/>
                <a:gd name="T36" fmla="*/ 14 w 24"/>
                <a:gd name="T37" fmla="*/ 0 h 36"/>
                <a:gd name="T38" fmla="*/ 10 w 24"/>
                <a:gd name="T39" fmla="*/ 0 h 36"/>
                <a:gd name="T40" fmla="*/ 8 w 24"/>
                <a:gd name="T41" fmla="*/ 4 h 36"/>
                <a:gd name="T42" fmla="*/ 8 w 24"/>
                <a:gd name="T43" fmla="*/ 4 h 36"/>
                <a:gd name="T44" fmla="*/ 4 w 24"/>
                <a:gd name="T45" fmla="*/ 12 h 36"/>
                <a:gd name="T46" fmla="*/ 2 w 24"/>
                <a:gd name="T47" fmla="*/ 20 h 36"/>
                <a:gd name="T48" fmla="*/ 0 w 24"/>
                <a:gd name="T49" fmla="*/ 30 h 36"/>
                <a:gd name="T50" fmla="*/ 0 w 24"/>
                <a:gd name="T51" fmla="*/ 30 h 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4"/>
                <a:gd name="T79" fmla="*/ 0 h 36"/>
                <a:gd name="T80" fmla="*/ 24 w 24"/>
                <a:gd name="T81" fmla="*/ 36 h 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4" h="36">
                  <a:moveTo>
                    <a:pt x="0" y="30"/>
                  </a:moveTo>
                  <a:lnTo>
                    <a:pt x="0" y="30"/>
                  </a:lnTo>
                  <a:lnTo>
                    <a:pt x="0" y="34"/>
                  </a:lnTo>
                  <a:lnTo>
                    <a:pt x="6" y="36"/>
                  </a:lnTo>
                  <a:lnTo>
                    <a:pt x="14" y="34"/>
                  </a:lnTo>
                  <a:lnTo>
                    <a:pt x="16" y="34"/>
                  </a:lnTo>
                  <a:lnTo>
                    <a:pt x="20" y="34"/>
                  </a:lnTo>
                  <a:lnTo>
                    <a:pt x="24" y="32"/>
                  </a:lnTo>
                  <a:lnTo>
                    <a:pt x="24" y="28"/>
                  </a:lnTo>
                  <a:lnTo>
                    <a:pt x="22" y="22"/>
                  </a:lnTo>
                  <a:lnTo>
                    <a:pt x="20" y="18"/>
                  </a:lnTo>
                  <a:lnTo>
                    <a:pt x="20" y="12"/>
                  </a:lnTo>
                  <a:lnTo>
                    <a:pt x="16" y="2"/>
                  </a:lnTo>
                  <a:lnTo>
                    <a:pt x="14" y="0"/>
                  </a:lnTo>
                  <a:lnTo>
                    <a:pt x="10" y="0"/>
                  </a:lnTo>
                  <a:lnTo>
                    <a:pt x="8" y="4"/>
                  </a:lnTo>
                  <a:lnTo>
                    <a:pt x="4" y="12"/>
                  </a:lnTo>
                  <a:lnTo>
                    <a:pt x="2" y="20"/>
                  </a:lnTo>
                  <a:lnTo>
                    <a:pt x="0" y="30"/>
                  </a:lnTo>
                  <a:close/>
                </a:path>
              </a:pathLst>
            </a:custGeom>
            <a:solidFill>
              <a:srgbClr val="F2DCC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5" name="Freeform 963">
              <a:extLst>
                <a:ext uri="{FF2B5EF4-FFF2-40B4-BE49-F238E27FC236}">
                  <a16:creationId xmlns:a16="http://schemas.microsoft.com/office/drawing/2014/main" id="{BA320EC5-C150-44FB-A75A-1FAAA0079F61}"/>
                </a:ext>
              </a:extLst>
            </p:cNvPr>
            <p:cNvSpPr>
              <a:spLocks/>
            </p:cNvSpPr>
            <p:nvPr/>
          </p:nvSpPr>
          <p:spPr bwMode="auto">
            <a:xfrm>
              <a:off x="5010" y="2350"/>
              <a:ext cx="24" cy="34"/>
            </a:xfrm>
            <a:custGeom>
              <a:avLst/>
              <a:gdLst>
                <a:gd name="T0" fmla="*/ 0 w 24"/>
                <a:gd name="T1" fmla="*/ 30 h 34"/>
                <a:gd name="T2" fmla="*/ 0 w 24"/>
                <a:gd name="T3" fmla="*/ 30 h 34"/>
                <a:gd name="T4" fmla="*/ 2 w 24"/>
                <a:gd name="T5" fmla="*/ 34 h 34"/>
                <a:gd name="T6" fmla="*/ 2 w 24"/>
                <a:gd name="T7" fmla="*/ 34 h 34"/>
                <a:gd name="T8" fmla="*/ 6 w 24"/>
                <a:gd name="T9" fmla="*/ 34 h 34"/>
                <a:gd name="T10" fmla="*/ 14 w 24"/>
                <a:gd name="T11" fmla="*/ 34 h 34"/>
                <a:gd name="T12" fmla="*/ 16 w 24"/>
                <a:gd name="T13" fmla="*/ 34 h 34"/>
                <a:gd name="T14" fmla="*/ 16 w 24"/>
                <a:gd name="T15" fmla="*/ 34 h 34"/>
                <a:gd name="T16" fmla="*/ 20 w 24"/>
                <a:gd name="T17" fmla="*/ 34 h 34"/>
                <a:gd name="T18" fmla="*/ 24 w 24"/>
                <a:gd name="T19" fmla="*/ 32 h 34"/>
                <a:gd name="T20" fmla="*/ 24 w 24"/>
                <a:gd name="T21" fmla="*/ 32 h 34"/>
                <a:gd name="T22" fmla="*/ 24 w 24"/>
                <a:gd name="T23" fmla="*/ 28 h 34"/>
                <a:gd name="T24" fmla="*/ 22 w 24"/>
                <a:gd name="T25" fmla="*/ 22 h 34"/>
                <a:gd name="T26" fmla="*/ 20 w 24"/>
                <a:gd name="T27" fmla="*/ 18 h 34"/>
                <a:gd name="T28" fmla="*/ 18 w 24"/>
                <a:gd name="T29" fmla="*/ 12 h 34"/>
                <a:gd name="T30" fmla="*/ 16 w 24"/>
                <a:gd name="T31" fmla="*/ 4 h 34"/>
                <a:gd name="T32" fmla="*/ 16 w 24"/>
                <a:gd name="T33" fmla="*/ 4 h 34"/>
                <a:gd name="T34" fmla="*/ 14 w 24"/>
                <a:gd name="T35" fmla="*/ 0 h 34"/>
                <a:gd name="T36" fmla="*/ 14 w 24"/>
                <a:gd name="T37" fmla="*/ 0 h 34"/>
                <a:gd name="T38" fmla="*/ 10 w 24"/>
                <a:gd name="T39" fmla="*/ 2 h 34"/>
                <a:gd name="T40" fmla="*/ 8 w 24"/>
                <a:gd name="T41" fmla="*/ 6 h 34"/>
                <a:gd name="T42" fmla="*/ 8 w 24"/>
                <a:gd name="T43" fmla="*/ 6 h 34"/>
                <a:gd name="T44" fmla="*/ 4 w 24"/>
                <a:gd name="T45" fmla="*/ 12 h 34"/>
                <a:gd name="T46" fmla="*/ 2 w 24"/>
                <a:gd name="T47" fmla="*/ 20 h 34"/>
                <a:gd name="T48" fmla="*/ 0 w 24"/>
                <a:gd name="T49" fmla="*/ 30 h 34"/>
                <a:gd name="T50" fmla="*/ 0 w 24"/>
                <a:gd name="T51" fmla="*/ 30 h 3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4"/>
                <a:gd name="T79" fmla="*/ 0 h 34"/>
                <a:gd name="T80" fmla="*/ 24 w 24"/>
                <a:gd name="T81" fmla="*/ 34 h 3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4" h="34">
                  <a:moveTo>
                    <a:pt x="0" y="30"/>
                  </a:moveTo>
                  <a:lnTo>
                    <a:pt x="0" y="30"/>
                  </a:lnTo>
                  <a:lnTo>
                    <a:pt x="2" y="34"/>
                  </a:lnTo>
                  <a:lnTo>
                    <a:pt x="6" y="34"/>
                  </a:lnTo>
                  <a:lnTo>
                    <a:pt x="14" y="34"/>
                  </a:lnTo>
                  <a:lnTo>
                    <a:pt x="16" y="34"/>
                  </a:lnTo>
                  <a:lnTo>
                    <a:pt x="20" y="34"/>
                  </a:lnTo>
                  <a:lnTo>
                    <a:pt x="24" y="32"/>
                  </a:lnTo>
                  <a:lnTo>
                    <a:pt x="24" y="28"/>
                  </a:lnTo>
                  <a:lnTo>
                    <a:pt x="22" y="22"/>
                  </a:lnTo>
                  <a:lnTo>
                    <a:pt x="20" y="18"/>
                  </a:lnTo>
                  <a:lnTo>
                    <a:pt x="18" y="12"/>
                  </a:lnTo>
                  <a:lnTo>
                    <a:pt x="16" y="4"/>
                  </a:lnTo>
                  <a:lnTo>
                    <a:pt x="14" y="0"/>
                  </a:lnTo>
                  <a:lnTo>
                    <a:pt x="10" y="2"/>
                  </a:lnTo>
                  <a:lnTo>
                    <a:pt x="8" y="6"/>
                  </a:lnTo>
                  <a:lnTo>
                    <a:pt x="4" y="12"/>
                  </a:lnTo>
                  <a:lnTo>
                    <a:pt x="2" y="20"/>
                  </a:lnTo>
                  <a:lnTo>
                    <a:pt x="0" y="30"/>
                  </a:lnTo>
                  <a:close/>
                </a:path>
              </a:pathLst>
            </a:custGeom>
            <a:solidFill>
              <a:srgbClr val="F3DDC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6" name="Freeform 964">
              <a:extLst>
                <a:ext uri="{FF2B5EF4-FFF2-40B4-BE49-F238E27FC236}">
                  <a16:creationId xmlns:a16="http://schemas.microsoft.com/office/drawing/2014/main" id="{A830ECC7-2B7A-44D8-961E-5D82E2BDDEF6}"/>
                </a:ext>
              </a:extLst>
            </p:cNvPr>
            <p:cNvSpPr>
              <a:spLocks/>
            </p:cNvSpPr>
            <p:nvPr/>
          </p:nvSpPr>
          <p:spPr bwMode="auto">
            <a:xfrm>
              <a:off x="5010" y="2352"/>
              <a:ext cx="24" cy="32"/>
            </a:xfrm>
            <a:custGeom>
              <a:avLst/>
              <a:gdLst>
                <a:gd name="T0" fmla="*/ 0 w 24"/>
                <a:gd name="T1" fmla="*/ 28 h 32"/>
                <a:gd name="T2" fmla="*/ 0 w 24"/>
                <a:gd name="T3" fmla="*/ 28 h 32"/>
                <a:gd name="T4" fmla="*/ 2 w 24"/>
                <a:gd name="T5" fmla="*/ 32 h 32"/>
                <a:gd name="T6" fmla="*/ 2 w 24"/>
                <a:gd name="T7" fmla="*/ 32 h 32"/>
                <a:gd name="T8" fmla="*/ 8 w 24"/>
                <a:gd name="T9" fmla="*/ 32 h 32"/>
                <a:gd name="T10" fmla="*/ 14 w 24"/>
                <a:gd name="T11" fmla="*/ 32 h 32"/>
                <a:gd name="T12" fmla="*/ 16 w 24"/>
                <a:gd name="T13" fmla="*/ 32 h 32"/>
                <a:gd name="T14" fmla="*/ 16 w 24"/>
                <a:gd name="T15" fmla="*/ 32 h 32"/>
                <a:gd name="T16" fmla="*/ 20 w 24"/>
                <a:gd name="T17" fmla="*/ 32 h 32"/>
                <a:gd name="T18" fmla="*/ 24 w 24"/>
                <a:gd name="T19" fmla="*/ 30 h 32"/>
                <a:gd name="T20" fmla="*/ 24 w 24"/>
                <a:gd name="T21" fmla="*/ 30 h 32"/>
                <a:gd name="T22" fmla="*/ 24 w 24"/>
                <a:gd name="T23" fmla="*/ 26 h 32"/>
                <a:gd name="T24" fmla="*/ 22 w 24"/>
                <a:gd name="T25" fmla="*/ 20 h 32"/>
                <a:gd name="T26" fmla="*/ 20 w 24"/>
                <a:gd name="T27" fmla="*/ 16 h 32"/>
                <a:gd name="T28" fmla="*/ 18 w 24"/>
                <a:gd name="T29" fmla="*/ 10 h 32"/>
                <a:gd name="T30" fmla="*/ 16 w 24"/>
                <a:gd name="T31" fmla="*/ 2 h 32"/>
                <a:gd name="T32" fmla="*/ 16 w 24"/>
                <a:gd name="T33" fmla="*/ 2 h 32"/>
                <a:gd name="T34" fmla="*/ 14 w 24"/>
                <a:gd name="T35" fmla="*/ 0 h 32"/>
                <a:gd name="T36" fmla="*/ 14 w 24"/>
                <a:gd name="T37" fmla="*/ 0 h 32"/>
                <a:gd name="T38" fmla="*/ 10 w 24"/>
                <a:gd name="T39" fmla="*/ 0 h 32"/>
                <a:gd name="T40" fmla="*/ 8 w 24"/>
                <a:gd name="T41" fmla="*/ 4 h 32"/>
                <a:gd name="T42" fmla="*/ 8 w 24"/>
                <a:gd name="T43" fmla="*/ 4 h 32"/>
                <a:gd name="T44" fmla="*/ 4 w 24"/>
                <a:gd name="T45" fmla="*/ 10 h 32"/>
                <a:gd name="T46" fmla="*/ 2 w 24"/>
                <a:gd name="T47" fmla="*/ 18 h 32"/>
                <a:gd name="T48" fmla="*/ 0 w 24"/>
                <a:gd name="T49" fmla="*/ 28 h 32"/>
                <a:gd name="T50" fmla="*/ 0 w 24"/>
                <a:gd name="T51" fmla="*/ 28 h 3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4"/>
                <a:gd name="T79" fmla="*/ 0 h 32"/>
                <a:gd name="T80" fmla="*/ 24 w 24"/>
                <a:gd name="T81" fmla="*/ 32 h 3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4" h="32">
                  <a:moveTo>
                    <a:pt x="0" y="28"/>
                  </a:moveTo>
                  <a:lnTo>
                    <a:pt x="0" y="28"/>
                  </a:lnTo>
                  <a:lnTo>
                    <a:pt x="2" y="32"/>
                  </a:lnTo>
                  <a:lnTo>
                    <a:pt x="8" y="32"/>
                  </a:lnTo>
                  <a:lnTo>
                    <a:pt x="14" y="32"/>
                  </a:lnTo>
                  <a:lnTo>
                    <a:pt x="16" y="32"/>
                  </a:lnTo>
                  <a:lnTo>
                    <a:pt x="20" y="32"/>
                  </a:lnTo>
                  <a:lnTo>
                    <a:pt x="24" y="30"/>
                  </a:lnTo>
                  <a:lnTo>
                    <a:pt x="24" y="26"/>
                  </a:lnTo>
                  <a:lnTo>
                    <a:pt x="22" y="20"/>
                  </a:lnTo>
                  <a:lnTo>
                    <a:pt x="20" y="16"/>
                  </a:lnTo>
                  <a:lnTo>
                    <a:pt x="18" y="10"/>
                  </a:lnTo>
                  <a:lnTo>
                    <a:pt x="16" y="2"/>
                  </a:lnTo>
                  <a:lnTo>
                    <a:pt x="14" y="0"/>
                  </a:lnTo>
                  <a:lnTo>
                    <a:pt x="10" y="0"/>
                  </a:lnTo>
                  <a:lnTo>
                    <a:pt x="8" y="4"/>
                  </a:lnTo>
                  <a:lnTo>
                    <a:pt x="4" y="10"/>
                  </a:lnTo>
                  <a:lnTo>
                    <a:pt x="2" y="18"/>
                  </a:lnTo>
                  <a:lnTo>
                    <a:pt x="0" y="28"/>
                  </a:lnTo>
                  <a:close/>
                </a:path>
              </a:pathLst>
            </a:custGeom>
            <a:solidFill>
              <a:srgbClr val="F3DD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7" name="Freeform 965">
              <a:extLst>
                <a:ext uri="{FF2B5EF4-FFF2-40B4-BE49-F238E27FC236}">
                  <a16:creationId xmlns:a16="http://schemas.microsoft.com/office/drawing/2014/main" id="{5FE657EE-75AA-4F83-AF84-F60F3099C635}"/>
                </a:ext>
              </a:extLst>
            </p:cNvPr>
            <p:cNvSpPr>
              <a:spLocks/>
            </p:cNvSpPr>
            <p:nvPr/>
          </p:nvSpPr>
          <p:spPr bwMode="auto">
            <a:xfrm>
              <a:off x="5010" y="2352"/>
              <a:ext cx="24" cy="32"/>
            </a:xfrm>
            <a:custGeom>
              <a:avLst/>
              <a:gdLst>
                <a:gd name="T0" fmla="*/ 0 w 24"/>
                <a:gd name="T1" fmla="*/ 28 h 32"/>
                <a:gd name="T2" fmla="*/ 0 w 24"/>
                <a:gd name="T3" fmla="*/ 28 h 32"/>
                <a:gd name="T4" fmla="*/ 2 w 24"/>
                <a:gd name="T5" fmla="*/ 30 h 32"/>
                <a:gd name="T6" fmla="*/ 2 w 24"/>
                <a:gd name="T7" fmla="*/ 30 h 32"/>
                <a:gd name="T8" fmla="*/ 8 w 24"/>
                <a:gd name="T9" fmla="*/ 32 h 32"/>
                <a:gd name="T10" fmla="*/ 14 w 24"/>
                <a:gd name="T11" fmla="*/ 32 h 32"/>
                <a:gd name="T12" fmla="*/ 16 w 24"/>
                <a:gd name="T13" fmla="*/ 32 h 32"/>
                <a:gd name="T14" fmla="*/ 16 w 24"/>
                <a:gd name="T15" fmla="*/ 32 h 32"/>
                <a:gd name="T16" fmla="*/ 20 w 24"/>
                <a:gd name="T17" fmla="*/ 32 h 32"/>
                <a:gd name="T18" fmla="*/ 22 w 24"/>
                <a:gd name="T19" fmla="*/ 28 h 32"/>
                <a:gd name="T20" fmla="*/ 22 w 24"/>
                <a:gd name="T21" fmla="*/ 28 h 32"/>
                <a:gd name="T22" fmla="*/ 24 w 24"/>
                <a:gd name="T23" fmla="*/ 26 h 32"/>
                <a:gd name="T24" fmla="*/ 22 w 24"/>
                <a:gd name="T25" fmla="*/ 20 h 32"/>
                <a:gd name="T26" fmla="*/ 20 w 24"/>
                <a:gd name="T27" fmla="*/ 16 h 32"/>
                <a:gd name="T28" fmla="*/ 18 w 24"/>
                <a:gd name="T29" fmla="*/ 10 h 32"/>
                <a:gd name="T30" fmla="*/ 16 w 24"/>
                <a:gd name="T31" fmla="*/ 2 h 32"/>
                <a:gd name="T32" fmla="*/ 16 w 24"/>
                <a:gd name="T33" fmla="*/ 2 h 32"/>
                <a:gd name="T34" fmla="*/ 14 w 24"/>
                <a:gd name="T35" fmla="*/ 0 h 32"/>
                <a:gd name="T36" fmla="*/ 14 w 24"/>
                <a:gd name="T37" fmla="*/ 0 h 32"/>
                <a:gd name="T38" fmla="*/ 10 w 24"/>
                <a:gd name="T39" fmla="*/ 0 h 32"/>
                <a:gd name="T40" fmla="*/ 8 w 24"/>
                <a:gd name="T41" fmla="*/ 4 h 32"/>
                <a:gd name="T42" fmla="*/ 8 w 24"/>
                <a:gd name="T43" fmla="*/ 4 h 32"/>
                <a:gd name="T44" fmla="*/ 4 w 24"/>
                <a:gd name="T45" fmla="*/ 10 h 32"/>
                <a:gd name="T46" fmla="*/ 2 w 24"/>
                <a:gd name="T47" fmla="*/ 18 h 32"/>
                <a:gd name="T48" fmla="*/ 0 w 24"/>
                <a:gd name="T49" fmla="*/ 28 h 32"/>
                <a:gd name="T50" fmla="*/ 0 w 24"/>
                <a:gd name="T51" fmla="*/ 28 h 3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4"/>
                <a:gd name="T79" fmla="*/ 0 h 32"/>
                <a:gd name="T80" fmla="*/ 24 w 24"/>
                <a:gd name="T81" fmla="*/ 32 h 3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4" h="32">
                  <a:moveTo>
                    <a:pt x="0" y="28"/>
                  </a:moveTo>
                  <a:lnTo>
                    <a:pt x="0" y="28"/>
                  </a:lnTo>
                  <a:lnTo>
                    <a:pt x="2" y="30"/>
                  </a:lnTo>
                  <a:lnTo>
                    <a:pt x="8" y="32"/>
                  </a:lnTo>
                  <a:lnTo>
                    <a:pt x="14" y="32"/>
                  </a:lnTo>
                  <a:lnTo>
                    <a:pt x="16" y="32"/>
                  </a:lnTo>
                  <a:lnTo>
                    <a:pt x="20" y="32"/>
                  </a:lnTo>
                  <a:lnTo>
                    <a:pt x="22" y="28"/>
                  </a:lnTo>
                  <a:lnTo>
                    <a:pt x="24" y="26"/>
                  </a:lnTo>
                  <a:lnTo>
                    <a:pt x="22" y="20"/>
                  </a:lnTo>
                  <a:lnTo>
                    <a:pt x="20" y="16"/>
                  </a:lnTo>
                  <a:lnTo>
                    <a:pt x="18" y="10"/>
                  </a:lnTo>
                  <a:lnTo>
                    <a:pt x="16" y="2"/>
                  </a:lnTo>
                  <a:lnTo>
                    <a:pt x="14" y="0"/>
                  </a:lnTo>
                  <a:lnTo>
                    <a:pt x="10" y="0"/>
                  </a:lnTo>
                  <a:lnTo>
                    <a:pt x="8" y="4"/>
                  </a:lnTo>
                  <a:lnTo>
                    <a:pt x="4" y="10"/>
                  </a:lnTo>
                  <a:lnTo>
                    <a:pt x="2" y="18"/>
                  </a:lnTo>
                  <a:lnTo>
                    <a:pt x="0" y="28"/>
                  </a:lnTo>
                  <a:close/>
                </a:path>
              </a:pathLst>
            </a:custGeom>
            <a:solidFill>
              <a:srgbClr val="F3DE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8" name="Freeform 966">
              <a:extLst>
                <a:ext uri="{FF2B5EF4-FFF2-40B4-BE49-F238E27FC236}">
                  <a16:creationId xmlns:a16="http://schemas.microsoft.com/office/drawing/2014/main" id="{904EE4AA-EA93-420C-B89C-C23CA8B1B652}"/>
                </a:ext>
              </a:extLst>
            </p:cNvPr>
            <p:cNvSpPr>
              <a:spLocks/>
            </p:cNvSpPr>
            <p:nvPr/>
          </p:nvSpPr>
          <p:spPr bwMode="auto">
            <a:xfrm>
              <a:off x="5012" y="2352"/>
              <a:ext cx="20" cy="32"/>
            </a:xfrm>
            <a:custGeom>
              <a:avLst/>
              <a:gdLst>
                <a:gd name="T0" fmla="*/ 8 w 20"/>
                <a:gd name="T1" fmla="*/ 2 h 32"/>
                <a:gd name="T2" fmla="*/ 6 w 20"/>
                <a:gd name="T3" fmla="*/ 4 h 32"/>
                <a:gd name="T4" fmla="*/ 6 w 20"/>
                <a:gd name="T5" fmla="*/ 4 h 32"/>
                <a:gd name="T6" fmla="*/ 2 w 20"/>
                <a:gd name="T7" fmla="*/ 12 h 32"/>
                <a:gd name="T8" fmla="*/ 0 w 20"/>
                <a:gd name="T9" fmla="*/ 18 h 32"/>
                <a:gd name="T10" fmla="*/ 0 w 20"/>
                <a:gd name="T11" fmla="*/ 28 h 32"/>
                <a:gd name="T12" fmla="*/ 0 w 20"/>
                <a:gd name="T13" fmla="*/ 28 h 32"/>
                <a:gd name="T14" fmla="*/ 0 w 20"/>
                <a:gd name="T15" fmla="*/ 30 h 32"/>
                <a:gd name="T16" fmla="*/ 0 w 20"/>
                <a:gd name="T17" fmla="*/ 30 h 32"/>
                <a:gd name="T18" fmla="*/ 6 w 20"/>
                <a:gd name="T19" fmla="*/ 32 h 32"/>
                <a:gd name="T20" fmla="*/ 12 w 20"/>
                <a:gd name="T21" fmla="*/ 32 h 32"/>
                <a:gd name="T22" fmla="*/ 14 w 20"/>
                <a:gd name="T23" fmla="*/ 32 h 32"/>
                <a:gd name="T24" fmla="*/ 14 w 20"/>
                <a:gd name="T25" fmla="*/ 32 h 32"/>
                <a:gd name="T26" fmla="*/ 18 w 20"/>
                <a:gd name="T27" fmla="*/ 30 h 32"/>
                <a:gd name="T28" fmla="*/ 20 w 20"/>
                <a:gd name="T29" fmla="*/ 28 h 32"/>
                <a:gd name="T30" fmla="*/ 20 w 20"/>
                <a:gd name="T31" fmla="*/ 28 h 32"/>
                <a:gd name="T32" fmla="*/ 20 w 20"/>
                <a:gd name="T33" fmla="*/ 26 h 32"/>
                <a:gd name="T34" fmla="*/ 20 w 20"/>
                <a:gd name="T35" fmla="*/ 20 h 32"/>
                <a:gd name="T36" fmla="*/ 18 w 20"/>
                <a:gd name="T37" fmla="*/ 18 h 32"/>
                <a:gd name="T38" fmla="*/ 16 w 20"/>
                <a:gd name="T39" fmla="*/ 12 h 32"/>
                <a:gd name="T40" fmla="*/ 14 w 20"/>
                <a:gd name="T41" fmla="*/ 4 h 32"/>
                <a:gd name="T42" fmla="*/ 14 w 20"/>
                <a:gd name="T43" fmla="*/ 4 h 32"/>
                <a:gd name="T44" fmla="*/ 12 w 20"/>
                <a:gd name="T45" fmla="*/ 0 h 32"/>
                <a:gd name="T46" fmla="*/ 12 w 20"/>
                <a:gd name="T47" fmla="*/ 0 h 32"/>
                <a:gd name="T48" fmla="*/ 8 w 20"/>
                <a:gd name="T49" fmla="*/ 2 h 32"/>
                <a:gd name="T50" fmla="*/ 8 w 20"/>
                <a:gd name="T51" fmla="*/ 2 h 3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0"/>
                <a:gd name="T79" fmla="*/ 0 h 32"/>
                <a:gd name="T80" fmla="*/ 20 w 20"/>
                <a:gd name="T81" fmla="*/ 32 h 3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0" h="32">
                  <a:moveTo>
                    <a:pt x="8" y="2"/>
                  </a:moveTo>
                  <a:lnTo>
                    <a:pt x="6" y="4"/>
                  </a:lnTo>
                  <a:lnTo>
                    <a:pt x="2" y="12"/>
                  </a:lnTo>
                  <a:lnTo>
                    <a:pt x="0" y="18"/>
                  </a:lnTo>
                  <a:lnTo>
                    <a:pt x="0" y="28"/>
                  </a:lnTo>
                  <a:lnTo>
                    <a:pt x="0" y="30"/>
                  </a:lnTo>
                  <a:lnTo>
                    <a:pt x="6" y="32"/>
                  </a:lnTo>
                  <a:lnTo>
                    <a:pt x="12" y="32"/>
                  </a:lnTo>
                  <a:lnTo>
                    <a:pt x="14" y="32"/>
                  </a:lnTo>
                  <a:lnTo>
                    <a:pt x="18" y="30"/>
                  </a:lnTo>
                  <a:lnTo>
                    <a:pt x="20" y="28"/>
                  </a:lnTo>
                  <a:lnTo>
                    <a:pt x="20" y="26"/>
                  </a:lnTo>
                  <a:lnTo>
                    <a:pt x="20" y="20"/>
                  </a:lnTo>
                  <a:lnTo>
                    <a:pt x="18" y="18"/>
                  </a:lnTo>
                  <a:lnTo>
                    <a:pt x="16" y="12"/>
                  </a:lnTo>
                  <a:lnTo>
                    <a:pt x="14" y="4"/>
                  </a:lnTo>
                  <a:lnTo>
                    <a:pt x="12" y="0"/>
                  </a:lnTo>
                  <a:lnTo>
                    <a:pt x="8" y="2"/>
                  </a:lnTo>
                  <a:close/>
                </a:path>
              </a:pathLst>
            </a:custGeom>
            <a:solidFill>
              <a:srgbClr val="F3DFC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 name="Freeform 967">
              <a:extLst>
                <a:ext uri="{FF2B5EF4-FFF2-40B4-BE49-F238E27FC236}">
                  <a16:creationId xmlns:a16="http://schemas.microsoft.com/office/drawing/2014/main" id="{14C4F16A-6EFE-4FC4-8CF5-2C2210190CF7}"/>
                </a:ext>
              </a:extLst>
            </p:cNvPr>
            <p:cNvSpPr>
              <a:spLocks/>
            </p:cNvSpPr>
            <p:nvPr/>
          </p:nvSpPr>
          <p:spPr bwMode="auto">
            <a:xfrm>
              <a:off x="4920" y="1816"/>
              <a:ext cx="332" cy="270"/>
            </a:xfrm>
            <a:custGeom>
              <a:avLst/>
              <a:gdLst>
                <a:gd name="T0" fmla="*/ 328 w 332"/>
                <a:gd name="T1" fmla="*/ 174 h 270"/>
                <a:gd name="T2" fmla="*/ 318 w 332"/>
                <a:gd name="T3" fmla="*/ 200 h 270"/>
                <a:gd name="T4" fmla="*/ 302 w 332"/>
                <a:gd name="T5" fmla="*/ 222 h 270"/>
                <a:gd name="T6" fmla="*/ 282 w 332"/>
                <a:gd name="T7" fmla="*/ 240 h 270"/>
                <a:gd name="T8" fmla="*/ 258 w 332"/>
                <a:gd name="T9" fmla="*/ 254 h 270"/>
                <a:gd name="T10" fmla="*/ 230 w 332"/>
                <a:gd name="T11" fmla="*/ 264 h 270"/>
                <a:gd name="T12" fmla="*/ 198 w 332"/>
                <a:gd name="T13" fmla="*/ 270 h 270"/>
                <a:gd name="T14" fmla="*/ 166 w 332"/>
                <a:gd name="T15" fmla="*/ 270 h 270"/>
                <a:gd name="T16" fmla="*/ 134 w 332"/>
                <a:gd name="T17" fmla="*/ 264 h 270"/>
                <a:gd name="T18" fmla="*/ 116 w 332"/>
                <a:gd name="T19" fmla="*/ 260 h 270"/>
                <a:gd name="T20" fmla="*/ 86 w 332"/>
                <a:gd name="T21" fmla="*/ 246 h 270"/>
                <a:gd name="T22" fmla="*/ 60 w 332"/>
                <a:gd name="T23" fmla="*/ 230 h 270"/>
                <a:gd name="T24" fmla="*/ 36 w 332"/>
                <a:gd name="T25" fmla="*/ 210 h 270"/>
                <a:gd name="T26" fmla="*/ 20 w 332"/>
                <a:gd name="T27" fmla="*/ 188 h 270"/>
                <a:gd name="T28" fmla="*/ 6 w 332"/>
                <a:gd name="T29" fmla="*/ 162 h 270"/>
                <a:gd name="T30" fmla="*/ 0 w 332"/>
                <a:gd name="T31" fmla="*/ 136 h 270"/>
                <a:gd name="T32" fmla="*/ 0 w 332"/>
                <a:gd name="T33" fmla="*/ 110 h 270"/>
                <a:gd name="T34" fmla="*/ 2 w 332"/>
                <a:gd name="T35" fmla="*/ 96 h 270"/>
                <a:gd name="T36" fmla="*/ 12 w 332"/>
                <a:gd name="T37" fmla="*/ 70 h 270"/>
                <a:gd name="T38" fmla="*/ 28 w 332"/>
                <a:gd name="T39" fmla="*/ 48 h 270"/>
                <a:gd name="T40" fmla="*/ 48 w 332"/>
                <a:gd name="T41" fmla="*/ 30 h 270"/>
                <a:gd name="T42" fmla="*/ 74 w 332"/>
                <a:gd name="T43" fmla="*/ 16 h 270"/>
                <a:gd name="T44" fmla="*/ 102 w 332"/>
                <a:gd name="T45" fmla="*/ 6 h 270"/>
                <a:gd name="T46" fmla="*/ 132 w 332"/>
                <a:gd name="T47" fmla="*/ 2 h 270"/>
                <a:gd name="T48" fmla="*/ 164 w 332"/>
                <a:gd name="T49" fmla="*/ 0 h 270"/>
                <a:gd name="T50" fmla="*/ 198 w 332"/>
                <a:gd name="T51" fmla="*/ 6 h 270"/>
                <a:gd name="T52" fmla="*/ 214 w 332"/>
                <a:gd name="T53" fmla="*/ 10 h 270"/>
                <a:gd name="T54" fmla="*/ 244 w 332"/>
                <a:gd name="T55" fmla="*/ 24 h 270"/>
                <a:gd name="T56" fmla="*/ 272 w 332"/>
                <a:gd name="T57" fmla="*/ 40 h 270"/>
                <a:gd name="T58" fmla="*/ 294 w 332"/>
                <a:gd name="T59" fmla="*/ 60 h 270"/>
                <a:gd name="T60" fmla="*/ 312 w 332"/>
                <a:gd name="T61" fmla="*/ 84 h 270"/>
                <a:gd name="T62" fmla="*/ 324 w 332"/>
                <a:gd name="T63" fmla="*/ 108 h 270"/>
                <a:gd name="T64" fmla="*/ 330 w 332"/>
                <a:gd name="T65" fmla="*/ 134 h 270"/>
                <a:gd name="T66" fmla="*/ 330 w 332"/>
                <a:gd name="T67" fmla="*/ 162 h 270"/>
                <a:gd name="T68" fmla="*/ 328 w 332"/>
                <a:gd name="T69" fmla="*/ 174 h 27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32"/>
                <a:gd name="T106" fmla="*/ 0 h 270"/>
                <a:gd name="T107" fmla="*/ 332 w 332"/>
                <a:gd name="T108" fmla="*/ 270 h 27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32" h="270">
                  <a:moveTo>
                    <a:pt x="328" y="174"/>
                  </a:moveTo>
                  <a:lnTo>
                    <a:pt x="328" y="174"/>
                  </a:lnTo>
                  <a:lnTo>
                    <a:pt x="324" y="188"/>
                  </a:lnTo>
                  <a:lnTo>
                    <a:pt x="318" y="200"/>
                  </a:lnTo>
                  <a:lnTo>
                    <a:pt x="312" y="212"/>
                  </a:lnTo>
                  <a:lnTo>
                    <a:pt x="302" y="222"/>
                  </a:lnTo>
                  <a:lnTo>
                    <a:pt x="292" y="232"/>
                  </a:lnTo>
                  <a:lnTo>
                    <a:pt x="282" y="240"/>
                  </a:lnTo>
                  <a:lnTo>
                    <a:pt x="270" y="248"/>
                  </a:lnTo>
                  <a:lnTo>
                    <a:pt x="258" y="254"/>
                  </a:lnTo>
                  <a:lnTo>
                    <a:pt x="244" y="260"/>
                  </a:lnTo>
                  <a:lnTo>
                    <a:pt x="230" y="264"/>
                  </a:lnTo>
                  <a:lnTo>
                    <a:pt x="214" y="268"/>
                  </a:lnTo>
                  <a:lnTo>
                    <a:pt x="198" y="270"/>
                  </a:lnTo>
                  <a:lnTo>
                    <a:pt x="182" y="270"/>
                  </a:lnTo>
                  <a:lnTo>
                    <a:pt x="166" y="270"/>
                  </a:lnTo>
                  <a:lnTo>
                    <a:pt x="150" y="268"/>
                  </a:lnTo>
                  <a:lnTo>
                    <a:pt x="134" y="264"/>
                  </a:lnTo>
                  <a:lnTo>
                    <a:pt x="116" y="260"/>
                  </a:lnTo>
                  <a:lnTo>
                    <a:pt x="100" y="254"/>
                  </a:lnTo>
                  <a:lnTo>
                    <a:pt x="86" y="246"/>
                  </a:lnTo>
                  <a:lnTo>
                    <a:pt x="72" y="240"/>
                  </a:lnTo>
                  <a:lnTo>
                    <a:pt x="60" y="230"/>
                  </a:lnTo>
                  <a:lnTo>
                    <a:pt x="48" y="220"/>
                  </a:lnTo>
                  <a:lnTo>
                    <a:pt x="36" y="210"/>
                  </a:lnTo>
                  <a:lnTo>
                    <a:pt x="28" y="198"/>
                  </a:lnTo>
                  <a:lnTo>
                    <a:pt x="20" y="188"/>
                  </a:lnTo>
                  <a:lnTo>
                    <a:pt x="12" y="174"/>
                  </a:lnTo>
                  <a:lnTo>
                    <a:pt x="6" y="162"/>
                  </a:lnTo>
                  <a:lnTo>
                    <a:pt x="2" y="150"/>
                  </a:lnTo>
                  <a:lnTo>
                    <a:pt x="0" y="136"/>
                  </a:lnTo>
                  <a:lnTo>
                    <a:pt x="0" y="122"/>
                  </a:lnTo>
                  <a:lnTo>
                    <a:pt x="0" y="110"/>
                  </a:lnTo>
                  <a:lnTo>
                    <a:pt x="2" y="96"/>
                  </a:lnTo>
                  <a:lnTo>
                    <a:pt x="6" y="82"/>
                  </a:lnTo>
                  <a:lnTo>
                    <a:pt x="12" y="70"/>
                  </a:lnTo>
                  <a:lnTo>
                    <a:pt x="20" y="60"/>
                  </a:lnTo>
                  <a:lnTo>
                    <a:pt x="28" y="48"/>
                  </a:lnTo>
                  <a:lnTo>
                    <a:pt x="38" y="40"/>
                  </a:lnTo>
                  <a:lnTo>
                    <a:pt x="48" y="30"/>
                  </a:lnTo>
                  <a:lnTo>
                    <a:pt x="60" y="22"/>
                  </a:lnTo>
                  <a:lnTo>
                    <a:pt x="74" y="16"/>
                  </a:lnTo>
                  <a:lnTo>
                    <a:pt x="86" y="10"/>
                  </a:lnTo>
                  <a:lnTo>
                    <a:pt x="102" y="6"/>
                  </a:lnTo>
                  <a:lnTo>
                    <a:pt x="116" y="2"/>
                  </a:lnTo>
                  <a:lnTo>
                    <a:pt x="132" y="2"/>
                  </a:lnTo>
                  <a:lnTo>
                    <a:pt x="148" y="0"/>
                  </a:lnTo>
                  <a:lnTo>
                    <a:pt x="164" y="0"/>
                  </a:lnTo>
                  <a:lnTo>
                    <a:pt x="180" y="2"/>
                  </a:lnTo>
                  <a:lnTo>
                    <a:pt x="198" y="6"/>
                  </a:lnTo>
                  <a:lnTo>
                    <a:pt x="214" y="10"/>
                  </a:lnTo>
                  <a:lnTo>
                    <a:pt x="230" y="16"/>
                  </a:lnTo>
                  <a:lnTo>
                    <a:pt x="244" y="24"/>
                  </a:lnTo>
                  <a:lnTo>
                    <a:pt x="258" y="32"/>
                  </a:lnTo>
                  <a:lnTo>
                    <a:pt x="272" y="40"/>
                  </a:lnTo>
                  <a:lnTo>
                    <a:pt x="284" y="50"/>
                  </a:lnTo>
                  <a:lnTo>
                    <a:pt x="294" y="60"/>
                  </a:lnTo>
                  <a:lnTo>
                    <a:pt x="304" y="72"/>
                  </a:lnTo>
                  <a:lnTo>
                    <a:pt x="312" y="84"/>
                  </a:lnTo>
                  <a:lnTo>
                    <a:pt x="318" y="96"/>
                  </a:lnTo>
                  <a:lnTo>
                    <a:pt x="324" y="108"/>
                  </a:lnTo>
                  <a:lnTo>
                    <a:pt x="328" y="122"/>
                  </a:lnTo>
                  <a:lnTo>
                    <a:pt x="330" y="134"/>
                  </a:lnTo>
                  <a:lnTo>
                    <a:pt x="332" y="148"/>
                  </a:lnTo>
                  <a:lnTo>
                    <a:pt x="330" y="162"/>
                  </a:lnTo>
                  <a:lnTo>
                    <a:pt x="328" y="174"/>
                  </a:lnTo>
                  <a:close/>
                </a:path>
              </a:pathLst>
            </a:custGeom>
            <a:solidFill>
              <a:srgbClr val="FFE52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0" name="Freeform 968">
              <a:extLst>
                <a:ext uri="{FF2B5EF4-FFF2-40B4-BE49-F238E27FC236}">
                  <a16:creationId xmlns:a16="http://schemas.microsoft.com/office/drawing/2014/main" id="{4C8A5DC8-D2BF-4EA6-AB43-04DB5422DF2F}"/>
                </a:ext>
              </a:extLst>
            </p:cNvPr>
            <p:cNvSpPr>
              <a:spLocks/>
            </p:cNvSpPr>
            <p:nvPr/>
          </p:nvSpPr>
          <p:spPr bwMode="auto">
            <a:xfrm>
              <a:off x="4926" y="1820"/>
              <a:ext cx="320" cy="262"/>
            </a:xfrm>
            <a:custGeom>
              <a:avLst/>
              <a:gdLst>
                <a:gd name="T0" fmla="*/ 318 w 320"/>
                <a:gd name="T1" fmla="*/ 168 h 262"/>
                <a:gd name="T2" fmla="*/ 308 w 320"/>
                <a:gd name="T3" fmla="*/ 194 h 262"/>
                <a:gd name="T4" fmla="*/ 292 w 320"/>
                <a:gd name="T5" fmla="*/ 214 h 262"/>
                <a:gd name="T6" fmla="*/ 272 w 320"/>
                <a:gd name="T7" fmla="*/ 232 h 262"/>
                <a:gd name="T8" fmla="*/ 248 w 320"/>
                <a:gd name="T9" fmla="*/ 246 h 262"/>
                <a:gd name="T10" fmla="*/ 222 w 320"/>
                <a:gd name="T11" fmla="*/ 256 h 262"/>
                <a:gd name="T12" fmla="*/ 192 w 320"/>
                <a:gd name="T13" fmla="*/ 260 h 262"/>
                <a:gd name="T14" fmla="*/ 160 w 320"/>
                <a:gd name="T15" fmla="*/ 260 h 262"/>
                <a:gd name="T16" fmla="*/ 128 w 320"/>
                <a:gd name="T17" fmla="*/ 256 h 262"/>
                <a:gd name="T18" fmla="*/ 112 w 320"/>
                <a:gd name="T19" fmla="*/ 250 h 262"/>
                <a:gd name="T20" fmla="*/ 82 w 320"/>
                <a:gd name="T21" fmla="*/ 238 h 262"/>
                <a:gd name="T22" fmla="*/ 58 w 320"/>
                <a:gd name="T23" fmla="*/ 222 h 262"/>
                <a:gd name="T24" fmla="*/ 36 w 320"/>
                <a:gd name="T25" fmla="*/ 202 h 262"/>
                <a:gd name="T26" fmla="*/ 18 w 320"/>
                <a:gd name="T27" fmla="*/ 180 h 262"/>
                <a:gd name="T28" fmla="*/ 6 w 320"/>
                <a:gd name="T29" fmla="*/ 156 h 262"/>
                <a:gd name="T30" fmla="*/ 0 w 320"/>
                <a:gd name="T31" fmla="*/ 132 h 262"/>
                <a:gd name="T32" fmla="*/ 0 w 320"/>
                <a:gd name="T33" fmla="*/ 106 h 262"/>
                <a:gd name="T34" fmla="*/ 2 w 320"/>
                <a:gd name="T35" fmla="*/ 92 h 262"/>
                <a:gd name="T36" fmla="*/ 12 w 320"/>
                <a:gd name="T37" fmla="*/ 68 h 262"/>
                <a:gd name="T38" fmla="*/ 26 w 320"/>
                <a:gd name="T39" fmla="*/ 46 h 262"/>
                <a:gd name="T40" fmla="*/ 46 w 320"/>
                <a:gd name="T41" fmla="*/ 28 h 262"/>
                <a:gd name="T42" fmla="*/ 70 w 320"/>
                <a:gd name="T43" fmla="*/ 16 h 262"/>
                <a:gd name="T44" fmla="*/ 98 w 320"/>
                <a:gd name="T45" fmla="*/ 6 h 262"/>
                <a:gd name="T46" fmla="*/ 128 w 320"/>
                <a:gd name="T47" fmla="*/ 0 h 262"/>
                <a:gd name="T48" fmla="*/ 158 w 320"/>
                <a:gd name="T49" fmla="*/ 0 h 262"/>
                <a:gd name="T50" fmla="*/ 190 w 320"/>
                <a:gd name="T51" fmla="*/ 6 h 262"/>
                <a:gd name="T52" fmla="*/ 206 w 320"/>
                <a:gd name="T53" fmla="*/ 10 h 262"/>
                <a:gd name="T54" fmla="*/ 236 w 320"/>
                <a:gd name="T55" fmla="*/ 22 h 262"/>
                <a:gd name="T56" fmla="*/ 262 w 320"/>
                <a:gd name="T57" fmla="*/ 38 h 262"/>
                <a:gd name="T58" fmla="*/ 284 w 320"/>
                <a:gd name="T59" fmla="*/ 58 h 262"/>
                <a:gd name="T60" fmla="*/ 302 w 320"/>
                <a:gd name="T61" fmla="*/ 80 h 262"/>
                <a:gd name="T62" fmla="*/ 312 w 320"/>
                <a:gd name="T63" fmla="*/ 104 h 262"/>
                <a:gd name="T64" fmla="*/ 320 w 320"/>
                <a:gd name="T65" fmla="*/ 130 h 262"/>
                <a:gd name="T66" fmla="*/ 320 w 320"/>
                <a:gd name="T67" fmla="*/ 156 h 262"/>
                <a:gd name="T68" fmla="*/ 318 w 320"/>
                <a:gd name="T69" fmla="*/ 168 h 26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20"/>
                <a:gd name="T106" fmla="*/ 0 h 262"/>
                <a:gd name="T107" fmla="*/ 320 w 320"/>
                <a:gd name="T108" fmla="*/ 262 h 26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20" h="262">
                  <a:moveTo>
                    <a:pt x="318" y="168"/>
                  </a:moveTo>
                  <a:lnTo>
                    <a:pt x="318" y="168"/>
                  </a:lnTo>
                  <a:lnTo>
                    <a:pt x="314" y="182"/>
                  </a:lnTo>
                  <a:lnTo>
                    <a:pt x="308" y="194"/>
                  </a:lnTo>
                  <a:lnTo>
                    <a:pt x="300" y="204"/>
                  </a:lnTo>
                  <a:lnTo>
                    <a:pt x="292" y="214"/>
                  </a:lnTo>
                  <a:lnTo>
                    <a:pt x="284" y="224"/>
                  </a:lnTo>
                  <a:lnTo>
                    <a:pt x="272" y="232"/>
                  </a:lnTo>
                  <a:lnTo>
                    <a:pt x="262" y="240"/>
                  </a:lnTo>
                  <a:lnTo>
                    <a:pt x="248" y="246"/>
                  </a:lnTo>
                  <a:lnTo>
                    <a:pt x="236" y="252"/>
                  </a:lnTo>
                  <a:lnTo>
                    <a:pt x="222" y="256"/>
                  </a:lnTo>
                  <a:lnTo>
                    <a:pt x="208" y="258"/>
                  </a:lnTo>
                  <a:lnTo>
                    <a:pt x="192" y="260"/>
                  </a:lnTo>
                  <a:lnTo>
                    <a:pt x="176" y="262"/>
                  </a:lnTo>
                  <a:lnTo>
                    <a:pt x="160" y="260"/>
                  </a:lnTo>
                  <a:lnTo>
                    <a:pt x="144" y="258"/>
                  </a:lnTo>
                  <a:lnTo>
                    <a:pt x="128" y="256"/>
                  </a:lnTo>
                  <a:lnTo>
                    <a:pt x="112" y="250"/>
                  </a:lnTo>
                  <a:lnTo>
                    <a:pt x="98" y="246"/>
                  </a:lnTo>
                  <a:lnTo>
                    <a:pt x="82" y="238"/>
                  </a:lnTo>
                  <a:lnTo>
                    <a:pt x="70" y="230"/>
                  </a:lnTo>
                  <a:lnTo>
                    <a:pt x="58" y="222"/>
                  </a:lnTo>
                  <a:lnTo>
                    <a:pt x="46" y="212"/>
                  </a:lnTo>
                  <a:lnTo>
                    <a:pt x="36" y="202"/>
                  </a:lnTo>
                  <a:lnTo>
                    <a:pt x="26" y="192"/>
                  </a:lnTo>
                  <a:lnTo>
                    <a:pt x="18" y="180"/>
                  </a:lnTo>
                  <a:lnTo>
                    <a:pt x="12" y="168"/>
                  </a:lnTo>
                  <a:lnTo>
                    <a:pt x="6" y="156"/>
                  </a:lnTo>
                  <a:lnTo>
                    <a:pt x="2" y="144"/>
                  </a:lnTo>
                  <a:lnTo>
                    <a:pt x="0" y="132"/>
                  </a:lnTo>
                  <a:lnTo>
                    <a:pt x="0" y="118"/>
                  </a:lnTo>
                  <a:lnTo>
                    <a:pt x="0" y="106"/>
                  </a:lnTo>
                  <a:lnTo>
                    <a:pt x="2" y="92"/>
                  </a:lnTo>
                  <a:lnTo>
                    <a:pt x="6" y="80"/>
                  </a:lnTo>
                  <a:lnTo>
                    <a:pt x="12" y="68"/>
                  </a:lnTo>
                  <a:lnTo>
                    <a:pt x="18" y="56"/>
                  </a:lnTo>
                  <a:lnTo>
                    <a:pt x="26" y="46"/>
                  </a:lnTo>
                  <a:lnTo>
                    <a:pt x="36" y="38"/>
                  </a:lnTo>
                  <a:lnTo>
                    <a:pt x="46" y="28"/>
                  </a:lnTo>
                  <a:lnTo>
                    <a:pt x="58" y="22"/>
                  </a:lnTo>
                  <a:lnTo>
                    <a:pt x="70" y="16"/>
                  </a:lnTo>
                  <a:lnTo>
                    <a:pt x="84" y="10"/>
                  </a:lnTo>
                  <a:lnTo>
                    <a:pt x="98" y="6"/>
                  </a:lnTo>
                  <a:lnTo>
                    <a:pt x="112" y="2"/>
                  </a:lnTo>
                  <a:lnTo>
                    <a:pt x="128" y="0"/>
                  </a:lnTo>
                  <a:lnTo>
                    <a:pt x="142" y="0"/>
                  </a:lnTo>
                  <a:lnTo>
                    <a:pt x="158" y="0"/>
                  </a:lnTo>
                  <a:lnTo>
                    <a:pt x="174" y="2"/>
                  </a:lnTo>
                  <a:lnTo>
                    <a:pt x="190" y="6"/>
                  </a:lnTo>
                  <a:lnTo>
                    <a:pt x="206" y="10"/>
                  </a:lnTo>
                  <a:lnTo>
                    <a:pt x="222" y="16"/>
                  </a:lnTo>
                  <a:lnTo>
                    <a:pt x="236" y="22"/>
                  </a:lnTo>
                  <a:lnTo>
                    <a:pt x="250" y="30"/>
                  </a:lnTo>
                  <a:lnTo>
                    <a:pt x="262" y="38"/>
                  </a:lnTo>
                  <a:lnTo>
                    <a:pt x="274" y="48"/>
                  </a:lnTo>
                  <a:lnTo>
                    <a:pt x="284" y="58"/>
                  </a:lnTo>
                  <a:lnTo>
                    <a:pt x="294" y="70"/>
                  </a:lnTo>
                  <a:lnTo>
                    <a:pt x="302" y="80"/>
                  </a:lnTo>
                  <a:lnTo>
                    <a:pt x="308" y="92"/>
                  </a:lnTo>
                  <a:lnTo>
                    <a:pt x="312" y="104"/>
                  </a:lnTo>
                  <a:lnTo>
                    <a:pt x="316" y="118"/>
                  </a:lnTo>
                  <a:lnTo>
                    <a:pt x="320" y="130"/>
                  </a:lnTo>
                  <a:lnTo>
                    <a:pt x="320" y="142"/>
                  </a:lnTo>
                  <a:lnTo>
                    <a:pt x="320" y="156"/>
                  </a:lnTo>
                  <a:lnTo>
                    <a:pt x="318" y="168"/>
                  </a:lnTo>
                  <a:close/>
                </a:path>
              </a:pathLst>
            </a:custGeom>
            <a:solidFill>
              <a:srgbClr val="FFE63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1" name="Freeform 969">
              <a:extLst>
                <a:ext uri="{FF2B5EF4-FFF2-40B4-BE49-F238E27FC236}">
                  <a16:creationId xmlns:a16="http://schemas.microsoft.com/office/drawing/2014/main" id="{4567D32B-9695-4193-B531-507F18D308CE}"/>
                </a:ext>
              </a:extLst>
            </p:cNvPr>
            <p:cNvSpPr>
              <a:spLocks/>
            </p:cNvSpPr>
            <p:nvPr/>
          </p:nvSpPr>
          <p:spPr bwMode="auto">
            <a:xfrm>
              <a:off x="4930" y="1824"/>
              <a:ext cx="312" cy="252"/>
            </a:xfrm>
            <a:custGeom>
              <a:avLst/>
              <a:gdLst>
                <a:gd name="T0" fmla="*/ 308 w 312"/>
                <a:gd name="T1" fmla="*/ 162 h 252"/>
                <a:gd name="T2" fmla="*/ 298 w 312"/>
                <a:gd name="T3" fmla="*/ 186 h 252"/>
                <a:gd name="T4" fmla="*/ 284 w 312"/>
                <a:gd name="T5" fmla="*/ 206 h 252"/>
                <a:gd name="T6" fmla="*/ 266 w 312"/>
                <a:gd name="T7" fmla="*/ 224 h 252"/>
                <a:gd name="T8" fmla="*/ 242 w 312"/>
                <a:gd name="T9" fmla="*/ 238 h 252"/>
                <a:gd name="T10" fmla="*/ 216 w 312"/>
                <a:gd name="T11" fmla="*/ 246 h 252"/>
                <a:gd name="T12" fmla="*/ 188 w 312"/>
                <a:gd name="T13" fmla="*/ 252 h 252"/>
                <a:gd name="T14" fmla="*/ 158 w 312"/>
                <a:gd name="T15" fmla="*/ 252 h 252"/>
                <a:gd name="T16" fmla="*/ 126 w 312"/>
                <a:gd name="T17" fmla="*/ 246 h 252"/>
                <a:gd name="T18" fmla="*/ 110 w 312"/>
                <a:gd name="T19" fmla="*/ 242 h 252"/>
                <a:gd name="T20" fmla="*/ 82 w 312"/>
                <a:gd name="T21" fmla="*/ 230 h 252"/>
                <a:gd name="T22" fmla="*/ 56 w 312"/>
                <a:gd name="T23" fmla="*/ 214 h 252"/>
                <a:gd name="T24" fmla="*/ 36 w 312"/>
                <a:gd name="T25" fmla="*/ 196 h 252"/>
                <a:gd name="T26" fmla="*/ 20 w 312"/>
                <a:gd name="T27" fmla="*/ 174 h 252"/>
                <a:gd name="T28" fmla="*/ 8 w 312"/>
                <a:gd name="T29" fmla="*/ 150 h 252"/>
                <a:gd name="T30" fmla="*/ 2 w 312"/>
                <a:gd name="T31" fmla="*/ 126 h 252"/>
                <a:gd name="T32" fmla="*/ 2 w 312"/>
                <a:gd name="T33" fmla="*/ 102 h 252"/>
                <a:gd name="T34" fmla="*/ 4 w 312"/>
                <a:gd name="T35" fmla="*/ 88 h 252"/>
                <a:gd name="T36" fmla="*/ 12 w 312"/>
                <a:gd name="T37" fmla="*/ 66 h 252"/>
                <a:gd name="T38" fmla="*/ 28 w 312"/>
                <a:gd name="T39" fmla="*/ 44 h 252"/>
                <a:gd name="T40" fmla="*/ 46 w 312"/>
                <a:gd name="T41" fmla="*/ 28 h 252"/>
                <a:gd name="T42" fmla="*/ 70 w 312"/>
                <a:gd name="T43" fmla="*/ 14 h 252"/>
                <a:gd name="T44" fmla="*/ 96 w 312"/>
                <a:gd name="T45" fmla="*/ 4 h 252"/>
                <a:gd name="T46" fmla="*/ 124 w 312"/>
                <a:gd name="T47" fmla="*/ 0 h 252"/>
                <a:gd name="T48" fmla="*/ 154 w 312"/>
                <a:gd name="T49" fmla="*/ 0 h 252"/>
                <a:gd name="T50" fmla="*/ 186 w 312"/>
                <a:gd name="T51" fmla="*/ 4 h 252"/>
                <a:gd name="T52" fmla="*/ 202 w 312"/>
                <a:gd name="T53" fmla="*/ 10 h 252"/>
                <a:gd name="T54" fmla="*/ 230 w 312"/>
                <a:gd name="T55" fmla="*/ 22 h 252"/>
                <a:gd name="T56" fmla="*/ 256 w 312"/>
                <a:gd name="T57" fmla="*/ 36 h 252"/>
                <a:gd name="T58" fmla="*/ 276 w 312"/>
                <a:gd name="T59" fmla="*/ 56 h 252"/>
                <a:gd name="T60" fmla="*/ 292 w 312"/>
                <a:gd name="T61" fmla="*/ 78 h 252"/>
                <a:gd name="T62" fmla="*/ 304 w 312"/>
                <a:gd name="T63" fmla="*/ 100 h 252"/>
                <a:gd name="T64" fmla="*/ 310 w 312"/>
                <a:gd name="T65" fmla="*/ 124 h 252"/>
                <a:gd name="T66" fmla="*/ 310 w 312"/>
                <a:gd name="T67" fmla="*/ 150 h 252"/>
                <a:gd name="T68" fmla="*/ 308 w 312"/>
                <a:gd name="T69" fmla="*/ 162 h 25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12"/>
                <a:gd name="T106" fmla="*/ 0 h 252"/>
                <a:gd name="T107" fmla="*/ 312 w 312"/>
                <a:gd name="T108" fmla="*/ 252 h 25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12" h="252">
                  <a:moveTo>
                    <a:pt x="308" y="162"/>
                  </a:moveTo>
                  <a:lnTo>
                    <a:pt x="308" y="162"/>
                  </a:lnTo>
                  <a:lnTo>
                    <a:pt x="304" y="174"/>
                  </a:lnTo>
                  <a:lnTo>
                    <a:pt x="298" y="186"/>
                  </a:lnTo>
                  <a:lnTo>
                    <a:pt x="292" y="196"/>
                  </a:lnTo>
                  <a:lnTo>
                    <a:pt x="284" y="206"/>
                  </a:lnTo>
                  <a:lnTo>
                    <a:pt x="276" y="216"/>
                  </a:lnTo>
                  <a:lnTo>
                    <a:pt x="266" y="224"/>
                  </a:lnTo>
                  <a:lnTo>
                    <a:pt x="254" y="230"/>
                  </a:lnTo>
                  <a:lnTo>
                    <a:pt x="242" y="238"/>
                  </a:lnTo>
                  <a:lnTo>
                    <a:pt x="230" y="242"/>
                  </a:lnTo>
                  <a:lnTo>
                    <a:pt x="216" y="246"/>
                  </a:lnTo>
                  <a:lnTo>
                    <a:pt x="202" y="250"/>
                  </a:lnTo>
                  <a:lnTo>
                    <a:pt x="188" y="252"/>
                  </a:lnTo>
                  <a:lnTo>
                    <a:pt x="172" y="252"/>
                  </a:lnTo>
                  <a:lnTo>
                    <a:pt x="158" y="252"/>
                  </a:lnTo>
                  <a:lnTo>
                    <a:pt x="142" y="250"/>
                  </a:lnTo>
                  <a:lnTo>
                    <a:pt x="126" y="246"/>
                  </a:lnTo>
                  <a:lnTo>
                    <a:pt x="110" y="242"/>
                  </a:lnTo>
                  <a:lnTo>
                    <a:pt x="96" y="236"/>
                  </a:lnTo>
                  <a:lnTo>
                    <a:pt x="82" y="230"/>
                  </a:lnTo>
                  <a:lnTo>
                    <a:pt x="68" y="222"/>
                  </a:lnTo>
                  <a:lnTo>
                    <a:pt x="56" y="214"/>
                  </a:lnTo>
                  <a:lnTo>
                    <a:pt x="46" y="206"/>
                  </a:lnTo>
                  <a:lnTo>
                    <a:pt x="36" y="196"/>
                  </a:lnTo>
                  <a:lnTo>
                    <a:pt x="26" y="184"/>
                  </a:lnTo>
                  <a:lnTo>
                    <a:pt x="20" y="174"/>
                  </a:lnTo>
                  <a:lnTo>
                    <a:pt x="12" y="162"/>
                  </a:lnTo>
                  <a:lnTo>
                    <a:pt x="8" y="150"/>
                  </a:lnTo>
                  <a:lnTo>
                    <a:pt x="4" y="138"/>
                  </a:lnTo>
                  <a:lnTo>
                    <a:pt x="2" y="126"/>
                  </a:lnTo>
                  <a:lnTo>
                    <a:pt x="0" y="114"/>
                  </a:lnTo>
                  <a:lnTo>
                    <a:pt x="2" y="102"/>
                  </a:lnTo>
                  <a:lnTo>
                    <a:pt x="4" y="88"/>
                  </a:lnTo>
                  <a:lnTo>
                    <a:pt x="8" y="76"/>
                  </a:lnTo>
                  <a:lnTo>
                    <a:pt x="12" y="66"/>
                  </a:lnTo>
                  <a:lnTo>
                    <a:pt x="20" y="54"/>
                  </a:lnTo>
                  <a:lnTo>
                    <a:pt x="28" y="44"/>
                  </a:lnTo>
                  <a:lnTo>
                    <a:pt x="36" y="36"/>
                  </a:lnTo>
                  <a:lnTo>
                    <a:pt x="46" y="28"/>
                  </a:lnTo>
                  <a:lnTo>
                    <a:pt x="58" y="20"/>
                  </a:lnTo>
                  <a:lnTo>
                    <a:pt x="70" y="14"/>
                  </a:lnTo>
                  <a:lnTo>
                    <a:pt x="82" y="8"/>
                  </a:lnTo>
                  <a:lnTo>
                    <a:pt x="96" y="4"/>
                  </a:lnTo>
                  <a:lnTo>
                    <a:pt x="110" y="2"/>
                  </a:lnTo>
                  <a:lnTo>
                    <a:pt x="124" y="0"/>
                  </a:lnTo>
                  <a:lnTo>
                    <a:pt x="140" y="0"/>
                  </a:lnTo>
                  <a:lnTo>
                    <a:pt x="154" y="0"/>
                  </a:lnTo>
                  <a:lnTo>
                    <a:pt x="170" y="2"/>
                  </a:lnTo>
                  <a:lnTo>
                    <a:pt x="186" y="4"/>
                  </a:lnTo>
                  <a:lnTo>
                    <a:pt x="202" y="10"/>
                  </a:lnTo>
                  <a:lnTo>
                    <a:pt x="216" y="14"/>
                  </a:lnTo>
                  <a:lnTo>
                    <a:pt x="230" y="22"/>
                  </a:lnTo>
                  <a:lnTo>
                    <a:pt x="244" y="28"/>
                  </a:lnTo>
                  <a:lnTo>
                    <a:pt x="256" y="36"/>
                  </a:lnTo>
                  <a:lnTo>
                    <a:pt x="266" y="46"/>
                  </a:lnTo>
                  <a:lnTo>
                    <a:pt x="276" y="56"/>
                  </a:lnTo>
                  <a:lnTo>
                    <a:pt x="284" y="66"/>
                  </a:lnTo>
                  <a:lnTo>
                    <a:pt x="292" y="78"/>
                  </a:lnTo>
                  <a:lnTo>
                    <a:pt x="300" y="88"/>
                  </a:lnTo>
                  <a:lnTo>
                    <a:pt x="304" y="100"/>
                  </a:lnTo>
                  <a:lnTo>
                    <a:pt x="308" y="112"/>
                  </a:lnTo>
                  <a:lnTo>
                    <a:pt x="310" y="124"/>
                  </a:lnTo>
                  <a:lnTo>
                    <a:pt x="312" y="138"/>
                  </a:lnTo>
                  <a:lnTo>
                    <a:pt x="310" y="150"/>
                  </a:lnTo>
                  <a:lnTo>
                    <a:pt x="308" y="162"/>
                  </a:lnTo>
                  <a:close/>
                </a:path>
              </a:pathLst>
            </a:custGeom>
            <a:solidFill>
              <a:srgbClr val="FFE63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2" name="Freeform 970">
              <a:extLst>
                <a:ext uri="{FF2B5EF4-FFF2-40B4-BE49-F238E27FC236}">
                  <a16:creationId xmlns:a16="http://schemas.microsoft.com/office/drawing/2014/main" id="{B351FDEC-8772-4ABF-A567-16A57BE4FE80}"/>
                </a:ext>
              </a:extLst>
            </p:cNvPr>
            <p:cNvSpPr>
              <a:spLocks/>
            </p:cNvSpPr>
            <p:nvPr/>
          </p:nvSpPr>
          <p:spPr bwMode="auto">
            <a:xfrm>
              <a:off x="4936" y="1826"/>
              <a:ext cx="300" cy="244"/>
            </a:xfrm>
            <a:custGeom>
              <a:avLst/>
              <a:gdLst>
                <a:gd name="T0" fmla="*/ 298 w 300"/>
                <a:gd name="T1" fmla="*/ 158 h 244"/>
                <a:gd name="T2" fmla="*/ 288 w 300"/>
                <a:gd name="T3" fmla="*/ 182 h 244"/>
                <a:gd name="T4" fmla="*/ 274 w 300"/>
                <a:gd name="T5" fmla="*/ 202 h 244"/>
                <a:gd name="T6" fmla="*/ 256 w 300"/>
                <a:gd name="T7" fmla="*/ 218 h 244"/>
                <a:gd name="T8" fmla="*/ 234 w 300"/>
                <a:gd name="T9" fmla="*/ 230 h 244"/>
                <a:gd name="T10" fmla="*/ 180 w 300"/>
                <a:gd name="T11" fmla="*/ 244 h 244"/>
                <a:gd name="T12" fmla="*/ 152 w 300"/>
                <a:gd name="T13" fmla="*/ 244 h 244"/>
                <a:gd name="T14" fmla="*/ 122 w 300"/>
                <a:gd name="T15" fmla="*/ 240 h 244"/>
                <a:gd name="T16" fmla="*/ 106 w 300"/>
                <a:gd name="T17" fmla="*/ 236 h 244"/>
                <a:gd name="T18" fmla="*/ 78 w 300"/>
                <a:gd name="T19" fmla="*/ 224 h 244"/>
                <a:gd name="T20" fmla="*/ 44 w 300"/>
                <a:gd name="T21" fmla="*/ 200 h 244"/>
                <a:gd name="T22" fmla="*/ 26 w 300"/>
                <a:gd name="T23" fmla="*/ 180 h 244"/>
                <a:gd name="T24" fmla="*/ 12 w 300"/>
                <a:gd name="T25" fmla="*/ 158 h 244"/>
                <a:gd name="T26" fmla="*/ 4 w 300"/>
                <a:gd name="T27" fmla="*/ 136 h 244"/>
                <a:gd name="T28" fmla="*/ 0 w 300"/>
                <a:gd name="T29" fmla="*/ 112 h 244"/>
                <a:gd name="T30" fmla="*/ 4 w 300"/>
                <a:gd name="T31" fmla="*/ 88 h 244"/>
                <a:gd name="T32" fmla="*/ 8 w 300"/>
                <a:gd name="T33" fmla="*/ 76 h 244"/>
                <a:gd name="T34" fmla="*/ 18 w 300"/>
                <a:gd name="T35" fmla="*/ 54 h 244"/>
                <a:gd name="T36" fmla="*/ 34 w 300"/>
                <a:gd name="T37" fmla="*/ 36 h 244"/>
                <a:gd name="T38" fmla="*/ 56 w 300"/>
                <a:gd name="T39" fmla="*/ 22 h 244"/>
                <a:gd name="T40" fmla="*/ 92 w 300"/>
                <a:gd name="T41" fmla="*/ 6 h 244"/>
                <a:gd name="T42" fmla="*/ 134 w 300"/>
                <a:gd name="T43" fmla="*/ 0 h 244"/>
                <a:gd name="T44" fmla="*/ 164 w 300"/>
                <a:gd name="T45" fmla="*/ 4 h 244"/>
                <a:gd name="T46" fmla="*/ 180 w 300"/>
                <a:gd name="T47" fmla="*/ 6 h 244"/>
                <a:gd name="T48" fmla="*/ 208 w 300"/>
                <a:gd name="T49" fmla="*/ 16 h 244"/>
                <a:gd name="T50" fmla="*/ 234 w 300"/>
                <a:gd name="T51" fmla="*/ 30 h 244"/>
                <a:gd name="T52" fmla="*/ 266 w 300"/>
                <a:gd name="T53" fmla="*/ 56 h 244"/>
                <a:gd name="T54" fmla="*/ 282 w 300"/>
                <a:gd name="T55" fmla="*/ 76 h 244"/>
                <a:gd name="T56" fmla="*/ 294 w 300"/>
                <a:gd name="T57" fmla="*/ 98 h 244"/>
                <a:gd name="T58" fmla="*/ 300 w 300"/>
                <a:gd name="T59" fmla="*/ 122 h 244"/>
                <a:gd name="T60" fmla="*/ 300 w 300"/>
                <a:gd name="T61" fmla="*/ 146 h 244"/>
                <a:gd name="T62" fmla="*/ 298 w 300"/>
                <a:gd name="T63" fmla="*/ 158 h 24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00"/>
                <a:gd name="T97" fmla="*/ 0 h 244"/>
                <a:gd name="T98" fmla="*/ 300 w 300"/>
                <a:gd name="T99" fmla="*/ 244 h 24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00" h="244">
                  <a:moveTo>
                    <a:pt x="298" y="158"/>
                  </a:moveTo>
                  <a:lnTo>
                    <a:pt x="298" y="158"/>
                  </a:lnTo>
                  <a:lnTo>
                    <a:pt x="294" y="170"/>
                  </a:lnTo>
                  <a:lnTo>
                    <a:pt x="288" y="182"/>
                  </a:lnTo>
                  <a:lnTo>
                    <a:pt x="282" y="192"/>
                  </a:lnTo>
                  <a:lnTo>
                    <a:pt x="274" y="202"/>
                  </a:lnTo>
                  <a:lnTo>
                    <a:pt x="266" y="210"/>
                  </a:lnTo>
                  <a:lnTo>
                    <a:pt x="256" y="218"/>
                  </a:lnTo>
                  <a:lnTo>
                    <a:pt x="246" y="224"/>
                  </a:lnTo>
                  <a:lnTo>
                    <a:pt x="234" y="230"/>
                  </a:lnTo>
                  <a:lnTo>
                    <a:pt x="208" y="240"/>
                  </a:lnTo>
                  <a:lnTo>
                    <a:pt x="180" y="244"/>
                  </a:lnTo>
                  <a:lnTo>
                    <a:pt x="166" y="244"/>
                  </a:lnTo>
                  <a:lnTo>
                    <a:pt x="152" y="244"/>
                  </a:lnTo>
                  <a:lnTo>
                    <a:pt x="136" y="242"/>
                  </a:lnTo>
                  <a:lnTo>
                    <a:pt x="122" y="240"/>
                  </a:lnTo>
                  <a:lnTo>
                    <a:pt x="106" y="236"/>
                  </a:lnTo>
                  <a:lnTo>
                    <a:pt x="92" y="230"/>
                  </a:lnTo>
                  <a:lnTo>
                    <a:pt x="78" y="224"/>
                  </a:lnTo>
                  <a:lnTo>
                    <a:pt x="66" y="216"/>
                  </a:lnTo>
                  <a:lnTo>
                    <a:pt x="44" y="200"/>
                  </a:lnTo>
                  <a:lnTo>
                    <a:pt x="34" y="190"/>
                  </a:lnTo>
                  <a:lnTo>
                    <a:pt x="26" y="180"/>
                  </a:lnTo>
                  <a:lnTo>
                    <a:pt x="18" y="170"/>
                  </a:lnTo>
                  <a:lnTo>
                    <a:pt x="12" y="158"/>
                  </a:lnTo>
                  <a:lnTo>
                    <a:pt x="8" y="148"/>
                  </a:lnTo>
                  <a:lnTo>
                    <a:pt x="4" y="136"/>
                  </a:lnTo>
                  <a:lnTo>
                    <a:pt x="2" y="124"/>
                  </a:lnTo>
                  <a:lnTo>
                    <a:pt x="0" y="112"/>
                  </a:lnTo>
                  <a:lnTo>
                    <a:pt x="2" y="100"/>
                  </a:lnTo>
                  <a:lnTo>
                    <a:pt x="4" y="88"/>
                  </a:lnTo>
                  <a:lnTo>
                    <a:pt x="8" y="76"/>
                  </a:lnTo>
                  <a:lnTo>
                    <a:pt x="12" y="64"/>
                  </a:lnTo>
                  <a:lnTo>
                    <a:pt x="18" y="54"/>
                  </a:lnTo>
                  <a:lnTo>
                    <a:pt x="26" y="44"/>
                  </a:lnTo>
                  <a:lnTo>
                    <a:pt x="34" y="36"/>
                  </a:lnTo>
                  <a:lnTo>
                    <a:pt x="44" y="28"/>
                  </a:lnTo>
                  <a:lnTo>
                    <a:pt x="56" y="22"/>
                  </a:lnTo>
                  <a:lnTo>
                    <a:pt x="68" y="16"/>
                  </a:lnTo>
                  <a:lnTo>
                    <a:pt x="92" y="6"/>
                  </a:lnTo>
                  <a:lnTo>
                    <a:pt x="120" y="2"/>
                  </a:lnTo>
                  <a:lnTo>
                    <a:pt x="134" y="0"/>
                  </a:lnTo>
                  <a:lnTo>
                    <a:pt x="150" y="2"/>
                  </a:lnTo>
                  <a:lnTo>
                    <a:pt x="164" y="4"/>
                  </a:lnTo>
                  <a:lnTo>
                    <a:pt x="180" y="6"/>
                  </a:lnTo>
                  <a:lnTo>
                    <a:pt x="194" y="10"/>
                  </a:lnTo>
                  <a:lnTo>
                    <a:pt x="208" y="16"/>
                  </a:lnTo>
                  <a:lnTo>
                    <a:pt x="222" y="22"/>
                  </a:lnTo>
                  <a:lnTo>
                    <a:pt x="234" y="30"/>
                  </a:lnTo>
                  <a:lnTo>
                    <a:pt x="256" y="46"/>
                  </a:lnTo>
                  <a:lnTo>
                    <a:pt x="266" y="56"/>
                  </a:lnTo>
                  <a:lnTo>
                    <a:pt x="274" y="66"/>
                  </a:lnTo>
                  <a:lnTo>
                    <a:pt x="282" y="76"/>
                  </a:lnTo>
                  <a:lnTo>
                    <a:pt x="288" y="88"/>
                  </a:lnTo>
                  <a:lnTo>
                    <a:pt x="294" y="98"/>
                  </a:lnTo>
                  <a:lnTo>
                    <a:pt x="298" y="110"/>
                  </a:lnTo>
                  <a:lnTo>
                    <a:pt x="300" y="122"/>
                  </a:lnTo>
                  <a:lnTo>
                    <a:pt x="300" y="134"/>
                  </a:lnTo>
                  <a:lnTo>
                    <a:pt x="300" y="146"/>
                  </a:lnTo>
                  <a:lnTo>
                    <a:pt x="298" y="158"/>
                  </a:lnTo>
                  <a:close/>
                </a:path>
              </a:pathLst>
            </a:custGeom>
            <a:solidFill>
              <a:srgbClr val="FFE74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3" name="Freeform 971">
              <a:extLst>
                <a:ext uri="{FF2B5EF4-FFF2-40B4-BE49-F238E27FC236}">
                  <a16:creationId xmlns:a16="http://schemas.microsoft.com/office/drawing/2014/main" id="{A7A73938-22CD-4F75-B159-718CCBB77E3B}"/>
                </a:ext>
              </a:extLst>
            </p:cNvPr>
            <p:cNvSpPr>
              <a:spLocks/>
            </p:cNvSpPr>
            <p:nvPr/>
          </p:nvSpPr>
          <p:spPr bwMode="auto">
            <a:xfrm>
              <a:off x="4942" y="1830"/>
              <a:ext cx="290" cy="236"/>
            </a:xfrm>
            <a:custGeom>
              <a:avLst/>
              <a:gdLst>
                <a:gd name="T0" fmla="*/ 286 w 290"/>
                <a:gd name="T1" fmla="*/ 152 h 236"/>
                <a:gd name="T2" fmla="*/ 286 w 290"/>
                <a:gd name="T3" fmla="*/ 152 h 236"/>
                <a:gd name="T4" fmla="*/ 282 w 290"/>
                <a:gd name="T5" fmla="*/ 164 h 236"/>
                <a:gd name="T6" fmla="*/ 278 w 290"/>
                <a:gd name="T7" fmla="*/ 174 h 236"/>
                <a:gd name="T8" fmla="*/ 272 w 290"/>
                <a:gd name="T9" fmla="*/ 184 h 236"/>
                <a:gd name="T10" fmla="*/ 264 w 290"/>
                <a:gd name="T11" fmla="*/ 194 h 236"/>
                <a:gd name="T12" fmla="*/ 256 w 290"/>
                <a:gd name="T13" fmla="*/ 202 h 236"/>
                <a:gd name="T14" fmla="*/ 246 w 290"/>
                <a:gd name="T15" fmla="*/ 210 h 236"/>
                <a:gd name="T16" fmla="*/ 236 w 290"/>
                <a:gd name="T17" fmla="*/ 216 h 236"/>
                <a:gd name="T18" fmla="*/ 224 w 290"/>
                <a:gd name="T19" fmla="*/ 222 h 236"/>
                <a:gd name="T20" fmla="*/ 200 w 290"/>
                <a:gd name="T21" fmla="*/ 230 h 236"/>
                <a:gd name="T22" fmla="*/ 174 w 290"/>
                <a:gd name="T23" fmla="*/ 234 h 236"/>
                <a:gd name="T24" fmla="*/ 146 w 290"/>
                <a:gd name="T25" fmla="*/ 236 h 236"/>
                <a:gd name="T26" fmla="*/ 132 w 290"/>
                <a:gd name="T27" fmla="*/ 234 h 236"/>
                <a:gd name="T28" fmla="*/ 116 w 290"/>
                <a:gd name="T29" fmla="*/ 230 h 236"/>
                <a:gd name="T30" fmla="*/ 116 w 290"/>
                <a:gd name="T31" fmla="*/ 230 h 236"/>
                <a:gd name="T32" fmla="*/ 102 w 290"/>
                <a:gd name="T33" fmla="*/ 226 h 236"/>
                <a:gd name="T34" fmla="*/ 88 w 290"/>
                <a:gd name="T35" fmla="*/ 222 h 236"/>
                <a:gd name="T36" fmla="*/ 64 w 290"/>
                <a:gd name="T37" fmla="*/ 208 h 236"/>
                <a:gd name="T38" fmla="*/ 42 w 290"/>
                <a:gd name="T39" fmla="*/ 192 h 236"/>
                <a:gd name="T40" fmla="*/ 24 w 290"/>
                <a:gd name="T41" fmla="*/ 174 h 236"/>
                <a:gd name="T42" fmla="*/ 18 w 290"/>
                <a:gd name="T43" fmla="*/ 162 h 236"/>
                <a:gd name="T44" fmla="*/ 12 w 290"/>
                <a:gd name="T45" fmla="*/ 152 h 236"/>
                <a:gd name="T46" fmla="*/ 6 w 290"/>
                <a:gd name="T47" fmla="*/ 142 h 236"/>
                <a:gd name="T48" fmla="*/ 4 w 290"/>
                <a:gd name="T49" fmla="*/ 130 h 236"/>
                <a:gd name="T50" fmla="*/ 0 w 290"/>
                <a:gd name="T51" fmla="*/ 118 h 236"/>
                <a:gd name="T52" fmla="*/ 0 w 290"/>
                <a:gd name="T53" fmla="*/ 106 h 236"/>
                <a:gd name="T54" fmla="*/ 0 w 290"/>
                <a:gd name="T55" fmla="*/ 96 h 236"/>
                <a:gd name="T56" fmla="*/ 2 w 290"/>
                <a:gd name="T57" fmla="*/ 84 h 236"/>
                <a:gd name="T58" fmla="*/ 2 w 290"/>
                <a:gd name="T59" fmla="*/ 84 h 236"/>
                <a:gd name="T60" fmla="*/ 6 w 290"/>
                <a:gd name="T61" fmla="*/ 72 h 236"/>
                <a:gd name="T62" fmla="*/ 12 w 290"/>
                <a:gd name="T63" fmla="*/ 62 h 236"/>
                <a:gd name="T64" fmla="*/ 18 w 290"/>
                <a:gd name="T65" fmla="*/ 52 h 236"/>
                <a:gd name="T66" fmla="*/ 26 w 290"/>
                <a:gd name="T67" fmla="*/ 42 h 236"/>
                <a:gd name="T68" fmla="*/ 34 w 290"/>
                <a:gd name="T69" fmla="*/ 34 h 236"/>
                <a:gd name="T70" fmla="*/ 42 w 290"/>
                <a:gd name="T71" fmla="*/ 26 h 236"/>
                <a:gd name="T72" fmla="*/ 54 w 290"/>
                <a:gd name="T73" fmla="*/ 20 h 236"/>
                <a:gd name="T74" fmla="*/ 64 w 290"/>
                <a:gd name="T75" fmla="*/ 14 h 236"/>
                <a:gd name="T76" fmla="*/ 88 w 290"/>
                <a:gd name="T77" fmla="*/ 6 h 236"/>
                <a:gd name="T78" fmla="*/ 116 w 290"/>
                <a:gd name="T79" fmla="*/ 0 h 236"/>
                <a:gd name="T80" fmla="*/ 144 w 290"/>
                <a:gd name="T81" fmla="*/ 0 h 236"/>
                <a:gd name="T82" fmla="*/ 158 w 290"/>
                <a:gd name="T83" fmla="*/ 2 h 236"/>
                <a:gd name="T84" fmla="*/ 172 w 290"/>
                <a:gd name="T85" fmla="*/ 6 h 236"/>
                <a:gd name="T86" fmla="*/ 172 w 290"/>
                <a:gd name="T87" fmla="*/ 6 h 236"/>
                <a:gd name="T88" fmla="*/ 188 w 290"/>
                <a:gd name="T89" fmla="*/ 10 h 236"/>
                <a:gd name="T90" fmla="*/ 200 w 290"/>
                <a:gd name="T91" fmla="*/ 14 h 236"/>
                <a:gd name="T92" fmla="*/ 226 w 290"/>
                <a:gd name="T93" fmla="*/ 28 h 236"/>
                <a:gd name="T94" fmla="*/ 248 w 290"/>
                <a:gd name="T95" fmla="*/ 44 h 236"/>
                <a:gd name="T96" fmla="*/ 264 w 290"/>
                <a:gd name="T97" fmla="*/ 62 h 236"/>
                <a:gd name="T98" fmla="*/ 272 w 290"/>
                <a:gd name="T99" fmla="*/ 72 h 236"/>
                <a:gd name="T100" fmla="*/ 278 w 290"/>
                <a:gd name="T101" fmla="*/ 84 h 236"/>
                <a:gd name="T102" fmla="*/ 282 w 290"/>
                <a:gd name="T103" fmla="*/ 94 h 236"/>
                <a:gd name="T104" fmla="*/ 286 w 290"/>
                <a:gd name="T105" fmla="*/ 106 h 236"/>
                <a:gd name="T106" fmla="*/ 288 w 290"/>
                <a:gd name="T107" fmla="*/ 118 h 236"/>
                <a:gd name="T108" fmla="*/ 290 w 290"/>
                <a:gd name="T109" fmla="*/ 128 h 236"/>
                <a:gd name="T110" fmla="*/ 288 w 290"/>
                <a:gd name="T111" fmla="*/ 140 h 236"/>
                <a:gd name="T112" fmla="*/ 286 w 290"/>
                <a:gd name="T113" fmla="*/ 152 h 236"/>
                <a:gd name="T114" fmla="*/ 286 w 290"/>
                <a:gd name="T115" fmla="*/ 152 h 2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90"/>
                <a:gd name="T175" fmla="*/ 0 h 236"/>
                <a:gd name="T176" fmla="*/ 290 w 290"/>
                <a:gd name="T177" fmla="*/ 236 h 2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90" h="236">
                  <a:moveTo>
                    <a:pt x="286" y="152"/>
                  </a:moveTo>
                  <a:lnTo>
                    <a:pt x="286" y="152"/>
                  </a:lnTo>
                  <a:lnTo>
                    <a:pt x="282" y="164"/>
                  </a:lnTo>
                  <a:lnTo>
                    <a:pt x="278" y="174"/>
                  </a:lnTo>
                  <a:lnTo>
                    <a:pt x="272" y="184"/>
                  </a:lnTo>
                  <a:lnTo>
                    <a:pt x="264" y="194"/>
                  </a:lnTo>
                  <a:lnTo>
                    <a:pt x="256" y="202"/>
                  </a:lnTo>
                  <a:lnTo>
                    <a:pt x="246" y="210"/>
                  </a:lnTo>
                  <a:lnTo>
                    <a:pt x="236" y="216"/>
                  </a:lnTo>
                  <a:lnTo>
                    <a:pt x="224" y="222"/>
                  </a:lnTo>
                  <a:lnTo>
                    <a:pt x="200" y="230"/>
                  </a:lnTo>
                  <a:lnTo>
                    <a:pt x="174" y="234"/>
                  </a:lnTo>
                  <a:lnTo>
                    <a:pt x="146" y="236"/>
                  </a:lnTo>
                  <a:lnTo>
                    <a:pt x="132" y="234"/>
                  </a:lnTo>
                  <a:lnTo>
                    <a:pt x="116" y="230"/>
                  </a:lnTo>
                  <a:lnTo>
                    <a:pt x="102" y="226"/>
                  </a:lnTo>
                  <a:lnTo>
                    <a:pt x="88" y="222"/>
                  </a:lnTo>
                  <a:lnTo>
                    <a:pt x="64" y="208"/>
                  </a:lnTo>
                  <a:lnTo>
                    <a:pt x="42" y="192"/>
                  </a:lnTo>
                  <a:lnTo>
                    <a:pt x="24" y="174"/>
                  </a:lnTo>
                  <a:lnTo>
                    <a:pt x="18" y="162"/>
                  </a:lnTo>
                  <a:lnTo>
                    <a:pt x="12" y="152"/>
                  </a:lnTo>
                  <a:lnTo>
                    <a:pt x="6" y="142"/>
                  </a:lnTo>
                  <a:lnTo>
                    <a:pt x="4" y="130"/>
                  </a:lnTo>
                  <a:lnTo>
                    <a:pt x="0" y="118"/>
                  </a:lnTo>
                  <a:lnTo>
                    <a:pt x="0" y="106"/>
                  </a:lnTo>
                  <a:lnTo>
                    <a:pt x="0" y="96"/>
                  </a:lnTo>
                  <a:lnTo>
                    <a:pt x="2" y="84"/>
                  </a:lnTo>
                  <a:lnTo>
                    <a:pt x="6" y="72"/>
                  </a:lnTo>
                  <a:lnTo>
                    <a:pt x="12" y="62"/>
                  </a:lnTo>
                  <a:lnTo>
                    <a:pt x="18" y="52"/>
                  </a:lnTo>
                  <a:lnTo>
                    <a:pt x="26" y="42"/>
                  </a:lnTo>
                  <a:lnTo>
                    <a:pt x="34" y="34"/>
                  </a:lnTo>
                  <a:lnTo>
                    <a:pt x="42" y="26"/>
                  </a:lnTo>
                  <a:lnTo>
                    <a:pt x="54" y="20"/>
                  </a:lnTo>
                  <a:lnTo>
                    <a:pt x="64" y="14"/>
                  </a:lnTo>
                  <a:lnTo>
                    <a:pt x="88" y="6"/>
                  </a:lnTo>
                  <a:lnTo>
                    <a:pt x="116" y="0"/>
                  </a:lnTo>
                  <a:lnTo>
                    <a:pt x="144" y="0"/>
                  </a:lnTo>
                  <a:lnTo>
                    <a:pt x="158" y="2"/>
                  </a:lnTo>
                  <a:lnTo>
                    <a:pt x="172" y="6"/>
                  </a:lnTo>
                  <a:lnTo>
                    <a:pt x="188" y="10"/>
                  </a:lnTo>
                  <a:lnTo>
                    <a:pt x="200" y="14"/>
                  </a:lnTo>
                  <a:lnTo>
                    <a:pt x="226" y="28"/>
                  </a:lnTo>
                  <a:lnTo>
                    <a:pt x="248" y="44"/>
                  </a:lnTo>
                  <a:lnTo>
                    <a:pt x="264" y="62"/>
                  </a:lnTo>
                  <a:lnTo>
                    <a:pt x="272" y="72"/>
                  </a:lnTo>
                  <a:lnTo>
                    <a:pt x="278" y="84"/>
                  </a:lnTo>
                  <a:lnTo>
                    <a:pt x="282" y="94"/>
                  </a:lnTo>
                  <a:lnTo>
                    <a:pt x="286" y="106"/>
                  </a:lnTo>
                  <a:lnTo>
                    <a:pt x="288" y="118"/>
                  </a:lnTo>
                  <a:lnTo>
                    <a:pt x="290" y="128"/>
                  </a:lnTo>
                  <a:lnTo>
                    <a:pt x="288" y="140"/>
                  </a:lnTo>
                  <a:lnTo>
                    <a:pt x="286" y="152"/>
                  </a:lnTo>
                  <a:close/>
                </a:path>
              </a:pathLst>
            </a:custGeom>
            <a:solidFill>
              <a:srgbClr val="FFE74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4" name="Freeform 972">
              <a:extLst>
                <a:ext uri="{FF2B5EF4-FFF2-40B4-BE49-F238E27FC236}">
                  <a16:creationId xmlns:a16="http://schemas.microsoft.com/office/drawing/2014/main" id="{A86A599B-4A3E-4B34-954B-F554F6A21B91}"/>
                </a:ext>
              </a:extLst>
            </p:cNvPr>
            <p:cNvSpPr>
              <a:spLocks/>
            </p:cNvSpPr>
            <p:nvPr/>
          </p:nvSpPr>
          <p:spPr bwMode="auto">
            <a:xfrm>
              <a:off x="4948" y="1834"/>
              <a:ext cx="278" cy="226"/>
            </a:xfrm>
            <a:custGeom>
              <a:avLst/>
              <a:gdLst>
                <a:gd name="T0" fmla="*/ 276 w 278"/>
                <a:gd name="T1" fmla="*/ 146 h 226"/>
                <a:gd name="T2" fmla="*/ 276 w 278"/>
                <a:gd name="T3" fmla="*/ 146 h 226"/>
                <a:gd name="T4" fmla="*/ 272 w 278"/>
                <a:gd name="T5" fmla="*/ 158 h 226"/>
                <a:gd name="T6" fmla="*/ 268 w 278"/>
                <a:gd name="T7" fmla="*/ 168 h 226"/>
                <a:gd name="T8" fmla="*/ 262 w 278"/>
                <a:gd name="T9" fmla="*/ 176 h 226"/>
                <a:gd name="T10" fmla="*/ 254 w 278"/>
                <a:gd name="T11" fmla="*/ 186 h 226"/>
                <a:gd name="T12" fmla="*/ 246 w 278"/>
                <a:gd name="T13" fmla="*/ 194 h 226"/>
                <a:gd name="T14" fmla="*/ 236 w 278"/>
                <a:gd name="T15" fmla="*/ 202 h 226"/>
                <a:gd name="T16" fmla="*/ 216 w 278"/>
                <a:gd name="T17" fmla="*/ 214 h 226"/>
                <a:gd name="T18" fmla="*/ 192 w 278"/>
                <a:gd name="T19" fmla="*/ 222 h 226"/>
                <a:gd name="T20" fmla="*/ 168 w 278"/>
                <a:gd name="T21" fmla="*/ 226 h 226"/>
                <a:gd name="T22" fmla="*/ 140 w 278"/>
                <a:gd name="T23" fmla="*/ 226 h 226"/>
                <a:gd name="T24" fmla="*/ 112 w 278"/>
                <a:gd name="T25" fmla="*/ 222 h 226"/>
                <a:gd name="T26" fmla="*/ 112 w 278"/>
                <a:gd name="T27" fmla="*/ 222 h 226"/>
                <a:gd name="T28" fmla="*/ 84 w 278"/>
                <a:gd name="T29" fmla="*/ 212 h 226"/>
                <a:gd name="T30" fmla="*/ 60 w 278"/>
                <a:gd name="T31" fmla="*/ 200 h 226"/>
                <a:gd name="T32" fmla="*/ 40 w 278"/>
                <a:gd name="T33" fmla="*/ 184 h 226"/>
                <a:gd name="T34" fmla="*/ 24 w 278"/>
                <a:gd name="T35" fmla="*/ 166 h 226"/>
                <a:gd name="T36" fmla="*/ 10 w 278"/>
                <a:gd name="T37" fmla="*/ 146 h 226"/>
                <a:gd name="T38" fmla="*/ 6 w 278"/>
                <a:gd name="T39" fmla="*/ 136 h 226"/>
                <a:gd name="T40" fmla="*/ 2 w 278"/>
                <a:gd name="T41" fmla="*/ 124 h 226"/>
                <a:gd name="T42" fmla="*/ 0 w 278"/>
                <a:gd name="T43" fmla="*/ 114 h 226"/>
                <a:gd name="T44" fmla="*/ 0 w 278"/>
                <a:gd name="T45" fmla="*/ 102 h 226"/>
                <a:gd name="T46" fmla="*/ 0 w 278"/>
                <a:gd name="T47" fmla="*/ 92 h 226"/>
                <a:gd name="T48" fmla="*/ 2 w 278"/>
                <a:gd name="T49" fmla="*/ 80 h 226"/>
                <a:gd name="T50" fmla="*/ 2 w 278"/>
                <a:gd name="T51" fmla="*/ 80 h 226"/>
                <a:gd name="T52" fmla="*/ 6 w 278"/>
                <a:gd name="T53" fmla="*/ 68 h 226"/>
                <a:gd name="T54" fmla="*/ 10 w 278"/>
                <a:gd name="T55" fmla="*/ 58 h 226"/>
                <a:gd name="T56" fmla="*/ 16 w 278"/>
                <a:gd name="T57" fmla="*/ 50 h 226"/>
                <a:gd name="T58" fmla="*/ 24 w 278"/>
                <a:gd name="T59" fmla="*/ 40 h 226"/>
                <a:gd name="T60" fmla="*/ 32 w 278"/>
                <a:gd name="T61" fmla="*/ 32 h 226"/>
                <a:gd name="T62" fmla="*/ 40 w 278"/>
                <a:gd name="T63" fmla="*/ 24 h 226"/>
                <a:gd name="T64" fmla="*/ 62 w 278"/>
                <a:gd name="T65" fmla="*/ 12 h 226"/>
                <a:gd name="T66" fmla="*/ 86 w 278"/>
                <a:gd name="T67" fmla="*/ 4 h 226"/>
                <a:gd name="T68" fmla="*/ 110 w 278"/>
                <a:gd name="T69" fmla="*/ 0 h 226"/>
                <a:gd name="T70" fmla="*/ 138 w 278"/>
                <a:gd name="T71" fmla="*/ 0 h 226"/>
                <a:gd name="T72" fmla="*/ 166 w 278"/>
                <a:gd name="T73" fmla="*/ 4 h 226"/>
                <a:gd name="T74" fmla="*/ 166 w 278"/>
                <a:gd name="T75" fmla="*/ 4 h 226"/>
                <a:gd name="T76" fmla="*/ 192 w 278"/>
                <a:gd name="T77" fmla="*/ 14 h 226"/>
                <a:gd name="T78" fmla="*/ 218 w 278"/>
                <a:gd name="T79" fmla="*/ 26 h 226"/>
                <a:gd name="T80" fmla="*/ 238 w 278"/>
                <a:gd name="T81" fmla="*/ 42 h 226"/>
                <a:gd name="T82" fmla="*/ 254 w 278"/>
                <a:gd name="T83" fmla="*/ 60 h 226"/>
                <a:gd name="T84" fmla="*/ 268 w 278"/>
                <a:gd name="T85" fmla="*/ 80 h 226"/>
                <a:gd name="T86" fmla="*/ 272 w 278"/>
                <a:gd name="T87" fmla="*/ 90 h 226"/>
                <a:gd name="T88" fmla="*/ 276 w 278"/>
                <a:gd name="T89" fmla="*/ 102 h 226"/>
                <a:gd name="T90" fmla="*/ 278 w 278"/>
                <a:gd name="T91" fmla="*/ 112 h 226"/>
                <a:gd name="T92" fmla="*/ 278 w 278"/>
                <a:gd name="T93" fmla="*/ 124 h 226"/>
                <a:gd name="T94" fmla="*/ 278 w 278"/>
                <a:gd name="T95" fmla="*/ 134 h 226"/>
                <a:gd name="T96" fmla="*/ 276 w 278"/>
                <a:gd name="T97" fmla="*/ 146 h 226"/>
                <a:gd name="T98" fmla="*/ 276 w 278"/>
                <a:gd name="T99" fmla="*/ 146 h 22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78"/>
                <a:gd name="T151" fmla="*/ 0 h 226"/>
                <a:gd name="T152" fmla="*/ 278 w 278"/>
                <a:gd name="T153" fmla="*/ 226 h 22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78" h="226">
                  <a:moveTo>
                    <a:pt x="276" y="146"/>
                  </a:moveTo>
                  <a:lnTo>
                    <a:pt x="276" y="146"/>
                  </a:lnTo>
                  <a:lnTo>
                    <a:pt x="272" y="158"/>
                  </a:lnTo>
                  <a:lnTo>
                    <a:pt x="268" y="168"/>
                  </a:lnTo>
                  <a:lnTo>
                    <a:pt x="262" y="176"/>
                  </a:lnTo>
                  <a:lnTo>
                    <a:pt x="254" y="186"/>
                  </a:lnTo>
                  <a:lnTo>
                    <a:pt x="246" y="194"/>
                  </a:lnTo>
                  <a:lnTo>
                    <a:pt x="236" y="202"/>
                  </a:lnTo>
                  <a:lnTo>
                    <a:pt x="216" y="214"/>
                  </a:lnTo>
                  <a:lnTo>
                    <a:pt x="192" y="222"/>
                  </a:lnTo>
                  <a:lnTo>
                    <a:pt x="168" y="226"/>
                  </a:lnTo>
                  <a:lnTo>
                    <a:pt x="140" y="226"/>
                  </a:lnTo>
                  <a:lnTo>
                    <a:pt x="112" y="222"/>
                  </a:lnTo>
                  <a:lnTo>
                    <a:pt x="84" y="212"/>
                  </a:lnTo>
                  <a:lnTo>
                    <a:pt x="60" y="200"/>
                  </a:lnTo>
                  <a:lnTo>
                    <a:pt x="40" y="184"/>
                  </a:lnTo>
                  <a:lnTo>
                    <a:pt x="24" y="166"/>
                  </a:lnTo>
                  <a:lnTo>
                    <a:pt x="10" y="146"/>
                  </a:lnTo>
                  <a:lnTo>
                    <a:pt x="6" y="136"/>
                  </a:lnTo>
                  <a:lnTo>
                    <a:pt x="2" y="124"/>
                  </a:lnTo>
                  <a:lnTo>
                    <a:pt x="0" y="114"/>
                  </a:lnTo>
                  <a:lnTo>
                    <a:pt x="0" y="102"/>
                  </a:lnTo>
                  <a:lnTo>
                    <a:pt x="0" y="92"/>
                  </a:lnTo>
                  <a:lnTo>
                    <a:pt x="2" y="80"/>
                  </a:lnTo>
                  <a:lnTo>
                    <a:pt x="6" y="68"/>
                  </a:lnTo>
                  <a:lnTo>
                    <a:pt x="10" y="58"/>
                  </a:lnTo>
                  <a:lnTo>
                    <a:pt x="16" y="50"/>
                  </a:lnTo>
                  <a:lnTo>
                    <a:pt x="24" y="40"/>
                  </a:lnTo>
                  <a:lnTo>
                    <a:pt x="32" y="32"/>
                  </a:lnTo>
                  <a:lnTo>
                    <a:pt x="40" y="24"/>
                  </a:lnTo>
                  <a:lnTo>
                    <a:pt x="62" y="12"/>
                  </a:lnTo>
                  <a:lnTo>
                    <a:pt x="86" y="4"/>
                  </a:lnTo>
                  <a:lnTo>
                    <a:pt x="110" y="0"/>
                  </a:lnTo>
                  <a:lnTo>
                    <a:pt x="138" y="0"/>
                  </a:lnTo>
                  <a:lnTo>
                    <a:pt x="166" y="4"/>
                  </a:lnTo>
                  <a:lnTo>
                    <a:pt x="192" y="14"/>
                  </a:lnTo>
                  <a:lnTo>
                    <a:pt x="218" y="26"/>
                  </a:lnTo>
                  <a:lnTo>
                    <a:pt x="238" y="42"/>
                  </a:lnTo>
                  <a:lnTo>
                    <a:pt x="254" y="60"/>
                  </a:lnTo>
                  <a:lnTo>
                    <a:pt x="268" y="80"/>
                  </a:lnTo>
                  <a:lnTo>
                    <a:pt x="272" y="90"/>
                  </a:lnTo>
                  <a:lnTo>
                    <a:pt x="276" y="102"/>
                  </a:lnTo>
                  <a:lnTo>
                    <a:pt x="278" y="112"/>
                  </a:lnTo>
                  <a:lnTo>
                    <a:pt x="278" y="124"/>
                  </a:lnTo>
                  <a:lnTo>
                    <a:pt x="278" y="134"/>
                  </a:lnTo>
                  <a:lnTo>
                    <a:pt x="276" y="146"/>
                  </a:lnTo>
                  <a:close/>
                </a:path>
              </a:pathLst>
            </a:custGeom>
            <a:solidFill>
              <a:srgbClr val="FFE85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5" name="Freeform 973">
              <a:extLst>
                <a:ext uri="{FF2B5EF4-FFF2-40B4-BE49-F238E27FC236}">
                  <a16:creationId xmlns:a16="http://schemas.microsoft.com/office/drawing/2014/main" id="{2E4583A1-F592-41D7-8F02-D56A0EF470AC}"/>
                </a:ext>
              </a:extLst>
            </p:cNvPr>
            <p:cNvSpPr>
              <a:spLocks/>
            </p:cNvSpPr>
            <p:nvPr/>
          </p:nvSpPr>
          <p:spPr bwMode="auto">
            <a:xfrm>
              <a:off x="4954" y="1838"/>
              <a:ext cx="268" cy="216"/>
            </a:xfrm>
            <a:custGeom>
              <a:avLst/>
              <a:gdLst>
                <a:gd name="T0" fmla="*/ 264 w 268"/>
                <a:gd name="T1" fmla="*/ 140 h 216"/>
                <a:gd name="T2" fmla="*/ 264 w 268"/>
                <a:gd name="T3" fmla="*/ 140 h 216"/>
                <a:gd name="T4" fmla="*/ 262 w 268"/>
                <a:gd name="T5" fmla="*/ 150 h 216"/>
                <a:gd name="T6" fmla="*/ 256 w 268"/>
                <a:gd name="T7" fmla="*/ 160 h 216"/>
                <a:gd name="T8" fmla="*/ 250 w 268"/>
                <a:gd name="T9" fmla="*/ 170 h 216"/>
                <a:gd name="T10" fmla="*/ 244 w 268"/>
                <a:gd name="T11" fmla="*/ 178 h 216"/>
                <a:gd name="T12" fmla="*/ 228 w 268"/>
                <a:gd name="T13" fmla="*/ 192 h 216"/>
                <a:gd name="T14" fmla="*/ 208 w 268"/>
                <a:gd name="T15" fmla="*/ 204 h 216"/>
                <a:gd name="T16" fmla="*/ 186 w 268"/>
                <a:gd name="T17" fmla="*/ 212 h 216"/>
                <a:gd name="T18" fmla="*/ 160 w 268"/>
                <a:gd name="T19" fmla="*/ 216 h 216"/>
                <a:gd name="T20" fmla="*/ 134 w 268"/>
                <a:gd name="T21" fmla="*/ 216 h 216"/>
                <a:gd name="T22" fmla="*/ 108 w 268"/>
                <a:gd name="T23" fmla="*/ 212 h 216"/>
                <a:gd name="T24" fmla="*/ 108 w 268"/>
                <a:gd name="T25" fmla="*/ 212 h 216"/>
                <a:gd name="T26" fmla="*/ 82 w 268"/>
                <a:gd name="T27" fmla="*/ 204 h 216"/>
                <a:gd name="T28" fmla="*/ 58 w 268"/>
                <a:gd name="T29" fmla="*/ 192 h 216"/>
                <a:gd name="T30" fmla="*/ 38 w 268"/>
                <a:gd name="T31" fmla="*/ 176 h 216"/>
                <a:gd name="T32" fmla="*/ 22 w 268"/>
                <a:gd name="T33" fmla="*/ 160 h 216"/>
                <a:gd name="T34" fmla="*/ 10 w 268"/>
                <a:gd name="T35" fmla="*/ 140 h 216"/>
                <a:gd name="T36" fmla="*/ 6 w 268"/>
                <a:gd name="T37" fmla="*/ 130 h 216"/>
                <a:gd name="T38" fmla="*/ 2 w 268"/>
                <a:gd name="T39" fmla="*/ 120 h 216"/>
                <a:gd name="T40" fmla="*/ 0 w 268"/>
                <a:gd name="T41" fmla="*/ 108 h 216"/>
                <a:gd name="T42" fmla="*/ 0 w 268"/>
                <a:gd name="T43" fmla="*/ 98 h 216"/>
                <a:gd name="T44" fmla="*/ 0 w 268"/>
                <a:gd name="T45" fmla="*/ 88 h 216"/>
                <a:gd name="T46" fmla="*/ 2 w 268"/>
                <a:gd name="T47" fmla="*/ 76 h 216"/>
                <a:gd name="T48" fmla="*/ 2 w 268"/>
                <a:gd name="T49" fmla="*/ 76 h 216"/>
                <a:gd name="T50" fmla="*/ 6 w 268"/>
                <a:gd name="T51" fmla="*/ 66 h 216"/>
                <a:gd name="T52" fmla="*/ 10 w 268"/>
                <a:gd name="T53" fmla="*/ 56 h 216"/>
                <a:gd name="T54" fmla="*/ 16 w 268"/>
                <a:gd name="T55" fmla="*/ 46 h 216"/>
                <a:gd name="T56" fmla="*/ 22 w 268"/>
                <a:gd name="T57" fmla="*/ 38 h 216"/>
                <a:gd name="T58" fmla="*/ 40 w 268"/>
                <a:gd name="T59" fmla="*/ 24 h 216"/>
                <a:gd name="T60" fmla="*/ 58 w 268"/>
                <a:gd name="T61" fmla="*/ 12 h 216"/>
                <a:gd name="T62" fmla="*/ 82 w 268"/>
                <a:gd name="T63" fmla="*/ 4 h 216"/>
                <a:gd name="T64" fmla="*/ 106 w 268"/>
                <a:gd name="T65" fmla="*/ 0 h 216"/>
                <a:gd name="T66" fmla="*/ 132 w 268"/>
                <a:gd name="T67" fmla="*/ 0 h 216"/>
                <a:gd name="T68" fmla="*/ 160 w 268"/>
                <a:gd name="T69" fmla="*/ 4 h 216"/>
                <a:gd name="T70" fmla="*/ 160 w 268"/>
                <a:gd name="T71" fmla="*/ 4 h 216"/>
                <a:gd name="T72" fmla="*/ 186 w 268"/>
                <a:gd name="T73" fmla="*/ 12 h 216"/>
                <a:gd name="T74" fmla="*/ 208 w 268"/>
                <a:gd name="T75" fmla="*/ 24 h 216"/>
                <a:gd name="T76" fmla="*/ 228 w 268"/>
                <a:gd name="T77" fmla="*/ 40 h 216"/>
                <a:gd name="T78" fmla="*/ 244 w 268"/>
                <a:gd name="T79" fmla="*/ 56 h 216"/>
                <a:gd name="T80" fmla="*/ 256 w 268"/>
                <a:gd name="T81" fmla="*/ 76 h 216"/>
                <a:gd name="T82" fmla="*/ 262 w 268"/>
                <a:gd name="T83" fmla="*/ 86 h 216"/>
                <a:gd name="T84" fmla="*/ 264 w 268"/>
                <a:gd name="T85" fmla="*/ 96 h 216"/>
                <a:gd name="T86" fmla="*/ 266 w 268"/>
                <a:gd name="T87" fmla="*/ 108 h 216"/>
                <a:gd name="T88" fmla="*/ 268 w 268"/>
                <a:gd name="T89" fmla="*/ 118 h 216"/>
                <a:gd name="T90" fmla="*/ 266 w 268"/>
                <a:gd name="T91" fmla="*/ 130 h 216"/>
                <a:gd name="T92" fmla="*/ 264 w 268"/>
                <a:gd name="T93" fmla="*/ 140 h 216"/>
                <a:gd name="T94" fmla="*/ 264 w 268"/>
                <a:gd name="T95" fmla="*/ 140 h 21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68"/>
                <a:gd name="T145" fmla="*/ 0 h 216"/>
                <a:gd name="T146" fmla="*/ 268 w 268"/>
                <a:gd name="T147" fmla="*/ 216 h 21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68" h="216">
                  <a:moveTo>
                    <a:pt x="264" y="140"/>
                  </a:moveTo>
                  <a:lnTo>
                    <a:pt x="264" y="140"/>
                  </a:lnTo>
                  <a:lnTo>
                    <a:pt x="262" y="150"/>
                  </a:lnTo>
                  <a:lnTo>
                    <a:pt x="256" y="160"/>
                  </a:lnTo>
                  <a:lnTo>
                    <a:pt x="250" y="170"/>
                  </a:lnTo>
                  <a:lnTo>
                    <a:pt x="244" y="178"/>
                  </a:lnTo>
                  <a:lnTo>
                    <a:pt x="228" y="192"/>
                  </a:lnTo>
                  <a:lnTo>
                    <a:pt x="208" y="204"/>
                  </a:lnTo>
                  <a:lnTo>
                    <a:pt x="186" y="212"/>
                  </a:lnTo>
                  <a:lnTo>
                    <a:pt x="160" y="216"/>
                  </a:lnTo>
                  <a:lnTo>
                    <a:pt x="134" y="216"/>
                  </a:lnTo>
                  <a:lnTo>
                    <a:pt x="108" y="212"/>
                  </a:lnTo>
                  <a:lnTo>
                    <a:pt x="82" y="204"/>
                  </a:lnTo>
                  <a:lnTo>
                    <a:pt x="58" y="192"/>
                  </a:lnTo>
                  <a:lnTo>
                    <a:pt x="38" y="176"/>
                  </a:lnTo>
                  <a:lnTo>
                    <a:pt x="22" y="160"/>
                  </a:lnTo>
                  <a:lnTo>
                    <a:pt x="10" y="140"/>
                  </a:lnTo>
                  <a:lnTo>
                    <a:pt x="6" y="130"/>
                  </a:lnTo>
                  <a:lnTo>
                    <a:pt x="2" y="120"/>
                  </a:lnTo>
                  <a:lnTo>
                    <a:pt x="0" y="108"/>
                  </a:lnTo>
                  <a:lnTo>
                    <a:pt x="0" y="98"/>
                  </a:lnTo>
                  <a:lnTo>
                    <a:pt x="0" y="88"/>
                  </a:lnTo>
                  <a:lnTo>
                    <a:pt x="2" y="76"/>
                  </a:lnTo>
                  <a:lnTo>
                    <a:pt x="6" y="66"/>
                  </a:lnTo>
                  <a:lnTo>
                    <a:pt x="10" y="56"/>
                  </a:lnTo>
                  <a:lnTo>
                    <a:pt x="16" y="46"/>
                  </a:lnTo>
                  <a:lnTo>
                    <a:pt x="22" y="38"/>
                  </a:lnTo>
                  <a:lnTo>
                    <a:pt x="40" y="24"/>
                  </a:lnTo>
                  <a:lnTo>
                    <a:pt x="58" y="12"/>
                  </a:lnTo>
                  <a:lnTo>
                    <a:pt x="82" y="4"/>
                  </a:lnTo>
                  <a:lnTo>
                    <a:pt x="106" y="0"/>
                  </a:lnTo>
                  <a:lnTo>
                    <a:pt x="132" y="0"/>
                  </a:lnTo>
                  <a:lnTo>
                    <a:pt x="160" y="4"/>
                  </a:lnTo>
                  <a:lnTo>
                    <a:pt x="186" y="12"/>
                  </a:lnTo>
                  <a:lnTo>
                    <a:pt x="208" y="24"/>
                  </a:lnTo>
                  <a:lnTo>
                    <a:pt x="228" y="40"/>
                  </a:lnTo>
                  <a:lnTo>
                    <a:pt x="244" y="56"/>
                  </a:lnTo>
                  <a:lnTo>
                    <a:pt x="256" y="76"/>
                  </a:lnTo>
                  <a:lnTo>
                    <a:pt x="262" y="86"/>
                  </a:lnTo>
                  <a:lnTo>
                    <a:pt x="264" y="96"/>
                  </a:lnTo>
                  <a:lnTo>
                    <a:pt x="266" y="108"/>
                  </a:lnTo>
                  <a:lnTo>
                    <a:pt x="268" y="118"/>
                  </a:lnTo>
                  <a:lnTo>
                    <a:pt x="266" y="130"/>
                  </a:lnTo>
                  <a:lnTo>
                    <a:pt x="264" y="140"/>
                  </a:lnTo>
                  <a:close/>
                </a:path>
              </a:pathLst>
            </a:custGeom>
            <a:solidFill>
              <a:srgbClr val="FFE85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6" name="Freeform 974">
              <a:extLst>
                <a:ext uri="{FF2B5EF4-FFF2-40B4-BE49-F238E27FC236}">
                  <a16:creationId xmlns:a16="http://schemas.microsoft.com/office/drawing/2014/main" id="{7E4F2EBC-8EFB-4B44-93D4-47FE0352E5CC}"/>
                </a:ext>
              </a:extLst>
            </p:cNvPr>
            <p:cNvSpPr>
              <a:spLocks/>
            </p:cNvSpPr>
            <p:nvPr/>
          </p:nvSpPr>
          <p:spPr bwMode="auto">
            <a:xfrm>
              <a:off x="4960" y="1842"/>
              <a:ext cx="256" cy="208"/>
            </a:xfrm>
            <a:custGeom>
              <a:avLst/>
              <a:gdLst>
                <a:gd name="T0" fmla="*/ 254 w 256"/>
                <a:gd name="T1" fmla="*/ 134 h 208"/>
                <a:gd name="T2" fmla="*/ 254 w 256"/>
                <a:gd name="T3" fmla="*/ 134 h 208"/>
                <a:gd name="T4" fmla="*/ 250 w 256"/>
                <a:gd name="T5" fmla="*/ 144 h 208"/>
                <a:gd name="T6" fmla="*/ 246 w 256"/>
                <a:gd name="T7" fmla="*/ 154 h 208"/>
                <a:gd name="T8" fmla="*/ 240 w 256"/>
                <a:gd name="T9" fmla="*/ 162 h 208"/>
                <a:gd name="T10" fmla="*/ 234 w 256"/>
                <a:gd name="T11" fmla="*/ 170 h 208"/>
                <a:gd name="T12" fmla="*/ 218 w 256"/>
                <a:gd name="T13" fmla="*/ 184 h 208"/>
                <a:gd name="T14" fmla="*/ 200 w 256"/>
                <a:gd name="T15" fmla="*/ 196 h 208"/>
                <a:gd name="T16" fmla="*/ 178 w 256"/>
                <a:gd name="T17" fmla="*/ 204 h 208"/>
                <a:gd name="T18" fmla="*/ 154 w 256"/>
                <a:gd name="T19" fmla="*/ 208 h 208"/>
                <a:gd name="T20" fmla="*/ 128 w 256"/>
                <a:gd name="T21" fmla="*/ 208 h 208"/>
                <a:gd name="T22" fmla="*/ 102 w 256"/>
                <a:gd name="T23" fmla="*/ 204 h 208"/>
                <a:gd name="T24" fmla="*/ 102 w 256"/>
                <a:gd name="T25" fmla="*/ 204 h 208"/>
                <a:gd name="T26" fmla="*/ 78 w 256"/>
                <a:gd name="T27" fmla="*/ 196 h 208"/>
                <a:gd name="T28" fmla="*/ 56 w 256"/>
                <a:gd name="T29" fmla="*/ 184 h 208"/>
                <a:gd name="T30" fmla="*/ 36 w 256"/>
                <a:gd name="T31" fmla="*/ 170 h 208"/>
                <a:gd name="T32" fmla="*/ 20 w 256"/>
                <a:gd name="T33" fmla="*/ 152 h 208"/>
                <a:gd name="T34" fmla="*/ 10 w 256"/>
                <a:gd name="T35" fmla="*/ 134 h 208"/>
                <a:gd name="T36" fmla="*/ 2 w 256"/>
                <a:gd name="T37" fmla="*/ 114 h 208"/>
                <a:gd name="T38" fmla="*/ 0 w 256"/>
                <a:gd name="T39" fmla="*/ 104 h 208"/>
                <a:gd name="T40" fmla="*/ 0 w 256"/>
                <a:gd name="T41" fmla="*/ 94 h 208"/>
                <a:gd name="T42" fmla="*/ 0 w 256"/>
                <a:gd name="T43" fmla="*/ 84 h 208"/>
                <a:gd name="T44" fmla="*/ 2 w 256"/>
                <a:gd name="T45" fmla="*/ 72 h 208"/>
                <a:gd name="T46" fmla="*/ 2 w 256"/>
                <a:gd name="T47" fmla="*/ 72 h 208"/>
                <a:gd name="T48" fmla="*/ 4 w 256"/>
                <a:gd name="T49" fmla="*/ 62 h 208"/>
                <a:gd name="T50" fmla="*/ 10 w 256"/>
                <a:gd name="T51" fmla="*/ 54 h 208"/>
                <a:gd name="T52" fmla="*/ 14 w 256"/>
                <a:gd name="T53" fmla="*/ 44 h 208"/>
                <a:gd name="T54" fmla="*/ 22 w 256"/>
                <a:gd name="T55" fmla="*/ 36 h 208"/>
                <a:gd name="T56" fmla="*/ 38 w 256"/>
                <a:gd name="T57" fmla="*/ 22 h 208"/>
                <a:gd name="T58" fmla="*/ 56 w 256"/>
                <a:gd name="T59" fmla="*/ 10 h 208"/>
                <a:gd name="T60" fmla="*/ 78 w 256"/>
                <a:gd name="T61" fmla="*/ 4 h 208"/>
                <a:gd name="T62" fmla="*/ 102 w 256"/>
                <a:gd name="T63" fmla="*/ 0 h 208"/>
                <a:gd name="T64" fmla="*/ 126 w 256"/>
                <a:gd name="T65" fmla="*/ 0 h 208"/>
                <a:gd name="T66" fmla="*/ 152 w 256"/>
                <a:gd name="T67" fmla="*/ 4 h 208"/>
                <a:gd name="T68" fmla="*/ 152 w 256"/>
                <a:gd name="T69" fmla="*/ 4 h 208"/>
                <a:gd name="T70" fmla="*/ 178 w 256"/>
                <a:gd name="T71" fmla="*/ 12 h 208"/>
                <a:gd name="T72" fmla="*/ 200 w 256"/>
                <a:gd name="T73" fmla="*/ 22 h 208"/>
                <a:gd name="T74" fmla="*/ 218 w 256"/>
                <a:gd name="T75" fmla="*/ 38 h 208"/>
                <a:gd name="T76" fmla="*/ 234 w 256"/>
                <a:gd name="T77" fmla="*/ 54 h 208"/>
                <a:gd name="T78" fmla="*/ 246 w 256"/>
                <a:gd name="T79" fmla="*/ 72 h 208"/>
                <a:gd name="T80" fmla="*/ 254 w 256"/>
                <a:gd name="T81" fmla="*/ 92 h 208"/>
                <a:gd name="T82" fmla="*/ 256 w 256"/>
                <a:gd name="T83" fmla="*/ 102 h 208"/>
                <a:gd name="T84" fmla="*/ 256 w 256"/>
                <a:gd name="T85" fmla="*/ 114 h 208"/>
                <a:gd name="T86" fmla="*/ 256 w 256"/>
                <a:gd name="T87" fmla="*/ 124 h 208"/>
                <a:gd name="T88" fmla="*/ 254 w 256"/>
                <a:gd name="T89" fmla="*/ 134 h 208"/>
                <a:gd name="T90" fmla="*/ 254 w 256"/>
                <a:gd name="T91" fmla="*/ 134 h 20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56"/>
                <a:gd name="T139" fmla="*/ 0 h 208"/>
                <a:gd name="T140" fmla="*/ 256 w 256"/>
                <a:gd name="T141" fmla="*/ 208 h 20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56" h="208">
                  <a:moveTo>
                    <a:pt x="254" y="134"/>
                  </a:moveTo>
                  <a:lnTo>
                    <a:pt x="254" y="134"/>
                  </a:lnTo>
                  <a:lnTo>
                    <a:pt x="250" y="144"/>
                  </a:lnTo>
                  <a:lnTo>
                    <a:pt x="246" y="154"/>
                  </a:lnTo>
                  <a:lnTo>
                    <a:pt x="240" y="162"/>
                  </a:lnTo>
                  <a:lnTo>
                    <a:pt x="234" y="170"/>
                  </a:lnTo>
                  <a:lnTo>
                    <a:pt x="218" y="184"/>
                  </a:lnTo>
                  <a:lnTo>
                    <a:pt x="200" y="196"/>
                  </a:lnTo>
                  <a:lnTo>
                    <a:pt x="178" y="204"/>
                  </a:lnTo>
                  <a:lnTo>
                    <a:pt x="154" y="208"/>
                  </a:lnTo>
                  <a:lnTo>
                    <a:pt x="128" y="208"/>
                  </a:lnTo>
                  <a:lnTo>
                    <a:pt x="102" y="204"/>
                  </a:lnTo>
                  <a:lnTo>
                    <a:pt x="78" y="196"/>
                  </a:lnTo>
                  <a:lnTo>
                    <a:pt x="56" y="184"/>
                  </a:lnTo>
                  <a:lnTo>
                    <a:pt x="36" y="170"/>
                  </a:lnTo>
                  <a:lnTo>
                    <a:pt x="20" y="152"/>
                  </a:lnTo>
                  <a:lnTo>
                    <a:pt x="10" y="134"/>
                  </a:lnTo>
                  <a:lnTo>
                    <a:pt x="2" y="114"/>
                  </a:lnTo>
                  <a:lnTo>
                    <a:pt x="0" y="104"/>
                  </a:lnTo>
                  <a:lnTo>
                    <a:pt x="0" y="94"/>
                  </a:lnTo>
                  <a:lnTo>
                    <a:pt x="0" y="84"/>
                  </a:lnTo>
                  <a:lnTo>
                    <a:pt x="2" y="72"/>
                  </a:lnTo>
                  <a:lnTo>
                    <a:pt x="4" y="62"/>
                  </a:lnTo>
                  <a:lnTo>
                    <a:pt x="10" y="54"/>
                  </a:lnTo>
                  <a:lnTo>
                    <a:pt x="14" y="44"/>
                  </a:lnTo>
                  <a:lnTo>
                    <a:pt x="22" y="36"/>
                  </a:lnTo>
                  <a:lnTo>
                    <a:pt x="38" y="22"/>
                  </a:lnTo>
                  <a:lnTo>
                    <a:pt x="56" y="10"/>
                  </a:lnTo>
                  <a:lnTo>
                    <a:pt x="78" y="4"/>
                  </a:lnTo>
                  <a:lnTo>
                    <a:pt x="102" y="0"/>
                  </a:lnTo>
                  <a:lnTo>
                    <a:pt x="126" y="0"/>
                  </a:lnTo>
                  <a:lnTo>
                    <a:pt x="152" y="4"/>
                  </a:lnTo>
                  <a:lnTo>
                    <a:pt x="178" y="12"/>
                  </a:lnTo>
                  <a:lnTo>
                    <a:pt x="200" y="22"/>
                  </a:lnTo>
                  <a:lnTo>
                    <a:pt x="218" y="38"/>
                  </a:lnTo>
                  <a:lnTo>
                    <a:pt x="234" y="54"/>
                  </a:lnTo>
                  <a:lnTo>
                    <a:pt x="246" y="72"/>
                  </a:lnTo>
                  <a:lnTo>
                    <a:pt x="254" y="92"/>
                  </a:lnTo>
                  <a:lnTo>
                    <a:pt x="256" y="102"/>
                  </a:lnTo>
                  <a:lnTo>
                    <a:pt x="256" y="114"/>
                  </a:lnTo>
                  <a:lnTo>
                    <a:pt x="256" y="124"/>
                  </a:lnTo>
                  <a:lnTo>
                    <a:pt x="254" y="134"/>
                  </a:lnTo>
                  <a:close/>
                </a:path>
              </a:pathLst>
            </a:custGeom>
            <a:solidFill>
              <a:srgbClr val="FFE96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7" name="Freeform 975">
              <a:extLst>
                <a:ext uri="{FF2B5EF4-FFF2-40B4-BE49-F238E27FC236}">
                  <a16:creationId xmlns:a16="http://schemas.microsoft.com/office/drawing/2014/main" id="{61D29E10-25A5-4BD6-B6E9-CA9C0EC7F1EE}"/>
                </a:ext>
              </a:extLst>
            </p:cNvPr>
            <p:cNvSpPr>
              <a:spLocks/>
            </p:cNvSpPr>
            <p:nvPr/>
          </p:nvSpPr>
          <p:spPr bwMode="auto">
            <a:xfrm>
              <a:off x="4964" y="1844"/>
              <a:ext cx="248" cy="200"/>
            </a:xfrm>
            <a:custGeom>
              <a:avLst/>
              <a:gdLst>
                <a:gd name="T0" fmla="*/ 244 w 248"/>
                <a:gd name="T1" fmla="*/ 130 h 200"/>
                <a:gd name="T2" fmla="*/ 244 w 248"/>
                <a:gd name="T3" fmla="*/ 130 h 200"/>
                <a:gd name="T4" fmla="*/ 242 w 248"/>
                <a:gd name="T5" fmla="*/ 140 h 200"/>
                <a:gd name="T6" fmla="*/ 238 w 248"/>
                <a:gd name="T7" fmla="*/ 148 h 200"/>
                <a:gd name="T8" fmla="*/ 226 w 248"/>
                <a:gd name="T9" fmla="*/ 164 h 200"/>
                <a:gd name="T10" fmla="*/ 210 w 248"/>
                <a:gd name="T11" fmla="*/ 178 h 200"/>
                <a:gd name="T12" fmla="*/ 192 w 248"/>
                <a:gd name="T13" fmla="*/ 188 h 200"/>
                <a:gd name="T14" fmla="*/ 172 w 248"/>
                <a:gd name="T15" fmla="*/ 196 h 200"/>
                <a:gd name="T16" fmla="*/ 148 w 248"/>
                <a:gd name="T17" fmla="*/ 200 h 200"/>
                <a:gd name="T18" fmla="*/ 124 w 248"/>
                <a:gd name="T19" fmla="*/ 200 h 200"/>
                <a:gd name="T20" fmla="*/ 100 w 248"/>
                <a:gd name="T21" fmla="*/ 196 h 200"/>
                <a:gd name="T22" fmla="*/ 100 w 248"/>
                <a:gd name="T23" fmla="*/ 196 h 200"/>
                <a:gd name="T24" fmla="*/ 76 w 248"/>
                <a:gd name="T25" fmla="*/ 188 h 200"/>
                <a:gd name="T26" fmla="*/ 54 w 248"/>
                <a:gd name="T27" fmla="*/ 178 h 200"/>
                <a:gd name="T28" fmla="*/ 36 w 248"/>
                <a:gd name="T29" fmla="*/ 164 h 200"/>
                <a:gd name="T30" fmla="*/ 22 w 248"/>
                <a:gd name="T31" fmla="*/ 148 h 200"/>
                <a:gd name="T32" fmla="*/ 10 w 248"/>
                <a:gd name="T33" fmla="*/ 130 h 200"/>
                <a:gd name="T34" fmla="*/ 4 w 248"/>
                <a:gd name="T35" fmla="*/ 110 h 200"/>
                <a:gd name="T36" fmla="*/ 0 w 248"/>
                <a:gd name="T37" fmla="*/ 90 h 200"/>
                <a:gd name="T38" fmla="*/ 2 w 248"/>
                <a:gd name="T39" fmla="*/ 80 h 200"/>
                <a:gd name="T40" fmla="*/ 4 w 248"/>
                <a:gd name="T41" fmla="*/ 72 h 200"/>
                <a:gd name="T42" fmla="*/ 4 w 248"/>
                <a:gd name="T43" fmla="*/ 72 h 200"/>
                <a:gd name="T44" fmla="*/ 6 w 248"/>
                <a:gd name="T45" fmla="*/ 62 h 200"/>
                <a:gd name="T46" fmla="*/ 10 w 248"/>
                <a:gd name="T47" fmla="*/ 52 h 200"/>
                <a:gd name="T48" fmla="*/ 22 w 248"/>
                <a:gd name="T49" fmla="*/ 36 h 200"/>
                <a:gd name="T50" fmla="*/ 38 w 248"/>
                <a:gd name="T51" fmla="*/ 22 h 200"/>
                <a:gd name="T52" fmla="*/ 56 w 248"/>
                <a:gd name="T53" fmla="*/ 12 h 200"/>
                <a:gd name="T54" fmla="*/ 76 w 248"/>
                <a:gd name="T55" fmla="*/ 4 h 200"/>
                <a:gd name="T56" fmla="*/ 100 w 248"/>
                <a:gd name="T57" fmla="*/ 0 h 200"/>
                <a:gd name="T58" fmla="*/ 124 w 248"/>
                <a:gd name="T59" fmla="*/ 0 h 200"/>
                <a:gd name="T60" fmla="*/ 148 w 248"/>
                <a:gd name="T61" fmla="*/ 4 h 200"/>
                <a:gd name="T62" fmla="*/ 148 w 248"/>
                <a:gd name="T63" fmla="*/ 4 h 200"/>
                <a:gd name="T64" fmla="*/ 172 w 248"/>
                <a:gd name="T65" fmla="*/ 12 h 200"/>
                <a:gd name="T66" fmla="*/ 194 w 248"/>
                <a:gd name="T67" fmla="*/ 24 h 200"/>
                <a:gd name="T68" fmla="*/ 212 w 248"/>
                <a:gd name="T69" fmla="*/ 38 h 200"/>
                <a:gd name="T70" fmla="*/ 226 w 248"/>
                <a:gd name="T71" fmla="*/ 54 h 200"/>
                <a:gd name="T72" fmla="*/ 238 w 248"/>
                <a:gd name="T73" fmla="*/ 72 h 200"/>
                <a:gd name="T74" fmla="*/ 244 w 248"/>
                <a:gd name="T75" fmla="*/ 90 h 200"/>
                <a:gd name="T76" fmla="*/ 248 w 248"/>
                <a:gd name="T77" fmla="*/ 110 h 200"/>
                <a:gd name="T78" fmla="*/ 246 w 248"/>
                <a:gd name="T79" fmla="*/ 120 h 200"/>
                <a:gd name="T80" fmla="*/ 244 w 248"/>
                <a:gd name="T81" fmla="*/ 130 h 200"/>
                <a:gd name="T82" fmla="*/ 244 w 248"/>
                <a:gd name="T83" fmla="*/ 130 h 20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48"/>
                <a:gd name="T127" fmla="*/ 0 h 200"/>
                <a:gd name="T128" fmla="*/ 248 w 248"/>
                <a:gd name="T129" fmla="*/ 200 h 20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48" h="200">
                  <a:moveTo>
                    <a:pt x="244" y="130"/>
                  </a:moveTo>
                  <a:lnTo>
                    <a:pt x="244" y="130"/>
                  </a:lnTo>
                  <a:lnTo>
                    <a:pt x="242" y="140"/>
                  </a:lnTo>
                  <a:lnTo>
                    <a:pt x="238" y="148"/>
                  </a:lnTo>
                  <a:lnTo>
                    <a:pt x="226" y="164"/>
                  </a:lnTo>
                  <a:lnTo>
                    <a:pt x="210" y="178"/>
                  </a:lnTo>
                  <a:lnTo>
                    <a:pt x="192" y="188"/>
                  </a:lnTo>
                  <a:lnTo>
                    <a:pt x="172" y="196"/>
                  </a:lnTo>
                  <a:lnTo>
                    <a:pt x="148" y="200"/>
                  </a:lnTo>
                  <a:lnTo>
                    <a:pt x="124" y="200"/>
                  </a:lnTo>
                  <a:lnTo>
                    <a:pt x="100" y="196"/>
                  </a:lnTo>
                  <a:lnTo>
                    <a:pt x="76" y="188"/>
                  </a:lnTo>
                  <a:lnTo>
                    <a:pt x="54" y="178"/>
                  </a:lnTo>
                  <a:lnTo>
                    <a:pt x="36" y="164"/>
                  </a:lnTo>
                  <a:lnTo>
                    <a:pt x="22" y="148"/>
                  </a:lnTo>
                  <a:lnTo>
                    <a:pt x="10" y="130"/>
                  </a:lnTo>
                  <a:lnTo>
                    <a:pt x="4" y="110"/>
                  </a:lnTo>
                  <a:lnTo>
                    <a:pt x="0" y="90"/>
                  </a:lnTo>
                  <a:lnTo>
                    <a:pt x="2" y="80"/>
                  </a:lnTo>
                  <a:lnTo>
                    <a:pt x="4" y="72"/>
                  </a:lnTo>
                  <a:lnTo>
                    <a:pt x="6" y="62"/>
                  </a:lnTo>
                  <a:lnTo>
                    <a:pt x="10" y="52"/>
                  </a:lnTo>
                  <a:lnTo>
                    <a:pt x="22" y="36"/>
                  </a:lnTo>
                  <a:lnTo>
                    <a:pt x="38" y="22"/>
                  </a:lnTo>
                  <a:lnTo>
                    <a:pt x="56" y="12"/>
                  </a:lnTo>
                  <a:lnTo>
                    <a:pt x="76" y="4"/>
                  </a:lnTo>
                  <a:lnTo>
                    <a:pt x="100" y="0"/>
                  </a:lnTo>
                  <a:lnTo>
                    <a:pt x="124" y="0"/>
                  </a:lnTo>
                  <a:lnTo>
                    <a:pt x="148" y="4"/>
                  </a:lnTo>
                  <a:lnTo>
                    <a:pt x="172" y="12"/>
                  </a:lnTo>
                  <a:lnTo>
                    <a:pt x="194" y="24"/>
                  </a:lnTo>
                  <a:lnTo>
                    <a:pt x="212" y="38"/>
                  </a:lnTo>
                  <a:lnTo>
                    <a:pt x="226" y="54"/>
                  </a:lnTo>
                  <a:lnTo>
                    <a:pt x="238" y="72"/>
                  </a:lnTo>
                  <a:lnTo>
                    <a:pt x="244" y="90"/>
                  </a:lnTo>
                  <a:lnTo>
                    <a:pt x="248" y="110"/>
                  </a:lnTo>
                  <a:lnTo>
                    <a:pt x="246" y="120"/>
                  </a:lnTo>
                  <a:lnTo>
                    <a:pt x="244" y="130"/>
                  </a:lnTo>
                  <a:close/>
                </a:path>
              </a:pathLst>
            </a:custGeom>
            <a:solidFill>
              <a:srgbClr val="FFE9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8" name="Freeform 976">
              <a:extLst>
                <a:ext uri="{FF2B5EF4-FFF2-40B4-BE49-F238E27FC236}">
                  <a16:creationId xmlns:a16="http://schemas.microsoft.com/office/drawing/2014/main" id="{73B03D54-7EE7-4A6E-B0D2-3D7253BBF95F}"/>
                </a:ext>
              </a:extLst>
            </p:cNvPr>
            <p:cNvSpPr>
              <a:spLocks/>
            </p:cNvSpPr>
            <p:nvPr/>
          </p:nvSpPr>
          <p:spPr bwMode="auto">
            <a:xfrm>
              <a:off x="4970" y="1848"/>
              <a:ext cx="236" cy="192"/>
            </a:xfrm>
            <a:custGeom>
              <a:avLst/>
              <a:gdLst>
                <a:gd name="T0" fmla="*/ 234 w 236"/>
                <a:gd name="T1" fmla="*/ 124 h 192"/>
                <a:gd name="T2" fmla="*/ 234 w 236"/>
                <a:gd name="T3" fmla="*/ 124 h 192"/>
                <a:gd name="T4" fmla="*/ 230 w 236"/>
                <a:gd name="T5" fmla="*/ 132 h 192"/>
                <a:gd name="T6" fmla="*/ 226 w 236"/>
                <a:gd name="T7" fmla="*/ 142 h 192"/>
                <a:gd name="T8" fmla="*/ 216 w 236"/>
                <a:gd name="T9" fmla="*/ 158 h 192"/>
                <a:gd name="T10" fmla="*/ 202 w 236"/>
                <a:gd name="T11" fmla="*/ 170 h 192"/>
                <a:gd name="T12" fmla="*/ 184 w 236"/>
                <a:gd name="T13" fmla="*/ 180 h 192"/>
                <a:gd name="T14" fmla="*/ 164 w 236"/>
                <a:gd name="T15" fmla="*/ 188 h 192"/>
                <a:gd name="T16" fmla="*/ 142 w 236"/>
                <a:gd name="T17" fmla="*/ 190 h 192"/>
                <a:gd name="T18" fmla="*/ 120 w 236"/>
                <a:gd name="T19" fmla="*/ 192 h 192"/>
                <a:gd name="T20" fmla="*/ 96 w 236"/>
                <a:gd name="T21" fmla="*/ 188 h 192"/>
                <a:gd name="T22" fmla="*/ 96 w 236"/>
                <a:gd name="T23" fmla="*/ 188 h 192"/>
                <a:gd name="T24" fmla="*/ 72 w 236"/>
                <a:gd name="T25" fmla="*/ 180 h 192"/>
                <a:gd name="T26" fmla="*/ 52 w 236"/>
                <a:gd name="T27" fmla="*/ 170 h 192"/>
                <a:gd name="T28" fmla="*/ 34 w 236"/>
                <a:gd name="T29" fmla="*/ 156 h 192"/>
                <a:gd name="T30" fmla="*/ 20 w 236"/>
                <a:gd name="T31" fmla="*/ 140 h 192"/>
                <a:gd name="T32" fmla="*/ 10 w 236"/>
                <a:gd name="T33" fmla="*/ 124 h 192"/>
                <a:gd name="T34" fmla="*/ 2 w 236"/>
                <a:gd name="T35" fmla="*/ 106 h 192"/>
                <a:gd name="T36" fmla="*/ 0 w 236"/>
                <a:gd name="T37" fmla="*/ 86 h 192"/>
                <a:gd name="T38" fmla="*/ 2 w 236"/>
                <a:gd name="T39" fmla="*/ 76 h 192"/>
                <a:gd name="T40" fmla="*/ 2 w 236"/>
                <a:gd name="T41" fmla="*/ 68 h 192"/>
                <a:gd name="T42" fmla="*/ 2 w 236"/>
                <a:gd name="T43" fmla="*/ 68 h 192"/>
                <a:gd name="T44" fmla="*/ 6 w 236"/>
                <a:gd name="T45" fmla="*/ 58 h 192"/>
                <a:gd name="T46" fmla="*/ 10 w 236"/>
                <a:gd name="T47" fmla="*/ 50 h 192"/>
                <a:gd name="T48" fmla="*/ 20 w 236"/>
                <a:gd name="T49" fmla="*/ 34 h 192"/>
                <a:gd name="T50" fmla="*/ 36 w 236"/>
                <a:gd name="T51" fmla="*/ 20 h 192"/>
                <a:gd name="T52" fmla="*/ 52 w 236"/>
                <a:gd name="T53" fmla="*/ 10 h 192"/>
                <a:gd name="T54" fmla="*/ 72 w 236"/>
                <a:gd name="T55" fmla="*/ 4 h 192"/>
                <a:gd name="T56" fmla="*/ 94 w 236"/>
                <a:gd name="T57" fmla="*/ 0 h 192"/>
                <a:gd name="T58" fmla="*/ 118 w 236"/>
                <a:gd name="T59" fmla="*/ 0 h 192"/>
                <a:gd name="T60" fmla="*/ 142 w 236"/>
                <a:gd name="T61" fmla="*/ 4 h 192"/>
                <a:gd name="T62" fmla="*/ 142 w 236"/>
                <a:gd name="T63" fmla="*/ 4 h 192"/>
                <a:gd name="T64" fmla="*/ 164 w 236"/>
                <a:gd name="T65" fmla="*/ 12 h 192"/>
                <a:gd name="T66" fmla="*/ 184 w 236"/>
                <a:gd name="T67" fmla="*/ 22 h 192"/>
                <a:gd name="T68" fmla="*/ 202 w 236"/>
                <a:gd name="T69" fmla="*/ 36 h 192"/>
                <a:gd name="T70" fmla="*/ 216 w 236"/>
                <a:gd name="T71" fmla="*/ 50 h 192"/>
                <a:gd name="T72" fmla="*/ 226 w 236"/>
                <a:gd name="T73" fmla="*/ 68 h 192"/>
                <a:gd name="T74" fmla="*/ 234 w 236"/>
                <a:gd name="T75" fmla="*/ 86 h 192"/>
                <a:gd name="T76" fmla="*/ 236 w 236"/>
                <a:gd name="T77" fmla="*/ 104 h 192"/>
                <a:gd name="T78" fmla="*/ 236 w 236"/>
                <a:gd name="T79" fmla="*/ 114 h 192"/>
                <a:gd name="T80" fmla="*/ 234 w 236"/>
                <a:gd name="T81" fmla="*/ 124 h 192"/>
                <a:gd name="T82" fmla="*/ 234 w 236"/>
                <a:gd name="T83" fmla="*/ 124 h 19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36"/>
                <a:gd name="T127" fmla="*/ 0 h 192"/>
                <a:gd name="T128" fmla="*/ 236 w 236"/>
                <a:gd name="T129" fmla="*/ 192 h 192"/>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36" h="192">
                  <a:moveTo>
                    <a:pt x="234" y="124"/>
                  </a:moveTo>
                  <a:lnTo>
                    <a:pt x="234" y="124"/>
                  </a:lnTo>
                  <a:lnTo>
                    <a:pt x="230" y="132"/>
                  </a:lnTo>
                  <a:lnTo>
                    <a:pt x="226" y="142"/>
                  </a:lnTo>
                  <a:lnTo>
                    <a:pt x="216" y="158"/>
                  </a:lnTo>
                  <a:lnTo>
                    <a:pt x="202" y="170"/>
                  </a:lnTo>
                  <a:lnTo>
                    <a:pt x="184" y="180"/>
                  </a:lnTo>
                  <a:lnTo>
                    <a:pt x="164" y="188"/>
                  </a:lnTo>
                  <a:lnTo>
                    <a:pt x="142" y="190"/>
                  </a:lnTo>
                  <a:lnTo>
                    <a:pt x="120" y="192"/>
                  </a:lnTo>
                  <a:lnTo>
                    <a:pt x="96" y="188"/>
                  </a:lnTo>
                  <a:lnTo>
                    <a:pt x="72" y="180"/>
                  </a:lnTo>
                  <a:lnTo>
                    <a:pt x="52" y="170"/>
                  </a:lnTo>
                  <a:lnTo>
                    <a:pt x="34" y="156"/>
                  </a:lnTo>
                  <a:lnTo>
                    <a:pt x="20" y="140"/>
                  </a:lnTo>
                  <a:lnTo>
                    <a:pt x="10" y="124"/>
                  </a:lnTo>
                  <a:lnTo>
                    <a:pt x="2" y="106"/>
                  </a:lnTo>
                  <a:lnTo>
                    <a:pt x="0" y="86"/>
                  </a:lnTo>
                  <a:lnTo>
                    <a:pt x="2" y="76"/>
                  </a:lnTo>
                  <a:lnTo>
                    <a:pt x="2" y="68"/>
                  </a:lnTo>
                  <a:lnTo>
                    <a:pt x="6" y="58"/>
                  </a:lnTo>
                  <a:lnTo>
                    <a:pt x="10" y="50"/>
                  </a:lnTo>
                  <a:lnTo>
                    <a:pt x="20" y="34"/>
                  </a:lnTo>
                  <a:lnTo>
                    <a:pt x="36" y="20"/>
                  </a:lnTo>
                  <a:lnTo>
                    <a:pt x="52" y="10"/>
                  </a:lnTo>
                  <a:lnTo>
                    <a:pt x="72" y="4"/>
                  </a:lnTo>
                  <a:lnTo>
                    <a:pt x="94" y="0"/>
                  </a:lnTo>
                  <a:lnTo>
                    <a:pt x="118" y="0"/>
                  </a:lnTo>
                  <a:lnTo>
                    <a:pt x="142" y="4"/>
                  </a:lnTo>
                  <a:lnTo>
                    <a:pt x="164" y="12"/>
                  </a:lnTo>
                  <a:lnTo>
                    <a:pt x="184" y="22"/>
                  </a:lnTo>
                  <a:lnTo>
                    <a:pt x="202" y="36"/>
                  </a:lnTo>
                  <a:lnTo>
                    <a:pt x="216" y="50"/>
                  </a:lnTo>
                  <a:lnTo>
                    <a:pt x="226" y="68"/>
                  </a:lnTo>
                  <a:lnTo>
                    <a:pt x="234" y="86"/>
                  </a:lnTo>
                  <a:lnTo>
                    <a:pt x="236" y="104"/>
                  </a:lnTo>
                  <a:lnTo>
                    <a:pt x="236" y="114"/>
                  </a:lnTo>
                  <a:lnTo>
                    <a:pt x="234" y="124"/>
                  </a:lnTo>
                  <a:close/>
                </a:path>
              </a:pathLst>
            </a:custGeom>
            <a:solidFill>
              <a:srgbClr val="FFEA6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9" name="Freeform 977">
              <a:extLst>
                <a:ext uri="{FF2B5EF4-FFF2-40B4-BE49-F238E27FC236}">
                  <a16:creationId xmlns:a16="http://schemas.microsoft.com/office/drawing/2014/main" id="{27A9B53A-24D1-42DF-89D4-0DF408E944AB}"/>
                </a:ext>
              </a:extLst>
            </p:cNvPr>
            <p:cNvSpPr>
              <a:spLocks/>
            </p:cNvSpPr>
            <p:nvPr/>
          </p:nvSpPr>
          <p:spPr bwMode="auto">
            <a:xfrm>
              <a:off x="4976" y="1852"/>
              <a:ext cx="224" cy="182"/>
            </a:xfrm>
            <a:custGeom>
              <a:avLst/>
              <a:gdLst>
                <a:gd name="T0" fmla="*/ 222 w 224"/>
                <a:gd name="T1" fmla="*/ 118 h 182"/>
                <a:gd name="T2" fmla="*/ 222 w 224"/>
                <a:gd name="T3" fmla="*/ 118 h 182"/>
                <a:gd name="T4" fmla="*/ 216 w 224"/>
                <a:gd name="T5" fmla="*/ 134 h 182"/>
                <a:gd name="T6" fmla="*/ 206 w 224"/>
                <a:gd name="T7" fmla="*/ 150 h 182"/>
                <a:gd name="T8" fmla="*/ 192 w 224"/>
                <a:gd name="T9" fmla="*/ 162 h 182"/>
                <a:gd name="T10" fmla="*/ 176 w 224"/>
                <a:gd name="T11" fmla="*/ 172 h 182"/>
                <a:gd name="T12" fmla="*/ 156 w 224"/>
                <a:gd name="T13" fmla="*/ 178 h 182"/>
                <a:gd name="T14" fmla="*/ 136 w 224"/>
                <a:gd name="T15" fmla="*/ 182 h 182"/>
                <a:gd name="T16" fmla="*/ 114 w 224"/>
                <a:gd name="T17" fmla="*/ 182 h 182"/>
                <a:gd name="T18" fmla="*/ 90 w 224"/>
                <a:gd name="T19" fmla="*/ 178 h 182"/>
                <a:gd name="T20" fmla="*/ 90 w 224"/>
                <a:gd name="T21" fmla="*/ 178 h 182"/>
                <a:gd name="T22" fmla="*/ 68 w 224"/>
                <a:gd name="T23" fmla="*/ 172 h 182"/>
                <a:gd name="T24" fmla="*/ 50 w 224"/>
                <a:gd name="T25" fmla="*/ 160 h 182"/>
                <a:gd name="T26" fmla="*/ 32 w 224"/>
                <a:gd name="T27" fmla="*/ 148 h 182"/>
                <a:gd name="T28" fmla="*/ 20 w 224"/>
                <a:gd name="T29" fmla="*/ 134 h 182"/>
                <a:gd name="T30" fmla="*/ 10 w 224"/>
                <a:gd name="T31" fmla="*/ 118 h 182"/>
                <a:gd name="T32" fmla="*/ 2 w 224"/>
                <a:gd name="T33" fmla="*/ 100 h 182"/>
                <a:gd name="T34" fmla="*/ 0 w 224"/>
                <a:gd name="T35" fmla="*/ 82 h 182"/>
                <a:gd name="T36" fmla="*/ 2 w 224"/>
                <a:gd name="T37" fmla="*/ 64 h 182"/>
                <a:gd name="T38" fmla="*/ 2 w 224"/>
                <a:gd name="T39" fmla="*/ 64 h 182"/>
                <a:gd name="T40" fmla="*/ 10 w 224"/>
                <a:gd name="T41" fmla="*/ 46 h 182"/>
                <a:gd name="T42" fmla="*/ 20 w 224"/>
                <a:gd name="T43" fmla="*/ 32 h 182"/>
                <a:gd name="T44" fmla="*/ 34 w 224"/>
                <a:gd name="T45" fmla="*/ 20 h 182"/>
                <a:gd name="T46" fmla="*/ 50 w 224"/>
                <a:gd name="T47" fmla="*/ 10 h 182"/>
                <a:gd name="T48" fmla="*/ 70 w 224"/>
                <a:gd name="T49" fmla="*/ 2 h 182"/>
                <a:gd name="T50" fmla="*/ 90 w 224"/>
                <a:gd name="T51" fmla="*/ 0 h 182"/>
                <a:gd name="T52" fmla="*/ 112 w 224"/>
                <a:gd name="T53" fmla="*/ 0 h 182"/>
                <a:gd name="T54" fmla="*/ 134 w 224"/>
                <a:gd name="T55" fmla="*/ 2 h 182"/>
                <a:gd name="T56" fmla="*/ 134 w 224"/>
                <a:gd name="T57" fmla="*/ 2 h 182"/>
                <a:gd name="T58" fmla="*/ 156 w 224"/>
                <a:gd name="T59" fmla="*/ 10 h 182"/>
                <a:gd name="T60" fmla="*/ 176 w 224"/>
                <a:gd name="T61" fmla="*/ 20 h 182"/>
                <a:gd name="T62" fmla="*/ 192 w 224"/>
                <a:gd name="T63" fmla="*/ 32 h 182"/>
                <a:gd name="T64" fmla="*/ 206 w 224"/>
                <a:gd name="T65" fmla="*/ 48 h 182"/>
                <a:gd name="T66" fmla="*/ 216 w 224"/>
                <a:gd name="T67" fmla="*/ 64 h 182"/>
                <a:gd name="T68" fmla="*/ 222 w 224"/>
                <a:gd name="T69" fmla="*/ 82 h 182"/>
                <a:gd name="T70" fmla="*/ 224 w 224"/>
                <a:gd name="T71" fmla="*/ 100 h 182"/>
                <a:gd name="T72" fmla="*/ 222 w 224"/>
                <a:gd name="T73" fmla="*/ 118 h 182"/>
                <a:gd name="T74" fmla="*/ 222 w 224"/>
                <a:gd name="T75" fmla="*/ 118 h 18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24"/>
                <a:gd name="T115" fmla="*/ 0 h 182"/>
                <a:gd name="T116" fmla="*/ 224 w 224"/>
                <a:gd name="T117" fmla="*/ 182 h 18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24" h="182">
                  <a:moveTo>
                    <a:pt x="222" y="118"/>
                  </a:moveTo>
                  <a:lnTo>
                    <a:pt x="222" y="118"/>
                  </a:lnTo>
                  <a:lnTo>
                    <a:pt x="216" y="134"/>
                  </a:lnTo>
                  <a:lnTo>
                    <a:pt x="206" y="150"/>
                  </a:lnTo>
                  <a:lnTo>
                    <a:pt x="192" y="162"/>
                  </a:lnTo>
                  <a:lnTo>
                    <a:pt x="176" y="172"/>
                  </a:lnTo>
                  <a:lnTo>
                    <a:pt x="156" y="178"/>
                  </a:lnTo>
                  <a:lnTo>
                    <a:pt x="136" y="182"/>
                  </a:lnTo>
                  <a:lnTo>
                    <a:pt x="114" y="182"/>
                  </a:lnTo>
                  <a:lnTo>
                    <a:pt x="90" y="178"/>
                  </a:lnTo>
                  <a:lnTo>
                    <a:pt x="68" y="172"/>
                  </a:lnTo>
                  <a:lnTo>
                    <a:pt x="50" y="160"/>
                  </a:lnTo>
                  <a:lnTo>
                    <a:pt x="32" y="148"/>
                  </a:lnTo>
                  <a:lnTo>
                    <a:pt x="20" y="134"/>
                  </a:lnTo>
                  <a:lnTo>
                    <a:pt x="10" y="118"/>
                  </a:lnTo>
                  <a:lnTo>
                    <a:pt x="2" y="100"/>
                  </a:lnTo>
                  <a:lnTo>
                    <a:pt x="0" y="82"/>
                  </a:lnTo>
                  <a:lnTo>
                    <a:pt x="2" y="64"/>
                  </a:lnTo>
                  <a:lnTo>
                    <a:pt x="10" y="46"/>
                  </a:lnTo>
                  <a:lnTo>
                    <a:pt x="20" y="32"/>
                  </a:lnTo>
                  <a:lnTo>
                    <a:pt x="34" y="20"/>
                  </a:lnTo>
                  <a:lnTo>
                    <a:pt x="50" y="10"/>
                  </a:lnTo>
                  <a:lnTo>
                    <a:pt x="70" y="2"/>
                  </a:lnTo>
                  <a:lnTo>
                    <a:pt x="90" y="0"/>
                  </a:lnTo>
                  <a:lnTo>
                    <a:pt x="112" y="0"/>
                  </a:lnTo>
                  <a:lnTo>
                    <a:pt x="134" y="2"/>
                  </a:lnTo>
                  <a:lnTo>
                    <a:pt x="156" y="10"/>
                  </a:lnTo>
                  <a:lnTo>
                    <a:pt x="176" y="20"/>
                  </a:lnTo>
                  <a:lnTo>
                    <a:pt x="192" y="32"/>
                  </a:lnTo>
                  <a:lnTo>
                    <a:pt x="206" y="48"/>
                  </a:lnTo>
                  <a:lnTo>
                    <a:pt x="216" y="64"/>
                  </a:lnTo>
                  <a:lnTo>
                    <a:pt x="222" y="82"/>
                  </a:lnTo>
                  <a:lnTo>
                    <a:pt x="224" y="100"/>
                  </a:lnTo>
                  <a:lnTo>
                    <a:pt x="222" y="118"/>
                  </a:lnTo>
                  <a:close/>
                </a:path>
              </a:pathLst>
            </a:custGeom>
            <a:solidFill>
              <a:srgbClr val="FFEB7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0" name="Freeform 978">
              <a:extLst>
                <a:ext uri="{FF2B5EF4-FFF2-40B4-BE49-F238E27FC236}">
                  <a16:creationId xmlns:a16="http://schemas.microsoft.com/office/drawing/2014/main" id="{E403738D-8778-41E6-B2F0-F24F7D4BE272}"/>
                </a:ext>
              </a:extLst>
            </p:cNvPr>
            <p:cNvSpPr>
              <a:spLocks/>
            </p:cNvSpPr>
            <p:nvPr/>
          </p:nvSpPr>
          <p:spPr bwMode="auto">
            <a:xfrm>
              <a:off x="4982" y="1854"/>
              <a:ext cx="214" cy="174"/>
            </a:xfrm>
            <a:custGeom>
              <a:avLst/>
              <a:gdLst>
                <a:gd name="T0" fmla="*/ 212 w 214"/>
                <a:gd name="T1" fmla="*/ 114 h 174"/>
                <a:gd name="T2" fmla="*/ 212 w 214"/>
                <a:gd name="T3" fmla="*/ 114 h 174"/>
                <a:gd name="T4" fmla="*/ 206 w 214"/>
                <a:gd name="T5" fmla="*/ 130 h 174"/>
                <a:gd name="T6" fmla="*/ 196 w 214"/>
                <a:gd name="T7" fmla="*/ 144 h 174"/>
                <a:gd name="T8" fmla="*/ 182 w 214"/>
                <a:gd name="T9" fmla="*/ 156 h 174"/>
                <a:gd name="T10" fmla="*/ 166 w 214"/>
                <a:gd name="T11" fmla="*/ 164 h 174"/>
                <a:gd name="T12" fmla="*/ 148 w 214"/>
                <a:gd name="T13" fmla="*/ 172 h 174"/>
                <a:gd name="T14" fmla="*/ 128 w 214"/>
                <a:gd name="T15" fmla="*/ 174 h 174"/>
                <a:gd name="T16" fmla="*/ 108 w 214"/>
                <a:gd name="T17" fmla="*/ 174 h 174"/>
                <a:gd name="T18" fmla="*/ 86 w 214"/>
                <a:gd name="T19" fmla="*/ 172 h 174"/>
                <a:gd name="T20" fmla="*/ 86 w 214"/>
                <a:gd name="T21" fmla="*/ 172 h 174"/>
                <a:gd name="T22" fmla="*/ 66 w 214"/>
                <a:gd name="T23" fmla="*/ 164 h 174"/>
                <a:gd name="T24" fmla="*/ 46 w 214"/>
                <a:gd name="T25" fmla="*/ 154 h 174"/>
                <a:gd name="T26" fmla="*/ 30 w 214"/>
                <a:gd name="T27" fmla="*/ 142 h 174"/>
                <a:gd name="T28" fmla="*/ 18 w 214"/>
                <a:gd name="T29" fmla="*/ 128 h 174"/>
                <a:gd name="T30" fmla="*/ 8 w 214"/>
                <a:gd name="T31" fmla="*/ 114 h 174"/>
                <a:gd name="T32" fmla="*/ 2 w 214"/>
                <a:gd name="T33" fmla="*/ 96 h 174"/>
                <a:gd name="T34" fmla="*/ 0 w 214"/>
                <a:gd name="T35" fmla="*/ 80 h 174"/>
                <a:gd name="T36" fmla="*/ 2 w 214"/>
                <a:gd name="T37" fmla="*/ 62 h 174"/>
                <a:gd name="T38" fmla="*/ 2 w 214"/>
                <a:gd name="T39" fmla="*/ 62 h 174"/>
                <a:gd name="T40" fmla="*/ 8 w 214"/>
                <a:gd name="T41" fmla="*/ 46 h 174"/>
                <a:gd name="T42" fmla="*/ 18 w 214"/>
                <a:gd name="T43" fmla="*/ 32 h 174"/>
                <a:gd name="T44" fmla="*/ 32 w 214"/>
                <a:gd name="T45" fmla="*/ 20 h 174"/>
                <a:gd name="T46" fmla="*/ 48 w 214"/>
                <a:gd name="T47" fmla="*/ 10 h 174"/>
                <a:gd name="T48" fmla="*/ 66 w 214"/>
                <a:gd name="T49" fmla="*/ 4 h 174"/>
                <a:gd name="T50" fmla="*/ 86 w 214"/>
                <a:gd name="T51" fmla="*/ 0 h 174"/>
                <a:gd name="T52" fmla="*/ 106 w 214"/>
                <a:gd name="T53" fmla="*/ 0 h 174"/>
                <a:gd name="T54" fmla="*/ 128 w 214"/>
                <a:gd name="T55" fmla="*/ 4 h 174"/>
                <a:gd name="T56" fmla="*/ 128 w 214"/>
                <a:gd name="T57" fmla="*/ 4 h 174"/>
                <a:gd name="T58" fmla="*/ 148 w 214"/>
                <a:gd name="T59" fmla="*/ 12 h 174"/>
                <a:gd name="T60" fmla="*/ 166 w 214"/>
                <a:gd name="T61" fmla="*/ 20 h 174"/>
                <a:gd name="T62" fmla="*/ 182 w 214"/>
                <a:gd name="T63" fmla="*/ 32 h 174"/>
                <a:gd name="T64" fmla="*/ 196 w 214"/>
                <a:gd name="T65" fmla="*/ 46 h 174"/>
                <a:gd name="T66" fmla="*/ 206 w 214"/>
                <a:gd name="T67" fmla="*/ 62 h 174"/>
                <a:gd name="T68" fmla="*/ 212 w 214"/>
                <a:gd name="T69" fmla="*/ 78 h 174"/>
                <a:gd name="T70" fmla="*/ 214 w 214"/>
                <a:gd name="T71" fmla="*/ 96 h 174"/>
                <a:gd name="T72" fmla="*/ 212 w 214"/>
                <a:gd name="T73" fmla="*/ 114 h 174"/>
                <a:gd name="T74" fmla="*/ 212 w 214"/>
                <a:gd name="T75" fmla="*/ 114 h 17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4"/>
                <a:gd name="T115" fmla="*/ 0 h 174"/>
                <a:gd name="T116" fmla="*/ 214 w 214"/>
                <a:gd name="T117" fmla="*/ 174 h 17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4" h="174">
                  <a:moveTo>
                    <a:pt x="212" y="114"/>
                  </a:moveTo>
                  <a:lnTo>
                    <a:pt x="212" y="114"/>
                  </a:lnTo>
                  <a:lnTo>
                    <a:pt x="206" y="130"/>
                  </a:lnTo>
                  <a:lnTo>
                    <a:pt x="196" y="144"/>
                  </a:lnTo>
                  <a:lnTo>
                    <a:pt x="182" y="156"/>
                  </a:lnTo>
                  <a:lnTo>
                    <a:pt x="166" y="164"/>
                  </a:lnTo>
                  <a:lnTo>
                    <a:pt x="148" y="172"/>
                  </a:lnTo>
                  <a:lnTo>
                    <a:pt x="128" y="174"/>
                  </a:lnTo>
                  <a:lnTo>
                    <a:pt x="108" y="174"/>
                  </a:lnTo>
                  <a:lnTo>
                    <a:pt x="86" y="172"/>
                  </a:lnTo>
                  <a:lnTo>
                    <a:pt x="66" y="164"/>
                  </a:lnTo>
                  <a:lnTo>
                    <a:pt x="46" y="154"/>
                  </a:lnTo>
                  <a:lnTo>
                    <a:pt x="30" y="142"/>
                  </a:lnTo>
                  <a:lnTo>
                    <a:pt x="18" y="128"/>
                  </a:lnTo>
                  <a:lnTo>
                    <a:pt x="8" y="114"/>
                  </a:lnTo>
                  <a:lnTo>
                    <a:pt x="2" y="96"/>
                  </a:lnTo>
                  <a:lnTo>
                    <a:pt x="0" y="80"/>
                  </a:lnTo>
                  <a:lnTo>
                    <a:pt x="2" y="62"/>
                  </a:lnTo>
                  <a:lnTo>
                    <a:pt x="8" y="46"/>
                  </a:lnTo>
                  <a:lnTo>
                    <a:pt x="18" y="32"/>
                  </a:lnTo>
                  <a:lnTo>
                    <a:pt x="32" y="20"/>
                  </a:lnTo>
                  <a:lnTo>
                    <a:pt x="48" y="10"/>
                  </a:lnTo>
                  <a:lnTo>
                    <a:pt x="66" y="4"/>
                  </a:lnTo>
                  <a:lnTo>
                    <a:pt x="86" y="0"/>
                  </a:lnTo>
                  <a:lnTo>
                    <a:pt x="106" y="0"/>
                  </a:lnTo>
                  <a:lnTo>
                    <a:pt x="128" y="4"/>
                  </a:lnTo>
                  <a:lnTo>
                    <a:pt x="148" y="12"/>
                  </a:lnTo>
                  <a:lnTo>
                    <a:pt x="166" y="20"/>
                  </a:lnTo>
                  <a:lnTo>
                    <a:pt x="182" y="32"/>
                  </a:lnTo>
                  <a:lnTo>
                    <a:pt x="196" y="46"/>
                  </a:lnTo>
                  <a:lnTo>
                    <a:pt x="206" y="62"/>
                  </a:lnTo>
                  <a:lnTo>
                    <a:pt x="212" y="78"/>
                  </a:lnTo>
                  <a:lnTo>
                    <a:pt x="214" y="96"/>
                  </a:lnTo>
                  <a:lnTo>
                    <a:pt x="212" y="114"/>
                  </a:lnTo>
                  <a:close/>
                </a:path>
              </a:pathLst>
            </a:custGeom>
            <a:solidFill>
              <a:srgbClr val="FFEB7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1" name="Freeform 979">
              <a:extLst>
                <a:ext uri="{FF2B5EF4-FFF2-40B4-BE49-F238E27FC236}">
                  <a16:creationId xmlns:a16="http://schemas.microsoft.com/office/drawing/2014/main" id="{8DC46D16-C5EF-4C73-9F32-602CAFACF5F7}"/>
                </a:ext>
              </a:extLst>
            </p:cNvPr>
            <p:cNvSpPr>
              <a:spLocks/>
            </p:cNvSpPr>
            <p:nvPr/>
          </p:nvSpPr>
          <p:spPr bwMode="auto">
            <a:xfrm>
              <a:off x="4988" y="1858"/>
              <a:ext cx="202" cy="166"/>
            </a:xfrm>
            <a:custGeom>
              <a:avLst/>
              <a:gdLst>
                <a:gd name="T0" fmla="*/ 200 w 202"/>
                <a:gd name="T1" fmla="*/ 108 h 166"/>
                <a:gd name="T2" fmla="*/ 200 w 202"/>
                <a:gd name="T3" fmla="*/ 108 h 166"/>
                <a:gd name="T4" fmla="*/ 194 w 202"/>
                <a:gd name="T5" fmla="*/ 122 h 166"/>
                <a:gd name="T6" fmla="*/ 186 w 202"/>
                <a:gd name="T7" fmla="*/ 136 h 166"/>
                <a:gd name="T8" fmla="*/ 172 w 202"/>
                <a:gd name="T9" fmla="*/ 148 h 166"/>
                <a:gd name="T10" fmla="*/ 158 w 202"/>
                <a:gd name="T11" fmla="*/ 156 h 166"/>
                <a:gd name="T12" fmla="*/ 140 w 202"/>
                <a:gd name="T13" fmla="*/ 162 h 166"/>
                <a:gd name="T14" fmla="*/ 122 w 202"/>
                <a:gd name="T15" fmla="*/ 166 h 166"/>
                <a:gd name="T16" fmla="*/ 102 w 202"/>
                <a:gd name="T17" fmla="*/ 166 h 166"/>
                <a:gd name="T18" fmla="*/ 82 w 202"/>
                <a:gd name="T19" fmla="*/ 162 h 166"/>
                <a:gd name="T20" fmla="*/ 82 w 202"/>
                <a:gd name="T21" fmla="*/ 162 h 166"/>
                <a:gd name="T22" fmla="*/ 62 w 202"/>
                <a:gd name="T23" fmla="*/ 156 h 166"/>
                <a:gd name="T24" fmla="*/ 44 w 202"/>
                <a:gd name="T25" fmla="*/ 146 h 166"/>
                <a:gd name="T26" fmla="*/ 30 w 202"/>
                <a:gd name="T27" fmla="*/ 136 h 166"/>
                <a:gd name="T28" fmla="*/ 16 w 202"/>
                <a:gd name="T29" fmla="*/ 122 h 166"/>
                <a:gd name="T30" fmla="*/ 8 w 202"/>
                <a:gd name="T31" fmla="*/ 108 h 166"/>
                <a:gd name="T32" fmla="*/ 2 w 202"/>
                <a:gd name="T33" fmla="*/ 92 h 166"/>
                <a:gd name="T34" fmla="*/ 0 w 202"/>
                <a:gd name="T35" fmla="*/ 76 h 166"/>
                <a:gd name="T36" fmla="*/ 2 w 202"/>
                <a:gd name="T37" fmla="*/ 58 h 166"/>
                <a:gd name="T38" fmla="*/ 2 w 202"/>
                <a:gd name="T39" fmla="*/ 58 h 166"/>
                <a:gd name="T40" fmla="*/ 8 w 202"/>
                <a:gd name="T41" fmla="*/ 44 h 166"/>
                <a:gd name="T42" fmla="*/ 18 w 202"/>
                <a:gd name="T43" fmla="*/ 30 h 166"/>
                <a:gd name="T44" fmla="*/ 30 w 202"/>
                <a:gd name="T45" fmla="*/ 18 h 166"/>
                <a:gd name="T46" fmla="*/ 44 w 202"/>
                <a:gd name="T47" fmla="*/ 10 h 166"/>
                <a:gd name="T48" fmla="*/ 62 w 202"/>
                <a:gd name="T49" fmla="*/ 4 h 166"/>
                <a:gd name="T50" fmla="*/ 80 w 202"/>
                <a:gd name="T51" fmla="*/ 0 h 166"/>
                <a:gd name="T52" fmla="*/ 100 w 202"/>
                <a:gd name="T53" fmla="*/ 0 h 166"/>
                <a:gd name="T54" fmla="*/ 122 w 202"/>
                <a:gd name="T55" fmla="*/ 4 h 166"/>
                <a:gd name="T56" fmla="*/ 122 w 202"/>
                <a:gd name="T57" fmla="*/ 4 h 166"/>
                <a:gd name="T58" fmla="*/ 140 w 202"/>
                <a:gd name="T59" fmla="*/ 10 h 166"/>
                <a:gd name="T60" fmla="*/ 158 w 202"/>
                <a:gd name="T61" fmla="*/ 20 h 166"/>
                <a:gd name="T62" fmla="*/ 174 w 202"/>
                <a:gd name="T63" fmla="*/ 30 h 166"/>
                <a:gd name="T64" fmla="*/ 186 w 202"/>
                <a:gd name="T65" fmla="*/ 44 h 166"/>
                <a:gd name="T66" fmla="*/ 196 w 202"/>
                <a:gd name="T67" fmla="*/ 58 h 166"/>
                <a:gd name="T68" fmla="*/ 200 w 202"/>
                <a:gd name="T69" fmla="*/ 74 h 166"/>
                <a:gd name="T70" fmla="*/ 202 w 202"/>
                <a:gd name="T71" fmla="*/ 90 h 166"/>
                <a:gd name="T72" fmla="*/ 200 w 202"/>
                <a:gd name="T73" fmla="*/ 108 h 166"/>
                <a:gd name="T74" fmla="*/ 200 w 202"/>
                <a:gd name="T75" fmla="*/ 108 h 16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02"/>
                <a:gd name="T115" fmla="*/ 0 h 166"/>
                <a:gd name="T116" fmla="*/ 202 w 202"/>
                <a:gd name="T117" fmla="*/ 166 h 16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02" h="166">
                  <a:moveTo>
                    <a:pt x="200" y="108"/>
                  </a:moveTo>
                  <a:lnTo>
                    <a:pt x="200" y="108"/>
                  </a:lnTo>
                  <a:lnTo>
                    <a:pt x="194" y="122"/>
                  </a:lnTo>
                  <a:lnTo>
                    <a:pt x="186" y="136"/>
                  </a:lnTo>
                  <a:lnTo>
                    <a:pt x="172" y="148"/>
                  </a:lnTo>
                  <a:lnTo>
                    <a:pt x="158" y="156"/>
                  </a:lnTo>
                  <a:lnTo>
                    <a:pt x="140" y="162"/>
                  </a:lnTo>
                  <a:lnTo>
                    <a:pt x="122" y="166"/>
                  </a:lnTo>
                  <a:lnTo>
                    <a:pt x="102" y="166"/>
                  </a:lnTo>
                  <a:lnTo>
                    <a:pt x="82" y="162"/>
                  </a:lnTo>
                  <a:lnTo>
                    <a:pt x="62" y="156"/>
                  </a:lnTo>
                  <a:lnTo>
                    <a:pt x="44" y="146"/>
                  </a:lnTo>
                  <a:lnTo>
                    <a:pt x="30" y="136"/>
                  </a:lnTo>
                  <a:lnTo>
                    <a:pt x="16" y="122"/>
                  </a:lnTo>
                  <a:lnTo>
                    <a:pt x="8" y="108"/>
                  </a:lnTo>
                  <a:lnTo>
                    <a:pt x="2" y="92"/>
                  </a:lnTo>
                  <a:lnTo>
                    <a:pt x="0" y="76"/>
                  </a:lnTo>
                  <a:lnTo>
                    <a:pt x="2" y="58"/>
                  </a:lnTo>
                  <a:lnTo>
                    <a:pt x="8" y="44"/>
                  </a:lnTo>
                  <a:lnTo>
                    <a:pt x="18" y="30"/>
                  </a:lnTo>
                  <a:lnTo>
                    <a:pt x="30" y="18"/>
                  </a:lnTo>
                  <a:lnTo>
                    <a:pt x="44" y="10"/>
                  </a:lnTo>
                  <a:lnTo>
                    <a:pt x="62" y="4"/>
                  </a:lnTo>
                  <a:lnTo>
                    <a:pt x="80" y="0"/>
                  </a:lnTo>
                  <a:lnTo>
                    <a:pt x="100" y="0"/>
                  </a:lnTo>
                  <a:lnTo>
                    <a:pt x="122" y="4"/>
                  </a:lnTo>
                  <a:lnTo>
                    <a:pt x="140" y="10"/>
                  </a:lnTo>
                  <a:lnTo>
                    <a:pt x="158" y="20"/>
                  </a:lnTo>
                  <a:lnTo>
                    <a:pt x="174" y="30"/>
                  </a:lnTo>
                  <a:lnTo>
                    <a:pt x="186" y="44"/>
                  </a:lnTo>
                  <a:lnTo>
                    <a:pt x="196" y="58"/>
                  </a:lnTo>
                  <a:lnTo>
                    <a:pt x="200" y="74"/>
                  </a:lnTo>
                  <a:lnTo>
                    <a:pt x="202" y="90"/>
                  </a:lnTo>
                  <a:lnTo>
                    <a:pt x="200" y="108"/>
                  </a:lnTo>
                  <a:close/>
                </a:path>
              </a:pathLst>
            </a:custGeom>
            <a:solidFill>
              <a:srgbClr val="FFEC7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2" name="Freeform 980">
              <a:extLst>
                <a:ext uri="{FF2B5EF4-FFF2-40B4-BE49-F238E27FC236}">
                  <a16:creationId xmlns:a16="http://schemas.microsoft.com/office/drawing/2014/main" id="{074E7FC1-F310-426D-9E7F-6126CE7D691A}"/>
                </a:ext>
              </a:extLst>
            </p:cNvPr>
            <p:cNvSpPr>
              <a:spLocks/>
            </p:cNvSpPr>
            <p:nvPr/>
          </p:nvSpPr>
          <p:spPr bwMode="auto">
            <a:xfrm>
              <a:off x="4994" y="1862"/>
              <a:ext cx="192" cy="156"/>
            </a:xfrm>
            <a:custGeom>
              <a:avLst/>
              <a:gdLst>
                <a:gd name="T0" fmla="*/ 190 w 192"/>
                <a:gd name="T1" fmla="*/ 100 h 156"/>
                <a:gd name="T2" fmla="*/ 190 w 192"/>
                <a:gd name="T3" fmla="*/ 100 h 156"/>
                <a:gd name="T4" fmla="*/ 184 w 192"/>
                <a:gd name="T5" fmla="*/ 116 h 156"/>
                <a:gd name="T6" fmla="*/ 176 w 192"/>
                <a:gd name="T7" fmla="*/ 128 h 156"/>
                <a:gd name="T8" fmla="*/ 164 w 192"/>
                <a:gd name="T9" fmla="*/ 140 h 156"/>
                <a:gd name="T10" fmla="*/ 150 w 192"/>
                <a:gd name="T11" fmla="*/ 148 h 156"/>
                <a:gd name="T12" fmla="*/ 132 w 192"/>
                <a:gd name="T13" fmla="*/ 154 h 156"/>
                <a:gd name="T14" fmla="*/ 116 w 192"/>
                <a:gd name="T15" fmla="*/ 156 h 156"/>
                <a:gd name="T16" fmla="*/ 96 w 192"/>
                <a:gd name="T17" fmla="*/ 156 h 156"/>
                <a:gd name="T18" fmla="*/ 76 w 192"/>
                <a:gd name="T19" fmla="*/ 154 h 156"/>
                <a:gd name="T20" fmla="*/ 76 w 192"/>
                <a:gd name="T21" fmla="*/ 154 h 156"/>
                <a:gd name="T22" fmla="*/ 58 w 192"/>
                <a:gd name="T23" fmla="*/ 146 h 156"/>
                <a:gd name="T24" fmla="*/ 42 w 192"/>
                <a:gd name="T25" fmla="*/ 138 h 156"/>
                <a:gd name="T26" fmla="*/ 28 w 192"/>
                <a:gd name="T27" fmla="*/ 128 h 156"/>
                <a:gd name="T28" fmla="*/ 16 w 192"/>
                <a:gd name="T29" fmla="*/ 114 h 156"/>
                <a:gd name="T30" fmla="*/ 6 w 192"/>
                <a:gd name="T31" fmla="*/ 100 h 156"/>
                <a:gd name="T32" fmla="*/ 2 w 192"/>
                <a:gd name="T33" fmla="*/ 86 h 156"/>
                <a:gd name="T34" fmla="*/ 0 w 192"/>
                <a:gd name="T35" fmla="*/ 70 h 156"/>
                <a:gd name="T36" fmla="*/ 2 w 192"/>
                <a:gd name="T37" fmla="*/ 54 h 156"/>
                <a:gd name="T38" fmla="*/ 2 w 192"/>
                <a:gd name="T39" fmla="*/ 54 h 156"/>
                <a:gd name="T40" fmla="*/ 6 w 192"/>
                <a:gd name="T41" fmla="*/ 40 h 156"/>
                <a:gd name="T42" fmla="*/ 16 w 192"/>
                <a:gd name="T43" fmla="*/ 28 h 156"/>
                <a:gd name="T44" fmla="*/ 28 w 192"/>
                <a:gd name="T45" fmla="*/ 16 h 156"/>
                <a:gd name="T46" fmla="*/ 42 w 192"/>
                <a:gd name="T47" fmla="*/ 8 h 156"/>
                <a:gd name="T48" fmla="*/ 58 w 192"/>
                <a:gd name="T49" fmla="*/ 2 h 156"/>
                <a:gd name="T50" fmla="*/ 76 w 192"/>
                <a:gd name="T51" fmla="*/ 0 h 156"/>
                <a:gd name="T52" fmla="*/ 94 w 192"/>
                <a:gd name="T53" fmla="*/ 0 h 156"/>
                <a:gd name="T54" fmla="*/ 114 w 192"/>
                <a:gd name="T55" fmla="*/ 2 h 156"/>
                <a:gd name="T56" fmla="*/ 114 w 192"/>
                <a:gd name="T57" fmla="*/ 2 h 156"/>
                <a:gd name="T58" fmla="*/ 134 w 192"/>
                <a:gd name="T59" fmla="*/ 8 h 156"/>
                <a:gd name="T60" fmla="*/ 150 w 192"/>
                <a:gd name="T61" fmla="*/ 18 h 156"/>
                <a:gd name="T62" fmla="*/ 164 w 192"/>
                <a:gd name="T63" fmla="*/ 28 h 156"/>
                <a:gd name="T64" fmla="*/ 176 w 192"/>
                <a:gd name="T65" fmla="*/ 42 h 156"/>
                <a:gd name="T66" fmla="*/ 184 w 192"/>
                <a:gd name="T67" fmla="*/ 54 h 156"/>
                <a:gd name="T68" fmla="*/ 190 w 192"/>
                <a:gd name="T69" fmla="*/ 70 h 156"/>
                <a:gd name="T70" fmla="*/ 192 w 192"/>
                <a:gd name="T71" fmla="*/ 86 h 156"/>
                <a:gd name="T72" fmla="*/ 190 w 192"/>
                <a:gd name="T73" fmla="*/ 100 h 156"/>
                <a:gd name="T74" fmla="*/ 190 w 192"/>
                <a:gd name="T75" fmla="*/ 100 h 15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92"/>
                <a:gd name="T115" fmla="*/ 0 h 156"/>
                <a:gd name="T116" fmla="*/ 192 w 192"/>
                <a:gd name="T117" fmla="*/ 156 h 15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92" h="156">
                  <a:moveTo>
                    <a:pt x="190" y="100"/>
                  </a:moveTo>
                  <a:lnTo>
                    <a:pt x="190" y="100"/>
                  </a:lnTo>
                  <a:lnTo>
                    <a:pt x="184" y="116"/>
                  </a:lnTo>
                  <a:lnTo>
                    <a:pt x="176" y="128"/>
                  </a:lnTo>
                  <a:lnTo>
                    <a:pt x="164" y="140"/>
                  </a:lnTo>
                  <a:lnTo>
                    <a:pt x="150" y="148"/>
                  </a:lnTo>
                  <a:lnTo>
                    <a:pt x="132" y="154"/>
                  </a:lnTo>
                  <a:lnTo>
                    <a:pt x="116" y="156"/>
                  </a:lnTo>
                  <a:lnTo>
                    <a:pt x="96" y="156"/>
                  </a:lnTo>
                  <a:lnTo>
                    <a:pt x="76" y="154"/>
                  </a:lnTo>
                  <a:lnTo>
                    <a:pt x="58" y="146"/>
                  </a:lnTo>
                  <a:lnTo>
                    <a:pt x="42" y="138"/>
                  </a:lnTo>
                  <a:lnTo>
                    <a:pt x="28" y="128"/>
                  </a:lnTo>
                  <a:lnTo>
                    <a:pt x="16" y="114"/>
                  </a:lnTo>
                  <a:lnTo>
                    <a:pt x="6" y="100"/>
                  </a:lnTo>
                  <a:lnTo>
                    <a:pt x="2" y="86"/>
                  </a:lnTo>
                  <a:lnTo>
                    <a:pt x="0" y="70"/>
                  </a:lnTo>
                  <a:lnTo>
                    <a:pt x="2" y="54"/>
                  </a:lnTo>
                  <a:lnTo>
                    <a:pt x="6" y="40"/>
                  </a:lnTo>
                  <a:lnTo>
                    <a:pt x="16" y="28"/>
                  </a:lnTo>
                  <a:lnTo>
                    <a:pt x="28" y="16"/>
                  </a:lnTo>
                  <a:lnTo>
                    <a:pt x="42" y="8"/>
                  </a:lnTo>
                  <a:lnTo>
                    <a:pt x="58" y="2"/>
                  </a:lnTo>
                  <a:lnTo>
                    <a:pt x="76" y="0"/>
                  </a:lnTo>
                  <a:lnTo>
                    <a:pt x="94" y="0"/>
                  </a:lnTo>
                  <a:lnTo>
                    <a:pt x="114" y="2"/>
                  </a:lnTo>
                  <a:lnTo>
                    <a:pt x="134" y="8"/>
                  </a:lnTo>
                  <a:lnTo>
                    <a:pt x="150" y="18"/>
                  </a:lnTo>
                  <a:lnTo>
                    <a:pt x="164" y="28"/>
                  </a:lnTo>
                  <a:lnTo>
                    <a:pt x="176" y="42"/>
                  </a:lnTo>
                  <a:lnTo>
                    <a:pt x="184" y="54"/>
                  </a:lnTo>
                  <a:lnTo>
                    <a:pt x="190" y="70"/>
                  </a:lnTo>
                  <a:lnTo>
                    <a:pt x="192" y="86"/>
                  </a:lnTo>
                  <a:lnTo>
                    <a:pt x="190" y="100"/>
                  </a:lnTo>
                  <a:close/>
                </a:path>
              </a:pathLst>
            </a:custGeom>
            <a:solidFill>
              <a:srgbClr val="FFEC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3" name="Freeform 981">
              <a:extLst>
                <a:ext uri="{FF2B5EF4-FFF2-40B4-BE49-F238E27FC236}">
                  <a16:creationId xmlns:a16="http://schemas.microsoft.com/office/drawing/2014/main" id="{986A9F6D-12D3-4ADE-AF67-CB6B35A61186}"/>
                </a:ext>
              </a:extLst>
            </p:cNvPr>
            <p:cNvSpPr>
              <a:spLocks/>
            </p:cNvSpPr>
            <p:nvPr/>
          </p:nvSpPr>
          <p:spPr bwMode="auto">
            <a:xfrm>
              <a:off x="4998" y="1866"/>
              <a:ext cx="182" cy="146"/>
            </a:xfrm>
            <a:custGeom>
              <a:avLst/>
              <a:gdLst>
                <a:gd name="T0" fmla="*/ 182 w 182"/>
                <a:gd name="T1" fmla="*/ 94 h 146"/>
                <a:gd name="T2" fmla="*/ 182 w 182"/>
                <a:gd name="T3" fmla="*/ 94 h 146"/>
                <a:gd name="T4" fmla="*/ 176 w 182"/>
                <a:gd name="T5" fmla="*/ 108 h 146"/>
                <a:gd name="T6" fmla="*/ 168 w 182"/>
                <a:gd name="T7" fmla="*/ 120 h 146"/>
                <a:gd name="T8" fmla="*/ 156 w 182"/>
                <a:gd name="T9" fmla="*/ 130 h 146"/>
                <a:gd name="T10" fmla="*/ 142 w 182"/>
                <a:gd name="T11" fmla="*/ 138 h 146"/>
                <a:gd name="T12" fmla="*/ 128 w 182"/>
                <a:gd name="T13" fmla="*/ 144 h 146"/>
                <a:gd name="T14" fmla="*/ 110 w 182"/>
                <a:gd name="T15" fmla="*/ 146 h 146"/>
                <a:gd name="T16" fmla="*/ 92 w 182"/>
                <a:gd name="T17" fmla="*/ 146 h 146"/>
                <a:gd name="T18" fmla="*/ 74 w 182"/>
                <a:gd name="T19" fmla="*/ 144 h 146"/>
                <a:gd name="T20" fmla="*/ 74 w 182"/>
                <a:gd name="T21" fmla="*/ 144 h 146"/>
                <a:gd name="T22" fmla="*/ 56 w 182"/>
                <a:gd name="T23" fmla="*/ 138 h 146"/>
                <a:gd name="T24" fmla="*/ 40 w 182"/>
                <a:gd name="T25" fmla="*/ 130 h 146"/>
                <a:gd name="T26" fmla="*/ 28 w 182"/>
                <a:gd name="T27" fmla="*/ 120 h 146"/>
                <a:gd name="T28" fmla="*/ 16 w 182"/>
                <a:gd name="T29" fmla="*/ 108 h 146"/>
                <a:gd name="T30" fmla="*/ 8 w 182"/>
                <a:gd name="T31" fmla="*/ 94 h 146"/>
                <a:gd name="T32" fmla="*/ 2 w 182"/>
                <a:gd name="T33" fmla="*/ 80 h 146"/>
                <a:gd name="T34" fmla="*/ 0 w 182"/>
                <a:gd name="T35" fmla="*/ 66 h 146"/>
                <a:gd name="T36" fmla="*/ 2 w 182"/>
                <a:gd name="T37" fmla="*/ 52 h 146"/>
                <a:gd name="T38" fmla="*/ 2 w 182"/>
                <a:gd name="T39" fmla="*/ 52 h 146"/>
                <a:gd name="T40" fmla="*/ 8 w 182"/>
                <a:gd name="T41" fmla="*/ 38 h 146"/>
                <a:gd name="T42" fmla="*/ 16 w 182"/>
                <a:gd name="T43" fmla="*/ 26 h 146"/>
                <a:gd name="T44" fmla="*/ 28 w 182"/>
                <a:gd name="T45" fmla="*/ 16 h 146"/>
                <a:gd name="T46" fmla="*/ 42 w 182"/>
                <a:gd name="T47" fmla="*/ 8 h 146"/>
                <a:gd name="T48" fmla="*/ 56 w 182"/>
                <a:gd name="T49" fmla="*/ 2 h 146"/>
                <a:gd name="T50" fmla="*/ 74 w 182"/>
                <a:gd name="T51" fmla="*/ 0 h 146"/>
                <a:gd name="T52" fmla="*/ 92 w 182"/>
                <a:gd name="T53" fmla="*/ 0 h 146"/>
                <a:gd name="T54" fmla="*/ 110 w 182"/>
                <a:gd name="T55" fmla="*/ 2 h 146"/>
                <a:gd name="T56" fmla="*/ 110 w 182"/>
                <a:gd name="T57" fmla="*/ 2 h 146"/>
                <a:gd name="T58" fmla="*/ 128 w 182"/>
                <a:gd name="T59" fmla="*/ 8 h 146"/>
                <a:gd name="T60" fmla="*/ 142 w 182"/>
                <a:gd name="T61" fmla="*/ 16 h 146"/>
                <a:gd name="T62" fmla="*/ 156 w 182"/>
                <a:gd name="T63" fmla="*/ 26 h 146"/>
                <a:gd name="T64" fmla="*/ 168 w 182"/>
                <a:gd name="T65" fmla="*/ 38 h 146"/>
                <a:gd name="T66" fmla="*/ 176 w 182"/>
                <a:gd name="T67" fmla="*/ 52 h 146"/>
                <a:gd name="T68" fmla="*/ 182 w 182"/>
                <a:gd name="T69" fmla="*/ 66 h 146"/>
                <a:gd name="T70" fmla="*/ 182 w 182"/>
                <a:gd name="T71" fmla="*/ 80 h 146"/>
                <a:gd name="T72" fmla="*/ 182 w 182"/>
                <a:gd name="T73" fmla="*/ 94 h 146"/>
                <a:gd name="T74" fmla="*/ 182 w 182"/>
                <a:gd name="T75" fmla="*/ 94 h 14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82"/>
                <a:gd name="T115" fmla="*/ 0 h 146"/>
                <a:gd name="T116" fmla="*/ 182 w 182"/>
                <a:gd name="T117" fmla="*/ 146 h 14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82" h="146">
                  <a:moveTo>
                    <a:pt x="182" y="94"/>
                  </a:moveTo>
                  <a:lnTo>
                    <a:pt x="182" y="94"/>
                  </a:lnTo>
                  <a:lnTo>
                    <a:pt x="176" y="108"/>
                  </a:lnTo>
                  <a:lnTo>
                    <a:pt x="168" y="120"/>
                  </a:lnTo>
                  <a:lnTo>
                    <a:pt x="156" y="130"/>
                  </a:lnTo>
                  <a:lnTo>
                    <a:pt x="142" y="138"/>
                  </a:lnTo>
                  <a:lnTo>
                    <a:pt x="128" y="144"/>
                  </a:lnTo>
                  <a:lnTo>
                    <a:pt x="110" y="146"/>
                  </a:lnTo>
                  <a:lnTo>
                    <a:pt x="92" y="146"/>
                  </a:lnTo>
                  <a:lnTo>
                    <a:pt x="74" y="144"/>
                  </a:lnTo>
                  <a:lnTo>
                    <a:pt x="56" y="138"/>
                  </a:lnTo>
                  <a:lnTo>
                    <a:pt x="40" y="130"/>
                  </a:lnTo>
                  <a:lnTo>
                    <a:pt x="28" y="120"/>
                  </a:lnTo>
                  <a:lnTo>
                    <a:pt x="16" y="108"/>
                  </a:lnTo>
                  <a:lnTo>
                    <a:pt x="8" y="94"/>
                  </a:lnTo>
                  <a:lnTo>
                    <a:pt x="2" y="80"/>
                  </a:lnTo>
                  <a:lnTo>
                    <a:pt x="0" y="66"/>
                  </a:lnTo>
                  <a:lnTo>
                    <a:pt x="2" y="52"/>
                  </a:lnTo>
                  <a:lnTo>
                    <a:pt x="8" y="38"/>
                  </a:lnTo>
                  <a:lnTo>
                    <a:pt x="16" y="26"/>
                  </a:lnTo>
                  <a:lnTo>
                    <a:pt x="28" y="16"/>
                  </a:lnTo>
                  <a:lnTo>
                    <a:pt x="42" y="8"/>
                  </a:lnTo>
                  <a:lnTo>
                    <a:pt x="56" y="2"/>
                  </a:lnTo>
                  <a:lnTo>
                    <a:pt x="74" y="0"/>
                  </a:lnTo>
                  <a:lnTo>
                    <a:pt x="92" y="0"/>
                  </a:lnTo>
                  <a:lnTo>
                    <a:pt x="110" y="2"/>
                  </a:lnTo>
                  <a:lnTo>
                    <a:pt x="128" y="8"/>
                  </a:lnTo>
                  <a:lnTo>
                    <a:pt x="142" y="16"/>
                  </a:lnTo>
                  <a:lnTo>
                    <a:pt x="156" y="26"/>
                  </a:lnTo>
                  <a:lnTo>
                    <a:pt x="168" y="38"/>
                  </a:lnTo>
                  <a:lnTo>
                    <a:pt x="176" y="52"/>
                  </a:lnTo>
                  <a:lnTo>
                    <a:pt x="182" y="66"/>
                  </a:lnTo>
                  <a:lnTo>
                    <a:pt x="182" y="80"/>
                  </a:lnTo>
                  <a:lnTo>
                    <a:pt x="182" y="94"/>
                  </a:lnTo>
                  <a:close/>
                </a:path>
              </a:pathLst>
            </a:custGeom>
            <a:solidFill>
              <a:srgbClr val="FFED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4" name="Freeform 982">
              <a:extLst>
                <a:ext uri="{FF2B5EF4-FFF2-40B4-BE49-F238E27FC236}">
                  <a16:creationId xmlns:a16="http://schemas.microsoft.com/office/drawing/2014/main" id="{D1961E83-C9A3-4061-86E6-B31232BCAE20}"/>
                </a:ext>
              </a:extLst>
            </p:cNvPr>
            <p:cNvSpPr>
              <a:spLocks/>
            </p:cNvSpPr>
            <p:nvPr/>
          </p:nvSpPr>
          <p:spPr bwMode="auto">
            <a:xfrm>
              <a:off x="5004" y="1868"/>
              <a:ext cx="172" cy="140"/>
            </a:xfrm>
            <a:custGeom>
              <a:avLst/>
              <a:gdLst>
                <a:gd name="T0" fmla="*/ 170 w 172"/>
                <a:gd name="T1" fmla="*/ 90 h 140"/>
                <a:gd name="T2" fmla="*/ 170 w 172"/>
                <a:gd name="T3" fmla="*/ 90 h 140"/>
                <a:gd name="T4" fmla="*/ 166 w 172"/>
                <a:gd name="T5" fmla="*/ 104 h 140"/>
                <a:gd name="T6" fmla="*/ 158 w 172"/>
                <a:gd name="T7" fmla="*/ 116 h 140"/>
                <a:gd name="T8" fmla="*/ 146 w 172"/>
                <a:gd name="T9" fmla="*/ 124 h 140"/>
                <a:gd name="T10" fmla="*/ 134 w 172"/>
                <a:gd name="T11" fmla="*/ 132 h 140"/>
                <a:gd name="T12" fmla="*/ 120 w 172"/>
                <a:gd name="T13" fmla="*/ 138 h 140"/>
                <a:gd name="T14" fmla="*/ 104 w 172"/>
                <a:gd name="T15" fmla="*/ 140 h 140"/>
                <a:gd name="T16" fmla="*/ 86 w 172"/>
                <a:gd name="T17" fmla="*/ 140 h 140"/>
                <a:gd name="T18" fmla="*/ 70 w 172"/>
                <a:gd name="T19" fmla="*/ 138 h 140"/>
                <a:gd name="T20" fmla="*/ 70 w 172"/>
                <a:gd name="T21" fmla="*/ 138 h 140"/>
                <a:gd name="T22" fmla="*/ 54 w 172"/>
                <a:gd name="T23" fmla="*/ 132 h 140"/>
                <a:gd name="T24" fmla="*/ 38 w 172"/>
                <a:gd name="T25" fmla="*/ 124 h 140"/>
                <a:gd name="T26" fmla="*/ 26 w 172"/>
                <a:gd name="T27" fmla="*/ 114 h 140"/>
                <a:gd name="T28" fmla="*/ 16 w 172"/>
                <a:gd name="T29" fmla="*/ 104 h 140"/>
                <a:gd name="T30" fmla="*/ 8 w 172"/>
                <a:gd name="T31" fmla="*/ 90 h 140"/>
                <a:gd name="T32" fmla="*/ 2 w 172"/>
                <a:gd name="T33" fmla="*/ 78 h 140"/>
                <a:gd name="T34" fmla="*/ 0 w 172"/>
                <a:gd name="T35" fmla="*/ 64 h 140"/>
                <a:gd name="T36" fmla="*/ 2 w 172"/>
                <a:gd name="T37" fmla="*/ 50 h 140"/>
                <a:gd name="T38" fmla="*/ 2 w 172"/>
                <a:gd name="T39" fmla="*/ 50 h 140"/>
                <a:gd name="T40" fmla="*/ 8 w 172"/>
                <a:gd name="T41" fmla="*/ 36 h 140"/>
                <a:gd name="T42" fmla="*/ 16 w 172"/>
                <a:gd name="T43" fmla="*/ 26 h 140"/>
                <a:gd name="T44" fmla="*/ 26 w 172"/>
                <a:gd name="T45" fmla="*/ 16 h 140"/>
                <a:gd name="T46" fmla="*/ 38 w 172"/>
                <a:gd name="T47" fmla="*/ 8 h 140"/>
                <a:gd name="T48" fmla="*/ 54 w 172"/>
                <a:gd name="T49" fmla="*/ 4 h 140"/>
                <a:gd name="T50" fmla="*/ 68 w 172"/>
                <a:gd name="T51" fmla="*/ 0 h 140"/>
                <a:gd name="T52" fmla="*/ 86 w 172"/>
                <a:gd name="T53" fmla="*/ 0 h 140"/>
                <a:gd name="T54" fmla="*/ 102 w 172"/>
                <a:gd name="T55" fmla="*/ 4 h 140"/>
                <a:gd name="T56" fmla="*/ 102 w 172"/>
                <a:gd name="T57" fmla="*/ 4 h 140"/>
                <a:gd name="T58" fmla="*/ 120 w 172"/>
                <a:gd name="T59" fmla="*/ 8 h 140"/>
                <a:gd name="T60" fmla="*/ 134 w 172"/>
                <a:gd name="T61" fmla="*/ 16 h 140"/>
                <a:gd name="T62" fmla="*/ 148 w 172"/>
                <a:gd name="T63" fmla="*/ 26 h 140"/>
                <a:gd name="T64" fmla="*/ 158 w 172"/>
                <a:gd name="T65" fmla="*/ 38 h 140"/>
                <a:gd name="T66" fmla="*/ 166 w 172"/>
                <a:gd name="T67" fmla="*/ 50 h 140"/>
                <a:gd name="T68" fmla="*/ 170 w 172"/>
                <a:gd name="T69" fmla="*/ 64 h 140"/>
                <a:gd name="T70" fmla="*/ 172 w 172"/>
                <a:gd name="T71" fmla="*/ 76 h 140"/>
                <a:gd name="T72" fmla="*/ 170 w 172"/>
                <a:gd name="T73" fmla="*/ 90 h 140"/>
                <a:gd name="T74" fmla="*/ 170 w 172"/>
                <a:gd name="T75" fmla="*/ 90 h 14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72"/>
                <a:gd name="T115" fmla="*/ 0 h 140"/>
                <a:gd name="T116" fmla="*/ 172 w 172"/>
                <a:gd name="T117" fmla="*/ 140 h 14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72" h="140">
                  <a:moveTo>
                    <a:pt x="170" y="90"/>
                  </a:moveTo>
                  <a:lnTo>
                    <a:pt x="170" y="90"/>
                  </a:lnTo>
                  <a:lnTo>
                    <a:pt x="166" y="104"/>
                  </a:lnTo>
                  <a:lnTo>
                    <a:pt x="158" y="116"/>
                  </a:lnTo>
                  <a:lnTo>
                    <a:pt x="146" y="124"/>
                  </a:lnTo>
                  <a:lnTo>
                    <a:pt x="134" y="132"/>
                  </a:lnTo>
                  <a:lnTo>
                    <a:pt x="120" y="138"/>
                  </a:lnTo>
                  <a:lnTo>
                    <a:pt x="104" y="140"/>
                  </a:lnTo>
                  <a:lnTo>
                    <a:pt x="86" y="140"/>
                  </a:lnTo>
                  <a:lnTo>
                    <a:pt x="70" y="138"/>
                  </a:lnTo>
                  <a:lnTo>
                    <a:pt x="54" y="132"/>
                  </a:lnTo>
                  <a:lnTo>
                    <a:pt x="38" y="124"/>
                  </a:lnTo>
                  <a:lnTo>
                    <a:pt x="26" y="114"/>
                  </a:lnTo>
                  <a:lnTo>
                    <a:pt x="16" y="104"/>
                  </a:lnTo>
                  <a:lnTo>
                    <a:pt x="8" y="90"/>
                  </a:lnTo>
                  <a:lnTo>
                    <a:pt x="2" y="78"/>
                  </a:lnTo>
                  <a:lnTo>
                    <a:pt x="0" y="64"/>
                  </a:lnTo>
                  <a:lnTo>
                    <a:pt x="2" y="50"/>
                  </a:lnTo>
                  <a:lnTo>
                    <a:pt x="8" y="36"/>
                  </a:lnTo>
                  <a:lnTo>
                    <a:pt x="16" y="26"/>
                  </a:lnTo>
                  <a:lnTo>
                    <a:pt x="26" y="16"/>
                  </a:lnTo>
                  <a:lnTo>
                    <a:pt x="38" y="8"/>
                  </a:lnTo>
                  <a:lnTo>
                    <a:pt x="54" y="4"/>
                  </a:lnTo>
                  <a:lnTo>
                    <a:pt x="68" y="0"/>
                  </a:lnTo>
                  <a:lnTo>
                    <a:pt x="86" y="0"/>
                  </a:lnTo>
                  <a:lnTo>
                    <a:pt x="102" y="4"/>
                  </a:lnTo>
                  <a:lnTo>
                    <a:pt x="120" y="8"/>
                  </a:lnTo>
                  <a:lnTo>
                    <a:pt x="134" y="16"/>
                  </a:lnTo>
                  <a:lnTo>
                    <a:pt x="148" y="26"/>
                  </a:lnTo>
                  <a:lnTo>
                    <a:pt x="158" y="38"/>
                  </a:lnTo>
                  <a:lnTo>
                    <a:pt x="166" y="50"/>
                  </a:lnTo>
                  <a:lnTo>
                    <a:pt x="170" y="64"/>
                  </a:lnTo>
                  <a:lnTo>
                    <a:pt x="172" y="76"/>
                  </a:lnTo>
                  <a:lnTo>
                    <a:pt x="170" y="90"/>
                  </a:lnTo>
                  <a:close/>
                </a:path>
              </a:pathLst>
            </a:custGeom>
            <a:solidFill>
              <a:srgbClr val="FFEF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5" name="Freeform 983">
              <a:extLst>
                <a:ext uri="{FF2B5EF4-FFF2-40B4-BE49-F238E27FC236}">
                  <a16:creationId xmlns:a16="http://schemas.microsoft.com/office/drawing/2014/main" id="{1769B35A-5593-4489-95F8-6969438F89BA}"/>
                </a:ext>
              </a:extLst>
            </p:cNvPr>
            <p:cNvSpPr>
              <a:spLocks/>
            </p:cNvSpPr>
            <p:nvPr/>
          </p:nvSpPr>
          <p:spPr bwMode="auto">
            <a:xfrm>
              <a:off x="5010" y="1872"/>
              <a:ext cx="160" cy="130"/>
            </a:xfrm>
            <a:custGeom>
              <a:avLst/>
              <a:gdLst>
                <a:gd name="T0" fmla="*/ 160 w 160"/>
                <a:gd name="T1" fmla="*/ 84 h 130"/>
                <a:gd name="T2" fmla="*/ 160 w 160"/>
                <a:gd name="T3" fmla="*/ 84 h 130"/>
                <a:gd name="T4" fmla="*/ 154 w 160"/>
                <a:gd name="T5" fmla="*/ 96 h 130"/>
                <a:gd name="T6" fmla="*/ 148 w 160"/>
                <a:gd name="T7" fmla="*/ 108 h 130"/>
                <a:gd name="T8" fmla="*/ 138 w 160"/>
                <a:gd name="T9" fmla="*/ 116 h 130"/>
                <a:gd name="T10" fmla="*/ 126 w 160"/>
                <a:gd name="T11" fmla="*/ 124 h 130"/>
                <a:gd name="T12" fmla="*/ 112 w 160"/>
                <a:gd name="T13" fmla="*/ 128 h 130"/>
                <a:gd name="T14" fmla="*/ 96 w 160"/>
                <a:gd name="T15" fmla="*/ 130 h 130"/>
                <a:gd name="T16" fmla="*/ 82 w 160"/>
                <a:gd name="T17" fmla="*/ 130 h 130"/>
                <a:gd name="T18" fmla="*/ 64 w 160"/>
                <a:gd name="T19" fmla="*/ 128 h 130"/>
                <a:gd name="T20" fmla="*/ 64 w 160"/>
                <a:gd name="T21" fmla="*/ 128 h 130"/>
                <a:gd name="T22" fmla="*/ 50 w 160"/>
                <a:gd name="T23" fmla="*/ 122 h 130"/>
                <a:gd name="T24" fmla="*/ 36 w 160"/>
                <a:gd name="T25" fmla="*/ 116 h 130"/>
                <a:gd name="T26" fmla="*/ 24 w 160"/>
                <a:gd name="T27" fmla="*/ 106 h 130"/>
                <a:gd name="T28" fmla="*/ 14 w 160"/>
                <a:gd name="T29" fmla="*/ 96 h 130"/>
                <a:gd name="T30" fmla="*/ 6 w 160"/>
                <a:gd name="T31" fmla="*/ 84 h 130"/>
                <a:gd name="T32" fmla="*/ 2 w 160"/>
                <a:gd name="T33" fmla="*/ 72 h 130"/>
                <a:gd name="T34" fmla="*/ 0 w 160"/>
                <a:gd name="T35" fmla="*/ 60 h 130"/>
                <a:gd name="T36" fmla="*/ 2 w 160"/>
                <a:gd name="T37" fmla="*/ 46 h 130"/>
                <a:gd name="T38" fmla="*/ 2 w 160"/>
                <a:gd name="T39" fmla="*/ 46 h 130"/>
                <a:gd name="T40" fmla="*/ 6 w 160"/>
                <a:gd name="T41" fmla="*/ 34 h 130"/>
                <a:gd name="T42" fmla="*/ 14 w 160"/>
                <a:gd name="T43" fmla="*/ 24 h 130"/>
                <a:gd name="T44" fmla="*/ 24 w 160"/>
                <a:gd name="T45" fmla="*/ 14 h 130"/>
                <a:gd name="T46" fmla="*/ 36 w 160"/>
                <a:gd name="T47" fmla="*/ 8 h 130"/>
                <a:gd name="T48" fmla="*/ 50 w 160"/>
                <a:gd name="T49" fmla="*/ 2 h 130"/>
                <a:gd name="T50" fmla="*/ 64 w 160"/>
                <a:gd name="T51" fmla="*/ 0 h 130"/>
                <a:gd name="T52" fmla="*/ 80 w 160"/>
                <a:gd name="T53" fmla="*/ 0 h 130"/>
                <a:gd name="T54" fmla="*/ 96 w 160"/>
                <a:gd name="T55" fmla="*/ 2 h 130"/>
                <a:gd name="T56" fmla="*/ 96 w 160"/>
                <a:gd name="T57" fmla="*/ 2 h 130"/>
                <a:gd name="T58" fmla="*/ 112 w 160"/>
                <a:gd name="T59" fmla="*/ 8 h 130"/>
                <a:gd name="T60" fmla="*/ 126 w 160"/>
                <a:gd name="T61" fmla="*/ 16 h 130"/>
                <a:gd name="T62" fmla="*/ 138 w 160"/>
                <a:gd name="T63" fmla="*/ 24 h 130"/>
                <a:gd name="T64" fmla="*/ 148 w 160"/>
                <a:gd name="T65" fmla="*/ 34 h 130"/>
                <a:gd name="T66" fmla="*/ 154 w 160"/>
                <a:gd name="T67" fmla="*/ 46 h 130"/>
                <a:gd name="T68" fmla="*/ 160 w 160"/>
                <a:gd name="T69" fmla="*/ 58 h 130"/>
                <a:gd name="T70" fmla="*/ 160 w 160"/>
                <a:gd name="T71" fmla="*/ 72 h 130"/>
                <a:gd name="T72" fmla="*/ 160 w 160"/>
                <a:gd name="T73" fmla="*/ 84 h 130"/>
                <a:gd name="T74" fmla="*/ 160 w 160"/>
                <a:gd name="T75" fmla="*/ 84 h 13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60"/>
                <a:gd name="T115" fmla="*/ 0 h 130"/>
                <a:gd name="T116" fmla="*/ 160 w 160"/>
                <a:gd name="T117" fmla="*/ 130 h 13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60" h="130">
                  <a:moveTo>
                    <a:pt x="160" y="84"/>
                  </a:moveTo>
                  <a:lnTo>
                    <a:pt x="160" y="84"/>
                  </a:lnTo>
                  <a:lnTo>
                    <a:pt x="154" y="96"/>
                  </a:lnTo>
                  <a:lnTo>
                    <a:pt x="148" y="108"/>
                  </a:lnTo>
                  <a:lnTo>
                    <a:pt x="138" y="116"/>
                  </a:lnTo>
                  <a:lnTo>
                    <a:pt x="126" y="124"/>
                  </a:lnTo>
                  <a:lnTo>
                    <a:pt x="112" y="128"/>
                  </a:lnTo>
                  <a:lnTo>
                    <a:pt x="96" y="130"/>
                  </a:lnTo>
                  <a:lnTo>
                    <a:pt x="82" y="130"/>
                  </a:lnTo>
                  <a:lnTo>
                    <a:pt x="64" y="128"/>
                  </a:lnTo>
                  <a:lnTo>
                    <a:pt x="50" y="122"/>
                  </a:lnTo>
                  <a:lnTo>
                    <a:pt x="36" y="116"/>
                  </a:lnTo>
                  <a:lnTo>
                    <a:pt x="24" y="106"/>
                  </a:lnTo>
                  <a:lnTo>
                    <a:pt x="14" y="96"/>
                  </a:lnTo>
                  <a:lnTo>
                    <a:pt x="6" y="84"/>
                  </a:lnTo>
                  <a:lnTo>
                    <a:pt x="2" y="72"/>
                  </a:lnTo>
                  <a:lnTo>
                    <a:pt x="0" y="60"/>
                  </a:lnTo>
                  <a:lnTo>
                    <a:pt x="2" y="46"/>
                  </a:lnTo>
                  <a:lnTo>
                    <a:pt x="6" y="34"/>
                  </a:lnTo>
                  <a:lnTo>
                    <a:pt x="14" y="24"/>
                  </a:lnTo>
                  <a:lnTo>
                    <a:pt x="24" y="14"/>
                  </a:lnTo>
                  <a:lnTo>
                    <a:pt x="36" y="8"/>
                  </a:lnTo>
                  <a:lnTo>
                    <a:pt x="50" y="2"/>
                  </a:lnTo>
                  <a:lnTo>
                    <a:pt x="64" y="0"/>
                  </a:lnTo>
                  <a:lnTo>
                    <a:pt x="80" y="0"/>
                  </a:lnTo>
                  <a:lnTo>
                    <a:pt x="96" y="2"/>
                  </a:lnTo>
                  <a:lnTo>
                    <a:pt x="112" y="8"/>
                  </a:lnTo>
                  <a:lnTo>
                    <a:pt x="126" y="16"/>
                  </a:lnTo>
                  <a:lnTo>
                    <a:pt x="138" y="24"/>
                  </a:lnTo>
                  <a:lnTo>
                    <a:pt x="148" y="34"/>
                  </a:lnTo>
                  <a:lnTo>
                    <a:pt x="154" y="46"/>
                  </a:lnTo>
                  <a:lnTo>
                    <a:pt x="160" y="58"/>
                  </a:lnTo>
                  <a:lnTo>
                    <a:pt x="160" y="72"/>
                  </a:lnTo>
                  <a:lnTo>
                    <a:pt x="160" y="84"/>
                  </a:lnTo>
                  <a:close/>
                </a:path>
              </a:pathLst>
            </a:custGeom>
            <a:solidFill>
              <a:srgbClr val="FFEE8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6" name="Freeform 984">
              <a:extLst>
                <a:ext uri="{FF2B5EF4-FFF2-40B4-BE49-F238E27FC236}">
                  <a16:creationId xmlns:a16="http://schemas.microsoft.com/office/drawing/2014/main" id="{10395ABE-924D-4A5E-BD63-92902E82DC1B}"/>
                </a:ext>
              </a:extLst>
            </p:cNvPr>
            <p:cNvSpPr>
              <a:spLocks/>
            </p:cNvSpPr>
            <p:nvPr/>
          </p:nvSpPr>
          <p:spPr bwMode="auto">
            <a:xfrm>
              <a:off x="5016" y="1876"/>
              <a:ext cx="150" cy="122"/>
            </a:xfrm>
            <a:custGeom>
              <a:avLst/>
              <a:gdLst>
                <a:gd name="T0" fmla="*/ 148 w 150"/>
                <a:gd name="T1" fmla="*/ 78 h 122"/>
                <a:gd name="T2" fmla="*/ 148 w 150"/>
                <a:gd name="T3" fmla="*/ 78 h 122"/>
                <a:gd name="T4" fmla="*/ 144 w 150"/>
                <a:gd name="T5" fmla="*/ 90 h 122"/>
                <a:gd name="T6" fmla="*/ 136 w 150"/>
                <a:gd name="T7" fmla="*/ 100 h 122"/>
                <a:gd name="T8" fmla="*/ 128 w 150"/>
                <a:gd name="T9" fmla="*/ 108 h 122"/>
                <a:gd name="T10" fmla="*/ 116 w 150"/>
                <a:gd name="T11" fmla="*/ 114 h 122"/>
                <a:gd name="T12" fmla="*/ 104 w 150"/>
                <a:gd name="T13" fmla="*/ 118 h 122"/>
                <a:gd name="T14" fmla="*/ 90 w 150"/>
                <a:gd name="T15" fmla="*/ 122 h 122"/>
                <a:gd name="T16" fmla="*/ 76 w 150"/>
                <a:gd name="T17" fmla="*/ 122 h 122"/>
                <a:gd name="T18" fmla="*/ 60 w 150"/>
                <a:gd name="T19" fmla="*/ 118 h 122"/>
                <a:gd name="T20" fmla="*/ 60 w 150"/>
                <a:gd name="T21" fmla="*/ 118 h 122"/>
                <a:gd name="T22" fmla="*/ 46 w 150"/>
                <a:gd name="T23" fmla="*/ 114 h 122"/>
                <a:gd name="T24" fmla="*/ 32 w 150"/>
                <a:gd name="T25" fmla="*/ 108 h 122"/>
                <a:gd name="T26" fmla="*/ 22 w 150"/>
                <a:gd name="T27" fmla="*/ 98 h 122"/>
                <a:gd name="T28" fmla="*/ 12 w 150"/>
                <a:gd name="T29" fmla="*/ 90 h 122"/>
                <a:gd name="T30" fmla="*/ 6 w 150"/>
                <a:gd name="T31" fmla="*/ 78 h 122"/>
                <a:gd name="T32" fmla="*/ 2 w 150"/>
                <a:gd name="T33" fmla="*/ 66 h 122"/>
                <a:gd name="T34" fmla="*/ 0 w 150"/>
                <a:gd name="T35" fmla="*/ 54 h 122"/>
                <a:gd name="T36" fmla="*/ 2 w 150"/>
                <a:gd name="T37" fmla="*/ 42 h 122"/>
                <a:gd name="T38" fmla="*/ 2 w 150"/>
                <a:gd name="T39" fmla="*/ 42 h 122"/>
                <a:gd name="T40" fmla="*/ 6 w 150"/>
                <a:gd name="T41" fmla="*/ 32 h 122"/>
                <a:gd name="T42" fmla="*/ 12 w 150"/>
                <a:gd name="T43" fmla="*/ 22 h 122"/>
                <a:gd name="T44" fmla="*/ 22 w 150"/>
                <a:gd name="T45" fmla="*/ 12 h 122"/>
                <a:gd name="T46" fmla="*/ 34 w 150"/>
                <a:gd name="T47" fmla="*/ 6 h 122"/>
                <a:gd name="T48" fmla="*/ 46 w 150"/>
                <a:gd name="T49" fmla="*/ 2 h 122"/>
                <a:gd name="T50" fmla="*/ 60 w 150"/>
                <a:gd name="T51" fmla="*/ 0 h 122"/>
                <a:gd name="T52" fmla="*/ 74 w 150"/>
                <a:gd name="T53" fmla="*/ 0 h 122"/>
                <a:gd name="T54" fmla="*/ 90 w 150"/>
                <a:gd name="T55" fmla="*/ 2 h 122"/>
                <a:gd name="T56" fmla="*/ 90 w 150"/>
                <a:gd name="T57" fmla="*/ 2 h 122"/>
                <a:gd name="T58" fmla="*/ 104 w 150"/>
                <a:gd name="T59" fmla="*/ 6 h 122"/>
                <a:gd name="T60" fmla="*/ 116 w 150"/>
                <a:gd name="T61" fmla="*/ 14 h 122"/>
                <a:gd name="T62" fmla="*/ 128 w 150"/>
                <a:gd name="T63" fmla="*/ 22 h 122"/>
                <a:gd name="T64" fmla="*/ 138 w 150"/>
                <a:gd name="T65" fmla="*/ 32 h 122"/>
                <a:gd name="T66" fmla="*/ 144 w 150"/>
                <a:gd name="T67" fmla="*/ 42 h 122"/>
                <a:gd name="T68" fmla="*/ 148 w 150"/>
                <a:gd name="T69" fmla="*/ 54 h 122"/>
                <a:gd name="T70" fmla="*/ 150 w 150"/>
                <a:gd name="T71" fmla="*/ 66 h 122"/>
                <a:gd name="T72" fmla="*/ 148 w 150"/>
                <a:gd name="T73" fmla="*/ 78 h 122"/>
                <a:gd name="T74" fmla="*/ 148 w 150"/>
                <a:gd name="T75" fmla="*/ 78 h 12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50"/>
                <a:gd name="T115" fmla="*/ 0 h 122"/>
                <a:gd name="T116" fmla="*/ 150 w 150"/>
                <a:gd name="T117" fmla="*/ 122 h 12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50" h="122">
                  <a:moveTo>
                    <a:pt x="148" y="78"/>
                  </a:moveTo>
                  <a:lnTo>
                    <a:pt x="148" y="78"/>
                  </a:lnTo>
                  <a:lnTo>
                    <a:pt x="144" y="90"/>
                  </a:lnTo>
                  <a:lnTo>
                    <a:pt x="136" y="100"/>
                  </a:lnTo>
                  <a:lnTo>
                    <a:pt x="128" y="108"/>
                  </a:lnTo>
                  <a:lnTo>
                    <a:pt x="116" y="114"/>
                  </a:lnTo>
                  <a:lnTo>
                    <a:pt x="104" y="118"/>
                  </a:lnTo>
                  <a:lnTo>
                    <a:pt x="90" y="122"/>
                  </a:lnTo>
                  <a:lnTo>
                    <a:pt x="76" y="122"/>
                  </a:lnTo>
                  <a:lnTo>
                    <a:pt x="60" y="118"/>
                  </a:lnTo>
                  <a:lnTo>
                    <a:pt x="46" y="114"/>
                  </a:lnTo>
                  <a:lnTo>
                    <a:pt x="32" y="108"/>
                  </a:lnTo>
                  <a:lnTo>
                    <a:pt x="22" y="98"/>
                  </a:lnTo>
                  <a:lnTo>
                    <a:pt x="12" y="90"/>
                  </a:lnTo>
                  <a:lnTo>
                    <a:pt x="6" y="78"/>
                  </a:lnTo>
                  <a:lnTo>
                    <a:pt x="2" y="66"/>
                  </a:lnTo>
                  <a:lnTo>
                    <a:pt x="0" y="54"/>
                  </a:lnTo>
                  <a:lnTo>
                    <a:pt x="2" y="42"/>
                  </a:lnTo>
                  <a:lnTo>
                    <a:pt x="6" y="32"/>
                  </a:lnTo>
                  <a:lnTo>
                    <a:pt x="12" y="22"/>
                  </a:lnTo>
                  <a:lnTo>
                    <a:pt x="22" y="12"/>
                  </a:lnTo>
                  <a:lnTo>
                    <a:pt x="34" y="6"/>
                  </a:lnTo>
                  <a:lnTo>
                    <a:pt x="46" y="2"/>
                  </a:lnTo>
                  <a:lnTo>
                    <a:pt x="60" y="0"/>
                  </a:lnTo>
                  <a:lnTo>
                    <a:pt x="74" y="0"/>
                  </a:lnTo>
                  <a:lnTo>
                    <a:pt x="90" y="2"/>
                  </a:lnTo>
                  <a:lnTo>
                    <a:pt x="104" y="6"/>
                  </a:lnTo>
                  <a:lnTo>
                    <a:pt x="116" y="14"/>
                  </a:lnTo>
                  <a:lnTo>
                    <a:pt x="128" y="22"/>
                  </a:lnTo>
                  <a:lnTo>
                    <a:pt x="138" y="32"/>
                  </a:lnTo>
                  <a:lnTo>
                    <a:pt x="144" y="42"/>
                  </a:lnTo>
                  <a:lnTo>
                    <a:pt x="148" y="54"/>
                  </a:lnTo>
                  <a:lnTo>
                    <a:pt x="150" y="66"/>
                  </a:lnTo>
                  <a:lnTo>
                    <a:pt x="148" y="78"/>
                  </a:lnTo>
                  <a:close/>
                </a:path>
              </a:pathLst>
            </a:custGeom>
            <a:solidFill>
              <a:srgbClr val="FFE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7" name="Freeform 985">
              <a:extLst>
                <a:ext uri="{FF2B5EF4-FFF2-40B4-BE49-F238E27FC236}">
                  <a16:creationId xmlns:a16="http://schemas.microsoft.com/office/drawing/2014/main" id="{9E415E9C-BB5C-4640-9DD1-4AE86AD81E1F}"/>
                </a:ext>
              </a:extLst>
            </p:cNvPr>
            <p:cNvSpPr>
              <a:spLocks/>
            </p:cNvSpPr>
            <p:nvPr/>
          </p:nvSpPr>
          <p:spPr bwMode="auto">
            <a:xfrm>
              <a:off x="5022" y="1878"/>
              <a:ext cx="138" cy="114"/>
            </a:xfrm>
            <a:custGeom>
              <a:avLst/>
              <a:gdLst>
                <a:gd name="T0" fmla="*/ 138 w 138"/>
                <a:gd name="T1" fmla="*/ 74 h 114"/>
                <a:gd name="T2" fmla="*/ 138 w 138"/>
                <a:gd name="T3" fmla="*/ 74 h 114"/>
                <a:gd name="T4" fmla="*/ 134 w 138"/>
                <a:gd name="T5" fmla="*/ 84 h 114"/>
                <a:gd name="T6" fmla="*/ 126 w 138"/>
                <a:gd name="T7" fmla="*/ 94 h 114"/>
                <a:gd name="T8" fmla="*/ 118 w 138"/>
                <a:gd name="T9" fmla="*/ 102 h 114"/>
                <a:gd name="T10" fmla="*/ 108 w 138"/>
                <a:gd name="T11" fmla="*/ 108 h 114"/>
                <a:gd name="T12" fmla="*/ 96 w 138"/>
                <a:gd name="T13" fmla="*/ 112 h 114"/>
                <a:gd name="T14" fmla="*/ 84 w 138"/>
                <a:gd name="T15" fmla="*/ 114 h 114"/>
                <a:gd name="T16" fmla="*/ 70 w 138"/>
                <a:gd name="T17" fmla="*/ 114 h 114"/>
                <a:gd name="T18" fmla="*/ 56 w 138"/>
                <a:gd name="T19" fmla="*/ 112 h 114"/>
                <a:gd name="T20" fmla="*/ 56 w 138"/>
                <a:gd name="T21" fmla="*/ 112 h 114"/>
                <a:gd name="T22" fmla="*/ 42 w 138"/>
                <a:gd name="T23" fmla="*/ 108 h 114"/>
                <a:gd name="T24" fmla="*/ 30 w 138"/>
                <a:gd name="T25" fmla="*/ 102 h 114"/>
                <a:gd name="T26" fmla="*/ 20 w 138"/>
                <a:gd name="T27" fmla="*/ 94 h 114"/>
                <a:gd name="T28" fmla="*/ 12 w 138"/>
                <a:gd name="T29" fmla="*/ 84 h 114"/>
                <a:gd name="T30" fmla="*/ 6 w 138"/>
                <a:gd name="T31" fmla="*/ 74 h 114"/>
                <a:gd name="T32" fmla="*/ 2 w 138"/>
                <a:gd name="T33" fmla="*/ 64 h 114"/>
                <a:gd name="T34" fmla="*/ 0 w 138"/>
                <a:gd name="T35" fmla="*/ 52 h 114"/>
                <a:gd name="T36" fmla="*/ 2 w 138"/>
                <a:gd name="T37" fmla="*/ 40 h 114"/>
                <a:gd name="T38" fmla="*/ 2 w 138"/>
                <a:gd name="T39" fmla="*/ 40 h 114"/>
                <a:gd name="T40" fmla="*/ 6 w 138"/>
                <a:gd name="T41" fmla="*/ 30 h 114"/>
                <a:gd name="T42" fmla="*/ 12 w 138"/>
                <a:gd name="T43" fmla="*/ 22 h 114"/>
                <a:gd name="T44" fmla="*/ 20 w 138"/>
                <a:gd name="T45" fmla="*/ 14 h 114"/>
                <a:gd name="T46" fmla="*/ 30 w 138"/>
                <a:gd name="T47" fmla="*/ 8 h 114"/>
                <a:gd name="T48" fmla="*/ 42 w 138"/>
                <a:gd name="T49" fmla="*/ 4 h 114"/>
                <a:gd name="T50" fmla="*/ 56 w 138"/>
                <a:gd name="T51" fmla="*/ 2 h 114"/>
                <a:gd name="T52" fmla="*/ 68 w 138"/>
                <a:gd name="T53" fmla="*/ 0 h 114"/>
                <a:gd name="T54" fmla="*/ 82 w 138"/>
                <a:gd name="T55" fmla="*/ 4 h 114"/>
                <a:gd name="T56" fmla="*/ 82 w 138"/>
                <a:gd name="T57" fmla="*/ 4 h 114"/>
                <a:gd name="T58" fmla="*/ 96 w 138"/>
                <a:gd name="T59" fmla="*/ 8 h 114"/>
                <a:gd name="T60" fmla="*/ 108 w 138"/>
                <a:gd name="T61" fmla="*/ 14 h 114"/>
                <a:gd name="T62" fmla="*/ 118 w 138"/>
                <a:gd name="T63" fmla="*/ 22 h 114"/>
                <a:gd name="T64" fmla="*/ 128 w 138"/>
                <a:gd name="T65" fmla="*/ 30 h 114"/>
                <a:gd name="T66" fmla="*/ 134 w 138"/>
                <a:gd name="T67" fmla="*/ 40 h 114"/>
                <a:gd name="T68" fmla="*/ 138 w 138"/>
                <a:gd name="T69" fmla="*/ 52 h 114"/>
                <a:gd name="T70" fmla="*/ 138 w 138"/>
                <a:gd name="T71" fmla="*/ 62 h 114"/>
                <a:gd name="T72" fmla="*/ 138 w 138"/>
                <a:gd name="T73" fmla="*/ 74 h 114"/>
                <a:gd name="T74" fmla="*/ 138 w 138"/>
                <a:gd name="T75" fmla="*/ 74 h 11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38"/>
                <a:gd name="T115" fmla="*/ 0 h 114"/>
                <a:gd name="T116" fmla="*/ 138 w 138"/>
                <a:gd name="T117" fmla="*/ 114 h 11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38" h="114">
                  <a:moveTo>
                    <a:pt x="138" y="74"/>
                  </a:moveTo>
                  <a:lnTo>
                    <a:pt x="138" y="74"/>
                  </a:lnTo>
                  <a:lnTo>
                    <a:pt x="134" y="84"/>
                  </a:lnTo>
                  <a:lnTo>
                    <a:pt x="126" y="94"/>
                  </a:lnTo>
                  <a:lnTo>
                    <a:pt x="118" y="102"/>
                  </a:lnTo>
                  <a:lnTo>
                    <a:pt x="108" y="108"/>
                  </a:lnTo>
                  <a:lnTo>
                    <a:pt x="96" y="112"/>
                  </a:lnTo>
                  <a:lnTo>
                    <a:pt x="84" y="114"/>
                  </a:lnTo>
                  <a:lnTo>
                    <a:pt x="70" y="114"/>
                  </a:lnTo>
                  <a:lnTo>
                    <a:pt x="56" y="112"/>
                  </a:lnTo>
                  <a:lnTo>
                    <a:pt x="42" y="108"/>
                  </a:lnTo>
                  <a:lnTo>
                    <a:pt x="30" y="102"/>
                  </a:lnTo>
                  <a:lnTo>
                    <a:pt x="20" y="94"/>
                  </a:lnTo>
                  <a:lnTo>
                    <a:pt x="12" y="84"/>
                  </a:lnTo>
                  <a:lnTo>
                    <a:pt x="6" y="74"/>
                  </a:lnTo>
                  <a:lnTo>
                    <a:pt x="2" y="64"/>
                  </a:lnTo>
                  <a:lnTo>
                    <a:pt x="0" y="52"/>
                  </a:lnTo>
                  <a:lnTo>
                    <a:pt x="2" y="40"/>
                  </a:lnTo>
                  <a:lnTo>
                    <a:pt x="6" y="30"/>
                  </a:lnTo>
                  <a:lnTo>
                    <a:pt x="12" y="22"/>
                  </a:lnTo>
                  <a:lnTo>
                    <a:pt x="20" y="14"/>
                  </a:lnTo>
                  <a:lnTo>
                    <a:pt x="30" y="8"/>
                  </a:lnTo>
                  <a:lnTo>
                    <a:pt x="42" y="4"/>
                  </a:lnTo>
                  <a:lnTo>
                    <a:pt x="56" y="2"/>
                  </a:lnTo>
                  <a:lnTo>
                    <a:pt x="68" y="0"/>
                  </a:lnTo>
                  <a:lnTo>
                    <a:pt x="82" y="4"/>
                  </a:lnTo>
                  <a:lnTo>
                    <a:pt x="96" y="8"/>
                  </a:lnTo>
                  <a:lnTo>
                    <a:pt x="108" y="14"/>
                  </a:lnTo>
                  <a:lnTo>
                    <a:pt x="118" y="22"/>
                  </a:lnTo>
                  <a:lnTo>
                    <a:pt x="128" y="30"/>
                  </a:lnTo>
                  <a:lnTo>
                    <a:pt x="134" y="40"/>
                  </a:lnTo>
                  <a:lnTo>
                    <a:pt x="138" y="52"/>
                  </a:lnTo>
                  <a:lnTo>
                    <a:pt x="138" y="62"/>
                  </a:lnTo>
                  <a:lnTo>
                    <a:pt x="138" y="74"/>
                  </a:lnTo>
                  <a:close/>
                </a:path>
              </a:pathLst>
            </a:custGeom>
            <a:solidFill>
              <a:srgbClr val="FFF09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8" name="Freeform 986">
              <a:extLst>
                <a:ext uri="{FF2B5EF4-FFF2-40B4-BE49-F238E27FC236}">
                  <a16:creationId xmlns:a16="http://schemas.microsoft.com/office/drawing/2014/main" id="{DAA50EE5-FE7B-42BC-83B0-74FA22AD4F44}"/>
                </a:ext>
              </a:extLst>
            </p:cNvPr>
            <p:cNvSpPr>
              <a:spLocks/>
            </p:cNvSpPr>
            <p:nvPr/>
          </p:nvSpPr>
          <p:spPr bwMode="auto">
            <a:xfrm>
              <a:off x="5028" y="1882"/>
              <a:ext cx="128" cy="104"/>
            </a:xfrm>
            <a:custGeom>
              <a:avLst/>
              <a:gdLst>
                <a:gd name="T0" fmla="*/ 126 w 128"/>
                <a:gd name="T1" fmla="*/ 68 h 104"/>
                <a:gd name="T2" fmla="*/ 126 w 128"/>
                <a:gd name="T3" fmla="*/ 68 h 104"/>
                <a:gd name="T4" fmla="*/ 122 w 128"/>
                <a:gd name="T5" fmla="*/ 78 h 104"/>
                <a:gd name="T6" fmla="*/ 116 w 128"/>
                <a:gd name="T7" fmla="*/ 86 h 104"/>
                <a:gd name="T8" fmla="*/ 108 w 128"/>
                <a:gd name="T9" fmla="*/ 94 h 104"/>
                <a:gd name="T10" fmla="*/ 100 w 128"/>
                <a:gd name="T11" fmla="*/ 100 h 104"/>
                <a:gd name="T12" fmla="*/ 88 w 128"/>
                <a:gd name="T13" fmla="*/ 102 h 104"/>
                <a:gd name="T14" fmla="*/ 76 w 128"/>
                <a:gd name="T15" fmla="*/ 104 h 104"/>
                <a:gd name="T16" fmla="*/ 64 w 128"/>
                <a:gd name="T17" fmla="*/ 104 h 104"/>
                <a:gd name="T18" fmla="*/ 52 w 128"/>
                <a:gd name="T19" fmla="*/ 102 h 104"/>
                <a:gd name="T20" fmla="*/ 52 w 128"/>
                <a:gd name="T21" fmla="*/ 102 h 104"/>
                <a:gd name="T22" fmla="*/ 38 w 128"/>
                <a:gd name="T23" fmla="*/ 98 h 104"/>
                <a:gd name="T24" fmla="*/ 28 w 128"/>
                <a:gd name="T25" fmla="*/ 92 h 104"/>
                <a:gd name="T26" fmla="*/ 18 w 128"/>
                <a:gd name="T27" fmla="*/ 86 h 104"/>
                <a:gd name="T28" fmla="*/ 10 w 128"/>
                <a:gd name="T29" fmla="*/ 78 h 104"/>
                <a:gd name="T30" fmla="*/ 4 w 128"/>
                <a:gd name="T31" fmla="*/ 68 h 104"/>
                <a:gd name="T32" fmla="*/ 0 w 128"/>
                <a:gd name="T33" fmla="*/ 58 h 104"/>
                <a:gd name="T34" fmla="*/ 0 w 128"/>
                <a:gd name="T35" fmla="*/ 48 h 104"/>
                <a:gd name="T36" fmla="*/ 0 w 128"/>
                <a:gd name="T37" fmla="*/ 38 h 104"/>
                <a:gd name="T38" fmla="*/ 0 w 128"/>
                <a:gd name="T39" fmla="*/ 38 h 104"/>
                <a:gd name="T40" fmla="*/ 4 w 128"/>
                <a:gd name="T41" fmla="*/ 28 h 104"/>
                <a:gd name="T42" fmla="*/ 10 w 128"/>
                <a:gd name="T43" fmla="*/ 18 h 104"/>
                <a:gd name="T44" fmla="*/ 18 w 128"/>
                <a:gd name="T45" fmla="*/ 12 h 104"/>
                <a:gd name="T46" fmla="*/ 28 w 128"/>
                <a:gd name="T47" fmla="*/ 6 h 104"/>
                <a:gd name="T48" fmla="*/ 38 w 128"/>
                <a:gd name="T49" fmla="*/ 2 h 104"/>
                <a:gd name="T50" fmla="*/ 50 w 128"/>
                <a:gd name="T51" fmla="*/ 0 h 104"/>
                <a:gd name="T52" fmla="*/ 64 w 128"/>
                <a:gd name="T53" fmla="*/ 0 h 104"/>
                <a:gd name="T54" fmla="*/ 76 w 128"/>
                <a:gd name="T55" fmla="*/ 2 h 104"/>
                <a:gd name="T56" fmla="*/ 76 w 128"/>
                <a:gd name="T57" fmla="*/ 2 h 104"/>
                <a:gd name="T58" fmla="*/ 88 w 128"/>
                <a:gd name="T59" fmla="*/ 6 h 104"/>
                <a:gd name="T60" fmla="*/ 100 w 128"/>
                <a:gd name="T61" fmla="*/ 12 h 104"/>
                <a:gd name="T62" fmla="*/ 110 w 128"/>
                <a:gd name="T63" fmla="*/ 20 h 104"/>
                <a:gd name="T64" fmla="*/ 116 w 128"/>
                <a:gd name="T65" fmla="*/ 28 h 104"/>
                <a:gd name="T66" fmla="*/ 122 w 128"/>
                <a:gd name="T67" fmla="*/ 38 h 104"/>
                <a:gd name="T68" fmla="*/ 126 w 128"/>
                <a:gd name="T69" fmla="*/ 48 h 104"/>
                <a:gd name="T70" fmla="*/ 128 w 128"/>
                <a:gd name="T71" fmla="*/ 58 h 104"/>
                <a:gd name="T72" fmla="*/ 126 w 128"/>
                <a:gd name="T73" fmla="*/ 68 h 104"/>
                <a:gd name="T74" fmla="*/ 126 w 128"/>
                <a:gd name="T75" fmla="*/ 68 h 10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28"/>
                <a:gd name="T115" fmla="*/ 0 h 104"/>
                <a:gd name="T116" fmla="*/ 128 w 128"/>
                <a:gd name="T117" fmla="*/ 104 h 10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28" h="104">
                  <a:moveTo>
                    <a:pt x="126" y="68"/>
                  </a:moveTo>
                  <a:lnTo>
                    <a:pt x="126" y="68"/>
                  </a:lnTo>
                  <a:lnTo>
                    <a:pt x="122" y="78"/>
                  </a:lnTo>
                  <a:lnTo>
                    <a:pt x="116" y="86"/>
                  </a:lnTo>
                  <a:lnTo>
                    <a:pt x="108" y="94"/>
                  </a:lnTo>
                  <a:lnTo>
                    <a:pt x="100" y="100"/>
                  </a:lnTo>
                  <a:lnTo>
                    <a:pt x="88" y="102"/>
                  </a:lnTo>
                  <a:lnTo>
                    <a:pt x="76" y="104"/>
                  </a:lnTo>
                  <a:lnTo>
                    <a:pt x="64" y="104"/>
                  </a:lnTo>
                  <a:lnTo>
                    <a:pt x="52" y="102"/>
                  </a:lnTo>
                  <a:lnTo>
                    <a:pt x="38" y="98"/>
                  </a:lnTo>
                  <a:lnTo>
                    <a:pt x="28" y="92"/>
                  </a:lnTo>
                  <a:lnTo>
                    <a:pt x="18" y="86"/>
                  </a:lnTo>
                  <a:lnTo>
                    <a:pt x="10" y="78"/>
                  </a:lnTo>
                  <a:lnTo>
                    <a:pt x="4" y="68"/>
                  </a:lnTo>
                  <a:lnTo>
                    <a:pt x="0" y="58"/>
                  </a:lnTo>
                  <a:lnTo>
                    <a:pt x="0" y="48"/>
                  </a:lnTo>
                  <a:lnTo>
                    <a:pt x="0" y="38"/>
                  </a:lnTo>
                  <a:lnTo>
                    <a:pt x="4" y="28"/>
                  </a:lnTo>
                  <a:lnTo>
                    <a:pt x="10" y="18"/>
                  </a:lnTo>
                  <a:lnTo>
                    <a:pt x="18" y="12"/>
                  </a:lnTo>
                  <a:lnTo>
                    <a:pt x="28" y="6"/>
                  </a:lnTo>
                  <a:lnTo>
                    <a:pt x="38" y="2"/>
                  </a:lnTo>
                  <a:lnTo>
                    <a:pt x="50" y="0"/>
                  </a:lnTo>
                  <a:lnTo>
                    <a:pt x="64" y="0"/>
                  </a:lnTo>
                  <a:lnTo>
                    <a:pt x="76" y="2"/>
                  </a:lnTo>
                  <a:lnTo>
                    <a:pt x="88" y="6"/>
                  </a:lnTo>
                  <a:lnTo>
                    <a:pt x="100" y="12"/>
                  </a:lnTo>
                  <a:lnTo>
                    <a:pt x="110" y="20"/>
                  </a:lnTo>
                  <a:lnTo>
                    <a:pt x="116" y="28"/>
                  </a:lnTo>
                  <a:lnTo>
                    <a:pt x="122" y="38"/>
                  </a:lnTo>
                  <a:lnTo>
                    <a:pt x="126" y="48"/>
                  </a:lnTo>
                  <a:lnTo>
                    <a:pt x="128" y="58"/>
                  </a:lnTo>
                  <a:lnTo>
                    <a:pt x="126" y="68"/>
                  </a:lnTo>
                  <a:close/>
                </a:path>
              </a:pathLst>
            </a:custGeom>
            <a:solidFill>
              <a:srgbClr val="FFF19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9" name="Freeform 987">
              <a:extLst>
                <a:ext uri="{FF2B5EF4-FFF2-40B4-BE49-F238E27FC236}">
                  <a16:creationId xmlns:a16="http://schemas.microsoft.com/office/drawing/2014/main" id="{7CF95DE9-25B4-4CF2-9203-66A29F407BC6}"/>
                </a:ext>
              </a:extLst>
            </p:cNvPr>
            <p:cNvSpPr>
              <a:spLocks/>
            </p:cNvSpPr>
            <p:nvPr/>
          </p:nvSpPr>
          <p:spPr bwMode="auto">
            <a:xfrm>
              <a:off x="5034" y="1886"/>
              <a:ext cx="116" cy="96"/>
            </a:xfrm>
            <a:custGeom>
              <a:avLst/>
              <a:gdLst>
                <a:gd name="T0" fmla="*/ 116 w 116"/>
                <a:gd name="T1" fmla="*/ 62 h 96"/>
                <a:gd name="T2" fmla="*/ 116 w 116"/>
                <a:gd name="T3" fmla="*/ 62 h 96"/>
                <a:gd name="T4" fmla="*/ 112 w 116"/>
                <a:gd name="T5" fmla="*/ 70 h 96"/>
                <a:gd name="T6" fmla="*/ 106 w 116"/>
                <a:gd name="T7" fmla="*/ 78 h 96"/>
                <a:gd name="T8" fmla="*/ 100 w 116"/>
                <a:gd name="T9" fmla="*/ 86 h 96"/>
                <a:gd name="T10" fmla="*/ 90 w 116"/>
                <a:gd name="T11" fmla="*/ 90 h 96"/>
                <a:gd name="T12" fmla="*/ 80 w 116"/>
                <a:gd name="T13" fmla="*/ 94 h 96"/>
                <a:gd name="T14" fmla="*/ 70 w 116"/>
                <a:gd name="T15" fmla="*/ 96 h 96"/>
                <a:gd name="T16" fmla="*/ 58 w 116"/>
                <a:gd name="T17" fmla="*/ 96 h 96"/>
                <a:gd name="T18" fmla="*/ 46 w 116"/>
                <a:gd name="T19" fmla="*/ 94 h 96"/>
                <a:gd name="T20" fmla="*/ 46 w 116"/>
                <a:gd name="T21" fmla="*/ 94 h 96"/>
                <a:gd name="T22" fmla="*/ 36 w 116"/>
                <a:gd name="T23" fmla="*/ 90 h 96"/>
                <a:gd name="T24" fmla="*/ 24 w 116"/>
                <a:gd name="T25" fmla="*/ 84 h 96"/>
                <a:gd name="T26" fmla="*/ 16 w 116"/>
                <a:gd name="T27" fmla="*/ 78 h 96"/>
                <a:gd name="T28" fmla="*/ 10 w 116"/>
                <a:gd name="T29" fmla="*/ 70 h 96"/>
                <a:gd name="T30" fmla="*/ 4 w 116"/>
                <a:gd name="T31" fmla="*/ 62 h 96"/>
                <a:gd name="T32" fmla="*/ 0 w 116"/>
                <a:gd name="T33" fmla="*/ 52 h 96"/>
                <a:gd name="T34" fmla="*/ 0 w 116"/>
                <a:gd name="T35" fmla="*/ 44 h 96"/>
                <a:gd name="T36" fmla="*/ 0 w 116"/>
                <a:gd name="T37" fmla="*/ 34 h 96"/>
                <a:gd name="T38" fmla="*/ 0 w 116"/>
                <a:gd name="T39" fmla="*/ 34 h 96"/>
                <a:gd name="T40" fmla="*/ 4 w 116"/>
                <a:gd name="T41" fmla="*/ 24 h 96"/>
                <a:gd name="T42" fmla="*/ 10 w 116"/>
                <a:gd name="T43" fmla="*/ 16 h 96"/>
                <a:gd name="T44" fmla="*/ 16 w 116"/>
                <a:gd name="T45" fmla="*/ 10 h 96"/>
                <a:gd name="T46" fmla="*/ 26 w 116"/>
                <a:gd name="T47" fmla="*/ 6 h 96"/>
                <a:gd name="T48" fmla="*/ 36 w 116"/>
                <a:gd name="T49" fmla="*/ 2 h 96"/>
                <a:gd name="T50" fmla="*/ 46 w 116"/>
                <a:gd name="T51" fmla="*/ 0 h 96"/>
                <a:gd name="T52" fmla="*/ 58 w 116"/>
                <a:gd name="T53" fmla="*/ 0 h 96"/>
                <a:gd name="T54" fmla="*/ 70 w 116"/>
                <a:gd name="T55" fmla="*/ 2 h 96"/>
                <a:gd name="T56" fmla="*/ 70 w 116"/>
                <a:gd name="T57" fmla="*/ 2 h 96"/>
                <a:gd name="T58" fmla="*/ 80 w 116"/>
                <a:gd name="T59" fmla="*/ 6 h 96"/>
                <a:gd name="T60" fmla="*/ 90 w 116"/>
                <a:gd name="T61" fmla="*/ 10 h 96"/>
                <a:gd name="T62" fmla="*/ 100 w 116"/>
                <a:gd name="T63" fmla="*/ 18 h 96"/>
                <a:gd name="T64" fmla="*/ 106 w 116"/>
                <a:gd name="T65" fmla="*/ 26 h 96"/>
                <a:gd name="T66" fmla="*/ 112 w 116"/>
                <a:gd name="T67" fmla="*/ 34 h 96"/>
                <a:gd name="T68" fmla="*/ 116 w 116"/>
                <a:gd name="T69" fmla="*/ 42 h 96"/>
                <a:gd name="T70" fmla="*/ 116 w 116"/>
                <a:gd name="T71" fmla="*/ 52 h 96"/>
                <a:gd name="T72" fmla="*/ 116 w 116"/>
                <a:gd name="T73" fmla="*/ 62 h 96"/>
                <a:gd name="T74" fmla="*/ 116 w 116"/>
                <a:gd name="T75" fmla="*/ 62 h 9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16"/>
                <a:gd name="T115" fmla="*/ 0 h 96"/>
                <a:gd name="T116" fmla="*/ 116 w 116"/>
                <a:gd name="T117" fmla="*/ 96 h 9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16" h="96">
                  <a:moveTo>
                    <a:pt x="116" y="62"/>
                  </a:moveTo>
                  <a:lnTo>
                    <a:pt x="116" y="62"/>
                  </a:lnTo>
                  <a:lnTo>
                    <a:pt x="112" y="70"/>
                  </a:lnTo>
                  <a:lnTo>
                    <a:pt x="106" y="78"/>
                  </a:lnTo>
                  <a:lnTo>
                    <a:pt x="100" y="86"/>
                  </a:lnTo>
                  <a:lnTo>
                    <a:pt x="90" y="90"/>
                  </a:lnTo>
                  <a:lnTo>
                    <a:pt x="80" y="94"/>
                  </a:lnTo>
                  <a:lnTo>
                    <a:pt x="70" y="96"/>
                  </a:lnTo>
                  <a:lnTo>
                    <a:pt x="58" y="96"/>
                  </a:lnTo>
                  <a:lnTo>
                    <a:pt x="46" y="94"/>
                  </a:lnTo>
                  <a:lnTo>
                    <a:pt x="36" y="90"/>
                  </a:lnTo>
                  <a:lnTo>
                    <a:pt x="24" y="84"/>
                  </a:lnTo>
                  <a:lnTo>
                    <a:pt x="16" y="78"/>
                  </a:lnTo>
                  <a:lnTo>
                    <a:pt x="10" y="70"/>
                  </a:lnTo>
                  <a:lnTo>
                    <a:pt x="4" y="62"/>
                  </a:lnTo>
                  <a:lnTo>
                    <a:pt x="0" y="52"/>
                  </a:lnTo>
                  <a:lnTo>
                    <a:pt x="0" y="44"/>
                  </a:lnTo>
                  <a:lnTo>
                    <a:pt x="0" y="34"/>
                  </a:lnTo>
                  <a:lnTo>
                    <a:pt x="4" y="24"/>
                  </a:lnTo>
                  <a:lnTo>
                    <a:pt x="10" y="16"/>
                  </a:lnTo>
                  <a:lnTo>
                    <a:pt x="16" y="10"/>
                  </a:lnTo>
                  <a:lnTo>
                    <a:pt x="26" y="6"/>
                  </a:lnTo>
                  <a:lnTo>
                    <a:pt x="36" y="2"/>
                  </a:lnTo>
                  <a:lnTo>
                    <a:pt x="46" y="0"/>
                  </a:lnTo>
                  <a:lnTo>
                    <a:pt x="58" y="0"/>
                  </a:lnTo>
                  <a:lnTo>
                    <a:pt x="70" y="2"/>
                  </a:lnTo>
                  <a:lnTo>
                    <a:pt x="80" y="6"/>
                  </a:lnTo>
                  <a:lnTo>
                    <a:pt x="90" y="10"/>
                  </a:lnTo>
                  <a:lnTo>
                    <a:pt x="100" y="18"/>
                  </a:lnTo>
                  <a:lnTo>
                    <a:pt x="106" y="26"/>
                  </a:lnTo>
                  <a:lnTo>
                    <a:pt x="112" y="34"/>
                  </a:lnTo>
                  <a:lnTo>
                    <a:pt x="116" y="42"/>
                  </a:lnTo>
                  <a:lnTo>
                    <a:pt x="116" y="52"/>
                  </a:lnTo>
                  <a:lnTo>
                    <a:pt x="116" y="62"/>
                  </a:lnTo>
                  <a:close/>
                </a:path>
              </a:pathLst>
            </a:custGeom>
            <a:solidFill>
              <a:srgbClr val="FFF1A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0" name="Freeform 988">
              <a:extLst>
                <a:ext uri="{FF2B5EF4-FFF2-40B4-BE49-F238E27FC236}">
                  <a16:creationId xmlns:a16="http://schemas.microsoft.com/office/drawing/2014/main" id="{07D6199F-8335-4264-8130-4BD1D4184C52}"/>
                </a:ext>
              </a:extLst>
            </p:cNvPr>
            <p:cNvSpPr>
              <a:spLocks/>
            </p:cNvSpPr>
            <p:nvPr/>
          </p:nvSpPr>
          <p:spPr bwMode="auto">
            <a:xfrm>
              <a:off x="5038" y="1890"/>
              <a:ext cx="108" cy="86"/>
            </a:xfrm>
            <a:custGeom>
              <a:avLst/>
              <a:gdLst>
                <a:gd name="T0" fmla="*/ 106 w 108"/>
                <a:gd name="T1" fmla="*/ 56 h 86"/>
                <a:gd name="T2" fmla="*/ 106 w 108"/>
                <a:gd name="T3" fmla="*/ 56 h 86"/>
                <a:gd name="T4" fmla="*/ 104 w 108"/>
                <a:gd name="T5" fmla="*/ 64 h 86"/>
                <a:gd name="T6" fmla="*/ 98 w 108"/>
                <a:gd name="T7" fmla="*/ 72 h 86"/>
                <a:gd name="T8" fmla="*/ 92 w 108"/>
                <a:gd name="T9" fmla="*/ 76 h 86"/>
                <a:gd name="T10" fmla="*/ 84 w 108"/>
                <a:gd name="T11" fmla="*/ 82 h 86"/>
                <a:gd name="T12" fmla="*/ 74 w 108"/>
                <a:gd name="T13" fmla="*/ 84 h 86"/>
                <a:gd name="T14" fmla="*/ 66 w 108"/>
                <a:gd name="T15" fmla="*/ 86 h 86"/>
                <a:gd name="T16" fmla="*/ 54 w 108"/>
                <a:gd name="T17" fmla="*/ 86 h 86"/>
                <a:gd name="T18" fmla="*/ 44 w 108"/>
                <a:gd name="T19" fmla="*/ 84 h 86"/>
                <a:gd name="T20" fmla="*/ 44 w 108"/>
                <a:gd name="T21" fmla="*/ 84 h 86"/>
                <a:gd name="T22" fmla="*/ 34 w 108"/>
                <a:gd name="T23" fmla="*/ 82 h 86"/>
                <a:gd name="T24" fmla="*/ 24 w 108"/>
                <a:gd name="T25" fmla="*/ 76 h 86"/>
                <a:gd name="T26" fmla="*/ 16 w 108"/>
                <a:gd name="T27" fmla="*/ 70 h 86"/>
                <a:gd name="T28" fmla="*/ 10 w 108"/>
                <a:gd name="T29" fmla="*/ 64 h 86"/>
                <a:gd name="T30" fmla="*/ 4 w 108"/>
                <a:gd name="T31" fmla="*/ 56 h 86"/>
                <a:gd name="T32" fmla="*/ 2 w 108"/>
                <a:gd name="T33" fmla="*/ 48 h 86"/>
                <a:gd name="T34" fmla="*/ 0 w 108"/>
                <a:gd name="T35" fmla="*/ 38 h 86"/>
                <a:gd name="T36" fmla="*/ 2 w 108"/>
                <a:gd name="T37" fmla="*/ 30 h 86"/>
                <a:gd name="T38" fmla="*/ 2 w 108"/>
                <a:gd name="T39" fmla="*/ 30 h 86"/>
                <a:gd name="T40" fmla="*/ 4 w 108"/>
                <a:gd name="T41" fmla="*/ 22 h 86"/>
                <a:gd name="T42" fmla="*/ 10 w 108"/>
                <a:gd name="T43" fmla="*/ 14 h 86"/>
                <a:gd name="T44" fmla="*/ 16 w 108"/>
                <a:gd name="T45" fmla="*/ 8 h 86"/>
                <a:gd name="T46" fmla="*/ 24 w 108"/>
                <a:gd name="T47" fmla="*/ 4 h 86"/>
                <a:gd name="T48" fmla="*/ 34 w 108"/>
                <a:gd name="T49" fmla="*/ 2 h 86"/>
                <a:gd name="T50" fmla="*/ 44 w 108"/>
                <a:gd name="T51" fmla="*/ 0 h 86"/>
                <a:gd name="T52" fmla="*/ 54 w 108"/>
                <a:gd name="T53" fmla="*/ 0 h 86"/>
                <a:gd name="T54" fmla="*/ 64 w 108"/>
                <a:gd name="T55" fmla="*/ 2 h 86"/>
                <a:gd name="T56" fmla="*/ 64 w 108"/>
                <a:gd name="T57" fmla="*/ 2 h 86"/>
                <a:gd name="T58" fmla="*/ 76 w 108"/>
                <a:gd name="T59" fmla="*/ 4 h 86"/>
                <a:gd name="T60" fmla="*/ 84 w 108"/>
                <a:gd name="T61" fmla="*/ 10 h 86"/>
                <a:gd name="T62" fmla="*/ 92 w 108"/>
                <a:gd name="T63" fmla="*/ 16 h 86"/>
                <a:gd name="T64" fmla="*/ 98 w 108"/>
                <a:gd name="T65" fmla="*/ 22 h 86"/>
                <a:gd name="T66" fmla="*/ 104 w 108"/>
                <a:gd name="T67" fmla="*/ 30 h 86"/>
                <a:gd name="T68" fmla="*/ 106 w 108"/>
                <a:gd name="T69" fmla="*/ 38 h 86"/>
                <a:gd name="T70" fmla="*/ 108 w 108"/>
                <a:gd name="T71" fmla="*/ 48 h 86"/>
                <a:gd name="T72" fmla="*/ 106 w 108"/>
                <a:gd name="T73" fmla="*/ 56 h 86"/>
                <a:gd name="T74" fmla="*/ 106 w 108"/>
                <a:gd name="T75" fmla="*/ 56 h 8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08"/>
                <a:gd name="T115" fmla="*/ 0 h 86"/>
                <a:gd name="T116" fmla="*/ 108 w 108"/>
                <a:gd name="T117" fmla="*/ 86 h 8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08" h="86">
                  <a:moveTo>
                    <a:pt x="106" y="56"/>
                  </a:moveTo>
                  <a:lnTo>
                    <a:pt x="106" y="56"/>
                  </a:lnTo>
                  <a:lnTo>
                    <a:pt x="104" y="64"/>
                  </a:lnTo>
                  <a:lnTo>
                    <a:pt x="98" y="72"/>
                  </a:lnTo>
                  <a:lnTo>
                    <a:pt x="92" y="76"/>
                  </a:lnTo>
                  <a:lnTo>
                    <a:pt x="84" y="82"/>
                  </a:lnTo>
                  <a:lnTo>
                    <a:pt x="74" y="84"/>
                  </a:lnTo>
                  <a:lnTo>
                    <a:pt x="66" y="86"/>
                  </a:lnTo>
                  <a:lnTo>
                    <a:pt x="54" y="86"/>
                  </a:lnTo>
                  <a:lnTo>
                    <a:pt x="44" y="84"/>
                  </a:lnTo>
                  <a:lnTo>
                    <a:pt x="34" y="82"/>
                  </a:lnTo>
                  <a:lnTo>
                    <a:pt x="24" y="76"/>
                  </a:lnTo>
                  <a:lnTo>
                    <a:pt x="16" y="70"/>
                  </a:lnTo>
                  <a:lnTo>
                    <a:pt x="10" y="64"/>
                  </a:lnTo>
                  <a:lnTo>
                    <a:pt x="4" y="56"/>
                  </a:lnTo>
                  <a:lnTo>
                    <a:pt x="2" y="48"/>
                  </a:lnTo>
                  <a:lnTo>
                    <a:pt x="0" y="38"/>
                  </a:lnTo>
                  <a:lnTo>
                    <a:pt x="2" y="30"/>
                  </a:lnTo>
                  <a:lnTo>
                    <a:pt x="4" y="22"/>
                  </a:lnTo>
                  <a:lnTo>
                    <a:pt x="10" y="14"/>
                  </a:lnTo>
                  <a:lnTo>
                    <a:pt x="16" y="8"/>
                  </a:lnTo>
                  <a:lnTo>
                    <a:pt x="24" y="4"/>
                  </a:lnTo>
                  <a:lnTo>
                    <a:pt x="34" y="2"/>
                  </a:lnTo>
                  <a:lnTo>
                    <a:pt x="44" y="0"/>
                  </a:lnTo>
                  <a:lnTo>
                    <a:pt x="54" y="0"/>
                  </a:lnTo>
                  <a:lnTo>
                    <a:pt x="64" y="2"/>
                  </a:lnTo>
                  <a:lnTo>
                    <a:pt x="76" y="4"/>
                  </a:lnTo>
                  <a:lnTo>
                    <a:pt x="84" y="10"/>
                  </a:lnTo>
                  <a:lnTo>
                    <a:pt x="92" y="16"/>
                  </a:lnTo>
                  <a:lnTo>
                    <a:pt x="98" y="22"/>
                  </a:lnTo>
                  <a:lnTo>
                    <a:pt x="104" y="30"/>
                  </a:lnTo>
                  <a:lnTo>
                    <a:pt x="106" y="38"/>
                  </a:lnTo>
                  <a:lnTo>
                    <a:pt x="108" y="48"/>
                  </a:lnTo>
                  <a:lnTo>
                    <a:pt x="106" y="56"/>
                  </a:lnTo>
                  <a:close/>
                </a:path>
              </a:pathLst>
            </a:custGeom>
            <a:solidFill>
              <a:srgbClr val="FFF2A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1" name="Freeform 989">
              <a:extLst>
                <a:ext uri="{FF2B5EF4-FFF2-40B4-BE49-F238E27FC236}">
                  <a16:creationId xmlns:a16="http://schemas.microsoft.com/office/drawing/2014/main" id="{25F33DCF-35D8-454C-98FC-0902D830C036}"/>
                </a:ext>
              </a:extLst>
            </p:cNvPr>
            <p:cNvSpPr>
              <a:spLocks/>
            </p:cNvSpPr>
            <p:nvPr/>
          </p:nvSpPr>
          <p:spPr bwMode="auto">
            <a:xfrm>
              <a:off x="5044" y="1892"/>
              <a:ext cx="96" cy="80"/>
            </a:xfrm>
            <a:custGeom>
              <a:avLst/>
              <a:gdLst>
                <a:gd name="T0" fmla="*/ 96 w 96"/>
                <a:gd name="T1" fmla="*/ 52 h 80"/>
                <a:gd name="T2" fmla="*/ 96 w 96"/>
                <a:gd name="T3" fmla="*/ 52 h 80"/>
                <a:gd name="T4" fmla="*/ 92 w 96"/>
                <a:gd name="T5" fmla="*/ 58 h 80"/>
                <a:gd name="T6" fmla="*/ 88 w 96"/>
                <a:gd name="T7" fmla="*/ 66 h 80"/>
                <a:gd name="T8" fmla="*/ 82 w 96"/>
                <a:gd name="T9" fmla="*/ 70 h 80"/>
                <a:gd name="T10" fmla="*/ 76 w 96"/>
                <a:gd name="T11" fmla="*/ 74 h 80"/>
                <a:gd name="T12" fmla="*/ 68 w 96"/>
                <a:gd name="T13" fmla="*/ 78 h 80"/>
                <a:gd name="T14" fmla="*/ 58 w 96"/>
                <a:gd name="T15" fmla="*/ 80 h 80"/>
                <a:gd name="T16" fmla="*/ 48 w 96"/>
                <a:gd name="T17" fmla="*/ 80 h 80"/>
                <a:gd name="T18" fmla="*/ 40 w 96"/>
                <a:gd name="T19" fmla="*/ 78 h 80"/>
                <a:gd name="T20" fmla="*/ 40 w 96"/>
                <a:gd name="T21" fmla="*/ 78 h 80"/>
                <a:gd name="T22" fmla="*/ 30 w 96"/>
                <a:gd name="T23" fmla="*/ 74 h 80"/>
                <a:gd name="T24" fmla="*/ 22 w 96"/>
                <a:gd name="T25" fmla="*/ 70 h 80"/>
                <a:gd name="T26" fmla="*/ 14 w 96"/>
                <a:gd name="T27" fmla="*/ 64 h 80"/>
                <a:gd name="T28" fmla="*/ 8 w 96"/>
                <a:gd name="T29" fmla="*/ 58 h 80"/>
                <a:gd name="T30" fmla="*/ 4 w 96"/>
                <a:gd name="T31" fmla="*/ 52 h 80"/>
                <a:gd name="T32" fmla="*/ 2 w 96"/>
                <a:gd name="T33" fmla="*/ 44 h 80"/>
                <a:gd name="T34" fmla="*/ 0 w 96"/>
                <a:gd name="T35" fmla="*/ 36 h 80"/>
                <a:gd name="T36" fmla="*/ 2 w 96"/>
                <a:gd name="T37" fmla="*/ 28 h 80"/>
                <a:gd name="T38" fmla="*/ 2 w 96"/>
                <a:gd name="T39" fmla="*/ 28 h 80"/>
                <a:gd name="T40" fmla="*/ 4 w 96"/>
                <a:gd name="T41" fmla="*/ 22 h 80"/>
                <a:gd name="T42" fmla="*/ 8 w 96"/>
                <a:gd name="T43" fmla="*/ 14 h 80"/>
                <a:gd name="T44" fmla="*/ 14 w 96"/>
                <a:gd name="T45" fmla="*/ 10 h 80"/>
                <a:gd name="T46" fmla="*/ 22 w 96"/>
                <a:gd name="T47" fmla="*/ 6 h 80"/>
                <a:gd name="T48" fmla="*/ 30 w 96"/>
                <a:gd name="T49" fmla="*/ 2 h 80"/>
                <a:gd name="T50" fmla="*/ 38 w 96"/>
                <a:gd name="T51" fmla="*/ 0 h 80"/>
                <a:gd name="T52" fmla="*/ 48 w 96"/>
                <a:gd name="T53" fmla="*/ 0 h 80"/>
                <a:gd name="T54" fmla="*/ 58 w 96"/>
                <a:gd name="T55" fmla="*/ 2 h 80"/>
                <a:gd name="T56" fmla="*/ 58 w 96"/>
                <a:gd name="T57" fmla="*/ 2 h 80"/>
                <a:gd name="T58" fmla="*/ 68 w 96"/>
                <a:gd name="T59" fmla="*/ 6 h 80"/>
                <a:gd name="T60" fmla="*/ 76 w 96"/>
                <a:gd name="T61" fmla="*/ 10 h 80"/>
                <a:gd name="T62" fmla="*/ 82 w 96"/>
                <a:gd name="T63" fmla="*/ 16 h 80"/>
                <a:gd name="T64" fmla="*/ 88 w 96"/>
                <a:gd name="T65" fmla="*/ 22 h 80"/>
                <a:gd name="T66" fmla="*/ 92 w 96"/>
                <a:gd name="T67" fmla="*/ 28 h 80"/>
                <a:gd name="T68" fmla="*/ 96 w 96"/>
                <a:gd name="T69" fmla="*/ 36 h 80"/>
                <a:gd name="T70" fmla="*/ 96 w 96"/>
                <a:gd name="T71" fmla="*/ 44 h 80"/>
                <a:gd name="T72" fmla="*/ 96 w 96"/>
                <a:gd name="T73" fmla="*/ 52 h 80"/>
                <a:gd name="T74" fmla="*/ 96 w 96"/>
                <a:gd name="T75" fmla="*/ 52 h 8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6"/>
                <a:gd name="T115" fmla="*/ 0 h 80"/>
                <a:gd name="T116" fmla="*/ 96 w 96"/>
                <a:gd name="T117" fmla="*/ 80 h 8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6" h="80">
                  <a:moveTo>
                    <a:pt x="96" y="52"/>
                  </a:moveTo>
                  <a:lnTo>
                    <a:pt x="96" y="52"/>
                  </a:lnTo>
                  <a:lnTo>
                    <a:pt x="92" y="58"/>
                  </a:lnTo>
                  <a:lnTo>
                    <a:pt x="88" y="66"/>
                  </a:lnTo>
                  <a:lnTo>
                    <a:pt x="82" y="70"/>
                  </a:lnTo>
                  <a:lnTo>
                    <a:pt x="76" y="74"/>
                  </a:lnTo>
                  <a:lnTo>
                    <a:pt x="68" y="78"/>
                  </a:lnTo>
                  <a:lnTo>
                    <a:pt x="58" y="80"/>
                  </a:lnTo>
                  <a:lnTo>
                    <a:pt x="48" y="80"/>
                  </a:lnTo>
                  <a:lnTo>
                    <a:pt x="40" y="78"/>
                  </a:lnTo>
                  <a:lnTo>
                    <a:pt x="30" y="74"/>
                  </a:lnTo>
                  <a:lnTo>
                    <a:pt x="22" y="70"/>
                  </a:lnTo>
                  <a:lnTo>
                    <a:pt x="14" y="64"/>
                  </a:lnTo>
                  <a:lnTo>
                    <a:pt x="8" y="58"/>
                  </a:lnTo>
                  <a:lnTo>
                    <a:pt x="4" y="52"/>
                  </a:lnTo>
                  <a:lnTo>
                    <a:pt x="2" y="44"/>
                  </a:lnTo>
                  <a:lnTo>
                    <a:pt x="0" y="36"/>
                  </a:lnTo>
                  <a:lnTo>
                    <a:pt x="2" y="28"/>
                  </a:lnTo>
                  <a:lnTo>
                    <a:pt x="4" y="22"/>
                  </a:lnTo>
                  <a:lnTo>
                    <a:pt x="8" y="14"/>
                  </a:lnTo>
                  <a:lnTo>
                    <a:pt x="14" y="10"/>
                  </a:lnTo>
                  <a:lnTo>
                    <a:pt x="22" y="6"/>
                  </a:lnTo>
                  <a:lnTo>
                    <a:pt x="30" y="2"/>
                  </a:lnTo>
                  <a:lnTo>
                    <a:pt x="38" y="0"/>
                  </a:lnTo>
                  <a:lnTo>
                    <a:pt x="48" y="0"/>
                  </a:lnTo>
                  <a:lnTo>
                    <a:pt x="58" y="2"/>
                  </a:lnTo>
                  <a:lnTo>
                    <a:pt x="68" y="6"/>
                  </a:lnTo>
                  <a:lnTo>
                    <a:pt x="76" y="10"/>
                  </a:lnTo>
                  <a:lnTo>
                    <a:pt x="82" y="16"/>
                  </a:lnTo>
                  <a:lnTo>
                    <a:pt x="88" y="22"/>
                  </a:lnTo>
                  <a:lnTo>
                    <a:pt x="92" y="28"/>
                  </a:lnTo>
                  <a:lnTo>
                    <a:pt x="96" y="36"/>
                  </a:lnTo>
                  <a:lnTo>
                    <a:pt x="96" y="44"/>
                  </a:lnTo>
                  <a:lnTo>
                    <a:pt x="96" y="52"/>
                  </a:lnTo>
                  <a:close/>
                </a:path>
              </a:pathLst>
            </a:custGeom>
            <a:solidFill>
              <a:srgbClr val="FDF3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2" name="Freeform 990">
              <a:extLst>
                <a:ext uri="{FF2B5EF4-FFF2-40B4-BE49-F238E27FC236}">
                  <a16:creationId xmlns:a16="http://schemas.microsoft.com/office/drawing/2014/main" id="{FA4BB497-ED69-4293-821C-0A21C5F906CA}"/>
                </a:ext>
              </a:extLst>
            </p:cNvPr>
            <p:cNvSpPr>
              <a:spLocks/>
            </p:cNvSpPr>
            <p:nvPr/>
          </p:nvSpPr>
          <p:spPr bwMode="auto">
            <a:xfrm>
              <a:off x="5050" y="1896"/>
              <a:ext cx="86" cy="70"/>
            </a:xfrm>
            <a:custGeom>
              <a:avLst/>
              <a:gdLst>
                <a:gd name="T0" fmla="*/ 84 w 86"/>
                <a:gd name="T1" fmla="*/ 46 h 70"/>
                <a:gd name="T2" fmla="*/ 84 w 86"/>
                <a:gd name="T3" fmla="*/ 46 h 70"/>
                <a:gd name="T4" fmla="*/ 82 w 86"/>
                <a:gd name="T5" fmla="*/ 52 h 70"/>
                <a:gd name="T6" fmla="*/ 78 w 86"/>
                <a:gd name="T7" fmla="*/ 58 h 70"/>
                <a:gd name="T8" fmla="*/ 74 w 86"/>
                <a:gd name="T9" fmla="*/ 62 h 70"/>
                <a:gd name="T10" fmla="*/ 66 w 86"/>
                <a:gd name="T11" fmla="*/ 66 h 70"/>
                <a:gd name="T12" fmla="*/ 60 w 86"/>
                <a:gd name="T13" fmla="*/ 68 h 70"/>
                <a:gd name="T14" fmla="*/ 52 w 86"/>
                <a:gd name="T15" fmla="*/ 70 h 70"/>
                <a:gd name="T16" fmla="*/ 44 w 86"/>
                <a:gd name="T17" fmla="*/ 70 h 70"/>
                <a:gd name="T18" fmla="*/ 34 w 86"/>
                <a:gd name="T19" fmla="*/ 68 h 70"/>
                <a:gd name="T20" fmla="*/ 34 w 86"/>
                <a:gd name="T21" fmla="*/ 68 h 70"/>
                <a:gd name="T22" fmla="*/ 26 w 86"/>
                <a:gd name="T23" fmla="*/ 66 h 70"/>
                <a:gd name="T24" fmla="*/ 18 w 86"/>
                <a:gd name="T25" fmla="*/ 62 h 70"/>
                <a:gd name="T26" fmla="*/ 12 w 86"/>
                <a:gd name="T27" fmla="*/ 58 h 70"/>
                <a:gd name="T28" fmla="*/ 8 w 86"/>
                <a:gd name="T29" fmla="*/ 52 h 70"/>
                <a:gd name="T30" fmla="*/ 4 w 86"/>
                <a:gd name="T31" fmla="*/ 46 h 70"/>
                <a:gd name="T32" fmla="*/ 2 w 86"/>
                <a:gd name="T33" fmla="*/ 38 h 70"/>
                <a:gd name="T34" fmla="*/ 0 w 86"/>
                <a:gd name="T35" fmla="*/ 32 h 70"/>
                <a:gd name="T36" fmla="*/ 0 w 86"/>
                <a:gd name="T37" fmla="*/ 24 h 70"/>
                <a:gd name="T38" fmla="*/ 0 w 86"/>
                <a:gd name="T39" fmla="*/ 24 h 70"/>
                <a:gd name="T40" fmla="*/ 4 w 86"/>
                <a:gd name="T41" fmla="*/ 18 h 70"/>
                <a:gd name="T42" fmla="*/ 8 w 86"/>
                <a:gd name="T43" fmla="*/ 12 h 70"/>
                <a:gd name="T44" fmla="*/ 12 w 86"/>
                <a:gd name="T45" fmla="*/ 8 h 70"/>
                <a:gd name="T46" fmla="*/ 20 w 86"/>
                <a:gd name="T47" fmla="*/ 4 h 70"/>
                <a:gd name="T48" fmla="*/ 26 w 86"/>
                <a:gd name="T49" fmla="*/ 2 h 70"/>
                <a:gd name="T50" fmla="*/ 34 w 86"/>
                <a:gd name="T51" fmla="*/ 0 h 70"/>
                <a:gd name="T52" fmla="*/ 42 w 86"/>
                <a:gd name="T53" fmla="*/ 0 h 70"/>
                <a:gd name="T54" fmla="*/ 52 w 86"/>
                <a:gd name="T55" fmla="*/ 2 h 70"/>
                <a:gd name="T56" fmla="*/ 52 w 86"/>
                <a:gd name="T57" fmla="*/ 2 h 70"/>
                <a:gd name="T58" fmla="*/ 60 w 86"/>
                <a:gd name="T59" fmla="*/ 4 h 70"/>
                <a:gd name="T60" fmla="*/ 66 w 86"/>
                <a:gd name="T61" fmla="*/ 8 h 70"/>
                <a:gd name="T62" fmla="*/ 74 w 86"/>
                <a:gd name="T63" fmla="*/ 14 h 70"/>
                <a:gd name="T64" fmla="*/ 78 w 86"/>
                <a:gd name="T65" fmla="*/ 18 h 70"/>
                <a:gd name="T66" fmla="*/ 82 w 86"/>
                <a:gd name="T67" fmla="*/ 24 h 70"/>
                <a:gd name="T68" fmla="*/ 84 w 86"/>
                <a:gd name="T69" fmla="*/ 32 h 70"/>
                <a:gd name="T70" fmla="*/ 86 w 86"/>
                <a:gd name="T71" fmla="*/ 38 h 70"/>
                <a:gd name="T72" fmla="*/ 84 w 86"/>
                <a:gd name="T73" fmla="*/ 46 h 70"/>
                <a:gd name="T74" fmla="*/ 84 w 86"/>
                <a:gd name="T75" fmla="*/ 46 h 7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6"/>
                <a:gd name="T115" fmla="*/ 0 h 70"/>
                <a:gd name="T116" fmla="*/ 86 w 86"/>
                <a:gd name="T117" fmla="*/ 70 h 7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6" h="70">
                  <a:moveTo>
                    <a:pt x="84" y="46"/>
                  </a:moveTo>
                  <a:lnTo>
                    <a:pt x="84" y="46"/>
                  </a:lnTo>
                  <a:lnTo>
                    <a:pt x="82" y="52"/>
                  </a:lnTo>
                  <a:lnTo>
                    <a:pt x="78" y="58"/>
                  </a:lnTo>
                  <a:lnTo>
                    <a:pt x="74" y="62"/>
                  </a:lnTo>
                  <a:lnTo>
                    <a:pt x="66" y="66"/>
                  </a:lnTo>
                  <a:lnTo>
                    <a:pt x="60" y="68"/>
                  </a:lnTo>
                  <a:lnTo>
                    <a:pt x="52" y="70"/>
                  </a:lnTo>
                  <a:lnTo>
                    <a:pt x="44" y="70"/>
                  </a:lnTo>
                  <a:lnTo>
                    <a:pt x="34" y="68"/>
                  </a:lnTo>
                  <a:lnTo>
                    <a:pt x="26" y="66"/>
                  </a:lnTo>
                  <a:lnTo>
                    <a:pt x="18" y="62"/>
                  </a:lnTo>
                  <a:lnTo>
                    <a:pt x="12" y="58"/>
                  </a:lnTo>
                  <a:lnTo>
                    <a:pt x="8" y="52"/>
                  </a:lnTo>
                  <a:lnTo>
                    <a:pt x="4" y="46"/>
                  </a:lnTo>
                  <a:lnTo>
                    <a:pt x="2" y="38"/>
                  </a:lnTo>
                  <a:lnTo>
                    <a:pt x="0" y="32"/>
                  </a:lnTo>
                  <a:lnTo>
                    <a:pt x="0" y="24"/>
                  </a:lnTo>
                  <a:lnTo>
                    <a:pt x="4" y="18"/>
                  </a:lnTo>
                  <a:lnTo>
                    <a:pt x="8" y="12"/>
                  </a:lnTo>
                  <a:lnTo>
                    <a:pt x="12" y="8"/>
                  </a:lnTo>
                  <a:lnTo>
                    <a:pt x="20" y="4"/>
                  </a:lnTo>
                  <a:lnTo>
                    <a:pt x="26" y="2"/>
                  </a:lnTo>
                  <a:lnTo>
                    <a:pt x="34" y="0"/>
                  </a:lnTo>
                  <a:lnTo>
                    <a:pt x="42" y="0"/>
                  </a:lnTo>
                  <a:lnTo>
                    <a:pt x="52" y="2"/>
                  </a:lnTo>
                  <a:lnTo>
                    <a:pt x="60" y="4"/>
                  </a:lnTo>
                  <a:lnTo>
                    <a:pt x="66" y="8"/>
                  </a:lnTo>
                  <a:lnTo>
                    <a:pt x="74" y="14"/>
                  </a:lnTo>
                  <a:lnTo>
                    <a:pt x="78" y="18"/>
                  </a:lnTo>
                  <a:lnTo>
                    <a:pt x="82" y="24"/>
                  </a:lnTo>
                  <a:lnTo>
                    <a:pt x="84" y="32"/>
                  </a:lnTo>
                  <a:lnTo>
                    <a:pt x="86" y="38"/>
                  </a:lnTo>
                  <a:lnTo>
                    <a:pt x="84" y="46"/>
                  </a:lnTo>
                  <a:close/>
                </a:path>
              </a:pathLst>
            </a:custGeom>
            <a:solidFill>
              <a:srgbClr val="FDF4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3" name="Freeform 991">
              <a:extLst>
                <a:ext uri="{FF2B5EF4-FFF2-40B4-BE49-F238E27FC236}">
                  <a16:creationId xmlns:a16="http://schemas.microsoft.com/office/drawing/2014/main" id="{97C8EA06-6EB9-4074-9B47-8CF7E735675F}"/>
                </a:ext>
              </a:extLst>
            </p:cNvPr>
            <p:cNvSpPr>
              <a:spLocks/>
            </p:cNvSpPr>
            <p:nvPr/>
          </p:nvSpPr>
          <p:spPr bwMode="auto">
            <a:xfrm>
              <a:off x="5056" y="1900"/>
              <a:ext cx="74" cy="60"/>
            </a:xfrm>
            <a:custGeom>
              <a:avLst/>
              <a:gdLst>
                <a:gd name="T0" fmla="*/ 74 w 74"/>
                <a:gd name="T1" fmla="*/ 40 h 60"/>
                <a:gd name="T2" fmla="*/ 74 w 74"/>
                <a:gd name="T3" fmla="*/ 40 h 60"/>
                <a:gd name="T4" fmla="*/ 72 w 74"/>
                <a:gd name="T5" fmla="*/ 46 h 60"/>
                <a:gd name="T6" fmla="*/ 68 w 74"/>
                <a:gd name="T7" fmla="*/ 50 h 60"/>
                <a:gd name="T8" fmla="*/ 64 w 74"/>
                <a:gd name="T9" fmla="*/ 54 h 60"/>
                <a:gd name="T10" fmla="*/ 58 w 74"/>
                <a:gd name="T11" fmla="*/ 58 h 60"/>
                <a:gd name="T12" fmla="*/ 52 w 74"/>
                <a:gd name="T13" fmla="*/ 60 h 60"/>
                <a:gd name="T14" fmla="*/ 44 w 74"/>
                <a:gd name="T15" fmla="*/ 60 h 60"/>
                <a:gd name="T16" fmla="*/ 38 w 74"/>
                <a:gd name="T17" fmla="*/ 60 h 60"/>
                <a:gd name="T18" fmla="*/ 30 w 74"/>
                <a:gd name="T19" fmla="*/ 60 h 60"/>
                <a:gd name="T20" fmla="*/ 30 w 74"/>
                <a:gd name="T21" fmla="*/ 60 h 60"/>
                <a:gd name="T22" fmla="*/ 22 w 74"/>
                <a:gd name="T23" fmla="*/ 58 h 60"/>
                <a:gd name="T24" fmla="*/ 16 w 74"/>
                <a:gd name="T25" fmla="*/ 54 h 60"/>
                <a:gd name="T26" fmla="*/ 10 w 74"/>
                <a:gd name="T27" fmla="*/ 50 h 60"/>
                <a:gd name="T28" fmla="*/ 6 w 74"/>
                <a:gd name="T29" fmla="*/ 44 h 60"/>
                <a:gd name="T30" fmla="*/ 2 w 74"/>
                <a:gd name="T31" fmla="*/ 40 h 60"/>
                <a:gd name="T32" fmla="*/ 0 w 74"/>
                <a:gd name="T33" fmla="*/ 34 h 60"/>
                <a:gd name="T34" fmla="*/ 0 w 74"/>
                <a:gd name="T35" fmla="*/ 28 h 60"/>
                <a:gd name="T36" fmla="*/ 0 w 74"/>
                <a:gd name="T37" fmla="*/ 22 h 60"/>
                <a:gd name="T38" fmla="*/ 0 w 74"/>
                <a:gd name="T39" fmla="*/ 22 h 60"/>
                <a:gd name="T40" fmla="*/ 2 w 74"/>
                <a:gd name="T41" fmla="*/ 16 h 60"/>
                <a:gd name="T42" fmla="*/ 6 w 74"/>
                <a:gd name="T43" fmla="*/ 10 h 60"/>
                <a:gd name="T44" fmla="*/ 10 w 74"/>
                <a:gd name="T45" fmla="*/ 6 h 60"/>
                <a:gd name="T46" fmla="*/ 16 w 74"/>
                <a:gd name="T47" fmla="*/ 4 h 60"/>
                <a:gd name="T48" fmla="*/ 22 w 74"/>
                <a:gd name="T49" fmla="*/ 0 h 60"/>
                <a:gd name="T50" fmla="*/ 30 w 74"/>
                <a:gd name="T51" fmla="*/ 0 h 60"/>
                <a:gd name="T52" fmla="*/ 36 w 74"/>
                <a:gd name="T53" fmla="*/ 0 h 60"/>
                <a:gd name="T54" fmla="*/ 44 w 74"/>
                <a:gd name="T55" fmla="*/ 0 h 60"/>
                <a:gd name="T56" fmla="*/ 44 w 74"/>
                <a:gd name="T57" fmla="*/ 0 h 60"/>
                <a:gd name="T58" fmla="*/ 52 w 74"/>
                <a:gd name="T59" fmla="*/ 4 h 60"/>
                <a:gd name="T60" fmla="*/ 58 w 74"/>
                <a:gd name="T61" fmla="*/ 6 h 60"/>
                <a:gd name="T62" fmla="*/ 64 w 74"/>
                <a:gd name="T63" fmla="*/ 10 h 60"/>
                <a:gd name="T64" fmla="*/ 68 w 74"/>
                <a:gd name="T65" fmla="*/ 16 h 60"/>
                <a:gd name="T66" fmla="*/ 72 w 74"/>
                <a:gd name="T67" fmla="*/ 22 h 60"/>
                <a:gd name="T68" fmla="*/ 74 w 74"/>
                <a:gd name="T69" fmla="*/ 28 h 60"/>
                <a:gd name="T70" fmla="*/ 74 w 74"/>
                <a:gd name="T71" fmla="*/ 34 h 60"/>
                <a:gd name="T72" fmla="*/ 74 w 74"/>
                <a:gd name="T73" fmla="*/ 40 h 60"/>
                <a:gd name="T74" fmla="*/ 74 w 74"/>
                <a:gd name="T75" fmla="*/ 40 h 6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4"/>
                <a:gd name="T115" fmla="*/ 0 h 60"/>
                <a:gd name="T116" fmla="*/ 74 w 74"/>
                <a:gd name="T117" fmla="*/ 60 h 6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4" h="60">
                  <a:moveTo>
                    <a:pt x="74" y="40"/>
                  </a:moveTo>
                  <a:lnTo>
                    <a:pt x="74" y="40"/>
                  </a:lnTo>
                  <a:lnTo>
                    <a:pt x="72" y="46"/>
                  </a:lnTo>
                  <a:lnTo>
                    <a:pt x="68" y="50"/>
                  </a:lnTo>
                  <a:lnTo>
                    <a:pt x="64" y="54"/>
                  </a:lnTo>
                  <a:lnTo>
                    <a:pt x="58" y="58"/>
                  </a:lnTo>
                  <a:lnTo>
                    <a:pt x="52" y="60"/>
                  </a:lnTo>
                  <a:lnTo>
                    <a:pt x="44" y="60"/>
                  </a:lnTo>
                  <a:lnTo>
                    <a:pt x="38" y="60"/>
                  </a:lnTo>
                  <a:lnTo>
                    <a:pt x="30" y="60"/>
                  </a:lnTo>
                  <a:lnTo>
                    <a:pt x="22" y="58"/>
                  </a:lnTo>
                  <a:lnTo>
                    <a:pt x="16" y="54"/>
                  </a:lnTo>
                  <a:lnTo>
                    <a:pt x="10" y="50"/>
                  </a:lnTo>
                  <a:lnTo>
                    <a:pt x="6" y="44"/>
                  </a:lnTo>
                  <a:lnTo>
                    <a:pt x="2" y="40"/>
                  </a:lnTo>
                  <a:lnTo>
                    <a:pt x="0" y="34"/>
                  </a:lnTo>
                  <a:lnTo>
                    <a:pt x="0" y="28"/>
                  </a:lnTo>
                  <a:lnTo>
                    <a:pt x="0" y="22"/>
                  </a:lnTo>
                  <a:lnTo>
                    <a:pt x="2" y="16"/>
                  </a:lnTo>
                  <a:lnTo>
                    <a:pt x="6" y="10"/>
                  </a:lnTo>
                  <a:lnTo>
                    <a:pt x="10" y="6"/>
                  </a:lnTo>
                  <a:lnTo>
                    <a:pt x="16" y="4"/>
                  </a:lnTo>
                  <a:lnTo>
                    <a:pt x="22" y="0"/>
                  </a:lnTo>
                  <a:lnTo>
                    <a:pt x="30" y="0"/>
                  </a:lnTo>
                  <a:lnTo>
                    <a:pt x="36" y="0"/>
                  </a:lnTo>
                  <a:lnTo>
                    <a:pt x="44" y="0"/>
                  </a:lnTo>
                  <a:lnTo>
                    <a:pt x="52" y="4"/>
                  </a:lnTo>
                  <a:lnTo>
                    <a:pt x="58" y="6"/>
                  </a:lnTo>
                  <a:lnTo>
                    <a:pt x="64" y="10"/>
                  </a:lnTo>
                  <a:lnTo>
                    <a:pt x="68" y="16"/>
                  </a:lnTo>
                  <a:lnTo>
                    <a:pt x="72" y="22"/>
                  </a:lnTo>
                  <a:lnTo>
                    <a:pt x="74" y="28"/>
                  </a:lnTo>
                  <a:lnTo>
                    <a:pt x="74" y="34"/>
                  </a:lnTo>
                  <a:lnTo>
                    <a:pt x="74" y="40"/>
                  </a:lnTo>
                  <a:close/>
                </a:path>
              </a:pathLst>
            </a:custGeom>
            <a:solidFill>
              <a:srgbClr val="FDF5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4" name="Freeform 992">
              <a:extLst>
                <a:ext uri="{FF2B5EF4-FFF2-40B4-BE49-F238E27FC236}">
                  <a16:creationId xmlns:a16="http://schemas.microsoft.com/office/drawing/2014/main" id="{5E20D4B1-FAD6-4444-A840-2F9A036E3283}"/>
                </a:ext>
              </a:extLst>
            </p:cNvPr>
            <p:cNvSpPr>
              <a:spLocks/>
            </p:cNvSpPr>
            <p:nvPr/>
          </p:nvSpPr>
          <p:spPr bwMode="auto">
            <a:xfrm>
              <a:off x="5062" y="1904"/>
              <a:ext cx="64" cy="52"/>
            </a:xfrm>
            <a:custGeom>
              <a:avLst/>
              <a:gdLst>
                <a:gd name="T0" fmla="*/ 64 w 64"/>
                <a:gd name="T1" fmla="*/ 34 h 52"/>
                <a:gd name="T2" fmla="*/ 64 w 64"/>
                <a:gd name="T3" fmla="*/ 34 h 52"/>
                <a:gd name="T4" fmla="*/ 62 w 64"/>
                <a:gd name="T5" fmla="*/ 38 h 52"/>
                <a:gd name="T6" fmla="*/ 58 w 64"/>
                <a:gd name="T7" fmla="*/ 42 h 52"/>
                <a:gd name="T8" fmla="*/ 50 w 64"/>
                <a:gd name="T9" fmla="*/ 48 h 52"/>
                <a:gd name="T10" fmla="*/ 38 w 64"/>
                <a:gd name="T11" fmla="*/ 52 h 52"/>
                <a:gd name="T12" fmla="*/ 26 w 64"/>
                <a:gd name="T13" fmla="*/ 50 h 52"/>
                <a:gd name="T14" fmla="*/ 26 w 64"/>
                <a:gd name="T15" fmla="*/ 50 h 52"/>
                <a:gd name="T16" fmla="*/ 14 w 64"/>
                <a:gd name="T17" fmla="*/ 46 h 52"/>
                <a:gd name="T18" fmla="*/ 4 w 64"/>
                <a:gd name="T19" fmla="*/ 38 h 52"/>
                <a:gd name="T20" fmla="*/ 0 w 64"/>
                <a:gd name="T21" fmla="*/ 28 h 52"/>
                <a:gd name="T22" fmla="*/ 0 w 64"/>
                <a:gd name="T23" fmla="*/ 22 h 52"/>
                <a:gd name="T24" fmla="*/ 0 w 64"/>
                <a:gd name="T25" fmla="*/ 18 h 52"/>
                <a:gd name="T26" fmla="*/ 0 w 64"/>
                <a:gd name="T27" fmla="*/ 18 h 52"/>
                <a:gd name="T28" fmla="*/ 2 w 64"/>
                <a:gd name="T29" fmla="*/ 12 h 52"/>
                <a:gd name="T30" fmla="*/ 6 w 64"/>
                <a:gd name="T31" fmla="*/ 8 h 52"/>
                <a:gd name="T32" fmla="*/ 14 w 64"/>
                <a:gd name="T33" fmla="*/ 2 h 52"/>
                <a:gd name="T34" fmla="*/ 26 w 64"/>
                <a:gd name="T35" fmla="*/ 0 h 52"/>
                <a:gd name="T36" fmla="*/ 38 w 64"/>
                <a:gd name="T37" fmla="*/ 0 h 52"/>
                <a:gd name="T38" fmla="*/ 38 w 64"/>
                <a:gd name="T39" fmla="*/ 0 h 52"/>
                <a:gd name="T40" fmla="*/ 50 w 64"/>
                <a:gd name="T41" fmla="*/ 6 h 52"/>
                <a:gd name="T42" fmla="*/ 58 w 64"/>
                <a:gd name="T43" fmla="*/ 12 h 52"/>
                <a:gd name="T44" fmla="*/ 62 w 64"/>
                <a:gd name="T45" fmla="*/ 22 h 52"/>
                <a:gd name="T46" fmla="*/ 64 w 64"/>
                <a:gd name="T47" fmla="*/ 28 h 52"/>
                <a:gd name="T48" fmla="*/ 64 w 64"/>
                <a:gd name="T49" fmla="*/ 34 h 52"/>
                <a:gd name="T50" fmla="*/ 64 w 64"/>
                <a:gd name="T51" fmla="*/ 34 h 5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4"/>
                <a:gd name="T79" fmla="*/ 0 h 52"/>
                <a:gd name="T80" fmla="*/ 64 w 64"/>
                <a:gd name="T81" fmla="*/ 52 h 5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4" h="52">
                  <a:moveTo>
                    <a:pt x="64" y="34"/>
                  </a:moveTo>
                  <a:lnTo>
                    <a:pt x="64" y="34"/>
                  </a:lnTo>
                  <a:lnTo>
                    <a:pt x="62" y="38"/>
                  </a:lnTo>
                  <a:lnTo>
                    <a:pt x="58" y="42"/>
                  </a:lnTo>
                  <a:lnTo>
                    <a:pt x="50" y="48"/>
                  </a:lnTo>
                  <a:lnTo>
                    <a:pt x="38" y="52"/>
                  </a:lnTo>
                  <a:lnTo>
                    <a:pt x="26" y="50"/>
                  </a:lnTo>
                  <a:lnTo>
                    <a:pt x="14" y="46"/>
                  </a:lnTo>
                  <a:lnTo>
                    <a:pt x="4" y="38"/>
                  </a:lnTo>
                  <a:lnTo>
                    <a:pt x="0" y="28"/>
                  </a:lnTo>
                  <a:lnTo>
                    <a:pt x="0" y="22"/>
                  </a:lnTo>
                  <a:lnTo>
                    <a:pt x="0" y="18"/>
                  </a:lnTo>
                  <a:lnTo>
                    <a:pt x="2" y="12"/>
                  </a:lnTo>
                  <a:lnTo>
                    <a:pt x="6" y="8"/>
                  </a:lnTo>
                  <a:lnTo>
                    <a:pt x="14" y="2"/>
                  </a:lnTo>
                  <a:lnTo>
                    <a:pt x="26" y="0"/>
                  </a:lnTo>
                  <a:lnTo>
                    <a:pt x="38" y="0"/>
                  </a:lnTo>
                  <a:lnTo>
                    <a:pt x="50" y="6"/>
                  </a:lnTo>
                  <a:lnTo>
                    <a:pt x="58" y="12"/>
                  </a:lnTo>
                  <a:lnTo>
                    <a:pt x="62" y="22"/>
                  </a:lnTo>
                  <a:lnTo>
                    <a:pt x="64" y="28"/>
                  </a:lnTo>
                  <a:lnTo>
                    <a:pt x="64" y="34"/>
                  </a:lnTo>
                  <a:close/>
                </a:path>
              </a:pathLst>
            </a:custGeom>
            <a:solidFill>
              <a:srgbClr val="FDF6B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5" name="Freeform 993">
              <a:extLst>
                <a:ext uri="{FF2B5EF4-FFF2-40B4-BE49-F238E27FC236}">
                  <a16:creationId xmlns:a16="http://schemas.microsoft.com/office/drawing/2014/main" id="{AAF80418-F581-4834-BF9F-F7008A488C7E}"/>
                </a:ext>
              </a:extLst>
            </p:cNvPr>
            <p:cNvSpPr>
              <a:spLocks/>
            </p:cNvSpPr>
            <p:nvPr/>
          </p:nvSpPr>
          <p:spPr bwMode="auto">
            <a:xfrm>
              <a:off x="5068" y="1906"/>
              <a:ext cx="52" cy="44"/>
            </a:xfrm>
            <a:custGeom>
              <a:avLst/>
              <a:gdLst>
                <a:gd name="T0" fmla="*/ 52 w 52"/>
                <a:gd name="T1" fmla="*/ 28 h 44"/>
                <a:gd name="T2" fmla="*/ 52 w 52"/>
                <a:gd name="T3" fmla="*/ 28 h 44"/>
                <a:gd name="T4" fmla="*/ 48 w 52"/>
                <a:gd name="T5" fmla="*/ 36 h 44"/>
                <a:gd name="T6" fmla="*/ 40 w 52"/>
                <a:gd name="T7" fmla="*/ 42 h 44"/>
                <a:gd name="T8" fmla="*/ 32 w 52"/>
                <a:gd name="T9" fmla="*/ 44 h 44"/>
                <a:gd name="T10" fmla="*/ 20 w 52"/>
                <a:gd name="T11" fmla="*/ 44 h 44"/>
                <a:gd name="T12" fmla="*/ 20 w 52"/>
                <a:gd name="T13" fmla="*/ 44 h 44"/>
                <a:gd name="T14" fmla="*/ 10 w 52"/>
                <a:gd name="T15" fmla="*/ 40 h 44"/>
                <a:gd name="T16" fmla="*/ 4 w 52"/>
                <a:gd name="T17" fmla="*/ 32 h 44"/>
                <a:gd name="T18" fmla="*/ 0 w 52"/>
                <a:gd name="T19" fmla="*/ 24 h 44"/>
                <a:gd name="T20" fmla="*/ 0 w 52"/>
                <a:gd name="T21" fmla="*/ 16 h 44"/>
                <a:gd name="T22" fmla="*/ 0 w 52"/>
                <a:gd name="T23" fmla="*/ 16 h 44"/>
                <a:gd name="T24" fmla="*/ 4 w 52"/>
                <a:gd name="T25" fmla="*/ 8 h 44"/>
                <a:gd name="T26" fmla="*/ 12 w 52"/>
                <a:gd name="T27" fmla="*/ 4 h 44"/>
                <a:gd name="T28" fmla="*/ 20 w 52"/>
                <a:gd name="T29" fmla="*/ 0 h 44"/>
                <a:gd name="T30" fmla="*/ 32 w 52"/>
                <a:gd name="T31" fmla="*/ 2 h 44"/>
                <a:gd name="T32" fmla="*/ 32 w 52"/>
                <a:gd name="T33" fmla="*/ 2 h 44"/>
                <a:gd name="T34" fmla="*/ 40 w 52"/>
                <a:gd name="T35" fmla="*/ 6 h 44"/>
                <a:gd name="T36" fmla="*/ 48 w 52"/>
                <a:gd name="T37" fmla="*/ 12 h 44"/>
                <a:gd name="T38" fmla="*/ 52 w 52"/>
                <a:gd name="T39" fmla="*/ 20 h 44"/>
                <a:gd name="T40" fmla="*/ 52 w 52"/>
                <a:gd name="T41" fmla="*/ 28 h 44"/>
                <a:gd name="T42" fmla="*/ 52 w 52"/>
                <a:gd name="T43" fmla="*/ 28 h 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44"/>
                <a:gd name="T68" fmla="*/ 52 w 52"/>
                <a:gd name="T69" fmla="*/ 44 h 4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44">
                  <a:moveTo>
                    <a:pt x="52" y="28"/>
                  </a:moveTo>
                  <a:lnTo>
                    <a:pt x="52" y="28"/>
                  </a:lnTo>
                  <a:lnTo>
                    <a:pt x="48" y="36"/>
                  </a:lnTo>
                  <a:lnTo>
                    <a:pt x="40" y="42"/>
                  </a:lnTo>
                  <a:lnTo>
                    <a:pt x="32" y="44"/>
                  </a:lnTo>
                  <a:lnTo>
                    <a:pt x="20" y="44"/>
                  </a:lnTo>
                  <a:lnTo>
                    <a:pt x="10" y="40"/>
                  </a:lnTo>
                  <a:lnTo>
                    <a:pt x="4" y="32"/>
                  </a:lnTo>
                  <a:lnTo>
                    <a:pt x="0" y="24"/>
                  </a:lnTo>
                  <a:lnTo>
                    <a:pt x="0" y="16"/>
                  </a:lnTo>
                  <a:lnTo>
                    <a:pt x="4" y="8"/>
                  </a:lnTo>
                  <a:lnTo>
                    <a:pt x="12" y="4"/>
                  </a:lnTo>
                  <a:lnTo>
                    <a:pt x="20" y="0"/>
                  </a:lnTo>
                  <a:lnTo>
                    <a:pt x="32" y="2"/>
                  </a:lnTo>
                  <a:lnTo>
                    <a:pt x="40" y="6"/>
                  </a:lnTo>
                  <a:lnTo>
                    <a:pt x="48" y="12"/>
                  </a:lnTo>
                  <a:lnTo>
                    <a:pt x="52" y="20"/>
                  </a:lnTo>
                  <a:lnTo>
                    <a:pt x="52" y="28"/>
                  </a:lnTo>
                  <a:close/>
                </a:path>
              </a:pathLst>
            </a:custGeom>
            <a:solidFill>
              <a:srgbClr val="FDF7B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6" name="Freeform 994">
              <a:extLst>
                <a:ext uri="{FF2B5EF4-FFF2-40B4-BE49-F238E27FC236}">
                  <a16:creationId xmlns:a16="http://schemas.microsoft.com/office/drawing/2014/main" id="{62AD6BB8-BAA6-4616-A76A-D8C63A4E66CC}"/>
                </a:ext>
              </a:extLst>
            </p:cNvPr>
            <p:cNvSpPr>
              <a:spLocks/>
            </p:cNvSpPr>
            <p:nvPr/>
          </p:nvSpPr>
          <p:spPr bwMode="auto">
            <a:xfrm>
              <a:off x="4880" y="1802"/>
              <a:ext cx="516" cy="298"/>
            </a:xfrm>
            <a:custGeom>
              <a:avLst/>
              <a:gdLst>
                <a:gd name="T0" fmla="*/ 0 w 516"/>
                <a:gd name="T1" fmla="*/ 28 h 298"/>
                <a:gd name="T2" fmla="*/ 0 w 516"/>
                <a:gd name="T3" fmla="*/ 28 h 298"/>
                <a:gd name="T4" fmla="*/ 6 w 516"/>
                <a:gd name="T5" fmla="*/ 26 h 298"/>
                <a:gd name="T6" fmla="*/ 20 w 516"/>
                <a:gd name="T7" fmla="*/ 18 h 298"/>
                <a:gd name="T8" fmla="*/ 44 w 516"/>
                <a:gd name="T9" fmla="*/ 10 h 298"/>
                <a:gd name="T10" fmla="*/ 78 w 516"/>
                <a:gd name="T11" fmla="*/ 4 h 298"/>
                <a:gd name="T12" fmla="*/ 98 w 516"/>
                <a:gd name="T13" fmla="*/ 0 h 298"/>
                <a:gd name="T14" fmla="*/ 122 w 516"/>
                <a:gd name="T15" fmla="*/ 0 h 298"/>
                <a:gd name="T16" fmla="*/ 148 w 516"/>
                <a:gd name="T17" fmla="*/ 0 h 298"/>
                <a:gd name="T18" fmla="*/ 176 w 516"/>
                <a:gd name="T19" fmla="*/ 2 h 298"/>
                <a:gd name="T20" fmla="*/ 208 w 516"/>
                <a:gd name="T21" fmla="*/ 6 h 298"/>
                <a:gd name="T22" fmla="*/ 242 w 516"/>
                <a:gd name="T23" fmla="*/ 12 h 298"/>
                <a:gd name="T24" fmla="*/ 278 w 516"/>
                <a:gd name="T25" fmla="*/ 22 h 298"/>
                <a:gd name="T26" fmla="*/ 318 w 516"/>
                <a:gd name="T27" fmla="*/ 34 h 298"/>
                <a:gd name="T28" fmla="*/ 318 w 516"/>
                <a:gd name="T29" fmla="*/ 34 h 298"/>
                <a:gd name="T30" fmla="*/ 326 w 516"/>
                <a:gd name="T31" fmla="*/ 38 h 298"/>
                <a:gd name="T32" fmla="*/ 350 w 516"/>
                <a:gd name="T33" fmla="*/ 50 h 298"/>
                <a:gd name="T34" fmla="*/ 382 w 516"/>
                <a:gd name="T35" fmla="*/ 70 h 298"/>
                <a:gd name="T36" fmla="*/ 398 w 516"/>
                <a:gd name="T37" fmla="*/ 84 h 298"/>
                <a:gd name="T38" fmla="*/ 418 w 516"/>
                <a:gd name="T39" fmla="*/ 100 h 298"/>
                <a:gd name="T40" fmla="*/ 436 w 516"/>
                <a:gd name="T41" fmla="*/ 116 h 298"/>
                <a:gd name="T42" fmla="*/ 454 w 516"/>
                <a:gd name="T43" fmla="*/ 136 h 298"/>
                <a:gd name="T44" fmla="*/ 470 w 516"/>
                <a:gd name="T45" fmla="*/ 158 h 298"/>
                <a:gd name="T46" fmla="*/ 486 w 516"/>
                <a:gd name="T47" fmla="*/ 182 h 298"/>
                <a:gd name="T48" fmla="*/ 498 w 516"/>
                <a:gd name="T49" fmla="*/ 208 h 298"/>
                <a:gd name="T50" fmla="*/ 508 w 516"/>
                <a:gd name="T51" fmla="*/ 236 h 298"/>
                <a:gd name="T52" fmla="*/ 514 w 516"/>
                <a:gd name="T53" fmla="*/ 266 h 298"/>
                <a:gd name="T54" fmla="*/ 516 w 516"/>
                <a:gd name="T55" fmla="*/ 298 h 298"/>
                <a:gd name="T56" fmla="*/ 516 w 516"/>
                <a:gd name="T57" fmla="*/ 298 h 298"/>
                <a:gd name="T58" fmla="*/ 514 w 516"/>
                <a:gd name="T59" fmla="*/ 290 h 298"/>
                <a:gd name="T60" fmla="*/ 510 w 516"/>
                <a:gd name="T61" fmla="*/ 274 h 298"/>
                <a:gd name="T62" fmla="*/ 502 w 516"/>
                <a:gd name="T63" fmla="*/ 248 h 298"/>
                <a:gd name="T64" fmla="*/ 496 w 516"/>
                <a:gd name="T65" fmla="*/ 232 h 298"/>
                <a:gd name="T66" fmla="*/ 486 w 516"/>
                <a:gd name="T67" fmla="*/ 214 h 298"/>
                <a:gd name="T68" fmla="*/ 476 w 516"/>
                <a:gd name="T69" fmla="*/ 196 h 298"/>
                <a:gd name="T70" fmla="*/ 462 w 516"/>
                <a:gd name="T71" fmla="*/ 178 h 298"/>
                <a:gd name="T72" fmla="*/ 448 w 516"/>
                <a:gd name="T73" fmla="*/ 158 h 298"/>
                <a:gd name="T74" fmla="*/ 428 w 516"/>
                <a:gd name="T75" fmla="*/ 138 h 298"/>
                <a:gd name="T76" fmla="*/ 406 w 516"/>
                <a:gd name="T77" fmla="*/ 120 h 298"/>
                <a:gd name="T78" fmla="*/ 382 w 516"/>
                <a:gd name="T79" fmla="*/ 100 h 298"/>
                <a:gd name="T80" fmla="*/ 354 w 516"/>
                <a:gd name="T81" fmla="*/ 82 h 298"/>
                <a:gd name="T82" fmla="*/ 322 w 516"/>
                <a:gd name="T83" fmla="*/ 66 h 298"/>
                <a:gd name="T84" fmla="*/ 322 w 516"/>
                <a:gd name="T85" fmla="*/ 66 h 298"/>
                <a:gd name="T86" fmla="*/ 280 w 516"/>
                <a:gd name="T87" fmla="*/ 46 h 298"/>
                <a:gd name="T88" fmla="*/ 242 w 516"/>
                <a:gd name="T89" fmla="*/ 32 h 298"/>
                <a:gd name="T90" fmla="*/ 208 w 516"/>
                <a:gd name="T91" fmla="*/ 22 h 298"/>
                <a:gd name="T92" fmla="*/ 176 w 516"/>
                <a:gd name="T93" fmla="*/ 14 h 298"/>
                <a:gd name="T94" fmla="*/ 146 w 516"/>
                <a:gd name="T95" fmla="*/ 8 h 298"/>
                <a:gd name="T96" fmla="*/ 120 w 516"/>
                <a:gd name="T97" fmla="*/ 6 h 298"/>
                <a:gd name="T98" fmla="*/ 98 w 516"/>
                <a:gd name="T99" fmla="*/ 4 h 298"/>
                <a:gd name="T100" fmla="*/ 76 w 516"/>
                <a:gd name="T101" fmla="*/ 6 h 298"/>
                <a:gd name="T102" fmla="*/ 58 w 516"/>
                <a:gd name="T103" fmla="*/ 8 h 298"/>
                <a:gd name="T104" fmla="*/ 42 w 516"/>
                <a:gd name="T105" fmla="*/ 12 h 298"/>
                <a:gd name="T106" fmla="*/ 18 w 516"/>
                <a:gd name="T107" fmla="*/ 18 h 298"/>
                <a:gd name="T108" fmla="*/ 6 w 516"/>
                <a:gd name="T109" fmla="*/ 26 h 298"/>
                <a:gd name="T110" fmla="*/ 0 w 516"/>
                <a:gd name="T111" fmla="*/ 28 h 298"/>
                <a:gd name="T112" fmla="*/ 0 w 516"/>
                <a:gd name="T113" fmla="*/ 28 h 29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516"/>
                <a:gd name="T172" fmla="*/ 0 h 298"/>
                <a:gd name="T173" fmla="*/ 516 w 516"/>
                <a:gd name="T174" fmla="*/ 298 h 29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516" h="298">
                  <a:moveTo>
                    <a:pt x="0" y="28"/>
                  </a:moveTo>
                  <a:lnTo>
                    <a:pt x="0" y="28"/>
                  </a:lnTo>
                  <a:lnTo>
                    <a:pt x="6" y="26"/>
                  </a:lnTo>
                  <a:lnTo>
                    <a:pt x="20" y="18"/>
                  </a:lnTo>
                  <a:lnTo>
                    <a:pt x="44" y="10"/>
                  </a:lnTo>
                  <a:lnTo>
                    <a:pt x="78" y="4"/>
                  </a:lnTo>
                  <a:lnTo>
                    <a:pt x="98" y="0"/>
                  </a:lnTo>
                  <a:lnTo>
                    <a:pt x="122" y="0"/>
                  </a:lnTo>
                  <a:lnTo>
                    <a:pt x="148" y="0"/>
                  </a:lnTo>
                  <a:lnTo>
                    <a:pt x="176" y="2"/>
                  </a:lnTo>
                  <a:lnTo>
                    <a:pt x="208" y="6"/>
                  </a:lnTo>
                  <a:lnTo>
                    <a:pt x="242" y="12"/>
                  </a:lnTo>
                  <a:lnTo>
                    <a:pt x="278" y="22"/>
                  </a:lnTo>
                  <a:lnTo>
                    <a:pt x="318" y="34"/>
                  </a:lnTo>
                  <a:lnTo>
                    <a:pt x="326" y="38"/>
                  </a:lnTo>
                  <a:lnTo>
                    <a:pt x="350" y="50"/>
                  </a:lnTo>
                  <a:lnTo>
                    <a:pt x="382" y="70"/>
                  </a:lnTo>
                  <a:lnTo>
                    <a:pt x="398" y="84"/>
                  </a:lnTo>
                  <a:lnTo>
                    <a:pt x="418" y="100"/>
                  </a:lnTo>
                  <a:lnTo>
                    <a:pt x="436" y="116"/>
                  </a:lnTo>
                  <a:lnTo>
                    <a:pt x="454" y="136"/>
                  </a:lnTo>
                  <a:lnTo>
                    <a:pt x="470" y="158"/>
                  </a:lnTo>
                  <a:lnTo>
                    <a:pt x="486" y="182"/>
                  </a:lnTo>
                  <a:lnTo>
                    <a:pt x="498" y="208"/>
                  </a:lnTo>
                  <a:lnTo>
                    <a:pt x="508" y="236"/>
                  </a:lnTo>
                  <a:lnTo>
                    <a:pt x="514" y="266"/>
                  </a:lnTo>
                  <a:lnTo>
                    <a:pt x="516" y="298"/>
                  </a:lnTo>
                  <a:lnTo>
                    <a:pt x="514" y="290"/>
                  </a:lnTo>
                  <a:lnTo>
                    <a:pt x="510" y="274"/>
                  </a:lnTo>
                  <a:lnTo>
                    <a:pt x="502" y="248"/>
                  </a:lnTo>
                  <a:lnTo>
                    <a:pt x="496" y="232"/>
                  </a:lnTo>
                  <a:lnTo>
                    <a:pt x="486" y="214"/>
                  </a:lnTo>
                  <a:lnTo>
                    <a:pt x="476" y="196"/>
                  </a:lnTo>
                  <a:lnTo>
                    <a:pt x="462" y="178"/>
                  </a:lnTo>
                  <a:lnTo>
                    <a:pt x="448" y="158"/>
                  </a:lnTo>
                  <a:lnTo>
                    <a:pt x="428" y="138"/>
                  </a:lnTo>
                  <a:lnTo>
                    <a:pt x="406" y="120"/>
                  </a:lnTo>
                  <a:lnTo>
                    <a:pt x="382" y="100"/>
                  </a:lnTo>
                  <a:lnTo>
                    <a:pt x="354" y="82"/>
                  </a:lnTo>
                  <a:lnTo>
                    <a:pt x="322" y="66"/>
                  </a:lnTo>
                  <a:lnTo>
                    <a:pt x="280" y="46"/>
                  </a:lnTo>
                  <a:lnTo>
                    <a:pt x="242" y="32"/>
                  </a:lnTo>
                  <a:lnTo>
                    <a:pt x="208" y="22"/>
                  </a:lnTo>
                  <a:lnTo>
                    <a:pt x="176" y="14"/>
                  </a:lnTo>
                  <a:lnTo>
                    <a:pt x="146" y="8"/>
                  </a:lnTo>
                  <a:lnTo>
                    <a:pt x="120" y="6"/>
                  </a:lnTo>
                  <a:lnTo>
                    <a:pt x="98" y="4"/>
                  </a:lnTo>
                  <a:lnTo>
                    <a:pt x="76" y="6"/>
                  </a:lnTo>
                  <a:lnTo>
                    <a:pt x="58" y="8"/>
                  </a:lnTo>
                  <a:lnTo>
                    <a:pt x="42" y="12"/>
                  </a:lnTo>
                  <a:lnTo>
                    <a:pt x="18" y="18"/>
                  </a:lnTo>
                  <a:lnTo>
                    <a:pt x="6" y="26"/>
                  </a:lnTo>
                  <a:lnTo>
                    <a:pt x="0" y="28"/>
                  </a:lnTo>
                  <a:close/>
                </a:path>
              </a:pathLst>
            </a:custGeom>
            <a:solidFill>
              <a:srgbClr val="FDF7B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7" name="Freeform 995">
              <a:extLst>
                <a:ext uri="{FF2B5EF4-FFF2-40B4-BE49-F238E27FC236}">
                  <a16:creationId xmlns:a16="http://schemas.microsoft.com/office/drawing/2014/main" id="{FBD5211F-D742-4B12-A03D-987FD27EB5C8}"/>
                </a:ext>
              </a:extLst>
            </p:cNvPr>
            <p:cNvSpPr>
              <a:spLocks/>
            </p:cNvSpPr>
            <p:nvPr/>
          </p:nvSpPr>
          <p:spPr bwMode="auto">
            <a:xfrm>
              <a:off x="4944" y="2432"/>
              <a:ext cx="164" cy="82"/>
            </a:xfrm>
            <a:custGeom>
              <a:avLst/>
              <a:gdLst>
                <a:gd name="T0" fmla="*/ 0 w 164"/>
                <a:gd name="T1" fmla="*/ 20 h 82"/>
                <a:gd name="T2" fmla="*/ 0 w 164"/>
                <a:gd name="T3" fmla="*/ 20 h 82"/>
                <a:gd name="T4" fmla="*/ 12 w 164"/>
                <a:gd name="T5" fmla="*/ 14 h 82"/>
                <a:gd name="T6" fmla="*/ 26 w 164"/>
                <a:gd name="T7" fmla="*/ 8 h 82"/>
                <a:gd name="T8" fmla="*/ 46 w 164"/>
                <a:gd name="T9" fmla="*/ 4 h 82"/>
                <a:gd name="T10" fmla="*/ 70 w 164"/>
                <a:gd name="T11" fmla="*/ 0 h 82"/>
                <a:gd name="T12" fmla="*/ 98 w 164"/>
                <a:gd name="T13" fmla="*/ 2 h 82"/>
                <a:gd name="T14" fmla="*/ 114 w 164"/>
                <a:gd name="T15" fmla="*/ 4 h 82"/>
                <a:gd name="T16" fmla="*/ 130 w 164"/>
                <a:gd name="T17" fmla="*/ 6 h 82"/>
                <a:gd name="T18" fmla="*/ 146 w 164"/>
                <a:gd name="T19" fmla="*/ 12 h 82"/>
                <a:gd name="T20" fmla="*/ 164 w 164"/>
                <a:gd name="T21" fmla="*/ 18 h 82"/>
                <a:gd name="T22" fmla="*/ 164 w 164"/>
                <a:gd name="T23" fmla="*/ 18 h 82"/>
                <a:gd name="T24" fmla="*/ 162 w 164"/>
                <a:gd name="T25" fmla="*/ 28 h 82"/>
                <a:gd name="T26" fmla="*/ 158 w 164"/>
                <a:gd name="T27" fmla="*/ 38 h 82"/>
                <a:gd name="T28" fmla="*/ 152 w 164"/>
                <a:gd name="T29" fmla="*/ 50 h 82"/>
                <a:gd name="T30" fmla="*/ 140 w 164"/>
                <a:gd name="T31" fmla="*/ 62 h 82"/>
                <a:gd name="T32" fmla="*/ 134 w 164"/>
                <a:gd name="T33" fmla="*/ 68 h 82"/>
                <a:gd name="T34" fmla="*/ 124 w 164"/>
                <a:gd name="T35" fmla="*/ 72 h 82"/>
                <a:gd name="T36" fmla="*/ 116 w 164"/>
                <a:gd name="T37" fmla="*/ 76 h 82"/>
                <a:gd name="T38" fmla="*/ 104 w 164"/>
                <a:gd name="T39" fmla="*/ 80 h 82"/>
                <a:gd name="T40" fmla="*/ 92 w 164"/>
                <a:gd name="T41" fmla="*/ 82 h 82"/>
                <a:gd name="T42" fmla="*/ 78 w 164"/>
                <a:gd name="T43" fmla="*/ 82 h 82"/>
                <a:gd name="T44" fmla="*/ 78 w 164"/>
                <a:gd name="T45" fmla="*/ 82 h 82"/>
                <a:gd name="T46" fmla="*/ 66 w 164"/>
                <a:gd name="T47" fmla="*/ 82 h 82"/>
                <a:gd name="T48" fmla="*/ 54 w 164"/>
                <a:gd name="T49" fmla="*/ 80 h 82"/>
                <a:gd name="T50" fmla="*/ 40 w 164"/>
                <a:gd name="T51" fmla="*/ 76 h 82"/>
                <a:gd name="T52" fmla="*/ 26 w 164"/>
                <a:gd name="T53" fmla="*/ 68 h 82"/>
                <a:gd name="T54" fmla="*/ 20 w 164"/>
                <a:gd name="T55" fmla="*/ 64 h 82"/>
                <a:gd name="T56" fmla="*/ 14 w 164"/>
                <a:gd name="T57" fmla="*/ 58 h 82"/>
                <a:gd name="T58" fmla="*/ 8 w 164"/>
                <a:gd name="T59" fmla="*/ 50 h 82"/>
                <a:gd name="T60" fmla="*/ 4 w 164"/>
                <a:gd name="T61" fmla="*/ 40 h 82"/>
                <a:gd name="T62" fmla="*/ 2 w 164"/>
                <a:gd name="T63" fmla="*/ 30 h 82"/>
                <a:gd name="T64" fmla="*/ 0 w 164"/>
                <a:gd name="T65" fmla="*/ 20 h 82"/>
                <a:gd name="T66" fmla="*/ 0 w 164"/>
                <a:gd name="T67" fmla="*/ 20 h 8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64"/>
                <a:gd name="T103" fmla="*/ 0 h 82"/>
                <a:gd name="T104" fmla="*/ 164 w 164"/>
                <a:gd name="T105" fmla="*/ 82 h 8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64" h="82">
                  <a:moveTo>
                    <a:pt x="0" y="20"/>
                  </a:moveTo>
                  <a:lnTo>
                    <a:pt x="0" y="20"/>
                  </a:lnTo>
                  <a:lnTo>
                    <a:pt x="12" y="14"/>
                  </a:lnTo>
                  <a:lnTo>
                    <a:pt x="26" y="8"/>
                  </a:lnTo>
                  <a:lnTo>
                    <a:pt x="46" y="4"/>
                  </a:lnTo>
                  <a:lnTo>
                    <a:pt x="70" y="0"/>
                  </a:lnTo>
                  <a:lnTo>
                    <a:pt x="98" y="2"/>
                  </a:lnTo>
                  <a:lnTo>
                    <a:pt x="114" y="4"/>
                  </a:lnTo>
                  <a:lnTo>
                    <a:pt x="130" y="6"/>
                  </a:lnTo>
                  <a:lnTo>
                    <a:pt x="146" y="12"/>
                  </a:lnTo>
                  <a:lnTo>
                    <a:pt x="164" y="18"/>
                  </a:lnTo>
                  <a:lnTo>
                    <a:pt x="162" y="28"/>
                  </a:lnTo>
                  <a:lnTo>
                    <a:pt x="158" y="38"/>
                  </a:lnTo>
                  <a:lnTo>
                    <a:pt x="152" y="50"/>
                  </a:lnTo>
                  <a:lnTo>
                    <a:pt x="140" y="62"/>
                  </a:lnTo>
                  <a:lnTo>
                    <a:pt x="134" y="68"/>
                  </a:lnTo>
                  <a:lnTo>
                    <a:pt x="124" y="72"/>
                  </a:lnTo>
                  <a:lnTo>
                    <a:pt x="116" y="76"/>
                  </a:lnTo>
                  <a:lnTo>
                    <a:pt x="104" y="80"/>
                  </a:lnTo>
                  <a:lnTo>
                    <a:pt x="92" y="82"/>
                  </a:lnTo>
                  <a:lnTo>
                    <a:pt x="78" y="82"/>
                  </a:lnTo>
                  <a:lnTo>
                    <a:pt x="66" y="82"/>
                  </a:lnTo>
                  <a:lnTo>
                    <a:pt x="54" y="80"/>
                  </a:lnTo>
                  <a:lnTo>
                    <a:pt x="40" y="76"/>
                  </a:lnTo>
                  <a:lnTo>
                    <a:pt x="26" y="68"/>
                  </a:lnTo>
                  <a:lnTo>
                    <a:pt x="20" y="64"/>
                  </a:lnTo>
                  <a:lnTo>
                    <a:pt x="14" y="58"/>
                  </a:lnTo>
                  <a:lnTo>
                    <a:pt x="8" y="50"/>
                  </a:lnTo>
                  <a:lnTo>
                    <a:pt x="4" y="40"/>
                  </a:lnTo>
                  <a:lnTo>
                    <a:pt x="2" y="30"/>
                  </a:lnTo>
                  <a:lnTo>
                    <a:pt x="0" y="20"/>
                  </a:lnTo>
                  <a:close/>
                </a:path>
              </a:pathLst>
            </a:custGeom>
            <a:solidFill>
              <a:srgbClr val="F2675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8" name="Freeform 996">
              <a:extLst>
                <a:ext uri="{FF2B5EF4-FFF2-40B4-BE49-F238E27FC236}">
                  <a16:creationId xmlns:a16="http://schemas.microsoft.com/office/drawing/2014/main" id="{EDDA11AF-43AA-49E7-8B5E-2FD63A4F4C80}"/>
                </a:ext>
              </a:extLst>
            </p:cNvPr>
            <p:cNvSpPr>
              <a:spLocks/>
            </p:cNvSpPr>
            <p:nvPr/>
          </p:nvSpPr>
          <p:spPr bwMode="auto">
            <a:xfrm>
              <a:off x="4954" y="2452"/>
              <a:ext cx="142" cy="38"/>
            </a:xfrm>
            <a:custGeom>
              <a:avLst/>
              <a:gdLst>
                <a:gd name="T0" fmla="*/ 0 w 142"/>
                <a:gd name="T1" fmla="*/ 2 h 38"/>
                <a:gd name="T2" fmla="*/ 0 w 142"/>
                <a:gd name="T3" fmla="*/ 2 h 38"/>
                <a:gd name="T4" fmla="*/ 44 w 142"/>
                <a:gd name="T5" fmla="*/ 0 h 38"/>
                <a:gd name="T6" fmla="*/ 88 w 142"/>
                <a:gd name="T7" fmla="*/ 0 h 38"/>
                <a:gd name="T8" fmla="*/ 142 w 142"/>
                <a:gd name="T9" fmla="*/ 2 h 38"/>
                <a:gd name="T10" fmla="*/ 142 w 142"/>
                <a:gd name="T11" fmla="*/ 2 h 38"/>
                <a:gd name="T12" fmla="*/ 140 w 142"/>
                <a:gd name="T13" fmla="*/ 8 h 38"/>
                <a:gd name="T14" fmla="*/ 136 w 142"/>
                <a:gd name="T15" fmla="*/ 14 h 38"/>
                <a:gd name="T16" fmla="*/ 130 w 142"/>
                <a:gd name="T17" fmla="*/ 20 h 38"/>
                <a:gd name="T18" fmla="*/ 122 w 142"/>
                <a:gd name="T19" fmla="*/ 28 h 38"/>
                <a:gd name="T20" fmla="*/ 110 w 142"/>
                <a:gd name="T21" fmla="*/ 32 h 38"/>
                <a:gd name="T22" fmla="*/ 92 w 142"/>
                <a:gd name="T23" fmla="*/ 36 h 38"/>
                <a:gd name="T24" fmla="*/ 72 w 142"/>
                <a:gd name="T25" fmla="*/ 38 h 38"/>
                <a:gd name="T26" fmla="*/ 72 w 142"/>
                <a:gd name="T27" fmla="*/ 38 h 38"/>
                <a:gd name="T28" fmla="*/ 62 w 142"/>
                <a:gd name="T29" fmla="*/ 38 h 38"/>
                <a:gd name="T30" fmla="*/ 42 w 142"/>
                <a:gd name="T31" fmla="*/ 34 h 38"/>
                <a:gd name="T32" fmla="*/ 28 w 142"/>
                <a:gd name="T33" fmla="*/ 30 h 38"/>
                <a:gd name="T34" fmla="*/ 18 w 142"/>
                <a:gd name="T35" fmla="*/ 24 h 38"/>
                <a:gd name="T36" fmla="*/ 8 w 142"/>
                <a:gd name="T37" fmla="*/ 14 h 38"/>
                <a:gd name="T38" fmla="*/ 4 w 142"/>
                <a:gd name="T39" fmla="*/ 8 h 38"/>
                <a:gd name="T40" fmla="*/ 0 w 142"/>
                <a:gd name="T41" fmla="*/ 2 h 38"/>
                <a:gd name="T42" fmla="*/ 0 w 142"/>
                <a:gd name="T43" fmla="*/ 2 h 3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42"/>
                <a:gd name="T67" fmla="*/ 0 h 38"/>
                <a:gd name="T68" fmla="*/ 142 w 142"/>
                <a:gd name="T69" fmla="*/ 38 h 3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42" h="38">
                  <a:moveTo>
                    <a:pt x="0" y="2"/>
                  </a:moveTo>
                  <a:lnTo>
                    <a:pt x="0" y="2"/>
                  </a:lnTo>
                  <a:lnTo>
                    <a:pt x="44" y="0"/>
                  </a:lnTo>
                  <a:lnTo>
                    <a:pt x="88" y="0"/>
                  </a:lnTo>
                  <a:lnTo>
                    <a:pt x="142" y="2"/>
                  </a:lnTo>
                  <a:lnTo>
                    <a:pt x="140" y="8"/>
                  </a:lnTo>
                  <a:lnTo>
                    <a:pt x="136" y="14"/>
                  </a:lnTo>
                  <a:lnTo>
                    <a:pt x="130" y="20"/>
                  </a:lnTo>
                  <a:lnTo>
                    <a:pt x="122" y="28"/>
                  </a:lnTo>
                  <a:lnTo>
                    <a:pt x="110" y="32"/>
                  </a:lnTo>
                  <a:lnTo>
                    <a:pt x="92" y="36"/>
                  </a:lnTo>
                  <a:lnTo>
                    <a:pt x="72" y="38"/>
                  </a:lnTo>
                  <a:lnTo>
                    <a:pt x="62" y="38"/>
                  </a:lnTo>
                  <a:lnTo>
                    <a:pt x="42" y="34"/>
                  </a:lnTo>
                  <a:lnTo>
                    <a:pt x="28" y="30"/>
                  </a:lnTo>
                  <a:lnTo>
                    <a:pt x="18" y="24"/>
                  </a:lnTo>
                  <a:lnTo>
                    <a:pt x="8" y="14"/>
                  </a:lnTo>
                  <a:lnTo>
                    <a:pt x="4" y="8"/>
                  </a:lnTo>
                  <a:lnTo>
                    <a:pt x="0"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Tree>
    <p:extLst>
      <p:ext uri="{BB962C8B-B14F-4D97-AF65-F5344CB8AC3E}">
        <p14:creationId xmlns:p14="http://schemas.microsoft.com/office/powerpoint/2010/main" val="34644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3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Eye Contact</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 American culture, eye contact shows attentiveness and respect.</a:t>
            </a:r>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32</TotalTime>
  <Words>218</Words>
  <Application>Microsoft Office PowerPoint</Application>
  <PresentationFormat>Widescreen</PresentationFormat>
  <Paragraphs>40</Paragraphs>
  <Slides>12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Verbal Communication</vt:lpstr>
      <vt:lpstr>Verbal Communication</vt:lpstr>
      <vt:lpstr>Traits of a Good Listener</vt:lpstr>
      <vt:lpstr>Non-Verbal Communication</vt:lpstr>
      <vt:lpstr>Body Language</vt:lpstr>
      <vt:lpstr>Facial Expressions</vt:lpstr>
      <vt:lpstr>Eye Contact</vt:lpstr>
      <vt:lpstr>Gestures</vt:lpstr>
      <vt:lpstr>Appearance</vt:lpstr>
      <vt:lpstr>Handshake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18</cp:revision>
  <cp:lastPrinted>2017-07-07T16:17:37Z</cp:lastPrinted>
  <dcterms:created xsi:type="dcterms:W3CDTF">2017-07-11T23:58:30Z</dcterms:created>
  <dcterms:modified xsi:type="dcterms:W3CDTF">2017-07-14T16:35:46Z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