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8"/>
  </p:notesMasterIdLst>
  <p:sldIdLst>
    <p:sldId id="321" r:id="rId7"/>
    <p:sldId id="334" r:id="rId8"/>
    <p:sldId id="325" r:id="rId9"/>
    <p:sldId id="326" r:id="rId10"/>
    <p:sldId id="327" r:id="rId11"/>
    <p:sldId id="328" r:id="rId12"/>
    <p:sldId id="329" r:id="rId13"/>
    <p:sldId id="330" r:id="rId14"/>
    <p:sldId id="331" r:id="rId15"/>
    <p:sldId id="332" r:id="rId16"/>
    <p:sldId id="333" r:id="rId1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908BEC3-C444-4FEF-8B89-61B3B56D1A9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CAE0D29-1D52-45FA-AF92-8CEDD9A60922}"/>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AA9A9CFE-0E9E-4FE1-BE7E-492B2F690FEE}" type="datetimeFigureOut">
              <a:rPr lang="en-US"/>
              <a:pPr>
                <a:defRPr/>
              </a:pPr>
              <a:t>7/25/2017</a:t>
            </a:fld>
            <a:endParaRPr lang="en-US"/>
          </a:p>
        </p:txBody>
      </p:sp>
      <p:sp>
        <p:nvSpPr>
          <p:cNvPr id="4" name="Slide Image Placeholder 3">
            <a:extLst>
              <a:ext uri="{FF2B5EF4-FFF2-40B4-BE49-F238E27FC236}">
                <a16:creationId xmlns:a16="http://schemas.microsoft.com/office/drawing/2014/main" id="{A50F01F1-78BD-44D6-8F8F-9942DBC4AEC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437165D6-5A0A-42B0-B5DC-588D750D7B54}"/>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4646BC4-A215-4EFA-B456-21CA2C9D0411}"/>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F1406B1B-0428-43A8-8611-8788B84DACBA}"/>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6607D7E-1E56-4D5E-9C8E-8D60582A337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037966D-4EA2-4D83-99E6-BF3F5EB243D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3EE0D98-9A46-462F-A9E3-7F223C72C9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Footer Placeholder 3">
            <a:extLst>
              <a:ext uri="{FF2B5EF4-FFF2-40B4-BE49-F238E27FC236}">
                <a16:creationId xmlns:a16="http://schemas.microsoft.com/office/drawing/2014/main" id="{B6DC1BAE-5ACB-4991-9B18-5BB83E720A3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17413" name="Slide Number Placeholder 4">
            <a:extLst>
              <a:ext uri="{FF2B5EF4-FFF2-40B4-BE49-F238E27FC236}">
                <a16:creationId xmlns:a16="http://schemas.microsoft.com/office/drawing/2014/main" id="{8C537586-0655-45BF-9C05-85ED3FF558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6BFF9B04-9FAF-4822-AFA5-996A61643CCD}" type="slidenum">
              <a:rPr lang="en-US" altLang="en-US" sz="1300">
                <a:latin typeface="Times New Roman" panose="02020603050405020304" pitchFamily="18" charset="0"/>
              </a:rPr>
              <a:pPr eaLnBrk="0" fontAlgn="base" hangingPunct="0">
                <a:spcBef>
                  <a:spcPct val="0"/>
                </a:spcBef>
                <a:spcAft>
                  <a:spcPct val="0"/>
                </a:spcAft>
              </a:pPr>
              <a:t>3</a:t>
            </a:fld>
            <a:endParaRPr lang="en-US" altLang="en-US" sz="13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19D74FA0-7472-4410-B0A8-C35379D01BA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AE4C8517-976F-4407-8E30-54B3433C18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Footer Placeholder 3">
            <a:extLst>
              <a:ext uri="{FF2B5EF4-FFF2-40B4-BE49-F238E27FC236}">
                <a16:creationId xmlns:a16="http://schemas.microsoft.com/office/drawing/2014/main" id="{8C8E11AB-CF1C-4884-AAFE-980B2AD0CE2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19461" name="Slide Number Placeholder 4">
            <a:extLst>
              <a:ext uri="{FF2B5EF4-FFF2-40B4-BE49-F238E27FC236}">
                <a16:creationId xmlns:a16="http://schemas.microsoft.com/office/drawing/2014/main" id="{B161CA9C-A823-4467-98C3-11FFB3F1AE3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FE926502-29A8-4627-88FA-D92E14FD386A}" type="slidenum">
              <a:rPr lang="en-US" altLang="en-US" sz="1300">
                <a:latin typeface="Times New Roman" panose="02020603050405020304" pitchFamily="18" charset="0"/>
              </a:rPr>
              <a:pPr eaLnBrk="0" fontAlgn="base" hangingPunct="0">
                <a:spcBef>
                  <a:spcPct val="0"/>
                </a:spcBef>
                <a:spcAft>
                  <a:spcPct val="0"/>
                </a:spcAft>
              </a:pPr>
              <a:t>4</a:t>
            </a:fld>
            <a:endParaRPr lang="en-US" altLang="en-US" sz="1300">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4728FC4-9801-49B5-899B-4489E3104B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87E2AC03-F3CA-43E3-9111-0A12DBFB2A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Footer Placeholder 3">
            <a:extLst>
              <a:ext uri="{FF2B5EF4-FFF2-40B4-BE49-F238E27FC236}">
                <a16:creationId xmlns:a16="http://schemas.microsoft.com/office/drawing/2014/main" id="{00B367FC-E6A1-420B-AC25-0B7D14BE702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1509" name="Slide Number Placeholder 4">
            <a:extLst>
              <a:ext uri="{FF2B5EF4-FFF2-40B4-BE49-F238E27FC236}">
                <a16:creationId xmlns:a16="http://schemas.microsoft.com/office/drawing/2014/main" id="{18653D60-E59F-4E2D-A870-E7F71817F1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261DED18-F708-4BCF-98BF-440291DA409C}" type="slidenum">
              <a:rPr lang="en-US" altLang="en-US" sz="1300">
                <a:latin typeface="Times New Roman" panose="02020603050405020304" pitchFamily="18" charset="0"/>
              </a:rPr>
              <a:pPr eaLnBrk="0" fontAlgn="base" hangingPunct="0">
                <a:spcBef>
                  <a:spcPct val="0"/>
                </a:spcBef>
                <a:spcAft>
                  <a:spcPct val="0"/>
                </a:spcAft>
              </a:pPr>
              <a:t>5</a:t>
            </a:fld>
            <a:endParaRPr lang="en-US" altLang="en-US" sz="1300">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2CFC9BA2-0EAE-409C-A9C9-5E413DBC5C0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3653B68-6F7E-4133-A723-0ED851A3F79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Footer Placeholder 3">
            <a:extLst>
              <a:ext uri="{FF2B5EF4-FFF2-40B4-BE49-F238E27FC236}">
                <a16:creationId xmlns:a16="http://schemas.microsoft.com/office/drawing/2014/main" id="{EEC0A698-2141-4E1D-9154-E3DF5D0A0987}"/>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3557" name="Slide Number Placeholder 4">
            <a:extLst>
              <a:ext uri="{FF2B5EF4-FFF2-40B4-BE49-F238E27FC236}">
                <a16:creationId xmlns:a16="http://schemas.microsoft.com/office/drawing/2014/main" id="{C17F4A83-8DEF-407A-B507-4258334491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13361330-94AA-4C24-A499-9756AB69C593}" type="slidenum">
              <a:rPr lang="en-US" altLang="en-US" sz="1300">
                <a:latin typeface="Times New Roman" panose="02020603050405020304" pitchFamily="18" charset="0"/>
              </a:rPr>
              <a:pPr eaLnBrk="0" fontAlgn="base" hangingPunct="0">
                <a:spcBef>
                  <a:spcPct val="0"/>
                </a:spcBef>
                <a:spcAft>
                  <a:spcPct val="0"/>
                </a:spcAft>
              </a:pPr>
              <a:t>6</a:t>
            </a:fld>
            <a:endParaRPr lang="en-US" altLang="en-US" sz="1300">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01508026-72D6-4742-8678-B03290613AE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C72DBABF-531A-4E83-B813-82C59E9AB5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Footer Placeholder 3">
            <a:extLst>
              <a:ext uri="{FF2B5EF4-FFF2-40B4-BE49-F238E27FC236}">
                <a16:creationId xmlns:a16="http://schemas.microsoft.com/office/drawing/2014/main" id="{397BAAF0-E244-4D0A-89A4-C9B0A0505F7A}"/>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5605" name="Slide Number Placeholder 4">
            <a:extLst>
              <a:ext uri="{FF2B5EF4-FFF2-40B4-BE49-F238E27FC236}">
                <a16:creationId xmlns:a16="http://schemas.microsoft.com/office/drawing/2014/main" id="{9D9511B9-79AA-4EFA-91A0-4658F20FAB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8B9095F-CFE2-40E6-B42F-876A321087F5}" type="slidenum">
              <a:rPr lang="en-US" altLang="en-US" sz="1300">
                <a:latin typeface="Times New Roman" panose="02020603050405020304" pitchFamily="18" charset="0"/>
              </a:rPr>
              <a:pPr eaLnBrk="0" fontAlgn="base" hangingPunct="0">
                <a:spcBef>
                  <a:spcPct val="0"/>
                </a:spcBef>
                <a:spcAft>
                  <a:spcPct val="0"/>
                </a:spcAft>
              </a:pPr>
              <a:t>7</a:t>
            </a:fld>
            <a:endParaRPr lang="en-US" altLang="en-US" sz="130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0FBA8AB-E48B-430E-963E-88DC0BC1F9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D74EB567-0A9F-44CB-9B9B-034F9B10225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Footer Placeholder 3">
            <a:extLst>
              <a:ext uri="{FF2B5EF4-FFF2-40B4-BE49-F238E27FC236}">
                <a16:creationId xmlns:a16="http://schemas.microsoft.com/office/drawing/2014/main" id="{3EB06EE4-91D3-4EF3-A421-6E02F37C87DF}"/>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7653" name="Slide Number Placeholder 4">
            <a:extLst>
              <a:ext uri="{FF2B5EF4-FFF2-40B4-BE49-F238E27FC236}">
                <a16:creationId xmlns:a16="http://schemas.microsoft.com/office/drawing/2014/main" id="{EE08D8CB-1E0F-4695-8BBD-491D67CC6F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A8777488-8719-484A-8DF9-6B215718AEE5}" type="slidenum">
              <a:rPr lang="en-US" altLang="en-US" sz="1300">
                <a:latin typeface="Times New Roman" panose="02020603050405020304" pitchFamily="18" charset="0"/>
              </a:rPr>
              <a:pPr eaLnBrk="0" fontAlgn="base" hangingPunct="0">
                <a:spcBef>
                  <a:spcPct val="0"/>
                </a:spcBef>
                <a:spcAft>
                  <a:spcPct val="0"/>
                </a:spcAft>
              </a:pPr>
              <a:t>8</a:t>
            </a:fld>
            <a:endParaRPr lang="en-US" altLang="en-US" sz="1300">
              <a:latin typeface="Times New Roman" panose="02020603050405020304"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16CBBB14-DD00-4D21-8207-65DEDF5803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D00B09FB-BC6C-46EC-A692-4C9A83151C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Footer Placeholder 3">
            <a:extLst>
              <a:ext uri="{FF2B5EF4-FFF2-40B4-BE49-F238E27FC236}">
                <a16:creationId xmlns:a16="http://schemas.microsoft.com/office/drawing/2014/main" id="{1A04DDC3-1D94-4633-987C-E04837CF61B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29701" name="Slide Number Placeholder 4">
            <a:extLst>
              <a:ext uri="{FF2B5EF4-FFF2-40B4-BE49-F238E27FC236}">
                <a16:creationId xmlns:a16="http://schemas.microsoft.com/office/drawing/2014/main" id="{7AA366ED-2DF5-4A5A-AD7E-7AF0856835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B88F1D5-B8C7-4F02-9D18-81B86D09DCED}" type="slidenum">
              <a:rPr lang="en-US" altLang="en-US" sz="1300">
                <a:latin typeface="Times New Roman" panose="02020603050405020304" pitchFamily="18" charset="0"/>
              </a:rPr>
              <a:pPr eaLnBrk="0" fontAlgn="base" hangingPunct="0">
                <a:spcBef>
                  <a:spcPct val="0"/>
                </a:spcBef>
                <a:spcAft>
                  <a:spcPct val="0"/>
                </a:spcAft>
              </a:pPr>
              <a:t>9</a:t>
            </a:fld>
            <a:endParaRPr lang="en-US" altLang="en-US" sz="130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7839ABC4-2595-43DE-9366-6697000DE5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50D5CC1F-54F5-4FD0-AB7B-FE86714523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Footer Placeholder 3">
            <a:extLst>
              <a:ext uri="{FF2B5EF4-FFF2-40B4-BE49-F238E27FC236}">
                <a16:creationId xmlns:a16="http://schemas.microsoft.com/office/drawing/2014/main" id="{D34CD9B3-3163-4500-B2E3-443A9262360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1749" name="Slide Number Placeholder 4">
            <a:extLst>
              <a:ext uri="{FF2B5EF4-FFF2-40B4-BE49-F238E27FC236}">
                <a16:creationId xmlns:a16="http://schemas.microsoft.com/office/drawing/2014/main" id="{26C0453E-3DCA-480B-9096-FA612DC553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D842ED7E-3788-4176-9720-A186CB5B99C5}" type="slidenum">
              <a:rPr lang="en-US" altLang="en-US" sz="1300">
                <a:latin typeface="Times New Roman" panose="02020603050405020304" pitchFamily="18" charset="0"/>
              </a:rPr>
              <a:pPr eaLnBrk="0" fontAlgn="base" hangingPunct="0">
                <a:spcBef>
                  <a:spcPct val="0"/>
                </a:spcBef>
                <a:spcAft>
                  <a:spcPct val="0"/>
                </a:spcAft>
              </a:pPr>
              <a:t>10</a:t>
            </a:fld>
            <a:endParaRPr lang="en-US" altLang="en-US" sz="130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A3F79AE0-0096-43DD-B2A5-FB5A29A7F05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27BD1F5-1796-4E19-B2BB-B316B5376C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Footer Placeholder 3">
            <a:extLst>
              <a:ext uri="{FF2B5EF4-FFF2-40B4-BE49-F238E27FC236}">
                <a16:creationId xmlns:a16="http://schemas.microsoft.com/office/drawing/2014/main" id="{42EAECEA-C96B-4D0F-8B54-BBDB70B6E7E4}"/>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sz="1300">
                <a:latin typeface="Times New Roman" panose="02020603050405020304" pitchFamily="18" charset="0"/>
              </a:rPr>
              <a:t>Trade &amp; Industrial Education</a:t>
            </a:r>
          </a:p>
        </p:txBody>
      </p:sp>
      <p:sp>
        <p:nvSpPr>
          <p:cNvPr id="33797" name="Slide Number Placeholder 4">
            <a:extLst>
              <a:ext uri="{FF2B5EF4-FFF2-40B4-BE49-F238E27FC236}">
                <a16:creationId xmlns:a16="http://schemas.microsoft.com/office/drawing/2014/main" id="{99AE7DC7-F563-424D-9577-AA0875AB1B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defTabSz="966788">
              <a:defRPr>
                <a:solidFill>
                  <a:schemeClr val="tx1"/>
                </a:solidFill>
                <a:latin typeface="Calibri" panose="020F0502020204030204" pitchFamily="34" charset="0"/>
              </a:defRPr>
            </a:lvl1pPr>
            <a:lvl2pPr marL="742950" indent="-285750" defTabSz="966788">
              <a:defRPr>
                <a:solidFill>
                  <a:schemeClr val="tx1"/>
                </a:solidFill>
                <a:latin typeface="Calibri" panose="020F0502020204030204" pitchFamily="34" charset="0"/>
              </a:defRPr>
            </a:lvl2pPr>
            <a:lvl3pPr marL="1143000" indent="-228600" defTabSz="966788">
              <a:defRPr>
                <a:solidFill>
                  <a:schemeClr val="tx1"/>
                </a:solidFill>
                <a:latin typeface="Calibri" panose="020F0502020204030204" pitchFamily="34" charset="0"/>
              </a:defRPr>
            </a:lvl3pPr>
            <a:lvl4pPr marL="1600200" indent="-228600" defTabSz="966788">
              <a:defRPr>
                <a:solidFill>
                  <a:schemeClr val="tx1"/>
                </a:solidFill>
                <a:latin typeface="Calibri" panose="020F0502020204030204" pitchFamily="34" charset="0"/>
              </a:defRPr>
            </a:lvl4pPr>
            <a:lvl5pPr marL="2057400" indent="-228600" defTabSz="966788">
              <a:defRPr>
                <a:solidFill>
                  <a:schemeClr val="tx1"/>
                </a:solidFill>
                <a:latin typeface="Calibri" panose="020F0502020204030204" pitchFamily="34" charset="0"/>
              </a:defRPr>
            </a:lvl5pPr>
            <a:lvl6pPr marL="2514600" indent="-228600" defTabSz="966788" fontAlgn="base">
              <a:spcBef>
                <a:spcPct val="0"/>
              </a:spcBef>
              <a:spcAft>
                <a:spcPct val="0"/>
              </a:spcAft>
              <a:defRPr>
                <a:solidFill>
                  <a:schemeClr val="tx1"/>
                </a:solidFill>
                <a:latin typeface="Calibri" panose="020F0502020204030204" pitchFamily="34" charset="0"/>
              </a:defRPr>
            </a:lvl6pPr>
            <a:lvl7pPr marL="2971800" indent="-228600" defTabSz="966788" fontAlgn="base">
              <a:spcBef>
                <a:spcPct val="0"/>
              </a:spcBef>
              <a:spcAft>
                <a:spcPct val="0"/>
              </a:spcAft>
              <a:defRPr>
                <a:solidFill>
                  <a:schemeClr val="tx1"/>
                </a:solidFill>
                <a:latin typeface="Calibri" panose="020F0502020204030204" pitchFamily="34" charset="0"/>
              </a:defRPr>
            </a:lvl7pPr>
            <a:lvl8pPr marL="3429000" indent="-228600" defTabSz="966788" fontAlgn="base">
              <a:spcBef>
                <a:spcPct val="0"/>
              </a:spcBef>
              <a:spcAft>
                <a:spcPct val="0"/>
              </a:spcAft>
              <a:defRPr>
                <a:solidFill>
                  <a:schemeClr val="tx1"/>
                </a:solidFill>
                <a:latin typeface="Calibri" panose="020F0502020204030204" pitchFamily="34" charset="0"/>
              </a:defRPr>
            </a:lvl8pPr>
            <a:lvl9pPr marL="3886200" indent="-228600" defTabSz="966788"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0583E384-AA90-42CA-B7E6-FA00BC17E538}" type="slidenum">
              <a:rPr lang="en-US" altLang="en-US" sz="1300">
                <a:latin typeface="Times New Roman" panose="02020603050405020304" pitchFamily="18" charset="0"/>
              </a:rPr>
              <a:pPr eaLnBrk="0" fontAlgn="base" hangingPunct="0">
                <a:spcBef>
                  <a:spcPct val="0"/>
                </a:spcBef>
                <a:spcAft>
                  <a:spcPct val="0"/>
                </a:spcAft>
              </a:pPr>
              <a:t>11</a:t>
            </a:fld>
            <a:endParaRPr lang="en-US" altLang="en-US" sz="13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2112539-F497-4D1D-AA1D-D2037AAE7978}"/>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254A827B-9F4F-4952-AB8A-B6D264AB0A0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D525D53A-3DB9-477D-87B7-63E16FE2750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E0F0FBC2-1B6D-4523-9CD9-A59380F80042}"/>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215726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B7D14A1-6714-4176-B3D1-C2DAC9DA6E2F}"/>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79880D2-5FB3-4B73-9A12-EDA82C9CC9B7}"/>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BBDC3B50-A1C8-449E-BF8F-3E0F8C3D67FB}"/>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52858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FD673F8-3C12-4751-9379-B77167EC9CE9}"/>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014C00A8-EAA4-4A83-86D7-3E09825B84FF}"/>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AF907748-0AFA-47DE-92A9-3F4874523A5A}"/>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24A050B2-7BAF-4202-B017-638616DA513E}" type="slidenum">
              <a:rPr lang="en-US" altLang="en-US"/>
              <a:pPr>
                <a:defRPr/>
              </a:pPr>
              <a:t>‹#›</a:t>
            </a:fld>
            <a:endParaRPr lang="en-US" altLang="en-US"/>
          </a:p>
        </p:txBody>
      </p:sp>
    </p:spTree>
    <p:extLst>
      <p:ext uri="{BB962C8B-B14F-4D97-AF65-F5344CB8AC3E}">
        <p14:creationId xmlns:p14="http://schemas.microsoft.com/office/powerpoint/2010/main" val="349596822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0442143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63370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300697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4767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9187746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851328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1547948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171759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6D3D71-E6B7-46A6-9D48-3C1E978832AF}"/>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5B788A6A-665D-414B-9809-AD50CB4A90A8}"/>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B82D9A3-5F47-4032-8102-20F94B157C7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1493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31491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3449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6079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01585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14850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24042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EDFD101-FA67-4837-AD8D-70E5C2DE5935}"/>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2885237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3BB79A0-DCDE-4C58-B4F3-B046DF5BBFD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FE9523D2-0AE6-422E-8854-5C9C297BE53E}"/>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78C0F66A-059F-479C-ADC9-2A0308D9485C}"/>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106676938"/>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E248D21-C8F4-4890-8946-1A8E73FEC81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89B2A0A-A98B-4656-9B7A-4B5EA44CA8DE}"/>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F96923-70B2-4A44-961E-816B46341AEF}"/>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9D83F78-0383-41A2-90EE-DA73D4721C3A}"/>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AF5814EE-D45C-4B6E-B674-B723C807A45C}"/>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49B1244D-7FD5-404F-9E51-8A19F5C12B89}"/>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BE799E2-A6B9-48B6-9F6A-A7CD191DA2FF}"/>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4B6070EF-5116-45E9-8D9B-C9952EAB6C79}"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50322596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CB2BE2-3F12-4B1A-AE37-866564A32D82}"/>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Computer Programming</a:t>
            </a:r>
          </a:p>
          <a:p>
            <a:pPr lvl="1" fontAlgn="auto">
              <a:spcAft>
                <a:spcPts val="0"/>
              </a:spcAft>
              <a:defRPr/>
            </a:pPr>
            <a:r>
              <a:rPr lang="en-US" dirty="0"/>
              <a:t>Career Opportunities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1BEC6E46-BF62-4FBA-B601-0526950473C2}"/>
              </a:ext>
            </a:extLst>
          </p:cNvPr>
          <p:cNvSpPr>
            <a:spLocks noGrp="1"/>
          </p:cNvSpPr>
          <p:nvPr>
            <p:ph type="title"/>
          </p:nvPr>
        </p:nvSpPr>
        <p:spPr/>
        <p:txBody>
          <a:bodyPr/>
          <a:lstStyle/>
          <a:p>
            <a:pPr fontAlgn="auto">
              <a:spcAft>
                <a:spcPts val="0"/>
              </a:spcAft>
              <a:defRPr/>
            </a:pPr>
            <a:r>
              <a:rPr lang="en-US" altLang="en-US"/>
              <a:t>Who offers certification?</a:t>
            </a:r>
          </a:p>
        </p:txBody>
      </p:sp>
      <p:sp>
        <p:nvSpPr>
          <p:cNvPr id="30723" name="Content Placeholder 2">
            <a:extLst>
              <a:ext uri="{FF2B5EF4-FFF2-40B4-BE49-F238E27FC236}">
                <a16:creationId xmlns:a16="http://schemas.microsoft.com/office/drawing/2014/main" id="{AEA33C78-D6F2-45EA-8DDE-10C1D01A9E8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Professional organizations offer certification to ensure high standards. This includes plumbers, lawyers, morticians, electricians, and others. </a:t>
            </a:r>
          </a:p>
          <a:p>
            <a:pPr lvl="1"/>
            <a:r>
              <a:rPr lang="en-US" altLang="en-US" dirty="0"/>
              <a:t>Companies may offer certification to ensure that their product or service is used correctly. </a:t>
            </a:r>
          </a:p>
        </p:txBody>
      </p:sp>
      <p:sp>
        <p:nvSpPr>
          <p:cNvPr id="30727" name="Slide Number Placeholder 2">
            <a:extLst>
              <a:ext uri="{FF2B5EF4-FFF2-40B4-BE49-F238E27FC236}">
                <a16:creationId xmlns:a16="http://schemas.microsoft.com/office/drawing/2014/main" id="{7A3048F9-2F4B-4CD3-8C9F-CC967BAC36D0}"/>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1E4B49A-E903-4363-BBBF-BDD36944FB6C}" type="slidenum">
              <a:rPr lang="en-US" altLang="en-US" sz="1000" smtClean="0">
                <a:latin typeface="Arial" panose="020B0604020202020204" pitchFamily="34" charset="0"/>
              </a:rPr>
              <a:pPr fontAlgn="base">
                <a:spcBef>
                  <a:spcPct val="0"/>
                </a:spcBef>
                <a:spcAft>
                  <a:spcPct val="0"/>
                </a:spcAft>
              </a:pPr>
              <a:t>10</a:t>
            </a:fld>
            <a:endParaRPr lang="en-US" altLang="en-US" sz="1000">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7D55694-22FC-4FED-8039-C2ED923AB03D}"/>
              </a:ext>
            </a:extLst>
          </p:cNvPr>
          <p:cNvSpPr>
            <a:spLocks noGrp="1"/>
          </p:cNvSpPr>
          <p:nvPr>
            <p:ph type="title"/>
          </p:nvPr>
        </p:nvSpPr>
        <p:spPr/>
        <p:txBody>
          <a:bodyPr/>
          <a:lstStyle/>
          <a:p>
            <a:pPr fontAlgn="auto">
              <a:spcAft>
                <a:spcPts val="0"/>
              </a:spcAft>
              <a:defRPr/>
            </a:pPr>
            <a:r>
              <a:rPr lang="en-US" altLang="en-US"/>
              <a:t>Do 3 things now</a:t>
            </a:r>
          </a:p>
        </p:txBody>
      </p:sp>
      <p:sp>
        <p:nvSpPr>
          <p:cNvPr id="32771" name="Content Placeholder 2">
            <a:extLst>
              <a:ext uri="{FF2B5EF4-FFF2-40B4-BE49-F238E27FC236}">
                <a16:creationId xmlns:a16="http://schemas.microsoft.com/office/drawing/2014/main" id="{58E44464-2490-4BC6-AE70-B07B4F0F2BE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71500" indent="-571500">
              <a:buFont typeface="Arial" panose="020B0604020202020204" pitchFamily="34" charset="0"/>
              <a:buNone/>
            </a:pPr>
            <a:r>
              <a:rPr lang="en-US" altLang="en-US" dirty="0"/>
              <a:t>Show that you have followed this presentation by:</a:t>
            </a:r>
          </a:p>
          <a:p>
            <a:pPr marL="571500" indent="-571500">
              <a:buClr>
                <a:srgbClr val="C00000"/>
              </a:buClr>
              <a:buFont typeface="Wingdings" panose="05000000000000000000" pitchFamily="2" charset="2"/>
              <a:buAutoNum type="arabicPeriod"/>
            </a:pPr>
            <a:r>
              <a:rPr lang="en-US" altLang="en-US" dirty="0"/>
              <a:t>Finding a job opening at a company website;</a:t>
            </a:r>
          </a:p>
          <a:p>
            <a:pPr marL="571500" indent="-571500">
              <a:buClr>
                <a:srgbClr val="C00000"/>
              </a:buClr>
              <a:buFont typeface="Wingdings" panose="05000000000000000000" pitchFamily="2" charset="2"/>
              <a:buAutoNum type="arabicPeriod"/>
            </a:pPr>
            <a:r>
              <a:rPr lang="en-US" altLang="en-US" dirty="0"/>
              <a:t>Finding a job opening in a newspaper or a job search website;</a:t>
            </a:r>
          </a:p>
          <a:p>
            <a:pPr marL="571500" indent="-571500">
              <a:buClr>
                <a:srgbClr val="C00000"/>
              </a:buClr>
              <a:buFont typeface="Wingdings" panose="05000000000000000000" pitchFamily="2" charset="2"/>
              <a:buAutoNum type="arabicPeriod"/>
            </a:pPr>
            <a:r>
              <a:rPr lang="en-US" altLang="en-US" dirty="0"/>
              <a:t>Looking up any form of certification.  Be ready to tell what the name of the certification is and what career it is used for.</a:t>
            </a:r>
          </a:p>
        </p:txBody>
      </p:sp>
      <p:sp>
        <p:nvSpPr>
          <p:cNvPr id="32775" name="Slide Number Placeholder 2">
            <a:extLst>
              <a:ext uri="{FF2B5EF4-FFF2-40B4-BE49-F238E27FC236}">
                <a16:creationId xmlns:a16="http://schemas.microsoft.com/office/drawing/2014/main" id="{ED1DD3E7-D220-430A-97F4-DDB1D8A54167}"/>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62B816-BEA7-438D-B5D7-6DFF94CBE393}" type="slidenum">
              <a:rPr lang="en-US" altLang="en-US" sz="1000" smtClean="0">
                <a:latin typeface="Arial" panose="020B0604020202020204" pitchFamily="34" charset="0"/>
              </a:rPr>
              <a:pPr fontAlgn="base">
                <a:spcBef>
                  <a:spcPct val="0"/>
                </a:spcBef>
                <a:spcAft>
                  <a:spcPct val="0"/>
                </a:spcAft>
              </a:pPr>
              <a:t>11</a:t>
            </a:fld>
            <a:endParaRPr lang="en-US" altLang="en-US" sz="100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8B7563F8-7DF9-42B0-AF50-FF10B2B2DF0B}"/>
              </a:ext>
            </a:extLst>
          </p:cNvPr>
          <p:cNvSpPr>
            <a:spLocks noGrp="1"/>
          </p:cNvSpPr>
          <p:nvPr>
            <p:ph type="title"/>
          </p:nvPr>
        </p:nvSpPr>
        <p:spPr/>
        <p:txBody>
          <a:bodyPr/>
          <a:lstStyle/>
          <a:p>
            <a:pPr fontAlgn="auto">
              <a:spcAft>
                <a:spcPts val="0"/>
              </a:spcAft>
              <a:defRPr/>
            </a:pPr>
            <a:r>
              <a:rPr lang="en-US" altLang="en-US"/>
              <a:t>What kind of career do you want?</a:t>
            </a:r>
          </a:p>
        </p:txBody>
      </p:sp>
      <p:sp>
        <p:nvSpPr>
          <p:cNvPr id="16387" name="Content Placeholder 2">
            <a:extLst>
              <a:ext uri="{FF2B5EF4-FFF2-40B4-BE49-F238E27FC236}">
                <a16:creationId xmlns:a16="http://schemas.microsoft.com/office/drawing/2014/main" id="{E1D27A04-FE3D-4B69-BD6C-36E2F7D8B79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buNone/>
            </a:pPr>
            <a:r>
              <a:rPr lang="en-US" altLang="en-US" dirty="0"/>
              <a:t>When choosing a career, there are many factors to consider-</a:t>
            </a:r>
          </a:p>
          <a:p>
            <a:pPr lvl="1"/>
            <a:r>
              <a:rPr lang="en-US" altLang="en-US" dirty="0"/>
              <a:t>What do I like to do?</a:t>
            </a:r>
          </a:p>
          <a:p>
            <a:pPr lvl="1"/>
            <a:r>
              <a:rPr lang="en-US" altLang="en-US" dirty="0"/>
              <a:t>How much money do I want/need?</a:t>
            </a:r>
          </a:p>
          <a:p>
            <a:pPr lvl="1"/>
            <a:r>
              <a:rPr lang="en-US" altLang="en-US" dirty="0"/>
              <a:t>Where I want to live?</a:t>
            </a:r>
          </a:p>
          <a:p>
            <a:pPr lvl="1"/>
            <a:r>
              <a:rPr lang="en-US" altLang="en-US" dirty="0"/>
              <a:t>What kind of conditions do I want to work in?</a:t>
            </a:r>
          </a:p>
        </p:txBody>
      </p:sp>
      <p:sp>
        <p:nvSpPr>
          <p:cNvPr id="16389" name="Slide Number Placeholder 5">
            <a:extLst>
              <a:ext uri="{FF2B5EF4-FFF2-40B4-BE49-F238E27FC236}">
                <a16:creationId xmlns:a16="http://schemas.microsoft.com/office/drawing/2014/main" id="{159DF02C-6DEB-49CE-8268-F4D97E5E4867}"/>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29B14EE-1076-4480-B4AC-7A884EA112CA}" type="slidenum">
              <a:rPr lang="en-US" altLang="en-US" sz="1000" smtClean="0">
                <a:latin typeface="Arial" panose="020B0604020202020204" pitchFamily="34" charset="0"/>
              </a:rPr>
              <a:pPr fontAlgn="base">
                <a:spcBef>
                  <a:spcPct val="0"/>
                </a:spcBef>
                <a:spcAft>
                  <a:spcPct val="0"/>
                </a:spcAft>
              </a:pPr>
              <a:t>3</a:t>
            </a:fld>
            <a:endParaRPr lang="en-US" altLang="en-US" sz="1000">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37476AA6-186C-457E-9548-38C8B4284A35}"/>
              </a:ext>
            </a:extLst>
          </p:cNvPr>
          <p:cNvSpPr>
            <a:spLocks noGrp="1"/>
          </p:cNvSpPr>
          <p:nvPr>
            <p:ph type="title"/>
          </p:nvPr>
        </p:nvSpPr>
        <p:spPr/>
        <p:txBody>
          <a:bodyPr/>
          <a:lstStyle/>
          <a:p>
            <a:pPr fontAlgn="auto">
              <a:spcAft>
                <a:spcPts val="0"/>
              </a:spcAft>
              <a:defRPr/>
            </a:pPr>
            <a:r>
              <a:rPr lang="en-US" altLang="en-US"/>
              <a:t>Once you choose a career, what next?</a:t>
            </a:r>
          </a:p>
        </p:txBody>
      </p:sp>
      <p:sp>
        <p:nvSpPr>
          <p:cNvPr id="18435" name="Content Placeholder 2">
            <a:extLst>
              <a:ext uri="{FF2B5EF4-FFF2-40B4-BE49-F238E27FC236}">
                <a16:creationId xmlns:a16="http://schemas.microsoft.com/office/drawing/2014/main" id="{9B24E9DF-ACA9-4514-AD70-79FFC39DEB7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buNone/>
            </a:pPr>
            <a:r>
              <a:rPr lang="en-US" altLang="en-US" dirty="0"/>
              <a:t>Some things that are important to know about your chosen career are-</a:t>
            </a:r>
          </a:p>
          <a:p>
            <a:pPr lvl="1"/>
            <a:r>
              <a:rPr lang="en-US" altLang="en-US" dirty="0"/>
              <a:t>Is college or technical training required?</a:t>
            </a:r>
          </a:p>
          <a:p>
            <a:pPr lvl="1"/>
            <a:r>
              <a:rPr lang="en-US" altLang="en-US" dirty="0"/>
              <a:t>Are there certifications for that type of work?</a:t>
            </a:r>
          </a:p>
          <a:p>
            <a:pPr lvl="1"/>
            <a:r>
              <a:rPr lang="en-US" altLang="en-US" dirty="0"/>
              <a:t>Where can I look for jobs in that career?</a:t>
            </a:r>
          </a:p>
          <a:p>
            <a:pPr>
              <a:buFont typeface="Wingdings" panose="05000000000000000000" pitchFamily="2" charset="2"/>
              <a:buNone/>
            </a:pPr>
            <a:endParaRPr lang="en-US"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A6394611-1361-47C6-A117-3BEB889282FE}"/>
              </a:ext>
            </a:extLst>
          </p:cNvPr>
          <p:cNvSpPr>
            <a:spLocks noGrp="1"/>
          </p:cNvSpPr>
          <p:nvPr>
            <p:ph type="title"/>
          </p:nvPr>
        </p:nvSpPr>
        <p:spPr/>
        <p:txBody>
          <a:bodyPr/>
          <a:lstStyle/>
          <a:p>
            <a:pPr fontAlgn="auto">
              <a:spcAft>
                <a:spcPts val="0"/>
              </a:spcAft>
              <a:defRPr/>
            </a:pPr>
            <a:r>
              <a:rPr lang="en-US" altLang="en-US"/>
              <a:t>Do some research</a:t>
            </a:r>
          </a:p>
        </p:txBody>
      </p:sp>
      <p:sp>
        <p:nvSpPr>
          <p:cNvPr id="20483" name="Content Placeholder 2">
            <a:extLst>
              <a:ext uri="{FF2B5EF4-FFF2-40B4-BE49-F238E27FC236}">
                <a16:creationId xmlns:a16="http://schemas.microsoft.com/office/drawing/2014/main" id="{E5319692-F416-4B32-8C0E-C2EA2003CCA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You can find the answers to some of your questions by looking up general job descriptions online.</a:t>
            </a:r>
          </a:p>
          <a:p>
            <a:pPr lvl="1"/>
            <a:r>
              <a:rPr lang="en-US" altLang="en-US" dirty="0"/>
              <a:t>You can look at specific job openings by going to a company website, or job websites. Newspapers and newspaper websites also list specific job openings and requirements.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A15F064-9098-432B-8683-32802F4643A9}"/>
              </a:ext>
            </a:extLst>
          </p:cNvPr>
          <p:cNvSpPr>
            <a:spLocks noGrp="1"/>
          </p:cNvSpPr>
          <p:nvPr>
            <p:ph type="title"/>
          </p:nvPr>
        </p:nvSpPr>
        <p:spPr/>
        <p:txBody>
          <a:bodyPr/>
          <a:lstStyle/>
          <a:p>
            <a:pPr fontAlgn="auto">
              <a:spcAft>
                <a:spcPts val="0"/>
              </a:spcAft>
              <a:defRPr/>
            </a:pPr>
            <a:r>
              <a:rPr lang="en-US" altLang="en-US"/>
              <a:t>On the web</a:t>
            </a:r>
          </a:p>
        </p:txBody>
      </p:sp>
      <p:sp>
        <p:nvSpPr>
          <p:cNvPr id="22531" name="Content Placeholder 2">
            <a:extLst>
              <a:ext uri="{FF2B5EF4-FFF2-40B4-BE49-F238E27FC236}">
                <a16:creationId xmlns:a16="http://schemas.microsoft.com/office/drawing/2014/main" id="{53C7F26D-3958-4B78-BE42-A5BA9A30A1A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Many companies have an ‘employment’ section on their website. It may also be under a ‘Human Resources’ link.</a:t>
            </a:r>
          </a:p>
          <a:p>
            <a:pPr lvl="1"/>
            <a:r>
              <a:rPr lang="en-US" altLang="en-US" dirty="0"/>
              <a:t>Companies may also post job openings with newspapers or job search companies.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C05723CD-01BB-453B-BFD3-047BDB70560C}"/>
              </a:ext>
            </a:extLst>
          </p:cNvPr>
          <p:cNvSpPr>
            <a:spLocks noGrp="1"/>
          </p:cNvSpPr>
          <p:nvPr>
            <p:ph type="title"/>
          </p:nvPr>
        </p:nvSpPr>
        <p:spPr/>
        <p:txBody>
          <a:bodyPr/>
          <a:lstStyle/>
          <a:p>
            <a:pPr fontAlgn="auto">
              <a:spcAft>
                <a:spcPts val="0"/>
              </a:spcAft>
              <a:defRPr/>
            </a:pPr>
            <a:r>
              <a:rPr lang="en-US" altLang="en-US"/>
              <a:t>Job search sites</a:t>
            </a:r>
          </a:p>
        </p:txBody>
      </p:sp>
      <p:sp>
        <p:nvSpPr>
          <p:cNvPr id="24579" name="Content Placeholder 2">
            <a:extLst>
              <a:ext uri="{FF2B5EF4-FFF2-40B4-BE49-F238E27FC236}">
                <a16:creationId xmlns:a16="http://schemas.microsoft.com/office/drawing/2014/main" id="{7CE79C09-21AA-4735-A783-7F46FE37BA0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Some job search sites require you to register information before starting your search. </a:t>
            </a:r>
          </a:p>
          <a:p>
            <a:pPr lvl="1"/>
            <a:r>
              <a:rPr lang="en-US" altLang="en-US" dirty="0"/>
              <a:t>Be sure to use any tools that the site offers to narrow your job search. You may not be interested in a job in Siberia.</a:t>
            </a:r>
          </a:p>
          <a:p>
            <a:pPr lvl="1"/>
            <a:r>
              <a:rPr lang="en-US" altLang="en-US" dirty="0"/>
              <a:t>As you spend time looking at different job opportunities, you will become familiar with the job requirements. Some ads even include pay ranges and benefits.</a:t>
            </a:r>
          </a:p>
        </p:txBody>
      </p:sp>
      <p:sp>
        <p:nvSpPr>
          <p:cNvPr id="24583" name="Slide Number Placeholder 2">
            <a:extLst>
              <a:ext uri="{FF2B5EF4-FFF2-40B4-BE49-F238E27FC236}">
                <a16:creationId xmlns:a16="http://schemas.microsoft.com/office/drawing/2014/main" id="{2FB54205-A258-48C1-92EC-D2DDF99FE770}"/>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78E6A18-C31D-4F0F-BFB5-4527063B040D}" type="slidenum">
              <a:rPr lang="en-US" altLang="en-US" sz="1000" smtClean="0">
                <a:latin typeface="Arial" panose="020B0604020202020204" pitchFamily="34" charset="0"/>
              </a:rPr>
              <a:pPr fontAlgn="base">
                <a:spcBef>
                  <a:spcPct val="0"/>
                </a:spcBef>
                <a:spcAft>
                  <a:spcPct val="0"/>
                </a:spcAft>
              </a:pPr>
              <a:t>7</a:t>
            </a:fld>
            <a:endParaRPr lang="en-US" altLang="en-US" sz="1000">
              <a:latin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D88AF01-6709-477E-8857-6F5649E29E8A}"/>
              </a:ext>
            </a:extLst>
          </p:cNvPr>
          <p:cNvSpPr>
            <a:spLocks noGrp="1"/>
          </p:cNvSpPr>
          <p:nvPr>
            <p:ph type="title"/>
          </p:nvPr>
        </p:nvSpPr>
        <p:spPr/>
        <p:txBody>
          <a:bodyPr/>
          <a:lstStyle/>
          <a:p>
            <a:pPr fontAlgn="auto">
              <a:spcAft>
                <a:spcPts val="0"/>
              </a:spcAft>
              <a:defRPr/>
            </a:pPr>
            <a:r>
              <a:rPr lang="en-US" altLang="en-US"/>
              <a:t>Networking</a:t>
            </a:r>
          </a:p>
        </p:txBody>
      </p:sp>
      <p:sp>
        <p:nvSpPr>
          <p:cNvPr id="26627" name="Content Placeholder 2">
            <a:extLst>
              <a:ext uri="{FF2B5EF4-FFF2-40B4-BE49-F238E27FC236}">
                <a16:creationId xmlns:a16="http://schemas.microsoft.com/office/drawing/2014/main" id="{1E7BED49-9B59-47A5-A677-576D15FE28F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One of the most common and reliable ways to find work is through ‘word of mouth.’ Sometimes job ads in the newspaper do not represent actual job openings, but the company is just checking out the demand for jobs.</a:t>
            </a:r>
          </a:p>
          <a:p>
            <a:pPr lvl="1"/>
            <a:r>
              <a:rPr lang="en-US" altLang="en-US" dirty="0"/>
              <a:t>Tell your friends the type of job you are looking for, and ask them to spread the word.  Be sure to check back with them.</a:t>
            </a:r>
          </a:p>
        </p:txBody>
      </p:sp>
      <p:sp>
        <p:nvSpPr>
          <p:cNvPr id="26631" name="Slide Number Placeholder 2">
            <a:extLst>
              <a:ext uri="{FF2B5EF4-FFF2-40B4-BE49-F238E27FC236}">
                <a16:creationId xmlns:a16="http://schemas.microsoft.com/office/drawing/2014/main" id="{5D441636-7842-4D79-A71C-FD40FFFCC835}"/>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8204E49-00DD-4592-A92C-2DD224AFCF0E}" type="slidenum">
              <a:rPr lang="en-US" altLang="en-US" sz="1000" smtClean="0">
                <a:latin typeface="Arial" panose="020B0604020202020204" pitchFamily="34" charset="0"/>
              </a:rPr>
              <a:pPr fontAlgn="base">
                <a:spcBef>
                  <a:spcPct val="0"/>
                </a:spcBef>
                <a:spcAft>
                  <a:spcPct val="0"/>
                </a:spcAft>
              </a:pPr>
              <a:t>8</a:t>
            </a:fld>
            <a:endParaRPr lang="en-US" altLang="en-US" sz="1000">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2235E53-8EE6-4262-9FFD-DF543B3AD142}"/>
              </a:ext>
            </a:extLst>
          </p:cNvPr>
          <p:cNvSpPr>
            <a:spLocks noGrp="1"/>
          </p:cNvSpPr>
          <p:nvPr>
            <p:ph type="title"/>
          </p:nvPr>
        </p:nvSpPr>
        <p:spPr/>
        <p:txBody>
          <a:bodyPr/>
          <a:lstStyle/>
          <a:p>
            <a:pPr fontAlgn="auto">
              <a:spcAft>
                <a:spcPts val="0"/>
              </a:spcAft>
              <a:defRPr/>
            </a:pPr>
            <a:r>
              <a:rPr lang="en-US" altLang="en-US"/>
              <a:t>Certification</a:t>
            </a:r>
          </a:p>
        </p:txBody>
      </p:sp>
      <p:sp>
        <p:nvSpPr>
          <p:cNvPr id="28675" name="Content Placeholder 2">
            <a:extLst>
              <a:ext uri="{FF2B5EF4-FFF2-40B4-BE49-F238E27FC236}">
                <a16:creationId xmlns:a16="http://schemas.microsoft.com/office/drawing/2014/main" id="{298670BC-C80B-4281-8C73-907E7B6BEE0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Certification is common in skilled and professional careers to ensure that the certified person has demonstrated the proper level of understanding. </a:t>
            </a:r>
          </a:p>
          <a:p>
            <a:pPr lvl="1"/>
            <a:r>
              <a:rPr lang="en-US" altLang="en-US" dirty="0"/>
              <a:t>Certification usually requires passing a test, and may also require spending a specified amount of time working in a certain job.</a:t>
            </a:r>
          </a:p>
        </p:txBody>
      </p:sp>
      <p:sp>
        <p:nvSpPr>
          <p:cNvPr id="28679" name="Slide Number Placeholder 2">
            <a:extLst>
              <a:ext uri="{FF2B5EF4-FFF2-40B4-BE49-F238E27FC236}">
                <a16:creationId xmlns:a16="http://schemas.microsoft.com/office/drawing/2014/main" id="{B265D5BC-FB66-4192-BEFE-EEEFE3BCD3D0}"/>
              </a:ext>
            </a:extLst>
          </p:cNvPr>
          <p:cNvSpPr>
            <a:spLocks noGrp="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BD4C340-D5FB-468D-8AF9-378633987BF8}" type="slidenum">
              <a:rPr lang="en-US" altLang="en-US" sz="1000" smtClean="0">
                <a:latin typeface="Arial" panose="020B0604020202020204" pitchFamily="34" charset="0"/>
              </a:rPr>
              <a:pPr fontAlgn="base">
                <a:spcBef>
                  <a:spcPct val="0"/>
                </a:spcBef>
                <a:spcAft>
                  <a:spcPct val="0"/>
                </a:spcAft>
              </a:pPr>
              <a:t>9</a:t>
            </a:fld>
            <a:endParaRPr lang="en-US" altLang="en-US" sz="1000">
              <a:latin typeface="Arial" panose="020B0604020202020204" pitchFamily="34" charset="0"/>
            </a:endParaRP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http://schemas.microsoft.com/office/infopath/2007/PartnerControls"/>
    <ds:schemaRef ds:uri="http://www.w3.org/XML/1998/namespace"/>
    <ds:schemaRef ds:uri="56ea17bb-c96d-4826-b465-01eec0dd23dd"/>
    <ds:schemaRef ds:uri="05d88611-e516-4d1a-b12e-39107e78b3d0"/>
    <ds:schemaRef ds:uri="http://purl.org/dc/elements/1.1/"/>
    <ds:schemaRef ds:uri="http://schemas.microsoft.com/office/2006/documentManagement/types"/>
    <ds:schemaRef ds:uri="http://schemas.microsoft.com/sharepoint/v3"/>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59</TotalTime>
  <Words>537</Words>
  <Application>Microsoft Office PowerPoint</Application>
  <PresentationFormat>Widescreen</PresentationFormat>
  <Paragraphs>61</Paragraphs>
  <Slides>11</Slides>
  <Notes>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.AppleSystemUIFont</vt:lpstr>
      <vt:lpstr>Arial</vt:lpstr>
      <vt:lpstr>Calibri</vt:lpstr>
      <vt:lpstr>Open Sans</vt:lpstr>
      <vt:lpstr>Open Sans SemiBold</vt:lpstr>
      <vt:lpstr>Times New Roman</vt:lpstr>
      <vt:lpstr>Wingdings</vt:lpstr>
      <vt:lpstr>2_Office Theme</vt:lpstr>
      <vt:lpstr>3_Office Theme</vt:lpstr>
      <vt:lpstr>4_Office Theme</vt:lpstr>
      <vt:lpstr>PowerPoint Presentation</vt:lpstr>
      <vt:lpstr>PowerPoint Presentation</vt:lpstr>
      <vt:lpstr>What kind of career do you want?</vt:lpstr>
      <vt:lpstr>Once you choose a career, what next?</vt:lpstr>
      <vt:lpstr>Do some research</vt:lpstr>
      <vt:lpstr>On the web</vt:lpstr>
      <vt:lpstr>Job search sites</vt:lpstr>
      <vt:lpstr>Networking</vt:lpstr>
      <vt:lpstr>Certification</vt:lpstr>
      <vt:lpstr>Who offers certification?</vt:lpstr>
      <vt:lpstr>Do 3 things 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2017-07-25T13:38:11Z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