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28"/>
  </p:notesMasterIdLst>
  <p:sldIdLst>
    <p:sldId id="321" r:id="rId6"/>
    <p:sldId id="345" r:id="rId7"/>
    <p:sldId id="325" r:id="rId8"/>
    <p:sldId id="326" r:id="rId9"/>
    <p:sldId id="327" r:id="rId10"/>
    <p:sldId id="328" r:id="rId11"/>
    <p:sldId id="329" r:id="rId12"/>
    <p:sldId id="330" r:id="rId13"/>
    <p:sldId id="331" r:id="rId14"/>
    <p:sldId id="332" r:id="rId15"/>
    <p:sldId id="333" r:id="rId16"/>
    <p:sldId id="334" r:id="rId17"/>
    <p:sldId id="335" r:id="rId18"/>
    <p:sldId id="336" r:id="rId19"/>
    <p:sldId id="337" r:id="rId20"/>
    <p:sldId id="338" r:id="rId21"/>
    <p:sldId id="339" r:id="rId22"/>
    <p:sldId id="340" r:id="rId23"/>
    <p:sldId id="341" r:id="rId24"/>
    <p:sldId id="342" r:id="rId25"/>
    <p:sldId id="343" r:id="rId26"/>
    <p:sldId id="344" r:id="rId27"/>
  </p:sldIdLst>
  <p:sldSz cx="12192000" cy="6858000"/>
  <p:notesSz cx="7010400" cy="92964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1536">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 lastIdx="1" clrIdx="0"/>
  <p:cmAuthor id="2" name="Chris Cambron" initials="" lastIdx="1" clrIdx="1"/>
  <p:cmAuthor id="3" name="Chris Cambron" initial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5190" autoAdjust="0"/>
  </p:normalViewPr>
  <p:slideViewPr>
    <p:cSldViewPr snapToGrid="0">
      <p:cViewPr varScale="1">
        <p:scale>
          <a:sx n="116" d="100"/>
          <a:sy n="116" d="100"/>
        </p:scale>
        <p:origin x="389" y="67"/>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B3BF914-3996-4FBE-BCC1-868526B2C359}"/>
              </a:ext>
            </a:extLst>
          </p:cNvPr>
          <p:cNvSpPr>
            <a:spLocks noGrp="1"/>
          </p:cNvSpPr>
          <p:nvPr>
            <p:ph type="hdr" sz="quarter"/>
          </p:nvPr>
        </p:nvSpPr>
        <p:spPr>
          <a:xfrm>
            <a:off x="0" y="0"/>
            <a:ext cx="3038475" cy="466725"/>
          </a:xfrm>
          <a:prstGeom prst="rect">
            <a:avLst/>
          </a:prstGeom>
        </p:spPr>
        <p:txBody>
          <a:bodyPr vert="horz" lIns="93177" tIns="46589" rIns="93177" bIns="46589"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CDEC5EFD-0E1C-49D3-98AF-2FB74DF14F17}"/>
              </a:ext>
            </a:extLst>
          </p:cNvPr>
          <p:cNvSpPr>
            <a:spLocks noGrp="1"/>
          </p:cNvSpPr>
          <p:nvPr>
            <p:ph type="dt" idx="1"/>
          </p:nvPr>
        </p:nvSpPr>
        <p:spPr>
          <a:xfrm>
            <a:off x="3970338" y="0"/>
            <a:ext cx="3038475" cy="466725"/>
          </a:xfrm>
          <a:prstGeom prst="rect">
            <a:avLst/>
          </a:prstGeom>
        </p:spPr>
        <p:txBody>
          <a:bodyPr vert="horz" lIns="93177" tIns="46589" rIns="93177" bIns="46589" rtlCol="0"/>
          <a:lstStyle>
            <a:lvl1pPr algn="r" eaLnBrk="1" fontAlgn="auto" hangingPunct="1">
              <a:spcBef>
                <a:spcPts val="0"/>
              </a:spcBef>
              <a:spcAft>
                <a:spcPts val="0"/>
              </a:spcAft>
              <a:defRPr sz="1200" smtClean="0">
                <a:latin typeface="+mn-lt"/>
              </a:defRPr>
            </a:lvl1pPr>
          </a:lstStyle>
          <a:p>
            <a:pPr>
              <a:defRPr/>
            </a:pPr>
            <a:fld id="{BE9D37EF-0362-4E5C-ADC0-4D2F06F106C0}" type="datetimeFigureOut">
              <a:rPr lang="en-US"/>
              <a:pPr>
                <a:defRPr/>
              </a:pPr>
              <a:t>7/27/2017</a:t>
            </a:fld>
            <a:endParaRPr lang="en-US"/>
          </a:p>
        </p:txBody>
      </p:sp>
      <p:sp>
        <p:nvSpPr>
          <p:cNvPr id="4" name="Slide Image Placeholder 3">
            <a:extLst>
              <a:ext uri="{FF2B5EF4-FFF2-40B4-BE49-F238E27FC236}">
                <a16:creationId xmlns:a16="http://schemas.microsoft.com/office/drawing/2014/main" id="{3B128F41-5CC5-4AEE-931D-77E4766DE169}"/>
              </a:ext>
            </a:extLst>
          </p:cNvPr>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a:extLst>
              <a:ext uri="{FF2B5EF4-FFF2-40B4-BE49-F238E27FC236}">
                <a16:creationId xmlns:a16="http://schemas.microsoft.com/office/drawing/2014/main" id="{EDEB29D5-ADA5-4EDE-89F9-DDD22702E265}"/>
              </a:ext>
            </a:extLst>
          </p:cNvPr>
          <p:cNvSpPr>
            <a:spLocks noGrp="1"/>
          </p:cNvSpPr>
          <p:nvPr>
            <p:ph type="body" sz="quarter" idx="3"/>
          </p:nvPr>
        </p:nvSpPr>
        <p:spPr>
          <a:xfrm>
            <a:off x="701675" y="4473575"/>
            <a:ext cx="5607050" cy="3660775"/>
          </a:xfrm>
          <a:prstGeom prst="rect">
            <a:avLst/>
          </a:prstGeom>
        </p:spPr>
        <p:txBody>
          <a:bodyPr vert="horz" lIns="93177" tIns="46589" rIns="93177" bIns="46589"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B528A669-B4D5-4018-96F1-F4053ED51FB1}"/>
              </a:ext>
            </a:extLst>
          </p:cNvPr>
          <p:cNvSpPr>
            <a:spLocks noGrp="1"/>
          </p:cNvSpPr>
          <p:nvPr>
            <p:ph type="ftr" sz="quarter" idx="4"/>
          </p:nvPr>
        </p:nvSpPr>
        <p:spPr>
          <a:xfrm>
            <a:off x="0" y="8829675"/>
            <a:ext cx="3038475" cy="466725"/>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0B1376A5-6AD8-4818-8680-3AE1894B2095}"/>
              </a:ext>
            </a:extLst>
          </p:cNvPr>
          <p:cNvSpPr>
            <a:spLocks noGrp="1"/>
          </p:cNvSpPr>
          <p:nvPr>
            <p:ph type="sldNum" sz="quarter" idx="5"/>
          </p:nvPr>
        </p:nvSpPr>
        <p:spPr>
          <a:xfrm>
            <a:off x="3970338" y="8829675"/>
            <a:ext cx="3038475" cy="466725"/>
          </a:xfrm>
          <a:prstGeom prst="rect">
            <a:avLst/>
          </a:prstGeom>
        </p:spPr>
        <p:txBody>
          <a:bodyPr vert="horz" lIns="93177" tIns="46589" rIns="93177" bIns="46589" rtlCol="0" anchor="b"/>
          <a:lstStyle>
            <a:lvl1pPr algn="r" eaLnBrk="1" fontAlgn="auto" hangingPunct="1">
              <a:spcBef>
                <a:spcPts val="0"/>
              </a:spcBef>
              <a:spcAft>
                <a:spcPts val="0"/>
              </a:spcAft>
              <a:defRPr sz="1200" smtClean="0">
                <a:latin typeface="+mn-lt"/>
              </a:defRPr>
            </a:lvl1pPr>
          </a:lstStyle>
          <a:p>
            <a:pPr>
              <a:defRPr/>
            </a:pPr>
            <a:fld id="{671A6581-8C46-412E-880A-96298ECD764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FC8DD8D6-E0C5-450D-8FAB-883914EE711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E3A529FF-8FB4-4E6E-84FC-D378CEAEBDE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numCol="1" anchor="t" anchorCtr="0" compatLnSpc="1">
            <a:prstTxWarp prst="textNoShape">
              <a:avLst/>
            </a:prstTxWarp>
          </a:bodyPr>
          <a:lstStyle/>
          <a:p>
            <a:pPr>
              <a:spcBef>
                <a:spcPct val="0"/>
              </a:spcBef>
            </a:pPr>
            <a:endParaRPr lang="en-US" altLang="en-US"/>
          </a:p>
        </p:txBody>
      </p:sp>
      <p:sp>
        <p:nvSpPr>
          <p:cNvPr id="17412" name="Footer Placeholder 3">
            <a:extLst>
              <a:ext uri="{FF2B5EF4-FFF2-40B4-BE49-F238E27FC236}">
                <a16:creationId xmlns:a16="http://schemas.microsoft.com/office/drawing/2014/main" id="{653EC922-EA46-4891-A66A-7C73AA6E0EC7}"/>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numCol="1" anchorCtr="0" compatLnSpc="1">
            <a:prstTxWarp prst="textNoShape">
              <a:avLst/>
            </a:prstTxWarp>
          </a:bodyPr>
          <a:lstStyle>
            <a:lvl1pPr defTabSz="966788">
              <a:defRPr>
                <a:solidFill>
                  <a:schemeClr val="tx1"/>
                </a:solidFill>
                <a:latin typeface="Calibri" panose="020F0502020204030204" pitchFamily="34" charset="0"/>
              </a:defRPr>
            </a:lvl1pPr>
            <a:lvl2pPr marL="742950" indent="-285750" defTabSz="966788">
              <a:defRPr>
                <a:solidFill>
                  <a:schemeClr val="tx1"/>
                </a:solidFill>
                <a:latin typeface="Calibri" panose="020F0502020204030204" pitchFamily="34" charset="0"/>
              </a:defRPr>
            </a:lvl2pPr>
            <a:lvl3pPr marL="1143000" indent="-228600" defTabSz="966788">
              <a:defRPr>
                <a:solidFill>
                  <a:schemeClr val="tx1"/>
                </a:solidFill>
                <a:latin typeface="Calibri" panose="020F0502020204030204" pitchFamily="34" charset="0"/>
              </a:defRPr>
            </a:lvl3pPr>
            <a:lvl4pPr marL="1600200" indent="-228600" defTabSz="966788">
              <a:defRPr>
                <a:solidFill>
                  <a:schemeClr val="tx1"/>
                </a:solidFill>
                <a:latin typeface="Calibri" panose="020F0502020204030204" pitchFamily="34" charset="0"/>
              </a:defRPr>
            </a:lvl4pPr>
            <a:lvl5pPr marL="2057400" indent="-228600" defTabSz="966788">
              <a:defRPr>
                <a:solidFill>
                  <a:schemeClr val="tx1"/>
                </a:solidFill>
                <a:latin typeface="Calibri" panose="020F0502020204030204" pitchFamily="34" charset="0"/>
              </a:defRPr>
            </a:lvl5pPr>
            <a:lvl6pPr marL="2514600" indent="-228600" defTabSz="966788" fontAlgn="base">
              <a:spcBef>
                <a:spcPct val="0"/>
              </a:spcBef>
              <a:spcAft>
                <a:spcPct val="0"/>
              </a:spcAft>
              <a:defRPr>
                <a:solidFill>
                  <a:schemeClr val="tx1"/>
                </a:solidFill>
                <a:latin typeface="Calibri" panose="020F0502020204030204" pitchFamily="34" charset="0"/>
              </a:defRPr>
            </a:lvl6pPr>
            <a:lvl7pPr marL="2971800" indent="-228600" defTabSz="966788" fontAlgn="base">
              <a:spcBef>
                <a:spcPct val="0"/>
              </a:spcBef>
              <a:spcAft>
                <a:spcPct val="0"/>
              </a:spcAft>
              <a:defRPr>
                <a:solidFill>
                  <a:schemeClr val="tx1"/>
                </a:solidFill>
                <a:latin typeface="Calibri" panose="020F0502020204030204" pitchFamily="34" charset="0"/>
              </a:defRPr>
            </a:lvl7pPr>
            <a:lvl8pPr marL="3429000" indent="-228600" defTabSz="966788" fontAlgn="base">
              <a:spcBef>
                <a:spcPct val="0"/>
              </a:spcBef>
              <a:spcAft>
                <a:spcPct val="0"/>
              </a:spcAft>
              <a:defRPr>
                <a:solidFill>
                  <a:schemeClr val="tx1"/>
                </a:solidFill>
                <a:latin typeface="Calibri" panose="020F0502020204030204" pitchFamily="34" charset="0"/>
              </a:defRPr>
            </a:lvl8pPr>
            <a:lvl9pPr marL="3886200" indent="-228600" defTabSz="966788" fontAlgn="base">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r>
              <a:rPr lang="en-US" altLang="en-US">
                <a:latin typeface="Times New Roman" panose="02020603050405020304" pitchFamily="18" charset="0"/>
              </a:rPr>
              <a:t>Trade &amp; Industrial Education</a:t>
            </a:r>
          </a:p>
        </p:txBody>
      </p:sp>
      <p:sp>
        <p:nvSpPr>
          <p:cNvPr id="17413" name="Slide Number Placeholder 4">
            <a:extLst>
              <a:ext uri="{FF2B5EF4-FFF2-40B4-BE49-F238E27FC236}">
                <a16:creationId xmlns:a16="http://schemas.microsoft.com/office/drawing/2014/main" id="{0A019889-AD22-42DF-AB2B-BA89C2D6853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numCol="1" anchorCtr="0" compatLnSpc="1">
            <a:prstTxWarp prst="textNoShape">
              <a:avLst/>
            </a:prstTxWarp>
          </a:bodyPr>
          <a:lstStyle>
            <a:lvl1pPr defTabSz="966788">
              <a:defRPr>
                <a:solidFill>
                  <a:schemeClr val="tx1"/>
                </a:solidFill>
                <a:latin typeface="Calibri" panose="020F0502020204030204" pitchFamily="34" charset="0"/>
              </a:defRPr>
            </a:lvl1pPr>
            <a:lvl2pPr marL="742950" indent="-285750" defTabSz="966788">
              <a:defRPr>
                <a:solidFill>
                  <a:schemeClr val="tx1"/>
                </a:solidFill>
                <a:latin typeface="Calibri" panose="020F0502020204030204" pitchFamily="34" charset="0"/>
              </a:defRPr>
            </a:lvl2pPr>
            <a:lvl3pPr marL="1143000" indent="-228600" defTabSz="966788">
              <a:defRPr>
                <a:solidFill>
                  <a:schemeClr val="tx1"/>
                </a:solidFill>
                <a:latin typeface="Calibri" panose="020F0502020204030204" pitchFamily="34" charset="0"/>
              </a:defRPr>
            </a:lvl3pPr>
            <a:lvl4pPr marL="1600200" indent="-228600" defTabSz="966788">
              <a:defRPr>
                <a:solidFill>
                  <a:schemeClr val="tx1"/>
                </a:solidFill>
                <a:latin typeface="Calibri" panose="020F0502020204030204" pitchFamily="34" charset="0"/>
              </a:defRPr>
            </a:lvl4pPr>
            <a:lvl5pPr marL="2057400" indent="-228600" defTabSz="966788">
              <a:defRPr>
                <a:solidFill>
                  <a:schemeClr val="tx1"/>
                </a:solidFill>
                <a:latin typeface="Calibri" panose="020F0502020204030204" pitchFamily="34" charset="0"/>
              </a:defRPr>
            </a:lvl5pPr>
            <a:lvl6pPr marL="2514600" indent="-228600" defTabSz="966788" fontAlgn="base">
              <a:spcBef>
                <a:spcPct val="0"/>
              </a:spcBef>
              <a:spcAft>
                <a:spcPct val="0"/>
              </a:spcAft>
              <a:defRPr>
                <a:solidFill>
                  <a:schemeClr val="tx1"/>
                </a:solidFill>
                <a:latin typeface="Calibri" panose="020F0502020204030204" pitchFamily="34" charset="0"/>
              </a:defRPr>
            </a:lvl6pPr>
            <a:lvl7pPr marL="2971800" indent="-228600" defTabSz="966788" fontAlgn="base">
              <a:spcBef>
                <a:spcPct val="0"/>
              </a:spcBef>
              <a:spcAft>
                <a:spcPct val="0"/>
              </a:spcAft>
              <a:defRPr>
                <a:solidFill>
                  <a:schemeClr val="tx1"/>
                </a:solidFill>
                <a:latin typeface="Calibri" panose="020F0502020204030204" pitchFamily="34" charset="0"/>
              </a:defRPr>
            </a:lvl7pPr>
            <a:lvl8pPr marL="3429000" indent="-228600" defTabSz="966788" fontAlgn="base">
              <a:spcBef>
                <a:spcPct val="0"/>
              </a:spcBef>
              <a:spcAft>
                <a:spcPct val="0"/>
              </a:spcAft>
              <a:defRPr>
                <a:solidFill>
                  <a:schemeClr val="tx1"/>
                </a:solidFill>
                <a:latin typeface="Calibri" panose="020F0502020204030204" pitchFamily="34" charset="0"/>
              </a:defRPr>
            </a:lvl8pPr>
            <a:lvl9pPr marL="3886200" indent="-228600" defTabSz="966788" fontAlgn="base">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fld id="{E32451A9-EB71-488E-BCF4-AB3FE22303EE}" type="slidenum">
              <a:rPr lang="en-US" altLang="en-US">
                <a:latin typeface="Times New Roman" panose="02020603050405020304" pitchFamily="18" charset="0"/>
              </a:rPr>
              <a:pPr eaLnBrk="0" fontAlgn="base" hangingPunct="0">
                <a:spcBef>
                  <a:spcPct val="0"/>
                </a:spcBef>
                <a:spcAft>
                  <a:spcPct val="0"/>
                </a:spcAft>
              </a:pPr>
              <a:t>3</a:t>
            </a:fld>
            <a:endParaRPr lang="en-US" altLang="en-US">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07C01E5C-F253-4772-87F1-4954A4DF7C1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416B5928-8233-4E0B-A469-79D563A9D27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numCol="1" anchor="t" anchorCtr="0" compatLnSpc="1">
            <a:prstTxWarp prst="textNoShape">
              <a:avLst/>
            </a:prstTxWarp>
          </a:bodyPr>
          <a:lstStyle/>
          <a:p>
            <a:pPr>
              <a:spcBef>
                <a:spcPct val="0"/>
              </a:spcBef>
            </a:pPr>
            <a:endParaRPr lang="en-US" altLang="en-US"/>
          </a:p>
        </p:txBody>
      </p:sp>
      <p:sp>
        <p:nvSpPr>
          <p:cNvPr id="35844" name="Footer Placeholder 3">
            <a:extLst>
              <a:ext uri="{FF2B5EF4-FFF2-40B4-BE49-F238E27FC236}">
                <a16:creationId xmlns:a16="http://schemas.microsoft.com/office/drawing/2014/main" id="{4DA3F1A2-8440-4D7F-9E28-F318AED091A1}"/>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numCol="1" anchorCtr="0" compatLnSpc="1">
            <a:prstTxWarp prst="textNoShape">
              <a:avLst/>
            </a:prstTxWarp>
          </a:bodyPr>
          <a:lstStyle>
            <a:lvl1pPr defTabSz="966788">
              <a:defRPr>
                <a:solidFill>
                  <a:schemeClr val="tx1"/>
                </a:solidFill>
                <a:latin typeface="Calibri" panose="020F0502020204030204" pitchFamily="34" charset="0"/>
              </a:defRPr>
            </a:lvl1pPr>
            <a:lvl2pPr marL="742950" indent="-285750" defTabSz="966788">
              <a:defRPr>
                <a:solidFill>
                  <a:schemeClr val="tx1"/>
                </a:solidFill>
                <a:latin typeface="Calibri" panose="020F0502020204030204" pitchFamily="34" charset="0"/>
              </a:defRPr>
            </a:lvl2pPr>
            <a:lvl3pPr marL="1143000" indent="-228600" defTabSz="966788">
              <a:defRPr>
                <a:solidFill>
                  <a:schemeClr val="tx1"/>
                </a:solidFill>
                <a:latin typeface="Calibri" panose="020F0502020204030204" pitchFamily="34" charset="0"/>
              </a:defRPr>
            </a:lvl3pPr>
            <a:lvl4pPr marL="1600200" indent="-228600" defTabSz="966788">
              <a:defRPr>
                <a:solidFill>
                  <a:schemeClr val="tx1"/>
                </a:solidFill>
                <a:latin typeface="Calibri" panose="020F0502020204030204" pitchFamily="34" charset="0"/>
              </a:defRPr>
            </a:lvl4pPr>
            <a:lvl5pPr marL="2057400" indent="-228600" defTabSz="966788">
              <a:defRPr>
                <a:solidFill>
                  <a:schemeClr val="tx1"/>
                </a:solidFill>
                <a:latin typeface="Calibri" panose="020F0502020204030204" pitchFamily="34" charset="0"/>
              </a:defRPr>
            </a:lvl5pPr>
            <a:lvl6pPr marL="2514600" indent="-228600" defTabSz="966788" fontAlgn="base">
              <a:spcBef>
                <a:spcPct val="0"/>
              </a:spcBef>
              <a:spcAft>
                <a:spcPct val="0"/>
              </a:spcAft>
              <a:defRPr>
                <a:solidFill>
                  <a:schemeClr val="tx1"/>
                </a:solidFill>
                <a:latin typeface="Calibri" panose="020F0502020204030204" pitchFamily="34" charset="0"/>
              </a:defRPr>
            </a:lvl6pPr>
            <a:lvl7pPr marL="2971800" indent="-228600" defTabSz="966788" fontAlgn="base">
              <a:spcBef>
                <a:spcPct val="0"/>
              </a:spcBef>
              <a:spcAft>
                <a:spcPct val="0"/>
              </a:spcAft>
              <a:defRPr>
                <a:solidFill>
                  <a:schemeClr val="tx1"/>
                </a:solidFill>
                <a:latin typeface="Calibri" panose="020F0502020204030204" pitchFamily="34" charset="0"/>
              </a:defRPr>
            </a:lvl7pPr>
            <a:lvl8pPr marL="3429000" indent="-228600" defTabSz="966788" fontAlgn="base">
              <a:spcBef>
                <a:spcPct val="0"/>
              </a:spcBef>
              <a:spcAft>
                <a:spcPct val="0"/>
              </a:spcAft>
              <a:defRPr>
                <a:solidFill>
                  <a:schemeClr val="tx1"/>
                </a:solidFill>
                <a:latin typeface="Calibri" panose="020F0502020204030204" pitchFamily="34" charset="0"/>
              </a:defRPr>
            </a:lvl8pPr>
            <a:lvl9pPr marL="3886200" indent="-228600" defTabSz="966788" fontAlgn="base">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r>
              <a:rPr lang="en-US" altLang="en-US">
                <a:latin typeface="Times New Roman" panose="02020603050405020304" pitchFamily="18" charset="0"/>
              </a:rPr>
              <a:t>Trade &amp; Industrial Education</a:t>
            </a:r>
          </a:p>
        </p:txBody>
      </p:sp>
      <p:sp>
        <p:nvSpPr>
          <p:cNvPr id="35845" name="Slide Number Placeholder 4">
            <a:extLst>
              <a:ext uri="{FF2B5EF4-FFF2-40B4-BE49-F238E27FC236}">
                <a16:creationId xmlns:a16="http://schemas.microsoft.com/office/drawing/2014/main" id="{00306246-A655-4701-B966-9BA125C7DD0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numCol="1" anchorCtr="0" compatLnSpc="1">
            <a:prstTxWarp prst="textNoShape">
              <a:avLst/>
            </a:prstTxWarp>
          </a:bodyPr>
          <a:lstStyle>
            <a:lvl1pPr defTabSz="966788">
              <a:defRPr>
                <a:solidFill>
                  <a:schemeClr val="tx1"/>
                </a:solidFill>
                <a:latin typeface="Calibri" panose="020F0502020204030204" pitchFamily="34" charset="0"/>
              </a:defRPr>
            </a:lvl1pPr>
            <a:lvl2pPr marL="742950" indent="-285750" defTabSz="966788">
              <a:defRPr>
                <a:solidFill>
                  <a:schemeClr val="tx1"/>
                </a:solidFill>
                <a:latin typeface="Calibri" panose="020F0502020204030204" pitchFamily="34" charset="0"/>
              </a:defRPr>
            </a:lvl2pPr>
            <a:lvl3pPr marL="1143000" indent="-228600" defTabSz="966788">
              <a:defRPr>
                <a:solidFill>
                  <a:schemeClr val="tx1"/>
                </a:solidFill>
                <a:latin typeface="Calibri" panose="020F0502020204030204" pitchFamily="34" charset="0"/>
              </a:defRPr>
            </a:lvl3pPr>
            <a:lvl4pPr marL="1600200" indent="-228600" defTabSz="966788">
              <a:defRPr>
                <a:solidFill>
                  <a:schemeClr val="tx1"/>
                </a:solidFill>
                <a:latin typeface="Calibri" panose="020F0502020204030204" pitchFamily="34" charset="0"/>
              </a:defRPr>
            </a:lvl4pPr>
            <a:lvl5pPr marL="2057400" indent="-228600" defTabSz="966788">
              <a:defRPr>
                <a:solidFill>
                  <a:schemeClr val="tx1"/>
                </a:solidFill>
                <a:latin typeface="Calibri" panose="020F0502020204030204" pitchFamily="34" charset="0"/>
              </a:defRPr>
            </a:lvl5pPr>
            <a:lvl6pPr marL="2514600" indent="-228600" defTabSz="966788" fontAlgn="base">
              <a:spcBef>
                <a:spcPct val="0"/>
              </a:spcBef>
              <a:spcAft>
                <a:spcPct val="0"/>
              </a:spcAft>
              <a:defRPr>
                <a:solidFill>
                  <a:schemeClr val="tx1"/>
                </a:solidFill>
                <a:latin typeface="Calibri" panose="020F0502020204030204" pitchFamily="34" charset="0"/>
              </a:defRPr>
            </a:lvl6pPr>
            <a:lvl7pPr marL="2971800" indent="-228600" defTabSz="966788" fontAlgn="base">
              <a:spcBef>
                <a:spcPct val="0"/>
              </a:spcBef>
              <a:spcAft>
                <a:spcPct val="0"/>
              </a:spcAft>
              <a:defRPr>
                <a:solidFill>
                  <a:schemeClr val="tx1"/>
                </a:solidFill>
                <a:latin typeface="Calibri" panose="020F0502020204030204" pitchFamily="34" charset="0"/>
              </a:defRPr>
            </a:lvl7pPr>
            <a:lvl8pPr marL="3429000" indent="-228600" defTabSz="966788" fontAlgn="base">
              <a:spcBef>
                <a:spcPct val="0"/>
              </a:spcBef>
              <a:spcAft>
                <a:spcPct val="0"/>
              </a:spcAft>
              <a:defRPr>
                <a:solidFill>
                  <a:schemeClr val="tx1"/>
                </a:solidFill>
                <a:latin typeface="Calibri" panose="020F0502020204030204" pitchFamily="34" charset="0"/>
              </a:defRPr>
            </a:lvl8pPr>
            <a:lvl9pPr marL="3886200" indent="-228600" defTabSz="966788" fontAlgn="base">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fld id="{38E9F0DA-8314-48EE-8EF2-21D726F3245C}" type="slidenum">
              <a:rPr lang="en-US" altLang="en-US">
                <a:latin typeface="Times New Roman" panose="02020603050405020304" pitchFamily="18" charset="0"/>
              </a:rPr>
              <a:pPr eaLnBrk="0" fontAlgn="base" hangingPunct="0">
                <a:spcBef>
                  <a:spcPct val="0"/>
                </a:spcBef>
                <a:spcAft>
                  <a:spcPct val="0"/>
                </a:spcAft>
              </a:pPr>
              <a:t>12</a:t>
            </a:fld>
            <a:endParaRPr lang="en-US" altLang="en-US">
              <a:latin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65F8E2E6-19E2-4E73-B3BD-16926149ED0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E7D7E4BD-DFEF-4DE9-A208-AED328609E0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numCol="1" anchor="t" anchorCtr="0" compatLnSpc="1">
            <a:prstTxWarp prst="textNoShape">
              <a:avLst/>
            </a:prstTxWarp>
          </a:bodyPr>
          <a:lstStyle/>
          <a:p>
            <a:pPr>
              <a:spcBef>
                <a:spcPct val="0"/>
              </a:spcBef>
            </a:pPr>
            <a:endParaRPr lang="en-US" altLang="en-US"/>
          </a:p>
        </p:txBody>
      </p:sp>
      <p:sp>
        <p:nvSpPr>
          <p:cNvPr id="37892" name="Footer Placeholder 3">
            <a:extLst>
              <a:ext uri="{FF2B5EF4-FFF2-40B4-BE49-F238E27FC236}">
                <a16:creationId xmlns:a16="http://schemas.microsoft.com/office/drawing/2014/main" id="{EA53D7AA-F80E-4909-A6C7-CDE9CBD49E95}"/>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numCol="1" anchorCtr="0" compatLnSpc="1">
            <a:prstTxWarp prst="textNoShape">
              <a:avLst/>
            </a:prstTxWarp>
          </a:bodyPr>
          <a:lstStyle>
            <a:lvl1pPr defTabSz="966788">
              <a:defRPr>
                <a:solidFill>
                  <a:schemeClr val="tx1"/>
                </a:solidFill>
                <a:latin typeface="Calibri" panose="020F0502020204030204" pitchFamily="34" charset="0"/>
              </a:defRPr>
            </a:lvl1pPr>
            <a:lvl2pPr marL="742950" indent="-285750" defTabSz="966788">
              <a:defRPr>
                <a:solidFill>
                  <a:schemeClr val="tx1"/>
                </a:solidFill>
                <a:latin typeface="Calibri" panose="020F0502020204030204" pitchFamily="34" charset="0"/>
              </a:defRPr>
            </a:lvl2pPr>
            <a:lvl3pPr marL="1143000" indent="-228600" defTabSz="966788">
              <a:defRPr>
                <a:solidFill>
                  <a:schemeClr val="tx1"/>
                </a:solidFill>
                <a:latin typeface="Calibri" panose="020F0502020204030204" pitchFamily="34" charset="0"/>
              </a:defRPr>
            </a:lvl3pPr>
            <a:lvl4pPr marL="1600200" indent="-228600" defTabSz="966788">
              <a:defRPr>
                <a:solidFill>
                  <a:schemeClr val="tx1"/>
                </a:solidFill>
                <a:latin typeface="Calibri" panose="020F0502020204030204" pitchFamily="34" charset="0"/>
              </a:defRPr>
            </a:lvl4pPr>
            <a:lvl5pPr marL="2057400" indent="-228600" defTabSz="966788">
              <a:defRPr>
                <a:solidFill>
                  <a:schemeClr val="tx1"/>
                </a:solidFill>
                <a:latin typeface="Calibri" panose="020F0502020204030204" pitchFamily="34" charset="0"/>
              </a:defRPr>
            </a:lvl5pPr>
            <a:lvl6pPr marL="2514600" indent="-228600" defTabSz="966788" fontAlgn="base">
              <a:spcBef>
                <a:spcPct val="0"/>
              </a:spcBef>
              <a:spcAft>
                <a:spcPct val="0"/>
              </a:spcAft>
              <a:defRPr>
                <a:solidFill>
                  <a:schemeClr val="tx1"/>
                </a:solidFill>
                <a:latin typeface="Calibri" panose="020F0502020204030204" pitchFamily="34" charset="0"/>
              </a:defRPr>
            </a:lvl6pPr>
            <a:lvl7pPr marL="2971800" indent="-228600" defTabSz="966788" fontAlgn="base">
              <a:spcBef>
                <a:spcPct val="0"/>
              </a:spcBef>
              <a:spcAft>
                <a:spcPct val="0"/>
              </a:spcAft>
              <a:defRPr>
                <a:solidFill>
                  <a:schemeClr val="tx1"/>
                </a:solidFill>
                <a:latin typeface="Calibri" panose="020F0502020204030204" pitchFamily="34" charset="0"/>
              </a:defRPr>
            </a:lvl7pPr>
            <a:lvl8pPr marL="3429000" indent="-228600" defTabSz="966788" fontAlgn="base">
              <a:spcBef>
                <a:spcPct val="0"/>
              </a:spcBef>
              <a:spcAft>
                <a:spcPct val="0"/>
              </a:spcAft>
              <a:defRPr>
                <a:solidFill>
                  <a:schemeClr val="tx1"/>
                </a:solidFill>
                <a:latin typeface="Calibri" panose="020F0502020204030204" pitchFamily="34" charset="0"/>
              </a:defRPr>
            </a:lvl8pPr>
            <a:lvl9pPr marL="3886200" indent="-228600" defTabSz="966788" fontAlgn="base">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r>
              <a:rPr lang="en-US" altLang="en-US">
                <a:latin typeface="Times New Roman" panose="02020603050405020304" pitchFamily="18" charset="0"/>
              </a:rPr>
              <a:t>Trade &amp; Industrial Education</a:t>
            </a:r>
          </a:p>
        </p:txBody>
      </p:sp>
      <p:sp>
        <p:nvSpPr>
          <p:cNvPr id="37893" name="Slide Number Placeholder 4">
            <a:extLst>
              <a:ext uri="{FF2B5EF4-FFF2-40B4-BE49-F238E27FC236}">
                <a16:creationId xmlns:a16="http://schemas.microsoft.com/office/drawing/2014/main" id="{7A0B027F-6649-4925-AC1B-83F73EB11B7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numCol="1" anchorCtr="0" compatLnSpc="1">
            <a:prstTxWarp prst="textNoShape">
              <a:avLst/>
            </a:prstTxWarp>
          </a:bodyPr>
          <a:lstStyle>
            <a:lvl1pPr defTabSz="966788">
              <a:defRPr>
                <a:solidFill>
                  <a:schemeClr val="tx1"/>
                </a:solidFill>
                <a:latin typeface="Calibri" panose="020F0502020204030204" pitchFamily="34" charset="0"/>
              </a:defRPr>
            </a:lvl1pPr>
            <a:lvl2pPr marL="742950" indent="-285750" defTabSz="966788">
              <a:defRPr>
                <a:solidFill>
                  <a:schemeClr val="tx1"/>
                </a:solidFill>
                <a:latin typeface="Calibri" panose="020F0502020204030204" pitchFamily="34" charset="0"/>
              </a:defRPr>
            </a:lvl2pPr>
            <a:lvl3pPr marL="1143000" indent="-228600" defTabSz="966788">
              <a:defRPr>
                <a:solidFill>
                  <a:schemeClr val="tx1"/>
                </a:solidFill>
                <a:latin typeface="Calibri" panose="020F0502020204030204" pitchFamily="34" charset="0"/>
              </a:defRPr>
            </a:lvl3pPr>
            <a:lvl4pPr marL="1600200" indent="-228600" defTabSz="966788">
              <a:defRPr>
                <a:solidFill>
                  <a:schemeClr val="tx1"/>
                </a:solidFill>
                <a:latin typeface="Calibri" panose="020F0502020204030204" pitchFamily="34" charset="0"/>
              </a:defRPr>
            </a:lvl4pPr>
            <a:lvl5pPr marL="2057400" indent="-228600" defTabSz="966788">
              <a:defRPr>
                <a:solidFill>
                  <a:schemeClr val="tx1"/>
                </a:solidFill>
                <a:latin typeface="Calibri" panose="020F0502020204030204" pitchFamily="34" charset="0"/>
              </a:defRPr>
            </a:lvl5pPr>
            <a:lvl6pPr marL="2514600" indent="-228600" defTabSz="966788" fontAlgn="base">
              <a:spcBef>
                <a:spcPct val="0"/>
              </a:spcBef>
              <a:spcAft>
                <a:spcPct val="0"/>
              </a:spcAft>
              <a:defRPr>
                <a:solidFill>
                  <a:schemeClr val="tx1"/>
                </a:solidFill>
                <a:latin typeface="Calibri" panose="020F0502020204030204" pitchFamily="34" charset="0"/>
              </a:defRPr>
            </a:lvl6pPr>
            <a:lvl7pPr marL="2971800" indent="-228600" defTabSz="966788" fontAlgn="base">
              <a:spcBef>
                <a:spcPct val="0"/>
              </a:spcBef>
              <a:spcAft>
                <a:spcPct val="0"/>
              </a:spcAft>
              <a:defRPr>
                <a:solidFill>
                  <a:schemeClr val="tx1"/>
                </a:solidFill>
                <a:latin typeface="Calibri" panose="020F0502020204030204" pitchFamily="34" charset="0"/>
              </a:defRPr>
            </a:lvl7pPr>
            <a:lvl8pPr marL="3429000" indent="-228600" defTabSz="966788" fontAlgn="base">
              <a:spcBef>
                <a:spcPct val="0"/>
              </a:spcBef>
              <a:spcAft>
                <a:spcPct val="0"/>
              </a:spcAft>
              <a:defRPr>
                <a:solidFill>
                  <a:schemeClr val="tx1"/>
                </a:solidFill>
                <a:latin typeface="Calibri" panose="020F0502020204030204" pitchFamily="34" charset="0"/>
              </a:defRPr>
            </a:lvl8pPr>
            <a:lvl9pPr marL="3886200" indent="-228600" defTabSz="966788" fontAlgn="base">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fld id="{10B32381-5B1B-4215-9C93-4D4CC0644FB0}" type="slidenum">
              <a:rPr lang="en-US" altLang="en-US">
                <a:latin typeface="Times New Roman" panose="02020603050405020304" pitchFamily="18" charset="0"/>
              </a:rPr>
              <a:pPr eaLnBrk="0" fontAlgn="base" hangingPunct="0">
                <a:spcBef>
                  <a:spcPct val="0"/>
                </a:spcBef>
                <a:spcAft>
                  <a:spcPct val="0"/>
                </a:spcAft>
              </a:pPr>
              <a:t>13</a:t>
            </a:fld>
            <a:endParaRPr lang="en-US" altLang="en-US">
              <a:latin typeface="Times New Roman"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B872621E-EA98-48CB-B77C-583D1AEFB32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5F6D0261-91E9-446B-AD90-75F9CA6C36B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numCol="1" anchor="t" anchorCtr="0" compatLnSpc="1">
            <a:prstTxWarp prst="textNoShape">
              <a:avLst/>
            </a:prstTxWarp>
          </a:bodyPr>
          <a:lstStyle/>
          <a:p>
            <a:pPr>
              <a:spcBef>
                <a:spcPct val="0"/>
              </a:spcBef>
            </a:pPr>
            <a:endParaRPr lang="en-US" altLang="en-US"/>
          </a:p>
        </p:txBody>
      </p:sp>
      <p:sp>
        <p:nvSpPr>
          <p:cNvPr id="39940" name="Footer Placeholder 3">
            <a:extLst>
              <a:ext uri="{FF2B5EF4-FFF2-40B4-BE49-F238E27FC236}">
                <a16:creationId xmlns:a16="http://schemas.microsoft.com/office/drawing/2014/main" id="{E3C6C4D6-1B07-4A53-880B-89EE1CFB93DA}"/>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numCol="1" anchorCtr="0" compatLnSpc="1">
            <a:prstTxWarp prst="textNoShape">
              <a:avLst/>
            </a:prstTxWarp>
          </a:bodyPr>
          <a:lstStyle>
            <a:lvl1pPr defTabSz="966788">
              <a:defRPr>
                <a:solidFill>
                  <a:schemeClr val="tx1"/>
                </a:solidFill>
                <a:latin typeface="Calibri" panose="020F0502020204030204" pitchFamily="34" charset="0"/>
              </a:defRPr>
            </a:lvl1pPr>
            <a:lvl2pPr marL="742950" indent="-285750" defTabSz="966788">
              <a:defRPr>
                <a:solidFill>
                  <a:schemeClr val="tx1"/>
                </a:solidFill>
                <a:latin typeface="Calibri" panose="020F0502020204030204" pitchFamily="34" charset="0"/>
              </a:defRPr>
            </a:lvl2pPr>
            <a:lvl3pPr marL="1143000" indent="-228600" defTabSz="966788">
              <a:defRPr>
                <a:solidFill>
                  <a:schemeClr val="tx1"/>
                </a:solidFill>
                <a:latin typeface="Calibri" panose="020F0502020204030204" pitchFamily="34" charset="0"/>
              </a:defRPr>
            </a:lvl3pPr>
            <a:lvl4pPr marL="1600200" indent="-228600" defTabSz="966788">
              <a:defRPr>
                <a:solidFill>
                  <a:schemeClr val="tx1"/>
                </a:solidFill>
                <a:latin typeface="Calibri" panose="020F0502020204030204" pitchFamily="34" charset="0"/>
              </a:defRPr>
            </a:lvl4pPr>
            <a:lvl5pPr marL="2057400" indent="-228600" defTabSz="966788">
              <a:defRPr>
                <a:solidFill>
                  <a:schemeClr val="tx1"/>
                </a:solidFill>
                <a:latin typeface="Calibri" panose="020F0502020204030204" pitchFamily="34" charset="0"/>
              </a:defRPr>
            </a:lvl5pPr>
            <a:lvl6pPr marL="2514600" indent="-228600" defTabSz="966788" fontAlgn="base">
              <a:spcBef>
                <a:spcPct val="0"/>
              </a:spcBef>
              <a:spcAft>
                <a:spcPct val="0"/>
              </a:spcAft>
              <a:defRPr>
                <a:solidFill>
                  <a:schemeClr val="tx1"/>
                </a:solidFill>
                <a:latin typeface="Calibri" panose="020F0502020204030204" pitchFamily="34" charset="0"/>
              </a:defRPr>
            </a:lvl6pPr>
            <a:lvl7pPr marL="2971800" indent="-228600" defTabSz="966788" fontAlgn="base">
              <a:spcBef>
                <a:spcPct val="0"/>
              </a:spcBef>
              <a:spcAft>
                <a:spcPct val="0"/>
              </a:spcAft>
              <a:defRPr>
                <a:solidFill>
                  <a:schemeClr val="tx1"/>
                </a:solidFill>
                <a:latin typeface="Calibri" panose="020F0502020204030204" pitchFamily="34" charset="0"/>
              </a:defRPr>
            </a:lvl7pPr>
            <a:lvl8pPr marL="3429000" indent="-228600" defTabSz="966788" fontAlgn="base">
              <a:spcBef>
                <a:spcPct val="0"/>
              </a:spcBef>
              <a:spcAft>
                <a:spcPct val="0"/>
              </a:spcAft>
              <a:defRPr>
                <a:solidFill>
                  <a:schemeClr val="tx1"/>
                </a:solidFill>
                <a:latin typeface="Calibri" panose="020F0502020204030204" pitchFamily="34" charset="0"/>
              </a:defRPr>
            </a:lvl8pPr>
            <a:lvl9pPr marL="3886200" indent="-228600" defTabSz="966788" fontAlgn="base">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r>
              <a:rPr lang="en-US" altLang="en-US">
                <a:latin typeface="Times New Roman" panose="02020603050405020304" pitchFamily="18" charset="0"/>
              </a:rPr>
              <a:t>Trade &amp; Industrial Education</a:t>
            </a:r>
          </a:p>
        </p:txBody>
      </p:sp>
      <p:sp>
        <p:nvSpPr>
          <p:cNvPr id="39941" name="Slide Number Placeholder 4">
            <a:extLst>
              <a:ext uri="{FF2B5EF4-FFF2-40B4-BE49-F238E27FC236}">
                <a16:creationId xmlns:a16="http://schemas.microsoft.com/office/drawing/2014/main" id="{9B1A0CC7-02E4-4F25-A742-525E1EA5CF0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numCol="1" anchorCtr="0" compatLnSpc="1">
            <a:prstTxWarp prst="textNoShape">
              <a:avLst/>
            </a:prstTxWarp>
          </a:bodyPr>
          <a:lstStyle>
            <a:lvl1pPr defTabSz="966788">
              <a:defRPr>
                <a:solidFill>
                  <a:schemeClr val="tx1"/>
                </a:solidFill>
                <a:latin typeface="Calibri" panose="020F0502020204030204" pitchFamily="34" charset="0"/>
              </a:defRPr>
            </a:lvl1pPr>
            <a:lvl2pPr marL="742950" indent="-285750" defTabSz="966788">
              <a:defRPr>
                <a:solidFill>
                  <a:schemeClr val="tx1"/>
                </a:solidFill>
                <a:latin typeface="Calibri" panose="020F0502020204030204" pitchFamily="34" charset="0"/>
              </a:defRPr>
            </a:lvl2pPr>
            <a:lvl3pPr marL="1143000" indent="-228600" defTabSz="966788">
              <a:defRPr>
                <a:solidFill>
                  <a:schemeClr val="tx1"/>
                </a:solidFill>
                <a:latin typeface="Calibri" panose="020F0502020204030204" pitchFamily="34" charset="0"/>
              </a:defRPr>
            </a:lvl3pPr>
            <a:lvl4pPr marL="1600200" indent="-228600" defTabSz="966788">
              <a:defRPr>
                <a:solidFill>
                  <a:schemeClr val="tx1"/>
                </a:solidFill>
                <a:latin typeface="Calibri" panose="020F0502020204030204" pitchFamily="34" charset="0"/>
              </a:defRPr>
            </a:lvl4pPr>
            <a:lvl5pPr marL="2057400" indent="-228600" defTabSz="966788">
              <a:defRPr>
                <a:solidFill>
                  <a:schemeClr val="tx1"/>
                </a:solidFill>
                <a:latin typeface="Calibri" panose="020F0502020204030204" pitchFamily="34" charset="0"/>
              </a:defRPr>
            </a:lvl5pPr>
            <a:lvl6pPr marL="2514600" indent="-228600" defTabSz="966788" fontAlgn="base">
              <a:spcBef>
                <a:spcPct val="0"/>
              </a:spcBef>
              <a:spcAft>
                <a:spcPct val="0"/>
              </a:spcAft>
              <a:defRPr>
                <a:solidFill>
                  <a:schemeClr val="tx1"/>
                </a:solidFill>
                <a:latin typeface="Calibri" panose="020F0502020204030204" pitchFamily="34" charset="0"/>
              </a:defRPr>
            </a:lvl6pPr>
            <a:lvl7pPr marL="2971800" indent="-228600" defTabSz="966788" fontAlgn="base">
              <a:spcBef>
                <a:spcPct val="0"/>
              </a:spcBef>
              <a:spcAft>
                <a:spcPct val="0"/>
              </a:spcAft>
              <a:defRPr>
                <a:solidFill>
                  <a:schemeClr val="tx1"/>
                </a:solidFill>
                <a:latin typeface="Calibri" panose="020F0502020204030204" pitchFamily="34" charset="0"/>
              </a:defRPr>
            </a:lvl7pPr>
            <a:lvl8pPr marL="3429000" indent="-228600" defTabSz="966788" fontAlgn="base">
              <a:spcBef>
                <a:spcPct val="0"/>
              </a:spcBef>
              <a:spcAft>
                <a:spcPct val="0"/>
              </a:spcAft>
              <a:defRPr>
                <a:solidFill>
                  <a:schemeClr val="tx1"/>
                </a:solidFill>
                <a:latin typeface="Calibri" panose="020F0502020204030204" pitchFamily="34" charset="0"/>
              </a:defRPr>
            </a:lvl8pPr>
            <a:lvl9pPr marL="3886200" indent="-228600" defTabSz="966788" fontAlgn="base">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fld id="{E4DA56DA-BE9E-4E8F-B75C-3E5C5640ED1D}" type="slidenum">
              <a:rPr lang="en-US" altLang="en-US">
                <a:latin typeface="Times New Roman" panose="02020603050405020304" pitchFamily="18" charset="0"/>
              </a:rPr>
              <a:pPr eaLnBrk="0" fontAlgn="base" hangingPunct="0">
                <a:spcBef>
                  <a:spcPct val="0"/>
                </a:spcBef>
                <a:spcAft>
                  <a:spcPct val="0"/>
                </a:spcAft>
              </a:pPr>
              <a:t>14</a:t>
            </a:fld>
            <a:endParaRPr lang="en-US" altLang="en-US">
              <a:latin typeface="Times New Roman"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24B9F2CC-3E9E-456F-B3B6-CF20C5EBEB0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80443728-D7D1-451C-9E54-5FFBDB938AD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numCol="1" anchor="t" anchorCtr="0" compatLnSpc="1">
            <a:prstTxWarp prst="textNoShape">
              <a:avLst/>
            </a:prstTxWarp>
          </a:bodyPr>
          <a:lstStyle/>
          <a:p>
            <a:pPr>
              <a:spcBef>
                <a:spcPct val="0"/>
              </a:spcBef>
            </a:pPr>
            <a:endParaRPr lang="en-US" altLang="en-US"/>
          </a:p>
        </p:txBody>
      </p:sp>
      <p:sp>
        <p:nvSpPr>
          <p:cNvPr id="41988" name="Footer Placeholder 3">
            <a:extLst>
              <a:ext uri="{FF2B5EF4-FFF2-40B4-BE49-F238E27FC236}">
                <a16:creationId xmlns:a16="http://schemas.microsoft.com/office/drawing/2014/main" id="{731CA355-6E7F-4058-98DD-CAAA35E68310}"/>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numCol="1" anchorCtr="0" compatLnSpc="1">
            <a:prstTxWarp prst="textNoShape">
              <a:avLst/>
            </a:prstTxWarp>
          </a:bodyPr>
          <a:lstStyle>
            <a:lvl1pPr defTabSz="966788">
              <a:defRPr>
                <a:solidFill>
                  <a:schemeClr val="tx1"/>
                </a:solidFill>
                <a:latin typeface="Calibri" panose="020F0502020204030204" pitchFamily="34" charset="0"/>
              </a:defRPr>
            </a:lvl1pPr>
            <a:lvl2pPr marL="742950" indent="-285750" defTabSz="966788">
              <a:defRPr>
                <a:solidFill>
                  <a:schemeClr val="tx1"/>
                </a:solidFill>
                <a:latin typeface="Calibri" panose="020F0502020204030204" pitchFamily="34" charset="0"/>
              </a:defRPr>
            </a:lvl2pPr>
            <a:lvl3pPr marL="1143000" indent="-228600" defTabSz="966788">
              <a:defRPr>
                <a:solidFill>
                  <a:schemeClr val="tx1"/>
                </a:solidFill>
                <a:latin typeface="Calibri" panose="020F0502020204030204" pitchFamily="34" charset="0"/>
              </a:defRPr>
            </a:lvl3pPr>
            <a:lvl4pPr marL="1600200" indent="-228600" defTabSz="966788">
              <a:defRPr>
                <a:solidFill>
                  <a:schemeClr val="tx1"/>
                </a:solidFill>
                <a:latin typeface="Calibri" panose="020F0502020204030204" pitchFamily="34" charset="0"/>
              </a:defRPr>
            </a:lvl4pPr>
            <a:lvl5pPr marL="2057400" indent="-228600" defTabSz="966788">
              <a:defRPr>
                <a:solidFill>
                  <a:schemeClr val="tx1"/>
                </a:solidFill>
                <a:latin typeface="Calibri" panose="020F0502020204030204" pitchFamily="34" charset="0"/>
              </a:defRPr>
            </a:lvl5pPr>
            <a:lvl6pPr marL="2514600" indent="-228600" defTabSz="966788" fontAlgn="base">
              <a:spcBef>
                <a:spcPct val="0"/>
              </a:spcBef>
              <a:spcAft>
                <a:spcPct val="0"/>
              </a:spcAft>
              <a:defRPr>
                <a:solidFill>
                  <a:schemeClr val="tx1"/>
                </a:solidFill>
                <a:latin typeface="Calibri" panose="020F0502020204030204" pitchFamily="34" charset="0"/>
              </a:defRPr>
            </a:lvl6pPr>
            <a:lvl7pPr marL="2971800" indent="-228600" defTabSz="966788" fontAlgn="base">
              <a:spcBef>
                <a:spcPct val="0"/>
              </a:spcBef>
              <a:spcAft>
                <a:spcPct val="0"/>
              </a:spcAft>
              <a:defRPr>
                <a:solidFill>
                  <a:schemeClr val="tx1"/>
                </a:solidFill>
                <a:latin typeface="Calibri" panose="020F0502020204030204" pitchFamily="34" charset="0"/>
              </a:defRPr>
            </a:lvl7pPr>
            <a:lvl8pPr marL="3429000" indent="-228600" defTabSz="966788" fontAlgn="base">
              <a:spcBef>
                <a:spcPct val="0"/>
              </a:spcBef>
              <a:spcAft>
                <a:spcPct val="0"/>
              </a:spcAft>
              <a:defRPr>
                <a:solidFill>
                  <a:schemeClr val="tx1"/>
                </a:solidFill>
                <a:latin typeface="Calibri" panose="020F0502020204030204" pitchFamily="34" charset="0"/>
              </a:defRPr>
            </a:lvl8pPr>
            <a:lvl9pPr marL="3886200" indent="-228600" defTabSz="966788" fontAlgn="base">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r>
              <a:rPr lang="en-US" altLang="en-US">
                <a:latin typeface="Times New Roman" panose="02020603050405020304" pitchFamily="18" charset="0"/>
              </a:rPr>
              <a:t>Trade &amp; Industrial Education</a:t>
            </a:r>
          </a:p>
        </p:txBody>
      </p:sp>
      <p:sp>
        <p:nvSpPr>
          <p:cNvPr id="41989" name="Slide Number Placeholder 4">
            <a:extLst>
              <a:ext uri="{FF2B5EF4-FFF2-40B4-BE49-F238E27FC236}">
                <a16:creationId xmlns:a16="http://schemas.microsoft.com/office/drawing/2014/main" id="{BD23352E-B84A-4DA1-8A7A-D8F71CC31C4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numCol="1" anchorCtr="0" compatLnSpc="1">
            <a:prstTxWarp prst="textNoShape">
              <a:avLst/>
            </a:prstTxWarp>
          </a:bodyPr>
          <a:lstStyle>
            <a:lvl1pPr defTabSz="966788">
              <a:defRPr>
                <a:solidFill>
                  <a:schemeClr val="tx1"/>
                </a:solidFill>
                <a:latin typeface="Calibri" panose="020F0502020204030204" pitchFamily="34" charset="0"/>
              </a:defRPr>
            </a:lvl1pPr>
            <a:lvl2pPr marL="742950" indent="-285750" defTabSz="966788">
              <a:defRPr>
                <a:solidFill>
                  <a:schemeClr val="tx1"/>
                </a:solidFill>
                <a:latin typeface="Calibri" panose="020F0502020204030204" pitchFamily="34" charset="0"/>
              </a:defRPr>
            </a:lvl2pPr>
            <a:lvl3pPr marL="1143000" indent="-228600" defTabSz="966788">
              <a:defRPr>
                <a:solidFill>
                  <a:schemeClr val="tx1"/>
                </a:solidFill>
                <a:latin typeface="Calibri" panose="020F0502020204030204" pitchFamily="34" charset="0"/>
              </a:defRPr>
            </a:lvl3pPr>
            <a:lvl4pPr marL="1600200" indent="-228600" defTabSz="966788">
              <a:defRPr>
                <a:solidFill>
                  <a:schemeClr val="tx1"/>
                </a:solidFill>
                <a:latin typeface="Calibri" panose="020F0502020204030204" pitchFamily="34" charset="0"/>
              </a:defRPr>
            </a:lvl4pPr>
            <a:lvl5pPr marL="2057400" indent="-228600" defTabSz="966788">
              <a:defRPr>
                <a:solidFill>
                  <a:schemeClr val="tx1"/>
                </a:solidFill>
                <a:latin typeface="Calibri" panose="020F0502020204030204" pitchFamily="34" charset="0"/>
              </a:defRPr>
            </a:lvl5pPr>
            <a:lvl6pPr marL="2514600" indent="-228600" defTabSz="966788" fontAlgn="base">
              <a:spcBef>
                <a:spcPct val="0"/>
              </a:spcBef>
              <a:spcAft>
                <a:spcPct val="0"/>
              </a:spcAft>
              <a:defRPr>
                <a:solidFill>
                  <a:schemeClr val="tx1"/>
                </a:solidFill>
                <a:latin typeface="Calibri" panose="020F0502020204030204" pitchFamily="34" charset="0"/>
              </a:defRPr>
            </a:lvl6pPr>
            <a:lvl7pPr marL="2971800" indent="-228600" defTabSz="966788" fontAlgn="base">
              <a:spcBef>
                <a:spcPct val="0"/>
              </a:spcBef>
              <a:spcAft>
                <a:spcPct val="0"/>
              </a:spcAft>
              <a:defRPr>
                <a:solidFill>
                  <a:schemeClr val="tx1"/>
                </a:solidFill>
                <a:latin typeface="Calibri" panose="020F0502020204030204" pitchFamily="34" charset="0"/>
              </a:defRPr>
            </a:lvl7pPr>
            <a:lvl8pPr marL="3429000" indent="-228600" defTabSz="966788" fontAlgn="base">
              <a:spcBef>
                <a:spcPct val="0"/>
              </a:spcBef>
              <a:spcAft>
                <a:spcPct val="0"/>
              </a:spcAft>
              <a:defRPr>
                <a:solidFill>
                  <a:schemeClr val="tx1"/>
                </a:solidFill>
                <a:latin typeface="Calibri" panose="020F0502020204030204" pitchFamily="34" charset="0"/>
              </a:defRPr>
            </a:lvl8pPr>
            <a:lvl9pPr marL="3886200" indent="-228600" defTabSz="966788" fontAlgn="base">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fld id="{1164D4E1-6C7C-4AF0-9EED-B0BA42C2D687}" type="slidenum">
              <a:rPr lang="en-US" altLang="en-US">
                <a:latin typeface="Times New Roman" panose="02020603050405020304" pitchFamily="18" charset="0"/>
              </a:rPr>
              <a:pPr eaLnBrk="0" fontAlgn="base" hangingPunct="0">
                <a:spcBef>
                  <a:spcPct val="0"/>
                </a:spcBef>
                <a:spcAft>
                  <a:spcPct val="0"/>
                </a:spcAft>
              </a:pPr>
              <a:t>15</a:t>
            </a:fld>
            <a:endParaRPr lang="en-US" altLang="en-US">
              <a:latin typeface="Times New Roman" panose="02020603050405020304"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22D418BF-74B5-4B7F-BF06-FC75A1C4382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84560E3A-5D78-4A6F-988C-1A06D4223C1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numCol="1" anchor="t" anchorCtr="0" compatLnSpc="1">
            <a:prstTxWarp prst="textNoShape">
              <a:avLst/>
            </a:prstTxWarp>
          </a:bodyPr>
          <a:lstStyle/>
          <a:p>
            <a:pPr>
              <a:spcBef>
                <a:spcPct val="0"/>
              </a:spcBef>
            </a:pPr>
            <a:endParaRPr lang="en-US" altLang="en-US"/>
          </a:p>
        </p:txBody>
      </p:sp>
      <p:sp>
        <p:nvSpPr>
          <p:cNvPr id="44036" name="Footer Placeholder 3">
            <a:extLst>
              <a:ext uri="{FF2B5EF4-FFF2-40B4-BE49-F238E27FC236}">
                <a16:creationId xmlns:a16="http://schemas.microsoft.com/office/drawing/2014/main" id="{52FFA457-94DE-4A5A-8210-EEE18FEBF10E}"/>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numCol="1" anchorCtr="0" compatLnSpc="1">
            <a:prstTxWarp prst="textNoShape">
              <a:avLst/>
            </a:prstTxWarp>
          </a:bodyPr>
          <a:lstStyle>
            <a:lvl1pPr defTabSz="966788">
              <a:defRPr>
                <a:solidFill>
                  <a:schemeClr val="tx1"/>
                </a:solidFill>
                <a:latin typeface="Calibri" panose="020F0502020204030204" pitchFamily="34" charset="0"/>
              </a:defRPr>
            </a:lvl1pPr>
            <a:lvl2pPr marL="742950" indent="-285750" defTabSz="966788">
              <a:defRPr>
                <a:solidFill>
                  <a:schemeClr val="tx1"/>
                </a:solidFill>
                <a:latin typeface="Calibri" panose="020F0502020204030204" pitchFamily="34" charset="0"/>
              </a:defRPr>
            </a:lvl2pPr>
            <a:lvl3pPr marL="1143000" indent="-228600" defTabSz="966788">
              <a:defRPr>
                <a:solidFill>
                  <a:schemeClr val="tx1"/>
                </a:solidFill>
                <a:latin typeface="Calibri" panose="020F0502020204030204" pitchFamily="34" charset="0"/>
              </a:defRPr>
            </a:lvl3pPr>
            <a:lvl4pPr marL="1600200" indent="-228600" defTabSz="966788">
              <a:defRPr>
                <a:solidFill>
                  <a:schemeClr val="tx1"/>
                </a:solidFill>
                <a:latin typeface="Calibri" panose="020F0502020204030204" pitchFamily="34" charset="0"/>
              </a:defRPr>
            </a:lvl4pPr>
            <a:lvl5pPr marL="2057400" indent="-228600" defTabSz="966788">
              <a:defRPr>
                <a:solidFill>
                  <a:schemeClr val="tx1"/>
                </a:solidFill>
                <a:latin typeface="Calibri" panose="020F0502020204030204" pitchFamily="34" charset="0"/>
              </a:defRPr>
            </a:lvl5pPr>
            <a:lvl6pPr marL="2514600" indent="-228600" defTabSz="966788" fontAlgn="base">
              <a:spcBef>
                <a:spcPct val="0"/>
              </a:spcBef>
              <a:spcAft>
                <a:spcPct val="0"/>
              </a:spcAft>
              <a:defRPr>
                <a:solidFill>
                  <a:schemeClr val="tx1"/>
                </a:solidFill>
                <a:latin typeface="Calibri" panose="020F0502020204030204" pitchFamily="34" charset="0"/>
              </a:defRPr>
            </a:lvl6pPr>
            <a:lvl7pPr marL="2971800" indent="-228600" defTabSz="966788" fontAlgn="base">
              <a:spcBef>
                <a:spcPct val="0"/>
              </a:spcBef>
              <a:spcAft>
                <a:spcPct val="0"/>
              </a:spcAft>
              <a:defRPr>
                <a:solidFill>
                  <a:schemeClr val="tx1"/>
                </a:solidFill>
                <a:latin typeface="Calibri" panose="020F0502020204030204" pitchFamily="34" charset="0"/>
              </a:defRPr>
            </a:lvl7pPr>
            <a:lvl8pPr marL="3429000" indent="-228600" defTabSz="966788" fontAlgn="base">
              <a:spcBef>
                <a:spcPct val="0"/>
              </a:spcBef>
              <a:spcAft>
                <a:spcPct val="0"/>
              </a:spcAft>
              <a:defRPr>
                <a:solidFill>
                  <a:schemeClr val="tx1"/>
                </a:solidFill>
                <a:latin typeface="Calibri" panose="020F0502020204030204" pitchFamily="34" charset="0"/>
              </a:defRPr>
            </a:lvl8pPr>
            <a:lvl9pPr marL="3886200" indent="-228600" defTabSz="966788" fontAlgn="base">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r>
              <a:rPr lang="en-US" altLang="en-US">
                <a:latin typeface="Times New Roman" panose="02020603050405020304" pitchFamily="18" charset="0"/>
              </a:rPr>
              <a:t>Trade &amp; Industrial Education</a:t>
            </a:r>
          </a:p>
        </p:txBody>
      </p:sp>
      <p:sp>
        <p:nvSpPr>
          <p:cNvPr id="44037" name="Slide Number Placeholder 4">
            <a:extLst>
              <a:ext uri="{FF2B5EF4-FFF2-40B4-BE49-F238E27FC236}">
                <a16:creationId xmlns:a16="http://schemas.microsoft.com/office/drawing/2014/main" id="{A1CD3703-C8DE-438C-96E6-693F0C6BF42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numCol="1" anchorCtr="0" compatLnSpc="1">
            <a:prstTxWarp prst="textNoShape">
              <a:avLst/>
            </a:prstTxWarp>
          </a:bodyPr>
          <a:lstStyle>
            <a:lvl1pPr defTabSz="966788">
              <a:defRPr>
                <a:solidFill>
                  <a:schemeClr val="tx1"/>
                </a:solidFill>
                <a:latin typeface="Calibri" panose="020F0502020204030204" pitchFamily="34" charset="0"/>
              </a:defRPr>
            </a:lvl1pPr>
            <a:lvl2pPr marL="742950" indent="-285750" defTabSz="966788">
              <a:defRPr>
                <a:solidFill>
                  <a:schemeClr val="tx1"/>
                </a:solidFill>
                <a:latin typeface="Calibri" panose="020F0502020204030204" pitchFamily="34" charset="0"/>
              </a:defRPr>
            </a:lvl2pPr>
            <a:lvl3pPr marL="1143000" indent="-228600" defTabSz="966788">
              <a:defRPr>
                <a:solidFill>
                  <a:schemeClr val="tx1"/>
                </a:solidFill>
                <a:latin typeface="Calibri" panose="020F0502020204030204" pitchFamily="34" charset="0"/>
              </a:defRPr>
            </a:lvl3pPr>
            <a:lvl4pPr marL="1600200" indent="-228600" defTabSz="966788">
              <a:defRPr>
                <a:solidFill>
                  <a:schemeClr val="tx1"/>
                </a:solidFill>
                <a:latin typeface="Calibri" panose="020F0502020204030204" pitchFamily="34" charset="0"/>
              </a:defRPr>
            </a:lvl4pPr>
            <a:lvl5pPr marL="2057400" indent="-228600" defTabSz="966788">
              <a:defRPr>
                <a:solidFill>
                  <a:schemeClr val="tx1"/>
                </a:solidFill>
                <a:latin typeface="Calibri" panose="020F0502020204030204" pitchFamily="34" charset="0"/>
              </a:defRPr>
            </a:lvl5pPr>
            <a:lvl6pPr marL="2514600" indent="-228600" defTabSz="966788" fontAlgn="base">
              <a:spcBef>
                <a:spcPct val="0"/>
              </a:spcBef>
              <a:spcAft>
                <a:spcPct val="0"/>
              </a:spcAft>
              <a:defRPr>
                <a:solidFill>
                  <a:schemeClr val="tx1"/>
                </a:solidFill>
                <a:latin typeface="Calibri" panose="020F0502020204030204" pitchFamily="34" charset="0"/>
              </a:defRPr>
            </a:lvl6pPr>
            <a:lvl7pPr marL="2971800" indent="-228600" defTabSz="966788" fontAlgn="base">
              <a:spcBef>
                <a:spcPct val="0"/>
              </a:spcBef>
              <a:spcAft>
                <a:spcPct val="0"/>
              </a:spcAft>
              <a:defRPr>
                <a:solidFill>
                  <a:schemeClr val="tx1"/>
                </a:solidFill>
                <a:latin typeface="Calibri" panose="020F0502020204030204" pitchFamily="34" charset="0"/>
              </a:defRPr>
            </a:lvl7pPr>
            <a:lvl8pPr marL="3429000" indent="-228600" defTabSz="966788" fontAlgn="base">
              <a:spcBef>
                <a:spcPct val="0"/>
              </a:spcBef>
              <a:spcAft>
                <a:spcPct val="0"/>
              </a:spcAft>
              <a:defRPr>
                <a:solidFill>
                  <a:schemeClr val="tx1"/>
                </a:solidFill>
                <a:latin typeface="Calibri" panose="020F0502020204030204" pitchFamily="34" charset="0"/>
              </a:defRPr>
            </a:lvl8pPr>
            <a:lvl9pPr marL="3886200" indent="-228600" defTabSz="966788" fontAlgn="base">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fld id="{5877358C-01C8-4320-9C39-F4CF5BAB7CCE}" type="slidenum">
              <a:rPr lang="en-US" altLang="en-US">
                <a:latin typeface="Times New Roman" panose="02020603050405020304" pitchFamily="18" charset="0"/>
              </a:rPr>
              <a:pPr eaLnBrk="0" fontAlgn="base" hangingPunct="0">
                <a:spcBef>
                  <a:spcPct val="0"/>
                </a:spcBef>
                <a:spcAft>
                  <a:spcPct val="0"/>
                </a:spcAft>
              </a:pPr>
              <a:t>16</a:t>
            </a:fld>
            <a:endParaRPr lang="en-US" altLang="en-US">
              <a:latin typeface="Times New Roman" panose="02020603050405020304"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14DDC865-8F57-4D2D-8E6B-7A5D26E2A22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13905BEE-6EA7-4425-B609-FCEF0987D25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numCol="1" anchor="t" anchorCtr="0" compatLnSpc="1">
            <a:prstTxWarp prst="textNoShape">
              <a:avLst/>
            </a:prstTxWarp>
          </a:bodyPr>
          <a:lstStyle/>
          <a:p>
            <a:pPr>
              <a:spcBef>
                <a:spcPct val="0"/>
              </a:spcBef>
            </a:pPr>
            <a:endParaRPr lang="en-US" altLang="en-US"/>
          </a:p>
        </p:txBody>
      </p:sp>
      <p:sp>
        <p:nvSpPr>
          <p:cNvPr id="46084" name="Footer Placeholder 3">
            <a:extLst>
              <a:ext uri="{FF2B5EF4-FFF2-40B4-BE49-F238E27FC236}">
                <a16:creationId xmlns:a16="http://schemas.microsoft.com/office/drawing/2014/main" id="{DA2AA5B2-7DB8-4D7D-B1A6-3B5D8F3104FE}"/>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numCol="1" anchorCtr="0" compatLnSpc="1">
            <a:prstTxWarp prst="textNoShape">
              <a:avLst/>
            </a:prstTxWarp>
          </a:bodyPr>
          <a:lstStyle>
            <a:lvl1pPr defTabSz="966788">
              <a:defRPr>
                <a:solidFill>
                  <a:schemeClr val="tx1"/>
                </a:solidFill>
                <a:latin typeface="Calibri" panose="020F0502020204030204" pitchFamily="34" charset="0"/>
              </a:defRPr>
            </a:lvl1pPr>
            <a:lvl2pPr marL="742950" indent="-285750" defTabSz="966788">
              <a:defRPr>
                <a:solidFill>
                  <a:schemeClr val="tx1"/>
                </a:solidFill>
                <a:latin typeface="Calibri" panose="020F0502020204030204" pitchFamily="34" charset="0"/>
              </a:defRPr>
            </a:lvl2pPr>
            <a:lvl3pPr marL="1143000" indent="-228600" defTabSz="966788">
              <a:defRPr>
                <a:solidFill>
                  <a:schemeClr val="tx1"/>
                </a:solidFill>
                <a:latin typeface="Calibri" panose="020F0502020204030204" pitchFamily="34" charset="0"/>
              </a:defRPr>
            </a:lvl3pPr>
            <a:lvl4pPr marL="1600200" indent="-228600" defTabSz="966788">
              <a:defRPr>
                <a:solidFill>
                  <a:schemeClr val="tx1"/>
                </a:solidFill>
                <a:latin typeface="Calibri" panose="020F0502020204030204" pitchFamily="34" charset="0"/>
              </a:defRPr>
            </a:lvl4pPr>
            <a:lvl5pPr marL="2057400" indent="-228600" defTabSz="966788">
              <a:defRPr>
                <a:solidFill>
                  <a:schemeClr val="tx1"/>
                </a:solidFill>
                <a:latin typeface="Calibri" panose="020F0502020204030204" pitchFamily="34" charset="0"/>
              </a:defRPr>
            </a:lvl5pPr>
            <a:lvl6pPr marL="2514600" indent="-228600" defTabSz="966788" fontAlgn="base">
              <a:spcBef>
                <a:spcPct val="0"/>
              </a:spcBef>
              <a:spcAft>
                <a:spcPct val="0"/>
              </a:spcAft>
              <a:defRPr>
                <a:solidFill>
                  <a:schemeClr val="tx1"/>
                </a:solidFill>
                <a:latin typeface="Calibri" panose="020F0502020204030204" pitchFamily="34" charset="0"/>
              </a:defRPr>
            </a:lvl6pPr>
            <a:lvl7pPr marL="2971800" indent="-228600" defTabSz="966788" fontAlgn="base">
              <a:spcBef>
                <a:spcPct val="0"/>
              </a:spcBef>
              <a:spcAft>
                <a:spcPct val="0"/>
              </a:spcAft>
              <a:defRPr>
                <a:solidFill>
                  <a:schemeClr val="tx1"/>
                </a:solidFill>
                <a:latin typeface="Calibri" panose="020F0502020204030204" pitchFamily="34" charset="0"/>
              </a:defRPr>
            </a:lvl7pPr>
            <a:lvl8pPr marL="3429000" indent="-228600" defTabSz="966788" fontAlgn="base">
              <a:spcBef>
                <a:spcPct val="0"/>
              </a:spcBef>
              <a:spcAft>
                <a:spcPct val="0"/>
              </a:spcAft>
              <a:defRPr>
                <a:solidFill>
                  <a:schemeClr val="tx1"/>
                </a:solidFill>
                <a:latin typeface="Calibri" panose="020F0502020204030204" pitchFamily="34" charset="0"/>
              </a:defRPr>
            </a:lvl8pPr>
            <a:lvl9pPr marL="3886200" indent="-228600" defTabSz="966788" fontAlgn="base">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r>
              <a:rPr lang="en-US" altLang="en-US">
                <a:latin typeface="Times New Roman" panose="02020603050405020304" pitchFamily="18" charset="0"/>
              </a:rPr>
              <a:t>Trade &amp; Industrial Education</a:t>
            </a:r>
          </a:p>
        </p:txBody>
      </p:sp>
      <p:sp>
        <p:nvSpPr>
          <p:cNvPr id="46085" name="Slide Number Placeholder 4">
            <a:extLst>
              <a:ext uri="{FF2B5EF4-FFF2-40B4-BE49-F238E27FC236}">
                <a16:creationId xmlns:a16="http://schemas.microsoft.com/office/drawing/2014/main" id="{ACE4B577-19DE-4747-B109-9BDB66C6AA8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numCol="1" anchorCtr="0" compatLnSpc="1">
            <a:prstTxWarp prst="textNoShape">
              <a:avLst/>
            </a:prstTxWarp>
          </a:bodyPr>
          <a:lstStyle>
            <a:lvl1pPr defTabSz="966788">
              <a:defRPr>
                <a:solidFill>
                  <a:schemeClr val="tx1"/>
                </a:solidFill>
                <a:latin typeface="Calibri" panose="020F0502020204030204" pitchFamily="34" charset="0"/>
              </a:defRPr>
            </a:lvl1pPr>
            <a:lvl2pPr marL="742950" indent="-285750" defTabSz="966788">
              <a:defRPr>
                <a:solidFill>
                  <a:schemeClr val="tx1"/>
                </a:solidFill>
                <a:latin typeface="Calibri" panose="020F0502020204030204" pitchFamily="34" charset="0"/>
              </a:defRPr>
            </a:lvl2pPr>
            <a:lvl3pPr marL="1143000" indent="-228600" defTabSz="966788">
              <a:defRPr>
                <a:solidFill>
                  <a:schemeClr val="tx1"/>
                </a:solidFill>
                <a:latin typeface="Calibri" panose="020F0502020204030204" pitchFamily="34" charset="0"/>
              </a:defRPr>
            </a:lvl3pPr>
            <a:lvl4pPr marL="1600200" indent="-228600" defTabSz="966788">
              <a:defRPr>
                <a:solidFill>
                  <a:schemeClr val="tx1"/>
                </a:solidFill>
                <a:latin typeface="Calibri" panose="020F0502020204030204" pitchFamily="34" charset="0"/>
              </a:defRPr>
            </a:lvl4pPr>
            <a:lvl5pPr marL="2057400" indent="-228600" defTabSz="966788">
              <a:defRPr>
                <a:solidFill>
                  <a:schemeClr val="tx1"/>
                </a:solidFill>
                <a:latin typeface="Calibri" panose="020F0502020204030204" pitchFamily="34" charset="0"/>
              </a:defRPr>
            </a:lvl5pPr>
            <a:lvl6pPr marL="2514600" indent="-228600" defTabSz="966788" fontAlgn="base">
              <a:spcBef>
                <a:spcPct val="0"/>
              </a:spcBef>
              <a:spcAft>
                <a:spcPct val="0"/>
              </a:spcAft>
              <a:defRPr>
                <a:solidFill>
                  <a:schemeClr val="tx1"/>
                </a:solidFill>
                <a:latin typeface="Calibri" panose="020F0502020204030204" pitchFamily="34" charset="0"/>
              </a:defRPr>
            </a:lvl6pPr>
            <a:lvl7pPr marL="2971800" indent="-228600" defTabSz="966788" fontAlgn="base">
              <a:spcBef>
                <a:spcPct val="0"/>
              </a:spcBef>
              <a:spcAft>
                <a:spcPct val="0"/>
              </a:spcAft>
              <a:defRPr>
                <a:solidFill>
                  <a:schemeClr val="tx1"/>
                </a:solidFill>
                <a:latin typeface="Calibri" panose="020F0502020204030204" pitchFamily="34" charset="0"/>
              </a:defRPr>
            </a:lvl7pPr>
            <a:lvl8pPr marL="3429000" indent="-228600" defTabSz="966788" fontAlgn="base">
              <a:spcBef>
                <a:spcPct val="0"/>
              </a:spcBef>
              <a:spcAft>
                <a:spcPct val="0"/>
              </a:spcAft>
              <a:defRPr>
                <a:solidFill>
                  <a:schemeClr val="tx1"/>
                </a:solidFill>
                <a:latin typeface="Calibri" panose="020F0502020204030204" pitchFamily="34" charset="0"/>
              </a:defRPr>
            </a:lvl8pPr>
            <a:lvl9pPr marL="3886200" indent="-228600" defTabSz="966788" fontAlgn="base">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fld id="{EDF49712-32B5-4D07-AF1B-D3BCCBD33E98}" type="slidenum">
              <a:rPr lang="en-US" altLang="en-US">
                <a:latin typeface="Times New Roman" panose="02020603050405020304" pitchFamily="18" charset="0"/>
              </a:rPr>
              <a:pPr eaLnBrk="0" fontAlgn="base" hangingPunct="0">
                <a:spcBef>
                  <a:spcPct val="0"/>
                </a:spcBef>
                <a:spcAft>
                  <a:spcPct val="0"/>
                </a:spcAft>
              </a:pPr>
              <a:t>17</a:t>
            </a:fld>
            <a:endParaRPr lang="en-US" altLang="en-US">
              <a:latin typeface="Times New Roman" panose="02020603050405020304"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44F28C9F-A8A4-4B27-AFEC-B2C50670C8C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ABA80757-EE37-470E-AFB9-1823C8F6E4C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numCol="1" anchor="t" anchorCtr="0" compatLnSpc="1">
            <a:prstTxWarp prst="textNoShape">
              <a:avLst/>
            </a:prstTxWarp>
          </a:bodyPr>
          <a:lstStyle/>
          <a:p>
            <a:pPr>
              <a:spcBef>
                <a:spcPct val="0"/>
              </a:spcBef>
            </a:pPr>
            <a:endParaRPr lang="en-US" altLang="en-US"/>
          </a:p>
        </p:txBody>
      </p:sp>
      <p:sp>
        <p:nvSpPr>
          <p:cNvPr id="48132" name="Footer Placeholder 3">
            <a:extLst>
              <a:ext uri="{FF2B5EF4-FFF2-40B4-BE49-F238E27FC236}">
                <a16:creationId xmlns:a16="http://schemas.microsoft.com/office/drawing/2014/main" id="{8D7358D4-59F7-4F62-BCF8-F1F200DAB450}"/>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numCol="1" anchorCtr="0" compatLnSpc="1">
            <a:prstTxWarp prst="textNoShape">
              <a:avLst/>
            </a:prstTxWarp>
          </a:bodyPr>
          <a:lstStyle>
            <a:lvl1pPr defTabSz="966788">
              <a:defRPr>
                <a:solidFill>
                  <a:schemeClr val="tx1"/>
                </a:solidFill>
                <a:latin typeface="Calibri" panose="020F0502020204030204" pitchFamily="34" charset="0"/>
              </a:defRPr>
            </a:lvl1pPr>
            <a:lvl2pPr marL="742950" indent="-285750" defTabSz="966788">
              <a:defRPr>
                <a:solidFill>
                  <a:schemeClr val="tx1"/>
                </a:solidFill>
                <a:latin typeface="Calibri" panose="020F0502020204030204" pitchFamily="34" charset="0"/>
              </a:defRPr>
            </a:lvl2pPr>
            <a:lvl3pPr marL="1143000" indent="-228600" defTabSz="966788">
              <a:defRPr>
                <a:solidFill>
                  <a:schemeClr val="tx1"/>
                </a:solidFill>
                <a:latin typeface="Calibri" panose="020F0502020204030204" pitchFamily="34" charset="0"/>
              </a:defRPr>
            </a:lvl3pPr>
            <a:lvl4pPr marL="1600200" indent="-228600" defTabSz="966788">
              <a:defRPr>
                <a:solidFill>
                  <a:schemeClr val="tx1"/>
                </a:solidFill>
                <a:latin typeface="Calibri" panose="020F0502020204030204" pitchFamily="34" charset="0"/>
              </a:defRPr>
            </a:lvl4pPr>
            <a:lvl5pPr marL="2057400" indent="-228600" defTabSz="966788">
              <a:defRPr>
                <a:solidFill>
                  <a:schemeClr val="tx1"/>
                </a:solidFill>
                <a:latin typeface="Calibri" panose="020F0502020204030204" pitchFamily="34" charset="0"/>
              </a:defRPr>
            </a:lvl5pPr>
            <a:lvl6pPr marL="2514600" indent="-228600" defTabSz="966788" fontAlgn="base">
              <a:spcBef>
                <a:spcPct val="0"/>
              </a:spcBef>
              <a:spcAft>
                <a:spcPct val="0"/>
              </a:spcAft>
              <a:defRPr>
                <a:solidFill>
                  <a:schemeClr val="tx1"/>
                </a:solidFill>
                <a:latin typeface="Calibri" panose="020F0502020204030204" pitchFamily="34" charset="0"/>
              </a:defRPr>
            </a:lvl6pPr>
            <a:lvl7pPr marL="2971800" indent="-228600" defTabSz="966788" fontAlgn="base">
              <a:spcBef>
                <a:spcPct val="0"/>
              </a:spcBef>
              <a:spcAft>
                <a:spcPct val="0"/>
              </a:spcAft>
              <a:defRPr>
                <a:solidFill>
                  <a:schemeClr val="tx1"/>
                </a:solidFill>
                <a:latin typeface="Calibri" panose="020F0502020204030204" pitchFamily="34" charset="0"/>
              </a:defRPr>
            </a:lvl7pPr>
            <a:lvl8pPr marL="3429000" indent="-228600" defTabSz="966788" fontAlgn="base">
              <a:spcBef>
                <a:spcPct val="0"/>
              </a:spcBef>
              <a:spcAft>
                <a:spcPct val="0"/>
              </a:spcAft>
              <a:defRPr>
                <a:solidFill>
                  <a:schemeClr val="tx1"/>
                </a:solidFill>
                <a:latin typeface="Calibri" panose="020F0502020204030204" pitchFamily="34" charset="0"/>
              </a:defRPr>
            </a:lvl8pPr>
            <a:lvl9pPr marL="3886200" indent="-228600" defTabSz="966788" fontAlgn="base">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r>
              <a:rPr lang="en-US" altLang="en-US">
                <a:latin typeface="Times New Roman" panose="02020603050405020304" pitchFamily="18" charset="0"/>
              </a:rPr>
              <a:t>Trade &amp; Industrial Education</a:t>
            </a:r>
          </a:p>
        </p:txBody>
      </p:sp>
      <p:sp>
        <p:nvSpPr>
          <p:cNvPr id="48133" name="Slide Number Placeholder 4">
            <a:extLst>
              <a:ext uri="{FF2B5EF4-FFF2-40B4-BE49-F238E27FC236}">
                <a16:creationId xmlns:a16="http://schemas.microsoft.com/office/drawing/2014/main" id="{7CBE91E9-2FA3-4683-BBDE-0506599B071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numCol="1" anchorCtr="0" compatLnSpc="1">
            <a:prstTxWarp prst="textNoShape">
              <a:avLst/>
            </a:prstTxWarp>
          </a:bodyPr>
          <a:lstStyle>
            <a:lvl1pPr defTabSz="966788">
              <a:defRPr>
                <a:solidFill>
                  <a:schemeClr val="tx1"/>
                </a:solidFill>
                <a:latin typeface="Calibri" panose="020F0502020204030204" pitchFamily="34" charset="0"/>
              </a:defRPr>
            </a:lvl1pPr>
            <a:lvl2pPr marL="742950" indent="-285750" defTabSz="966788">
              <a:defRPr>
                <a:solidFill>
                  <a:schemeClr val="tx1"/>
                </a:solidFill>
                <a:latin typeface="Calibri" panose="020F0502020204030204" pitchFamily="34" charset="0"/>
              </a:defRPr>
            </a:lvl2pPr>
            <a:lvl3pPr marL="1143000" indent="-228600" defTabSz="966788">
              <a:defRPr>
                <a:solidFill>
                  <a:schemeClr val="tx1"/>
                </a:solidFill>
                <a:latin typeface="Calibri" panose="020F0502020204030204" pitchFamily="34" charset="0"/>
              </a:defRPr>
            </a:lvl3pPr>
            <a:lvl4pPr marL="1600200" indent="-228600" defTabSz="966788">
              <a:defRPr>
                <a:solidFill>
                  <a:schemeClr val="tx1"/>
                </a:solidFill>
                <a:latin typeface="Calibri" panose="020F0502020204030204" pitchFamily="34" charset="0"/>
              </a:defRPr>
            </a:lvl4pPr>
            <a:lvl5pPr marL="2057400" indent="-228600" defTabSz="966788">
              <a:defRPr>
                <a:solidFill>
                  <a:schemeClr val="tx1"/>
                </a:solidFill>
                <a:latin typeface="Calibri" panose="020F0502020204030204" pitchFamily="34" charset="0"/>
              </a:defRPr>
            </a:lvl5pPr>
            <a:lvl6pPr marL="2514600" indent="-228600" defTabSz="966788" fontAlgn="base">
              <a:spcBef>
                <a:spcPct val="0"/>
              </a:spcBef>
              <a:spcAft>
                <a:spcPct val="0"/>
              </a:spcAft>
              <a:defRPr>
                <a:solidFill>
                  <a:schemeClr val="tx1"/>
                </a:solidFill>
                <a:latin typeface="Calibri" panose="020F0502020204030204" pitchFamily="34" charset="0"/>
              </a:defRPr>
            </a:lvl6pPr>
            <a:lvl7pPr marL="2971800" indent="-228600" defTabSz="966788" fontAlgn="base">
              <a:spcBef>
                <a:spcPct val="0"/>
              </a:spcBef>
              <a:spcAft>
                <a:spcPct val="0"/>
              </a:spcAft>
              <a:defRPr>
                <a:solidFill>
                  <a:schemeClr val="tx1"/>
                </a:solidFill>
                <a:latin typeface="Calibri" panose="020F0502020204030204" pitchFamily="34" charset="0"/>
              </a:defRPr>
            </a:lvl7pPr>
            <a:lvl8pPr marL="3429000" indent="-228600" defTabSz="966788" fontAlgn="base">
              <a:spcBef>
                <a:spcPct val="0"/>
              </a:spcBef>
              <a:spcAft>
                <a:spcPct val="0"/>
              </a:spcAft>
              <a:defRPr>
                <a:solidFill>
                  <a:schemeClr val="tx1"/>
                </a:solidFill>
                <a:latin typeface="Calibri" panose="020F0502020204030204" pitchFamily="34" charset="0"/>
              </a:defRPr>
            </a:lvl8pPr>
            <a:lvl9pPr marL="3886200" indent="-228600" defTabSz="966788" fontAlgn="base">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fld id="{2A15D9BA-903B-48C0-A739-ED6EA5B4DAA8}" type="slidenum">
              <a:rPr lang="en-US" altLang="en-US">
                <a:latin typeface="Times New Roman" panose="02020603050405020304" pitchFamily="18" charset="0"/>
              </a:rPr>
              <a:pPr eaLnBrk="0" fontAlgn="base" hangingPunct="0">
                <a:spcBef>
                  <a:spcPct val="0"/>
                </a:spcBef>
                <a:spcAft>
                  <a:spcPct val="0"/>
                </a:spcAft>
              </a:pPr>
              <a:t>18</a:t>
            </a:fld>
            <a:endParaRPr lang="en-US" altLang="en-US">
              <a:latin typeface="Times New Roman" panose="02020603050405020304"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BB245C3E-E8ED-48CD-AD85-1ED0C960A9D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42549CC1-8468-4CC7-A500-AF5B67480FD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numCol="1" anchor="t" anchorCtr="0" compatLnSpc="1">
            <a:prstTxWarp prst="textNoShape">
              <a:avLst/>
            </a:prstTxWarp>
          </a:bodyPr>
          <a:lstStyle/>
          <a:p>
            <a:pPr>
              <a:spcBef>
                <a:spcPct val="0"/>
              </a:spcBef>
            </a:pPr>
            <a:endParaRPr lang="en-US" altLang="en-US"/>
          </a:p>
        </p:txBody>
      </p:sp>
      <p:sp>
        <p:nvSpPr>
          <p:cNvPr id="50180" name="Footer Placeholder 3">
            <a:extLst>
              <a:ext uri="{FF2B5EF4-FFF2-40B4-BE49-F238E27FC236}">
                <a16:creationId xmlns:a16="http://schemas.microsoft.com/office/drawing/2014/main" id="{E1364369-FE65-499B-A939-6C3B3EC5010D}"/>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numCol="1" anchorCtr="0" compatLnSpc="1">
            <a:prstTxWarp prst="textNoShape">
              <a:avLst/>
            </a:prstTxWarp>
          </a:bodyPr>
          <a:lstStyle>
            <a:lvl1pPr defTabSz="966788">
              <a:defRPr>
                <a:solidFill>
                  <a:schemeClr val="tx1"/>
                </a:solidFill>
                <a:latin typeface="Calibri" panose="020F0502020204030204" pitchFamily="34" charset="0"/>
              </a:defRPr>
            </a:lvl1pPr>
            <a:lvl2pPr marL="742950" indent="-285750" defTabSz="966788">
              <a:defRPr>
                <a:solidFill>
                  <a:schemeClr val="tx1"/>
                </a:solidFill>
                <a:latin typeface="Calibri" panose="020F0502020204030204" pitchFamily="34" charset="0"/>
              </a:defRPr>
            </a:lvl2pPr>
            <a:lvl3pPr marL="1143000" indent="-228600" defTabSz="966788">
              <a:defRPr>
                <a:solidFill>
                  <a:schemeClr val="tx1"/>
                </a:solidFill>
                <a:latin typeface="Calibri" panose="020F0502020204030204" pitchFamily="34" charset="0"/>
              </a:defRPr>
            </a:lvl3pPr>
            <a:lvl4pPr marL="1600200" indent="-228600" defTabSz="966788">
              <a:defRPr>
                <a:solidFill>
                  <a:schemeClr val="tx1"/>
                </a:solidFill>
                <a:latin typeface="Calibri" panose="020F0502020204030204" pitchFamily="34" charset="0"/>
              </a:defRPr>
            </a:lvl4pPr>
            <a:lvl5pPr marL="2057400" indent="-228600" defTabSz="966788">
              <a:defRPr>
                <a:solidFill>
                  <a:schemeClr val="tx1"/>
                </a:solidFill>
                <a:latin typeface="Calibri" panose="020F0502020204030204" pitchFamily="34" charset="0"/>
              </a:defRPr>
            </a:lvl5pPr>
            <a:lvl6pPr marL="2514600" indent="-228600" defTabSz="966788" fontAlgn="base">
              <a:spcBef>
                <a:spcPct val="0"/>
              </a:spcBef>
              <a:spcAft>
                <a:spcPct val="0"/>
              </a:spcAft>
              <a:defRPr>
                <a:solidFill>
                  <a:schemeClr val="tx1"/>
                </a:solidFill>
                <a:latin typeface="Calibri" panose="020F0502020204030204" pitchFamily="34" charset="0"/>
              </a:defRPr>
            </a:lvl6pPr>
            <a:lvl7pPr marL="2971800" indent="-228600" defTabSz="966788" fontAlgn="base">
              <a:spcBef>
                <a:spcPct val="0"/>
              </a:spcBef>
              <a:spcAft>
                <a:spcPct val="0"/>
              </a:spcAft>
              <a:defRPr>
                <a:solidFill>
                  <a:schemeClr val="tx1"/>
                </a:solidFill>
                <a:latin typeface="Calibri" panose="020F0502020204030204" pitchFamily="34" charset="0"/>
              </a:defRPr>
            </a:lvl7pPr>
            <a:lvl8pPr marL="3429000" indent="-228600" defTabSz="966788" fontAlgn="base">
              <a:spcBef>
                <a:spcPct val="0"/>
              </a:spcBef>
              <a:spcAft>
                <a:spcPct val="0"/>
              </a:spcAft>
              <a:defRPr>
                <a:solidFill>
                  <a:schemeClr val="tx1"/>
                </a:solidFill>
                <a:latin typeface="Calibri" panose="020F0502020204030204" pitchFamily="34" charset="0"/>
              </a:defRPr>
            </a:lvl8pPr>
            <a:lvl9pPr marL="3886200" indent="-228600" defTabSz="966788" fontAlgn="base">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r>
              <a:rPr lang="en-US" altLang="en-US">
                <a:latin typeface="Times New Roman" panose="02020603050405020304" pitchFamily="18" charset="0"/>
              </a:rPr>
              <a:t>Trade &amp; Industrial Education</a:t>
            </a:r>
          </a:p>
        </p:txBody>
      </p:sp>
      <p:sp>
        <p:nvSpPr>
          <p:cNvPr id="50181" name="Slide Number Placeholder 4">
            <a:extLst>
              <a:ext uri="{FF2B5EF4-FFF2-40B4-BE49-F238E27FC236}">
                <a16:creationId xmlns:a16="http://schemas.microsoft.com/office/drawing/2014/main" id="{121685EA-D09B-4781-95C0-146B1A43759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numCol="1" anchorCtr="0" compatLnSpc="1">
            <a:prstTxWarp prst="textNoShape">
              <a:avLst/>
            </a:prstTxWarp>
          </a:bodyPr>
          <a:lstStyle>
            <a:lvl1pPr defTabSz="966788">
              <a:defRPr>
                <a:solidFill>
                  <a:schemeClr val="tx1"/>
                </a:solidFill>
                <a:latin typeface="Calibri" panose="020F0502020204030204" pitchFamily="34" charset="0"/>
              </a:defRPr>
            </a:lvl1pPr>
            <a:lvl2pPr marL="742950" indent="-285750" defTabSz="966788">
              <a:defRPr>
                <a:solidFill>
                  <a:schemeClr val="tx1"/>
                </a:solidFill>
                <a:latin typeface="Calibri" panose="020F0502020204030204" pitchFamily="34" charset="0"/>
              </a:defRPr>
            </a:lvl2pPr>
            <a:lvl3pPr marL="1143000" indent="-228600" defTabSz="966788">
              <a:defRPr>
                <a:solidFill>
                  <a:schemeClr val="tx1"/>
                </a:solidFill>
                <a:latin typeface="Calibri" panose="020F0502020204030204" pitchFamily="34" charset="0"/>
              </a:defRPr>
            </a:lvl3pPr>
            <a:lvl4pPr marL="1600200" indent="-228600" defTabSz="966788">
              <a:defRPr>
                <a:solidFill>
                  <a:schemeClr val="tx1"/>
                </a:solidFill>
                <a:latin typeface="Calibri" panose="020F0502020204030204" pitchFamily="34" charset="0"/>
              </a:defRPr>
            </a:lvl4pPr>
            <a:lvl5pPr marL="2057400" indent="-228600" defTabSz="966788">
              <a:defRPr>
                <a:solidFill>
                  <a:schemeClr val="tx1"/>
                </a:solidFill>
                <a:latin typeface="Calibri" panose="020F0502020204030204" pitchFamily="34" charset="0"/>
              </a:defRPr>
            </a:lvl5pPr>
            <a:lvl6pPr marL="2514600" indent="-228600" defTabSz="966788" fontAlgn="base">
              <a:spcBef>
                <a:spcPct val="0"/>
              </a:spcBef>
              <a:spcAft>
                <a:spcPct val="0"/>
              </a:spcAft>
              <a:defRPr>
                <a:solidFill>
                  <a:schemeClr val="tx1"/>
                </a:solidFill>
                <a:latin typeface="Calibri" panose="020F0502020204030204" pitchFamily="34" charset="0"/>
              </a:defRPr>
            </a:lvl6pPr>
            <a:lvl7pPr marL="2971800" indent="-228600" defTabSz="966788" fontAlgn="base">
              <a:spcBef>
                <a:spcPct val="0"/>
              </a:spcBef>
              <a:spcAft>
                <a:spcPct val="0"/>
              </a:spcAft>
              <a:defRPr>
                <a:solidFill>
                  <a:schemeClr val="tx1"/>
                </a:solidFill>
                <a:latin typeface="Calibri" panose="020F0502020204030204" pitchFamily="34" charset="0"/>
              </a:defRPr>
            </a:lvl7pPr>
            <a:lvl8pPr marL="3429000" indent="-228600" defTabSz="966788" fontAlgn="base">
              <a:spcBef>
                <a:spcPct val="0"/>
              </a:spcBef>
              <a:spcAft>
                <a:spcPct val="0"/>
              </a:spcAft>
              <a:defRPr>
                <a:solidFill>
                  <a:schemeClr val="tx1"/>
                </a:solidFill>
                <a:latin typeface="Calibri" panose="020F0502020204030204" pitchFamily="34" charset="0"/>
              </a:defRPr>
            </a:lvl8pPr>
            <a:lvl9pPr marL="3886200" indent="-228600" defTabSz="966788" fontAlgn="base">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fld id="{B90D032C-7A6E-4C0D-8247-4F3A6FE7F090}" type="slidenum">
              <a:rPr lang="en-US" altLang="en-US">
                <a:latin typeface="Times New Roman" panose="02020603050405020304" pitchFamily="18" charset="0"/>
              </a:rPr>
              <a:pPr eaLnBrk="0" fontAlgn="base" hangingPunct="0">
                <a:spcBef>
                  <a:spcPct val="0"/>
                </a:spcBef>
                <a:spcAft>
                  <a:spcPct val="0"/>
                </a:spcAft>
              </a:pPr>
              <a:t>19</a:t>
            </a:fld>
            <a:endParaRPr lang="en-US" altLang="en-US">
              <a:latin typeface="Times New Roman" panose="02020603050405020304"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B18DE0ED-B729-46AD-9864-668A06EC47C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6D00B54E-7000-4DAD-9A30-FF07ADB7E8E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numCol="1" anchor="t" anchorCtr="0" compatLnSpc="1">
            <a:prstTxWarp prst="textNoShape">
              <a:avLst/>
            </a:prstTxWarp>
          </a:bodyPr>
          <a:lstStyle/>
          <a:p>
            <a:pPr>
              <a:spcBef>
                <a:spcPct val="0"/>
              </a:spcBef>
            </a:pPr>
            <a:endParaRPr lang="en-US" altLang="en-US"/>
          </a:p>
        </p:txBody>
      </p:sp>
      <p:sp>
        <p:nvSpPr>
          <p:cNvPr id="52228" name="Footer Placeholder 3">
            <a:extLst>
              <a:ext uri="{FF2B5EF4-FFF2-40B4-BE49-F238E27FC236}">
                <a16:creationId xmlns:a16="http://schemas.microsoft.com/office/drawing/2014/main" id="{C4F400D5-2158-4894-9D57-5DF902FD8D86}"/>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numCol="1" anchorCtr="0" compatLnSpc="1">
            <a:prstTxWarp prst="textNoShape">
              <a:avLst/>
            </a:prstTxWarp>
          </a:bodyPr>
          <a:lstStyle>
            <a:lvl1pPr defTabSz="966788">
              <a:defRPr>
                <a:solidFill>
                  <a:schemeClr val="tx1"/>
                </a:solidFill>
                <a:latin typeface="Calibri" panose="020F0502020204030204" pitchFamily="34" charset="0"/>
              </a:defRPr>
            </a:lvl1pPr>
            <a:lvl2pPr marL="742950" indent="-285750" defTabSz="966788">
              <a:defRPr>
                <a:solidFill>
                  <a:schemeClr val="tx1"/>
                </a:solidFill>
                <a:latin typeface="Calibri" panose="020F0502020204030204" pitchFamily="34" charset="0"/>
              </a:defRPr>
            </a:lvl2pPr>
            <a:lvl3pPr marL="1143000" indent="-228600" defTabSz="966788">
              <a:defRPr>
                <a:solidFill>
                  <a:schemeClr val="tx1"/>
                </a:solidFill>
                <a:latin typeface="Calibri" panose="020F0502020204030204" pitchFamily="34" charset="0"/>
              </a:defRPr>
            </a:lvl3pPr>
            <a:lvl4pPr marL="1600200" indent="-228600" defTabSz="966788">
              <a:defRPr>
                <a:solidFill>
                  <a:schemeClr val="tx1"/>
                </a:solidFill>
                <a:latin typeface="Calibri" panose="020F0502020204030204" pitchFamily="34" charset="0"/>
              </a:defRPr>
            </a:lvl4pPr>
            <a:lvl5pPr marL="2057400" indent="-228600" defTabSz="966788">
              <a:defRPr>
                <a:solidFill>
                  <a:schemeClr val="tx1"/>
                </a:solidFill>
                <a:latin typeface="Calibri" panose="020F0502020204030204" pitchFamily="34" charset="0"/>
              </a:defRPr>
            </a:lvl5pPr>
            <a:lvl6pPr marL="2514600" indent="-228600" defTabSz="966788" fontAlgn="base">
              <a:spcBef>
                <a:spcPct val="0"/>
              </a:spcBef>
              <a:spcAft>
                <a:spcPct val="0"/>
              </a:spcAft>
              <a:defRPr>
                <a:solidFill>
                  <a:schemeClr val="tx1"/>
                </a:solidFill>
                <a:latin typeface="Calibri" panose="020F0502020204030204" pitchFamily="34" charset="0"/>
              </a:defRPr>
            </a:lvl6pPr>
            <a:lvl7pPr marL="2971800" indent="-228600" defTabSz="966788" fontAlgn="base">
              <a:spcBef>
                <a:spcPct val="0"/>
              </a:spcBef>
              <a:spcAft>
                <a:spcPct val="0"/>
              </a:spcAft>
              <a:defRPr>
                <a:solidFill>
                  <a:schemeClr val="tx1"/>
                </a:solidFill>
                <a:latin typeface="Calibri" panose="020F0502020204030204" pitchFamily="34" charset="0"/>
              </a:defRPr>
            </a:lvl7pPr>
            <a:lvl8pPr marL="3429000" indent="-228600" defTabSz="966788" fontAlgn="base">
              <a:spcBef>
                <a:spcPct val="0"/>
              </a:spcBef>
              <a:spcAft>
                <a:spcPct val="0"/>
              </a:spcAft>
              <a:defRPr>
                <a:solidFill>
                  <a:schemeClr val="tx1"/>
                </a:solidFill>
                <a:latin typeface="Calibri" panose="020F0502020204030204" pitchFamily="34" charset="0"/>
              </a:defRPr>
            </a:lvl8pPr>
            <a:lvl9pPr marL="3886200" indent="-228600" defTabSz="966788" fontAlgn="base">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r>
              <a:rPr lang="en-US" altLang="en-US">
                <a:latin typeface="Times New Roman" panose="02020603050405020304" pitchFamily="18" charset="0"/>
              </a:rPr>
              <a:t>Trade &amp; Industrial Education</a:t>
            </a:r>
          </a:p>
        </p:txBody>
      </p:sp>
      <p:sp>
        <p:nvSpPr>
          <p:cNvPr id="52229" name="Slide Number Placeholder 4">
            <a:extLst>
              <a:ext uri="{FF2B5EF4-FFF2-40B4-BE49-F238E27FC236}">
                <a16:creationId xmlns:a16="http://schemas.microsoft.com/office/drawing/2014/main" id="{BA4BD40F-E1D4-413B-9BD9-5EE56F025C8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numCol="1" anchorCtr="0" compatLnSpc="1">
            <a:prstTxWarp prst="textNoShape">
              <a:avLst/>
            </a:prstTxWarp>
          </a:bodyPr>
          <a:lstStyle>
            <a:lvl1pPr defTabSz="966788">
              <a:defRPr>
                <a:solidFill>
                  <a:schemeClr val="tx1"/>
                </a:solidFill>
                <a:latin typeface="Calibri" panose="020F0502020204030204" pitchFamily="34" charset="0"/>
              </a:defRPr>
            </a:lvl1pPr>
            <a:lvl2pPr marL="742950" indent="-285750" defTabSz="966788">
              <a:defRPr>
                <a:solidFill>
                  <a:schemeClr val="tx1"/>
                </a:solidFill>
                <a:latin typeface="Calibri" panose="020F0502020204030204" pitchFamily="34" charset="0"/>
              </a:defRPr>
            </a:lvl2pPr>
            <a:lvl3pPr marL="1143000" indent="-228600" defTabSz="966788">
              <a:defRPr>
                <a:solidFill>
                  <a:schemeClr val="tx1"/>
                </a:solidFill>
                <a:latin typeface="Calibri" panose="020F0502020204030204" pitchFamily="34" charset="0"/>
              </a:defRPr>
            </a:lvl3pPr>
            <a:lvl4pPr marL="1600200" indent="-228600" defTabSz="966788">
              <a:defRPr>
                <a:solidFill>
                  <a:schemeClr val="tx1"/>
                </a:solidFill>
                <a:latin typeface="Calibri" panose="020F0502020204030204" pitchFamily="34" charset="0"/>
              </a:defRPr>
            </a:lvl4pPr>
            <a:lvl5pPr marL="2057400" indent="-228600" defTabSz="966788">
              <a:defRPr>
                <a:solidFill>
                  <a:schemeClr val="tx1"/>
                </a:solidFill>
                <a:latin typeface="Calibri" panose="020F0502020204030204" pitchFamily="34" charset="0"/>
              </a:defRPr>
            </a:lvl5pPr>
            <a:lvl6pPr marL="2514600" indent="-228600" defTabSz="966788" fontAlgn="base">
              <a:spcBef>
                <a:spcPct val="0"/>
              </a:spcBef>
              <a:spcAft>
                <a:spcPct val="0"/>
              </a:spcAft>
              <a:defRPr>
                <a:solidFill>
                  <a:schemeClr val="tx1"/>
                </a:solidFill>
                <a:latin typeface="Calibri" panose="020F0502020204030204" pitchFamily="34" charset="0"/>
              </a:defRPr>
            </a:lvl6pPr>
            <a:lvl7pPr marL="2971800" indent="-228600" defTabSz="966788" fontAlgn="base">
              <a:spcBef>
                <a:spcPct val="0"/>
              </a:spcBef>
              <a:spcAft>
                <a:spcPct val="0"/>
              </a:spcAft>
              <a:defRPr>
                <a:solidFill>
                  <a:schemeClr val="tx1"/>
                </a:solidFill>
                <a:latin typeface="Calibri" panose="020F0502020204030204" pitchFamily="34" charset="0"/>
              </a:defRPr>
            </a:lvl7pPr>
            <a:lvl8pPr marL="3429000" indent="-228600" defTabSz="966788" fontAlgn="base">
              <a:spcBef>
                <a:spcPct val="0"/>
              </a:spcBef>
              <a:spcAft>
                <a:spcPct val="0"/>
              </a:spcAft>
              <a:defRPr>
                <a:solidFill>
                  <a:schemeClr val="tx1"/>
                </a:solidFill>
                <a:latin typeface="Calibri" panose="020F0502020204030204" pitchFamily="34" charset="0"/>
              </a:defRPr>
            </a:lvl8pPr>
            <a:lvl9pPr marL="3886200" indent="-228600" defTabSz="966788" fontAlgn="base">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fld id="{42EF8743-A2C1-444D-AF3E-659EC791A180}" type="slidenum">
              <a:rPr lang="en-US" altLang="en-US">
                <a:latin typeface="Times New Roman" panose="02020603050405020304" pitchFamily="18" charset="0"/>
              </a:rPr>
              <a:pPr eaLnBrk="0" fontAlgn="base" hangingPunct="0">
                <a:spcBef>
                  <a:spcPct val="0"/>
                </a:spcBef>
                <a:spcAft>
                  <a:spcPct val="0"/>
                </a:spcAft>
              </a:pPr>
              <a:t>20</a:t>
            </a:fld>
            <a:endParaRPr lang="en-US" altLang="en-US">
              <a:latin typeface="Times New Roman" panose="02020603050405020304"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37AF7D55-72A2-42C2-B5E8-40C3655AB77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31D981D1-477D-4D7D-AEAF-9FB1ACBC254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numCol="1" anchor="t" anchorCtr="0" compatLnSpc="1">
            <a:prstTxWarp prst="textNoShape">
              <a:avLst/>
            </a:prstTxWarp>
          </a:bodyPr>
          <a:lstStyle/>
          <a:p>
            <a:pPr>
              <a:spcBef>
                <a:spcPct val="0"/>
              </a:spcBef>
            </a:pPr>
            <a:endParaRPr lang="en-US" altLang="en-US"/>
          </a:p>
        </p:txBody>
      </p:sp>
      <p:sp>
        <p:nvSpPr>
          <p:cNvPr id="54276" name="Footer Placeholder 3">
            <a:extLst>
              <a:ext uri="{FF2B5EF4-FFF2-40B4-BE49-F238E27FC236}">
                <a16:creationId xmlns:a16="http://schemas.microsoft.com/office/drawing/2014/main" id="{B818B011-9567-4A93-BA0C-4DEB6CADB15B}"/>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numCol="1" anchorCtr="0" compatLnSpc="1">
            <a:prstTxWarp prst="textNoShape">
              <a:avLst/>
            </a:prstTxWarp>
          </a:bodyPr>
          <a:lstStyle>
            <a:lvl1pPr defTabSz="966788">
              <a:defRPr>
                <a:solidFill>
                  <a:schemeClr val="tx1"/>
                </a:solidFill>
                <a:latin typeface="Calibri" panose="020F0502020204030204" pitchFamily="34" charset="0"/>
              </a:defRPr>
            </a:lvl1pPr>
            <a:lvl2pPr marL="742950" indent="-285750" defTabSz="966788">
              <a:defRPr>
                <a:solidFill>
                  <a:schemeClr val="tx1"/>
                </a:solidFill>
                <a:latin typeface="Calibri" panose="020F0502020204030204" pitchFamily="34" charset="0"/>
              </a:defRPr>
            </a:lvl2pPr>
            <a:lvl3pPr marL="1143000" indent="-228600" defTabSz="966788">
              <a:defRPr>
                <a:solidFill>
                  <a:schemeClr val="tx1"/>
                </a:solidFill>
                <a:latin typeface="Calibri" panose="020F0502020204030204" pitchFamily="34" charset="0"/>
              </a:defRPr>
            </a:lvl3pPr>
            <a:lvl4pPr marL="1600200" indent="-228600" defTabSz="966788">
              <a:defRPr>
                <a:solidFill>
                  <a:schemeClr val="tx1"/>
                </a:solidFill>
                <a:latin typeface="Calibri" panose="020F0502020204030204" pitchFamily="34" charset="0"/>
              </a:defRPr>
            </a:lvl4pPr>
            <a:lvl5pPr marL="2057400" indent="-228600" defTabSz="966788">
              <a:defRPr>
                <a:solidFill>
                  <a:schemeClr val="tx1"/>
                </a:solidFill>
                <a:latin typeface="Calibri" panose="020F0502020204030204" pitchFamily="34" charset="0"/>
              </a:defRPr>
            </a:lvl5pPr>
            <a:lvl6pPr marL="2514600" indent="-228600" defTabSz="966788" fontAlgn="base">
              <a:spcBef>
                <a:spcPct val="0"/>
              </a:spcBef>
              <a:spcAft>
                <a:spcPct val="0"/>
              </a:spcAft>
              <a:defRPr>
                <a:solidFill>
                  <a:schemeClr val="tx1"/>
                </a:solidFill>
                <a:latin typeface="Calibri" panose="020F0502020204030204" pitchFamily="34" charset="0"/>
              </a:defRPr>
            </a:lvl6pPr>
            <a:lvl7pPr marL="2971800" indent="-228600" defTabSz="966788" fontAlgn="base">
              <a:spcBef>
                <a:spcPct val="0"/>
              </a:spcBef>
              <a:spcAft>
                <a:spcPct val="0"/>
              </a:spcAft>
              <a:defRPr>
                <a:solidFill>
                  <a:schemeClr val="tx1"/>
                </a:solidFill>
                <a:latin typeface="Calibri" panose="020F0502020204030204" pitchFamily="34" charset="0"/>
              </a:defRPr>
            </a:lvl7pPr>
            <a:lvl8pPr marL="3429000" indent="-228600" defTabSz="966788" fontAlgn="base">
              <a:spcBef>
                <a:spcPct val="0"/>
              </a:spcBef>
              <a:spcAft>
                <a:spcPct val="0"/>
              </a:spcAft>
              <a:defRPr>
                <a:solidFill>
                  <a:schemeClr val="tx1"/>
                </a:solidFill>
                <a:latin typeface="Calibri" panose="020F0502020204030204" pitchFamily="34" charset="0"/>
              </a:defRPr>
            </a:lvl8pPr>
            <a:lvl9pPr marL="3886200" indent="-228600" defTabSz="966788" fontAlgn="base">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r>
              <a:rPr lang="en-US" altLang="en-US">
                <a:latin typeface="Times New Roman" panose="02020603050405020304" pitchFamily="18" charset="0"/>
              </a:rPr>
              <a:t>Trade &amp; Industrial Education</a:t>
            </a:r>
          </a:p>
        </p:txBody>
      </p:sp>
      <p:sp>
        <p:nvSpPr>
          <p:cNvPr id="54277" name="Slide Number Placeholder 4">
            <a:extLst>
              <a:ext uri="{FF2B5EF4-FFF2-40B4-BE49-F238E27FC236}">
                <a16:creationId xmlns:a16="http://schemas.microsoft.com/office/drawing/2014/main" id="{006A2BBA-6AAA-4A94-9E5C-473F04CF164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numCol="1" anchorCtr="0" compatLnSpc="1">
            <a:prstTxWarp prst="textNoShape">
              <a:avLst/>
            </a:prstTxWarp>
          </a:bodyPr>
          <a:lstStyle>
            <a:lvl1pPr defTabSz="966788">
              <a:defRPr>
                <a:solidFill>
                  <a:schemeClr val="tx1"/>
                </a:solidFill>
                <a:latin typeface="Calibri" panose="020F0502020204030204" pitchFamily="34" charset="0"/>
              </a:defRPr>
            </a:lvl1pPr>
            <a:lvl2pPr marL="742950" indent="-285750" defTabSz="966788">
              <a:defRPr>
                <a:solidFill>
                  <a:schemeClr val="tx1"/>
                </a:solidFill>
                <a:latin typeface="Calibri" panose="020F0502020204030204" pitchFamily="34" charset="0"/>
              </a:defRPr>
            </a:lvl2pPr>
            <a:lvl3pPr marL="1143000" indent="-228600" defTabSz="966788">
              <a:defRPr>
                <a:solidFill>
                  <a:schemeClr val="tx1"/>
                </a:solidFill>
                <a:latin typeface="Calibri" panose="020F0502020204030204" pitchFamily="34" charset="0"/>
              </a:defRPr>
            </a:lvl3pPr>
            <a:lvl4pPr marL="1600200" indent="-228600" defTabSz="966788">
              <a:defRPr>
                <a:solidFill>
                  <a:schemeClr val="tx1"/>
                </a:solidFill>
                <a:latin typeface="Calibri" panose="020F0502020204030204" pitchFamily="34" charset="0"/>
              </a:defRPr>
            </a:lvl4pPr>
            <a:lvl5pPr marL="2057400" indent="-228600" defTabSz="966788">
              <a:defRPr>
                <a:solidFill>
                  <a:schemeClr val="tx1"/>
                </a:solidFill>
                <a:latin typeface="Calibri" panose="020F0502020204030204" pitchFamily="34" charset="0"/>
              </a:defRPr>
            </a:lvl5pPr>
            <a:lvl6pPr marL="2514600" indent="-228600" defTabSz="966788" fontAlgn="base">
              <a:spcBef>
                <a:spcPct val="0"/>
              </a:spcBef>
              <a:spcAft>
                <a:spcPct val="0"/>
              </a:spcAft>
              <a:defRPr>
                <a:solidFill>
                  <a:schemeClr val="tx1"/>
                </a:solidFill>
                <a:latin typeface="Calibri" panose="020F0502020204030204" pitchFamily="34" charset="0"/>
              </a:defRPr>
            </a:lvl6pPr>
            <a:lvl7pPr marL="2971800" indent="-228600" defTabSz="966788" fontAlgn="base">
              <a:spcBef>
                <a:spcPct val="0"/>
              </a:spcBef>
              <a:spcAft>
                <a:spcPct val="0"/>
              </a:spcAft>
              <a:defRPr>
                <a:solidFill>
                  <a:schemeClr val="tx1"/>
                </a:solidFill>
                <a:latin typeface="Calibri" panose="020F0502020204030204" pitchFamily="34" charset="0"/>
              </a:defRPr>
            </a:lvl7pPr>
            <a:lvl8pPr marL="3429000" indent="-228600" defTabSz="966788" fontAlgn="base">
              <a:spcBef>
                <a:spcPct val="0"/>
              </a:spcBef>
              <a:spcAft>
                <a:spcPct val="0"/>
              </a:spcAft>
              <a:defRPr>
                <a:solidFill>
                  <a:schemeClr val="tx1"/>
                </a:solidFill>
                <a:latin typeface="Calibri" panose="020F0502020204030204" pitchFamily="34" charset="0"/>
              </a:defRPr>
            </a:lvl8pPr>
            <a:lvl9pPr marL="3886200" indent="-228600" defTabSz="966788" fontAlgn="base">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fld id="{4745DE77-CD54-4097-8AE2-53D2A021EE4C}" type="slidenum">
              <a:rPr lang="en-US" altLang="en-US">
                <a:latin typeface="Times New Roman" panose="02020603050405020304" pitchFamily="18" charset="0"/>
              </a:rPr>
              <a:pPr eaLnBrk="0" fontAlgn="base" hangingPunct="0">
                <a:spcBef>
                  <a:spcPct val="0"/>
                </a:spcBef>
                <a:spcAft>
                  <a:spcPct val="0"/>
                </a:spcAft>
              </a:pPr>
              <a:t>21</a:t>
            </a:fld>
            <a:endParaRPr lang="en-US" altLang="en-US">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D784C5C0-811E-470F-91DE-B2BBC1D7597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1FA75045-8DE9-48BD-A067-AE4B2994538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numCol="1" anchor="t" anchorCtr="0" compatLnSpc="1">
            <a:prstTxWarp prst="textNoShape">
              <a:avLst/>
            </a:prstTxWarp>
          </a:bodyPr>
          <a:lstStyle/>
          <a:p>
            <a:pPr>
              <a:spcBef>
                <a:spcPct val="0"/>
              </a:spcBef>
            </a:pPr>
            <a:endParaRPr lang="en-US" altLang="en-US"/>
          </a:p>
        </p:txBody>
      </p:sp>
      <p:sp>
        <p:nvSpPr>
          <p:cNvPr id="19460" name="Footer Placeholder 3">
            <a:extLst>
              <a:ext uri="{FF2B5EF4-FFF2-40B4-BE49-F238E27FC236}">
                <a16:creationId xmlns:a16="http://schemas.microsoft.com/office/drawing/2014/main" id="{F6B798FC-41A6-41DE-9421-04FAA356FD86}"/>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numCol="1" anchorCtr="0" compatLnSpc="1">
            <a:prstTxWarp prst="textNoShape">
              <a:avLst/>
            </a:prstTxWarp>
          </a:bodyPr>
          <a:lstStyle>
            <a:lvl1pPr defTabSz="966788">
              <a:defRPr>
                <a:solidFill>
                  <a:schemeClr val="tx1"/>
                </a:solidFill>
                <a:latin typeface="Calibri" panose="020F0502020204030204" pitchFamily="34" charset="0"/>
              </a:defRPr>
            </a:lvl1pPr>
            <a:lvl2pPr marL="742950" indent="-285750" defTabSz="966788">
              <a:defRPr>
                <a:solidFill>
                  <a:schemeClr val="tx1"/>
                </a:solidFill>
                <a:latin typeface="Calibri" panose="020F0502020204030204" pitchFamily="34" charset="0"/>
              </a:defRPr>
            </a:lvl2pPr>
            <a:lvl3pPr marL="1143000" indent="-228600" defTabSz="966788">
              <a:defRPr>
                <a:solidFill>
                  <a:schemeClr val="tx1"/>
                </a:solidFill>
                <a:latin typeface="Calibri" panose="020F0502020204030204" pitchFamily="34" charset="0"/>
              </a:defRPr>
            </a:lvl3pPr>
            <a:lvl4pPr marL="1600200" indent="-228600" defTabSz="966788">
              <a:defRPr>
                <a:solidFill>
                  <a:schemeClr val="tx1"/>
                </a:solidFill>
                <a:latin typeface="Calibri" panose="020F0502020204030204" pitchFamily="34" charset="0"/>
              </a:defRPr>
            </a:lvl4pPr>
            <a:lvl5pPr marL="2057400" indent="-228600" defTabSz="966788">
              <a:defRPr>
                <a:solidFill>
                  <a:schemeClr val="tx1"/>
                </a:solidFill>
                <a:latin typeface="Calibri" panose="020F0502020204030204" pitchFamily="34" charset="0"/>
              </a:defRPr>
            </a:lvl5pPr>
            <a:lvl6pPr marL="2514600" indent="-228600" defTabSz="966788" fontAlgn="base">
              <a:spcBef>
                <a:spcPct val="0"/>
              </a:spcBef>
              <a:spcAft>
                <a:spcPct val="0"/>
              </a:spcAft>
              <a:defRPr>
                <a:solidFill>
                  <a:schemeClr val="tx1"/>
                </a:solidFill>
                <a:latin typeface="Calibri" panose="020F0502020204030204" pitchFamily="34" charset="0"/>
              </a:defRPr>
            </a:lvl6pPr>
            <a:lvl7pPr marL="2971800" indent="-228600" defTabSz="966788" fontAlgn="base">
              <a:spcBef>
                <a:spcPct val="0"/>
              </a:spcBef>
              <a:spcAft>
                <a:spcPct val="0"/>
              </a:spcAft>
              <a:defRPr>
                <a:solidFill>
                  <a:schemeClr val="tx1"/>
                </a:solidFill>
                <a:latin typeface="Calibri" panose="020F0502020204030204" pitchFamily="34" charset="0"/>
              </a:defRPr>
            </a:lvl7pPr>
            <a:lvl8pPr marL="3429000" indent="-228600" defTabSz="966788" fontAlgn="base">
              <a:spcBef>
                <a:spcPct val="0"/>
              </a:spcBef>
              <a:spcAft>
                <a:spcPct val="0"/>
              </a:spcAft>
              <a:defRPr>
                <a:solidFill>
                  <a:schemeClr val="tx1"/>
                </a:solidFill>
                <a:latin typeface="Calibri" panose="020F0502020204030204" pitchFamily="34" charset="0"/>
              </a:defRPr>
            </a:lvl8pPr>
            <a:lvl9pPr marL="3886200" indent="-228600" defTabSz="966788" fontAlgn="base">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r>
              <a:rPr lang="en-US" altLang="en-US">
                <a:latin typeface="Times New Roman" panose="02020603050405020304" pitchFamily="18" charset="0"/>
              </a:rPr>
              <a:t>Trade &amp; Industrial Education</a:t>
            </a:r>
          </a:p>
        </p:txBody>
      </p:sp>
      <p:sp>
        <p:nvSpPr>
          <p:cNvPr id="19461" name="Slide Number Placeholder 4">
            <a:extLst>
              <a:ext uri="{FF2B5EF4-FFF2-40B4-BE49-F238E27FC236}">
                <a16:creationId xmlns:a16="http://schemas.microsoft.com/office/drawing/2014/main" id="{A8A414ED-C84F-440E-886A-7A19DE0C98D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numCol="1" anchorCtr="0" compatLnSpc="1">
            <a:prstTxWarp prst="textNoShape">
              <a:avLst/>
            </a:prstTxWarp>
          </a:bodyPr>
          <a:lstStyle>
            <a:lvl1pPr defTabSz="966788">
              <a:defRPr>
                <a:solidFill>
                  <a:schemeClr val="tx1"/>
                </a:solidFill>
                <a:latin typeface="Calibri" panose="020F0502020204030204" pitchFamily="34" charset="0"/>
              </a:defRPr>
            </a:lvl1pPr>
            <a:lvl2pPr marL="742950" indent="-285750" defTabSz="966788">
              <a:defRPr>
                <a:solidFill>
                  <a:schemeClr val="tx1"/>
                </a:solidFill>
                <a:latin typeface="Calibri" panose="020F0502020204030204" pitchFamily="34" charset="0"/>
              </a:defRPr>
            </a:lvl2pPr>
            <a:lvl3pPr marL="1143000" indent="-228600" defTabSz="966788">
              <a:defRPr>
                <a:solidFill>
                  <a:schemeClr val="tx1"/>
                </a:solidFill>
                <a:latin typeface="Calibri" panose="020F0502020204030204" pitchFamily="34" charset="0"/>
              </a:defRPr>
            </a:lvl3pPr>
            <a:lvl4pPr marL="1600200" indent="-228600" defTabSz="966788">
              <a:defRPr>
                <a:solidFill>
                  <a:schemeClr val="tx1"/>
                </a:solidFill>
                <a:latin typeface="Calibri" panose="020F0502020204030204" pitchFamily="34" charset="0"/>
              </a:defRPr>
            </a:lvl4pPr>
            <a:lvl5pPr marL="2057400" indent="-228600" defTabSz="966788">
              <a:defRPr>
                <a:solidFill>
                  <a:schemeClr val="tx1"/>
                </a:solidFill>
                <a:latin typeface="Calibri" panose="020F0502020204030204" pitchFamily="34" charset="0"/>
              </a:defRPr>
            </a:lvl5pPr>
            <a:lvl6pPr marL="2514600" indent="-228600" defTabSz="966788" fontAlgn="base">
              <a:spcBef>
                <a:spcPct val="0"/>
              </a:spcBef>
              <a:spcAft>
                <a:spcPct val="0"/>
              </a:spcAft>
              <a:defRPr>
                <a:solidFill>
                  <a:schemeClr val="tx1"/>
                </a:solidFill>
                <a:latin typeface="Calibri" panose="020F0502020204030204" pitchFamily="34" charset="0"/>
              </a:defRPr>
            </a:lvl6pPr>
            <a:lvl7pPr marL="2971800" indent="-228600" defTabSz="966788" fontAlgn="base">
              <a:spcBef>
                <a:spcPct val="0"/>
              </a:spcBef>
              <a:spcAft>
                <a:spcPct val="0"/>
              </a:spcAft>
              <a:defRPr>
                <a:solidFill>
                  <a:schemeClr val="tx1"/>
                </a:solidFill>
                <a:latin typeface="Calibri" panose="020F0502020204030204" pitchFamily="34" charset="0"/>
              </a:defRPr>
            </a:lvl7pPr>
            <a:lvl8pPr marL="3429000" indent="-228600" defTabSz="966788" fontAlgn="base">
              <a:spcBef>
                <a:spcPct val="0"/>
              </a:spcBef>
              <a:spcAft>
                <a:spcPct val="0"/>
              </a:spcAft>
              <a:defRPr>
                <a:solidFill>
                  <a:schemeClr val="tx1"/>
                </a:solidFill>
                <a:latin typeface="Calibri" panose="020F0502020204030204" pitchFamily="34" charset="0"/>
              </a:defRPr>
            </a:lvl8pPr>
            <a:lvl9pPr marL="3886200" indent="-228600" defTabSz="966788" fontAlgn="base">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fld id="{B9DFFE8D-42D5-4583-BC22-AAEDB73EB7A2}" type="slidenum">
              <a:rPr lang="en-US" altLang="en-US">
                <a:latin typeface="Times New Roman" panose="02020603050405020304" pitchFamily="18" charset="0"/>
              </a:rPr>
              <a:pPr eaLnBrk="0" fontAlgn="base" hangingPunct="0">
                <a:spcBef>
                  <a:spcPct val="0"/>
                </a:spcBef>
                <a:spcAft>
                  <a:spcPct val="0"/>
                </a:spcAft>
              </a:pPr>
              <a:t>4</a:t>
            </a:fld>
            <a:endParaRPr lang="en-US" altLang="en-US">
              <a:latin typeface="Times New Roman" panose="02020603050405020304"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9FD13AA1-E967-447B-82D5-312E45CC9BA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C3E76E24-0F86-46B2-AAA0-7E473B110CF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numCol="1" anchor="t" anchorCtr="0" compatLnSpc="1">
            <a:prstTxWarp prst="textNoShape">
              <a:avLst/>
            </a:prstTxWarp>
          </a:bodyPr>
          <a:lstStyle/>
          <a:p>
            <a:pPr>
              <a:spcBef>
                <a:spcPct val="0"/>
              </a:spcBef>
            </a:pPr>
            <a:endParaRPr lang="en-US" altLang="en-US"/>
          </a:p>
        </p:txBody>
      </p:sp>
      <p:sp>
        <p:nvSpPr>
          <p:cNvPr id="56324" name="Footer Placeholder 3">
            <a:extLst>
              <a:ext uri="{FF2B5EF4-FFF2-40B4-BE49-F238E27FC236}">
                <a16:creationId xmlns:a16="http://schemas.microsoft.com/office/drawing/2014/main" id="{6116A200-A317-4863-B09A-A6A9472BF589}"/>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numCol="1" anchorCtr="0" compatLnSpc="1">
            <a:prstTxWarp prst="textNoShape">
              <a:avLst/>
            </a:prstTxWarp>
          </a:bodyPr>
          <a:lstStyle>
            <a:lvl1pPr defTabSz="966788">
              <a:defRPr>
                <a:solidFill>
                  <a:schemeClr val="tx1"/>
                </a:solidFill>
                <a:latin typeface="Calibri" panose="020F0502020204030204" pitchFamily="34" charset="0"/>
              </a:defRPr>
            </a:lvl1pPr>
            <a:lvl2pPr marL="742950" indent="-285750" defTabSz="966788">
              <a:defRPr>
                <a:solidFill>
                  <a:schemeClr val="tx1"/>
                </a:solidFill>
                <a:latin typeface="Calibri" panose="020F0502020204030204" pitchFamily="34" charset="0"/>
              </a:defRPr>
            </a:lvl2pPr>
            <a:lvl3pPr marL="1143000" indent="-228600" defTabSz="966788">
              <a:defRPr>
                <a:solidFill>
                  <a:schemeClr val="tx1"/>
                </a:solidFill>
                <a:latin typeface="Calibri" panose="020F0502020204030204" pitchFamily="34" charset="0"/>
              </a:defRPr>
            </a:lvl3pPr>
            <a:lvl4pPr marL="1600200" indent="-228600" defTabSz="966788">
              <a:defRPr>
                <a:solidFill>
                  <a:schemeClr val="tx1"/>
                </a:solidFill>
                <a:latin typeface="Calibri" panose="020F0502020204030204" pitchFamily="34" charset="0"/>
              </a:defRPr>
            </a:lvl4pPr>
            <a:lvl5pPr marL="2057400" indent="-228600" defTabSz="966788">
              <a:defRPr>
                <a:solidFill>
                  <a:schemeClr val="tx1"/>
                </a:solidFill>
                <a:latin typeface="Calibri" panose="020F0502020204030204" pitchFamily="34" charset="0"/>
              </a:defRPr>
            </a:lvl5pPr>
            <a:lvl6pPr marL="2514600" indent="-228600" defTabSz="966788" fontAlgn="base">
              <a:spcBef>
                <a:spcPct val="0"/>
              </a:spcBef>
              <a:spcAft>
                <a:spcPct val="0"/>
              </a:spcAft>
              <a:defRPr>
                <a:solidFill>
                  <a:schemeClr val="tx1"/>
                </a:solidFill>
                <a:latin typeface="Calibri" panose="020F0502020204030204" pitchFamily="34" charset="0"/>
              </a:defRPr>
            </a:lvl6pPr>
            <a:lvl7pPr marL="2971800" indent="-228600" defTabSz="966788" fontAlgn="base">
              <a:spcBef>
                <a:spcPct val="0"/>
              </a:spcBef>
              <a:spcAft>
                <a:spcPct val="0"/>
              </a:spcAft>
              <a:defRPr>
                <a:solidFill>
                  <a:schemeClr val="tx1"/>
                </a:solidFill>
                <a:latin typeface="Calibri" panose="020F0502020204030204" pitchFamily="34" charset="0"/>
              </a:defRPr>
            </a:lvl7pPr>
            <a:lvl8pPr marL="3429000" indent="-228600" defTabSz="966788" fontAlgn="base">
              <a:spcBef>
                <a:spcPct val="0"/>
              </a:spcBef>
              <a:spcAft>
                <a:spcPct val="0"/>
              </a:spcAft>
              <a:defRPr>
                <a:solidFill>
                  <a:schemeClr val="tx1"/>
                </a:solidFill>
                <a:latin typeface="Calibri" panose="020F0502020204030204" pitchFamily="34" charset="0"/>
              </a:defRPr>
            </a:lvl8pPr>
            <a:lvl9pPr marL="3886200" indent="-228600" defTabSz="966788" fontAlgn="base">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r>
              <a:rPr lang="en-US" altLang="en-US">
                <a:latin typeface="Times New Roman" panose="02020603050405020304" pitchFamily="18" charset="0"/>
              </a:rPr>
              <a:t>Trade &amp; Industrial Education</a:t>
            </a:r>
          </a:p>
        </p:txBody>
      </p:sp>
      <p:sp>
        <p:nvSpPr>
          <p:cNvPr id="56325" name="Slide Number Placeholder 4">
            <a:extLst>
              <a:ext uri="{FF2B5EF4-FFF2-40B4-BE49-F238E27FC236}">
                <a16:creationId xmlns:a16="http://schemas.microsoft.com/office/drawing/2014/main" id="{919FB4DA-68AE-4282-8D2E-4F61FA3CFE3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numCol="1" anchorCtr="0" compatLnSpc="1">
            <a:prstTxWarp prst="textNoShape">
              <a:avLst/>
            </a:prstTxWarp>
          </a:bodyPr>
          <a:lstStyle>
            <a:lvl1pPr defTabSz="966788">
              <a:defRPr>
                <a:solidFill>
                  <a:schemeClr val="tx1"/>
                </a:solidFill>
                <a:latin typeface="Calibri" panose="020F0502020204030204" pitchFamily="34" charset="0"/>
              </a:defRPr>
            </a:lvl1pPr>
            <a:lvl2pPr marL="742950" indent="-285750" defTabSz="966788">
              <a:defRPr>
                <a:solidFill>
                  <a:schemeClr val="tx1"/>
                </a:solidFill>
                <a:latin typeface="Calibri" panose="020F0502020204030204" pitchFamily="34" charset="0"/>
              </a:defRPr>
            </a:lvl2pPr>
            <a:lvl3pPr marL="1143000" indent="-228600" defTabSz="966788">
              <a:defRPr>
                <a:solidFill>
                  <a:schemeClr val="tx1"/>
                </a:solidFill>
                <a:latin typeface="Calibri" panose="020F0502020204030204" pitchFamily="34" charset="0"/>
              </a:defRPr>
            </a:lvl3pPr>
            <a:lvl4pPr marL="1600200" indent="-228600" defTabSz="966788">
              <a:defRPr>
                <a:solidFill>
                  <a:schemeClr val="tx1"/>
                </a:solidFill>
                <a:latin typeface="Calibri" panose="020F0502020204030204" pitchFamily="34" charset="0"/>
              </a:defRPr>
            </a:lvl4pPr>
            <a:lvl5pPr marL="2057400" indent="-228600" defTabSz="966788">
              <a:defRPr>
                <a:solidFill>
                  <a:schemeClr val="tx1"/>
                </a:solidFill>
                <a:latin typeface="Calibri" panose="020F0502020204030204" pitchFamily="34" charset="0"/>
              </a:defRPr>
            </a:lvl5pPr>
            <a:lvl6pPr marL="2514600" indent="-228600" defTabSz="966788" fontAlgn="base">
              <a:spcBef>
                <a:spcPct val="0"/>
              </a:spcBef>
              <a:spcAft>
                <a:spcPct val="0"/>
              </a:spcAft>
              <a:defRPr>
                <a:solidFill>
                  <a:schemeClr val="tx1"/>
                </a:solidFill>
                <a:latin typeface="Calibri" panose="020F0502020204030204" pitchFamily="34" charset="0"/>
              </a:defRPr>
            </a:lvl6pPr>
            <a:lvl7pPr marL="2971800" indent="-228600" defTabSz="966788" fontAlgn="base">
              <a:spcBef>
                <a:spcPct val="0"/>
              </a:spcBef>
              <a:spcAft>
                <a:spcPct val="0"/>
              </a:spcAft>
              <a:defRPr>
                <a:solidFill>
                  <a:schemeClr val="tx1"/>
                </a:solidFill>
                <a:latin typeface="Calibri" panose="020F0502020204030204" pitchFamily="34" charset="0"/>
              </a:defRPr>
            </a:lvl7pPr>
            <a:lvl8pPr marL="3429000" indent="-228600" defTabSz="966788" fontAlgn="base">
              <a:spcBef>
                <a:spcPct val="0"/>
              </a:spcBef>
              <a:spcAft>
                <a:spcPct val="0"/>
              </a:spcAft>
              <a:defRPr>
                <a:solidFill>
                  <a:schemeClr val="tx1"/>
                </a:solidFill>
                <a:latin typeface="Calibri" panose="020F0502020204030204" pitchFamily="34" charset="0"/>
              </a:defRPr>
            </a:lvl8pPr>
            <a:lvl9pPr marL="3886200" indent="-228600" defTabSz="966788" fontAlgn="base">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fld id="{4A1332DC-AFA1-4A15-87EC-C2AB422074D2}" type="slidenum">
              <a:rPr lang="en-US" altLang="en-US">
                <a:latin typeface="Times New Roman" panose="02020603050405020304" pitchFamily="18" charset="0"/>
              </a:rPr>
              <a:pPr eaLnBrk="0" fontAlgn="base" hangingPunct="0">
                <a:spcBef>
                  <a:spcPct val="0"/>
                </a:spcBef>
                <a:spcAft>
                  <a:spcPct val="0"/>
                </a:spcAft>
              </a:pPr>
              <a:t>22</a:t>
            </a:fld>
            <a:endParaRPr lang="en-US" altLang="en-US">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31368548-7EEF-4628-A1F0-99957B52C15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2E9C5029-34F1-423F-B019-A7B8F6E2708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numCol="1" anchor="t" anchorCtr="0" compatLnSpc="1">
            <a:prstTxWarp prst="textNoShape">
              <a:avLst/>
            </a:prstTxWarp>
          </a:bodyPr>
          <a:lstStyle/>
          <a:p>
            <a:pPr>
              <a:spcBef>
                <a:spcPct val="0"/>
              </a:spcBef>
            </a:pPr>
            <a:endParaRPr lang="en-US" altLang="en-US"/>
          </a:p>
        </p:txBody>
      </p:sp>
      <p:sp>
        <p:nvSpPr>
          <p:cNvPr id="21508" name="Footer Placeholder 3">
            <a:extLst>
              <a:ext uri="{FF2B5EF4-FFF2-40B4-BE49-F238E27FC236}">
                <a16:creationId xmlns:a16="http://schemas.microsoft.com/office/drawing/2014/main" id="{AAA18450-9A91-4692-8146-053BB7582599}"/>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numCol="1" anchorCtr="0" compatLnSpc="1">
            <a:prstTxWarp prst="textNoShape">
              <a:avLst/>
            </a:prstTxWarp>
          </a:bodyPr>
          <a:lstStyle>
            <a:lvl1pPr defTabSz="966788">
              <a:defRPr>
                <a:solidFill>
                  <a:schemeClr val="tx1"/>
                </a:solidFill>
                <a:latin typeface="Calibri" panose="020F0502020204030204" pitchFamily="34" charset="0"/>
              </a:defRPr>
            </a:lvl1pPr>
            <a:lvl2pPr marL="742950" indent="-285750" defTabSz="966788">
              <a:defRPr>
                <a:solidFill>
                  <a:schemeClr val="tx1"/>
                </a:solidFill>
                <a:latin typeface="Calibri" panose="020F0502020204030204" pitchFamily="34" charset="0"/>
              </a:defRPr>
            </a:lvl2pPr>
            <a:lvl3pPr marL="1143000" indent="-228600" defTabSz="966788">
              <a:defRPr>
                <a:solidFill>
                  <a:schemeClr val="tx1"/>
                </a:solidFill>
                <a:latin typeface="Calibri" panose="020F0502020204030204" pitchFamily="34" charset="0"/>
              </a:defRPr>
            </a:lvl3pPr>
            <a:lvl4pPr marL="1600200" indent="-228600" defTabSz="966788">
              <a:defRPr>
                <a:solidFill>
                  <a:schemeClr val="tx1"/>
                </a:solidFill>
                <a:latin typeface="Calibri" panose="020F0502020204030204" pitchFamily="34" charset="0"/>
              </a:defRPr>
            </a:lvl4pPr>
            <a:lvl5pPr marL="2057400" indent="-228600" defTabSz="966788">
              <a:defRPr>
                <a:solidFill>
                  <a:schemeClr val="tx1"/>
                </a:solidFill>
                <a:latin typeface="Calibri" panose="020F0502020204030204" pitchFamily="34" charset="0"/>
              </a:defRPr>
            </a:lvl5pPr>
            <a:lvl6pPr marL="2514600" indent="-228600" defTabSz="966788" fontAlgn="base">
              <a:spcBef>
                <a:spcPct val="0"/>
              </a:spcBef>
              <a:spcAft>
                <a:spcPct val="0"/>
              </a:spcAft>
              <a:defRPr>
                <a:solidFill>
                  <a:schemeClr val="tx1"/>
                </a:solidFill>
                <a:latin typeface="Calibri" panose="020F0502020204030204" pitchFamily="34" charset="0"/>
              </a:defRPr>
            </a:lvl6pPr>
            <a:lvl7pPr marL="2971800" indent="-228600" defTabSz="966788" fontAlgn="base">
              <a:spcBef>
                <a:spcPct val="0"/>
              </a:spcBef>
              <a:spcAft>
                <a:spcPct val="0"/>
              </a:spcAft>
              <a:defRPr>
                <a:solidFill>
                  <a:schemeClr val="tx1"/>
                </a:solidFill>
                <a:latin typeface="Calibri" panose="020F0502020204030204" pitchFamily="34" charset="0"/>
              </a:defRPr>
            </a:lvl7pPr>
            <a:lvl8pPr marL="3429000" indent="-228600" defTabSz="966788" fontAlgn="base">
              <a:spcBef>
                <a:spcPct val="0"/>
              </a:spcBef>
              <a:spcAft>
                <a:spcPct val="0"/>
              </a:spcAft>
              <a:defRPr>
                <a:solidFill>
                  <a:schemeClr val="tx1"/>
                </a:solidFill>
                <a:latin typeface="Calibri" panose="020F0502020204030204" pitchFamily="34" charset="0"/>
              </a:defRPr>
            </a:lvl8pPr>
            <a:lvl9pPr marL="3886200" indent="-228600" defTabSz="966788" fontAlgn="base">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r>
              <a:rPr lang="en-US" altLang="en-US">
                <a:latin typeface="Times New Roman" panose="02020603050405020304" pitchFamily="18" charset="0"/>
              </a:rPr>
              <a:t>Trade &amp; Industrial Education</a:t>
            </a:r>
          </a:p>
        </p:txBody>
      </p:sp>
      <p:sp>
        <p:nvSpPr>
          <p:cNvPr id="21509" name="Slide Number Placeholder 4">
            <a:extLst>
              <a:ext uri="{FF2B5EF4-FFF2-40B4-BE49-F238E27FC236}">
                <a16:creationId xmlns:a16="http://schemas.microsoft.com/office/drawing/2014/main" id="{C77AE550-D654-43C2-9B26-686F6032E4D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numCol="1" anchorCtr="0" compatLnSpc="1">
            <a:prstTxWarp prst="textNoShape">
              <a:avLst/>
            </a:prstTxWarp>
          </a:bodyPr>
          <a:lstStyle>
            <a:lvl1pPr defTabSz="966788">
              <a:defRPr>
                <a:solidFill>
                  <a:schemeClr val="tx1"/>
                </a:solidFill>
                <a:latin typeface="Calibri" panose="020F0502020204030204" pitchFamily="34" charset="0"/>
              </a:defRPr>
            </a:lvl1pPr>
            <a:lvl2pPr marL="742950" indent="-285750" defTabSz="966788">
              <a:defRPr>
                <a:solidFill>
                  <a:schemeClr val="tx1"/>
                </a:solidFill>
                <a:latin typeface="Calibri" panose="020F0502020204030204" pitchFamily="34" charset="0"/>
              </a:defRPr>
            </a:lvl2pPr>
            <a:lvl3pPr marL="1143000" indent="-228600" defTabSz="966788">
              <a:defRPr>
                <a:solidFill>
                  <a:schemeClr val="tx1"/>
                </a:solidFill>
                <a:latin typeface="Calibri" panose="020F0502020204030204" pitchFamily="34" charset="0"/>
              </a:defRPr>
            </a:lvl3pPr>
            <a:lvl4pPr marL="1600200" indent="-228600" defTabSz="966788">
              <a:defRPr>
                <a:solidFill>
                  <a:schemeClr val="tx1"/>
                </a:solidFill>
                <a:latin typeface="Calibri" panose="020F0502020204030204" pitchFamily="34" charset="0"/>
              </a:defRPr>
            </a:lvl4pPr>
            <a:lvl5pPr marL="2057400" indent="-228600" defTabSz="966788">
              <a:defRPr>
                <a:solidFill>
                  <a:schemeClr val="tx1"/>
                </a:solidFill>
                <a:latin typeface="Calibri" panose="020F0502020204030204" pitchFamily="34" charset="0"/>
              </a:defRPr>
            </a:lvl5pPr>
            <a:lvl6pPr marL="2514600" indent="-228600" defTabSz="966788" fontAlgn="base">
              <a:spcBef>
                <a:spcPct val="0"/>
              </a:spcBef>
              <a:spcAft>
                <a:spcPct val="0"/>
              </a:spcAft>
              <a:defRPr>
                <a:solidFill>
                  <a:schemeClr val="tx1"/>
                </a:solidFill>
                <a:latin typeface="Calibri" panose="020F0502020204030204" pitchFamily="34" charset="0"/>
              </a:defRPr>
            </a:lvl6pPr>
            <a:lvl7pPr marL="2971800" indent="-228600" defTabSz="966788" fontAlgn="base">
              <a:spcBef>
                <a:spcPct val="0"/>
              </a:spcBef>
              <a:spcAft>
                <a:spcPct val="0"/>
              </a:spcAft>
              <a:defRPr>
                <a:solidFill>
                  <a:schemeClr val="tx1"/>
                </a:solidFill>
                <a:latin typeface="Calibri" panose="020F0502020204030204" pitchFamily="34" charset="0"/>
              </a:defRPr>
            </a:lvl7pPr>
            <a:lvl8pPr marL="3429000" indent="-228600" defTabSz="966788" fontAlgn="base">
              <a:spcBef>
                <a:spcPct val="0"/>
              </a:spcBef>
              <a:spcAft>
                <a:spcPct val="0"/>
              </a:spcAft>
              <a:defRPr>
                <a:solidFill>
                  <a:schemeClr val="tx1"/>
                </a:solidFill>
                <a:latin typeface="Calibri" panose="020F0502020204030204" pitchFamily="34" charset="0"/>
              </a:defRPr>
            </a:lvl8pPr>
            <a:lvl9pPr marL="3886200" indent="-228600" defTabSz="966788" fontAlgn="base">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fld id="{55761B70-0210-4816-B211-01939E0CBB9B}" type="slidenum">
              <a:rPr lang="en-US" altLang="en-US">
                <a:latin typeface="Times New Roman" panose="02020603050405020304" pitchFamily="18" charset="0"/>
              </a:rPr>
              <a:pPr eaLnBrk="0" fontAlgn="base" hangingPunct="0">
                <a:spcBef>
                  <a:spcPct val="0"/>
                </a:spcBef>
                <a:spcAft>
                  <a:spcPct val="0"/>
                </a:spcAft>
              </a:pPr>
              <a:t>5</a:t>
            </a:fld>
            <a:endParaRPr lang="en-US" altLang="en-US">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41BCEC05-F60F-438F-A259-9FFA95BD4D4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5AC1DAEE-183E-4FFA-9AAD-658ECF36898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numCol="1" anchor="t" anchorCtr="0" compatLnSpc="1">
            <a:prstTxWarp prst="textNoShape">
              <a:avLst/>
            </a:prstTxWarp>
          </a:bodyPr>
          <a:lstStyle/>
          <a:p>
            <a:pPr>
              <a:spcBef>
                <a:spcPct val="0"/>
              </a:spcBef>
            </a:pPr>
            <a:endParaRPr lang="en-US" altLang="en-US"/>
          </a:p>
        </p:txBody>
      </p:sp>
      <p:sp>
        <p:nvSpPr>
          <p:cNvPr id="23556" name="Footer Placeholder 3">
            <a:extLst>
              <a:ext uri="{FF2B5EF4-FFF2-40B4-BE49-F238E27FC236}">
                <a16:creationId xmlns:a16="http://schemas.microsoft.com/office/drawing/2014/main" id="{9F7FEE0B-64E7-4776-89B2-5ECC92193F6E}"/>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numCol="1" anchorCtr="0" compatLnSpc="1">
            <a:prstTxWarp prst="textNoShape">
              <a:avLst/>
            </a:prstTxWarp>
          </a:bodyPr>
          <a:lstStyle>
            <a:lvl1pPr defTabSz="966788">
              <a:defRPr>
                <a:solidFill>
                  <a:schemeClr val="tx1"/>
                </a:solidFill>
                <a:latin typeface="Calibri" panose="020F0502020204030204" pitchFamily="34" charset="0"/>
              </a:defRPr>
            </a:lvl1pPr>
            <a:lvl2pPr marL="742950" indent="-285750" defTabSz="966788">
              <a:defRPr>
                <a:solidFill>
                  <a:schemeClr val="tx1"/>
                </a:solidFill>
                <a:latin typeface="Calibri" panose="020F0502020204030204" pitchFamily="34" charset="0"/>
              </a:defRPr>
            </a:lvl2pPr>
            <a:lvl3pPr marL="1143000" indent="-228600" defTabSz="966788">
              <a:defRPr>
                <a:solidFill>
                  <a:schemeClr val="tx1"/>
                </a:solidFill>
                <a:latin typeface="Calibri" panose="020F0502020204030204" pitchFamily="34" charset="0"/>
              </a:defRPr>
            </a:lvl3pPr>
            <a:lvl4pPr marL="1600200" indent="-228600" defTabSz="966788">
              <a:defRPr>
                <a:solidFill>
                  <a:schemeClr val="tx1"/>
                </a:solidFill>
                <a:latin typeface="Calibri" panose="020F0502020204030204" pitchFamily="34" charset="0"/>
              </a:defRPr>
            </a:lvl4pPr>
            <a:lvl5pPr marL="2057400" indent="-228600" defTabSz="966788">
              <a:defRPr>
                <a:solidFill>
                  <a:schemeClr val="tx1"/>
                </a:solidFill>
                <a:latin typeface="Calibri" panose="020F0502020204030204" pitchFamily="34" charset="0"/>
              </a:defRPr>
            </a:lvl5pPr>
            <a:lvl6pPr marL="2514600" indent="-228600" defTabSz="966788" fontAlgn="base">
              <a:spcBef>
                <a:spcPct val="0"/>
              </a:spcBef>
              <a:spcAft>
                <a:spcPct val="0"/>
              </a:spcAft>
              <a:defRPr>
                <a:solidFill>
                  <a:schemeClr val="tx1"/>
                </a:solidFill>
                <a:latin typeface="Calibri" panose="020F0502020204030204" pitchFamily="34" charset="0"/>
              </a:defRPr>
            </a:lvl6pPr>
            <a:lvl7pPr marL="2971800" indent="-228600" defTabSz="966788" fontAlgn="base">
              <a:spcBef>
                <a:spcPct val="0"/>
              </a:spcBef>
              <a:spcAft>
                <a:spcPct val="0"/>
              </a:spcAft>
              <a:defRPr>
                <a:solidFill>
                  <a:schemeClr val="tx1"/>
                </a:solidFill>
                <a:latin typeface="Calibri" panose="020F0502020204030204" pitchFamily="34" charset="0"/>
              </a:defRPr>
            </a:lvl7pPr>
            <a:lvl8pPr marL="3429000" indent="-228600" defTabSz="966788" fontAlgn="base">
              <a:spcBef>
                <a:spcPct val="0"/>
              </a:spcBef>
              <a:spcAft>
                <a:spcPct val="0"/>
              </a:spcAft>
              <a:defRPr>
                <a:solidFill>
                  <a:schemeClr val="tx1"/>
                </a:solidFill>
                <a:latin typeface="Calibri" panose="020F0502020204030204" pitchFamily="34" charset="0"/>
              </a:defRPr>
            </a:lvl8pPr>
            <a:lvl9pPr marL="3886200" indent="-228600" defTabSz="966788" fontAlgn="base">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r>
              <a:rPr lang="en-US" altLang="en-US">
                <a:latin typeface="Times New Roman" panose="02020603050405020304" pitchFamily="18" charset="0"/>
              </a:rPr>
              <a:t>Trade &amp; Industrial Education</a:t>
            </a:r>
          </a:p>
        </p:txBody>
      </p:sp>
      <p:sp>
        <p:nvSpPr>
          <p:cNvPr id="23557" name="Slide Number Placeholder 4">
            <a:extLst>
              <a:ext uri="{FF2B5EF4-FFF2-40B4-BE49-F238E27FC236}">
                <a16:creationId xmlns:a16="http://schemas.microsoft.com/office/drawing/2014/main" id="{F7075DA9-F2D8-4125-950C-7BD2F4C9633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numCol="1" anchorCtr="0" compatLnSpc="1">
            <a:prstTxWarp prst="textNoShape">
              <a:avLst/>
            </a:prstTxWarp>
          </a:bodyPr>
          <a:lstStyle>
            <a:lvl1pPr defTabSz="966788">
              <a:defRPr>
                <a:solidFill>
                  <a:schemeClr val="tx1"/>
                </a:solidFill>
                <a:latin typeface="Calibri" panose="020F0502020204030204" pitchFamily="34" charset="0"/>
              </a:defRPr>
            </a:lvl1pPr>
            <a:lvl2pPr marL="742950" indent="-285750" defTabSz="966788">
              <a:defRPr>
                <a:solidFill>
                  <a:schemeClr val="tx1"/>
                </a:solidFill>
                <a:latin typeface="Calibri" panose="020F0502020204030204" pitchFamily="34" charset="0"/>
              </a:defRPr>
            </a:lvl2pPr>
            <a:lvl3pPr marL="1143000" indent="-228600" defTabSz="966788">
              <a:defRPr>
                <a:solidFill>
                  <a:schemeClr val="tx1"/>
                </a:solidFill>
                <a:latin typeface="Calibri" panose="020F0502020204030204" pitchFamily="34" charset="0"/>
              </a:defRPr>
            </a:lvl3pPr>
            <a:lvl4pPr marL="1600200" indent="-228600" defTabSz="966788">
              <a:defRPr>
                <a:solidFill>
                  <a:schemeClr val="tx1"/>
                </a:solidFill>
                <a:latin typeface="Calibri" panose="020F0502020204030204" pitchFamily="34" charset="0"/>
              </a:defRPr>
            </a:lvl4pPr>
            <a:lvl5pPr marL="2057400" indent="-228600" defTabSz="966788">
              <a:defRPr>
                <a:solidFill>
                  <a:schemeClr val="tx1"/>
                </a:solidFill>
                <a:latin typeface="Calibri" panose="020F0502020204030204" pitchFamily="34" charset="0"/>
              </a:defRPr>
            </a:lvl5pPr>
            <a:lvl6pPr marL="2514600" indent="-228600" defTabSz="966788" fontAlgn="base">
              <a:spcBef>
                <a:spcPct val="0"/>
              </a:spcBef>
              <a:spcAft>
                <a:spcPct val="0"/>
              </a:spcAft>
              <a:defRPr>
                <a:solidFill>
                  <a:schemeClr val="tx1"/>
                </a:solidFill>
                <a:latin typeface="Calibri" panose="020F0502020204030204" pitchFamily="34" charset="0"/>
              </a:defRPr>
            </a:lvl6pPr>
            <a:lvl7pPr marL="2971800" indent="-228600" defTabSz="966788" fontAlgn="base">
              <a:spcBef>
                <a:spcPct val="0"/>
              </a:spcBef>
              <a:spcAft>
                <a:spcPct val="0"/>
              </a:spcAft>
              <a:defRPr>
                <a:solidFill>
                  <a:schemeClr val="tx1"/>
                </a:solidFill>
                <a:latin typeface="Calibri" panose="020F0502020204030204" pitchFamily="34" charset="0"/>
              </a:defRPr>
            </a:lvl7pPr>
            <a:lvl8pPr marL="3429000" indent="-228600" defTabSz="966788" fontAlgn="base">
              <a:spcBef>
                <a:spcPct val="0"/>
              </a:spcBef>
              <a:spcAft>
                <a:spcPct val="0"/>
              </a:spcAft>
              <a:defRPr>
                <a:solidFill>
                  <a:schemeClr val="tx1"/>
                </a:solidFill>
                <a:latin typeface="Calibri" panose="020F0502020204030204" pitchFamily="34" charset="0"/>
              </a:defRPr>
            </a:lvl8pPr>
            <a:lvl9pPr marL="3886200" indent="-228600" defTabSz="966788" fontAlgn="base">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fld id="{1FFF64DB-6DD2-4F44-AFB1-5EEFB08B5023}" type="slidenum">
              <a:rPr lang="en-US" altLang="en-US">
                <a:latin typeface="Times New Roman" panose="02020603050405020304" pitchFamily="18" charset="0"/>
              </a:rPr>
              <a:pPr eaLnBrk="0" fontAlgn="base" hangingPunct="0">
                <a:spcBef>
                  <a:spcPct val="0"/>
                </a:spcBef>
                <a:spcAft>
                  <a:spcPct val="0"/>
                </a:spcAft>
              </a:pPr>
              <a:t>6</a:t>
            </a:fld>
            <a:endParaRPr lang="en-US" altLang="en-US">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67D40751-AE59-478A-90CB-8274C4F0C13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D89FC7CC-9F90-4E64-AB7E-C2832912B15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numCol="1" anchor="t" anchorCtr="0" compatLnSpc="1">
            <a:prstTxWarp prst="textNoShape">
              <a:avLst/>
            </a:prstTxWarp>
          </a:bodyPr>
          <a:lstStyle/>
          <a:p>
            <a:pPr>
              <a:spcBef>
                <a:spcPct val="0"/>
              </a:spcBef>
            </a:pPr>
            <a:endParaRPr lang="en-US" altLang="en-US"/>
          </a:p>
        </p:txBody>
      </p:sp>
      <p:sp>
        <p:nvSpPr>
          <p:cNvPr id="25604" name="Footer Placeholder 3">
            <a:extLst>
              <a:ext uri="{FF2B5EF4-FFF2-40B4-BE49-F238E27FC236}">
                <a16:creationId xmlns:a16="http://schemas.microsoft.com/office/drawing/2014/main" id="{7CFDD342-C5C2-4B17-8D11-4AA02E79BEFA}"/>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numCol="1" anchorCtr="0" compatLnSpc="1">
            <a:prstTxWarp prst="textNoShape">
              <a:avLst/>
            </a:prstTxWarp>
          </a:bodyPr>
          <a:lstStyle>
            <a:lvl1pPr defTabSz="966788">
              <a:defRPr>
                <a:solidFill>
                  <a:schemeClr val="tx1"/>
                </a:solidFill>
                <a:latin typeface="Calibri" panose="020F0502020204030204" pitchFamily="34" charset="0"/>
              </a:defRPr>
            </a:lvl1pPr>
            <a:lvl2pPr marL="742950" indent="-285750" defTabSz="966788">
              <a:defRPr>
                <a:solidFill>
                  <a:schemeClr val="tx1"/>
                </a:solidFill>
                <a:latin typeface="Calibri" panose="020F0502020204030204" pitchFamily="34" charset="0"/>
              </a:defRPr>
            </a:lvl2pPr>
            <a:lvl3pPr marL="1143000" indent="-228600" defTabSz="966788">
              <a:defRPr>
                <a:solidFill>
                  <a:schemeClr val="tx1"/>
                </a:solidFill>
                <a:latin typeface="Calibri" panose="020F0502020204030204" pitchFamily="34" charset="0"/>
              </a:defRPr>
            </a:lvl3pPr>
            <a:lvl4pPr marL="1600200" indent="-228600" defTabSz="966788">
              <a:defRPr>
                <a:solidFill>
                  <a:schemeClr val="tx1"/>
                </a:solidFill>
                <a:latin typeface="Calibri" panose="020F0502020204030204" pitchFamily="34" charset="0"/>
              </a:defRPr>
            </a:lvl4pPr>
            <a:lvl5pPr marL="2057400" indent="-228600" defTabSz="966788">
              <a:defRPr>
                <a:solidFill>
                  <a:schemeClr val="tx1"/>
                </a:solidFill>
                <a:latin typeface="Calibri" panose="020F0502020204030204" pitchFamily="34" charset="0"/>
              </a:defRPr>
            </a:lvl5pPr>
            <a:lvl6pPr marL="2514600" indent="-228600" defTabSz="966788" fontAlgn="base">
              <a:spcBef>
                <a:spcPct val="0"/>
              </a:spcBef>
              <a:spcAft>
                <a:spcPct val="0"/>
              </a:spcAft>
              <a:defRPr>
                <a:solidFill>
                  <a:schemeClr val="tx1"/>
                </a:solidFill>
                <a:latin typeface="Calibri" panose="020F0502020204030204" pitchFamily="34" charset="0"/>
              </a:defRPr>
            </a:lvl6pPr>
            <a:lvl7pPr marL="2971800" indent="-228600" defTabSz="966788" fontAlgn="base">
              <a:spcBef>
                <a:spcPct val="0"/>
              </a:spcBef>
              <a:spcAft>
                <a:spcPct val="0"/>
              </a:spcAft>
              <a:defRPr>
                <a:solidFill>
                  <a:schemeClr val="tx1"/>
                </a:solidFill>
                <a:latin typeface="Calibri" panose="020F0502020204030204" pitchFamily="34" charset="0"/>
              </a:defRPr>
            </a:lvl7pPr>
            <a:lvl8pPr marL="3429000" indent="-228600" defTabSz="966788" fontAlgn="base">
              <a:spcBef>
                <a:spcPct val="0"/>
              </a:spcBef>
              <a:spcAft>
                <a:spcPct val="0"/>
              </a:spcAft>
              <a:defRPr>
                <a:solidFill>
                  <a:schemeClr val="tx1"/>
                </a:solidFill>
                <a:latin typeface="Calibri" panose="020F0502020204030204" pitchFamily="34" charset="0"/>
              </a:defRPr>
            </a:lvl8pPr>
            <a:lvl9pPr marL="3886200" indent="-228600" defTabSz="966788" fontAlgn="base">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r>
              <a:rPr lang="en-US" altLang="en-US">
                <a:latin typeface="Times New Roman" panose="02020603050405020304" pitchFamily="18" charset="0"/>
              </a:rPr>
              <a:t>Trade &amp; Industrial Education</a:t>
            </a:r>
          </a:p>
        </p:txBody>
      </p:sp>
      <p:sp>
        <p:nvSpPr>
          <p:cNvPr id="25605" name="Slide Number Placeholder 4">
            <a:extLst>
              <a:ext uri="{FF2B5EF4-FFF2-40B4-BE49-F238E27FC236}">
                <a16:creationId xmlns:a16="http://schemas.microsoft.com/office/drawing/2014/main" id="{020E6B7B-FCFE-44A4-9325-7C1AEBCFC9B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numCol="1" anchorCtr="0" compatLnSpc="1">
            <a:prstTxWarp prst="textNoShape">
              <a:avLst/>
            </a:prstTxWarp>
          </a:bodyPr>
          <a:lstStyle>
            <a:lvl1pPr defTabSz="966788">
              <a:defRPr>
                <a:solidFill>
                  <a:schemeClr val="tx1"/>
                </a:solidFill>
                <a:latin typeface="Calibri" panose="020F0502020204030204" pitchFamily="34" charset="0"/>
              </a:defRPr>
            </a:lvl1pPr>
            <a:lvl2pPr marL="742950" indent="-285750" defTabSz="966788">
              <a:defRPr>
                <a:solidFill>
                  <a:schemeClr val="tx1"/>
                </a:solidFill>
                <a:latin typeface="Calibri" panose="020F0502020204030204" pitchFamily="34" charset="0"/>
              </a:defRPr>
            </a:lvl2pPr>
            <a:lvl3pPr marL="1143000" indent="-228600" defTabSz="966788">
              <a:defRPr>
                <a:solidFill>
                  <a:schemeClr val="tx1"/>
                </a:solidFill>
                <a:latin typeface="Calibri" panose="020F0502020204030204" pitchFamily="34" charset="0"/>
              </a:defRPr>
            </a:lvl3pPr>
            <a:lvl4pPr marL="1600200" indent="-228600" defTabSz="966788">
              <a:defRPr>
                <a:solidFill>
                  <a:schemeClr val="tx1"/>
                </a:solidFill>
                <a:latin typeface="Calibri" panose="020F0502020204030204" pitchFamily="34" charset="0"/>
              </a:defRPr>
            </a:lvl4pPr>
            <a:lvl5pPr marL="2057400" indent="-228600" defTabSz="966788">
              <a:defRPr>
                <a:solidFill>
                  <a:schemeClr val="tx1"/>
                </a:solidFill>
                <a:latin typeface="Calibri" panose="020F0502020204030204" pitchFamily="34" charset="0"/>
              </a:defRPr>
            </a:lvl5pPr>
            <a:lvl6pPr marL="2514600" indent="-228600" defTabSz="966788" fontAlgn="base">
              <a:spcBef>
                <a:spcPct val="0"/>
              </a:spcBef>
              <a:spcAft>
                <a:spcPct val="0"/>
              </a:spcAft>
              <a:defRPr>
                <a:solidFill>
                  <a:schemeClr val="tx1"/>
                </a:solidFill>
                <a:latin typeface="Calibri" panose="020F0502020204030204" pitchFamily="34" charset="0"/>
              </a:defRPr>
            </a:lvl6pPr>
            <a:lvl7pPr marL="2971800" indent="-228600" defTabSz="966788" fontAlgn="base">
              <a:spcBef>
                <a:spcPct val="0"/>
              </a:spcBef>
              <a:spcAft>
                <a:spcPct val="0"/>
              </a:spcAft>
              <a:defRPr>
                <a:solidFill>
                  <a:schemeClr val="tx1"/>
                </a:solidFill>
                <a:latin typeface="Calibri" panose="020F0502020204030204" pitchFamily="34" charset="0"/>
              </a:defRPr>
            </a:lvl7pPr>
            <a:lvl8pPr marL="3429000" indent="-228600" defTabSz="966788" fontAlgn="base">
              <a:spcBef>
                <a:spcPct val="0"/>
              </a:spcBef>
              <a:spcAft>
                <a:spcPct val="0"/>
              </a:spcAft>
              <a:defRPr>
                <a:solidFill>
                  <a:schemeClr val="tx1"/>
                </a:solidFill>
                <a:latin typeface="Calibri" panose="020F0502020204030204" pitchFamily="34" charset="0"/>
              </a:defRPr>
            </a:lvl8pPr>
            <a:lvl9pPr marL="3886200" indent="-228600" defTabSz="966788" fontAlgn="base">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fld id="{5E8114E0-F6CE-48CA-BC02-D25C5D1AD4C9}" type="slidenum">
              <a:rPr lang="en-US" altLang="en-US">
                <a:latin typeface="Times New Roman" panose="02020603050405020304" pitchFamily="18" charset="0"/>
              </a:rPr>
              <a:pPr eaLnBrk="0" fontAlgn="base" hangingPunct="0">
                <a:spcBef>
                  <a:spcPct val="0"/>
                </a:spcBef>
                <a:spcAft>
                  <a:spcPct val="0"/>
                </a:spcAft>
              </a:pPr>
              <a:t>7</a:t>
            </a:fld>
            <a:endParaRPr lang="en-US" altLang="en-US">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0C7FD67C-B389-47AE-BF4F-3A0DC168948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E5F8F339-D5D6-49A0-AEE6-5E8DDF49EDA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numCol="1" anchor="t" anchorCtr="0" compatLnSpc="1">
            <a:prstTxWarp prst="textNoShape">
              <a:avLst/>
            </a:prstTxWarp>
          </a:bodyPr>
          <a:lstStyle/>
          <a:p>
            <a:pPr>
              <a:spcBef>
                <a:spcPct val="0"/>
              </a:spcBef>
            </a:pPr>
            <a:endParaRPr lang="en-US" altLang="en-US"/>
          </a:p>
        </p:txBody>
      </p:sp>
      <p:sp>
        <p:nvSpPr>
          <p:cNvPr id="27652" name="Footer Placeholder 3">
            <a:extLst>
              <a:ext uri="{FF2B5EF4-FFF2-40B4-BE49-F238E27FC236}">
                <a16:creationId xmlns:a16="http://schemas.microsoft.com/office/drawing/2014/main" id="{3F13E17B-1606-433F-A521-DD4B51013398}"/>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numCol="1" anchorCtr="0" compatLnSpc="1">
            <a:prstTxWarp prst="textNoShape">
              <a:avLst/>
            </a:prstTxWarp>
          </a:bodyPr>
          <a:lstStyle>
            <a:lvl1pPr defTabSz="966788">
              <a:defRPr>
                <a:solidFill>
                  <a:schemeClr val="tx1"/>
                </a:solidFill>
                <a:latin typeface="Calibri" panose="020F0502020204030204" pitchFamily="34" charset="0"/>
              </a:defRPr>
            </a:lvl1pPr>
            <a:lvl2pPr marL="742950" indent="-285750" defTabSz="966788">
              <a:defRPr>
                <a:solidFill>
                  <a:schemeClr val="tx1"/>
                </a:solidFill>
                <a:latin typeface="Calibri" panose="020F0502020204030204" pitchFamily="34" charset="0"/>
              </a:defRPr>
            </a:lvl2pPr>
            <a:lvl3pPr marL="1143000" indent="-228600" defTabSz="966788">
              <a:defRPr>
                <a:solidFill>
                  <a:schemeClr val="tx1"/>
                </a:solidFill>
                <a:latin typeface="Calibri" panose="020F0502020204030204" pitchFamily="34" charset="0"/>
              </a:defRPr>
            </a:lvl3pPr>
            <a:lvl4pPr marL="1600200" indent="-228600" defTabSz="966788">
              <a:defRPr>
                <a:solidFill>
                  <a:schemeClr val="tx1"/>
                </a:solidFill>
                <a:latin typeface="Calibri" panose="020F0502020204030204" pitchFamily="34" charset="0"/>
              </a:defRPr>
            </a:lvl4pPr>
            <a:lvl5pPr marL="2057400" indent="-228600" defTabSz="966788">
              <a:defRPr>
                <a:solidFill>
                  <a:schemeClr val="tx1"/>
                </a:solidFill>
                <a:latin typeface="Calibri" panose="020F0502020204030204" pitchFamily="34" charset="0"/>
              </a:defRPr>
            </a:lvl5pPr>
            <a:lvl6pPr marL="2514600" indent="-228600" defTabSz="966788" fontAlgn="base">
              <a:spcBef>
                <a:spcPct val="0"/>
              </a:spcBef>
              <a:spcAft>
                <a:spcPct val="0"/>
              </a:spcAft>
              <a:defRPr>
                <a:solidFill>
                  <a:schemeClr val="tx1"/>
                </a:solidFill>
                <a:latin typeface="Calibri" panose="020F0502020204030204" pitchFamily="34" charset="0"/>
              </a:defRPr>
            </a:lvl6pPr>
            <a:lvl7pPr marL="2971800" indent="-228600" defTabSz="966788" fontAlgn="base">
              <a:spcBef>
                <a:spcPct val="0"/>
              </a:spcBef>
              <a:spcAft>
                <a:spcPct val="0"/>
              </a:spcAft>
              <a:defRPr>
                <a:solidFill>
                  <a:schemeClr val="tx1"/>
                </a:solidFill>
                <a:latin typeface="Calibri" panose="020F0502020204030204" pitchFamily="34" charset="0"/>
              </a:defRPr>
            </a:lvl7pPr>
            <a:lvl8pPr marL="3429000" indent="-228600" defTabSz="966788" fontAlgn="base">
              <a:spcBef>
                <a:spcPct val="0"/>
              </a:spcBef>
              <a:spcAft>
                <a:spcPct val="0"/>
              </a:spcAft>
              <a:defRPr>
                <a:solidFill>
                  <a:schemeClr val="tx1"/>
                </a:solidFill>
                <a:latin typeface="Calibri" panose="020F0502020204030204" pitchFamily="34" charset="0"/>
              </a:defRPr>
            </a:lvl8pPr>
            <a:lvl9pPr marL="3886200" indent="-228600" defTabSz="966788" fontAlgn="base">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r>
              <a:rPr lang="en-US" altLang="en-US">
                <a:latin typeface="Times New Roman" panose="02020603050405020304" pitchFamily="18" charset="0"/>
              </a:rPr>
              <a:t>Trade &amp; Industrial Education</a:t>
            </a:r>
          </a:p>
        </p:txBody>
      </p:sp>
      <p:sp>
        <p:nvSpPr>
          <p:cNvPr id="27653" name="Slide Number Placeholder 4">
            <a:extLst>
              <a:ext uri="{FF2B5EF4-FFF2-40B4-BE49-F238E27FC236}">
                <a16:creationId xmlns:a16="http://schemas.microsoft.com/office/drawing/2014/main" id="{2099FBCE-682E-468B-9522-52C1A5EE658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numCol="1" anchorCtr="0" compatLnSpc="1">
            <a:prstTxWarp prst="textNoShape">
              <a:avLst/>
            </a:prstTxWarp>
          </a:bodyPr>
          <a:lstStyle>
            <a:lvl1pPr defTabSz="966788">
              <a:defRPr>
                <a:solidFill>
                  <a:schemeClr val="tx1"/>
                </a:solidFill>
                <a:latin typeface="Calibri" panose="020F0502020204030204" pitchFamily="34" charset="0"/>
              </a:defRPr>
            </a:lvl1pPr>
            <a:lvl2pPr marL="742950" indent="-285750" defTabSz="966788">
              <a:defRPr>
                <a:solidFill>
                  <a:schemeClr val="tx1"/>
                </a:solidFill>
                <a:latin typeface="Calibri" panose="020F0502020204030204" pitchFamily="34" charset="0"/>
              </a:defRPr>
            </a:lvl2pPr>
            <a:lvl3pPr marL="1143000" indent="-228600" defTabSz="966788">
              <a:defRPr>
                <a:solidFill>
                  <a:schemeClr val="tx1"/>
                </a:solidFill>
                <a:latin typeface="Calibri" panose="020F0502020204030204" pitchFamily="34" charset="0"/>
              </a:defRPr>
            </a:lvl3pPr>
            <a:lvl4pPr marL="1600200" indent="-228600" defTabSz="966788">
              <a:defRPr>
                <a:solidFill>
                  <a:schemeClr val="tx1"/>
                </a:solidFill>
                <a:latin typeface="Calibri" panose="020F0502020204030204" pitchFamily="34" charset="0"/>
              </a:defRPr>
            </a:lvl4pPr>
            <a:lvl5pPr marL="2057400" indent="-228600" defTabSz="966788">
              <a:defRPr>
                <a:solidFill>
                  <a:schemeClr val="tx1"/>
                </a:solidFill>
                <a:latin typeface="Calibri" panose="020F0502020204030204" pitchFamily="34" charset="0"/>
              </a:defRPr>
            </a:lvl5pPr>
            <a:lvl6pPr marL="2514600" indent="-228600" defTabSz="966788" fontAlgn="base">
              <a:spcBef>
                <a:spcPct val="0"/>
              </a:spcBef>
              <a:spcAft>
                <a:spcPct val="0"/>
              </a:spcAft>
              <a:defRPr>
                <a:solidFill>
                  <a:schemeClr val="tx1"/>
                </a:solidFill>
                <a:latin typeface="Calibri" panose="020F0502020204030204" pitchFamily="34" charset="0"/>
              </a:defRPr>
            </a:lvl6pPr>
            <a:lvl7pPr marL="2971800" indent="-228600" defTabSz="966788" fontAlgn="base">
              <a:spcBef>
                <a:spcPct val="0"/>
              </a:spcBef>
              <a:spcAft>
                <a:spcPct val="0"/>
              </a:spcAft>
              <a:defRPr>
                <a:solidFill>
                  <a:schemeClr val="tx1"/>
                </a:solidFill>
                <a:latin typeface="Calibri" panose="020F0502020204030204" pitchFamily="34" charset="0"/>
              </a:defRPr>
            </a:lvl7pPr>
            <a:lvl8pPr marL="3429000" indent="-228600" defTabSz="966788" fontAlgn="base">
              <a:spcBef>
                <a:spcPct val="0"/>
              </a:spcBef>
              <a:spcAft>
                <a:spcPct val="0"/>
              </a:spcAft>
              <a:defRPr>
                <a:solidFill>
                  <a:schemeClr val="tx1"/>
                </a:solidFill>
                <a:latin typeface="Calibri" panose="020F0502020204030204" pitchFamily="34" charset="0"/>
              </a:defRPr>
            </a:lvl8pPr>
            <a:lvl9pPr marL="3886200" indent="-228600" defTabSz="966788" fontAlgn="base">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fld id="{94F71978-8569-437D-A579-B246BCD84CB8}" type="slidenum">
              <a:rPr lang="en-US" altLang="en-US">
                <a:latin typeface="Times New Roman" panose="02020603050405020304" pitchFamily="18" charset="0"/>
              </a:rPr>
              <a:pPr eaLnBrk="0" fontAlgn="base" hangingPunct="0">
                <a:spcBef>
                  <a:spcPct val="0"/>
                </a:spcBef>
                <a:spcAft>
                  <a:spcPct val="0"/>
                </a:spcAft>
              </a:pPr>
              <a:t>8</a:t>
            </a:fld>
            <a:endParaRPr lang="en-US" altLang="en-US">
              <a:latin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F481A7E7-A388-458C-83B4-ED6A2CB6ECF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762F38E7-1763-412F-95DD-D3F0C0BD783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numCol="1" anchor="t" anchorCtr="0" compatLnSpc="1">
            <a:prstTxWarp prst="textNoShape">
              <a:avLst/>
            </a:prstTxWarp>
          </a:bodyPr>
          <a:lstStyle/>
          <a:p>
            <a:pPr>
              <a:spcBef>
                <a:spcPct val="0"/>
              </a:spcBef>
            </a:pPr>
            <a:endParaRPr lang="en-US" altLang="en-US"/>
          </a:p>
        </p:txBody>
      </p:sp>
      <p:sp>
        <p:nvSpPr>
          <p:cNvPr id="29700" name="Footer Placeholder 3">
            <a:extLst>
              <a:ext uri="{FF2B5EF4-FFF2-40B4-BE49-F238E27FC236}">
                <a16:creationId xmlns:a16="http://schemas.microsoft.com/office/drawing/2014/main" id="{FCB8D6A2-3D29-4D22-B7D1-FC8BB4B57FAD}"/>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numCol="1" anchorCtr="0" compatLnSpc="1">
            <a:prstTxWarp prst="textNoShape">
              <a:avLst/>
            </a:prstTxWarp>
          </a:bodyPr>
          <a:lstStyle>
            <a:lvl1pPr defTabSz="966788">
              <a:defRPr>
                <a:solidFill>
                  <a:schemeClr val="tx1"/>
                </a:solidFill>
                <a:latin typeface="Calibri" panose="020F0502020204030204" pitchFamily="34" charset="0"/>
              </a:defRPr>
            </a:lvl1pPr>
            <a:lvl2pPr marL="742950" indent="-285750" defTabSz="966788">
              <a:defRPr>
                <a:solidFill>
                  <a:schemeClr val="tx1"/>
                </a:solidFill>
                <a:latin typeface="Calibri" panose="020F0502020204030204" pitchFamily="34" charset="0"/>
              </a:defRPr>
            </a:lvl2pPr>
            <a:lvl3pPr marL="1143000" indent="-228600" defTabSz="966788">
              <a:defRPr>
                <a:solidFill>
                  <a:schemeClr val="tx1"/>
                </a:solidFill>
                <a:latin typeface="Calibri" panose="020F0502020204030204" pitchFamily="34" charset="0"/>
              </a:defRPr>
            </a:lvl3pPr>
            <a:lvl4pPr marL="1600200" indent="-228600" defTabSz="966788">
              <a:defRPr>
                <a:solidFill>
                  <a:schemeClr val="tx1"/>
                </a:solidFill>
                <a:latin typeface="Calibri" panose="020F0502020204030204" pitchFamily="34" charset="0"/>
              </a:defRPr>
            </a:lvl4pPr>
            <a:lvl5pPr marL="2057400" indent="-228600" defTabSz="966788">
              <a:defRPr>
                <a:solidFill>
                  <a:schemeClr val="tx1"/>
                </a:solidFill>
                <a:latin typeface="Calibri" panose="020F0502020204030204" pitchFamily="34" charset="0"/>
              </a:defRPr>
            </a:lvl5pPr>
            <a:lvl6pPr marL="2514600" indent="-228600" defTabSz="966788" fontAlgn="base">
              <a:spcBef>
                <a:spcPct val="0"/>
              </a:spcBef>
              <a:spcAft>
                <a:spcPct val="0"/>
              </a:spcAft>
              <a:defRPr>
                <a:solidFill>
                  <a:schemeClr val="tx1"/>
                </a:solidFill>
                <a:latin typeface="Calibri" panose="020F0502020204030204" pitchFamily="34" charset="0"/>
              </a:defRPr>
            </a:lvl6pPr>
            <a:lvl7pPr marL="2971800" indent="-228600" defTabSz="966788" fontAlgn="base">
              <a:spcBef>
                <a:spcPct val="0"/>
              </a:spcBef>
              <a:spcAft>
                <a:spcPct val="0"/>
              </a:spcAft>
              <a:defRPr>
                <a:solidFill>
                  <a:schemeClr val="tx1"/>
                </a:solidFill>
                <a:latin typeface="Calibri" panose="020F0502020204030204" pitchFamily="34" charset="0"/>
              </a:defRPr>
            </a:lvl7pPr>
            <a:lvl8pPr marL="3429000" indent="-228600" defTabSz="966788" fontAlgn="base">
              <a:spcBef>
                <a:spcPct val="0"/>
              </a:spcBef>
              <a:spcAft>
                <a:spcPct val="0"/>
              </a:spcAft>
              <a:defRPr>
                <a:solidFill>
                  <a:schemeClr val="tx1"/>
                </a:solidFill>
                <a:latin typeface="Calibri" panose="020F0502020204030204" pitchFamily="34" charset="0"/>
              </a:defRPr>
            </a:lvl8pPr>
            <a:lvl9pPr marL="3886200" indent="-228600" defTabSz="966788" fontAlgn="base">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r>
              <a:rPr lang="en-US" altLang="en-US">
                <a:latin typeface="Times New Roman" panose="02020603050405020304" pitchFamily="18" charset="0"/>
              </a:rPr>
              <a:t>Trade &amp; Industrial Education</a:t>
            </a:r>
          </a:p>
        </p:txBody>
      </p:sp>
      <p:sp>
        <p:nvSpPr>
          <p:cNvPr id="29701" name="Slide Number Placeholder 4">
            <a:extLst>
              <a:ext uri="{FF2B5EF4-FFF2-40B4-BE49-F238E27FC236}">
                <a16:creationId xmlns:a16="http://schemas.microsoft.com/office/drawing/2014/main" id="{580340EB-D86B-451E-A754-CC752B24750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numCol="1" anchorCtr="0" compatLnSpc="1">
            <a:prstTxWarp prst="textNoShape">
              <a:avLst/>
            </a:prstTxWarp>
          </a:bodyPr>
          <a:lstStyle>
            <a:lvl1pPr defTabSz="966788">
              <a:defRPr>
                <a:solidFill>
                  <a:schemeClr val="tx1"/>
                </a:solidFill>
                <a:latin typeface="Calibri" panose="020F0502020204030204" pitchFamily="34" charset="0"/>
              </a:defRPr>
            </a:lvl1pPr>
            <a:lvl2pPr marL="742950" indent="-285750" defTabSz="966788">
              <a:defRPr>
                <a:solidFill>
                  <a:schemeClr val="tx1"/>
                </a:solidFill>
                <a:latin typeface="Calibri" panose="020F0502020204030204" pitchFamily="34" charset="0"/>
              </a:defRPr>
            </a:lvl2pPr>
            <a:lvl3pPr marL="1143000" indent="-228600" defTabSz="966788">
              <a:defRPr>
                <a:solidFill>
                  <a:schemeClr val="tx1"/>
                </a:solidFill>
                <a:latin typeface="Calibri" panose="020F0502020204030204" pitchFamily="34" charset="0"/>
              </a:defRPr>
            </a:lvl3pPr>
            <a:lvl4pPr marL="1600200" indent="-228600" defTabSz="966788">
              <a:defRPr>
                <a:solidFill>
                  <a:schemeClr val="tx1"/>
                </a:solidFill>
                <a:latin typeface="Calibri" panose="020F0502020204030204" pitchFamily="34" charset="0"/>
              </a:defRPr>
            </a:lvl4pPr>
            <a:lvl5pPr marL="2057400" indent="-228600" defTabSz="966788">
              <a:defRPr>
                <a:solidFill>
                  <a:schemeClr val="tx1"/>
                </a:solidFill>
                <a:latin typeface="Calibri" panose="020F0502020204030204" pitchFamily="34" charset="0"/>
              </a:defRPr>
            </a:lvl5pPr>
            <a:lvl6pPr marL="2514600" indent="-228600" defTabSz="966788" fontAlgn="base">
              <a:spcBef>
                <a:spcPct val="0"/>
              </a:spcBef>
              <a:spcAft>
                <a:spcPct val="0"/>
              </a:spcAft>
              <a:defRPr>
                <a:solidFill>
                  <a:schemeClr val="tx1"/>
                </a:solidFill>
                <a:latin typeface="Calibri" panose="020F0502020204030204" pitchFamily="34" charset="0"/>
              </a:defRPr>
            </a:lvl6pPr>
            <a:lvl7pPr marL="2971800" indent="-228600" defTabSz="966788" fontAlgn="base">
              <a:spcBef>
                <a:spcPct val="0"/>
              </a:spcBef>
              <a:spcAft>
                <a:spcPct val="0"/>
              </a:spcAft>
              <a:defRPr>
                <a:solidFill>
                  <a:schemeClr val="tx1"/>
                </a:solidFill>
                <a:latin typeface="Calibri" panose="020F0502020204030204" pitchFamily="34" charset="0"/>
              </a:defRPr>
            </a:lvl7pPr>
            <a:lvl8pPr marL="3429000" indent="-228600" defTabSz="966788" fontAlgn="base">
              <a:spcBef>
                <a:spcPct val="0"/>
              </a:spcBef>
              <a:spcAft>
                <a:spcPct val="0"/>
              </a:spcAft>
              <a:defRPr>
                <a:solidFill>
                  <a:schemeClr val="tx1"/>
                </a:solidFill>
                <a:latin typeface="Calibri" panose="020F0502020204030204" pitchFamily="34" charset="0"/>
              </a:defRPr>
            </a:lvl8pPr>
            <a:lvl9pPr marL="3886200" indent="-228600" defTabSz="966788" fontAlgn="base">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fld id="{2AF2E84D-672F-4DBC-A07D-528A4857113A}" type="slidenum">
              <a:rPr lang="en-US" altLang="en-US">
                <a:latin typeface="Times New Roman" panose="02020603050405020304" pitchFamily="18" charset="0"/>
              </a:rPr>
              <a:pPr eaLnBrk="0" fontAlgn="base" hangingPunct="0">
                <a:spcBef>
                  <a:spcPct val="0"/>
                </a:spcBef>
                <a:spcAft>
                  <a:spcPct val="0"/>
                </a:spcAft>
              </a:pPr>
              <a:t>9</a:t>
            </a:fld>
            <a:endParaRPr lang="en-US" altLang="en-US">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E9BDAB2C-DBC1-4C96-8317-BEFC8C28F87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02F71B46-D651-45E0-B029-8E9B36BD22E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numCol="1" anchor="t" anchorCtr="0" compatLnSpc="1">
            <a:prstTxWarp prst="textNoShape">
              <a:avLst/>
            </a:prstTxWarp>
          </a:bodyPr>
          <a:lstStyle/>
          <a:p>
            <a:pPr>
              <a:spcBef>
                <a:spcPct val="0"/>
              </a:spcBef>
            </a:pPr>
            <a:endParaRPr lang="en-US" altLang="en-US"/>
          </a:p>
        </p:txBody>
      </p:sp>
      <p:sp>
        <p:nvSpPr>
          <p:cNvPr id="31748" name="Footer Placeholder 3">
            <a:extLst>
              <a:ext uri="{FF2B5EF4-FFF2-40B4-BE49-F238E27FC236}">
                <a16:creationId xmlns:a16="http://schemas.microsoft.com/office/drawing/2014/main" id="{329B8933-30E3-4390-9DEB-7B70FEA81B63}"/>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numCol="1" anchorCtr="0" compatLnSpc="1">
            <a:prstTxWarp prst="textNoShape">
              <a:avLst/>
            </a:prstTxWarp>
          </a:bodyPr>
          <a:lstStyle>
            <a:lvl1pPr defTabSz="966788">
              <a:defRPr>
                <a:solidFill>
                  <a:schemeClr val="tx1"/>
                </a:solidFill>
                <a:latin typeface="Calibri" panose="020F0502020204030204" pitchFamily="34" charset="0"/>
              </a:defRPr>
            </a:lvl1pPr>
            <a:lvl2pPr marL="742950" indent="-285750" defTabSz="966788">
              <a:defRPr>
                <a:solidFill>
                  <a:schemeClr val="tx1"/>
                </a:solidFill>
                <a:latin typeface="Calibri" panose="020F0502020204030204" pitchFamily="34" charset="0"/>
              </a:defRPr>
            </a:lvl2pPr>
            <a:lvl3pPr marL="1143000" indent="-228600" defTabSz="966788">
              <a:defRPr>
                <a:solidFill>
                  <a:schemeClr val="tx1"/>
                </a:solidFill>
                <a:latin typeface="Calibri" panose="020F0502020204030204" pitchFamily="34" charset="0"/>
              </a:defRPr>
            </a:lvl3pPr>
            <a:lvl4pPr marL="1600200" indent="-228600" defTabSz="966788">
              <a:defRPr>
                <a:solidFill>
                  <a:schemeClr val="tx1"/>
                </a:solidFill>
                <a:latin typeface="Calibri" panose="020F0502020204030204" pitchFamily="34" charset="0"/>
              </a:defRPr>
            </a:lvl4pPr>
            <a:lvl5pPr marL="2057400" indent="-228600" defTabSz="966788">
              <a:defRPr>
                <a:solidFill>
                  <a:schemeClr val="tx1"/>
                </a:solidFill>
                <a:latin typeface="Calibri" panose="020F0502020204030204" pitchFamily="34" charset="0"/>
              </a:defRPr>
            </a:lvl5pPr>
            <a:lvl6pPr marL="2514600" indent="-228600" defTabSz="966788" fontAlgn="base">
              <a:spcBef>
                <a:spcPct val="0"/>
              </a:spcBef>
              <a:spcAft>
                <a:spcPct val="0"/>
              </a:spcAft>
              <a:defRPr>
                <a:solidFill>
                  <a:schemeClr val="tx1"/>
                </a:solidFill>
                <a:latin typeface="Calibri" panose="020F0502020204030204" pitchFamily="34" charset="0"/>
              </a:defRPr>
            </a:lvl6pPr>
            <a:lvl7pPr marL="2971800" indent="-228600" defTabSz="966788" fontAlgn="base">
              <a:spcBef>
                <a:spcPct val="0"/>
              </a:spcBef>
              <a:spcAft>
                <a:spcPct val="0"/>
              </a:spcAft>
              <a:defRPr>
                <a:solidFill>
                  <a:schemeClr val="tx1"/>
                </a:solidFill>
                <a:latin typeface="Calibri" panose="020F0502020204030204" pitchFamily="34" charset="0"/>
              </a:defRPr>
            </a:lvl7pPr>
            <a:lvl8pPr marL="3429000" indent="-228600" defTabSz="966788" fontAlgn="base">
              <a:spcBef>
                <a:spcPct val="0"/>
              </a:spcBef>
              <a:spcAft>
                <a:spcPct val="0"/>
              </a:spcAft>
              <a:defRPr>
                <a:solidFill>
                  <a:schemeClr val="tx1"/>
                </a:solidFill>
                <a:latin typeface="Calibri" panose="020F0502020204030204" pitchFamily="34" charset="0"/>
              </a:defRPr>
            </a:lvl8pPr>
            <a:lvl9pPr marL="3886200" indent="-228600" defTabSz="966788" fontAlgn="base">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r>
              <a:rPr lang="en-US" altLang="en-US">
                <a:latin typeface="Times New Roman" panose="02020603050405020304" pitchFamily="18" charset="0"/>
              </a:rPr>
              <a:t>Trade &amp; Industrial Education</a:t>
            </a:r>
          </a:p>
        </p:txBody>
      </p:sp>
      <p:sp>
        <p:nvSpPr>
          <p:cNvPr id="31749" name="Slide Number Placeholder 4">
            <a:extLst>
              <a:ext uri="{FF2B5EF4-FFF2-40B4-BE49-F238E27FC236}">
                <a16:creationId xmlns:a16="http://schemas.microsoft.com/office/drawing/2014/main" id="{67D831A1-4468-40A4-933F-16862F1EB4F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numCol="1" anchorCtr="0" compatLnSpc="1">
            <a:prstTxWarp prst="textNoShape">
              <a:avLst/>
            </a:prstTxWarp>
          </a:bodyPr>
          <a:lstStyle>
            <a:lvl1pPr defTabSz="966788">
              <a:defRPr>
                <a:solidFill>
                  <a:schemeClr val="tx1"/>
                </a:solidFill>
                <a:latin typeface="Calibri" panose="020F0502020204030204" pitchFamily="34" charset="0"/>
              </a:defRPr>
            </a:lvl1pPr>
            <a:lvl2pPr marL="742950" indent="-285750" defTabSz="966788">
              <a:defRPr>
                <a:solidFill>
                  <a:schemeClr val="tx1"/>
                </a:solidFill>
                <a:latin typeface="Calibri" panose="020F0502020204030204" pitchFamily="34" charset="0"/>
              </a:defRPr>
            </a:lvl2pPr>
            <a:lvl3pPr marL="1143000" indent="-228600" defTabSz="966788">
              <a:defRPr>
                <a:solidFill>
                  <a:schemeClr val="tx1"/>
                </a:solidFill>
                <a:latin typeface="Calibri" panose="020F0502020204030204" pitchFamily="34" charset="0"/>
              </a:defRPr>
            </a:lvl3pPr>
            <a:lvl4pPr marL="1600200" indent="-228600" defTabSz="966788">
              <a:defRPr>
                <a:solidFill>
                  <a:schemeClr val="tx1"/>
                </a:solidFill>
                <a:latin typeface="Calibri" panose="020F0502020204030204" pitchFamily="34" charset="0"/>
              </a:defRPr>
            </a:lvl4pPr>
            <a:lvl5pPr marL="2057400" indent="-228600" defTabSz="966788">
              <a:defRPr>
                <a:solidFill>
                  <a:schemeClr val="tx1"/>
                </a:solidFill>
                <a:latin typeface="Calibri" panose="020F0502020204030204" pitchFamily="34" charset="0"/>
              </a:defRPr>
            </a:lvl5pPr>
            <a:lvl6pPr marL="2514600" indent="-228600" defTabSz="966788" fontAlgn="base">
              <a:spcBef>
                <a:spcPct val="0"/>
              </a:spcBef>
              <a:spcAft>
                <a:spcPct val="0"/>
              </a:spcAft>
              <a:defRPr>
                <a:solidFill>
                  <a:schemeClr val="tx1"/>
                </a:solidFill>
                <a:latin typeface="Calibri" panose="020F0502020204030204" pitchFamily="34" charset="0"/>
              </a:defRPr>
            </a:lvl6pPr>
            <a:lvl7pPr marL="2971800" indent="-228600" defTabSz="966788" fontAlgn="base">
              <a:spcBef>
                <a:spcPct val="0"/>
              </a:spcBef>
              <a:spcAft>
                <a:spcPct val="0"/>
              </a:spcAft>
              <a:defRPr>
                <a:solidFill>
                  <a:schemeClr val="tx1"/>
                </a:solidFill>
                <a:latin typeface="Calibri" panose="020F0502020204030204" pitchFamily="34" charset="0"/>
              </a:defRPr>
            </a:lvl7pPr>
            <a:lvl8pPr marL="3429000" indent="-228600" defTabSz="966788" fontAlgn="base">
              <a:spcBef>
                <a:spcPct val="0"/>
              </a:spcBef>
              <a:spcAft>
                <a:spcPct val="0"/>
              </a:spcAft>
              <a:defRPr>
                <a:solidFill>
                  <a:schemeClr val="tx1"/>
                </a:solidFill>
                <a:latin typeface="Calibri" panose="020F0502020204030204" pitchFamily="34" charset="0"/>
              </a:defRPr>
            </a:lvl8pPr>
            <a:lvl9pPr marL="3886200" indent="-228600" defTabSz="966788" fontAlgn="base">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fld id="{25FDA513-D177-4687-816A-EEB7BC322A6F}" type="slidenum">
              <a:rPr lang="en-US" altLang="en-US">
                <a:latin typeface="Times New Roman" panose="02020603050405020304" pitchFamily="18" charset="0"/>
              </a:rPr>
              <a:pPr eaLnBrk="0" fontAlgn="base" hangingPunct="0">
                <a:spcBef>
                  <a:spcPct val="0"/>
                </a:spcBef>
                <a:spcAft>
                  <a:spcPct val="0"/>
                </a:spcAft>
              </a:pPr>
              <a:t>10</a:t>
            </a:fld>
            <a:endParaRPr lang="en-US" altLang="en-US">
              <a:latin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0FFE739F-898A-4BC3-855E-FB1503908F2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3F1ABBCB-D947-4E9D-A6BD-FCB9183B8F1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numCol="1" anchor="t" anchorCtr="0" compatLnSpc="1">
            <a:prstTxWarp prst="textNoShape">
              <a:avLst/>
            </a:prstTxWarp>
          </a:bodyPr>
          <a:lstStyle/>
          <a:p>
            <a:pPr>
              <a:spcBef>
                <a:spcPct val="0"/>
              </a:spcBef>
            </a:pPr>
            <a:endParaRPr lang="en-US" altLang="en-US"/>
          </a:p>
        </p:txBody>
      </p:sp>
      <p:sp>
        <p:nvSpPr>
          <p:cNvPr id="33796" name="Footer Placeholder 3">
            <a:extLst>
              <a:ext uri="{FF2B5EF4-FFF2-40B4-BE49-F238E27FC236}">
                <a16:creationId xmlns:a16="http://schemas.microsoft.com/office/drawing/2014/main" id="{2B16C797-19BD-4E2E-AA10-B1CF1F0DD405}"/>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numCol="1" anchorCtr="0" compatLnSpc="1">
            <a:prstTxWarp prst="textNoShape">
              <a:avLst/>
            </a:prstTxWarp>
          </a:bodyPr>
          <a:lstStyle>
            <a:lvl1pPr defTabSz="966788">
              <a:defRPr>
                <a:solidFill>
                  <a:schemeClr val="tx1"/>
                </a:solidFill>
                <a:latin typeface="Calibri" panose="020F0502020204030204" pitchFamily="34" charset="0"/>
              </a:defRPr>
            </a:lvl1pPr>
            <a:lvl2pPr marL="742950" indent="-285750" defTabSz="966788">
              <a:defRPr>
                <a:solidFill>
                  <a:schemeClr val="tx1"/>
                </a:solidFill>
                <a:latin typeface="Calibri" panose="020F0502020204030204" pitchFamily="34" charset="0"/>
              </a:defRPr>
            </a:lvl2pPr>
            <a:lvl3pPr marL="1143000" indent="-228600" defTabSz="966788">
              <a:defRPr>
                <a:solidFill>
                  <a:schemeClr val="tx1"/>
                </a:solidFill>
                <a:latin typeface="Calibri" panose="020F0502020204030204" pitchFamily="34" charset="0"/>
              </a:defRPr>
            </a:lvl3pPr>
            <a:lvl4pPr marL="1600200" indent="-228600" defTabSz="966788">
              <a:defRPr>
                <a:solidFill>
                  <a:schemeClr val="tx1"/>
                </a:solidFill>
                <a:latin typeface="Calibri" panose="020F0502020204030204" pitchFamily="34" charset="0"/>
              </a:defRPr>
            </a:lvl4pPr>
            <a:lvl5pPr marL="2057400" indent="-228600" defTabSz="966788">
              <a:defRPr>
                <a:solidFill>
                  <a:schemeClr val="tx1"/>
                </a:solidFill>
                <a:latin typeface="Calibri" panose="020F0502020204030204" pitchFamily="34" charset="0"/>
              </a:defRPr>
            </a:lvl5pPr>
            <a:lvl6pPr marL="2514600" indent="-228600" defTabSz="966788" fontAlgn="base">
              <a:spcBef>
                <a:spcPct val="0"/>
              </a:spcBef>
              <a:spcAft>
                <a:spcPct val="0"/>
              </a:spcAft>
              <a:defRPr>
                <a:solidFill>
                  <a:schemeClr val="tx1"/>
                </a:solidFill>
                <a:latin typeface="Calibri" panose="020F0502020204030204" pitchFamily="34" charset="0"/>
              </a:defRPr>
            </a:lvl6pPr>
            <a:lvl7pPr marL="2971800" indent="-228600" defTabSz="966788" fontAlgn="base">
              <a:spcBef>
                <a:spcPct val="0"/>
              </a:spcBef>
              <a:spcAft>
                <a:spcPct val="0"/>
              </a:spcAft>
              <a:defRPr>
                <a:solidFill>
                  <a:schemeClr val="tx1"/>
                </a:solidFill>
                <a:latin typeface="Calibri" panose="020F0502020204030204" pitchFamily="34" charset="0"/>
              </a:defRPr>
            </a:lvl7pPr>
            <a:lvl8pPr marL="3429000" indent="-228600" defTabSz="966788" fontAlgn="base">
              <a:spcBef>
                <a:spcPct val="0"/>
              </a:spcBef>
              <a:spcAft>
                <a:spcPct val="0"/>
              </a:spcAft>
              <a:defRPr>
                <a:solidFill>
                  <a:schemeClr val="tx1"/>
                </a:solidFill>
                <a:latin typeface="Calibri" panose="020F0502020204030204" pitchFamily="34" charset="0"/>
              </a:defRPr>
            </a:lvl8pPr>
            <a:lvl9pPr marL="3886200" indent="-228600" defTabSz="966788" fontAlgn="base">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r>
              <a:rPr lang="en-US" altLang="en-US">
                <a:latin typeface="Times New Roman" panose="02020603050405020304" pitchFamily="18" charset="0"/>
              </a:rPr>
              <a:t>Trade &amp; Industrial Education</a:t>
            </a:r>
          </a:p>
        </p:txBody>
      </p:sp>
      <p:sp>
        <p:nvSpPr>
          <p:cNvPr id="33797" name="Slide Number Placeholder 4">
            <a:extLst>
              <a:ext uri="{FF2B5EF4-FFF2-40B4-BE49-F238E27FC236}">
                <a16:creationId xmlns:a16="http://schemas.microsoft.com/office/drawing/2014/main" id="{A81A70D4-DF72-4FD2-9E5D-93E9E5026A2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numCol="1" anchorCtr="0" compatLnSpc="1">
            <a:prstTxWarp prst="textNoShape">
              <a:avLst/>
            </a:prstTxWarp>
          </a:bodyPr>
          <a:lstStyle>
            <a:lvl1pPr defTabSz="966788">
              <a:defRPr>
                <a:solidFill>
                  <a:schemeClr val="tx1"/>
                </a:solidFill>
                <a:latin typeface="Calibri" panose="020F0502020204030204" pitchFamily="34" charset="0"/>
              </a:defRPr>
            </a:lvl1pPr>
            <a:lvl2pPr marL="742950" indent="-285750" defTabSz="966788">
              <a:defRPr>
                <a:solidFill>
                  <a:schemeClr val="tx1"/>
                </a:solidFill>
                <a:latin typeface="Calibri" panose="020F0502020204030204" pitchFamily="34" charset="0"/>
              </a:defRPr>
            </a:lvl2pPr>
            <a:lvl3pPr marL="1143000" indent="-228600" defTabSz="966788">
              <a:defRPr>
                <a:solidFill>
                  <a:schemeClr val="tx1"/>
                </a:solidFill>
                <a:latin typeface="Calibri" panose="020F0502020204030204" pitchFamily="34" charset="0"/>
              </a:defRPr>
            </a:lvl3pPr>
            <a:lvl4pPr marL="1600200" indent="-228600" defTabSz="966788">
              <a:defRPr>
                <a:solidFill>
                  <a:schemeClr val="tx1"/>
                </a:solidFill>
                <a:latin typeface="Calibri" panose="020F0502020204030204" pitchFamily="34" charset="0"/>
              </a:defRPr>
            </a:lvl4pPr>
            <a:lvl5pPr marL="2057400" indent="-228600" defTabSz="966788">
              <a:defRPr>
                <a:solidFill>
                  <a:schemeClr val="tx1"/>
                </a:solidFill>
                <a:latin typeface="Calibri" panose="020F0502020204030204" pitchFamily="34" charset="0"/>
              </a:defRPr>
            </a:lvl5pPr>
            <a:lvl6pPr marL="2514600" indent="-228600" defTabSz="966788" fontAlgn="base">
              <a:spcBef>
                <a:spcPct val="0"/>
              </a:spcBef>
              <a:spcAft>
                <a:spcPct val="0"/>
              </a:spcAft>
              <a:defRPr>
                <a:solidFill>
                  <a:schemeClr val="tx1"/>
                </a:solidFill>
                <a:latin typeface="Calibri" panose="020F0502020204030204" pitchFamily="34" charset="0"/>
              </a:defRPr>
            </a:lvl6pPr>
            <a:lvl7pPr marL="2971800" indent="-228600" defTabSz="966788" fontAlgn="base">
              <a:spcBef>
                <a:spcPct val="0"/>
              </a:spcBef>
              <a:spcAft>
                <a:spcPct val="0"/>
              </a:spcAft>
              <a:defRPr>
                <a:solidFill>
                  <a:schemeClr val="tx1"/>
                </a:solidFill>
                <a:latin typeface="Calibri" panose="020F0502020204030204" pitchFamily="34" charset="0"/>
              </a:defRPr>
            </a:lvl7pPr>
            <a:lvl8pPr marL="3429000" indent="-228600" defTabSz="966788" fontAlgn="base">
              <a:spcBef>
                <a:spcPct val="0"/>
              </a:spcBef>
              <a:spcAft>
                <a:spcPct val="0"/>
              </a:spcAft>
              <a:defRPr>
                <a:solidFill>
                  <a:schemeClr val="tx1"/>
                </a:solidFill>
                <a:latin typeface="Calibri" panose="020F0502020204030204" pitchFamily="34" charset="0"/>
              </a:defRPr>
            </a:lvl8pPr>
            <a:lvl9pPr marL="3886200" indent="-228600" defTabSz="966788" fontAlgn="base">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fld id="{D619DF4C-0F4D-4A6C-9B0B-7C32CA0F8C4E}" type="slidenum">
              <a:rPr lang="en-US" altLang="en-US">
                <a:latin typeface="Times New Roman" panose="02020603050405020304" pitchFamily="18" charset="0"/>
              </a:rPr>
              <a:pPr eaLnBrk="0" fontAlgn="base" hangingPunct="0">
                <a:spcBef>
                  <a:spcPct val="0"/>
                </a:spcBef>
                <a:spcAft>
                  <a:spcPct val="0"/>
                </a:spcAft>
              </a:pPr>
              <a:t>11</a:t>
            </a:fld>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26D4D9B-9B35-4EDD-895C-E4C361B75A91}"/>
              </a:ext>
            </a:extLst>
          </p:cNvPr>
          <p:cNvSpPr/>
          <p:nvPr userDrawn="1"/>
        </p:nvSpPr>
        <p:spPr>
          <a:xfrm>
            <a:off x="4395788" y="0"/>
            <a:ext cx="779621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4" name="Picture 4">
            <a:extLst>
              <a:ext uri="{FF2B5EF4-FFF2-40B4-BE49-F238E27FC236}">
                <a16:creationId xmlns:a16="http://schemas.microsoft.com/office/drawing/2014/main" id="{8A5A6CCB-4910-426E-89FD-3DCDF91FFD8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4650" y="1296988"/>
            <a:ext cx="3568700"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a:extLst>
              <a:ext uri="{FF2B5EF4-FFF2-40B4-BE49-F238E27FC236}">
                <a16:creationId xmlns:a16="http://schemas.microsoft.com/office/drawing/2014/main" id="{A8739C17-30A8-4AB5-93D4-4077AE42609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312863" y="5591175"/>
            <a:ext cx="173037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a:extLst>
              <a:ext uri="{FF2B5EF4-FFF2-40B4-BE49-F238E27FC236}">
                <a16:creationId xmlns:a16="http://schemas.microsoft.com/office/drawing/2014/main" id="{7152634E-09F9-436A-A3F6-11E29D95E8D5}"/>
              </a:ext>
            </a:extLst>
          </p:cNvPr>
          <p:cNvCxnSpPr/>
          <p:nvPr userDrawn="1"/>
        </p:nvCxnSpPr>
        <p:spPr>
          <a:xfrm>
            <a:off x="4365625"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0"/>
          </p:nvPr>
        </p:nvSpPr>
        <p:spPr bwMode="white">
          <a:xfrm>
            <a:off x="4735870" y="1219200"/>
            <a:ext cx="7080130" cy="5072063"/>
          </a:xfrm>
        </p:spPr>
        <p:txBody>
          <a:bodyPr lIns="0" tIns="0" rIns="0" bIns="0"/>
          <a:lstStyle>
            <a:lvl1pPr marL="0" indent="0">
              <a:spcAft>
                <a:spcPts val="600"/>
              </a:spcAft>
              <a:buFontTx/>
              <a:buNone/>
              <a:defRPr sz="7200" spc="-60" baseline="0">
                <a:solidFill>
                  <a:schemeClr val="bg1"/>
                </a:solidFill>
              </a:defRPr>
            </a:lvl1pPr>
            <a:lvl2pPr marL="0" indent="0">
              <a:buFontTx/>
              <a:buNone/>
              <a:defRPr sz="4400">
                <a:solidFill>
                  <a:schemeClr val="accent2">
                    <a:lumMod val="60000"/>
                    <a:lumOff val="40000"/>
                  </a:schemeClr>
                </a:solidFill>
              </a:defRPr>
            </a:lvl2pPr>
          </a:lstStyle>
          <a:p>
            <a:pPr lvl="0"/>
            <a:r>
              <a:rPr lang="en-US"/>
              <a:t>Edit Master text styles</a:t>
            </a:r>
          </a:p>
          <a:p>
            <a:pPr lvl="1"/>
            <a:r>
              <a:rPr lang="en-US"/>
              <a:t>Second level</a:t>
            </a:r>
          </a:p>
        </p:txBody>
      </p:sp>
    </p:spTree>
    <p:extLst>
      <p:ext uri="{BB962C8B-B14F-4D97-AF65-F5344CB8AC3E}">
        <p14:creationId xmlns:p14="http://schemas.microsoft.com/office/powerpoint/2010/main" val="631259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6" name="Rounded Rectangle 3">
            <a:extLst>
              <a:ext uri="{FF2B5EF4-FFF2-40B4-BE49-F238E27FC236}">
                <a16:creationId xmlns:a16="http://schemas.microsoft.com/office/drawing/2014/main" id="{9BBC76C2-ED31-4ACF-AAE1-676B6FDA67B4}"/>
              </a:ext>
            </a:extLst>
          </p:cNvPr>
          <p:cNvSpPr/>
          <p:nvPr userDrawn="1"/>
        </p:nvSpPr>
        <p:spPr>
          <a:xfrm>
            <a:off x="742950" y="1479550"/>
            <a:ext cx="3429000" cy="4297363"/>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latin typeface="Open Sans" charset="0"/>
              <a:ea typeface="Open Sans" charset="0"/>
              <a:cs typeface="Open Sans" charset="0"/>
            </a:endParaRPr>
          </a:p>
        </p:txBody>
      </p:sp>
      <p:sp>
        <p:nvSpPr>
          <p:cNvPr id="8" name="Rounded Rectangle 5">
            <a:extLst>
              <a:ext uri="{FF2B5EF4-FFF2-40B4-BE49-F238E27FC236}">
                <a16:creationId xmlns:a16="http://schemas.microsoft.com/office/drawing/2014/main" id="{740B3FBF-48A6-4524-B8DC-EE25BA4A48C0}"/>
              </a:ext>
            </a:extLst>
          </p:cNvPr>
          <p:cNvSpPr/>
          <p:nvPr userDrawn="1"/>
        </p:nvSpPr>
        <p:spPr>
          <a:xfrm>
            <a:off x="4573588" y="1479550"/>
            <a:ext cx="3429000" cy="4297363"/>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latin typeface="Open Sans" charset="0"/>
              <a:ea typeface="Open Sans" charset="0"/>
              <a:cs typeface="Open Sans" charset="0"/>
            </a:endParaRPr>
          </a:p>
        </p:txBody>
      </p:sp>
      <p:sp>
        <p:nvSpPr>
          <p:cNvPr id="10" name="Rounded Rectangle 7">
            <a:extLst>
              <a:ext uri="{FF2B5EF4-FFF2-40B4-BE49-F238E27FC236}">
                <a16:creationId xmlns:a16="http://schemas.microsoft.com/office/drawing/2014/main" id="{81BCEB42-C622-4E19-A860-EC6788731D72}"/>
              </a:ext>
            </a:extLst>
          </p:cNvPr>
          <p:cNvSpPr/>
          <p:nvPr userDrawn="1"/>
        </p:nvSpPr>
        <p:spPr>
          <a:xfrm>
            <a:off x="8383588" y="1479550"/>
            <a:ext cx="3429000" cy="4297363"/>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2" name="Title 1"/>
          <p:cNvSpPr>
            <a:spLocks noGrp="1"/>
          </p:cNvSpPr>
          <p:nvPr>
            <p:ph type="title"/>
          </p:nvPr>
        </p:nvSpPr>
        <p:spPr>
          <a:xfrm>
            <a:off x="740664" y="407209"/>
            <a:ext cx="10059452" cy="876300"/>
          </a:xfrm>
        </p:spPr>
        <p:txBody>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extLst>
      <p:ext uri="{BB962C8B-B14F-4D97-AF65-F5344CB8AC3E}">
        <p14:creationId xmlns:p14="http://schemas.microsoft.com/office/powerpoint/2010/main" val="33237080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9BEE8AB-1190-49ED-AE98-A59F5259B418}"/>
              </a:ext>
            </a:extLst>
          </p:cNvPr>
          <p:cNvSpPr>
            <a:spLocks noGrp="1"/>
          </p:cNvSpPr>
          <p:nvPr>
            <p:ph type="dt" sz="half" idx="10"/>
          </p:nvPr>
        </p:nvSpPr>
        <p:spPr>
          <a:xfrm>
            <a:off x="0" y="0"/>
            <a:ext cx="0" cy="0"/>
          </a:xfrm>
        </p:spPr>
        <p:txBody>
          <a:bodyPr/>
          <a:lstStyle>
            <a:lvl1pPr eaLnBrk="1" fontAlgn="auto" hangingPunct="1">
              <a:spcBef>
                <a:spcPts val="0"/>
              </a:spcBef>
              <a:spcAft>
                <a:spcPts val="0"/>
              </a:spcAft>
              <a:defRPr>
                <a:latin typeface="+mn-lt"/>
              </a:defRPr>
            </a:lvl1pPr>
          </a:lstStyle>
          <a:p>
            <a:pPr>
              <a:defRPr/>
            </a:pPr>
            <a:r>
              <a:rPr lang="en-US"/>
              <a:t>Copyright © Texas Education Agency, 2013</a:t>
            </a:r>
            <a:endParaRPr lang="en-US" altLang="en-US"/>
          </a:p>
        </p:txBody>
      </p:sp>
      <p:sp>
        <p:nvSpPr>
          <p:cNvPr id="5" name="Footer Placeholder 4">
            <a:extLst>
              <a:ext uri="{FF2B5EF4-FFF2-40B4-BE49-F238E27FC236}">
                <a16:creationId xmlns:a16="http://schemas.microsoft.com/office/drawing/2014/main" id="{67FE15AC-9E7C-4CAA-BBF7-B1F2444C9BC5}"/>
              </a:ext>
            </a:extLst>
          </p:cNvPr>
          <p:cNvSpPr>
            <a:spLocks noGrp="1"/>
          </p:cNvSpPr>
          <p:nvPr>
            <p:ph type="ftr" sz="quarter" idx="11"/>
          </p:nvPr>
        </p:nvSpPr>
        <p:spPr>
          <a:xfrm>
            <a:off x="0" y="0"/>
            <a:ext cx="0" cy="0"/>
          </a:xfrm>
        </p:spPr>
        <p:txBody>
          <a:bodyPr/>
          <a:lstStyle>
            <a:lvl1pPr eaLnBrk="1" fontAlgn="auto" hangingPunct="1">
              <a:spcBef>
                <a:spcPts val="0"/>
              </a:spcBef>
              <a:spcAft>
                <a:spcPts val="0"/>
              </a:spcAft>
              <a:defRPr>
                <a:latin typeface="+mn-lt"/>
              </a:defRPr>
            </a:lvl1pPr>
          </a:lstStyle>
          <a:p>
            <a:pPr>
              <a:defRPr/>
            </a:pPr>
            <a:endParaRPr lang="en-US" altLang="en-US"/>
          </a:p>
        </p:txBody>
      </p:sp>
      <p:sp>
        <p:nvSpPr>
          <p:cNvPr id="6" name="Slide Number Placeholder 5">
            <a:extLst>
              <a:ext uri="{FF2B5EF4-FFF2-40B4-BE49-F238E27FC236}">
                <a16:creationId xmlns:a16="http://schemas.microsoft.com/office/drawing/2014/main" id="{D4897F16-BE82-4002-B1AA-32438CF66FDD}"/>
              </a:ext>
            </a:extLst>
          </p:cNvPr>
          <p:cNvSpPr>
            <a:spLocks noGrp="1"/>
          </p:cNvSpPr>
          <p:nvPr>
            <p:ph type="sldNum" sz="quarter" idx="12"/>
          </p:nvPr>
        </p:nvSpPr>
        <p:spPr>
          <a:xfrm>
            <a:off x="0" y="0"/>
            <a:ext cx="0" cy="0"/>
          </a:xfrm>
        </p:spPr>
        <p:txBody>
          <a:bodyPr/>
          <a:lstStyle>
            <a:lvl1pPr eaLnBrk="1" fontAlgn="auto" hangingPunct="1">
              <a:spcBef>
                <a:spcPts val="0"/>
              </a:spcBef>
              <a:spcAft>
                <a:spcPts val="0"/>
              </a:spcAft>
              <a:defRPr>
                <a:latin typeface="+mn-lt"/>
              </a:defRPr>
            </a:lvl1pPr>
          </a:lstStyle>
          <a:p>
            <a:pPr>
              <a:defRPr/>
            </a:pPr>
            <a:fld id="{C3706D5A-6BE1-419C-A5FB-6E1E76BF9635}" type="slidenum">
              <a:rPr lang="en-US" altLang="en-US"/>
              <a:pPr>
                <a:defRPr/>
              </a:pPr>
              <a:t>‹#›</a:t>
            </a:fld>
            <a:endParaRPr lang="en-US" altLang="en-US"/>
          </a:p>
        </p:txBody>
      </p:sp>
    </p:spTree>
    <p:extLst>
      <p:ext uri="{BB962C8B-B14F-4D97-AF65-F5344CB8AC3E}">
        <p14:creationId xmlns:p14="http://schemas.microsoft.com/office/powerpoint/2010/main" val="422126957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139AF7-B982-4895-A174-329AD23D0AAD}"/>
              </a:ext>
            </a:extLst>
          </p:cNvPr>
          <p:cNvSpPr txBox="1"/>
          <p:nvPr userDrawn="1"/>
        </p:nvSpPr>
        <p:spPr>
          <a:xfrm>
            <a:off x="771525" y="1443038"/>
            <a:ext cx="9969500" cy="5170487"/>
          </a:xfrm>
          <a:prstGeom prst="rect">
            <a:avLst/>
          </a:prstGeom>
          <a:noFill/>
        </p:spPr>
        <p:txBody>
          <a:bodyPr lIns="0" tIns="0" rIns="0" bIns="0">
            <a:spAutoFit/>
          </a:bodyPr>
          <a:lstStyle/>
          <a:p>
            <a:pPr eaLnBrk="1" fontAlgn="auto" hangingPunct="1">
              <a:spcBef>
                <a:spcPts val="0"/>
              </a:spcBef>
              <a:spcAft>
                <a:spcPts val="0"/>
              </a:spcAft>
              <a:defRPr/>
            </a:pPr>
            <a:r>
              <a:rPr lang="en-US" sz="1600" dirty="0">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eaLnBrk="1" fontAlgn="auto" hangingPunct="1">
              <a:spcBef>
                <a:spcPts val="0"/>
              </a:spcBef>
              <a:spcAft>
                <a:spcPts val="0"/>
              </a:spcAft>
              <a:defRPr/>
            </a:pPr>
            <a:r>
              <a:rPr lang="en-US" sz="1600" dirty="0">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eaLnBrk="1" fontAlgn="auto" hangingPunct="1">
              <a:spcBef>
                <a:spcPts val="0"/>
              </a:spcBef>
              <a:spcAft>
                <a:spcPts val="0"/>
              </a:spcAft>
              <a:defRPr/>
            </a:pPr>
            <a:r>
              <a:rPr lang="en-US" sz="1600" dirty="0">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eaLnBrk="1" fontAlgn="auto" hangingPunct="1">
              <a:spcBef>
                <a:spcPts val="0"/>
              </a:spcBef>
              <a:spcAft>
                <a:spcPts val="0"/>
              </a:spcAft>
              <a:defRPr/>
            </a:pPr>
            <a:r>
              <a:rPr lang="en-US" sz="1600" dirty="0">
                <a:latin typeface="Open Sans" charset="0"/>
                <a:ea typeface="Open Sans" charset="0"/>
                <a:cs typeface="Open Sans" charset="0"/>
              </a:rPr>
              <a:t>3)  Any portion reproduced must be reproduced in its entirety and remain unedited, unaltered and unchanged in any way.</a:t>
            </a:r>
          </a:p>
          <a:p>
            <a:pPr marL="457200" indent="-277813" eaLnBrk="1" fontAlgn="auto" hangingPunct="1">
              <a:spcBef>
                <a:spcPts val="0"/>
              </a:spcBef>
              <a:spcAft>
                <a:spcPts val="0"/>
              </a:spcAft>
              <a:defRPr/>
            </a:pPr>
            <a:r>
              <a:rPr lang="en-US" sz="1600" dirty="0">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eaLnBrk="1" fontAlgn="auto" hangingPunct="1">
              <a:spcBef>
                <a:spcPts val="0"/>
              </a:spcBef>
              <a:spcAft>
                <a:spcPts val="0"/>
              </a:spcAft>
              <a:defRPr/>
            </a:pPr>
            <a:r>
              <a:rPr lang="en-US" sz="1600" dirty="0">
                <a:latin typeface="Open Sans" charset="0"/>
                <a:ea typeface="Open Sans" charset="0"/>
                <a:cs typeface="Open Sans" charset="0"/>
              </a:rPr>
              <a:t>Private entities or persons located in Texas that are </a:t>
            </a:r>
            <a:r>
              <a:rPr lang="en-US" sz="1600" b="1" dirty="0">
                <a:latin typeface="Open Sans" charset="0"/>
                <a:ea typeface="Open Sans" charset="0"/>
                <a:cs typeface="Open Sans" charset="0"/>
              </a:rPr>
              <a:t>not</a:t>
            </a:r>
            <a:r>
              <a:rPr lang="en-US" sz="1600" dirty="0">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latin typeface="Open Sans" charset="0"/>
                <a:ea typeface="Open Sans" charset="0"/>
                <a:cs typeface="Open Sans" charset="0"/>
              </a:rPr>
              <a:t>outside the state of Texas</a:t>
            </a:r>
            <a:r>
              <a:rPr lang="en-US" sz="1600" dirty="0">
                <a:latin typeface="Open Sans" charset="0"/>
                <a:ea typeface="Open Sans" charset="0"/>
                <a:cs typeface="Open Sans" charset="0"/>
              </a:rPr>
              <a:t> </a:t>
            </a:r>
            <a:r>
              <a:rPr lang="en-US" sz="1600" i="1" dirty="0">
                <a:latin typeface="Open Sans" charset="0"/>
                <a:ea typeface="Open Sans" charset="0"/>
                <a:cs typeface="Open Sans" charset="0"/>
              </a:rPr>
              <a:t>MUST</a:t>
            </a:r>
            <a:r>
              <a:rPr lang="en-US" sz="1600" dirty="0">
                <a:latin typeface="Open Sans" charset="0"/>
                <a:ea typeface="Open Sans" charset="0"/>
                <a:cs typeface="Open Sans" charset="0"/>
              </a:rPr>
              <a:t> obtain written approval from TEA and will be required to enter into a license agreement that may involve the payment of a licensing fee or a royalty.</a:t>
            </a:r>
          </a:p>
          <a:p>
            <a:pPr eaLnBrk="1" fontAlgn="auto" hangingPunct="1">
              <a:spcBef>
                <a:spcPts val="0"/>
              </a:spcBef>
              <a:spcAft>
                <a:spcPts val="0"/>
              </a:spcAft>
              <a:defRPr/>
            </a:pPr>
            <a:r>
              <a:rPr lang="en-US" sz="1600" dirty="0">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latin typeface="Open Sans" charset="0"/>
                <a:ea typeface="Open Sans" charset="0"/>
                <a:cs typeface="Open Sans" charset="0"/>
                <a:hlinkClick r:id="rId2"/>
              </a:rPr>
              <a:t>copyrights@tea.state.tx.us</a:t>
            </a:r>
            <a:r>
              <a:rPr lang="en-US" sz="1600" dirty="0">
                <a:latin typeface="Open Sans" charset="0"/>
                <a:ea typeface="Open Sans" charset="0"/>
                <a:cs typeface="Open Sans" charset="0"/>
              </a:rPr>
              <a:t>.</a:t>
            </a:r>
          </a:p>
          <a:p>
            <a:pPr eaLnBrk="1" fontAlgn="auto" hangingPunct="1">
              <a:spcBef>
                <a:spcPts val="0"/>
              </a:spcBef>
              <a:spcAft>
                <a:spcPts val="0"/>
              </a:spcAft>
              <a:defRPr/>
            </a:pPr>
            <a:endParaRPr lang="en-US" sz="1600" dirty="0">
              <a:latin typeface="Open Sans" charset="0"/>
              <a:ea typeface="Open Sans" charset="0"/>
              <a:cs typeface="Open Sans" charset="0"/>
            </a:endParaRPr>
          </a:p>
        </p:txBody>
      </p:sp>
      <p:sp>
        <p:nvSpPr>
          <p:cNvPr id="3" name="TextBox 8">
            <a:extLst>
              <a:ext uri="{FF2B5EF4-FFF2-40B4-BE49-F238E27FC236}">
                <a16:creationId xmlns:a16="http://schemas.microsoft.com/office/drawing/2014/main" id="{C4696551-5DBB-42CE-8CEF-CE36EA73312A}"/>
              </a:ext>
            </a:extLst>
          </p:cNvPr>
          <p:cNvSpPr txBox="1">
            <a:spLocks noChangeArrowheads="1"/>
          </p:cNvSpPr>
          <p:nvPr userDrawn="1"/>
        </p:nvSpPr>
        <p:spPr bwMode="auto">
          <a:xfrm>
            <a:off x="623888" y="706438"/>
            <a:ext cx="10058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3600" b="1">
                <a:solidFill>
                  <a:schemeClr val="accent2"/>
                </a:solidFill>
                <a:latin typeface="Open Sans SemiBold"/>
                <a:ea typeface="Open Sans SemiBold"/>
                <a:cs typeface="Open Sans SemiBold"/>
              </a:rPr>
              <a:t>Copyright © Texas Education Agency, 2017.</a:t>
            </a:r>
          </a:p>
        </p:txBody>
      </p:sp>
      <p:pic>
        <p:nvPicPr>
          <p:cNvPr id="4" name="Picture 10">
            <a:extLst>
              <a:ext uri="{FF2B5EF4-FFF2-40B4-BE49-F238E27FC236}">
                <a16:creationId xmlns:a16="http://schemas.microsoft.com/office/drawing/2014/main" id="{12758028-BDAF-45B4-89E0-B794D38FD96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225" y="6142038"/>
            <a:ext cx="603250"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1778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lstStyle>
            <a:lvl1pPr>
              <a:defRPr sz="3600" baseline="0"/>
            </a:lvl1pPr>
          </a:lstStyle>
          <a:p>
            <a:r>
              <a:rPr lang="en-US" dirty="0"/>
              <a:t>Click to edit Master title style</a:t>
            </a:r>
          </a:p>
        </p:txBody>
      </p:sp>
      <p:sp>
        <p:nvSpPr>
          <p:cNvPr id="12" name="Content Placeholder 2"/>
          <p:cNvSpPr>
            <a:spLocks noGrp="1"/>
          </p:cNvSpPr>
          <p:nvPr>
            <p:ph sz="half" idx="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13193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lstStyle>
            <a:lvl1pPr>
              <a:defRPr sz="3600"/>
            </a:lvl1pPr>
          </a:lstStyle>
          <a:p>
            <a:r>
              <a:rPr lang="en-US" dirty="0"/>
              <a:t>Click to edit Master title style</a:t>
            </a:r>
          </a:p>
        </p:txBody>
      </p:sp>
      <p:sp>
        <p:nvSpPr>
          <p:cNvPr id="12" name="Content Placeholder 2"/>
          <p:cNvSpPr>
            <a:spLocks noGrp="1"/>
          </p:cNvSpPr>
          <p:nvPr>
            <p:ph sz="half" idx="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2"/>
          <p:cNvSpPr>
            <a:spLocks noGrp="1"/>
          </p:cNvSpPr>
          <p:nvPr>
            <p:ph sz="half" idx="10"/>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32937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lstStyle>
            <a:lvl1pPr>
              <a:defRPr sz="3600"/>
            </a:lvl1pPr>
          </a:lstStyle>
          <a:p>
            <a:r>
              <a:rPr lang="en-US" dirty="0"/>
              <a:t>Click to edit Master title style</a:t>
            </a:r>
          </a:p>
        </p:txBody>
      </p:sp>
      <p:sp>
        <p:nvSpPr>
          <p:cNvPr id="12" name="Content Placeholder 2"/>
          <p:cNvSpPr>
            <a:spLocks noGrp="1"/>
          </p:cNvSpPr>
          <p:nvPr>
            <p:ph sz="half" idx="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92747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lstStyle>
            <a:lvl1pPr>
              <a:defRPr sz="3600"/>
            </a:lvl1pPr>
          </a:lstStyle>
          <a:p>
            <a:r>
              <a:rPr lang="en-US" dirty="0"/>
              <a:t>Click to edit Master title style</a:t>
            </a:r>
          </a:p>
        </p:txBody>
      </p:sp>
      <p:sp>
        <p:nvSpPr>
          <p:cNvPr id="12" name="Content Placeholder 2"/>
          <p:cNvSpPr>
            <a:spLocks noGrp="1"/>
          </p:cNvSpPr>
          <p:nvPr>
            <p:ph sz="half" idx="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2"/>
          <p:cNvSpPr>
            <a:spLocks noGrp="1"/>
          </p:cNvSpPr>
          <p:nvPr>
            <p:ph sz="half" idx="10"/>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r">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a:t>Edit Master text styles</a:t>
            </a:r>
          </a:p>
          <a:p>
            <a:pPr lvl="1"/>
            <a:r>
              <a:rPr lang="en-US"/>
              <a:t>Second level</a:t>
            </a:r>
          </a:p>
        </p:txBody>
      </p:sp>
    </p:spTree>
    <p:extLst>
      <p:ext uri="{BB962C8B-B14F-4D97-AF65-F5344CB8AC3E}">
        <p14:creationId xmlns:p14="http://schemas.microsoft.com/office/powerpoint/2010/main" val="1355952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a:t>Edit Master text styles</a:t>
            </a:r>
          </a:p>
          <a:p>
            <a:pPr lvl="1"/>
            <a:r>
              <a:rPr lang="en-US"/>
              <a:t>Second level</a:t>
            </a:r>
          </a:p>
        </p:txBody>
      </p:sp>
      <p:sp>
        <p:nvSpPr>
          <p:cNvPr id="7" name="Content Placeholder 2"/>
          <p:cNvSpPr>
            <a:spLocks noGrp="1"/>
          </p:cNvSpPr>
          <p:nvPr>
            <p:ph sz="half" idx="10"/>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03705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6" name="Rounded Rectangle 3">
            <a:extLst>
              <a:ext uri="{FF2B5EF4-FFF2-40B4-BE49-F238E27FC236}">
                <a16:creationId xmlns:a16="http://schemas.microsoft.com/office/drawing/2014/main" id="{0E1BC752-CF0D-4B95-824D-BBA7F68B1842}"/>
              </a:ext>
            </a:extLst>
          </p:cNvPr>
          <p:cNvSpPr/>
          <p:nvPr userDrawn="1"/>
        </p:nvSpPr>
        <p:spPr>
          <a:xfrm>
            <a:off x="742950" y="1479550"/>
            <a:ext cx="3429000" cy="3341688"/>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latin typeface="Open Sans" charset="0"/>
              <a:ea typeface="Open Sans" charset="0"/>
              <a:cs typeface="Open Sans" charset="0"/>
            </a:endParaRPr>
          </a:p>
        </p:txBody>
      </p:sp>
      <p:sp>
        <p:nvSpPr>
          <p:cNvPr id="2" name="Title 1"/>
          <p:cNvSpPr>
            <a:spLocks noGrp="1"/>
          </p:cNvSpPr>
          <p:nvPr>
            <p:ph type="title"/>
          </p:nvPr>
        </p:nvSpPr>
        <p:spPr>
          <a:xfrm>
            <a:off x="740664" y="407209"/>
            <a:ext cx="10059452" cy="876300"/>
          </a:xfrm>
        </p:spPr>
        <p:txBody>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1773337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6" name="Rounded Rectangle 3">
            <a:extLst>
              <a:ext uri="{FF2B5EF4-FFF2-40B4-BE49-F238E27FC236}">
                <a16:creationId xmlns:a16="http://schemas.microsoft.com/office/drawing/2014/main" id="{539E894C-E0AA-42B7-BFD1-846DDDC0C491}"/>
              </a:ext>
            </a:extLst>
          </p:cNvPr>
          <p:cNvSpPr/>
          <p:nvPr userDrawn="1"/>
        </p:nvSpPr>
        <p:spPr>
          <a:xfrm>
            <a:off x="742950" y="1479550"/>
            <a:ext cx="3429000" cy="38385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latin typeface="Open Sans" charset="0"/>
              <a:ea typeface="Open Sans" charset="0"/>
              <a:cs typeface="Open Sans" charset="0"/>
            </a:endParaRPr>
          </a:p>
        </p:txBody>
      </p:sp>
      <p:sp>
        <p:nvSpPr>
          <p:cNvPr id="8" name="Rounded Rectangle 5">
            <a:extLst>
              <a:ext uri="{FF2B5EF4-FFF2-40B4-BE49-F238E27FC236}">
                <a16:creationId xmlns:a16="http://schemas.microsoft.com/office/drawing/2014/main" id="{EECB267B-9A14-4BF8-93FB-ECD5167BB59D}"/>
              </a:ext>
            </a:extLst>
          </p:cNvPr>
          <p:cNvSpPr/>
          <p:nvPr userDrawn="1"/>
        </p:nvSpPr>
        <p:spPr>
          <a:xfrm>
            <a:off x="4573588" y="1479550"/>
            <a:ext cx="3429000" cy="38385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latin typeface="Open Sans" charset="0"/>
              <a:ea typeface="Open Sans" charset="0"/>
              <a:cs typeface="Open Sans" charset="0"/>
            </a:endParaRPr>
          </a:p>
        </p:txBody>
      </p:sp>
      <p:sp>
        <p:nvSpPr>
          <p:cNvPr id="10" name="Rounded Rectangle 7">
            <a:extLst>
              <a:ext uri="{FF2B5EF4-FFF2-40B4-BE49-F238E27FC236}">
                <a16:creationId xmlns:a16="http://schemas.microsoft.com/office/drawing/2014/main" id="{69874DCF-F889-4626-8741-2E8DAEE442A0}"/>
              </a:ext>
            </a:extLst>
          </p:cNvPr>
          <p:cNvSpPr/>
          <p:nvPr userDrawn="1"/>
        </p:nvSpPr>
        <p:spPr>
          <a:xfrm>
            <a:off x="8383588" y="1479550"/>
            <a:ext cx="3429000" cy="38385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2" name="Title 1"/>
          <p:cNvSpPr>
            <a:spLocks noGrp="1"/>
          </p:cNvSpPr>
          <p:nvPr>
            <p:ph type="title"/>
          </p:nvPr>
        </p:nvSpPr>
        <p:spPr>
          <a:xfrm>
            <a:off x="740664" y="407209"/>
            <a:ext cx="10059452" cy="876300"/>
          </a:xfrm>
        </p:spPr>
        <p:txBody>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402264915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image" Target="../media/image3.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theme" Target="../theme/theme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2FDB795-ED72-45F2-9964-CAC6118BD821}"/>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03050EF5-BE92-48ED-BF37-050E01430A51}"/>
              </a:ext>
            </a:extLst>
          </p:cNvPr>
          <p:cNvSpPr>
            <a:spLocks noGrp="1" noChangeArrowheads="1"/>
          </p:cNvSpPr>
          <p:nvPr>
            <p:ph type="body" idx="1"/>
          </p:nvPr>
        </p:nvSpPr>
        <p:spPr bwMode="auto">
          <a:xfrm>
            <a:off x="838200" y="1825625"/>
            <a:ext cx="10515600" cy="381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808" r:id="rId1"/>
  </p:sldLayoutIdLst>
  <p:txStyles>
    <p:titleStyle>
      <a:lvl1pPr algn="l" rtl="0" fontAlgn="base">
        <a:lnSpc>
          <a:spcPct val="90000"/>
        </a:lnSpc>
        <a:spcBef>
          <a:spcPct val="0"/>
        </a:spcBef>
        <a:spcAft>
          <a:spcPct val="0"/>
        </a:spcAft>
        <a:defRPr sz="4400" kern="1200">
          <a:solidFill>
            <a:schemeClr val="tx1"/>
          </a:solidFill>
          <a:latin typeface="Open Sans"/>
          <a:ea typeface="+mj-ea"/>
          <a:cs typeface="+mj-cs"/>
        </a:defRPr>
      </a:lvl1pPr>
      <a:lvl2pPr algn="l" rtl="0" fontAlgn="base">
        <a:lnSpc>
          <a:spcPct val="90000"/>
        </a:lnSpc>
        <a:spcBef>
          <a:spcPct val="0"/>
        </a:spcBef>
        <a:spcAft>
          <a:spcPct val="0"/>
        </a:spcAft>
        <a:defRPr sz="4400">
          <a:solidFill>
            <a:schemeClr val="tx1"/>
          </a:solidFill>
          <a:latin typeface="Open Sans"/>
        </a:defRPr>
      </a:lvl2pPr>
      <a:lvl3pPr algn="l" rtl="0" fontAlgn="base">
        <a:lnSpc>
          <a:spcPct val="90000"/>
        </a:lnSpc>
        <a:spcBef>
          <a:spcPct val="0"/>
        </a:spcBef>
        <a:spcAft>
          <a:spcPct val="0"/>
        </a:spcAft>
        <a:defRPr sz="4400">
          <a:solidFill>
            <a:schemeClr val="tx1"/>
          </a:solidFill>
          <a:latin typeface="Open Sans"/>
        </a:defRPr>
      </a:lvl3pPr>
      <a:lvl4pPr algn="l" rtl="0" fontAlgn="base">
        <a:lnSpc>
          <a:spcPct val="90000"/>
        </a:lnSpc>
        <a:spcBef>
          <a:spcPct val="0"/>
        </a:spcBef>
        <a:spcAft>
          <a:spcPct val="0"/>
        </a:spcAft>
        <a:defRPr sz="4400">
          <a:solidFill>
            <a:schemeClr val="tx1"/>
          </a:solidFill>
          <a:latin typeface="Open Sans"/>
        </a:defRPr>
      </a:lvl4pPr>
      <a:lvl5pPr algn="l" rtl="0" fontAlgn="base">
        <a:lnSpc>
          <a:spcPct val="90000"/>
        </a:lnSpc>
        <a:spcBef>
          <a:spcPct val="0"/>
        </a:spcBef>
        <a:spcAft>
          <a:spcPct val="0"/>
        </a:spcAft>
        <a:defRPr sz="4400">
          <a:solidFill>
            <a:schemeClr val="tx1"/>
          </a:solidFill>
          <a:latin typeface="Open Sans"/>
        </a:defRPr>
      </a:lvl5pPr>
      <a:lvl6pPr marL="457200" algn="l" rtl="0" fontAlgn="base">
        <a:lnSpc>
          <a:spcPct val="90000"/>
        </a:lnSpc>
        <a:spcBef>
          <a:spcPct val="0"/>
        </a:spcBef>
        <a:spcAft>
          <a:spcPct val="0"/>
        </a:spcAft>
        <a:defRPr sz="4400">
          <a:solidFill>
            <a:schemeClr val="tx1"/>
          </a:solidFill>
          <a:latin typeface="Open Sans"/>
        </a:defRPr>
      </a:lvl6pPr>
      <a:lvl7pPr marL="914400" algn="l" rtl="0" fontAlgn="base">
        <a:lnSpc>
          <a:spcPct val="90000"/>
        </a:lnSpc>
        <a:spcBef>
          <a:spcPct val="0"/>
        </a:spcBef>
        <a:spcAft>
          <a:spcPct val="0"/>
        </a:spcAft>
        <a:defRPr sz="4400">
          <a:solidFill>
            <a:schemeClr val="tx1"/>
          </a:solidFill>
          <a:latin typeface="Open Sans"/>
        </a:defRPr>
      </a:lvl7pPr>
      <a:lvl8pPr marL="1371600" algn="l" rtl="0" fontAlgn="base">
        <a:lnSpc>
          <a:spcPct val="90000"/>
        </a:lnSpc>
        <a:spcBef>
          <a:spcPct val="0"/>
        </a:spcBef>
        <a:spcAft>
          <a:spcPct val="0"/>
        </a:spcAft>
        <a:defRPr sz="4400">
          <a:solidFill>
            <a:schemeClr val="tx1"/>
          </a:solidFill>
          <a:latin typeface="Open Sans"/>
        </a:defRPr>
      </a:lvl8pPr>
      <a:lvl9pPr marL="1828800" algn="l" rtl="0" fontAlgn="base">
        <a:lnSpc>
          <a:spcPct val="90000"/>
        </a:lnSpc>
        <a:spcBef>
          <a:spcPct val="0"/>
        </a:spcBef>
        <a:spcAft>
          <a:spcPct val="0"/>
        </a:spcAft>
        <a:defRPr sz="4400">
          <a:solidFill>
            <a:schemeClr val="tx1"/>
          </a:solidFill>
          <a:latin typeface="Open Sans"/>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Open Sans"/>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Open Sans"/>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Open Sans"/>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Open Sans"/>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D2DA48-0E2C-405B-A7A5-C52D491496CB}"/>
              </a:ext>
            </a:extLst>
          </p:cNvPr>
          <p:cNvSpPr>
            <a:spLocks noGrp="1"/>
          </p:cNvSpPr>
          <p:nvPr>
            <p:ph type="title"/>
          </p:nvPr>
        </p:nvSpPr>
        <p:spPr>
          <a:xfrm>
            <a:off x="741363" y="407988"/>
            <a:ext cx="10080625"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a:extLst>
              <a:ext uri="{FF2B5EF4-FFF2-40B4-BE49-F238E27FC236}">
                <a16:creationId xmlns:a16="http://schemas.microsoft.com/office/drawing/2014/main" id="{121B6E74-01B8-490F-8431-FA45F69BA1A3}"/>
              </a:ext>
            </a:extLst>
          </p:cNvPr>
          <p:cNvSpPr/>
          <p:nvPr userDrawn="1"/>
        </p:nvSpPr>
        <p:spPr>
          <a:xfrm>
            <a:off x="0" y="0"/>
            <a:ext cx="37465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2052" name="Picture 6">
            <a:extLst>
              <a:ext uri="{FF2B5EF4-FFF2-40B4-BE49-F238E27FC236}">
                <a16:creationId xmlns:a16="http://schemas.microsoft.com/office/drawing/2014/main" id="{5E7E586D-5003-49A4-9D58-EF9FE8441C69}"/>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11063288" y="209550"/>
            <a:ext cx="75565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ooter Placeholder 4">
            <a:extLst>
              <a:ext uri="{FF2B5EF4-FFF2-40B4-BE49-F238E27FC236}">
                <a16:creationId xmlns:a16="http://schemas.microsoft.com/office/drawing/2014/main" id="{BED67A7D-F6CD-42B0-B454-85B8F884B360}"/>
              </a:ext>
            </a:extLst>
          </p:cNvPr>
          <p:cNvSpPr txBox="1">
            <a:spLocks/>
          </p:cNvSpPr>
          <p:nvPr userDrawn="1"/>
        </p:nvSpPr>
        <p:spPr>
          <a:xfrm>
            <a:off x="5614988" y="6511925"/>
            <a:ext cx="5903912" cy="292100"/>
          </a:xfrm>
          <a:prstGeom prst="rect">
            <a:avLst/>
          </a:prstGeom>
        </p:spPr>
        <p:txBody>
          <a:bodyPr lIns="0" tIns="0" rIns="0" bIns="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r>
              <a:rPr lang="en-US" dirty="0">
                <a:solidFill>
                  <a:schemeClr val="tx1"/>
                </a:solidFill>
                <a:latin typeface="Open Sans" charset="0"/>
                <a:ea typeface="Open Sans" charset="0"/>
                <a:cs typeface="Open Sans" charset="0"/>
              </a:rPr>
              <a:t>Copyright © Texas Education Agency, 2017. All rights reserved.</a:t>
            </a:r>
          </a:p>
        </p:txBody>
      </p:sp>
      <p:sp>
        <p:nvSpPr>
          <p:cNvPr id="12" name="Slide Number Placeholder 5">
            <a:extLst>
              <a:ext uri="{FF2B5EF4-FFF2-40B4-BE49-F238E27FC236}">
                <a16:creationId xmlns:a16="http://schemas.microsoft.com/office/drawing/2014/main" id="{F394668B-3A0D-4ED7-BCE6-0F9CE66C2F0C}"/>
              </a:ext>
            </a:extLst>
          </p:cNvPr>
          <p:cNvSpPr txBox="1">
            <a:spLocks/>
          </p:cNvSpPr>
          <p:nvPr userDrawn="1"/>
        </p:nvSpPr>
        <p:spPr bwMode="white">
          <a:xfrm>
            <a:off x="11439525" y="6516688"/>
            <a:ext cx="385763" cy="293687"/>
          </a:xfrm>
          <a:prstGeom prst="rect">
            <a:avLst/>
          </a:prstGeom>
        </p:spPr>
        <p:txBody>
          <a:bodyPr lIns="0" tIns="0" rIns="0" bIns="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fld id="{008ED626-9074-43AC-B222-76509C5021E7}" type="slidenum">
              <a:rPr lang="en-US" sz="1050" b="1" smtClean="0">
                <a:solidFill>
                  <a:srgbClr val="C00000"/>
                </a:solidFill>
                <a:latin typeface="Open Sans SemiBold" charset="0"/>
                <a:ea typeface="Open Sans SemiBold" charset="0"/>
                <a:cs typeface="Open Sans SemiBold" charset="0"/>
              </a:rPr>
              <a:pPr algn="r" fontAlgn="auto">
                <a:spcBef>
                  <a:spcPts val="0"/>
                </a:spcBef>
                <a:spcAft>
                  <a:spcPts val="0"/>
                </a:spcAft>
                <a:defRPr/>
              </a:pPr>
              <a:t>‹#›</a:t>
            </a:fld>
            <a:endParaRPr lang="en-US" sz="1050" b="1" dirty="0">
              <a:solidFill>
                <a:srgbClr val="C00000"/>
              </a:solidFill>
              <a:latin typeface="Open Sans SemiBold" charset="0"/>
              <a:ea typeface="Open Sans SemiBold" charset="0"/>
              <a:cs typeface="Open Sans SemiBold" charset="0"/>
            </a:endParaRPr>
          </a:p>
        </p:txBody>
      </p:sp>
    </p:spTree>
  </p:cSld>
  <p:clrMap bg1="lt1" tx1="dk1" bg2="lt2" tx2="dk2" accent1="accent1" accent2="accent2" accent3="accent3" accent4="accent4" accent5="accent5" accent6="accent6" hlink="hlink" folHlink="folHlink"/>
  <p:sldLayoutIdLst>
    <p:sldLayoutId id="2147483809" r:id="rId1"/>
    <p:sldLayoutId id="2147483810" r:id="rId2"/>
    <p:sldLayoutId id="2147483804" r:id="rId3"/>
    <p:sldLayoutId id="2147483805" r:id="rId4"/>
    <p:sldLayoutId id="2147483806" r:id="rId5"/>
    <p:sldLayoutId id="2147483807" r:id="rId6"/>
    <p:sldLayoutId id="2147483811" r:id="rId7"/>
    <p:sldLayoutId id="2147483812" r:id="rId8"/>
    <p:sldLayoutId id="2147483813" r:id="rId9"/>
    <p:sldLayoutId id="2147483815" r:id="rId10"/>
  </p:sldLayoutIdLst>
  <p:txStyles>
    <p:titleStyle>
      <a:lvl1pPr algn="l" rtl="0" fontAlgn="base">
        <a:lnSpc>
          <a:spcPct val="90000"/>
        </a:lnSpc>
        <a:spcBef>
          <a:spcPct val="0"/>
        </a:spcBef>
        <a:spcAft>
          <a:spcPct val="0"/>
        </a:spcAft>
        <a:defRPr sz="3600" b="1" kern="1200" spc="-60">
          <a:solidFill>
            <a:schemeClr val="accent2"/>
          </a:solidFill>
          <a:latin typeface="Open Sans SemiBold" charset="0"/>
          <a:ea typeface="Open Sans SemiBold" charset="0"/>
          <a:cs typeface="Open Sans SemiBold" charset="0"/>
        </a:defRPr>
      </a:lvl1pPr>
      <a:lvl2pPr algn="l" rtl="0" fontAlgn="base">
        <a:lnSpc>
          <a:spcPct val="90000"/>
        </a:lnSpc>
        <a:spcBef>
          <a:spcPct val="0"/>
        </a:spcBef>
        <a:spcAft>
          <a:spcPct val="0"/>
        </a:spcAft>
        <a:defRPr sz="3600" b="1">
          <a:solidFill>
            <a:schemeClr val="accent2"/>
          </a:solidFill>
          <a:latin typeface="Open Sans SemiBold"/>
          <a:ea typeface="Open Sans SemiBold"/>
          <a:cs typeface="Open Sans SemiBold"/>
        </a:defRPr>
      </a:lvl2pPr>
      <a:lvl3pPr algn="l" rtl="0" fontAlgn="base">
        <a:lnSpc>
          <a:spcPct val="90000"/>
        </a:lnSpc>
        <a:spcBef>
          <a:spcPct val="0"/>
        </a:spcBef>
        <a:spcAft>
          <a:spcPct val="0"/>
        </a:spcAft>
        <a:defRPr sz="3600" b="1">
          <a:solidFill>
            <a:schemeClr val="accent2"/>
          </a:solidFill>
          <a:latin typeface="Open Sans SemiBold"/>
          <a:ea typeface="Open Sans SemiBold"/>
          <a:cs typeface="Open Sans SemiBold"/>
        </a:defRPr>
      </a:lvl3pPr>
      <a:lvl4pPr algn="l" rtl="0" fontAlgn="base">
        <a:lnSpc>
          <a:spcPct val="90000"/>
        </a:lnSpc>
        <a:spcBef>
          <a:spcPct val="0"/>
        </a:spcBef>
        <a:spcAft>
          <a:spcPct val="0"/>
        </a:spcAft>
        <a:defRPr sz="3600" b="1">
          <a:solidFill>
            <a:schemeClr val="accent2"/>
          </a:solidFill>
          <a:latin typeface="Open Sans SemiBold"/>
          <a:ea typeface="Open Sans SemiBold"/>
          <a:cs typeface="Open Sans SemiBold"/>
        </a:defRPr>
      </a:lvl4pPr>
      <a:lvl5pPr algn="l" rtl="0" fontAlgn="base">
        <a:lnSpc>
          <a:spcPct val="90000"/>
        </a:lnSpc>
        <a:spcBef>
          <a:spcPct val="0"/>
        </a:spcBef>
        <a:spcAft>
          <a:spcPct val="0"/>
        </a:spcAft>
        <a:defRPr sz="3600" b="1">
          <a:solidFill>
            <a:schemeClr val="accent2"/>
          </a:solidFill>
          <a:latin typeface="Open Sans SemiBold"/>
          <a:ea typeface="Open Sans SemiBold"/>
          <a:cs typeface="Open Sans SemiBold"/>
        </a:defRPr>
      </a:lvl5pPr>
      <a:lvl6pPr marL="457200" algn="l" rtl="0" fontAlgn="base">
        <a:lnSpc>
          <a:spcPct val="90000"/>
        </a:lnSpc>
        <a:spcBef>
          <a:spcPct val="0"/>
        </a:spcBef>
        <a:spcAft>
          <a:spcPct val="0"/>
        </a:spcAft>
        <a:defRPr sz="3600" b="1">
          <a:solidFill>
            <a:schemeClr val="accent2"/>
          </a:solidFill>
          <a:latin typeface="Open Sans SemiBold"/>
          <a:ea typeface="Open Sans SemiBold"/>
          <a:cs typeface="Open Sans SemiBold"/>
        </a:defRPr>
      </a:lvl6pPr>
      <a:lvl7pPr marL="914400" algn="l" rtl="0" fontAlgn="base">
        <a:lnSpc>
          <a:spcPct val="90000"/>
        </a:lnSpc>
        <a:spcBef>
          <a:spcPct val="0"/>
        </a:spcBef>
        <a:spcAft>
          <a:spcPct val="0"/>
        </a:spcAft>
        <a:defRPr sz="3600" b="1">
          <a:solidFill>
            <a:schemeClr val="accent2"/>
          </a:solidFill>
          <a:latin typeface="Open Sans SemiBold"/>
          <a:ea typeface="Open Sans SemiBold"/>
          <a:cs typeface="Open Sans SemiBold"/>
        </a:defRPr>
      </a:lvl7pPr>
      <a:lvl8pPr marL="1371600" algn="l" rtl="0" fontAlgn="base">
        <a:lnSpc>
          <a:spcPct val="90000"/>
        </a:lnSpc>
        <a:spcBef>
          <a:spcPct val="0"/>
        </a:spcBef>
        <a:spcAft>
          <a:spcPct val="0"/>
        </a:spcAft>
        <a:defRPr sz="3600" b="1">
          <a:solidFill>
            <a:schemeClr val="accent2"/>
          </a:solidFill>
          <a:latin typeface="Open Sans SemiBold"/>
          <a:ea typeface="Open Sans SemiBold"/>
          <a:cs typeface="Open Sans SemiBold"/>
        </a:defRPr>
      </a:lvl8pPr>
      <a:lvl9pPr marL="1828800" algn="l" rtl="0" fontAlgn="base">
        <a:lnSpc>
          <a:spcPct val="90000"/>
        </a:lnSpc>
        <a:spcBef>
          <a:spcPct val="0"/>
        </a:spcBef>
        <a:spcAft>
          <a:spcPct val="0"/>
        </a:spcAft>
        <a:defRPr sz="3600" b="1">
          <a:solidFill>
            <a:schemeClr val="accent2"/>
          </a:solidFill>
          <a:latin typeface="Open Sans SemiBold"/>
          <a:ea typeface="Open Sans SemiBold"/>
          <a:cs typeface="Open Sans SemiBold"/>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Open Sans"/>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Open Sans"/>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Open Sans"/>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Open Sans"/>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99B9D9D-E299-45C0-BA35-186CEC8D2BB3}"/>
              </a:ext>
            </a:extLst>
          </p:cNvPr>
          <p:cNvSpPr>
            <a:spLocks noGrp="1"/>
          </p:cNvSpPr>
          <p:nvPr>
            <p:ph type="body" sz="quarter" idx="10"/>
          </p:nvPr>
        </p:nvSpPr>
        <p:spPr>
          <a:xfrm>
            <a:off x="4735513" y="1219200"/>
            <a:ext cx="7080250" cy="5072063"/>
          </a:xfrm>
        </p:spPr>
        <p:txBody>
          <a:bodyPr rtlCol="0">
            <a:normAutofit/>
          </a:bodyPr>
          <a:lstStyle/>
          <a:p>
            <a:pPr fontAlgn="auto">
              <a:defRPr/>
            </a:pPr>
            <a:r>
              <a:rPr lang="en-US" dirty="0"/>
              <a:t>Computer Programming</a:t>
            </a:r>
          </a:p>
          <a:p>
            <a:pPr lvl="1" fontAlgn="auto">
              <a:spcAft>
                <a:spcPts val="0"/>
              </a:spcAft>
              <a:defRPr/>
            </a:pPr>
            <a:r>
              <a:rPr lang="en-US" dirty="0"/>
              <a:t>Boolean Logic</a:t>
            </a:r>
          </a:p>
          <a:p>
            <a:pPr lvl="1" fontAlgn="auto">
              <a:spcAft>
                <a:spcPts val="0"/>
              </a:spcAft>
              <a:defRPr/>
            </a:pP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50E7E5B0-2E71-46EC-8844-FB9BBDDB1ED8}"/>
              </a:ext>
            </a:extLst>
          </p:cNvPr>
          <p:cNvSpPr>
            <a:spLocks noGrp="1"/>
          </p:cNvSpPr>
          <p:nvPr>
            <p:ph type="title"/>
          </p:nvPr>
        </p:nvSpPr>
        <p:spPr/>
        <p:txBody>
          <a:bodyPr/>
          <a:lstStyle/>
          <a:p>
            <a:r>
              <a:rPr lang="en-US"/>
              <a:t>How does the NOT gate work?</a:t>
            </a:r>
          </a:p>
        </p:txBody>
      </p:sp>
      <p:sp>
        <p:nvSpPr>
          <p:cNvPr id="30723" name="Content Placeholder 2">
            <a:extLst>
              <a:ext uri="{FF2B5EF4-FFF2-40B4-BE49-F238E27FC236}">
                <a16:creationId xmlns:a16="http://schemas.microsoft.com/office/drawing/2014/main" id="{EB19DEB9-3C9E-44FD-A05A-5CF0455B4B9B}"/>
              </a:ext>
            </a:extLst>
          </p:cNvPr>
          <p:cNvSpPr>
            <a:spLocks noGrp="1" noChangeArrowheads="1"/>
          </p:cNvSpPr>
          <p:nvPr>
            <p:ph sz="half" idx="1"/>
          </p:nvPr>
        </p:nvSpPr>
        <p:spPr/>
        <p:txBody>
          <a:bodyPr/>
          <a:lstStyle/>
          <a:p>
            <a:pPr lvl="1"/>
            <a:r>
              <a:rPr lang="en-US" altLang="en-US" dirty="0"/>
              <a:t>The NOT gate is also called an inverter because if the input is 5 volts, the output is 0. If the input is 0 volts, the output is 5.</a:t>
            </a:r>
          </a:p>
        </p:txBody>
      </p:sp>
      <p:pic>
        <p:nvPicPr>
          <p:cNvPr id="30727" name="Picture 8">
            <a:extLst>
              <a:ext uri="{FF2B5EF4-FFF2-40B4-BE49-F238E27FC236}">
                <a16:creationId xmlns:a16="http://schemas.microsoft.com/office/drawing/2014/main" id="{9F8436C6-F2BB-4326-ADF4-F2BD966CC3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1334" y="3387885"/>
            <a:ext cx="4865767" cy="1772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15A4057F-8E74-43F7-A75D-789A79789A8F}"/>
              </a:ext>
            </a:extLst>
          </p:cNvPr>
          <p:cNvSpPr>
            <a:spLocks noGrp="1"/>
          </p:cNvSpPr>
          <p:nvPr>
            <p:ph type="title"/>
          </p:nvPr>
        </p:nvSpPr>
        <p:spPr/>
        <p:txBody>
          <a:bodyPr/>
          <a:lstStyle/>
          <a:p>
            <a:r>
              <a:rPr lang="en-US" dirty="0"/>
              <a:t>There are symbol short- cuts</a:t>
            </a:r>
          </a:p>
        </p:txBody>
      </p:sp>
      <p:sp>
        <p:nvSpPr>
          <p:cNvPr id="32771" name="Content Placeholder 2">
            <a:extLst>
              <a:ext uri="{FF2B5EF4-FFF2-40B4-BE49-F238E27FC236}">
                <a16:creationId xmlns:a16="http://schemas.microsoft.com/office/drawing/2014/main" id="{9EA518F7-79AC-4ADB-A81B-2BE790D498B2}"/>
              </a:ext>
            </a:extLst>
          </p:cNvPr>
          <p:cNvSpPr>
            <a:spLocks noGrp="1" noChangeArrowheads="1"/>
          </p:cNvSpPr>
          <p:nvPr>
            <p:ph sz="half" idx="1"/>
          </p:nvPr>
        </p:nvSpPr>
        <p:spPr/>
        <p:txBody>
          <a:bodyPr/>
          <a:lstStyle/>
          <a:p>
            <a:pPr lvl="1"/>
            <a:r>
              <a:rPr lang="en-US" altLang="en-US" dirty="0"/>
              <a:t>When a NOT gate is placed with another gate, its symbol can be abbreviated as just a circle. The symbols below shows an OR gate, with an inverter before the B input. </a:t>
            </a:r>
          </a:p>
        </p:txBody>
      </p:sp>
      <p:pic>
        <p:nvPicPr>
          <p:cNvPr id="32775" name="Picture 8">
            <a:extLst>
              <a:ext uri="{FF2B5EF4-FFF2-40B4-BE49-F238E27FC236}">
                <a16:creationId xmlns:a16="http://schemas.microsoft.com/office/drawing/2014/main" id="{93F26BF7-D009-490F-A3BB-ACDD43A64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2101" y="3308944"/>
            <a:ext cx="4178972" cy="1972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C606C8E3-A4C6-4F29-AFA4-C528EDC0DD37}"/>
              </a:ext>
            </a:extLst>
          </p:cNvPr>
          <p:cNvSpPr>
            <a:spLocks noGrp="1"/>
          </p:cNvSpPr>
          <p:nvPr>
            <p:ph type="title"/>
          </p:nvPr>
        </p:nvSpPr>
        <p:spPr/>
        <p:txBody>
          <a:bodyPr/>
          <a:lstStyle/>
          <a:p>
            <a:r>
              <a:rPr lang="en-US"/>
              <a:t>Interpreting the schematic</a:t>
            </a:r>
          </a:p>
        </p:txBody>
      </p:sp>
      <p:sp>
        <p:nvSpPr>
          <p:cNvPr id="34819" name="Content Placeholder 2">
            <a:extLst>
              <a:ext uri="{FF2B5EF4-FFF2-40B4-BE49-F238E27FC236}">
                <a16:creationId xmlns:a16="http://schemas.microsoft.com/office/drawing/2014/main" id="{08E3A1F8-DE98-449A-9EB5-774E486CE50D}"/>
              </a:ext>
            </a:extLst>
          </p:cNvPr>
          <p:cNvSpPr>
            <a:spLocks noGrp="1" noChangeArrowheads="1"/>
          </p:cNvSpPr>
          <p:nvPr>
            <p:ph sz="half" idx="1"/>
          </p:nvPr>
        </p:nvSpPr>
        <p:spPr/>
        <p:txBody>
          <a:bodyPr/>
          <a:lstStyle/>
          <a:p>
            <a:pPr lvl="1"/>
            <a:r>
              <a:rPr lang="en-US" altLang="en-US" dirty="0"/>
              <a:t>Without the inverter, the output would be A OR B; but, considering that B has an inverter before the OR gate, the output is A || !B.</a:t>
            </a:r>
          </a:p>
        </p:txBody>
      </p:sp>
      <p:pic>
        <p:nvPicPr>
          <p:cNvPr id="34823" name="Picture 8">
            <a:extLst>
              <a:ext uri="{FF2B5EF4-FFF2-40B4-BE49-F238E27FC236}">
                <a16:creationId xmlns:a16="http://schemas.microsoft.com/office/drawing/2014/main" id="{927F5B2E-EC35-4A82-8E3C-3B8021BBDA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0963" y="3447091"/>
            <a:ext cx="3756200" cy="1772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A6E2099B-0F51-40A4-BB17-5ABC7A9532EC}"/>
              </a:ext>
            </a:extLst>
          </p:cNvPr>
          <p:cNvSpPr>
            <a:spLocks noGrp="1"/>
          </p:cNvSpPr>
          <p:nvPr>
            <p:ph type="title"/>
          </p:nvPr>
        </p:nvSpPr>
        <p:spPr/>
        <p:txBody>
          <a:bodyPr/>
          <a:lstStyle/>
          <a:p>
            <a:r>
              <a:rPr lang="en-US" dirty="0"/>
              <a:t>More Symbols</a:t>
            </a:r>
          </a:p>
        </p:txBody>
      </p:sp>
      <p:sp>
        <p:nvSpPr>
          <p:cNvPr id="36867" name="Content Placeholder 2">
            <a:extLst>
              <a:ext uri="{FF2B5EF4-FFF2-40B4-BE49-F238E27FC236}">
                <a16:creationId xmlns:a16="http://schemas.microsoft.com/office/drawing/2014/main" id="{88584DF1-4D46-4F86-8478-BB6A5050E67A}"/>
              </a:ext>
            </a:extLst>
          </p:cNvPr>
          <p:cNvSpPr>
            <a:spLocks noGrp="1" noChangeArrowheads="1"/>
          </p:cNvSpPr>
          <p:nvPr>
            <p:ph sz="half" idx="1"/>
          </p:nvPr>
        </p:nvSpPr>
        <p:spPr/>
        <p:txBody>
          <a:bodyPr/>
          <a:lstStyle/>
          <a:p>
            <a:pPr lvl="1"/>
            <a:r>
              <a:rPr lang="en-US" altLang="en-US" dirty="0"/>
              <a:t>The symbol below is an AND gate with an inverter on the output of the gate, so the actual output would be the opposite of A AND B or !(A &amp;&amp; B).</a:t>
            </a:r>
          </a:p>
          <a:p>
            <a:endParaRPr lang="en-US" altLang="en-US" dirty="0"/>
          </a:p>
        </p:txBody>
      </p:sp>
      <p:pic>
        <p:nvPicPr>
          <p:cNvPr id="36871" name="Picture 8">
            <a:extLst>
              <a:ext uri="{FF2B5EF4-FFF2-40B4-BE49-F238E27FC236}">
                <a16:creationId xmlns:a16="http://schemas.microsoft.com/office/drawing/2014/main" id="{C8893919-2DFC-410D-A09A-76E506BEE6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7562" y="3401042"/>
            <a:ext cx="4110232" cy="1967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66BC90C7-F208-4E7A-8DCE-B73C43043050}"/>
              </a:ext>
            </a:extLst>
          </p:cNvPr>
          <p:cNvSpPr>
            <a:spLocks noGrp="1"/>
          </p:cNvSpPr>
          <p:nvPr>
            <p:ph type="title"/>
          </p:nvPr>
        </p:nvSpPr>
        <p:spPr/>
        <p:txBody>
          <a:bodyPr/>
          <a:lstStyle/>
          <a:p>
            <a:r>
              <a:rPr lang="en-US"/>
              <a:t>There are more symbols</a:t>
            </a:r>
          </a:p>
        </p:txBody>
      </p:sp>
      <p:sp>
        <p:nvSpPr>
          <p:cNvPr id="38915" name="Content Placeholder 2">
            <a:extLst>
              <a:ext uri="{FF2B5EF4-FFF2-40B4-BE49-F238E27FC236}">
                <a16:creationId xmlns:a16="http://schemas.microsoft.com/office/drawing/2014/main" id="{4AB29BC0-8BC9-41E6-92B5-4E3D0444A572}"/>
              </a:ext>
            </a:extLst>
          </p:cNvPr>
          <p:cNvSpPr>
            <a:spLocks noGrp="1" noChangeArrowheads="1"/>
          </p:cNvSpPr>
          <p:nvPr>
            <p:ph sz="half" idx="1"/>
          </p:nvPr>
        </p:nvSpPr>
        <p:spPr/>
        <p:txBody>
          <a:bodyPr/>
          <a:lstStyle/>
          <a:p>
            <a:pPr lvl="1"/>
            <a:r>
              <a:rPr lang="en-US" altLang="en-US" dirty="0"/>
              <a:t>There are more complicated gates, such as gates with more than 2 inputs, and an ‘exclusive’ OR gate that has a different truth table. </a:t>
            </a:r>
          </a:p>
          <a:p>
            <a:pPr lvl="1"/>
            <a:r>
              <a:rPr lang="en-US" altLang="en-US" dirty="0"/>
              <a:t>All of these complex gates can be constructed from the basic building blocks of AND, OR, NOT gates.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FDD791A7-0395-4631-9556-EF4E20EFF101}"/>
              </a:ext>
            </a:extLst>
          </p:cNvPr>
          <p:cNvSpPr>
            <a:spLocks noGrp="1"/>
          </p:cNvSpPr>
          <p:nvPr>
            <p:ph type="title"/>
          </p:nvPr>
        </p:nvSpPr>
        <p:spPr/>
        <p:txBody>
          <a:bodyPr/>
          <a:lstStyle/>
          <a:p>
            <a:r>
              <a:rPr lang="en-US"/>
              <a:t>Gate schematics can be evaluated as Boolean expressions</a:t>
            </a:r>
          </a:p>
        </p:txBody>
      </p:sp>
      <p:sp>
        <p:nvSpPr>
          <p:cNvPr id="40963" name="Content Placeholder 2">
            <a:extLst>
              <a:ext uri="{FF2B5EF4-FFF2-40B4-BE49-F238E27FC236}">
                <a16:creationId xmlns:a16="http://schemas.microsoft.com/office/drawing/2014/main" id="{B0CD8FFD-394E-4524-A56C-7F542D98924C}"/>
              </a:ext>
            </a:extLst>
          </p:cNvPr>
          <p:cNvSpPr>
            <a:spLocks noGrp="1" noChangeArrowheads="1"/>
          </p:cNvSpPr>
          <p:nvPr>
            <p:ph sz="half" idx="1"/>
          </p:nvPr>
        </p:nvSpPr>
        <p:spPr/>
        <p:txBody>
          <a:bodyPr/>
          <a:lstStyle/>
          <a:p>
            <a:pPr lvl="1"/>
            <a:r>
              <a:rPr lang="en-US" altLang="en-US" dirty="0"/>
              <a:t>In order to know what the output of a circuit will be, it must be evaluated as a Boolean expression in a truth table, using all the possible combinations of input values.</a:t>
            </a:r>
          </a:p>
          <a:p>
            <a:pPr lvl="1"/>
            <a:r>
              <a:rPr lang="en-US" altLang="en-US" dirty="0"/>
              <a:t>Use the following slides to practice. You may use parenthesis to clarify grouping.</a:t>
            </a:r>
          </a:p>
          <a:p>
            <a:endParaRPr lang="en-US"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86EF1886-3B8D-48BF-B953-78DC9B5BDD10}"/>
              </a:ext>
            </a:extLst>
          </p:cNvPr>
          <p:cNvSpPr>
            <a:spLocks noGrp="1"/>
          </p:cNvSpPr>
          <p:nvPr>
            <p:ph type="title"/>
          </p:nvPr>
        </p:nvSpPr>
        <p:spPr/>
        <p:txBody>
          <a:bodyPr/>
          <a:lstStyle/>
          <a:p>
            <a:r>
              <a:rPr lang="en-US"/>
              <a:t>Create the Boolean expression for this schematic</a:t>
            </a:r>
          </a:p>
        </p:txBody>
      </p:sp>
      <p:pic>
        <p:nvPicPr>
          <p:cNvPr id="43014" name="Picture 14">
            <a:extLst>
              <a:ext uri="{FF2B5EF4-FFF2-40B4-BE49-F238E27FC236}">
                <a16:creationId xmlns:a16="http://schemas.microsoft.com/office/drawing/2014/main" id="{884AFB8D-CE69-475F-8315-402FF8CB5F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9207" y="2566318"/>
            <a:ext cx="6213315" cy="2220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B870BC16-A680-40D6-A244-94A1B8D1CA13}"/>
              </a:ext>
            </a:extLst>
          </p:cNvPr>
          <p:cNvSpPr>
            <a:spLocks noGrp="1"/>
          </p:cNvSpPr>
          <p:nvPr>
            <p:ph type="title"/>
          </p:nvPr>
        </p:nvSpPr>
        <p:spPr/>
        <p:txBody>
          <a:bodyPr/>
          <a:lstStyle/>
          <a:p>
            <a:r>
              <a:rPr lang="en-US"/>
              <a:t>Answer: (A &amp;&amp; B) || A</a:t>
            </a:r>
            <a:endParaRPr lang="en-US" dirty="0"/>
          </a:p>
        </p:txBody>
      </p:sp>
      <p:pic>
        <p:nvPicPr>
          <p:cNvPr id="45062" name="Picture 7">
            <a:extLst>
              <a:ext uri="{FF2B5EF4-FFF2-40B4-BE49-F238E27FC236}">
                <a16:creationId xmlns:a16="http://schemas.microsoft.com/office/drawing/2014/main" id="{9CE38560-30B9-4977-B5BB-DB2C76089E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1684" y="2618210"/>
            <a:ext cx="6625032" cy="2368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3D86C747-9EE7-49B5-982B-3300C4CDE684}"/>
              </a:ext>
            </a:extLst>
          </p:cNvPr>
          <p:cNvSpPr>
            <a:spLocks noGrp="1"/>
          </p:cNvSpPr>
          <p:nvPr>
            <p:ph type="title"/>
          </p:nvPr>
        </p:nvSpPr>
        <p:spPr/>
        <p:txBody>
          <a:bodyPr/>
          <a:lstStyle/>
          <a:p>
            <a:r>
              <a:rPr lang="en-US"/>
              <a:t>Create the Boolean expression for this schematic</a:t>
            </a:r>
          </a:p>
        </p:txBody>
      </p:sp>
      <p:pic>
        <p:nvPicPr>
          <p:cNvPr id="47110" name="Picture 8">
            <a:extLst>
              <a:ext uri="{FF2B5EF4-FFF2-40B4-BE49-F238E27FC236}">
                <a16:creationId xmlns:a16="http://schemas.microsoft.com/office/drawing/2014/main" id="{2A179198-63B2-4FD3-811F-DBFE8778F2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6568" y="2216926"/>
            <a:ext cx="6465803" cy="2888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7D91A093-3E0C-4A6F-AF68-E52640ABDBD1}"/>
              </a:ext>
            </a:extLst>
          </p:cNvPr>
          <p:cNvSpPr>
            <a:spLocks noGrp="1"/>
          </p:cNvSpPr>
          <p:nvPr>
            <p:ph type="title"/>
          </p:nvPr>
        </p:nvSpPr>
        <p:spPr/>
        <p:txBody>
          <a:bodyPr/>
          <a:lstStyle/>
          <a:p>
            <a:r>
              <a:rPr lang="en-US" dirty="0"/>
              <a:t>Answer: !((A || !B) &amp;&amp; C)</a:t>
            </a:r>
          </a:p>
        </p:txBody>
      </p:sp>
      <p:sp>
        <p:nvSpPr>
          <p:cNvPr id="49158" name="Content Placeholder 2">
            <a:extLst>
              <a:ext uri="{FF2B5EF4-FFF2-40B4-BE49-F238E27FC236}">
                <a16:creationId xmlns:a16="http://schemas.microsoft.com/office/drawing/2014/main" id="{A48DDE47-6E28-41C7-A89E-1D622D5976BE}"/>
              </a:ext>
            </a:extLst>
          </p:cNvPr>
          <p:cNvSpPr>
            <a:spLocks/>
          </p:cNvSpPr>
          <p:nvPr/>
        </p:nvSpPr>
        <p:spPr bwMode="auto">
          <a:xfrm>
            <a:off x="1981200" y="2865449"/>
            <a:ext cx="8229600"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spcBef>
                <a:spcPct val="20000"/>
              </a:spcBef>
              <a:buClr>
                <a:schemeClr val="tx2"/>
              </a:buClr>
              <a:buSzPct val="70000"/>
            </a:pPr>
            <a:endParaRPr lang="en-US" altLang="en-US" sz="3000">
              <a:solidFill>
                <a:schemeClr val="accent2"/>
              </a:solidFill>
            </a:endParaRPr>
          </a:p>
          <a:p>
            <a:pPr eaLnBrk="1" hangingPunct="1">
              <a:spcBef>
                <a:spcPct val="20000"/>
              </a:spcBef>
              <a:buClr>
                <a:schemeClr val="tx2"/>
              </a:buClr>
              <a:buSzPct val="70000"/>
              <a:buFont typeface="Wingdings" panose="05000000000000000000" pitchFamily="2" charset="2"/>
              <a:buChar char="l"/>
            </a:pPr>
            <a:endParaRPr lang="en-US" altLang="en-US" sz="3000"/>
          </a:p>
        </p:txBody>
      </p:sp>
      <p:pic>
        <p:nvPicPr>
          <p:cNvPr id="49159" name="Picture 8">
            <a:extLst>
              <a:ext uri="{FF2B5EF4-FFF2-40B4-BE49-F238E27FC236}">
                <a16:creationId xmlns:a16="http://schemas.microsoft.com/office/drawing/2014/main" id="{60449090-A5FA-4BDC-BECD-F85D12B483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5775" y="2506375"/>
            <a:ext cx="6023498" cy="2692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456D9FB5-E4AA-45C0-90EF-6A61302C172E}"/>
              </a:ext>
            </a:extLst>
          </p:cNvPr>
          <p:cNvSpPr>
            <a:spLocks noGrp="1"/>
          </p:cNvSpPr>
          <p:nvPr>
            <p:ph type="title"/>
          </p:nvPr>
        </p:nvSpPr>
        <p:spPr/>
        <p:txBody>
          <a:bodyPr/>
          <a:lstStyle/>
          <a:p>
            <a:r>
              <a:rPr lang="en-US"/>
              <a:t>Create the Boolean expression for this schematic</a:t>
            </a:r>
          </a:p>
        </p:txBody>
      </p:sp>
      <p:pic>
        <p:nvPicPr>
          <p:cNvPr id="51206" name="Picture 8">
            <a:extLst>
              <a:ext uri="{FF2B5EF4-FFF2-40B4-BE49-F238E27FC236}">
                <a16:creationId xmlns:a16="http://schemas.microsoft.com/office/drawing/2014/main" id="{3A8C70C6-C58A-4D26-BE55-18854E8FF5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5994" y="2466907"/>
            <a:ext cx="5669594" cy="2617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85CA08F8-84E5-4630-A012-87B2827D8820}"/>
              </a:ext>
            </a:extLst>
          </p:cNvPr>
          <p:cNvSpPr>
            <a:spLocks noGrp="1"/>
          </p:cNvSpPr>
          <p:nvPr>
            <p:ph type="title"/>
          </p:nvPr>
        </p:nvSpPr>
        <p:spPr/>
        <p:txBody>
          <a:bodyPr/>
          <a:lstStyle/>
          <a:p>
            <a:r>
              <a:rPr lang="en-US" dirty="0"/>
              <a:t>Answer: !(A || B) &amp;&amp; (!A || !B)</a:t>
            </a:r>
          </a:p>
        </p:txBody>
      </p:sp>
      <p:pic>
        <p:nvPicPr>
          <p:cNvPr id="53254" name="Picture 7">
            <a:extLst>
              <a:ext uri="{FF2B5EF4-FFF2-40B4-BE49-F238E27FC236}">
                <a16:creationId xmlns:a16="http://schemas.microsoft.com/office/drawing/2014/main" id="{4D8E90CA-428B-43AB-A5A2-4FE53530B5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8561" y="2348497"/>
            <a:ext cx="5878331" cy="2690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D6089926-4155-48E4-9E77-0E786C70AEDF}"/>
              </a:ext>
            </a:extLst>
          </p:cNvPr>
          <p:cNvSpPr>
            <a:spLocks noGrp="1"/>
          </p:cNvSpPr>
          <p:nvPr>
            <p:ph type="title"/>
          </p:nvPr>
        </p:nvSpPr>
        <p:spPr/>
        <p:txBody>
          <a:bodyPr/>
          <a:lstStyle/>
          <a:p>
            <a:r>
              <a:rPr lang="en-US"/>
              <a:t>Use What You’ve Learned</a:t>
            </a:r>
          </a:p>
        </p:txBody>
      </p:sp>
      <p:sp>
        <p:nvSpPr>
          <p:cNvPr id="55299" name="Content Placeholder 2">
            <a:extLst>
              <a:ext uri="{FF2B5EF4-FFF2-40B4-BE49-F238E27FC236}">
                <a16:creationId xmlns:a16="http://schemas.microsoft.com/office/drawing/2014/main" id="{758936D5-06F5-4CD8-960A-522498D668FA}"/>
              </a:ext>
            </a:extLst>
          </p:cNvPr>
          <p:cNvSpPr>
            <a:spLocks noGrp="1" noChangeArrowheads="1"/>
          </p:cNvSpPr>
          <p:nvPr>
            <p:ph sz="half" idx="1"/>
          </p:nvPr>
        </p:nvSpPr>
        <p:spPr/>
        <p:txBody>
          <a:bodyPr/>
          <a:lstStyle/>
          <a:p>
            <a:pPr lvl="1"/>
            <a:r>
              <a:rPr lang="en-US" altLang="en-US" dirty="0"/>
              <a:t>Complete the exercise “Gates to Boolean Expressions”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C5897841-1CD6-4463-93AF-22D9651D67A8}"/>
              </a:ext>
            </a:extLst>
          </p:cNvPr>
          <p:cNvSpPr>
            <a:spLocks noGrp="1"/>
          </p:cNvSpPr>
          <p:nvPr>
            <p:ph type="title"/>
          </p:nvPr>
        </p:nvSpPr>
        <p:spPr/>
        <p:txBody>
          <a:bodyPr/>
          <a:lstStyle/>
          <a:p>
            <a:r>
              <a:rPr lang="en-US"/>
              <a:t>How is Boolean Logic applied in the real world?</a:t>
            </a:r>
          </a:p>
        </p:txBody>
      </p:sp>
      <p:sp>
        <p:nvSpPr>
          <p:cNvPr id="16389" name="Rectangle 7">
            <a:extLst>
              <a:ext uri="{FF2B5EF4-FFF2-40B4-BE49-F238E27FC236}">
                <a16:creationId xmlns:a16="http://schemas.microsoft.com/office/drawing/2014/main" id="{C1CDDC4A-66A2-4565-86D2-9546A7235701}"/>
              </a:ext>
            </a:extLst>
          </p:cNvPr>
          <p:cNvSpPr>
            <a:spLocks noGrp="1" noChangeArrowheads="1"/>
          </p:cNvSpPr>
          <p:nvPr>
            <p:ph sz="half" idx="1"/>
          </p:nvPr>
        </p:nvSpPr>
        <p:spPr/>
        <p:txBody>
          <a:bodyPr/>
          <a:lstStyle/>
          <a:p>
            <a:pPr lvl="1"/>
            <a:r>
              <a:rPr lang="en-US" altLang="en-US" dirty="0"/>
              <a:t>Digital circuitry for electronics such as computers, phones and gaming devices all use Boolean logic in the form of tiny transistors that are arranged in groups to act like Boolean operators (AND, OR, NOT). These transistor groups are known as ‘gates.’ These gates provide decision-making, based on different input.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9869F62E-9582-439A-9A58-55A9E91A3826}"/>
              </a:ext>
            </a:extLst>
          </p:cNvPr>
          <p:cNvSpPr>
            <a:spLocks noGrp="1"/>
          </p:cNvSpPr>
          <p:nvPr>
            <p:ph type="title"/>
          </p:nvPr>
        </p:nvSpPr>
        <p:spPr/>
        <p:txBody>
          <a:bodyPr/>
          <a:lstStyle/>
          <a:p>
            <a:r>
              <a:rPr lang="en-US" dirty="0"/>
              <a:t>Engineers Use Schematics</a:t>
            </a:r>
          </a:p>
        </p:txBody>
      </p:sp>
      <p:sp>
        <p:nvSpPr>
          <p:cNvPr id="18435" name="Content Placeholder 2">
            <a:extLst>
              <a:ext uri="{FF2B5EF4-FFF2-40B4-BE49-F238E27FC236}">
                <a16:creationId xmlns:a16="http://schemas.microsoft.com/office/drawing/2014/main" id="{CF61E980-3AE4-4FB7-82EF-07ABAD5E6B48}"/>
              </a:ext>
            </a:extLst>
          </p:cNvPr>
          <p:cNvSpPr>
            <a:spLocks noGrp="1" noChangeArrowheads="1"/>
          </p:cNvSpPr>
          <p:nvPr>
            <p:ph sz="half" idx="1"/>
          </p:nvPr>
        </p:nvSpPr>
        <p:spPr/>
        <p:txBody>
          <a:bodyPr/>
          <a:lstStyle/>
          <a:p>
            <a:pPr lvl="1"/>
            <a:r>
              <a:rPr lang="en-US" altLang="en-US" dirty="0"/>
              <a:t>Even though the actual transistors are microscopic, they are represented using symbols on a schematic while the circuitry is being designed. </a:t>
            </a:r>
          </a:p>
          <a:p>
            <a:pPr lvl="1"/>
            <a:r>
              <a:rPr lang="en-US" altLang="en-US" dirty="0"/>
              <a:t>Gates are arranged to create specific outcomes, depending on the input. Engineers use software to simulate the output before the circuits are actually built.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EEC35110-84FD-4E6B-8845-A13FAFE33DAD}"/>
              </a:ext>
            </a:extLst>
          </p:cNvPr>
          <p:cNvSpPr>
            <a:spLocks noGrp="1"/>
          </p:cNvSpPr>
          <p:nvPr>
            <p:ph type="title"/>
          </p:nvPr>
        </p:nvSpPr>
        <p:spPr/>
        <p:txBody>
          <a:bodyPr/>
          <a:lstStyle/>
          <a:p>
            <a:r>
              <a:rPr lang="en-US"/>
              <a:t>AND Gates</a:t>
            </a:r>
          </a:p>
        </p:txBody>
      </p:sp>
      <p:sp>
        <p:nvSpPr>
          <p:cNvPr id="37891" name="Content Placeholder 2">
            <a:extLst>
              <a:ext uri="{FF2B5EF4-FFF2-40B4-BE49-F238E27FC236}">
                <a16:creationId xmlns:a16="http://schemas.microsoft.com/office/drawing/2014/main" id="{49C89498-5244-4CE5-A9D5-39D337E6FDB9}"/>
              </a:ext>
            </a:extLst>
          </p:cNvPr>
          <p:cNvSpPr>
            <a:spLocks noGrp="1"/>
          </p:cNvSpPr>
          <p:nvPr>
            <p:ph sz="half" idx="1"/>
          </p:nvPr>
        </p:nvSpPr>
        <p:spPr/>
        <p:txBody>
          <a:bodyPr/>
          <a:lstStyle/>
          <a:p>
            <a:pPr lvl="1"/>
            <a:r>
              <a:rPr lang="en-US" dirty="0"/>
              <a:t>A basic AND gate has 2 inputs and one output. In the world of micro-electronics, there are no such thing as True and False conditions, there are only high (5 volts) and low voltage (0 volts).</a:t>
            </a:r>
          </a:p>
          <a:p>
            <a:endParaRPr lang="en-US" dirty="0"/>
          </a:p>
        </p:txBody>
      </p:sp>
      <p:pic>
        <p:nvPicPr>
          <p:cNvPr id="20486" name="Picture 8">
            <a:extLst>
              <a:ext uri="{FF2B5EF4-FFF2-40B4-BE49-F238E27FC236}">
                <a16:creationId xmlns:a16="http://schemas.microsoft.com/office/drawing/2014/main" id="{166A0CE6-65B2-4595-9748-4633BC81AE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3740" y="3337450"/>
            <a:ext cx="3162300" cy="198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30ED85BD-0E4B-434C-9067-75449D322FC6}"/>
              </a:ext>
            </a:extLst>
          </p:cNvPr>
          <p:cNvSpPr>
            <a:spLocks noGrp="1"/>
          </p:cNvSpPr>
          <p:nvPr>
            <p:ph type="title"/>
          </p:nvPr>
        </p:nvSpPr>
        <p:spPr/>
        <p:txBody>
          <a:bodyPr/>
          <a:lstStyle/>
          <a:p>
            <a:r>
              <a:rPr lang="en-US"/>
              <a:t>How does the AND gate work?</a:t>
            </a:r>
          </a:p>
        </p:txBody>
      </p:sp>
      <p:sp>
        <p:nvSpPr>
          <p:cNvPr id="22531" name="Content Placeholder 2">
            <a:extLst>
              <a:ext uri="{FF2B5EF4-FFF2-40B4-BE49-F238E27FC236}">
                <a16:creationId xmlns:a16="http://schemas.microsoft.com/office/drawing/2014/main" id="{A9B82A63-1693-46E4-BA58-A7D84A611BE6}"/>
              </a:ext>
            </a:extLst>
          </p:cNvPr>
          <p:cNvSpPr>
            <a:spLocks noGrp="1" noChangeArrowheads="1"/>
          </p:cNvSpPr>
          <p:nvPr>
            <p:ph sz="half" idx="1"/>
          </p:nvPr>
        </p:nvSpPr>
        <p:spPr/>
        <p:txBody>
          <a:bodyPr/>
          <a:lstStyle/>
          <a:p>
            <a:pPr lvl="1"/>
            <a:r>
              <a:rPr lang="en-US" altLang="en-US" dirty="0"/>
              <a:t>If the A input is 5 volts (True) and the B input is also 5 volts, the output will be 5 volts (True).</a:t>
            </a:r>
          </a:p>
          <a:p>
            <a:pPr lvl="1"/>
            <a:r>
              <a:rPr lang="en-US" altLang="en-US" dirty="0"/>
              <a:t>If either of the inputs is 0 volts, the output will be 0 volts (False).</a:t>
            </a:r>
          </a:p>
          <a:p>
            <a:endParaRPr lang="en-US" altLang="en-US" dirty="0"/>
          </a:p>
        </p:txBody>
      </p:sp>
      <p:pic>
        <p:nvPicPr>
          <p:cNvPr id="22535" name="Picture 8">
            <a:extLst>
              <a:ext uri="{FF2B5EF4-FFF2-40B4-BE49-F238E27FC236}">
                <a16:creationId xmlns:a16="http://schemas.microsoft.com/office/drawing/2014/main" id="{D3136468-C6B0-4FEB-9CE7-D7420D3B47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7578" y="3530058"/>
            <a:ext cx="4680955" cy="1882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5A84F641-F280-4E98-819A-3D414B7904AF}"/>
              </a:ext>
            </a:extLst>
          </p:cNvPr>
          <p:cNvSpPr>
            <a:spLocks noGrp="1"/>
          </p:cNvSpPr>
          <p:nvPr>
            <p:ph type="title"/>
          </p:nvPr>
        </p:nvSpPr>
        <p:spPr/>
        <p:txBody>
          <a:bodyPr/>
          <a:lstStyle/>
          <a:p>
            <a:r>
              <a:rPr lang="en-US"/>
              <a:t>OR Gates</a:t>
            </a:r>
          </a:p>
        </p:txBody>
      </p:sp>
      <p:sp>
        <p:nvSpPr>
          <p:cNvPr id="24579" name="Content Placeholder 2">
            <a:extLst>
              <a:ext uri="{FF2B5EF4-FFF2-40B4-BE49-F238E27FC236}">
                <a16:creationId xmlns:a16="http://schemas.microsoft.com/office/drawing/2014/main" id="{662F44FA-775C-4D37-BACE-EA944689D343}"/>
              </a:ext>
            </a:extLst>
          </p:cNvPr>
          <p:cNvSpPr>
            <a:spLocks noGrp="1" noChangeArrowheads="1"/>
          </p:cNvSpPr>
          <p:nvPr>
            <p:ph sz="half" idx="1"/>
          </p:nvPr>
        </p:nvSpPr>
        <p:spPr/>
        <p:txBody>
          <a:bodyPr/>
          <a:lstStyle/>
          <a:p>
            <a:pPr lvl="1"/>
            <a:r>
              <a:rPr lang="en-US" altLang="en-US" dirty="0"/>
              <a:t>The OR gate also has 2 inputs and one output, but the symbol is shaped differently. Notice the input end is curved in and the output end has a point.</a:t>
            </a:r>
          </a:p>
          <a:p>
            <a:endParaRPr lang="en-US" altLang="en-US" dirty="0"/>
          </a:p>
        </p:txBody>
      </p:sp>
      <p:pic>
        <p:nvPicPr>
          <p:cNvPr id="24583" name="Picture 8">
            <a:extLst>
              <a:ext uri="{FF2B5EF4-FFF2-40B4-BE49-F238E27FC236}">
                <a16:creationId xmlns:a16="http://schemas.microsoft.com/office/drawing/2014/main" id="{2F80E984-9E01-4983-AE92-0DB9C33181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5817" y="3249078"/>
            <a:ext cx="3691383" cy="218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74997F5A-5454-448E-B6D6-68895FF077E6}"/>
              </a:ext>
            </a:extLst>
          </p:cNvPr>
          <p:cNvSpPr>
            <a:spLocks noGrp="1"/>
          </p:cNvSpPr>
          <p:nvPr>
            <p:ph type="title"/>
          </p:nvPr>
        </p:nvSpPr>
        <p:spPr/>
        <p:txBody>
          <a:bodyPr/>
          <a:lstStyle/>
          <a:p>
            <a:r>
              <a:rPr lang="en-US"/>
              <a:t>How does the OR gate work?</a:t>
            </a:r>
          </a:p>
        </p:txBody>
      </p:sp>
      <p:sp>
        <p:nvSpPr>
          <p:cNvPr id="26627" name="Content Placeholder 2">
            <a:extLst>
              <a:ext uri="{FF2B5EF4-FFF2-40B4-BE49-F238E27FC236}">
                <a16:creationId xmlns:a16="http://schemas.microsoft.com/office/drawing/2014/main" id="{EECEB3A9-FC09-47D8-BF12-E934D2699C83}"/>
              </a:ext>
            </a:extLst>
          </p:cNvPr>
          <p:cNvSpPr>
            <a:spLocks noGrp="1" noChangeArrowheads="1"/>
          </p:cNvSpPr>
          <p:nvPr>
            <p:ph sz="half" idx="1"/>
          </p:nvPr>
        </p:nvSpPr>
        <p:spPr/>
        <p:txBody>
          <a:bodyPr/>
          <a:lstStyle/>
          <a:p>
            <a:pPr lvl="1"/>
            <a:r>
              <a:rPr lang="en-US" altLang="en-US" dirty="0"/>
              <a:t>If either input A or B has 5 volts (True), the output will be 5 volts (True). Only when both A and B are 0 volts will the output be 0 volts (False).</a:t>
            </a:r>
          </a:p>
          <a:p>
            <a:endParaRPr lang="en-US" altLang="en-US" dirty="0"/>
          </a:p>
        </p:txBody>
      </p:sp>
      <p:pic>
        <p:nvPicPr>
          <p:cNvPr id="26631" name="Picture 8">
            <a:extLst>
              <a:ext uri="{FF2B5EF4-FFF2-40B4-BE49-F238E27FC236}">
                <a16:creationId xmlns:a16="http://schemas.microsoft.com/office/drawing/2014/main" id="{E6A2E322-9463-4DD5-9D09-0C3928FEF3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4137" y="3336321"/>
            <a:ext cx="4223481" cy="1850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EFF1E175-3FA3-464F-A517-7B44558848D6}"/>
              </a:ext>
            </a:extLst>
          </p:cNvPr>
          <p:cNvSpPr>
            <a:spLocks noGrp="1"/>
          </p:cNvSpPr>
          <p:nvPr>
            <p:ph type="title"/>
          </p:nvPr>
        </p:nvSpPr>
        <p:spPr/>
        <p:txBody>
          <a:bodyPr/>
          <a:lstStyle/>
          <a:p>
            <a:r>
              <a:rPr lang="en-US"/>
              <a:t>The NOT gate (or inverter)</a:t>
            </a:r>
          </a:p>
        </p:txBody>
      </p:sp>
      <p:sp>
        <p:nvSpPr>
          <p:cNvPr id="28675" name="Content Placeholder 2">
            <a:extLst>
              <a:ext uri="{FF2B5EF4-FFF2-40B4-BE49-F238E27FC236}">
                <a16:creationId xmlns:a16="http://schemas.microsoft.com/office/drawing/2014/main" id="{0588D84F-DC99-4DE5-B969-EFFA9532F3D5}"/>
              </a:ext>
            </a:extLst>
          </p:cNvPr>
          <p:cNvSpPr>
            <a:spLocks noGrp="1" noChangeArrowheads="1"/>
          </p:cNvSpPr>
          <p:nvPr>
            <p:ph sz="half" idx="1"/>
          </p:nvPr>
        </p:nvSpPr>
        <p:spPr/>
        <p:txBody>
          <a:bodyPr/>
          <a:lstStyle/>
          <a:p>
            <a:pPr lvl="1"/>
            <a:r>
              <a:rPr lang="en-US" altLang="en-US" dirty="0"/>
              <a:t>The NOT gate looks like a triangle with a circle at the point. It has only one input and one output.</a:t>
            </a:r>
          </a:p>
        </p:txBody>
      </p:sp>
      <p:pic>
        <p:nvPicPr>
          <p:cNvPr id="28679" name="Picture 8">
            <a:extLst>
              <a:ext uri="{FF2B5EF4-FFF2-40B4-BE49-F238E27FC236}">
                <a16:creationId xmlns:a16="http://schemas.microsoft.com/office/drawing/2014/main" id="{A48AE15D-6F89-49DE-BCA0-CB3DE6D426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1397" y="3153748"/>
            <a:ext cx="3357460" cy="2063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1" ma:contentTypeDescription="Create a new document." ma:contentTypeScope="" ma:versionID="3260728671e633f113ffedab895acd2b">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118e6586c7b7a065353eb7d290f10c3b"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71B5C7F-2497-4FAB-9E2E-E6A7EB669C3E}">
  <ds:schemaRefs>
    <ds:schemaRef ds:uri="http://www.w3.org/XML/1998/namespace"/>
    <ds:schemaRef ds:uri="http://purl.org/dc/elements/1.1/"/>
    <ds:schemaRef ds:uri="http://purl.org/dc/dcmitype/"/>
    <ds:schemaRef ds:uri="http://schemas.microsoft.com/office/infopath/2007/PartnerControls"/>
    <ds:schemaRef ds:uri="http://schemas.microsoft.com/office/2006/metadata/properties"/>
    <ds:schemaRef ds:uri="http://schemas.microsoft.com/office/2006/documentManagement/types"/>
    <ds:schemaRef ds:uri="56ea17bb-c96d-4826-b465-01eec0dd23dd"/>
    <ds:schemaRef ds:uri="http://purl.org/dc/terms/"/>
    <ds:schemaRef ds:uri="http://schemas.openxmlformats.org/package/2006/metadata/core-properties"/>
    <ds:schemaRef ds:uri="05d88611-e516-4d1a-b12e-39107e78b3d0"/>
    <ds:schemaRef ds:uri="http://schemas.microsoft.com/sharepoint/v3"/>
  </ds:schemaRefs>
</ds:datastoreItem>
</file>

<file path=customXml/itemProps2.xml><?xml version="1.0" encoding="utf-8"?>
<ds:datastoreItem xmlns:ds="http://schemas.openxmlformats.org/officeDocument/2006/customXml" ds:itemID="{077C5653-F1B1-41E2-918D-E9E2724FB9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510B6C6-E837-483C-A857-03CE8FC2D0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38</TotalTime>
  <Words>768</Words>
  <Application>Microsoft Office PowerPoint</Application>
  <PresentationFormat>Widescreen</PresentationFormat>
  <Paragraphs>80</Paragraphs>
  <Slides>22</Slides>
  <Notes>20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22</vt:i4>
      </vt:variant>
    </vt:vector>
  </HeadingPairs>
  <TitlesOfParts>
    <vt:vector size="31" baseType="lpstr">
      <vt:lpstr>Calibri</vt:lpstr>
      <vt:lpstr>Arial</vt:lpstr>
      <vt:lpstr>Open Sans</vt:lpstr>
      <vt:lpstr>Open Sans SemiBold</vt:lpstr>
      <vt:lpstr>.AppleSystemUIFont</vt:lpstr>
      <vt:lpstr>Wingdings</vt:lpstr>
      <vt:lpstr>Times New Roman</vt:lpstr>
      <vt:lpstr>2_Office Theme</vt:lpstr>
      <vt:lpstr>3_Office Theme</vt:lpstr>
      <vt:lpstr>PowerPoint Presentation</vt:lpstr>
      <vt:lpstr>PowerPoint Presentation</vt:lpstr>
      <vt:lpstr>How is Boolean Logic applied in the real world?</vt:lpstr>
      <vt:lpstr>Engineers Use Schematics</vt:lpstr>
      <vt:lpstr>AND Gates</vt:lpstr>
      <vt:lpstr>How does the AND gate work?</vt:lpstr>
      <vt:lpstr>OR Gates</vt:lpstr>
      <vt:lpstr>How does the OR gate work?</vt:lpstr>
      <vt:lpstr>The NOT gate (or inverter)</vt:lpstr>
      <vt:lpstr>How does the NOT gate work?</vt:lpstr>
      <vt:lpstr>There are symbol short- cuts</vt:lpstr>
      <vt:lpstr>Interpreting the schematic</vt:lpstr>
      <vt:lpstr>More Symbols</vt:lpstr>
      <vt:lpstr>There are more symbols</vt:lpstr>
      <vt:lpstr>Gate schematics can be evaluated as Boolean expressions</vt:lpstr>
      <vt:lpstr>Create the Boolean expression for this schematic</vt:lpstr>
      <vt:lpstr>Answer: (A &amp;&amp; B) || A</vt:lpstr>
      <vt:lpstr>Create the Boolean expression for this schematic</vt:lpstr>
      <vt:lpstr>Answer: !((A || !B) &amp;&amp; C)</vt:lpstr>
      <vt:lpstr>Create the Boolean expression for this schematic</vt:lpstr>
      <vt:lpstr>Answer: !(A || B) &amp;&amp; (!A || !B)</vt:lpstr>
      <vt:lpstr>Use What You’ve Learned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Rajit Podder</cp:lastModifiedBy>
  <cp:revision>8</cp:revision>
  <cp:lastPrinted>2017-07-07T16:17:37Z</cp:lastPrinted>
  <dcterms:created xsi:type="dcterms:W3CDTF">2017-07-11T23:58:30Z</dcterms:created>
  <dcterms:modified xsi:type="dcterms:W3CDTF">2017-07-27T17:17:37Z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