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39"/>
  </p:notesMasterIdLst>
  <p:sldIdLst>
    <p:sldId id="321" r:id="rId7"/>
    <p:sldId id="355"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49" r:id="rId33"/>
    <p:sldId id="350" r:id="rId34"/>
    <p:sldId id="351" r:id="rId35"/>
    <p:sldId id="352" r:id="rId36"/>
    <p:sldId id="353" r:id="rId37"/>
    <p:sldId id="354" r:id="rId3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0" Type="http://schemas.openxmlformats.org/officeDocument/2006/relationships/slide" Target="slides/slide14.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74DC94-24EC-4AB5-B04A-F09335603A42}"/>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81F69EB5-2C34-4F71-A398-891F19D7EBD0}"/>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645A2A5E-72A3-4F44-9154-1A06C2E0F2C5}" type="datetimeFigureOut">
              <a:rPr lang="en-US"/>
              <a:pPr>
                <a:defRPr/>
              </a:pPr>
              <a:t>7/25/2017</a:t>
            </a:fld>
            <a:endParaRPr lang="en-US"/>
          </a:p>
        </p:txBody>
      </p:sp>
      <p:sp>
        <p:nvSpPr>
          <p:cNvPr id="4" name="Slide Image Placeholder 3">
            <a:extLst>
              <a:ext uri="{FF2B5EF4-FFF2-40B4-BE49-F238E27FC236}">
                <a16:creationId xmlns:a16="http://schemas.microsoft.com/office/drawing/2014/main" id="{D7032EB7-0EE8-44D6-8F6C-CC24377F615C}"/>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3C766F5C-7425-4044-ADE7-152225AA1914}"/>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935108B-0DB2-47A7-963E-69EF77E4B5A3}"/>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3A3666E1-F435-469C-8924-442841EB8EBB}"/>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0819F5FB-04CD-456D-9BF4-4F0F9CEB45F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11ECC976-1891-4781-B432-5DF2461E4BE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AFA55F0-0C3A-450C-9E59-03E69D5130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Footer Placeholder 3">
            <a:extLst>
              <a:ext uri="{FF2B5EF4-FFF2-40B4-BE49-F238E27FC236}">
                <a16:creationId xmlns:a16="http://schemas.microsoft.com/office/drawing/2014/main" id="{8B3DE155-7506-4FA0-8ADC-4E0358D5C00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7413" name="Slide Number Placeholder 4">
            <a:extLst>
              <a:ext uri="{FF2B5EF4-FFF2-40B4-BE49-F238E27FC236}">
                <a16:creationId xmlns:a16="http://schemas.microsoft.com/office/drawing/2014/main" id="{BE127EA9-3F24-4778-99CC-8E1D3A1117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F21C4FD7-86A2-4416-BC7B-EE497BFC5304}" type="slidenum">
              <a:rPr lang="en-US" altLang="en-US">
                <a:latin typeface="Times New Roman" panose="02020603050405020304" pitchFamily="18" charset="0"/>
              </a:rPr>
              <a:pPr eaLnBrk="0" fontAlgn="base" hangingPunct="0">
                <a:spcBef>
                  <a:spcPct val="0"/>
                </a:spcBef>
                <a:spcAft>
                  <a:spcPct val="0"/>
                </a:spcAft>
              </a:pPr>
              <a:t>3</a:t>
            </a:fld>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6A29BA14-DCA4-479C-B2BF-9971F4896DE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1F95359-D076-4034-8485-6E57716DE5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5844" name="Footer Placeholder 3">
            <a:extLst>
              <a:ext uri="{FF2B5EF4-FFF2-40B4-BE49-F238E27FC236}">
                <a16:creationId xmlns:a16="http://schemas.microsoft.com/office/drawing/2014/main" id="{7D2C2DCC-2E55-46DF-938D-084B4C8FB10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5845" name="Slide Number Placeholder 4">
            <a:extLst>
              <a:ext uri="{FF2B5EF4-FFF2-40B4-BE49-F238E27FC236}">
                <a16:creationId xmlns:a16="http://schemas.microsoft.com/office/drawing/2014/main" id="{E1EA23D8-C8A5-46C0-9B3A-DC6546D05D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60D27CF5-BC32-4584-A517-6371F9F86CFE}" type="slidenum">
              <a:rPr lang="en-US" altLang="en-US">
                <a:latin typeface="Times New Roman" panose="02020603050405020304" pitchFamily="18" charset="0"/>
              </a:rPr>
              <a:pPr eaLnBrk="0" fontAlgn="base" hangingPunct="0">
                <a:spcBef>
                  <a:spcPct val="0"/>
                </a:spcBef>
                <a:spcAft>
                  <a:spcPct val="0"/>
                </a:spcAft>
              </a:pPr>
              <a:t>12</a:t>
            </a:fld>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B6C45E6F-5A9C-42BC-8869-ED9CE744352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31660FCD-A78F-4E18-B593-C5DB86BC71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7892" name="Footer Placeholder 3">
            <a:extLst>
              <a:ext uri="{FF2B5EF4-FFF2-40B4-BE49-F238E27FC236}">
                <a16:creationId xmlns:a16="http://schemas.microsoft.com/office/drawing/2014/main" id="{EE97AB40-64CE-4577-9498-CCE054A9CA5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7893" name="Slide Number Placeholder 4">
            <a:extLst>
              <a:ext uri="{FF2B5EF4-FFF2-40B4-BE49-F238E27FC236}">
                <a16:creationId xmlns:a16="http://schemas.microsoft.com/office/drawing/2014/main" id="{179DA51E-3154-4194-9F97-FB5DB7DAD5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B548A8C-5340-43D1-9356-DF2176A0BF5F}" type="slidenum">
              <a:rPr lang="en-US" altLang="en-US">
                <a:latin typeface="Times New Roman" panose="02020603050405020304" pitchFamily="18" charset="0"/>
              </a:rPr>
              <a:pPr eaLnBrk="0" fontAlgn="base" hangingPunct="0">
                <a:spcBef>
                  <a:spcPct val="0"/>
                </a:spcBef>
                <a:spcAft>
                  <a:spcPct val="0"/>
                </a:spcAft>
              </a:pPr>
              <a:t>13</a:t>
            </a:fld>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920AB6E1-25BD-41C0-BEDA-FF708A17301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D76E42A2-B381-48C8-A68B-33793F731F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9940" name="Footer Placeholder 3">
            <a:extLst>
              <a:ext uri="{FF2B5EF4-FFF2-40B4-BE49-F238E27FC236}">
                <a16:creationId xmlns:a16="http://schemas.microsoft.com/office/drawing/2014/main" id="{F05F0329-7DF5-4042-BD97-4EBE9A3C679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9941" name="Slide Number Placeholder 4">
            <a:extLst>
              <a:ext uri="{FF2B5EF4-FFF2-40B4-BE49-F238E27FC236}">
                <a16:creationId xmlns:a16="http://schemas.microsoft.com/office/drawing/2014/main" id="{39207FBF-F3F2-480B-9693-C6EAA8C033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F6F21BC5-5014-428D-8662-880F87138EC7}" type="slidenum">
              <a:rPr lang="en-US" altLang="en-US">
                <a:latin typeface="Times New Roman" panose="02020603050405020304" pitchFamily="18" charset="0"/>
              </a:rPr>
              <a:pPr eaLnBrk="0" fontAlgn="base" hangingPunct="0">
                <a:spcBef>
                  <a:spcPct val="0"/>
                </a:spcBef>
                <a:spcAft>
                  <a:spcPct val="0"/>
                </a:spcAft>
              </a:pPr>
              <a:t>14</a:t>
            </a:fld>
            <a:endParaRPr lang="en-US" altLang="en-US">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03BA2432-1A16-471A-95A4-20C98D9DD66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FE59A286-0734-435A-AD69-F65ADF5767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1988" name="Footer Placeholder 3">
            <a:extLst>
              <a:ext uri="{FF2B5EF4-FFF2-40B4-BE49-F238E27FC236}">
                <a16:creationId xmlns:a16="http://schemas.microsoft.com/office/drawing/2014/main" id="{089F5491-C08E-4B36-AD0D-E1E0DB67F32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1989" name="Slide Number Placeholder 4">
            <a:extLst>
              <a:ext uri="{FF2B5EF4-FFF2-40B4-BE49-F238E27FC236}">
                <a16:creationId xmlns:a16="http://schemas.microsoft.com/office/drawing/2014/main" id="{08732C22-A0F1-4B9F-88AD-8F07AB7E9F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C112002-2381-4118-B3AD-020B5B0431A4}" type="slidenum">
              <a:rPr lang="en-US" altLang="en-US">
                <a:latin typeface="Times New Roman" panose="02020603050405020304" pitchFamily="18" charset="0"/>
              </a:rPr>
              <a:pPr eaLnBrk="0" fontAlgn="base" hangingPunct="0">
                <a:spcBef>
                  <a:spcPct val="0"/>
                </a:spcBef>
                <a:spcAft>
                  <a:spcPct val="0"/>
                </a:spcAft>
              </a:pPr>
              <a:t>15</a:t>
            </a:fld>
            <a:endParaRPr lang="en-US" altLang="en-US">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5652B451-033D-493F-9378-662DE206DC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4245FC6A-9ED5-4D63-A221-059BB6EA85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4036" name="Footer Placeholder 3">
            <a:extLst>
              <a:ext uri="{FF2B5EF4-FFF2-40B4-BE49-F238E27FC236}">
                <a16:creationId xmlns:a16="http://schemas.microsoft.com/office/drawing/2014/main" id="{C5B4C81E-473F-4734-945D-3E1904635F9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4037" name="Slide Number Placeholder 4">
            <a:extLst>
              <a:ext uri="{FF2B5EF4-FFF2-40B4-BE49-F238E27FC236}">
                <a16:creationId xmlns:a16="http://schemas.microsoft.com/office/drawing/2014/main" id="{4F000F9C-E07D-400D-BA2D-77F38D4EF9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FB2A07B1-7F32-4F92-89A9-101EF88D7B8C}" type="slidenum">
              <a:rPr lang="en-US" altLang="en-US">
                <a:latin typeface="Times New Roman" panose="02020603050405020304" pitchFamily="18" charset="0"/>
              </a:rPr>
              <a:pPr eaLnBrk="0" fontAlgn="base" hangingPunct="0">
                <a:spcBef>
                  <a:spcPct val="0"/>
                </a:spcBef>
                <a:spcAft>
                  <a:spcPct val="0"/>
                </a:spcAft>
              </a:pPr>
              <a:t>16</a:t>
            </a:fld>
            <a:endParaRPr lang="en-US" altLang="en-US">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874FF5D9-9462-4393-AD81-EC28E018EA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B561B7A8-1A8F-4522-8352-D85099B6B7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6084" name="Footer Placeholder 3">
            <a:extLst>
              <a:ext uri="{FF2B5EF4-FFF2-40B4-BE49-F238E27FC236}">
                <a16:creationId xmlns:a16="http://schemas.microsoft.com/office/drawing/2014/main" id="{1ED2ABCD-9CB9-4020-A14E-4D854A84380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6085" name="Slide Number Placeholder 4">
            <a:extLst>
              <a:ext uri="{FF2B5EF4-FFF2-40B4-BE49-F238E27FC236}">
                <a16:creationId xmlns:a16="http://schemas.microsoft.com/office/drawing/2014/main" id="{D28C2D4A-D395-4DFA-8ECA-8F9E676BEC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0065C45-70EF-4B34-934F-3F1750FF9E47}" type="slidenum">
              <a:rPr lang="en-US" altLang="en-US">
                <a:latin typeface="Times New Roman" panose="02020603050405020304" pitchFamily="18" charset="0"/>
              </a:rPr>
              <a:pPr eaLnBrk="0" fontAlgn="base" hangingPunct="0">
                <a:spcBef>
                  <a:spcPct val="0"/>
                </a:spcBef>
                <a:spcAft>
                  <a:spcPct val="0"/>
                </a:spcAft>
              </a:pPr>
              <a:t>17</a:t>
            </a:fld>
            <a:endParaRPr lang="en-US" altLang="en-US">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C9943F9C-9DCC-4804-B57D-7C634DF32BB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D5AC3696-E664-4D08-AC99-D5CCDABC76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8132" name="Footer Placeholder 3">
            <a:extLst>
              <a:ext uri="{FF2B5EF4-FFF2-40B4-BE49-F238E27FC236}">
                <a16:creationId xmlns:a16="http://schemas.microsoft.com/office/drawing/2014/main" id="{9FA89370-F066-4CC1-8638-FB8681188C7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8133" name="Slide Number Placeholder 4">
            <a:extLst>
              <a:ext uri="{FF2B5EF4-FFF2-40B4-BE49-F238E27FC236}">
                <a16:creationId xmlns:a16="http://schemas.microsoft.com/office/drawing/2014/main" id="{D0A9E04A-67FB-4144-8676-B719BBAF27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ACFBBAC-C978-4A35-824F-4D038B9C72C3}" type="slidenum">
              <a:rPr lang="en-US" altLang="en-US">
                <a:latin typeface="Times New Roman" panose="02020603050405020304" pitchFamily="18" charset="0"/>
              </a:rPr>
              <a:pPr eaLnBrk="0" fontAlgn="base" hangingPunct="0">
                <a:spcBef>
                  <a:spcPct val="0"/>
                </a:spcBef>
                <a:spcAft>
                  <a:spcPct val="0"/>
                </a:spcAft>
              </a:pPr>
              <a:t>18</a:t>
            </a:fld>
            <a:endParaRPr lang="en-US" altLang="en-US">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0CBF9397-E17A-4DE8-978A-543D6642EF8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928F230B-A116-4F30-BB42-378EC6406B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0180" name="Footer Placeholder 3">
            <a:extLst>
              <a:ext uri="{FF2B5EF4-FFF2-40B4-BE49-F238E27FC236}">
                <a16:creationId xmlns:a16="http://schemas.microsoft.com/office/drawing/2014/main" id="{A02BC217-3C34-48C5-8A78-2BF0919B3F2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0181" name="Slide Number Placeholder 4">
            <a:extLst>
              <a:ext uri="{FF2B5EF4-FFF2-40B4-BE49-F238E27FC236}">
                <a16:creationId xmlns:a16="http://schemas.microsoft.com/office/drawing/2014/main" id="{2C93BC84-7270-4AC9-B2FE-8699C44261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E0EA85D-3DC6-4313-A473-C5F78D676C97}" type="slidenum">
              <a:rPr lang="en-US" altLang="en-US">
                <a:latin typeface="Times New Roman" panose="02020603050405020304" pitchFamily="18" charset="0"/>
              </a:rPr>
              <a:pPr eaLnBrk="0" fontAlgn="base" hangingPunct="0">
                <a:spcBef>
                  <a:spcPct val="0"/>
                </a:spcBef>
                <a:spcAft>
                  <a:spcPct val="0"/>
                </a:spcAft>
              </a:pPr>
              <a:t>19</a:t>
            </a:fld>
            <a:endParaRPr lang="en-US" altLang="en-US">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86E8D486-5CAF-4F8C-97A3-C1923EAB416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B5AE5380-40D2-41CE-BD79-3BA7CA7683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2228" name="Footer Placeholder 3">
            <a:extLst>
              <a:ext uri="{FF2B5EF4-FFF2-40B4-BE49-F238E27FC236}">
                <a16:creationId xmlns:a16="http://schemas.microsoft.com/office/drawing/2014/main" id="{1A659147-093F-44BD-A19A-529742CE908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2229" name="Slide Number Placeholder 4">
            <a:extLst>
              <a:ext uri="{FF2B5EF4-FFF2-40B4-BE49-F238E27FC236}">
                <a16:creationId xmlns:a16="http://schemas.microsoft.com/office/drawing/2014/main" id="{B1F0450F-D855-414E-BBA3-6EB7430A7C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4C07F8E-14C3-4D4C-9A2C-471BAF60682B}" type="slidenum">
              <a:rPr lang="en-US" altLang="en-US">
                <a:latin typeface="Times New Roman" panose="02020603050405020304" pitchFamily="18" charset="0"/>
              </a:rPr>
              <a:pPr eaLnBrk="0" fontAlgn="base" hangingPunct="0">
                <a:spcBef>
                  <a:spcPct val="0"/>
                </a:spcBef>
                <a:spcAft>
                  <a:spcPct val="0"/>
                </a:spcAft>
              </a:pPr>
              <a:t>20</a:t>
            </a:fld>
            <a:endParaRPr lang="en-US" altLang="en-US">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17D4F1FD-3468-48E8-829C-6D3AD9409BE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3F35F12-6A1B-41AA-B28F-C25A845BCA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4276" name="Footer Placeholder 3">
            <a:extLst>
              <a:ext uri="{FF2B5EF4-FFF2-40B4-BE49-F238E27FC236}">
                <a16:creationId xmlns:a16="http://schemas.microsoft.com/office/drawing/2014/main" id="{BB75D317-7A0E-4F05-8A63-7221AD2E38A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4277" name="Slide Number Placeholder 4">
            <a:extLst>
              <a:ext uri="{FF2B5EF4-FFF2-40B4-BE49-F238E27FC236}">
                <a16:creationId xmlns:a16="http://schemas.microsoft.com/office/drawing/2014/main" id="{00AE4621-6C6E-4B2F-8DC4-16B7D63F4B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4D618DA-C64B-4A1C-9140-C27D828F1E18}" type="slidenum">
              <a:rPr lang="en-US" altLang="en-US">
                <a:latin typeface="Times New Roman" panose="02020603050405020304" pitchFamily="18" charset="0"/>
              </a:rPr>
              <a:pPr eaLnBrk="0" fontAlgn="base" hangingPunct="0">
                <a:spcBef>
                  <a:spcPct val="0"/>
                </a:spcBef>
                <a:spcAft>
                  <a:spcPct val="0"/>
                </a:spcAft>
              </a:pPr>
              <a:t>21</a:t>
            </a:fld>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1D9DC6B3-8B0C-492B-A6F3-6B46D8392FE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A75D464-6515-4E12-9207-C0DF98AA87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9460" name="Footer Placeholder 3">
            <a:extLst>
              <a:ext uri="{FF2B5EF4-FFF2-40B4-BE49-F238E27FC236}">
                <a16:creationId xmlns:a16="http://schemas.microsoft.com/office/drawing/2014/main" id="{D0D6D793-552D-45B9-9E66-B539C4D9EB8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9461" name="Slide Number Placeholder 4">
            <a:extLst>
              <a:ext uri="{FF2B5EF4-FFF2-40B4-BE49-F238E27FC236}">
                <a16:creationId xmlns:a16="http://schemas.microsoft.com/office/drawing/2014/main" id="{C85CF82E-4888-4D85-84ED-4D1E95D042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8C9C5E20-9265-4DB5-A6BC-DBF7FA52A5FF}" type="slidenum">
              <a:rPr lang="en-US" altLang="en-US">
                <a:latin typeface="Times New Roman" panose="02020603050405020304" pitchFamily="18" charset="0"/>
              </a:rPr>
              <a:pPr eaLnBrk="0" fontAlgn="base" hangingPunct="0">
                <a:spcBef>
                  <a:spcPct val="0"/>
                </a:spcBef>
                <a:spcAft>
                  <a:spcPct val="0"/>
                </a:spcAft>
              </a:pPr>
              <a:t>4</a:t>
            </a:fld>
            <a:endParaRPr lang="en-US" altLang="en-US">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8C88A6C8-1090-44FB-9F57-0D1AA49C5C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D3DC1FEC-6A91-45C0-93AE-270836CF00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6324" name="Footer Placeholder 3">
            <a:extLst>
              <a:ext uri="{FF2B5EF4-FFF2-40B4-BE49-F238E27FC236}">
                <a16:creationId xmlns:a16="http://schemas.microsoft.com/office/drawing/2014/main" id="{9124E4D7-F963-4C84-B48C-84EEA17A2E3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6325" name="Slide Number Placeholder 4">
            <a:extLst>
              <a:ext uri="{FF2B5EF4-FFF2-40B4-BE49-F238E27FC236}">
                <a16:creationId xmlns:a16="http://schemas.microsoft.com/office/drawing/2014/main" id="{A5567DE2-8913-4C86-8844-7FCA9DF7A4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E60A68D8-2BF7-4610-AFC0-C01B7FAF43B9}" type="slidenum">
              <a:rPr lang="en-US" altLang="en-US">
                <a:latin typeface="Times New Roman" panose="02020603050405020304" pitchFamily="18" charset="0"/>
              </a:rPr>
              <a:pPr eaLnBrk="0" fontAlgn="base" hangingPunct="0">
                <a:spcBef>
                  <a:spcPct val="0"/>
                </a:spcBef>
                <a:spcAft>
                  <a:spcPct val="0"/>
                </a:spcAft>
              </a:pPr>
              <a:t>22</a:t>
            </a:fld>
            <a:endParaRPr lang="en-US" altLang="en-US">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FC1FCEEB-D0E6-4EC7-A53A-5BCD09995AF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38D1EC03-DB60-495D-A68B-C6FFD13914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8372" name="Footer Placeholder 3">
            <a:extLst>
              <a:ext uri="{FF2B5EF4-FFF2-40B4-BE49-F238E27FC236}">
                <a16:creationId xmlns:a16="http://schemas.microsoft.com/office/drawing/2014/main" id="{9DB70432-2440-42D7-829A-807EB240B99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8373" name="Slide Number Placeholder 4">
            <a:extLst>
              <a:ext uri="{FF2B5EF4-FFF2-40B4-BE49-F238E27FC236}">
                <a16:creationId xmlns:a16="http://schemas.microsoft.com/office/drawing/2014/main" id="{5BDFD9B8-FBF4-4285-B80C-FFAC5501DB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A6542C3-7799-4FE1-BFD7-AAE98965DC00}" type="slidenum">
              <a:rPr lang="en-US" altLang="en-US">
                <a:latin typeface="Times New Roman" panose="02020603050405020304" pitchFamily="18" charset="0"/>
              </a:rPr>
              <a:pPr eaLnBrk="0" fontAlgn="base" hangingPunct="0">
                <a:spcBef>
                  <a:spcPct val="0"/>
                </a:spcBef>
                <a:spcAft>
                  <a:spcPct val="0"/>
                </a:spcAft>
              </a:pPr>
              <a:t>23</a:t>
            </a:fld>
            <a:endParaRPr lang="en-US" altLang="en-US">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D2B38621-EDF2-44FE-A8F3-5BCBC9C4079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A75D8619-8595-4193-80A7-7E8214E054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0420" name="Footer Placeholder 3">
            <a:extLst>
              <a:ext uri="{FF2B5EF4-FFF2-40B4-BE49-F238E27FC236}">
                <a16:creationId xmlns:a16="http://schemas.microsoft.com/office/drawing/2014/main" id="{46003054-808B-421A-A0D9-78EE9222AE1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0421" name="Slide Number Placeholder 4">
            <a:extLst>
              <a:ext uri="{FF2B5EF4-FFF2-40B4-BE49-F238E27FC236}">
                <a16:creationId xmlns:a16="http://schemas.microsoft.com/office/drawing/2014/main" id="{FF987D60-6EF0-4D50-BE71-90586DB0773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9C9AA8A-1FF3-4284-8089-CC24640A39F2}" type="slidenum">
              <a:rPr lang="en-US" altLang="en-US">
                <a:latin typeface="Times New Roman" panose="02020603050405020304" pitchFamily="18" charset="0"/>
              </a:rPr>
              <a:pPr eaLnBrk="0" fontAlgn="base" hangingPunct="0">
                <a:spcBef>
                  <a:spcPct val="0"/>
                </a:spcBef>
                <a:spcAft>
                  <a:spcPct val="0"/>
                </a:spcAft>
              </a:pPr>
              <a:t>24</a:t>
            </a:fld>
            <a:endParaRPr lang="en-US" altLang="en-US">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6BB85623-5AB7-470F-8C96-75CD5776B70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66709409-8C2C-4EE9-8E2C-0EE77025BB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2468" name="Footer Placeholder 3">
            <a:extLst>
              <a:ext uri="{FF2B5EF4-FFF2-40B4-BE49-F238E27FC236}">
                <a16:creationId xmlns:a16="http://schemas.microsoft.com/office/drawing/2014/main" id="{B99A5369-944C-4567-82A1-A6BCAA519D4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2469" name="Slide Number Placeholder 4">
            <a:extLst>
              <a:ext uri="{FF2B5EF4-FFF2-40B4-BE49-F238E27FC236}">
                <a16:creationId xmlns:a16="http://schemas.microsoft.com/office/drawing/2014/main" id="{92915F7C-F525-41AF-8F40-082503CC5D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0A3DCE2-8A2D-431F-833C-E2A1A0249F38}" type="slidenum">
              <a:rPr lang="en-US" altLang="en-US">
                <a:latin typeface="Times New Roman" panose="02020603050405020304" pitchFamily="18" charset="0"/>
              </a:rPr>
              <a:pPr eaLnBrk="0" fontAlgn="base" hangingPunct="0">
                <a:spcBef>
                  <a:spcPct val="0"/>
                </a:spcBef>
                <a:spcAft>
                  <a:spcPct val="0"/>
                </a:spcAft>
              </a:pPr>
              <a:t>25</a:t>
            </a:fld>
            <a:endParaRPr lang="en-US" altLang="en-US">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D0FB7300-C001-467D-BD2F-F5E31ACA26B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2EEB42EE-88CF-4282-B4C7-127D3235BF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4516" name="Footer Placeholder 3">
            <a:extLst>
              <a:ext uri="{FF2B5EF4-FFF2-40B4-BE49-F238E27FC236}">
                <a16:creationId xmlns:a16="http://schemas.microsoft.com/office/drawing/2014/main" id="{D26E1952-1F12-45FA-8571-1B060E7427E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4517" name="Slide Number Placeholder 4">
            <a:extLst>
              <a:ext uri="{FF2B5EF4-FFF2-40B4-BE49-F238E27FC236}">
                <a16:creationId xmlns:a16="http://schemas.microsoft.com/office/drawing/2014/main" id="{7828F065-324F-421C-9FE8-2FA1C84E88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F032ED9-5685-40D3-AC70-1B90DA944D83}" type="slidenum">
              <a:rPr lang="en-US" altLang="en-US">
                <a:latin typeface="Times New Roman" panose="02020603050405020304" pitchFamily="18" charset="0"/>
              </a:rPr>
              <a:pPr eaLnBrk="0" fontAlgn="base" hangingPunct="0">
                <a:spcBef>
                  <a:spcPct val="0"/>
                </a:spcBef>
                <a:spcAft>
                  <a:spcPct val="0"/>
                </a:spcAft>
              </a:pPr>
              <a:t>26</a:t>
            </a:fld>
            <a:endParaRPr lang="en-US" altLang="en-US">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2D67E8CA-9E0D-4410-8B12-4A65A58A923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49145928-8AF9-483D-905F-7C30D61437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6564" name="Footer Placeholder 3">
            <a:extLst>
              <a:ext uri="{FF2B5EF4-FFF2-40B4-BE49-F238E27FC236}">
                <a16:creationId xmlns:a16="http://schemas.microsoft.com/office/drawing/2014/main" id="{AD6C311E-B264-423B-A921-D985B3DE852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6565" name="Slide Number Placeholder 4">
            <a:extLst>
              <a:ext uri="{FF2B5EF4-FFF2-40B4-BE49-F238E27FC236}">
                <a16:creationId xmlns:a16="http://schemas.microsoft.com/office/drawing/2014/main" id="{AEEAB797-F44F-4DBA-A795-2FD994DEE6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B8AF62FA-13BC-4AFB-8ED4-F2E1537E0727}" type="slidenum">
              <a:rPr lang="en-US" altLang="en-US">
                <a:latin typeface="Times New Roman" panose="02020603050405020304" pitchFamily="18" charset="0"/>
              </a:rPr>
              <a:pPr eaLnBrk="0" fontAlgn="base" hangingPunct="0">
                <a:spcBef>
                  <a:spcPct val="0"/>
                </a:spcBef>
                <a:spcAft>
                  <a:spcPct val="0"/>
                </a:spcAft>
              </a:pPr>
              <a:t>27</a:t>
            </a:fld>
            <a:endParaRPr lang="en-US" altLang="en-US">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01C716D1-E78D-458A-A94E-DCE7175CB61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E162F7D3-BCBF-44B3-A381-B530088070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8612" name="Footer Placeholder 3">
            <a:extLst>
              <a:ext uri="{FF2B5EF4-FFF2-40B4-BE49-F238E27FC236}">
                <a16:creationId xmlns:a16="http://schemas.microsoft.com/office/drawing/2014/main" id="{ECCEEFA6-163E-4EC3-A8BD-8D563E6F4D6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8613" name="Slide Number Placeholder 4">
            <a:extLst>
              <a:ext uri="{FF2B5EF4-FFF2-40B4-BE49-F238E27FC236}">
                <a16:creationId xmlns:a16="http://schemas.microsoft.com/office/drawing/2014/main" id="{8C3561DF-E1B7-4430-98D2-9AE02B537D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9D9A61E-E017-499D-9B90-943FFB0A7005}" type="slidenum">
              <a:rPr lang="en-US" altLang="en-US">
                <a:latin typeface="Times New Roman" panose="02020603050405020304" pitchFamily="18" charset="0"/>
              </a:rPr>
              <a:pPr eaLnBrk="0" fontAlgn="base" hangingPunct="0">
                <a:spcBef>
                  <a:spcPct val="0"/>
                </a:spcBef>
                <a:spcAft>
                  <a:spcPct val="0"/>
                </a:spcAft>
              </a:pPr>
              <a:t>28</a:t>
            </a:fld>
            <a:endParaRPr lang="en-US" altLang="en-US">
              <a:latin typeface="Times New Roman" panose="02020603050405020304"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3E618BC8-4B61-4A44-98E8-21EC0230D5C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32AB4716-64BE-4E12-89DE-22B8D609D0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0660" name="Footer Placeholder 3">
            <a:extLst>
              <a:ext uri="{FF2B5EF4-FFF2-40B4-BE49-F238E27FC236}">
                <a16:creationId xmlns:a16="http://schemas.microsoft.com/office/drawing/2014/main" id="{4241EC11-6C0B-4B19-8941-F8F4D29E9AF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0661" name="Slide Number Placeholder 4">
            <a:extLst>
              <a:ext uri="{FF2B5EF4-FFF2-40B4-BE49-F238E27FC236}">
                <a16:creationId xmlns:a16="http://schemas.microsoft.com/office/drawing/2014/main" id="{594185D3-7178-4A3C-9DA5-661199A5DB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8A61507A-202A-48F5-BBE6-D4C435367670}" type="slidenum">
              <a:rPr lang="en-US" altLang="en-US">
                <a:latin typeface="Times New Roman" panose="02020603050405020304" pitchFamily="18" charset="0"/>
              </a:rPr>
              <a:pPr eaLnBrk="0" fontAlgn="base" hangingPunct="0">
                <a:spcBef>
                  <a:spcPct val="0"/>
                </a:spcBef>
                <a:spcAft>
                  <a:spcPct val="0"/>
                </a:spcAft>
              </a:pPr>
              <a:t>29</a:t>
            </a:fld>
            <a:endParaRPr lang="en-US" altLang="en-US">
              <a:latin typeface="Times New Roman" panose="02020603050405020304"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556FBDBD-42DD-4621-BFF5-AF350069C0A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3B7B4474-E02F-42ED-AA57-3A7614D0E9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2708" name="Footer Placeholder 3">
            <a:extLst>
              <a:ext uri="{FF2B5EF4-FFF2-40B4-BE49-F238E27FC236}">
                <a16:creationId xmlns:a16="http://schemas.microsoft.com/office/drawing/2014/main" id="{1CD093AC-0C5B-4B42-BCC0-DF83F7EC685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2709" name="Slide Number Placeholder 4">
            <a:extLst>
              <a:ext uri="{FF2B5EF4-FFF2-40B4-BE49-F238E27FC236}">
                <a16:creationId xmlns:a16="http://schemas.microsoft.com/office/drawing/2014/main" id="{EEBCEA32-05B0-4DC8-A6F1-69C5E4811C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E8695248-D95C-4177-B173-6BDFDAEEED65}" type="slidenum">
              <a:rPr lang="en-US" altLang="en-US">
                <a:latin typeface="Times New Roman" panose="02020603050405020304" pitchFamily="18" charset="0"/>
              </a:rPr>
              <a:pPr eaLnBrk="0" fontAlgn="base" hangingPunct="0">
                <a:spcBef>
                  <a:spcPct val="0"/>
                </a:spcBef>
                <a:spcAft>
                  <a:spcPct val="0"/>
                </a:spcAft>
              </a:pPr>
              <a:t>30</a:t>
            </a:fld>
            <a:endParaRPr lang="en-US" altLang="en-US">
              <a:latin typeface="Times New Roman" panose="02020603050405020304"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41D152B9-E08E-44F3-82E0-D47EB58F21C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6BB9ACC4-6EA8-4731-9395-0464D1E9A5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4756" name="Footer Placeholder 3">
            <a:extLst>
              <a:ext uri="{FF2B5EF4-FFF2-40B4-BE49-F238E27FC236}">
                <a16:creationId xmlns:a16="http://schemas.microsoft.com/office/drawing/2014/main" id="{4A88DFED-52E9-4746-992A-B592F1E4CD46}"/>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4757" name="Slide Number Placeholder 4">
            <a:extLst>
              <a:ext uri="{FF2B5EF4-FFF2-40B4-BE49-F238E27FC236}">
                <a16:creationId xmlns:a16="http://schemas.microsoft.com/office/drawing/2014/main" id="{EC071812-D230-4F09-89C7-631C11234C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769CB52-BE88-4D79-97C3-82CFF6D704BF}" type="slidenum">
              <a:rPr lang="en-US" altLang="en-US">
                <a:latin typeface="Times New Roman" panose="02020603050405020304" pitchFamily="18" charset="0"/>
              </a:rPr>
              <a:pPr eaLnBrk="0" fontAlgn="base" hangingPunct="0">
                <a:spcBef>
                  <a:spcPct val="0"/>
                </a:spcBef>
                <a:spcAft>
                  <a:spcPct val="0"/>
                </a:spcAft>
              </a:pPr>
              <a:t>31</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CF05CF98-CAD2-4DA3-97A9-A52D9780A9C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E618BBCC-5F1D-448A-A05E-6F094C206F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1508" name="Footer Placeholder 3">
            <a:extLst>
              <a:ext uri="{FF2B5EF4-FFF2-40B4-BE49-F238E27FC236}">
                <a16:creationId xmlns:a16="http://schemas.microsoft.com/office/drawing/2014/main" id="{8A02DC27-4BAF-4B92-9E3B-44EBE3DFF2E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1509" name="Slide Number Placeholder 4">
            <a:extLst>
              <a:ext uri="{FF2B5EF4-FFF2-40B4-BE49-F238E27FC236}">
                <a16:creationId xmlns:a16="http://schemas.microsoft.com/office/drawing/2014/main" id="{A29F8252-71D9-49B6-97F3-21F7857A7C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BC64DA1-23A6-4EFB-9052-1F7E53A45658}" type="slidenum">
              <a:rPr lang="en-US" altLang="en-US">
                <a:latin typeface="Times New Roman" panose="02020603050405020304" pitchFamily="18" charset="0"/>
              </a:rPr>
              <a:pPr eaLnBrk="0" fontAlgn="base" hangingPunct="0">
                <a:spcBef>
                  <a:spcPct val="0"/>
                </a:spcBef>
                <a:spcAft>
                  <a:spcPct val="0"/>
                </a:spcAft>
              </a:pPr>
              <a:t>5</a:t>
            </a:fld>
            <a:endParaRPr lang="en-US" altLang="en-US">
              <a:latin typeface="Times New Roman" panose="02020603050405020304"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F280B9A3-13A6-4655-AF24-20E44A76E5E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61DD2EB3-A2B5-4F86-854E-38D02DD211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6804" name="Footer Placeholder 3">
            <a:extLst>
              <a:ext uri="{FF2B5EF4-FFF2-40B4-BE49-F238E27FC236}">
                <a16:creationId xmlns:a16="http://schemas.microsoft.com/office/drawing/2014/main" id="{965022D6-9206-4411-A37A-C71267AC558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6805" name="Slide Number Placeholder 4">
            <a:extLst>
              <a:ext uri="{FF2B5EF4-FFF2-40B4-BE49-F238E27FC236}">
                <a16:creationId xmlns:a16="http://schemas.microsoft.com/office/drawing/2014/main" id="{F0A261CE-3D79-4EA9-B625-4CD47767F6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2347893-9771-49E2-AA84-27E8E2503171}" type="slidenum">
              <a:rPr lang="en-US" altLang="en-US">
                <a:latin typeface="Times New Roman" panose="02020603050405020304" pitchFamily="18" charset="0"/>
              </a:rPr>
              <a:pPr eaLnBrk="0" fontAlgn="base" hangingPunct="0">
                <a:spcBef>
                  <a:spcPct val="0"/>
                </a:spcBef>
                <a:spcAft>
                  <a:spcPct val="0"/>
                </a:spcAft>
              </a:pPr>
              <a:t>32</a:t>
            </a:fld>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C1C92DCC-A346-44F2-8381-70779E087DB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9E61C40A-E779-4DED-9BBA-572E2820CE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3556" name="Footer Placeholder 3">
            <a:extLst>
              <a:ext uri="{FF2B5EF4-FFF2-40B4-BE49-F238E27FC236}">
                <a16:creationId xmlns:a16="http://schemas.microsoft.com/office/drawing/2014/main" id="{1D80192A-E26B-454A-A00C-19878B9B79C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3557" name="Slide Number Placeholder 4">
            <a:extLst>
              <a:ext uri="{FF2B5EF4-FFF2-40B4-BE49-F238E27FC236}">
                <a16:creationId xmlns:a16="http://schemas.microsoft.com/office/drawing/2014/main" id="{0F23967E-3182-426C-BCA2-DC1BB2D751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183AA66-5BC4-44FC-A02E-5A4501C18022}" type="slidenum">
              <a:rPr lang="en-US" altLang="en-US">
                <a:latin typeface="Times New Roman" panose="02020603050405020304" pitchFamily="18" charset="0"/>
              </a:rPr>
              <a:pPr eaLnBrk="0" fontAlgn="base" hangingPunct="0">
                <a:spcBef>
                  <a:spcPct val="0"/>
                </a:spcBef>
                <a:spcAft>
                  <a:spcPct val="0"/>
                </a:spcAft>
              </a:pPr>
              <a:t>6</a:t>
            </a:fld>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40767F77-45B9-4A98-A1BE-D5971F1E95E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D25EF85F-F3C2-4084-B9C3-8E36FD19A2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5604" name="Footer Placeholder 3">
            <a:extLst>
              <a:ext uri="{FF2B5EF4-FFF2-40B4-BE49-F238E27FC236}">
                <a16:creationId xmlns:a16="http://schemas.microsoft.com/office/drawing/2014/main" id="{8B8749C5-A704-4377-8598-3F7B7705889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5605" name="Slide Number Placeholder 4">
            <a:extLst>
              <a:ext uri="{FF2B5EF4-FFF2-40B4-BE49-F238E27FC236}">
                <a16:creationId xmlns:a16="http://schemas.microsoft.com/office/drawing/2014/main" id="{D08FE4E4-1E0C-4A90-9516-D76CFAD30E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87E5D76-3825-4C48-87F5-2150F64501B3}" type="slidenum">
              <a:rPr lang="en-US" altLang="en-US">
                <a:latin typeface="Times New Roman" panose="02020603050405020304" pitchFamily="18" charset="0"/>
              </a:rPr>
              <a:pPr eaLnBrk="0" fontAlgn="base" hangingPunct="0">
                <a:spcBef>
                  <a:spcPct val="0"/>
                </a:spcBef>
                <a:spcAft>
                  <a:spcPct val="0"/>
                </a:spcAft>
              </a:pPr>
              <a:t>7</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C2ECBE5-3A31-475A-BF34-CA60F6486C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E53C0F5-BC3C-4202-8944-388D3E1CC5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7652" name="Footer Placeholder 3">
            <a:extLst>
              <a:ext uri="{FF2B5EF4-FFF2-40B4-BE49-F238E27FC236}">
                <a16:creationId xmlns:a16="http://schemas.microsoft.com/office/drawing/2014/main" id="{00FBB260-E310-4190-B214-FBD21D42BDC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7653" name="Slide Number Placeholder 4">
            <a:extLst>
              <a:ext uri="{FF2B5EF4-FFF2-40B4-BE49-F238E27FC236}">
                <a16:creationId xmlns:a16="http://schemas.microsoft.com/office/drawing/2014/main" id="{71D74A78-5D39-45F0-AE94-AA82B40CBE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4956692-D1D9-44FB-A390-B3D7904B8E4D}" type="slidenum">
              <a:rPr lang="en-US" altLang="en-US">
                <a:latin typeface="Times New Roman" panose="02020603050405020304" pitchFamily="18" charset="0"/>
              </a:rPr>
              <a:pPr eaLnBrk="0" fontAlgn="base" hangingPunct="0">
                <a:spcBef>
                  <a:spcPct val="0"/>
                </a:spcBef>
                <a:spcAft>
                  <a:spcPct val="0"/>
                </a:spcAft>
              </a:pPr>
              <a:t>8</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14FDD4F6-EEC6-4334-AE95-36012509E16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40F11DC1-3152-4B75-BFF3-91DB27E4C5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0" name="Footer Placeholder 3">
            <a:extLst>
              <a:ext uri="{FF2B5EF4-FFF2-40B4-BE49-F238E27FC236}">
                <a16:creationId xmlns:a16="http://schemas.microsoft.com/office/drawing/2014/main" id="{DC502178-4A8D-4048-9412-745878F248E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9701" name="Slide Number Placeholder 4">
            <a:extLst>
              <a:ext uri="{FF2B5EF4-FFF2-40B4-BE49-F238E27FC236}">
                <a16:creationId xmlns:a16="http://schemas.microsoft.com/office/drawing/2014/main" id="{3BBE148E-1A58-4F28-BFA5-2063700DAC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27951D41-EA0C-4BB5-9092-D11E5500DA6B}" type="slidenum">
              <a:rPr lang="en-US" altLang="en-US">
                <a:latin typeface="Times New Roman" panose="02020603050405020304" pitchFamily="18" charset="0"/>
              </a:rPr>
              <a:pPr eaLnBrk="0" fontAlgn="base" hangingPunct="0">
                <a:spcBef>
                  <a:spcPct val="0"/>
                </a:spcBef>
                <a:spcAft>
                  <a:spcPct val="0"/>
                </a:spcAft>
              </a:pPr>
              <a:t>9</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889D2EFF-518F-42FB-BD21-2828DF9DA86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5D5A26E7-BDA2-4C36-9F1D-9CF73A7DA7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1748" name="Footer Placeholder 3">
            <a:extLst>
              <a:ext uri="{FF2B5EF4-FFF2-40B4-BE49-F238E27FC236}">
                <a16:creationId xmlns:a16="http://schemas.microsoft.com/office/drawing/2014/main" id="{859944E2-9A11-4431-A31A-974E47628EC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1749" name="Slide Number Placeholder 4">
            <a:extLst>
              <a:ext uri="{FF2B5EF4-FFF2-40B4-BE49-F238E27FC236}">
                <a16:creationId xmlns:a16="http://schemas.microsoft.com/office/drawing/2014/main" id="{5298B8EB-D4E8-4B52-97DB-A9931162A1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E36C7DE-7455-4CA9-B3B3-A3CF970C4B36}" type="slidenum">
              <a:rPr lang="en-US" altLang="en-US">
                <a:latin typeface="Times New Roman" panose="02020603050405020304" pitchFamily="18" charset="0"/>
              </a:rPr>
              <a:pPr eaLnBrk="0" fontAlgn="base" hangingPunct="0">
                <a:spcBef>
                  <a:spcPct val="0"/>
                </a:spcBef>
                <a:spcAft>
                  <a:spcPct val="0"/>
                </a:spcAft>
              </a:pPr>
              <a:t>10</a:t>
            </a:fld>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3C68BC72-A817-443F-B0D5-90B19CBF791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7111CBE-8F83-475B-927D-38569045E0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3796" name="Footer Placeholder 3">
            <a:extLst>
              <a:ext uri="{FF2B5EF4-FFF2-40B4-BE49-F238E27FC236}">
                <a16:creationId xmlns:a16="http://schemas.microsoft.com/office/drawing/2014/main" id="{C17C2D2C-22E7-4B72-9BDC-48DF2F83C86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3797" name="Slide Number Placeholder 4">
            <a:extLst>
              <a:ext uri="{FF2B5EF4-FFF2-40B4-BE49-F238E27FC236}">
                <a16:creationId xmlns:a16="http://schemas.microsoft.com/office/drawing/2014/main" id="{30DFE746-8BB2-4F59-86BE-59FAF99DE7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BA4AED2-B748-4F20-89A2-441E8028925B}" type="slidenum">
              <a:rPr lang="en-US" altLang="en-US">
                <a:latin typeface="Times New Roman" panose="02020603050405020304" pitchFamily="18" charset="0"/>
              </a:rPr>
              <a:pPr eaLnBrk="0" fontAlgn="base" hangingPunct="0">
                <a:spcBef>
                  <a:spcPct val="0"/>
                </a:spcBef>
                <a:spcAft>
                  <a:spcPct val="0"/>
                </a:spcAft>
              </a:pPr>
              <a:t>11</a:t>
            </a:fld>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57895AB-E30E-45B7-B7A1-8D6148781EBC}"/>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4E297CE8-0AD2-458B-B9EE-316A0C45EA9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2B4987D5-BD65-4B6C-814D-0EBAA3D362C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11BC2D30-C794-49EB-BBD5-55A79AE8288B}"/>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098899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D99C095-BB9D-40CF-A8C1-C78D1C904B4A}"/>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7E8F1C6F-4EB1-46DB-9047-6D075DA335EB}"/>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98ADAE1D-DB1E-4727-9FBB-88AFA0F828DC}"/>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302436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F54B890-10CA-4A54-A697-456F903BF47F}"/>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2013</a:t>
            </a:r>
            <a:endParaRPr lang="en-US" altLang="en-US"/>
          </a:p>
        </p:txBody>
      </p:sp>
      <p:sp>
        <p:nvSpPr>
          <p:cNvPr id="5" name="Footer Placeholder 4">
            <a:extLst>
              <a:ext uri="{FF2B5EF4-FFF2-40B4-BE49-F238E27FC236}">
                <a16:creationId xmlns:a16="http://schemas.microsoft.com/office/drawing/2014/main" id="{2F146813-752C-443B-AD32-F365D2984CC6}"/>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6CBE1421-A72C-4C6E-9341-2E6BB258A579}"/>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3F4E37ED-DB26-4985-B115-F20DFF061A15}" type="slidenum">
              <a:rPr lang="en-US" altLang="en-US"/>
              <a:pPr>
                <a:defRPr/>
              </a:pPr>
              <a:t>‹#›</a:t>
            </a:fld>
            <a:endParaRPr lang="en-US" altLang="en-US"/>
          </a:p>
        </p:txBody>
      </p:sp>
    </p:spTree>
    <p:extLst>
      <p:ext uri="{BB962C8B-B14F-4D97-AF65-F5344CB8AC3E}">
        <p14:creationId xmlns:p14="http://schemas.microsoft.com/office/powerpoint/2010/main" val="155688154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514163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21745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25464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51295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5119512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9804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1023938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781007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8568C7-68DC-4574-A912-78836B17CE68}"/>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C745D371-06D6-44D3-B069-836099807E6C}"/>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64535C15-5073-4E3E-85AE-B1144F71FC1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68899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398860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4059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6070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07528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723771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98178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7A8FDCE-EB8C-4192-9879-8ED1FC16F1A7}"/>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637282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76BE5E5-B4DD-47F5-93EC-DB583D3EA34A}"/>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D3FDC279-0BA7-4769-BF49-2BB0F3A2EE6F}"/>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B571A87-81F8-4C68-AF9F-BCAFF1E5C218}"/>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9796693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75DF0E9-C4EB-4A8B-8C3E-D286ACFEF3EA}"/>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D58F28D-1D01-42D2-8E23-50707AD32423}"/>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19501B-4A21-4D68-ADBA-0CA5AD580CEF}"/>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9DA34C5B-B74A-417D-B57E-182FF52FCC4B}"/>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8490EC0D-D903-45AA-8BED-911378B7FF9E}"/>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81C46F47-1ED6-4787-8530-34729D7CF9E5}"/>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9E8CA834-915E-4E43-A296-C63715DE5E16}"/>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FF5951DA-8148-4B78-9856-46B29DFAE335}"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558736554"/>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31EAEA8-E81B-4013-8DDD-66013905A79D}"/>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Computer Programming</a:t>
            </a:r>
          </a:p>
          <a:p>
            <a:pPr lvl="1" fontAlgn="auto">
              <a:spcAft>
                <a:spcPts val="0"/>
              </a:spcAft>
              <a:defRPr/>
            </a:pPr>
            <a:r>
              <a:rPr lang="en-US" dirty="0"/>
              <a:t>Boolean Logic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AA4C636F-BB17-43F5-8B55-4D1EC6D6DE67}"/>
              </a:ext>
            </a:extLst>
          </p:cNvPr>
          <p:cNvSpPr>
            <a:spLocks noGrp="1"/>
          </p:cNvSpPr>
          <p:nvPr>
            <p:ph type="title"/>
          </p:nvPr>
        </p:nvSpPr>
        <p:spPr/>
        <p:txBody>
          <a:bodyPr/>
          <a:lstStyle/>
          <a:p>
            <a:pPr fontAlgn="auto">
              <a:spcAft>
                <a:spcPts val="0"/>
              </a:spcAft>
              <a:defRPr/>
            </a:pPr>
            <a:r>
              <a:rPr lang="en-US" sz="3500" dirty="0"/>
              <a:t>Boolean logic has an order of operations</a:t>
            </a:r>
          </a:p>
        </p:txBody>
      </p:sp>
      <p:sp>
        <p:nvSpPr>
          <p:cNvPr id="30723" name="Content Placeholder 2">
            <a:extLst>
              <a:ext uri="{FF2B5EF4-FFF2-40B4-BE49-F238E27FC236}">
                <a16:creationId xmlns:a16="http://schemas.microsoft.com/office/drawing/2014/main" id="{81DDCA54-77D1-49F2-95D0-F33B13ED361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buNone/>
            </a:pPr>
            <a:r>
              <a:rPr lang="en-US" altLang="en-US" dirty="0"/>
              <a:t>Mathematic Order of Operations is PEMDAS -</a:t>
            </a:r>
          </a:p>
          <a:p>
            <a:pPr lvl="1"/>
            <a:r>
              <a:rPr lang="en-US" altLang="en-US" dirty="0"/>
              <a:t>Parentheses first</a:t>
            </a:r>
          </a:p>
          <a:p>
            <a:pPr lvl="1"/>
            <a:r>
              <a:rPr lang="en-US" altLang="en-US" dirty="0"/>
              <a:t>Exponents next</a:t>
            </a:r>
          </a:p>
          <a:p>
            <a:pPr lvl="1"/>
            <a:r>
              <a:rPr lang="en-US" altLang="en-US" dirty="0"/>
              <a:t>Multiplication and Division</a:t>
            </a:r>
          </a:p>
          <a:p>
            <a:pPr lvl="1"/>
            <a:r>
              <a:rPr lang="en-US" altLang="en-US" dirty="0"/>
              <a:t>Addition and Subtraction.</a:t>
            </a:r>
          </a:p>
          <a:p>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5017F788-32FC-4D78-9721-70C1CF901D6A}"/>
              </a:ext>
            </a:extLst>
          </p:cNvPr>
          <p:cNvSpPr>
            <a:spLocks noGrp="1"/>
          </p:cNvSpPr>
          <p:nvPr>
            <p:ph type="title"/>
          </p:nvPr>
        </p:nvSpPr>
        <p:spPr/>
        <p:txBody>
          <a:bodyPr/>
          <a:lstStyle/>
          <a:p>
            <a:pPr fontAlgn="auto">
              <a:spcAft>
                <a:spcPts val="0"/>
              </a:spcAft>
              <a:defRPr/>
            </a:pPr>
            <a:r>
              <a:rPr lang="en-US"/>
              <a:t>Order of Boolean Operations</a:t>
            </a:r>
          </a:p>
        </p:txBody>
      </p:sp>
      <p:sp>
        <p:nvSpPr>
          <p:cNvPr id="32771" name="Content Placeholder 2">
            <a:extLst>
              <a:ext uri="{FF2B5EF4-FFF2-40B4-BE49-F238E27FC236}">
                <a16:creationId xmlns:a16="http://schemas.microsoft.com/office/drawing/2014/main" id="{B4671D63-98B2-42F6-86A1-AD725F3C8F4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Parentheses are not operators, but indicate grouping, consider these first.</a:t>
            </a:r>
          </a:p>
          <a:p>
            <a:pPr lvl="1"/>
            <a:r>
              <a:rPr lang="en-US" altLang="en-US" dirty="0"/>
              <a:t>NOT (!) must be considered next.</a:t>
            </a:r>
          </a:p>
          <a:p>
            <a:pPr lvl="1"/>
            <a:r>
              <a:rPr lang="en-US" altLang="en-US" dirty="0"/>
              <a:t>AND ( &amp;&amp; ) is considered next.</a:t>
            </a:r>
          </a:p>
          <a:p>
            <a:pPr lvl="1"/>
            <a:r>
              <a:rPr lang="en-US" altLang="en-US" dirty="0"/>
              <a:t>OR ( || ) is considered last.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5E7D75C1-EE4C-44DF-B0BA-4B7890107CB3}"/>
              </a:ext>
            </a:extLst>
          </p:cNvPr>
          <p:cNvSpPr>
            <a:spLocks noGrp="1"/>
          </p:cNvSpPr>
          <p:nvPr>
            <p:ph type="title"/>
          </p:nvPr>
        </p:nvSpPr>
        <p:spPr/>
        <p:txBody>
          <a:bodyPr/>
          <a:lstStyle/>
          <a:p>
            <a:pPr fontAlgn="auto">
              <a:spcAft>
                <a:spcPts val="0"/>
              </a:spcAft>
              <a:defRPr/>
            </a:pPr>
            <a:r>
              <a:rPr lang="en-US"/>
              <a:t>!Tall &amp;&amp; Blonde || Rich</a:t>
            </a:r>
          </a:p>
        </p:txBody>
      </p:sp>
      <p:sp>
        <p:nvSpPr>
          <p:cNvPr id="34819" name="Content Placeholder 2">
            <a:extLst>
              <a:ext uri="{FF2B5EF4-FFF2-40B4-BE49-F238E27FC236}">
                <a16:creationId xmlns:a16="http://schemas.microsoft.com/office/drawing/2014/main" id="{B0D6C50F-4B27-4054-A987-2318BDF7CCD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514350" lvl="1" indent="-514350">
              <a:buFont typeface="+mj-lt"/>
              <a:buAutoNum type="arabicPeriod"/>
            </a:pPr>
            <a:r>
              <a:rPr lang="en-US" altLang="en-US" dirty="0"/>
              <a:t>Consider the NOT first. !Tall is short.</a:t>
            </a:r>
          </a:p>
          <a:p>
            <a:pPr marL="514350" lvl="1" indent="-514350">
              <a:buFont typeface="+mj-lt"/>
              <a:buAutoNum type="arabicPeriod"/>
            </a:pPr>
            <a:r>
              <a:rPr lang="en-US" altLang="en-US" dirty="0"/>
              <a:t>Consider the AND next. !Tall and Blonde, in other words, Short and Blonde.</a:t>
            </a:r>
          </a:p>
          <a:p>
            <a:pPr marL="514350" lvl="1" indent="-514350">
              <a:buFont typeface="+mj-lt"/>
              <a:buAutoNum type="arabicPeriod"/>
            </a:pPr>
            <a:r>
              <a:rPr lang="en-US" altLang="en-US" dirty="0"/>
              <a:t>Consider the OR next. </a:t>
            </a:r>
          </a:p>
          <a:p>
            <a:endParaRPr lang="en-US" altLang="en-US" dirty="0"/>
          </a:p>
          <a:p>
            <a:r>
              <a:rPr lang="en-US" altLang="en-US" dirty="0"/>
              <a:t>This person can be either Short and Blonde, or they can be Rich. They can also be Short, Blonde, and Rich.</a:t>
            </a:r>
          </a:p>
          <a:p>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69A120B-FD3A-4A19-9D23-C1CBC420F069}"/>
              </a:ext>
            </a:extLst>
          </p:cNvPr>
          <p:cNvSpPr>
            <a:spLocks noGrp="1"/>
          </p:cNvSpPr>
          <p:nvPr>
            <p:ph type="title"/>
          </p:nvPr>
        </p:nvSpPr>
        <p:spPr/>
        <p:txBody>
          <a:bodyPr/>
          <a:lstStyle/>
          <a:p>
            <a:pPr fontAlgn="auto">
              <a:spcAft>
                <a:spcPts val="0"/>
              </a:spcAft>
              <a:defRPr/>
            </a:pPr>
            <a:r>
              <a:rPr lang="en-US"/>
              <a:t>Order of Operations</a:t>
            </a:r>
          </a:p>
        </p:txBody>
      </p:sp>
      <p:sp>
        <p:nvSpPr>
          <p:cNvPr id="36867" name="Content Placeholder 2">
            <a:extLst>
              <a:ext uri="{FF2B5EF4-FFF2-40B4-BE49-F238E27FC236}">
                <a16:creationId xmlns:a16="http://schemas.microsoft.com/office/drawing/2014/main" id="{6DD6774C-84E8-4EA1-90B3-7122BA90E90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dirty="0"/>
              <a:t>Parentheses first, then NOT (!) , then &amp;&amp; , then ||</a:t>
            </a:r>
          </a:p>
          <a:p>
            <a:pPr>
              <a:buFont typeface="Wingdings" panose="05000000000000000000" pitchFamily="2" charset="2"/>
              <a:buNone/>
            </a:pPr>
            <a:endParaRPr lang="en-US" altLang="en-US" dirty="0">
              <a:solidFill>
                <a:schemeClr val="accent2"/>
              </a:solidFill>
            </a:endParaRPr>
          </a:p>
          <a:p>
            <a:pPr lvl="1"/>
            <a:r>
              <a:rPr lang="en-US" altLang="en-US" dirty="0">
                <a:solidFill>
                  <a:srgbClr val="FF0000"/>
                </a:solidFill>
              </a:rPr>
              <a:t>!</a:t>
            </a:r>
            <a:r>
              <a:rPr lang="en-US" altLang="en-US" dirty="0"/>
              <a:t>Tall</a:t>
            </a:r>
            <a:r>
              <a:rPr lang="en-US" altLang="en-US" dirty="0">
                <a:solidFill>
                  <a:schemeClr val="accent2"/>
                </a:solidFill>
              </a:rPr>
              <a:t> </a:t>
            </a:r>
            <a:r>
              <a:rPr lang="en-US" altLang="en-US" dirty="0">
                <a:solidFill>
                  <a:srgbClr val="FF0000"/>
                </a:solidFill>
              </a:rPr>
              <a:t>&amp;&amp;</a:t>
            </a:r>
            <a:r>
              <a:rPr lang="en-US" altLang="en-US" dirty="0"/>
              <a:t> Blonde </a:t>
            </a:r>
            <a:r>
              <a:rPr lang="en-US" altLang="en-US" dirty="0">
                <a:solidFill>
                  <a:srgbClr val="FF0000"/>
                </a:solidFill>
              </a:rPr>
              <a:t>||</a:t>
            </a:r>
            <a:r>
              <a:rPr lang="en-US" altLang="en-US" dirty="0">
                <a:solidFill>
                  <a:schemeClr val="accent2"/>
                </a:solidFill>
              </a:rPr>
              <a:t> </a:t>
            </a:r>
            <a:r>
              <a:rPr lang="en-US" altLang="en-US" dirty="0"/>
              <a:t>Rich</a:t>
            </a:r>
          </a:p>
          <a:p>
            <a:pPr lvl="1"/>
            <a:r>
              <a:rPr lang="en-US" altLang="en-US" dirty="0">
                <a:solidFill>
                  <a:srgbClr val="FF0000"/>
                </a:solidFill>
              </a:rPr>
              <a:t>!</a:t>
            </a:r>
            <a:r>
              <a:rPr lang="en-US" altLang="en-US" dirty="0"/>
              <a:t>(Tall </a:t>
            </a:r>
            <a:r>
              <a:rPr lang="en-US" altLang="en-US" dirty="0">
                <a:solidFill>
                  <a:srgbClr val="FF0000"/>
                </a:solidFill>
              </a:rPr>
              <a:t>&amp;&amp;</a:t>
            </a:r>
            <a:r>
              <a:rPr lang="en-US" altLang="en-US" dirty="0">
                <a:solidFill>
                  <a:schemeClr val="accent2"/>
                </a:solidFill>
              </a:rPr>
              <a:t> </a:t>
            </a:r>
            <a:r>
              <a:rPr lang="en-US" altLang="en-US" dirty="0"/>
              <a:t>Blonde) </a:t>
            </a:r>
            <a:r>
              <a:rPr lang="en-US" altLang="en-US" dirty="0">
                <a:solidFill>
                  <a:srgbClr val="FF0000"/>
                </a:solidFill>
              </a:rPr>
              <a:t>||</a:t>
            </a:r>
            <a:r>
              <a:rPr lang="en-US" altLang="en-US" dirty="0">
                <a:solidFill>
                  <a:schemeClr val="accent2"/>
                </a:solidFill>
              </a:rPr>
              <a:t> </a:t>
            </a:r>
            <a:r>
              <a:rPr lang="en-US" altLang="en-US" dirty="0"/>
              <a:t>Rich</a:t>
            </a:r>
          </a:p>
          <a:p>
            <a:pPr lvl="1"/>
            <a:r>
              <a:rPr lang="en-US" altLang="en-US" dirty="0">
                <a:solidFill>
                  <a:srgbClr val="FF0000"/>
                </a:solidFill>
              </a:rPr>
              <a:t>!</a:t>
            </a:r>
            <a:r>
              <a:rPr lang="en-US" altLang="en-US" dirty="0"/>
              <a:t>Tall </a:t>
            </a:r>
            <a:r>
              <a:rPr lang="en-US" altLang="en-US" dirty="0">
                <a:solidFill>
                  <a:srgbClr val="FF0000"/>
                </a:solidFill>
              </a:rPr>
              <a:t>&amp;&amp; !</a:t>
            </a:r>
            <a:r>
              <a:rPr lang="en-US" altLang="en-US" dirty="0"/>
              <a:t>Blonde</a:t>
            </a:r>
            <a:r>
              <a:rPr lang="en-US" altLang="en-US" dirty="0">
                <a:solidFill>
                  <a:schemeClr val="accent2"/>
                </a:solidFill>
              </a:rPr>
              <a:t> </a:t>
            </a:r>
            <a:r>
              <a:rPr lang="en-US" altLang="en-US" dirty="0">
                <a:solidFill>
                  <a:srgbClr val="FF0000"/>
                </a:solidFill>
              </a:rPr>
              <a:t>||</a:t>
            </a:r>
            <a:r>
              <a:rPr lang="en-US" altLang="en-US" dirty="0">
                <a:solidFill>
                  <a:schemeClr val="accent2"/>
                </a:solidFill>
              </a:rPr>
              <a:t> </a:t>
            </a:r>
            <a:r>
              <a:rPr lang="en-US" altLang="en-US" dirty="0"/>
              <a:t>Rich</a:t>
            </a:r>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1938AE6D-4082-4111-AB95-DBB659C9ACE2}"/>
              </a:ext>
            </a:extLst>
          </p:cNvPr>
          <p:cNvSpPr>
            <a:spLocks noGrp="1"/>
          </p:cNvSpPr>
          <p:nvPr>
            <p:ph type="title"/>
          </p:nvPr>
        </p:nvSpPr>
        <p:spPr/>
        <p:txBody>
          <a:bodyPr/>
          <a:lstStyle/>
          <a:p>
            <a:pPr fontAlgn="auto">
              <a:spcAft>
                <a:spcPts val="0"/>
              </a:spcAft>
              <a:defRPr/>
            </a:pPr>
            <a:r>
              <a:rPr lang="en-US"/>
              <a:t>Venn Diagrams</a:t>
            </a:r>
          </a:p>
        </p:txBody>
      </p:sp>
      <p:sp>
        <p:nvSpPr>
          <p:cNvPr id="38915" name="Content Placeholder 2">
            <a:extLst>
              <a:ext uri="{FF2B5EF4-FFF2-40B4-BE49-F238E27FC236}">
                <a16:creationId xmlns:a16="http://schemas.microsoft.com/office/drawing/2014/main" id="{64EFC236-B28A-48AC-A12D-C648C56B112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dirty="0"/>
              <a:t>Venn Diagrams can be used to visualize Boolean expressions.</a:t>
            </a:r>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221D842F-BC9B-4CD9-A6CF-71589BFC058E}"/>
              </a:ext>
            </a:extLst>
          </p:cNvPr>
          <p:cNvSpPr>
            <a:spLocks noGrp="1"/>
          </p:cNvSpPr>
          <p:nvPr>
            <p:ph type="title"/>
          </p:nvPr>
        </p:nvSpPr>
        <p:spPr/>
        <p:txBody>
          <a:bodyPr/>
          <a:lstStyle/>
          <a:p>
            <a:pPr fontAlgn="auto">
              <a:spcAft>
                <a:spcPts val="0"/>
              </a:spcAft>
              <a:defRPr/>
            </a:pPr>
            <a:r>
              <a:rPr lang="en-US"/>
              <a:t>Venn Diagram</a:t>
            </a:r>
          </a:p>
        </p:txBody>
      </p:sp>
      <p:sp>
        <p:nvSpPr>
          <p:cNvPr id="40967" name="Oval 7">
            <a:extLst>
              <a:ext uri="{FF2B5EF4-FFF2-40B4-BE49-F238E27FC236}">
                <a16:creationId xmlns:a16="http://schemas.microsoft.com/office/drawing/2014/main" id="{ADEE781B-5E0C-475A-A8E8-4AB9EBE8EC78}"/>
              </a:ext>
            </a:extLst>
          </p:cNvPr>
          <p:cNvSpPr>
            <a:spLocks noChangeArrowheads="1"/>
          </p:cNvSpPr>
          <p:nvPr/>
        </p:nvSpPr>
        <p:spPr bwMode="auto">
          <a:xfrm>
            <a:off x="3124200" y="2362200"/>
            <a:ext cx="3581400" cy="3352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40968" name="Oval 8">
            <a:extLst>
              <a:ext uri="{FF2B5EF4-FFF2-40B4-BE49-F238E27FC236}">
                <a16:creationId xmlns:a16="http://schemas.microsoft.com/office/drawing/2014/main" id="{CC963C90-4B79-4306-B222-7C4478B251ED}"/>
              </a:ext>
            </a:extLst>
          </p:cNvPr>
          <p:cNvSpPr>
            <a:spLocks noChangeArrowheads="1"/>
          </p:cNvSpPr>
          <p:nvPr/>
        </p:nvSpPr>
        <p:spPr bwMode="auto">
          <a:xfrm>
            <a:off x="5257800" y="2209800"/>
            <a:ext cx="3581400" cy="3581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40969" name="Text Box 9">
            <a:extLst>
              <a:ext uri="{FF2B5EF4-FFF2-40B4-BE49-F238E27FC236}">
                <a16:creationId xmlns:a16="http://schemas.microsoft.com/office/drawing/2014/main" id="{D61981A1-906C-451F-9784-436EA2DCE9F7}"/>
              </a:ext>
            </a:extLst>
          </p:cNvPr>
          <p:cNvSpPr txBox="1">
            <a:spLocks noChangeArrowheads="1"/>
          </p:cNvSpPr>
          <p:nvPr/>
        </p:nvSpPr>
        <p:spPr bwMode="auto">
          <a:xfrm>
            <a:off x="3429000" y="32766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A</a:t>
            </a:r>
          </a:p>
        </p:txBody>
      </p:sp>
      <p:sp>
        <p:nvSpPr>
          <p:cNvPr id="40970" name="Text Box 10">
            <a:extLst>
              <a:ext uri="{FF2B5EF4-FFF2-40B4-BE49-F238E27FC236}">
                <a16:creationId xmlns:a16="http://schemas.microsoft.com/office/drawing/2014/main" id="{EE44F097-9029-487D-ADF8-DE86A2C70A26}"/>
              </a:ext>
            </a:extLst>
          </p:cNvPr>
          <p:cNvSpPr txBox="1">
            <a:spLocks noChangeArrowheads="1"/>
          </p:cNvSpPr>
          <p:nvPr/>
        </p:nvSpPr>
        <p:spPr bwMode="auto">
          <a:xfrm>
            <a:off x="8061325" y="3240088"/>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B</a:t>
            </a:r>
          </a:p>
        </p:txBody>
      </p:sp>
      <p:sp>
        <p:nvSpPr>
          <p:cNvPr id="40971" name="Text Box 11">
            <a:extLst>
              <a:ext uri="{FF2B5EF4-FFF2-40B4-BE49-F238E27FC236}">
                <a16:creationId xmlns:a16="http://schemas.microsoft.com/office/drawing/2014/main" id="{FF73E643-D001-4255-80E6-5277DA09017A}"/>
              </a:ext>
            </a:extLst>
          </p:cNvPr>
          <p:cNvSpPr txBox="1">
            <a:spLocks noChangeArrowheads="1"/>
          </p:cNvSpPr>
          <p:nvPr/>
        </p:nvSpPr>
        <p:spPr bwMode="auto">
          <a:xfrm>
            <a:off x="5410200" y="3962400"/>
            <a:ext cx="1235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A &amp;&amp; B</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A1A2EFB4-ACAA-4B2D-94BB-324E09B192ED}"/>
              </a:ext>
            </a:extLst>
          </p:cNvPr>
          <p:cNvSpPr>
            <a:spLocks noGrp="1"/>
          </p:cNvSpPr>
          <p:nvPr>
            <p:ph type="title"/>
          </p:nvPr>
        </p:nvSpPr>
        <p:spPr/>
        <p:txBody>
          <a:bodyPr/>
          <a:lstStyle/>
          <a:p>
            <a:pPr fontAlgn="auto">
              <a:spcAft>
                <a:spcPts val="0"/>
              </a:spcAft>
              <a:defRPr/>
            </a:pPr>
            <a:r>
              <a:rPr lang="en-US"/>
              <a:t>Where is !A</a:t>
            </a:r>
          </a:p>
        </p:txBody>
      </p:sp>
      <p:sp>
        <p:nvSpPr>
          <p:cNvPr id="43014" name="Oval 7">
            <a:extLst>
              <a:ext uri="{FF2B5EF4-FFF2-40B4-BE49-F238E27FC236}">
                <a16:creationId xmlns:a16="http://schemas.microsoft.com/office/drawing/2014/main" id="{15A0522F-85C8-46D4-8303-D1C114028FBA}"/>
              </a:ext>
            </a:extLst>
          </p:cNvPr>
          <p:cNvSpPr>
            <a:spLocks noChangeArrowheads="1"/>
          </p:cNvSpPr>
          <p:nvPr/>
        </p:nvSpPr>
        <p:spPr bwMode="auto">
          <a:xfrm>
            <a:off x="3124200" y="2362200"/>
            <a:ext cx="3581400" cy="3352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43015" name="Text Box 8">
            <a:extLst>
              <a:ext uri="{FF2B5EF4-FFF2-40B4-BE49-F238E27FC236}">
                <a16:creationId xmlns:a16="http://schemas.microsoft.com/office/drawing/2014/main" id="{F9F20D03-B3C1-468F-9162-0FA0DC3AC408}"/>
              </a:ext>
            </a:extLst>
          </p:cNvPr>
          <p:cNvSpPr txBox="1">
            <a:spLocks noChangeArrowheads="1"/>
          </p:cNvSpPr>
          <p:nvPr/>
        </p:nvSpPr>
        <p:spPr bwMode="auto">
          <a:xfrm>
            <a:off x="3429000" y="32766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A</a:t>
            </a:r>
          </a:p>
        </p:txBody>
      </p:sp>
      <p:sp>
        <p:nvSpPr>
          <p:cNvPr id="43016" name="Text Box 9">
            <a:extLst>
              <a:ext uri="{FF2B5EF4-FFF2-40B4-BE49-F238E27FC236}">
                <a16:creationId xmlns:a16="http://schemas.microsoft.com/office/drawing/2014/main" id="{76FE2ED7-B187-4EC9-9170-219E1A3DB493}"/>
              </a:ext>
            </a:extLst>
          </p:cNvPr>
          <p:cNvSpPr txBox="1">
            <a:spLocks noChangeArrowheads="1"/>
          </p:cNvSpPr>
          <p:nvPr/>
        </p:nvSpPr>
        <p:spPr bwMode="auto">
          <a:xfrm>
            <a:off x="8061325" y="3240088"/>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B</a:t>
            </a:r>
          </a:p>
        </p:txBody>
      </p:sp>
      <p:sp>
        <p:nvSpPr>
          <p:cNvPr id="43017" name="Oval 10">
            <a:extLst>
              <a:ext uri="{FF2B5EF4-FFF2-40B4-BE49-F238E27FC236}">
                <a16:creationId xmlns:a16="http://schemas.microsoft.com/office/drawing/2014/main" id="{5FCEDD10-0CB6-4BC1-8282-8DB6DDF8C6AE}"/>
              </a:ext>
            </a:extLst>
          </p:cNvPr>
          <p:cNvSpPr>
            <a:spLocks noChangeArrowheads="1"/>
          </p:cNvSpPr>
          <p:nvPr/>
        </p:nvSpPr>
        <p:spPr bwMode="auto">
          <a:xfrm>
            <a:off x="5257800" y="2209800"/>
            <a:ext cx="3581400" cy="3581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0549AFA5-6D76-4238-873C-66EDBDC2F0D3}"/>
              </a:ext>
            </a:extLst>
          </p:cNvPr>
          <p:cNvSpPr>
            <a:spLocks noGrp="1"/>
          </p:cNvSpPr>
          <p:nvPr>
            <p:ph type="title"/>
          </p:nvPr>
        </p:nvSpPr>
        <p:spPr/>
        <p:txBody>
          <a:bodyPr/>
          <a:lstStyle/>
          <a:p>
            <a:pPr fontAlgn="auto">
              <a:spcAft>
                <a:spcPts val="0"/>
              </a:spcAft>
              <a:defRPr/>
            </a:pPr>
            <a:r>
              <a:rPr lang="en-US" dirty="0"/>
              <a:t>Where is A || B ?</a:t>
            </a:r>
          </a:p>
        </p:txBody>
      </p:sp>
      <p:sp>
        <p:nvSpPr>
          <p:cNvPr id="45062" name="Oval 7">
            <a:extLst>
              <a:ext uri="{FF2B5EF4-FFF2-40B4-BE49-F238E27FC236}">
                <a16:creationId xmlns:a16="http://schemas.microsoft.com/office/drawing/2014/main" id="{B4691034-754F-40B8-9BB7-8414F264B56C}"/>
              </a:ext>
            </a:extLst>
          </p:cNvPr>
          <p:cNvSpPr>
            <a:spLocks noChangeArrowheads="1"/>
          </p:cNvSpPr>
          <p:nvPr/>
        </p:nvSpPr>
        <p:spPr bwMode="auto">
          <a:xfrm>
            <a:off x="3124200" y="2362200"/>
            <a:ext cx="3581400" cy="3352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45063" name="Oval 8">
            <a:extLst>
              <a:ext uri="{FF2B5EF4-FFF2-40B4-BE49-F238E27FC236}">
                <a16:creationId xmlns:a16="http://schemas.microsoft.com/office/drawing/2014/main" id="{2C3F8681-2E4C-403D-A88F-407ED2DD1D40}"/>
              </a:ext>
            </a:extLst>
          </p:cNvPr>
          <p:cNvSpPr>
            <a:spLocks noChangeArrowheads="1"/>
          </p:cNvSpPr>
          <p:nvPr/>
        </p:nvSpPr>
        <p:spPr bwMode="auto">
          <a:xfrm>
            <a:off x="5257800" y="2209800"/>
            <a:ext cx="3581400" cy="3581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45064" name="Text Box 9">
            <a:extLst>
              <a:ext uri="{FF2B5EF4-FFF2-40B4-BE49-F238E27FC236}">
                <a16:creationId xmlns:a16="http://schemas.microsoft.com/office/drawing/2014/main" id="{5079CD0B-8513-4FD0-BEDE-A107C9ADE32C}"/>
              </a:ext>
            </a:extLst>
          </p:cNvPr>
          <p:cNvSpPr txBox="1">
            <a:spLocks noChangeArrowheads="1"/>
          </p:cNvSpPr>
          <p:nvPr/>
        </p:nvSpPr>
        <p:spPr bwMode="auto">
          <a:xfrm>
            <a:off x="3429000" y="32766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A</a:t>
            </a:r>
          </a:p>
        </p:txBody>
      </p:sp>
      <p:sp>
        <p:nvSpPr>
          <p:cNvPr id="45065" name="Text Box 10">
            <a:extLst>
              <a:ext uri="{FF2B5EF4-FFF2-40B4-BE49-F238E27FC236}">
                <a16:creationId xmlns:a16="http://schemas.microsoft.com/office/drawing/2014/main" id="{DF64092E-0696-410C-AC64-80514D989EDB}"/>
              </a:ext>
            </a:extLst>
          </p:cNvPr>
          <p:cNvSpPr txBox="1">
            <a:spLocks noChangeArrowheads="1"/>
          </p:cNvSpPr>
          <p:nvPr/>
        </p:nvSpPr>
        <p:spPr bwMode="auto">
          <a:xfrm>
            <a:off x="8061325" y="3240088"/>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B</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4B865AA9-7FCE-4AF1-8532-4D81CC5FA158}"/>
              </a:ext>
            </a:extLst>
          </p:cNvPr>
          <p:cNvSpPr>
            <a:spLocks noGrp="1"/>
          </p:cNvSpPr>
          <p:nvPr>
            <p:ph type="title"/>
          </p:nvPr>
        </p:nvSpPr>
        <p:spPr/>
        <p:txBody>
          <a:bodyPr/>
          <a:lstStyle/>
          <a:p>
            <a:pPr fontAlgn="auto">
              <a:spcAft>
                <a:spcPts val="0"/>
              </a:spcAft>
              <a:defRPr/>
            </a:pPr>
            <a:r>
              <a:rPr lang="en-US"/>
              <a:t>Truth Tables</a:t>
            </a:r>
          </a:p>
        </p:txBody>
      </p:sp>
      <p:sp>
        <p:nvSpPr>
          <p:cNvPr id="47107" name="Content Placeholder 2">
            <a:extLst>
              <a:ext uri="{FF2B5EF4-FFF2-40B4-BE49-F238E27FC236}">
                <a16:creationId xmlns:a16="http://schemas.microsoft.com/office/drawing/2014/main" id="{3B7064D9-F34B-46D6-AEAE-E0587D76679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indent="0">
              <a:buNone/>
            </a:pPr>
            <a:r>
              <a:rPr lang="en-US" altLang="en-US" dirty="0"/>
              <a:t>Truth tables are used to evaluate possible combinations of variables and operators.</a:t>
            </a:r>
          </a:p>
          <a:p>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E027A419-5FFD-410E-BE87-E6A1CB5DC359}"/>
              </a:ext>
            </a:extLst>
          </p:cNvPr>
          <p:cNvSpPr>
            <a:spLocks noGrp="1"/>
          </p:cNvSpPr>
          <p:nvPr>
            <p:ph type="title"/>
          </p:nvPr>
        </p:nvSpPr>
        <p:spPr/>
        <p:txBody>
          <a:bodyPr/>
          <a:lstStyle/>
          <a:p>
            <a:pPr fontAlgn="auto">
              <a:spcAft>
                <a:spcPts val="0"/>
              </a:spcAft>
              <a:defRPr/>
            </a:pPr>
            <a:r>
              <a:rPr lang="en-US"/>
              <a:t>A || B    (A OR B)</a:t>
            </a:r>
          </a:p>
        </p:txBody>
      </p:sp>
      <p:graphicFrame>
        <p:nvGraphicFramePr>
          <p:cNvPr id="53255" name="Group 7">
            <a:extLst>
              <a:ext uri="{FF2B5EF4-FFF2-40B4-BE49-F238E27FC236}">
                <a16:creationId xmlns:a16="http://schemas.microsoft.com/office/drawing/2014/main" id="{4C07EE12-B4B5-46F5-8ACD-EDF3F00AB5E2}"/>
              </a:ext>
            </a:extLst>
          </p:cNvPr>
          <p:cNvGraphicFramePr>
            <a:graphicFrameLocks noGrp="1"/>
          </p:cNvGraphicFramePr>
          <p:nvPr>
            <p:ph sz="half" idx="1"/>
            <p:extLst>
              <p:ext uri="{D42A27DB-BD31-4B8C-83A1-F6EECF244321}">
                <p14:modId xmlns:p14="http://schemas.microsoft.com/office/powerpoint/2010/main" val="3710608891"/>
              </p:ext>
            </p:extLst>
          </p:nvPr>
        </p:nvGraphicFramePr>
        <p:xfrm>
          <a:off x="1801505" y="1666473"/>
          <a:ext cx="8475261" cy="3274017"/>
        </p:xfrm>
        <a:graphic>
          <a:graphicData uri="http://schemas.openxmlformats.org/drawingml/2006/table">
            <a:tbl>
              <a:tblPr/>
              <a:tblGrid>
                <a:gridCol w="2825087">
                  <a:extLst>
                    <a:ext uri="{9D8B030D-6E8A-4147-A177-3AD203B41FA5}">
                      <a16:colId xmlns:a16="http://schemas.microsoft.com/office/drawing/2014/main" val="20000"/>
                    </a:ext>
                  </a:extLst>
                </a:gridCol>
                <a:gridCol w="2825087">
                  <a:extLst>
                    <a:ext uri="{9D8B030D-6E8A-4147-A177-3AD203B41FA5}">
                      <a16:colId xmlns:a16="http://schemas.microsoft.com/office/drawing/2014/main" val="20001"/>
                    </a:ext>
                  </a:extLst>
                </a:gridCol>
                <a:gridCol w="2825087">
                  <a:extLst>
                    <a:ext uri="{9D8B030D-6E8A-4147-A177-3AD203B41FA5}">
                      <a16:colId xmlns:a16="http://schemas.microsoft.com/office/drawing/2014/main" val="20002"/>
                    </a:ext>
                  </a:extLst>
                </a:gridCol>
              </a:tblGrid>
              <a:tr h="658782">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A</a:t>
                      </a:r>
                    </a:p>
                  </a:txBody>
                  <a:tcPr marL="122837" marR="1228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B</a:t>
                      </a:r>
                    </a:p>
                  </a:txBody>
                  <a:tcPr marL="122837" marR="1228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A || B</a:t>
                      </a:r>
                    </a:p>
                  </a:txBody>
                  <a:tcPr marL="122837" marR="1228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38887">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True</a:t>
                      </a:r>
                    </a:p>
                  </a:txBody>
                  <a:tcPr marL="122837" marR="1228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True</a:t>
                      </a:r>
                    </a:p>
                  </a:txBody>
                  <a:tcPr marL="122837" marR="1228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True</a:t>
                      </a:r>
                    </a:p>
                  </a:txBody>
                  <a:tcPr marL="122837" marR="1228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996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True</a:t>
                      </a:r>
                    </a:p>
                  </a:txBody>
                  <a:tcPr marL="122837" marR="1228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False</a:t>
                      </a:r>
                    </a:p>
                  </a:txBody>
                  <a:tcPr marL="122837" marR="1228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True</a:t>
                      </a:r>
                    </a:p>
                  </a:txBody>
                  <a:tcPr marL="122837" marR="1228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5759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False</a:t>
                      </a:r>
                    </a:p>
                  </a:txBody>
                  <a:tcPr marL="122837" marR="1228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True</a:t>
                      </a:r>
                    </a:p>
                  </a:txBody>
                  <a:tcPr marL="122837" marR="1228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True</a:t>
                      </a:r>
                    </a:p>
                  </a:txBody>
                  <a:tcPr marL="122837" marR="1228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58782">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False</a:t>
                      </a:r>
                    </a:p>
                  </a:txBody>
                  <a:tcPr marL="122837" marR="1228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False</a:t>
                      </a:r>
                    </a:p>
                  </a:txBody>
                  <a:tcPr marL="122837" marR="1228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False</a:t>
                      </a:r>
                    </a:p>
                  </a:txBody>
                  <a:tcPr marL="122837" marR="1228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658D612B-9C1A-4029-B658-D3CE15C18D2A}"/>
              </a:ext>
            </a:extLst>
          </p:cNvPr>
          <p:cNvSpPr>
            <a:spLocks noGrp="1"/>
          </p:cNvSpPr>
          <p:nvPr>
            <p:ph type="title" idx="4294967295"/>
          </p:nvPr>
        </p:nvSpPr>
        <p:spPr/>
        <p:txBody>
          <a:bodyPr/>
          <a:lstStyle/>
          <a:p>
            <a:pPr fontAlgn="auto">
              <a:spcAft>
                <a:spcPts val="0"/>
              </a:spcAft>
              <a:defRPr/>
            </a:pPr>
            <a:r>
              <a:rPr lang="en-US"/>
              <a:t>A &amp;&amp; B  (A AND B)</a:t>
            </a:r>
          </a:p>
        </p:txBody>
      </p:sp>
      <p:graphicFrame>
        <p:nvGraphicFramePr>
          <p:cNvPr id="54279" name="Group 7">
            <a:extLst>
              <a:ext uri="{FF2B5EF4-FFF2-40B4-BE49-F238E27FC236}">
                <a16:creationId xmlns:a16="http://schemas.microsoft.com/office/drawing/2014/main" id="{C95E6E3B-2D43-4D35-9AD5-9EBD851DDDA5}"/>
              </a:ext>
            </a:extLst>
          </p:cNvPr>
          <p:cNvGraphicFramePr>
            <a:graphicFrameLocks noGrp="1"/>
          </p:cNvGraphicFramePr>
          <p:nvPr>
            <p:ph idx="4294967295"/>
            <p:extLst>
              <p:ext uri="{D42A27DB-BD31-4B8C-83A1-F6EECF244321}">
                <p14:modId xmlns:p14="http://schemas.microsoft.com/office/powerpoint/2010/main" val="3161227192"/>
              </p:ext>
            </p:extLst>
          </p:nvPr>
        </p:nvGraphicFramePr>
        <p:xfrm>
          <a:off x="1981200" y="1719265"/>
          <a:ext cx="7681416" cy="3309936"/>
        </p:xfrm>
        <a:graphic>
          <a:graphicData uri="http://schemas.openxmlformats.org/drawingml/2006/table">
            <a:tbl>
              <a:tblPr/>
              <a:tblGrid>
                <a:gridCol w="2560472">
                  <a:extLst>
                    <a:ext uri="{9D8B030D-6E8A-4147-A177-3AD203B41FA5}">
                      <a16:colId xmlns:a16="http://schemas.microsoft.com/office/drawing/2014/main" val="20000"/>
                    </a:ext>
                  </a:extLst>
                </a:gridCol>
                <a:gridCol w="2560472">
                  <a:extLst>
                    <a:ext uri="{9D8B030D-6E8A-4147-A177-3AD203B41FA5}">
                      <a16:colId xmlns:a16="http://schemas.microsoft.com/office/drawing/2014/main" val="20001"/>
                    </a:ext>
                  </a:extLst>
                </a:gridCol>
                <a:gridCol w="2560472">
                  <a:extLst>
                    <a:ext uri="{9D8B030D-6E8A-4147-A177-3AD203B41FA5}">
                      <a16:colId xmlns:a16="http://schemas.microsoft.com/office/drawing/2014/main" val="20002"/>
                    </a:ext>
                  </a:extLst>
                </a:gridCol>
              </a:tblGrid>
              <a:tr h="662226">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Arial"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Arial" charset="0"/>
                        </a:rPr>
                        <a:t>A &amp;&amp;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61034">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63416">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1034">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62226">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C7E0DFB6-463B-46F1-BEC0-7FCFBBE6E1C8}"/>
              </a:ext>
            </a:extLst>
          </p:cNvPr>
          <p:cNvSpPr>
            <a:spLocks noGrp="1"/>
          </p:cNvSpPr>
          <p:nvPr>
            <p:ph type="title" idx="4294967295"/>
          </p:nvPr>
        </p:nvSpPr>
        <p:spPr/>
        <p:txBody>
          <a:bodyPr/>
          <a:lstStyle/>
          <a:p>
            <a:pPr fontAlgn="auto">
              <a:spcAft>
                <a:spcPts val="0"/>
              </a:spcAft>
              <a:defRPr/>
            </a:pPr>
            <a:r>
              <a:rPr lang="en-US"/>
              <a:t>!A    (NOT A)</a:t>
            </a:r>
          </a:p>
        </p:txBody>
      </p:sp>
      <p:graphicFrame>
        <p:nvGraphicFramePr>
          <p:cNvPr id="58375" name="Group 7">
            <a:extLst>
              <a:ext uri="{FF2B5EF4-FFF2-40B4-BE49-F238E27FC236}">
                <a16:creationId xmlns:a16="http://schemas.microsoft.com/office/drawing/2014/main" id="{60E99486-DA20-4E0D-9948-3A57DFA4C2A9}"/>
              </a:ext>
            </a:extLst>
          </p:cNvPr>
          <p:cNvGraphicFramePr>
            <a:graphicFrameLocks noGrp="1"/>
          </p:cNvGraphicFramePr>
          <p:nvPr>
            <p:ph idx="4294967295"/>
            <p:extLst>
              <p:ext uri="{D42A27DB-BD31-4B8C-83A1-F6EECF244321}">
                <p14:modId xmlns:p14="http://schemas.microsoft.com/office/powerpoint/2010/main" val="910057234"/>
              </p:ext>
            </p:extLst>
          </p:nvPr>
        </p:nvGraphicFramePr>
        <p:xfrm>
          <a:off x="3295934" y="1719264"/>
          <a:ext cx="6005016" cy="2593429"/>
        </p:xfrm>
        <a:graphic>
          <a:graphicData uri="http://schemas.openxmlformats.org/drawingml/2006/table">
            <a:tbl>
              <a:tblPr/>
              <a:tblGrid>
                <a:gridCol w="3002508">
                  <a:extLst>
                    <a:ext uri="{9D8B030D-6E8A-4147-A177-3AD203B41FA5}">
                      <a16:colId xmlns:a16="http://schemas.microsoft.com/office/drawing/2014/main" val="20000"/>
                    </a:ext>
                  </a:extLst>
                </a:gridCol>
                <a:gridCol w="3002508">
                  <a:extLst>
                    <a:ext uri="{9D8B030D-6E8A-4147-A177-3AD203B41FA5}">
                      <a16:colId xmlns:a16="http://schemas.microsoft.com/office/drawing/2014/main" val="20001"/>
                    </a:ext>
                  </a:extLst>
                </a:gridCol>
              </a:tblGrid>
              <a:tr h="86416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6416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6509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Open Sans" panose="020B0606030504020204"/>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Open Sans" panose="020B0606030504020204"/>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8C57DDE8-C266-4A85-95F4-5C9E5AD80457}"/>
              </a:ext>
            </a:extLst>
          </p:cNvPr>
          <p:cNvSpPr>
            <a:spLocks noGrp="1"/>
          </p:cNvSpPr>
          <p:nvPr>
            <p:ph type="title" idx="4294967295"/>
          </p:nvPr>
        </p:nvSpPr>
        <p:spPr/>
        <p:txBody>
          <a:bodyPr/>
          <a:lstStyle/>
          <a:p>
            <a:pPr fontAlgn="auto">
              <a:spcAft>
                <a:spcPts val="0"/>
              </a:spcAft>
              <a:defRPr/>
            </a:pPr>
            <a:r>
              <a:rPr lang="en-US" dirty="0"/>
              <a:t>!A || B  (NOT A OR B)</a:t>
            </a:r>
          </a:p>
        </p:txBody>
      </p:sp>
      <p:graphicFrame>
        <p:nvGraphicFramePr>
          <p:cNvPr id="57351" name="Group 7">
            <a:extLst>
              <a:ext uri="{FF2B5EF4-FFF2-40B4-BE49-F238E27FC236}">
                <a16:creationId xmlns:a16="http://schemas.microsoft.com/office/drawing/2014/main" id="{32939699-4E47-4650-B2EF-C93DFB582E82}"/>
              </a:ext>
            </a:extLst>
          </p:cNvPr>
          <p:cNvGraphicFramePr>
            <a:graphicFrameLocks noGrp="1"/>
          </p:cNvGraphicFramePr>
          <p:nvPr>
            <p:ph idx="4294967295"/>
            <p:extLst>
              <p:ext uri="{D42A27DB-BD31-4B8C-83A1-F6EECF244321}">
                <p14:modId xmlns:p14="http://schemas.microsoft.com/office/powerpoint/2010/main" val="2533463062"/>
              </p:ext>
            </p:extLst>
          </p:nvPr>
        </p:nvGraphicFramePr>
        <p:xfrm>
          <a:off x="2258704" y="1719263"/>
          <a:ext cx="7574508" cy="3487358"/>
        </p:xfrm>
        <a:graphic>
          <a:graphicData uri="http://schemas.openxmlformats.org/drawingml/2006/table">
            <a:tbl>
              <a:tblPr/>
              <a:tblGrid>
                <a:gridCol w="2524836">
                  <a:extLst>
                    <a:ext uri="{9D8B030D-6E8A-4147-A177-3AD203B41FA5}">
                      <a16:colId xmlns:a16="http://schemas.microsoft.com/office/drawing/2014/main" val="20000"/>
                    </a:ext>
                  </a:extLst>
                </a:gridCol>
                <a:gridCol w="2524836">
                  <a:extLst>
                    <a:ext uri="{9D8B030D-6E8A-4147-A177-3AD203B41FA5}">
                      <a16:colId xmlns:a16="http://schemas.microsoft.com/office/drawing/2014/main" val="20001"/>
                    </a:ext>
                  </a:extLst>
                </a:gridCol>
                <a:gridCol w="2524836">
                  <a:extLst>
                    <a:ext uri="{9D8B030D-6E8A-4147-A177-3AD203B41FA5}">
                      <a16:colId xmlns:a16="http://schemas.microsoft.com/office/drawing/2014/main" val="20002"/>
                    </a:ext>
                  </a:extLst>
                </a:gridCol>
              </a:tblGrid>
              <a:tr h="697722">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Arial"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!A ||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9646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9897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646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97722">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E1A6F61B-D8B2-4A51-BF20-AB669F4D8C73}"/>
              </a:ext>
            </a:extLst>
          </p:cNvPr>
          <p:cNvSpPr>
            <a:spLocks noGrp="1"/>
          </p:cNvSpPr>
          <p:nvPr>
            <p:ph type="title"/>
          </p:nvPr>
        </p:nvSpPr>
        <p:spPr/>
        <p:txBody>
          <a:bodyPr/>
          <a:lstStyle/>
          <a:p>
            <a:pPr fontAlgn="auto">
              <a:spcAft>
                <a:spcPts val="0"/>
              </a:spcAft>
              <a:defRPr/>
            </a:pPr>
            <a:r>
              <a:rPr lang="en-US" dirty="0"/>
              <a:t>Check for Understanding</a:t>
            </a:r>
          </a:p>
        </p:txBody>
      </p:sp>
      <p:sp>
        <p:nvSpPr>
          <p:cNvPr id="57347" name="Content Placeholder 2">
            <a:extLst>
              <a:ext uri="{FF2B5EF4-FFF2-40B4-BE49-F238E27FC236}">
                <a16:creationId xmlns:a16="http://schemas.microsoft.com/office/drawing/2014/main" id="{9C42AB5F-BECC-4F36-8AA4-6783A58F95E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dirty="0"/>
              <a:t>Determining the results of a Boolean expression is known as </a:t>
            </a:r>
            <a:r>
              <a:rPr lang="en-US" altLang="en-US" dirty="0">
                <a:solidFill>
                  <a:srgbClr val="FF0000"/>
                </a:solidFill>
              </a:rPr>
              <a:t>evaluating</a:t>
            </a:r>
            <a:r>
              <a:rPr lang="en-US" altLang="en-US" dirty="0">
                <a:solidFill>
                  <a:schemeClr val="accent2"/>
                </a:solidFill>
              </a:rPr>
              <a:t> </a:t>
            </a:r>
            <a:r>
              <a:rPr lang="en-US" altLang="en-US" dirty="0"/>
              <a:t>it.</a:t>
            </a:r>
          </a:p>
          <a:p>
            <a:pPr>
              <a:buFont typeface="Wingdings" panose="05000000000000000000" pitchFamily="2" charset="2"/>
              <a:buNone/>
            </a:pPr>
            <a:r>
              <a:rPr lang="en-US" altLang="en-US" dirty="0"/>
              <a:t>All Boolean expressions </a:t>
            </a:r>
            <a:r>
              <a:rPr lang="en-US" altLang="en-US" dirty="0">
                <a:solidFill>
                  <a:srgbClr val="FF0000"/>
                </a:solidFill>
              </a:rPr>
              <a:t>evaluate</a:t>
            </a:r>
            <a:r>
              <a:rPr lang="en-US" altLang="en-US" dirty="0">
                <a:solidFill>
                  <a:schemeClr val="accent2"/>
                </a:solidFill>
              </a:rPr>
              <a:t> </a:t>
            </a:r>
            <a:r>
              <a:rPr lang="en-US" altLang="en-US" dirty="0"/>
              <a:t>to either True or False.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7CA44B15-088A-47EA-B66E-1831D126FD18}"/>
              </a:ext>
            </a:extLst>
          </p:cNvPr>
          <p:cNvSpPr>
            <a:spLocks noGrp="1"/>
          </p:cNvSpPr>
          <p:nvPr>
            <p:ph type="title"/>
          </p:nvPr>
        </p:nvSpPr>
        <p:spPr/>
        <p:txBody>
          <a:bodyPr/>
          <a:lstStyle/>
          <a:p>
            <a:pPr fontAlgn="auto">
              <a:spcAft>
                <a:spcPts val="0"/>
              </a:spcAft>
              <a:defRPr/>
            </a:pPr>
            <a:r>
              <a:rPr lang="en-US"/>
              <a:t>Evaluate: What would be printed, A or B?</a:t>
            </a:r>
          </a:p>
        </p:txBody>
      </p:sp>
      <p:sp>
        <p:nvSpPr>
          <p:cNvPr id="59395" name="Content Placeholder 2">
            <a:extLst>
              <a:ext uri="{FF2B5EF4-FFF2-40B4-BE49-F238E27FC236}">
                <a16:creationId xmlns:a16="http://schemas.microsoft.com/office/drawing/2014/main" id="{75B81E9B-8DE2-41FD-8B59-796318C8CC4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err="1"/>
              <a:t>boolean</a:t>
            </a:r>
            <a:r>
              <a:rPr lang="en-US" altLang="en-US" dirty="0"/>
              <a:t> blonde = false;</a:t>
            </a:r>
          </a:p>
          <a:p>
            <a:pPr lvl="1"/>
            <a:r>
              <a:rPr lang="en-US" altLang="en-US" dirty="0"/>
              <a:t>if ( blonde)</a:t>
            </a:r>
          </a:p>
          <a:p>
            <a:pPr marL="342900" lvl="2" indent="0">
              <a:buNone/>
            </a:pPr>
            <a:r>
              <a:rPr lang="en-US" altLang="en-US" dirty="0"/>
              <a:t>   </a:t>
            </a:r>
            <a:r>
              <a:rPr lang="en-US" altLang="en-US" dirty="0" err="1"/>
              <a:t>System.out.println</a:t>
            </a:r>
            <a:r>
              <a:rPr lang="en-US" altLang="en-US" dirty="0"/>
              <a:t>(“A”);</a:t>
            </a:r>
          </a:p>
          <a:p>
            <a:pPr lvl="1"/>
            <a:r>
              <a:rPr lang="en-US" altLang="en-US" dirty="0"/>
              <a:t>if ( </a:t>
            </a:r>
            <a:r>
              <a:rPr lang="en-US" altLang="en-US" dirty="0">
                <a:solidFill>
                  <a:srgbClr val="FF0000"/>
                </a:solidFill>
              </a:rPr>
              <a:t>!</a:t>
            </a:r>
            <a:r>
              <a:rPr lang="en-US" altLang="en-US" dirty="0"/>
              <a:t>blonde)</a:t>
            </a:r>
          </a:p>
          <a:p>
            <a:pPr marL="342900" lvl="2" indent="0">
              <a:buNone/>
            </a:pPr>
            <a:r>
              <a:rPr lang="en-US" altLang="en-US" dirty="0"/>
              <a:t>   </a:t>
            </a:r>
            <a:r>
              <a:rPr lang="en-US" altLang="en-US" dirty="0" err="1"/>
              <a:t>System.out.println</a:t>
            </a:r>
            <a:r>
              <a:rPr lang="en-US" altLang="en-US" dirty="0"/>
              <a:t>(“B”);</a:t>
            </a:r>
          </a:p>
          <a:p>
            <a:pPr lvl="1"/>
            <a:endParaRPr lang="en-US" altLang="en-US" dirty="0"/>
          </a:p>
          <a:p>
            <a:pPr lvl="1"/>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8B4889F1-83AA-4206-8748-1C05A122A324}"/>
              </a:ext>
            </a:extLst>
          </p:cNvPr>
          <p:cNvSpPr>
            <a:spLocks noGrp="1"/>
          </p:cNvSpPr>
          <p:nvPr>
            <p:ph type="title"/>
          </p:nvPr>
        </p:nvSpPr>
        <p:spPr/>
        <p:txBody>
          <a:bodyPr/>
          <a:lstStyle/>
          <a:p>
            <a:pPr fontAlgn="auto">
              <a:spcAft>
                <a:spcPts val="0"/>
              </a:spcAft>
              <a:defRPr/>
            </a:pPr>
            <a:r>
              <a:rPr lang="en-US"/>
              <a:t>Evaluate: What would be printed, A or B?</a:t>
            </a:r>
          </a:p>
        </p:txBody>
      </p:sp>
      <p:sp>
        <p:nvSpPr>
          <p:cNvPr id="61443" name="Content Placeholder 2">
            <a:extLst>
              <a:ext uri="{FF2B5EF4-FFF2-40B4-BE49-F238E27FC236}">
                <a16:creationId xmlns:a16="http://schemas.microsoft.com/office/drawing/2014/main" id="{AE9F697E-8E7B-427F-8968-14ED79660FB1}"/>
              </a:ext>
            </a:extLst>
          </p:cNvPr>
          <p:cNvSpPr>
            <a:spLocks noGrp="1" noChangeArrowheads="1"/>
          </p:cNvSpPr>
          <p:nvPr>
            <p:ph sz="half" idx="1"/>
          </p:nvPr>
        </p:nvSpPr>
        <p:spPr bwMode="auto">
          <a:xfrm>
            <a:off x="740664" y="1420420"/>
            <a:ext cx="110557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err="1"/>
              <a:t>boolean</a:t>
            </a:r>
            <a:r>
              <a:rPr lang="en-US" altLang="en-US" dirty="0"/>
              <a:t> tall = false;</a:t>
            </a:r>
          </a:p>
          <a:p>
            <a:pPr lvl="1"/>
            <a:r>
              <a:rPr lang="en-US" altLang="en-US" dirty="0" err="1"/>
              <a:t>boolean</a:t>
            </a:r>
            <a:r>
              <a:rPr lang="en-US" altLang="en-US" dirty="0"/>
              <a:t> male = true;</a:t>
            </a:r>
          </a:p>
          <a:p>
            <a:pPr lvl="1"/>
            <a:r>
              <a:rPr lang="en-US" altLang="en-US" dirty="0"/>
              <a:t>if ( male </a:t>
            </a:r>
            <a:r>
              <a:rPr lang="en-US" altLang="en-US" dirty="0">
                <a:solidFill>
                  <a:srgbClr val="FF0000"/>
                </a:solidFill>
              </a:rPr>
              <a:t>&amp;&amp;</a:t>
            </a:r>
            <a:r>
              <a:rPr lang="en-US" altLang="en-US" dirty="0"/>
              <a:t> tall)</a:t>
            </a:r>
          </a:p>
          <a:p>
            <a:pPr marL="0" lvl="1" indent="0">
              <a:buNone/>
            </a:pPr>
            <a:r>
              <a:rPr lang="en-US" altLang="en-US" dirty="0"/>
              <a:t>	</a:t>
            </a:r>
            <a:r>
              <a:rPr lang="en-US" altLang="en-US" dirty="0" err="1"/>
              <a:t>System.out.println</a:t>
            </a:r>
            <a:r>
              <a:rPr lang="en-US" altLang="en-US" dirty="0"/>
              <a:t>(“A”);</a:t>
            </a:r>
          </a:p>
          <a:p>
            <a:pPr lvl="1"/>
            <a:r>
              <a:rPr lang="en-US" altLang="en-US" dirty="0"/>
              <a:t>if ( male</a:t>
            </a:r>
            <a:r>
              <a:rPr lang="en-US" altLang="en-US" dirty="0">
                <a:solidFill>
                  <a:srgbClr val="FF0000"/>
                </a:solidFill>
              </a:rPr>
              <a:t> || </a:t>
            </a:r>
            <a:r>
              <a:rPr lang="en-US" altLang="en-US" dirty="0"/>
              <a:t>tall)</a:t>
            </a:r>
          </a:p>
          <a:p>
            <a:pPr marL="0" lvl="1" indent="0">
              <a:buNone/>
            </a:pPr>
            <a:r>
              <a:rPr lang="en-US" altLang="en-US" dirty="0"/>
              <a:t>	</a:t>
            </a:r>
            <a:r>
              <a:rPr lang="en-US" altLang="en-US" dirty="0" err="1"/>
              <a:t>System.out.println</a:t>
            </a:r>
            <a:r>
              <a:rPr lang="en-US" altLang="en-US" dirty="0"/>
              <a:t>(“B”);</a:t>
            </a:r>
          </a:p>
          <a:p>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A2388596-F602-46C7-86C3-BDB0D7D4C816}"/>
              </a:ext>
            </a:extLst>
          </p:cNvPr>
          <p:cNvSpPr>
            <a:spLocks noGrp="1"/>
          </p:cNvSpPr>
          <p:nvPr>
            <p:ph type="title"/>
          </p:nvPr>
        </p:nvSpPr>
        <p:spPr/>
        <p:txBody>
          <a:bodyPr/>
          <a:lstStyle/>
          <a:p>
            <a:pPr fontAlgn="auto">
              <a:spcAft>
                <a:spcPts val="0"/>
              </a:spcAft>
              <a:defRPr/>
            </a:pPr>
            <a:r>
              <a:rPr lang="en-US"/>
              <a:t>Evaluate: What would be printed, A or B?</a:t>
            </a:r>
          </a:p>
        </p:txBody>
      </p:sp>
      <p:sp>
        <p:nvSpPr>
          <p:cNvPr id="63491" name="Content Placeholder 2">
            <a:extLst>
              <a:ext uri="{FF2B5EF4-FFF2-40B4-BE49-F238E27FC236}">
                <a16:creationId xmlns:a16="http://schemas.microsoft.com/office/drawing/2014/main" id="{995C9D94-AE48-4F50-9D12-1651B86D74A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err="1"/>
              <a:t>boolean</a:t>
            </a:r>
            <a:r>
              <a:rPr lang="en-US" altLang="en-US" dirty="0"/>
              <a:t> x = false;</a:t>
            </a:r>
          </a:p>
          <a:p>
            <a:pPr lvl="1"/>
            <a:r>
              <a:rPr lang="en-US" altLang="en-US" dirty="0" err="1"/>
              <a:t>boolean</a:t>
            </a:r>
            <a:r>
              <a:rPr lang="en-US" altLang="en-US" dirty="0"/>
              <a:t> y = true;</a:t>
            </a:r>
          </a:p>
          <a:p>
            <a:pPr lvl="1"/>
            <a:r>
              <a:rPr lang="en-US" altLang="en-US" dirty="0"/>
              <a:t>if ( x </a:t>
            </a:r>
            <a:r>
              <a:rPr lang="en-US" altLang="en-US" dirty="0">
                <a:solidFill>
                  <a:srgbClr val="FF0000"/>
                </a:solidFill>
              </a:rPr>
              <a:t>&amp;&amp;</a:t>
            </a:r>
            <a:r>
              <a:rPr lang="en-US" altLang="en-US" dirty="0"/>
              <a:t> y)</a:t>
            </a:r>
          </a:p>
          <a:p>
            <a:pPr marL="0" lvl="1" indent="0">
              <a:buNone/>
            </a:pPr>
            <a:r>
              <a:rPr lang="en-US" altLang="en-US" dirty="0"/>
              <a:t>	</a:t>
            </a:r>
            <a:r>
              <a:rPr lang="en-US" altLang="en-US" dirty="0" err="1"/>
              <a:t>System.out.println</a:t>
            </a:r>
            <a:r>
              <a:rPr lang="en-US" altLang="en-US" dirty="0"/>
              <a:t>(“A”);</a:t>
            </a:r>
          </a:p>
          <a:p>
            <a:pPr lvl="1"/>
            <a:r>
              <a:rPr lang="en-US" altLang="en-US" dirty="0"/>
              <a:t>if ( </a:t>
            </a:r>
            <a:r>
              <a:rPr lang="en-US" altLang="en-US" dirty="0">
                <a:solidFill>
                  <a:srgbClr val="FF0000"/>
                </a:solidFill>
              </a:rPr>
              <a:t>!</a:t>
            </a:r>
            <a:r>
              <a:rPr lang="en-US" altLang="en-US" dirty="0"/>
              <a:t>x </a:t>
            </a:r>
            <a:r>
              <a:rPr lang="en-US" altLang="en-US" dirty="0">
                <a:solidFill>
                  <a:srgbClr val="FF0000"/>
                </a:solidFill>
              </a:rPr>
              <a:t>&amp;&amp;</a:t>
            </a:r>
            <a:r>
              <a:rPr lang="en-US" altLang="en-US" dirty="0"/>
              <a:t> y)</a:t>
            </a:r>
          </a:p>
          <a:p>
            <a:pPr marL="0" lvl="1" indent="0">
              <a:buNone/>
            </a:pPr>
            <a:r>
              <a:rPr lang="en-US" altLang="en-US" dirty="0"/>
              <a:t>   	</a:t>
            </a:r>
            <a:r>
              <a:rPr lang="en-US" altLang="en-US" dirty="0" err="1"/>
              <a:t>System.out.println</a:t>
            </a:r>
            <a:r>
              <a:rPr lang="en-US" altLang="en-US" dirty="0"/>
              <a:t>(“B”);</a:t>
            </a:r>
          </a:p>
          <a:p>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0F8A3B94-AF75-4F43-811A-840EDE2293CF}"/>
              </a:ext>
            </a:extLst>
          </p:cNvPr>
          <p:cNvSpPr>
            <a:spLocks noGrp="1"/>
          </p:cNvSpPr>
          <p:nvPr>
            <p:ph type="title"/>
          </p:nvPr>
        </p:nvSpPr>
        <p:spPr/>
        <p:txBody>
          <a:bodyPr/>
          <a:lstStyle/>
          <a:p>
            <a:pPr fontAlgn="auto">
              <a:spcAft>
                <a:spcPts val="0"/>
              </a:spcAft>
              <a:defRPr/>
            </a:pPr>
            <a:r>
              <a:rPr lang="en-US"/>
              <a:t>Shade in </a:t>
            </a:r>
            <a:r>
              <a:rPr lang="en-US">
                <a:solidFill>
                  <a:srgbClr val="FF0000"/>
                </a:solidFill>
              </a:rPr>
              <a:t>A || !B</a:t>
            </a:r>
          </a:p>
        </p:txBody>
      </p:sp>
      <p:sp>
        <p:nvSpPr>
          <p:cNvPr id="65542" name="Oval 7">
            <a:extLst>
              <a:ext uri="{FF2B5EF4-FFF2-40B4-BE49-F238E27FC236}">
                <a16:creationId xmlns:a16="http://schemas.microsoft.com/office/drawing/2014/main" id="{6B84E130-29F4-4672-BA76-839747331E81}"/>
              </a:ext>
            </a:extLst>
          </p:cNvPr>
          <p:cNvSpPr>
            <a:spLocks noChangeArrowheads="1"/>
          </p:cNvSpPr>
          <p:nvPr/>
        </p:nvSpPr>
        <p:spPr bwMode="auto">
          <a:xfrm>
            <a:off x="3124200" y="2362200"/>
            <a:ext cx="3581400" cy="3352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65543" name="Oval 8">
            <a:extLst>
              <a:ext uri="{FF2B5EF4-FFF2-40B4-BE49-F238E27FC236}">
                <a16:creationId xmlns:a16="http://schemas.microsoft.com/office/drawing/2014/main" id="{88D9879C-DBFA-4A68-9952-52DD8483041B}"/>
              </a:ext>
            </a:extLst>
          </p:cNvPr>
          <p:cNvSpPr>
            <a:spLocks noChangeArrowheads="1"/>
          </p:cNvSpPr>
          <p:nvPr/>
        </p:nvSpPr>
        <p:spPr bwMode="auto">
          <a:xfrm>
            <a:off x="5257800" y="2209800"/>
            <a:ext cx="3581400" cy="3581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65544" name="Text Box 9">
            <a:extLst>
              <a:ext uri="{FF2B5EF4-FFF2-40B4-BE49-F238E27FC236}">
                <a16:creationId xmlns:a16="http://schemas.microsoft.com/office/drawing/2014/main" id="{8CCFC24F-D361-4D24-97DD-A4D801B3E7C1}"/>
              </a:ext>
            </a:extLst>
          </p:cNvPr>
          <p:cNvSpPr txBox="1">
            <a:spLocks noChangeArrowheads="1"/>
          </p:cNvSpPr>
          <p:nvPr/>
        </p:nvSpPr>
        <p:spPr bwMode="auto">
          <a:xfrm>
            <a:off x="3429000" y="32766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A</a:t>
            </a:r>
          </a:p>
        </p:txBody>
      </p:sp>
      <p:sp>
        <p:nvSpPr>
          <p:cNvPr id="65545" name="Text Box 10">
            <a:extLst>
              <a:ext uri="{FF2B5EF4-FFF2-40B4-BE49-F238E27FC236}">
                <a16:creationId xmlns:a16="http://schemas.microsoft.com/office/drawing/2014/main" id="{0C5A3B2A-43C1-46CF-858E-E52A66159E91}"/>
              </a:ext>
            </a:extLst>
          </p:cNvPr>
          <p:cNvSpPr txBox="1">
            <a:spLocks noChangeArrowheads="1"/>
          </p:cNvSpPr>
          <p:nvPr/>
        </p:nvSpPr>
        <p:spPr bwMode="auto">
          <a:xfrm>
            <a:off x="8061325" y="3240088"/>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B</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B538F114-9E7F-447C-BE0B-5B8996A67B28}"/>
              </a:ext>
            </a:extLst>
          </p:cNvPr>
          <p:cNvSpPr>
            <a:spLocks noGrp="1"/>
          </p:cNvSpPr>
          <p:nvPr>
            <p:ph type="title"/>
          </p:nvPr>
        </p:nvSpPr>
        <p:spPr/>
        <p:txBody>
          <a:bodyPr/>
          <a:lstStyle/>
          <a:p>
            <a:pPr fontAlgn="auto">
              <a:spcAft>
                <a:spcPts val="0"/>
              </a:spcAft>
              <a:defRPr/>
            </a:pPr>
            <a:r>
              <a:rPr lang="en-US" dirty="0"/>
              <a:t>Shade in </a:t>
            </a:r>
            <a:r>
              <a:rPr lang="en-US" dirty="0">
                <a:solidFill>
                  <a:srgbClr val="FF0000"/>
                </a:solidFill>
              </a:rPr>
              <a:t>A &amp;&amp; !B</a:t>
            </a:r>
            <a:endParaRPr lang="en-US" dirty="0"/>
          </a:p>
        </p:txBody>
      </p:sp>
      <p:sp>
        <p:nvSpPr>
          <p:cNvPr id="67590" name="Oval 7">
            <a:extLst>
              <a:ext uri="{FF2B5EF4-FFF2-40B4-BE49-F238E27FC236}">
                <a16:creationId xmlns:a16="http://schemas.microsoft.com/office/drawing/2014/main" id="{8BB7F898-B290-486E-A59C-E53CACFB8E8C}"/>
              </a:ext>
            </a:extLst>
          </p:cNvPr>
          <p:cNvSpPr>
            <a:spLocks noChangeArrowheads="1"/>
          </p:cNvSpPr>
          <p:nvPr/>
        </p:nvSpPr>
        <p:spPr bwMode="auto">
          <a:xfrm>
            <a:off x="3124200" y="2362200"/>
            <a:ext cx="3581400" cy="3352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67591" name="Oval 8">
            <a:extLst>
              <a:ext uri="{FF2B5EF4-FFF2-40B4-BE49-F238E27FC236}">
                <a16:creationId xmlns:a16="http://schemas.microsoft.com/office/drawing/2014/main" id="{9B41E08C-EBCF-4EEE-BB49-40FE4D488BDA}"/>
              </a:ext>
            </a:extLst>
          </p:cNvPr>
          <p:cNvSpPr>
            <a:spLocks noChangeArrowheads="1"/>
          </p:cNvSpPr>
          <p:nvPr/>
        </p:nvSpPr>
        <p:spPr bwMode="auto">
          <a:xfrm>
            <a:off x="5257800" y="2209800"/>
            <a:ext cx="3581400" cy="3581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67592" name="Text Box 9">
            <a:extLst>
              <a:ext uri="{FF2B5EF4-FFF2-40B4-BE49-F238E27FC236}">
                <a16:creationId xmlns:a16="http://schemas.microsoft.com/office/drawing/2014/main" id="{B234DBA2-C63A-4699-BE2B-8837814F6EFF}"/>
              </a:ext>
            </a:extLst>
          </p:cNvPr>
          <p:cNvSpPr txBox="1">
            <a:spLocks noChangeArrowheads="1"/>
          </p:cNvSpPr>
          <p:nvPr/>
        </p:nvSpPr>
        <p:spPr bwMode="auto">
          <a:xfrm>
            <a:off x="3429000" y="32766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A</a:t>
            </a:r>
          </a:p>
        </p:txBody>
      </p:sp>
      <p:sp>
        <p:nvSpPr>
          <p:cNvPr id="67593" name="Text Box 10">
            <a:extLst>
              <a:ext uri="{FF2B5EF4-FFF2-40B4-BE49-F238E27FC236}">
                <a16:creationId xmlns:a16="http://schemas.microsoft.com/office/drawing/2014/main" id="{CBA91788-AC00-490E-898B-8AB168484C89}"/>
              </a:ext>
            </a:extLst>
          </p:cNvPr>
          <p:cNvSpPr txBox="1">
            <a:spLocks noChangeArrowheads="1"/>
          </p:cNvSpPr>
          <p:nvPr/>
        </p:nvSpPr>
        <p:spPr bwMode="auto">
          <a:xfrm>
            <a:off x="8061325" y="3240088"/>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B</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179B9A1F-27D4-49D0-A42E-7E46915E8B0B}"/>
              </a:ext>
            </a:extLst>
          </p:cNvPr>
          <p:cNvSpPr>
            <a:spLocks noGrp="1"/>
          </p:cNvSpPr>
          <p:nvPr>
            <p:ph type="title"/>
          </p:nvPr>
        </p:nvSpPr>
        <p:spPr/>
        <p:txBody>
          <a:bodyPr/>
          <a:lstStyle/>
          <a:p>
            <a:pPr fontAlgn="auto">
              <a:spcAft>
                <a:spcPts val="0"/>
              </a:spcAft>
              <a:defRPr/>
            </a:pPr>
            <a:r>
              <a:rPr lang="en-US" dirty="0"/>
              <a:t>Shade in </a:t>
            </a:r>
            <a:r>
              <a:rPr lang="en-US" dirty="0">
                <a:solidFill>
                  <a:srgbClr val="FF0000"/>
                </a:solidFill>
              </a:rPr>
              <a:t>!A &amp;&amp; !B</a:t>
            </a:r>
            <a:endParaRPr lang="en-US" dirty="0"/>
          </a:p>
        </p:txBody>
      </p:sp>
      <p:sp>
        <p:nvSpPr>
          <p:cNvPr id="69638" name="Oval 7">
            <a:extLst>
              <a:ext uri="{FF2B5EF4-FFF2-40B4-BE49-F238E27FC236}">
                <a16:creationId xmlns:a16="http://schemas.microsoft.com/office/drawing/2014/main" id="{87FD41DE-F39A-4106-9DC2-D3D0A5C67AB6}"/>
              </a:ext>
            </a:extLst>
          </p:cNvPr>
          <p:cNvSpPr>
            <a:spLocks noChangeArrowheads="1"/>
          </p:cNvSpPr>
          <p:nvPr/>
        </p:nvSpPr>
        <p:spPr bwMode="auto">
          <a:xfrm>
            <a:off x="3124200" y="2667000"/>
            <a:ext cx="3581400" cy="3352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69639" name="Oval 8">
            <a:extLst>
              <a:ext uri="{FF2B5EF4-FFF2-40B4-BE49-F238E27FC236}">
                <a16:creationId xmlns:a16="http://schemas.microsoft.com/office/drawing/2014/main" id="{9B19043C-6CDC-45F9-8E6E-88ADFDE89AF2}"/>
              </a:ext>
            </a:extLst>
          </p:cNvPr>
          <p:cNvSpPr>
            <a:spLocks noChangeArrowheads="1"/>
          </p:cNvSpPr>
          <p:nvPr/>
        </p:nvSpPr>
        <p:spPr bwMode="auto">
          <a:xfrm>
            <a:off x="5257800" y="2438400"/>
            <a:ext cx="3581400" cy="3581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69640" name="Text Box 9">
            <a:extLst>
              <a:ext uri="{FF2B5EF4-FFF2-40B4-BE49-F238E27FC236}">
                <a16:creationId xmlns:a16="http://schemas.microsoft.com/office/drawing/2014/main" id="{4C81B8A7-3FC3-4AFD-8A9B-6ED219610A39}"/>
              </a:ext>
            </a:extLst>
          </p:cNvPr>
          <p:cNvSpPr txBox="1">
            <a:spLocks noChangeArrowheads="1"/>
          </p:cNvSpPr>
          <p:nvPr/>
        </p:nvSpPr>
        <p:spPr bwMode="auto">
          <a:xfrm>
            <a:off x="3429000" y="32766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A</a:t>
            </a:r>
          </a:p>
        </p:txBody>
      </p:sp>
      <p:sp>
        <p:nvSpPr>
          <p:cNvPr id="69641" name="Text Box 10">
            <a:extLst>
              <a:ext uri="{FF2B5EF4-FFF2-40B4-BE49-F238E27FC236}">
                <a16:creationId xmlns:a16="http://schemas.microsoft.com/office/drawing/2014/main" id="{F10794B2-6D1E-400B-B39E-CCCB3F3FE4A8}"/>
              </a:ext>
            </a:extLst>
          </p:cNvPr>
          <p:cNvSpPr txBox="1">
            <a:spLocks noChangeArrowheads="1"/>
          </p:cNvSpPr>
          <p:nvPr/>
        </p:nvSpPr>
        <p:spPr bwMode="auto">
          <a:xfrm>
            <a:off x="8061325" y="3240088"/>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Arial" panose="020B0604020202020204" pitchFamily="34" charset="0"/>
              </a:rPr>
              <a:t>B</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62EEB9E2-AE19-4E37-93C2-AD9D6EFB0314}"/>
              </a:ext>
            </a:extLst>
          </p:cNvPr>
          <p:cNvSpPr>
            <a:spLocks noGrp="1"/>
          </p:cNvSpPr>
          <p:nvPr>
            <p:ph type="title"/>
          </p:nvPr>
        </p:nvSpPr>
        <p:spPr/>
        <p:txBody>
          <a:bodyPr/>
          <a:lstStyle/>
          <a:p>
            <a:pPr fontAlgn="auto">
              <a:spcAft>
                <a:spcPts val="0"/>
              </a:spcAft>
              <a:defRPr/>
            </a:pPr>
            <a:r>
              <a:rPr lang="en-US"/>
              <a:t>What is Boolean Logic?</a:t>
            </a:r>
          </a:p>
        </p:txBody>
      </p:sp>
      <p:sp>
        <p:nvSpPr>
          <p:cNvPr id="16390" name="Rectangle 7">
            <a:extLst>
              <a:ext uri="{FF2B5EF4-FFF2-40B4-BE49-F238E27FC236}">
                <a16:creationId xmlns:a16="http://schemas.microsoft.com/office/drawing/2014/main" id="{96007E1E-7801-4878-8E6F-0D8CD5BBE30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1"/>
            <a:r>
              <a:rPr lang="en-US" altLang="en-US" dirty="0"/>
              <a:t>Boolean logic is a system for determining the truth of a statement (or expression) based on whether certain variables are true or false.</a:t>
            </a:r>
          </a:p>
          <a:p>
            <a:pPr lvl="1"/>
            <a:r>
              <a:rPr lang="en-US" altLang="en-US" dirty="0"/>
              <a:t>For example: In the statement, “I will go for a walk if it is sunny,” the decision is based on whether it is true that it is ‘sunny.’</a:t>
            </a:r>
          </a:p>
        </p:txBody>
      </p:sp>
      <p:sp>
        <p:nvSpPr>
          <p:cNvPr id="16389" name="Slide Number Placeholder 5">
            <a:extLst>
              <a:ext uri="{FF2B5EF4-FFF2-40B4-BE49-F238E27FC236}">
                <a16:creationId xmlns:a16="http://schemas.microsoft.com/office/drawing/2014/main" id="{D1D45E1A-F2EE-45EC-B7ED-98CBA5F69E39}"/>
              </a:ext>
            </a:extLst>
          </p:cNvPr>
          <p:cNvSpPr txBox="1">
            <a:spLocks noGrp="1"/>
          </p:cNvSpPr>
          <p:nvPr/>
        </p:nvSpPr>
        <p:spPr bwMode="auto">
          <a:xfrm>
            <a:off x="8077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fld id="{88D906C3-E964-46FD-8A58-AACA546D4177}" type="slidenum">
              <a:rPr lang="en-US" altLang="en-US" sz="1000">
                <a:latin typeface="Arial" panose="020B0604020202020204" pitchFamily="34" charset="0"/>
              </a:rPr>
              <a:pPr algn="r" eaLnBrk="1" hangingPunct="1"/>
              <a:t>3</a:t>
            </a:fld>
            <a:endParaRPr lang="en-US" altLang="en-US" sz="1000">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7500C282-30AB-4937-A880-532B1901144A}"/>
              </a:ext>
            </a:extLst>
          </p:cNvPr>
          <p:cNvSpPr>
            <a:spLocks noGrp="1"/>
          </p:cNvSpPr>
          <p:nvPr>
            <p:ph type="title"/>
          </p:nvPr>
        </p:nvSpPr>
        <p:spPr/>
        <p:txBody>
          <a:bodyPr/>
          <a:lstStyle/>
          <a:p>
            <a:pPr fontAlgn="auto">
              <a:spcAft>
                <a:spcPts val="0"/>
              </a:spcAft>
              <a:defRPr/>
            </a:pPr>
            <a:r>
              <a:rPr lang="en-US"/>
              <a:t>Will it print?</a:t>
            </a:r>
          </a:p>
        </p:txBody>
      </p:sp>
      <p:sp>
        <p:nvSpPr>
          <p:cNvPr id="71683" name="Content Placeholder 2">
            <a:extLst>
              <a:ext uri="{FF2B5EF4-FFF2-40B4-BE49-F238E27FC236}">
                <a16:creationId xmlns:a16="http://schemas.microsoft.com/office/drawing/2014/main" id="{5B4567F6-C3E2-443F-89A0-99F812D1C73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err="1"/>
              <a:t>boolean</a:t>
            </a:r>
            <a:r>
              <a:rPr lang="en-US" altLang="en-US" dirty="0"/>
              <a:t> x = true;</a:t>
            </a:r>
          </a:p>
          <a:p>
            <a:pPr lvl="1"/>
            <a:r>
              <a:rPr lang="en-US" altLang="en-US" dirty="0" err="1"/>
              <a:t>boolean</a:t>
            </a:r>
            <a:r>
              <a:rPr lang="en-US" altLang="en-US" dirty="0"/>
              <a:t> y = false;</a:t>
            </a:r>
          </a:p>
          <a:p>
            <a:pPr lvl="1"/>
            <a:r>
              <a:rPr lang="en-US" altLang="en-US" dirty="0"/>
              <a:t>if ( x &amp;&amp; !y)</a:t>
            </a:r>
          </a:p>
          <a:p>
            <a:pPr marL="0" lvl="1" indent="0">
              <a:buNone/>
            </a:pPr>
            <a:r>
              <a:rPr lang="en-US" altLang="en-US" dirty="0"/>
              <a:t>	</a:t>
            </a:r>
            <a:r>
              <a:rPr lang="en-US" altLang="en-US" dirty="0" err="1"/>
              <a:t>System.out.print</a:t>
            </a:r>
            <a:r>
              <a:rPr lang="en-US" altLang="en-US" dirty="0"/>
              <a:t>(“A”);</a:t>
            </a:r>
          </a:p>
          <a:p>
            <a:pPr lvl="1"/>
            <a:endParaRPr lang="en-US"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BDC3450E-D88A-47AA-8C71-FE9ACA91D1E3}"/>
              </a:ext>
            </a:extLst>
          </p:cNvPr>
          <p:cNvSpPr>
            <a:spLocks noGrp="1"/>
          </p:cNvSpPr>
          <p:nvPr>
            <p:ph type="title"/>
          </p:nvPr>
        </p:nvSpPr>
        <p:spPr/>
        <p:txBody>
          <a:bodyPr/>
          <a:lstStyle/>
          <a:p>
            <a:pPr fontAlgn="auto">
              <a:spcAft>
                <a:spcPts val="0"/>
              </a:spcAft>
              <a:defRPr/>
            </a:pPr>
            <a:r>
              <a:rPr lang="en-US"/>
              <a:t>Will it print?</a:t>
            </a:r>
          </a:p>
        </p:txBody>
      </p:sp>
      <p:sp>
        <p:nvSpPr>
          <p:cNvPr id="73731" name="Content Placeholder 2">
            <a:extLst>
              <a:ext uri="{FF2B5EF4-FFF2-40B4-BE49-F238E27FC236}">
                <a16:creationId xmlns:a16="http://schemas.microsoft.com/office/drawing/2014/main" id="{D0C5D15F-AD4A-4B4E-9B26-B5E1CE7D343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err="1"/>
              <a:t>boolean</a:t>
            </a:r>
            <a:r>
              <a:rPr lang="en-US" altLang="en-US" dirty="0"/>
              <a:t> x = true;</a:t>
            </a:r>
          </a:p>
          <a:p>
            <a:pPr lvl="1"/>
            <a:r>
              <a:rPr lang="en-US" altLang="en-US" dirty="0" err="1"/>
              <a:t>boolean</a:t>
            </a:r>
            <a:r>
              <a:rPr lang="en-US" altLang="en-US" dirty="0"/>
              <a:t> y = false;</a:t>
            </a:r>
          </a:p>
          <a:p>
            <a:pPr lvl="1"/>
            <a:r>
              <a:rPr lang="en-US" altLang="en-US" dirty="0"/>
              <a:t>if (! x || y)</a:t>
            </a:r>
          </a:p>
          <a:p>
            <a:pPr marL="0" lvl="1" indent="0">
              <a:buNone/>
            </a:pPr>
            <a:r>
              <a:rPr lang="en-US" altLang="en-US" dirty="0"/>
              <a:t>    	</a:t>
            </a:r>
            <a:r>
              <a:rPr lang="en-US" altLang="en-US" dirty="0" err="1"/>
              <a:t>System.out.print</a:t>
            </a:r>
            <a:r>
              <a:rPr lang="en-US" altLang="en-US" dirty="0"/>
              <a:t>(“A”);</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CAA22FCE-B0DF-4E23-8DE1-901E2679A34D}"/>
              </a:ext>
            </a:extLst>
          </p:cNvPr>
          <p:cNvSpPr>
            <a:spLocks noGrp="1"/>
          </p:cNvSpPr>
          <p:nvPr>
            <p:ph type="title"/>
          </p:nvPr>
        </p:nvSpPr>
        <p:spPr/>
        <p:txBody>
          <a:bodyPr/>
          <a:lstStyle/>
          <a:p>
            <a:pPr fontAlgn="auto">
              <a:spcAft>
                <a:spcPts val="0"/>
              </a:spcAft>
              <a:defRPr/>
            </a:pPr>
            <a:r>
              <a:rPr lang="en-US"/>
              <a:t>With what you know…</a:t>
            </a:r>
          </a:p>
        </p:txBody>
      </p:sp>
      <p:sp>
        <p:nvSpPr>
          <p:cNvPr id="75779" name="Content Placeholder 2">
            <a:extLst>
              <a:ext uri="{FF2B5EF4-FFF2-40B4-BE49-F238E27FC236}">
                <a16:creationId xmlns:a16="http://schemas.microsoft.com/office/drawing/2014/main" id="{680E294F-66FF-44D4-8FB7-A8998503AD9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b="1" dirty="0"/>
              <a:t>Can you evaluate a </a:t>
            </a:r>
            <a:r>
              <a:rPr lang="en-US" altLang="en-US" b="1" dirty="0" err="1"/>
              <a:t>boolean</a:t>
            </a:r>
            <a:r>
              <a:rPr lang="en-US" altLang="en-US" b="1" dirty="0"/>
              <a:t> expression?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74169458-0CCD-4C2D-920A-18F3E640D4F9}"/>
              </a:ext>
            </a:extLst>
          </p:cNvPr>
          <p:cNvSpPr>
            <a:spLocks noGrp="1"/>
          </p:cNvSpPr>
          <p:nvPr>
            <p:ph type="title"/>
          </p:nvPr>
        </p:nvSpPr>
        <p:spPr/>
        <p:txBody>
          <a:bodyPr/>
          <a:lstStyle/>
          <a:p>
            <a:pPr fontAlgn="auto">
              <a:spcAft>
                <a:spcPts val="0"/>
              </a:spcAft>
              <a:defRPr/>
            </a:pPr>
            <a:r>
              <a:rPr lang="en-US"/>
              <a:t>Historical Note</a:t>
            </a:r>
          </a:p>
        </p:txBody>
      </p:sp>
      <p:sp>
        <p:nvSpPr>
          <p:cNvPr id="18435" name="Content Placeholder 2">
            <a:extLst>
              <a:ext uri="{FF2B5EF4-FFF2-40B4-BE49-F238E27FC236}">
                <a16:creationId xmlns:a16="http://schemas.microsoft.com/office/drawing/2014/main" id="{DA544E0A-BA9C-4B81-92E5-68D1D2884CA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George Boole (1815-1864) was an English mathematician who devised a system of symbols and equations to represent logical decisions.</a:t>
            </a:r>
          </a:p>
          <a:p>
            <a:pPr lvl="1"/>
            <a:r>
              <a:rPr lang="en-US" altLang="en-US" dirty="0"/>
              <a:t>Boolean Algebra was not widely used until the invention of computers.  Boolean logic expressions are used to design electronic circuits and to represent decision-making in software.</a:t>
            </a:r>
          </a:p>
        </p:txBody>
      </p:sp>
      <p:sp>
        <p:nvSpPr>
          <p:cNvPr id="18438" name="Slide Number Placeholder 5">
            <a:extLst>
              <a:ext uri="{FF2B5EF4-FFF2-40B4-BE49-F238E27FC236}">
                <a16:creationId xmlns:a16="http://schemas.microsoft.com/office/drawing/2014/main" id="{41FACF5B-4040-4ED9-A642-D37B7240439E}"/>
              </a:ext>
            </a:extLst>
          </p:cNvPr>
          <p:cNvSpPr txBox="1">
            <a:spLocks noGrp="1"/>
          </p:cNvSpPr>
          <p:nvPr/>
        </p:nvSpPr>
        <p:spPr bwMode="auto">
          <a:xfrm>
            <a:off x="8077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fld id="{5B270F7C-D1AA-4CAC-B265-8E7954435293}" type="slidenum">
              <a:rPr lang="en-US" altLang="en-US" sz="1000">
                <a:latin typeface="Arial" panose="020B0604020202020204" pitchFamily="34" charset="0"/>
              </a:rPr>
              <a:pPr algn="r" eaLnBrk="1" hangingPunct="1"/>
              <a:t>4</a:t>
            </a:fld>
            <a:endParaRPr lang="en-US" altLang="en-US" sz="100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CEBD214-B6AE-45B5-A5B8-8E6DDD26EFE2}"/>
              </a:ext>
            </a:extLst>
          </p:cNvPr>
          <p:cNvSpPr>
            <a:spLocks noGrp="1"/>
          </p:cNvSpPr>
          <p:nvPr>
            <p:ph type="title"/>
          </p:nvPr>
        </p:nvSpPr>
        <p:spPr/>
        <p:txBody>
          <a:bodyPr/>
          <a:lstStyle/>
          <a:p>
            <a:pPr fontAlgn="auto">
              <a:spcAft>
                <a:spcPts val="0"/>
              </a:spcAft>
              <a:defRPr/>
            </a:pPr>
            <a:r>
              <a:rPr lang="en-US" dirty="0"/>
              <a:t>Use of Boolean Logic</a:t>
            </a:r>
          </a:p>
        </p:txBody>
      </p:sp>
      <p:sp>
        <p:nvSpPr>
          <p:cNvPr id="20483" name="Content Placeholder 2">
            <a:extLst>
              <a:ext uri="{FF2B5EF4-FFF2-40B4-BE49-F238E27FC236}">
                <a16:creationId xmlns:a16="http://schemas.microsoft.com/office/drawing/2014/main" id="{E4033CD0-6DC8-4843-84A9-43C4FAC2BBA3}"/>
              </a:ext>
            </a:extLst>
          </p:cNvPr>
          <p:cNvSpPr>
            <a:spLocks noGrp="1" noChangeArrowheads="1"/>
          </p:cNvSpPr>
          <p:nvPr>
            <p:ph sz="half" idx="1"/>
          </p:nvPr>
        </p:nvSpPr>
        <p:spPr bwMode="auto">
          <a:xfrm>
            <a:off x="740664" y="1420420"/>
            <a:ext cx="110557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A combination of conditions, variables, and operators are used to determine if an expression is True or False.</a:t>
            </a:r>
          </a:p>
          <a:p>
            <a:pPr lvl="1"/>
            <a:r>
              <a:rPr lang="en-US" altLang="en-US" dirty="0"/>
              <a:t>It can also be used to determine which elements can be members of a given set.</a:t>
            </a:r>
          </a:p>
          <a:p>
            <a:pPr lvl="1"/>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84F7F803-ED00-418C-8795-85D935D796D7}"/>
              </a:ext>
            </a:extLst>
          </p:cNvPr>
          <p:cNvSpPr>
            <a:spLocks noGrp="1"/>
          </p:cNvSpPr>
          <p:nvPr>
            <p:ph type="title"/>
          </p:nvPr>
        </p:nvSpPr>
        <p:spPr/>
        <p:txBody>
          <a:bodyPr/>
          <a:lstStyle/>
          <a:p>
            <a:pPr fontAlgn="auto">
              <a:spcAft>
                <a:spcPts val="0"/>
              </a:spcAft>
              <a:defRPr/>
            </a:pPr>
            <a:r>
              <a:rPr lang="en-US"/>
              <a:t>How are these categories different?</a:t>
            </a:r>
          </a:p>
        </p:txBody>
      </p:sp>
      <p:sp>
        <p:nvSpPr>
          <p:cNvPr id="22531" name="Content Placeholder 2">
            <a:extLst>
              <a:ext uri="{FF2B5EF4-FFF2-40B4-BE49-F238E27FC236}">
                <a16:creationId xmlns:a16="http://schemas.microsoft.com/office/drawing/2014/main" id="{1F5DC34D-2C65-45D7-941F-3A86EA4E7A5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Brown-eyed AND Male</a:t>
            </a:r>
          </a:p>
          <a:p>
            <a:pPr lvl="1"/>
            <a:r>
              <a:rPr lang="en-US" altLang="en-US" dirty="0"/>
              <a:t>Brown-eyed OR Male</a:t>
            </a:r>
          </a:p>
          <a:p>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92B312B6-7AA0-498B-A5AE-5033D03A7E03}"/>
              </a:ext>
            </a:extLst>
          </p:cNvPr>
          <p:cNvSpPr>
            <a:spLocks noGrp="1"/>
          </p:cNvSpPr>
          <p:nvPr>
            <p:ph type="title"/>
          </p:nvPr>
        </p:nvSpPr>
        <p:spPr/>
        <p:txBody>
          <a:bodyPr/>
          <a:lstStyle/>
          <a:p>
            <a:pPr fontAlgn="auto">
              <a:spcAft>
                <a:spcPts val="0"/>
              </a:spcAft>
              <a:defRPr/>
            </a:pPr>
            <a:r>
              <a:rPr lang="en-US"/>
              <a:t>Who would be in these groups?</a:t>
            </a:r>
          </a:p>
        </p:txBody>
      </p:sp>
      <p:sp>
        <p:nvSpPr>
          <p:cNvPr id="24579" name="Content Placeholder 2">
            <a:extLst>
              <a:ext uri="{FF2B5EF4-FFF2-40B4-BE49-F238E27FC236}">
                <a16:creationId xmlns:a16="http://schemas.microsoft.com/office/drawing/2014/main" id="{060B3EA5-CFCD-4FF9-BC38-7A1A4CE999E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NOT male AND wearing jeans</a:t>
            </a:r>
          </a:p>
          <a:p>
            <a:pPr lvl="1"/>
            <a:r>
              <a:rPr lang="en-US" altLang="en-US" dirty="0"/>
              <a:t>NOT &lt;16</a:t>
            </a:r>
          </a:p>
          <a:p>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64330914-64E3-4DE6-AD45-6F5D4E98D315}"/>
              </a:ext>
            </a:extLst>
          </p:cNvPr>
          <p:cNvSpPr>
            <a:spLocks noGrp="1"/>
          </p:cNvSpPr>
          <p:nvPr>
            <p:ph type="title"/>
          </p:nvPr>
        </p:nvSpPr>
        <p:spPr/>
        <p:txBody>
          <a:bodyPr/>
          <a:lstStyle/>
          <a:p>
            <a:pPr fontAlgn="auto">
              <a:spcAft>
                <a:spcPts val="0"/>
              </a:spcAft>
              <a:defRPr/>
            </a:pPr>
            <a:r>
              <a:rPr lang="en-US" sz="3500"/>
              <a:t>Like Mathematics, Boolean logic has operators</a:t>
            </a:r>
          </a:p>
        </p:txBody>
      </p:sp>
      <p:sp>
        <p:nvSpPr>
          <p:cNvPr id="26627" name="Content Placeholder 2">
            <a:extLst>
              <a:ext uri="{FF2B5EF4-FFF2-40B4-BE49-F238E27FC236}">
                <a16:creationId xmlns:a16="http://schemas.microsoft.com/office/drawing/2014/main" id="{6DC6015D-069D-456C-B83E-C75032D854D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buNone/>
            </a:pPr>
            <a:r>
              <a:rPr lang="en-US" altLang="en-US" dirty="0"/>
              <a:t>Mathematic Operators</a:t>
            </a:r>
          </a:p>
          <a:p>
            <a:pPr lvl="1"/>
            <a:r>
              <a:rPr lang="en-US" altLang="en-US" dirty="0"/>
              <a:t>+ </a:t>
            </a:r>
          </a:p>
          <a:p>
            <a:pPr lvl="1"/>
            <a:r>
              <a:rPr lang="en-US" altLang="en-US" dirty="0"/>
              <a:t>- </a:t>
            </a:r>
          </a:p>
          <a:p>
            <a:pPr lvl="1"/>
            <a:r>
              <a:rPr lang="en-US" altLang="en-US" dirty="0"/>
              <a:t>x  </a:t>
            </a:r>
          </a:p>
          <a:p>
            <a:pPr lvl="1"/>
            <a:r>
              <a:rPr lang="en-US" altLang="en-US" dirty="0"/>
              <a:t>/  </a:t>
            </a:r>
          </a:p>
          <a:p>
            <a:pPr lvl="1"/>
            <a:r>
              <a:rPr lang="en-US" altLang="en-US" dirty="0"/>
              <a:t>=  </a:t>
            </a:r>
          </a:p>
          <a:p>
            <a:pPr lvl="1"/>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137A8B3-F3E9-4E25-8057-A2B50A5D47E9}"/>
              </a:ext>
            </a:extLst>
          </p:cNvPr>
          <p:cNvSpPr>
            <a:spLocks noGrp="1"/>
          </p:cNvSpPr>
          <p:nvPr>
            <p:ph type="title"/>
          </p:nvPr>
        </p:nvSpPr>
        <p:spPr/>
        <p:txBody>
          <a:bodyPr/>
          <a:lstStyle/>
          <a:p>
            <a:pPr fontAlgn="auto">
              <a:spcAft>
                <a:spcPts val="0"/>
              </a:spcAft>
              <a:defRPr/>
            </a:pPr>
            <a:r>
              <a:rPr lang="en-US"/>
              <a:t>Boolean Operators</a:t>
            </a:r>
          </a:p>
        </p:txBody>
      </p:sp>
      <p:sp>
        <p:nvSpPr>
          <p:cNvPr id="28675" name="Content Placeholder 2">
            <a:extLst>
              <a:ext uri="{FF2B5EF4-FFF2-40B4-BE49-F238E27FC236}">
                <a16:creationId xmlns:a16="http://schemas.microsoft.com/office/drawing/2014/main" id="{D3A4919B-A9EA-4DC7-9E71-157FEDA1D40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&amp;&amp;  ( AND )</a:t>
            </a:r>
          </a:p>
          <a:p>
            <a:pPr lvl="1"/>
            <a:r>
              <a:rPr lang="en-US" altLang="en-US" dirty="0"/>
              <a:t>||    ( OR )</a:t>
            </a:r>
          </a:p>
          <a:p>
            <a:pPr lvl="1"/>
            <a:r>
              <a:rPr lang="en-US" altLang="en-US" dirty="0"/>
              <a:t>!     ( NOT )</a:t>
            </a:r>
          </a:p>
          <a:p>
            <a:pPr lvl="1"/>
            <a:endParaRPr lang="en-US" altLang="en-US" dirty="0"/>
          </a:p>
          <a:p>
            <a:pPr lvl="1">
              <a:buNone/>
            </a:pPr>
            <a:r>
              <a:rPr lang="en-US" altLang="en-US" dirty="0"/>
              <a:t>Cheese || Pepperoni &amp;&amp; !Anchovies</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56ea17bb-c96d-4826-b465-01eec0dd23dd"/>
    <ds:schemaRef ds:uri="http://schemas.microsoft.com/office/infopath/2007/PartnerControls"/>
    <ds:schemaRef ds:uri="http://schemas.microsoft.com/office/2006/documentManagement/types"/>
    <ds:schemaRef ds:uri="http://schemas.microsoft.com/office/2006/metadata/properties"/>
    <ds:schemaRef ds:uri="http://purl.org/dc/terms/"/>
    <ds:schemaRef ds:uri="http://www.w3.org/XML/1998/namespace"/>
    <ds:schemaRef ds:uri="http://purl.org/dc/dcmitype/"/>
    <ds:schemaRef ds:uri="http://schemas.openxmlformats.org/package/2006/metadata/core-properties"/>
    <ds:schemaRef ds:uri="05d88611-e516-4d1a-b12e-39107e78b3d0"/>
    <ds:schemaRef ds:uri="http://schemas.microsoft.com/sharepoint/v3"/>
    <ds:schemaRef ds:uri="http://purl.org/dc/elements/1.1/"/>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78</TotalTime>
  <Words>882</Words>
  <Application>Microsoft Office PowerPoint</Application>
  <PresentationFormat>Widescreen</PresentationFormat>
  <Paragraphs>228</Paragraphs>
  <Slides>32</Slides>
  <Notes>30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32</vt:i4>
      </vt:variant>
    </vt:vector>
  </HeadingPairs>
  <TitlesOfParts>
    <vt:vector size="42" baseType="lpstr">
      <vt:lpstr>.AppleSystemUIFont</vt:lpstr>
      <vt:lpstr>Arial</vt:lpstr>
      <vt:lpstr>Calibri</vt:lpstr>
      <vt:lpstr>Open Sans</vt:lpstr>
      <vt:lpstr>Open Sans SemiBold</vt:lpstr>
      <vt:lpstr>Times New Roman</vt:lpstr>
      <vt:lpstr>Wingdings</vt:lpstr>
      <vt:lpstr>2_Office Theme</vt:lpstr>
      <vt:lpstr>3_Office Theme</vt:lpstr>
      <vt:lpstr>4_Office Theme</vt:lpstr>
      <vt:lpstr>PowerPoint Presentation</vt:lpstr>
      <vt:lpstr>PowerPoint Presentation</vt:lpstr>
      <vt:lpstr>What is Boolean Logic?</vt:lpstr>
      <vt:lpstr>Historical Note</vt:lpstr>
      <vt:lpstr>Use of Boolean Logic</vt:lpstr>
      <vt:lpstr>How are these categories different?</vt:lpstr>
      <vt:lpstr>Who would be in these groups?</vt:lpstr>
      <vt:lpstr>Like Mathematics, Boolean logic has operators</vt:lpstr>
      <vt:lpstr>Boolean Operators</vt:lpstr>
      <vt:lpstr>Boolean logic has an order of operations</vt:lpstr>
      <vt:lpstr>Order of Boolean Operations</vt:lpstr>
      <vt:lpstr>!Tall &amp;&amp; Blonde || Rich</vt:lpstr>
      <vt:lpstr>Order of Operations</vt:lpstr>
      <vt:lpstr>Venn Diagrams</vt:lpstr>
      <vt:lpstr>Venn Diagram</vt:lpstr>
      <vt:lpstr>Where is !A</vt:lpstr>
      <vt:lpstr>Where is A || B ?</vt:lpstr>
      <vt:lpstr>Truth Tables</vt:lpstr>
      <vt:lpstr>A || B    (A OR B)</vt:lpstr>
      <vt:lpstr>A &amp;&amp; B  (A AND B)</vt:lpstr>
      <vt:lpstr>!A    (NOT A)</vt:lpstr>
      <vt:lpstr>!A || B  (NOT A OR B)</vt:lpstr>
      <vt:lpstr>Check for Understanding</vt:lpstr>
      <vt:lpstr>Evaluate: What would be printed, A or B?</vt:lpstr>
      <vt:lpstr>Evaluate: What would be printed, A or B?</vt:lpstr>
      <vt:lpstr>Evaluate: What would be printed, A or B?</vt:lpstr>
      <vt:lpstr>Shade in A || !B</vt:lpstr>
      <vt:lpstr>Shade in A &amp;&amp; !B</vt:lpstr>
      <vt:lpstr>Shade in !A &amp;&amp; !B</vt:lpstr>
      <vt:lpstr>Will it print?</vt:lpstr>
      <vt:lpstr>Will it print?</vt:lpstr>
      <vt:lpstr>With what you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33</cp:revision>
  <cp:lastPrinted>2017-07-07T16:17:37Z</cp:lastPrinted>
  <dcterms:created xsi:type="dcterms:W3CDTF">2017-07-11T23:58:30Z</dcterms:created>
  <dcterms:modified xsi:type="dcterms:W3CDTF">2017-07-25T15:09:54Z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