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3"/>
  </p:notesMasterIdLst>
  <p:sldIdLst>
    <p:sldId id="321" r:id="rId7"/>
    <p:sldId id="339"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DBC957-3266-4D35-9B03-D186B0DF9DFF}"/>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BD547C0-7115-43E0-9637-708EA7E9B3C1}"/>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9D9DFC4E-B215-4C0D-9DAF-3EAF91BB09D9}" type="datetimeFigureOut">
              <a:rPr lang="en-US"/>
              <a:pPr>
                <a:defRPr/>
              </a:pPr>
              <a:t>7/25/2017</a:t>
            </a:fld>
            <a:endParaRPr lang="en-US"/>
          </a:p>
        </p:txBody>
      </p:sp>
      <p:sp>
        <p:nvSpPr>
          <p:cNvPr id="4" name="Slide Image Placeholder 3">
            <a:extLst>
              <a:ext uri="{FF2B5EF4-FFF2-40B4-BE49-F238E27FC236}">
                <a16:creationId xmlns:a16="http://schemas.microsoft.com/office/drawing/2014/main" id="{9B25908D-5551-4E5D-A12C-2B102F57B139}"/>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6511AED-BDF8-4934-87DA-E0651C9CA70E}"/>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135A28C-EE9E-4691-B754-588EEA953915}"/>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CE2637C3-1EB5-4E66-861B-0569F86D2E77}"/>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2992F1DA-D4EA-4227-8B8D-7465B700B3D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C532DAD-6D33-4C74-97A7-FFEB2978AF0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77D395F-3B93-418E-A36E-ECEFA06EF4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81A8EF52-99B7-40C9-A21F-589100E9505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7413" name="Slide Number Placeholder 4">
            <a:extLst>
              <a:ext uri="{FF2B5EF4-FFF2-40B4-BE49-F238E27FC236}">
                <a16:creationId xmlns:a16="http://schemas.microsoft.com/office/drawing/2014/main" id="{EFF90330-83C5-4162-9D97-4C961AE7BE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2778BD7-20A3-4E1F-9936-695FE3C24FE1}"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67BD474-9303-414E-A58E-1715F0144F7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D69E6EBE-5E81-40AC-BB82-E9DF715F19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Footer Placeholder 3">
            <a:extLst>
              <a:ext uri="{FF2B5EF4-FFF2-40B4-BE49-F238E27FC236}">
                <a16:creationId xmlns:a16="http://schemas.microsoft.com/office/drawing/2014/main" id="{11EBF0AE-AE66-4029-BB8B-0E8AA97B0F6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5845" name="Slide Number Placeholder 4">
            <a:extLst>
              <a:ext uri="{FF2B5EF4-FFF2-40B4-BE49-F238E27FC236}">
                <a16:creationId xmlns:a16="http://schemas.microsoft.com/office/drawing/2014/main" id="{39182AB2-C21F-49FD-91A5-5BF90A8508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63AE431-7AB9-4B3F-AB58-3D2E2A34CF7E}" type="slidenum">
              <a:rPr lang="en-US" altLang="en-US">
                <a:latin typeface="Times New Roman" panose="02020603050405020304" pitchFamily="18" charset="0"/>
              </a:rPr>
              <a:pPr eaLnBrk="0" fontAlgn="base" hangingPunct="0">
                <a:spcBef>
                  <a:spcPct val="0"/>
                </a:spcBef>
                <a:spcAft>
                  <a:spcPct val="0"/>
                </a:spcAft>
              </a:pPr>
              <a:t>12</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0332A91-AC57-42A6-9755-BA7F548A8DF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DF2629EE-AAC3-4E91-B165-BD34802F16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Footer Placeholder 3">
            <a:extLst>
              <a:ext uri="{FF2B5EF4-FFF2-40B4-BE49-F238E27FC236}">
                <a16:creationId xmlns:a16="http://schemas.microsoft.com/office/drawing/2014/main" id="{543A5B2E-1023-4228-8188-EA9A7014FBD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7893" name="Slide Number Placeholder 4">
            <a:extLst>
              <a:ext uri="{FF2B5EF4-FFF2-40B4-BE49-F238E27FC236}">
                <a16:creationId xmlns:a16="http://schemas.microsoft.com/office/drawing/2014/main" id="{18201982-4A61-498D-9509-4EABB4754C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796BF6C-A7C7-4463-96F0-02C77908A49D}" type="slidenum">
              <a:rPr lang="en-US" altLang="en-US">
                <a:latin typeface="Times New Roman" panose="02020603050405020304" pitchFamily="18" charset="0"/>
              </a:rPr>
              <a:pPr eaLnBrk="0" fontAlgn="base" hangingPunct="0">
                <a:spcBef>
                  <a:spcPct val="0"/>
                </a:spcBef>
                <a:spcAft>
                  <a:spcPct val="0"/>
                </a:spcAft>
              </a:pPr>
              <a:t>13</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0F8D4E97-6B7F-44AC-A78E-E2E11EC3202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6D2B6192-5C36-411F-949A-05421E766A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Footer Placeholder 3">
            <a:extLst>
              <a:ext uri="{FF2B5EF4-FFF2-40B4-BE49-F238E27FC236}">
                <a16:creationId xmlns:a16="http://schemas.microsoft.com/office/drawing/2014/main" id="{0A97E864-7740-4BCA-832D-006EC660130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9941" name="Slide Number Placeholder 4">
            <a:extLst>
              <a:ext uri="{FF2B5EF4-FFF2-40B4-BE49-F238E27FC236}">
                <a16:creationId xmlns:a16="http://schemas.microsoft.com/office/drawing/2014/main" id="{C974AC78-1AF1-4C4D-8415-40E17923CC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601C6E6-0CB6-4BD0-878D-7D74AC710CAC}" type="slidenum">
              <a:rPr lang="en-US" altLang="en-US">
                <a:latin typeface="Times New Roman" panose="02020603050405020304" pitchFamily="18" charset="0"/>
              </a:rPr>
              <a:pPr eaLnBrk="0" fontAlgn="base" hangingPunct="0">
                <a:spcBef>
                  <a:spcPct val="0"/>
                </a:spcBef>
                <a:spcAft>
                  <a:spcPct val="0"/>
                </a:spcAft>
              </a:pPr>
              <a:t>14</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521B0AF-6296-4AD0-8C88-CF904C6829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ABEBE10-E584-46D6-8458-1F9D6EC063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Footer Placeholder 3">
            <a:extLst>
              <a:ext uri="{FF2B5EF4-FFF2-40B4-BE49-F238E27FC236}">
                <a16:creationId xmlns:a16="http://schemas.microsoft.com/office/drawing/2014/main" id="{8FF44AAE-7BE7-4BC8-ABD0-BD4F0404742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1989" name="Slide Number Placeholder 4">
            <a:extLst>
              <a:ext uri="{FF2B5EF4-FFF2-40B4-BE49-F238E27FC236}">
                <a16:creationId xmlns:a16="http://schemas.microsoft.com/office/drawing/2014/main" id="{0C8BFE88-1CFC-48CA-92E7-82DC10E63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FCE0E2C-48D5-4FCE-B309-67D058F5146B}" type="slidenum">
              <a:rPr lang="en-US" altLang="en-US">
                <a:latin typeface="Times New Roman" panose="02020603050405020304" pitchFamily="18" charset="0"/>
              </a:rPr>
              <a:pPr eaLnBrk="0" fontAlgn="base" hangingPunct="0">
                <a:spcBef>
                  <a:spcPct val="0"/>
                </a:spcBef>
                <a:spcAft>
                  <a:spcPct val="0"/>
                </a:spcAft>
              </a:pPr>
              <a:t>15</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6B5DADDE-5E12-4EAD-B519-5BA67DFF06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7CD38F81-0B57-411E-85C5-74DE0371FE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4036" name="Footer Placeholder 3">
            <a:extLst>
              <a:ext uri="{FF2B5EF4-FFF2-40B4-BE49-F238E27FC236}">
                <a16:creationId xmlns:a16="http://schemas.microsoft.com/office/drawing/2014/main" id="{C9624884-5DBE-4A80-A71E-C4986454B57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4037" name="Slide Number Placeholder 4">
            <a:extLst>
              <a:ext uri="{FF2B5EF4-FFF2-40B4-BE49-F238E27FC236}">
                <a16:creationId xmlns:a16="http://schemas.microsoft.com/office/drawing/2014/main" id="{84C47E4E-D043-4118-92E4-89ED2D4A5E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2B5663F-3BEE-4DF9-9658-CD0F2741ACD5}" type="slidenum">
              <a:rPr lang="en-US" altLang="en-US">
                <a:latin typeface="Times New Roman" panose="02020603050405020304" pitchFamily="18" charset="0"/>
              </a:rPr>
              <a:pPr eaLnBrk="0" fontAlgn="base" hangingPunct="0">
                <a:spcBef>
                  <a:spcPct val="0"/>
                </a:spcBef>
                <a:spcAft>
                  <a:spcPct val="0"/>
                </a:spcAft>
              </a:pPr>
              <a:t>16</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7153426-A172-4972-956F-08CA026E48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D909866-378B-4C96-92B5-8196F6024C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Footer Placeholder 3">
            <a:extLst>
              <a:ext uri="{FF2B5EF4-FFF2-40B4-BE49-F238E27FC236}">
                <a16:creationId xmlns:a16="http://schemas.microsoft.com/office/drawing/2014/main" id="{2C6FE22A-6950-4F81-B9D0-754DA0B2E5F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9461" name="Slide Number Placeholder 4">
            <a:extLst>
              <a:ext uri="{FF2B5EF4-FFF2-40B4-BE49-F238E27FC236}">
                <a16:creationId xmlns:a16="http://schemas.microsoft.com/office/drawing/2014/main" id="{A69FEB34-3EE8-44D2-AC9E-D50F9292EE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D3D2A40-0358-4456-94CA-2ED51D426B16}" type="slidenum">
              <a:rPr lang="en-US" altLang="en-US">
                <a:latin typeface="Times New Roman" panose="02020603050405020304" pitchFamily="18" charset="0"/>
              </a:rPr>
              <a:pPr eaLnBrk="0" fontAlgn="base" hangingPunct="0">
                <a:spcBef>
                  <a:spcPct val="0"/>
                </a:spcBef>
                <a:spcAft>
                  <a:spcPct val="0"/>
                </a:spcAft>
              </a:pPr>
              <a:t>4</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51BB6D50-C549-46D6-B859-50BF9C10E0B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7AE004D8-1396-4268-8B44-7E5E9386FF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A06F432C-E240-41AB-AEA9-5C8417C017D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F2B3CCF3-7E9E-4997-AE92-CF5602AB2C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1E688A0-F30F-4323-960E-C6969DD3E7E2}" type="slidenum">
              <a:rPr lang="en-US" altLang="en-US">
                <a:latin typeface="Times New Roman" panose="02020603050405020304" pitchFamily="18" charset="0"/>
              </a:rPr>
              <a:pPr eaLnBrk="0" fontAlgn="base" hangingPunct="0">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2F95585F-6638-4DA2-9757-330583F2B3C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D21DA54-00FB-4864-8DCA-30E260D576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27855DB6-B026-4CA9-8C49-931073D7993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0A170FF1-37F9-4138-8006-0502A76DCE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CC7139D-4FDC-4CFD-8317-CC3A06FA7B77}" type="slidenum">
              <a:rPr lang="en-US" altLang="en-US">
                <a:latin typeface="Times New Roman" panose="02020603050405020304" pitchFamily="18" charset="0"/>
              </a:rPr>
              <a:pPr eaLnBrk="0" fontAlgn="base" hangingPunct="0">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25DC2D6-70A5-42AB-B58D-48FAF059448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4B94A9B-60DC-4301-8981-517760C4D4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5E0FABF9-3B47-4510-BC41-DE987A0B611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41C265FE-7313-4881-A5F5-A2EF6BDC24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669BAC0-63CC-4D14-A173-145523B9E7A2}" type="slidenum">
              <a:rPr lang="en-US" altLang="en-US">
                <a:latin typeface="Times New Roman" panose="02020603050405020304" pitchFamily="18" charset="0"/>
              </a:rPr>
              <a:pPr eaLnBrk="0" fontAlgn="base" hangingPunct="0">
                <a:spcBef>
                  <a:spcPct val="0"/>
                </a:spcBef>
                <a:spcAft>
                  <a:spcPct val="0"/>
                </a:spcAft>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12A6757-F5B0-4375-8EE6-2C4D9A81B11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AC6C5439-BA2B-4C66-9BCA-F906304196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85D7A31C-4AE6-4B77-B5A3-8C58254DCBB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B5B2A3E6-A62D-4CE0-A718-423C34A773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12B1F3EF-986B-4E91-BC1F-F53C429BFDE3}" type="slidenum">
              <a:rPr lang="en-US" altLang="en-US">
                <a:latin typeface="Times New Roman" panose="02020603050405020304" pitchFamily="18" charset="0"/>
              </a:rPr>
              <a:pPr eaLnBrk="0" fontAlgn="base" hangingPunct="0">
                <a:spcBef>
                  <a:spcPct val="0"/>
                </a:spcBef>
                <a:spcAft>
                  <a:spcPct val="0"/>
                </a:spcAft>
              </a:pPr>
              <a:t>8</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CAE1B22-74BA-4BED-AAB6-83D857721A1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49B90585-90F2-4F46-AA7F-23651DF4CF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896EFAB9-5270-466D-8887-BB39D064654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60C5A220-73E9-479E-B1EA-33A39471D8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F46A56F-04F9-4BDC-84CB-5F7AE2D701A5}" type="slidenum">
              <a:rPr lang="en-US" altLang="en-US">
                <a:latin typeface="Times New Roman" panose="02020603050405020304" pitchFamily="18" charset="0"/>
              </a:rPr>
              <a:pPr eaLnBrk="0" fontAlgn="base" hangingPunct="0">
                <a:spcBef>
                  <a:spcPct val="0"/>
                </a:spcBef>
                <a:spcAft>
                  <a:spcPct val="0"/>
                </a:spcAft>
              </a:pPr>
              <a:t>9</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161248C-E62C-4DCF-BEE9-72A1727970C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3BAFE1D-277D-4F59-8587-4CF3133928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6A8BF2C4-E92E-4396-90E3-CA91B2A60A6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BDB42AA8-6260-4022-8417-719B25066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249A45B-BA56-4B58-9E1E-C186B25A2A76}" type="slidenum">
              <a:rPr lang="en-US" altLang="en-US">
                <a:latin typeface="Times New Roman" panose="02020603050405020304" pitchFamily="18" charset="0"/>
              </a:rPr>
              <a:pPr eaLnBrk="0" fontAlgn="base" hangingPunct="0">
                <a:spcBef>
                  <a:spcPct val="0"/>
                </a:spcBef>
                <a:spcAft>
                  <a:spcPct val="0"/>
                </a:spcAft>
              </a:pPr>
              <a:t>10</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7DBE99E-F6D2-4159-8EE7-A5BD4FD244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5ECD56D-EA13-444D-882F-EA4FB91BAB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9AFE43CB-38D7-4159-804D-34647675B6C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61F77BCC-49C2-4B0D-A6D1-1FB6FD39B6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ACF02AE-0CC5-4EE1-B4EE-4B64EFFC24B2}" type="slidenum">
              <a:rPr lang="en-US" altLang="en-US">
                <a:latin typeface="Times New Roman" panose="02020603050405020304" pitchFamily="18" charset="0"/>
              </a:rPr>
              <a:pPr eaLnBrk="0" fontAlgn="base" hangingPunct="0">
                <a:spcBef>
                  <a:spcPct val="0"/>
                </a:spcBef>
                <a:spcAft>
                  <a:spcPct val="0"/>
                </a:spcAft>
              </a:pPr>
              <a:t>11</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5E0F47-9A21-4289-83FD-33918D7CB38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6105894E-A825-42BF-B526-E96D04049F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4E0FABB9-69DF-4179-856C-17BD2221598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2E9F2136-523F-4A3A-B239-C202366805EC}"/>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567615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AE33B49-9BAF-4D21-B10A-71BB7C987283}"/>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8ABE11B-1F9D-4BEB-81C0-841CC9C0398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5E06037-12C0-4D30-B261-24DDA5952C7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49248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B67AC03-E965-475F-B88D-BAEE860A85C1}"/>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a:t>
            </a:r>
            <a:endParaRPr lang="en-US" altLang="en-US"/>
          </a:p>
        </p:txBody>
      </p:sp>
      <p:sp>
        <p:nvSpPr>
          <p:cNvPr id="5" name="Footer Placeholder 4">
            <a:extLst>
              <a:ext uri="{FF2B5EF4-FFF2-40B4-BE49-F238E27FC236}">
                <a16:creationId xmlns:a16="http://schemas.microsoft.com/office/drawing/2014/main" id="{2708235E-FFFB-439D-A94D-8D5682C324A8}"/>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IT-Computer Programming: Software Life Cycle</a:t>
            </a:r>
          </a:p>
        </p:txBody>
      </p:sp>
      <p:sp>
        <p:nvSpPr>
          <p:cNvPr id="6" name="Slide Number Placeholder 5">
            <a:extLst>
              <a:ext uri="{FF2B5EF4-FFF2-40B4-BE49-F238E27FC236}">
                <a16:creationId xmlns:a16="http://schemas.microsoft.com/office/drawing/2014/main" id="{4F084FE7-CB47-41F5-BE66-0B8B1F080BE1}"/>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972D9A1E-3AF9-4B7E-9A2B-19B763690128}" type="slidenum">
              <a:rPr lang="en-US" altLang="en-US"/>
              <a:pPr>
                <a:defRPr/>
              </a:pPr>
              <a:t>‹#›</a:t>
            </a:fld>
            <a:endParaRPr lang="en-US" altLang="en-US"/>
          </a:p>
        </p:txBody>
      </p:sp>
    </p:spTree>
    <p:extLst>
      <p:ext uri="{BB962C8B-B14F-4D97-AF65-F5344CB8AC3E}">
        <p14:creationId xmlns:p14="http://schemas.microsoft.com/office/powerpoint/2010/main" val="121215832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83202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160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244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0056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089986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5730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885761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30185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D990A2-6A91-40DB-BA81-7F582090BA88}"/>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4B91F360-AA76-4048-AFF2-15FA4F2DA33D}"/>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C0F8F0F-2E04-43AF-BD7E-BDE274EE3A1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05443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227327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723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210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5930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54330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4452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29C67C8-2A2A-4BC1-977F-43255660B9F3}"/>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52612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83041C7-ABC0-4F78-9B77-7D72B0F2E05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B3997EC-A1FF-4665-8881-B9E11D5755F7}"/>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C4516C0-CE24-4A56-964D-E208E4D9F1A3}"/>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1150944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B623CC4-EE45-4E1E-9F78-4D463F8CA55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5DCD774-85C0-417B-ADD6-CC7390023901}"/>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E06D2B-705D-4C77-91D1-7E7FAD65C1C1}"/>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516E80E3-8ABB-4FCD-930A-BF8C0A1974B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218F8583-8686-4E7F-BB48-05813CF164E0}"/>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DDF17F9A-E0D6-425D-9EA0-7D6DE67C9CC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3369DC8F-C8C5-42C2-95D1-98C1358A24A7}"/>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BF12B61-DE45-4904-81AC-D68958FD290D}"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89239856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209668-3471-407E-9879-111C0033BE46}"/>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Programming</a:t>
            </a:r>
          </a:p>
          <a:p>
            <a:pPr lvl="1" fontAlgn="auto">
              <a:spcAft>
                <a:spcPts val="0"/>
              </a:spcAft>
              <a:defRPr/>
            </a:pPr>
            <a:r>
              <a:rPr lang="en-US" dirty="0"/>
              <a:t>Software Life Cycle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3FFC662-89C9-415D-B2AD-BF93AE757DD1}"/>
              </a:ext>
            </a:extLst>
          </p:cNvPr>
          <p:cNvSpPr>
            <a:spLocks noGrp="1"/>
          </p:cNvSpPr>
          <p:nvPr>
            <p:ph type="title"/>
          </p:nvPr>
        </p:nvSpPr>
        <p:spPr/>
        <p:txBody>
          <a:bodyPr/>
          <a:lstStyle/>
          <a:p>
            <a:pPr fontAlgn="auto">
              <a:spcAft>
                <a:spcPts val="0"/>
              </a:spcAft>
              <a:defRPr/>
            </a:pPr>
            <a:r>
              <a:rPr lang="en-US"/>
              <a:t>Waterfall Model</a:t>
            </a:r>
          </a:p>
        </p:txBody>
      </p:sp>
      <p:sp>
        <p:nvSpPr>
          <p:cNvPr id="24579" name="Content Placeholder 2">
            <a:extLst>
              <a:ext uri="{FF2B5EF4-FFF2-40B4-BE49-F238E27FC236}">
                <a16:creationId xmlns:a16="http://schemas.microsoft.com/office/drawing/2014/main" id="{B542EC08-2E22-4E59-A477-CE779A0F7AB6}"/>
              </a:ext>
            </a:extLst>
          </p:cNvPr>
          <p:cNvSpPr>
            <a:spLocks noGrp="1"/>
          </p:cNvSpPr>
          <p:nvPr>
            <p:ph sz="half" idx="1"/>
          </p:nvPr>
        </p:nvSpPr>
        <p:spPr/>
        <p:txBody>
          <a:bodyPr/>
          <a:lstStyle/>
          <a:p>
            <a:pPr fontAlgn="auto">
              <a:spcAft>
                <a:spcPts val="0"/>
              </a:spcAft>
              <a:buFont typeface="Wingdings" pitchFamily="2" charset="2"/>
              <a:buNone/>
              <a:defRPr/>
            </a:pPr>
            <a:r>
              <a:rPr lang="en-US" dirty="0">
                <a:solidFill>
                  <a:schemeClr val="accent6"/>
                </a:solidFill>
              </a:rPr>
              <a:t>Stage 4 – Testing</a:t>
            </a:r>
          </a:p>
          <a:p>
            <a:pPr lvl="1" fontAlgn="auto">
              <a:spcAft>
                <a:spcPts val="0"/>
              </a:spcAft>
              <a:defRPr/>
            </a:pPr>
            <a:r>
              <a:rPr lang="en-US" dirty="0"/>
              <a:t>Verify the results of each program</a:t>
            </a:r>
          </a:p>
          <a:p>
            <a:pPr lvl="1" fontAlgn="auto">
              <a:spcAft>
                <a:spcPts val="0"/>
              </a:spcAft>
              <a:defRPr/>
            </a:pPr>
            <a:r>
              <a:rPr lang="en-US" dirty="0"/>
              <a:t>Include all possible cases for inputs</a:t>
            </a:r>
          </a:p>
          <a:p>
            <a:pPr fontAlgn="auto">
              <a:spcAft>
                <a:spcPts val="0"/>
              </a:spcAft>
              <a:defRPr/>
            </a:pPr>
            <a:endParaRPr lang="en-US" dirty="0"/>
          </a:p>
          <a:p>
            <a:pPr fontAlgn="auto">
              <a:spcAft>
                <a:spcPts val="0"/>
              </a:spcAft>
              <a:defRPr/>
            </a:pPr>
            <a:endParaRPr lang="en-US" dirty="0"/>
          </a:p>
          <a:p>
            <a:pPr fontAlgn="auto">
              <a:spcAft>
                <a:spcPts val="0"/>
              </a:spcAft>
              <a:defRPr/>
            </a:pPr>
            <a:endParaRPr lang="en-US" dirty="0"/>
          </a:p>
          <a:p>
            <a:pPr fontAlgn="auto">
              <a:spcAft>
                <a:spcPts val="0"/>
              </a:spcAft>
              <a:buFont typeface="Wingdings" pitchFamily="2" charset="2"/>
              <a:buNone/>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3441D688-0B3D-457F-B80B-A93C598570FB}"/>
              </a:ext>
            </a:extLst>
          </p:cNvPr>
          <p:cNvSpPr>
            <a:spLocks noGrp="1"/>
          </p:cNvSpPr>
          <p:nvPr>
            <p:ph type="title"/>
          </p:nvPr>
        </p:nvSpPr>
        <p:spPr/>
        <p:txBody>
          <a:bodyPr/>
          <a:lstStyle/>
          <a:p>
            <a:pPr fontAlgn="auto">
              <a:spcAft>
                <a:spcPts val="0"/>
              </a:spcAft>
              <a:defRPr/>
            </a:pPr>
            <a:r>
              <a:rPr lang="en-US"/>
              <a:t>Waterfall Model</a:t>
            </a:r>
          </a:p>
        </p:txBody>
      </p:sp>
      <p:sp>
        <p:nvSpPr>
          <p:cNvPr id="25603" name="Content Placeholder 2">
            <a:extLst>
              <a:ext uri="{FF2B5EF4-FFF2-40B4-BE49-F238E27FC236}">
                <a16:creationId xmlns:a16="http://schemas.microsoft.com/office/drawing/2014/main" id="{BEFD7D4E-0FAB-4824-AC65-981A63CE493F}"/>
              </a:ext>
            </a:extLst>
          </p:cNvPr>
          <p:cNvSpPr>
            <a:spLocks noGrp="1"/>
          </p:cNvSpPr>
          <p:nvPr>
            <p:ph sz="half" idx="1"/>
          </p:nvPr>
        </p:nvSpPr>
        <p:spPr/>
        <p:txBody>
          <a:bodyPr/>
          <a:lstStyle/>
          <a:p>
            <a:pPr fontAlgn="auto">
              <a:spcAft>
                <a:spcPts val="0"/>
              </a:spcAft>
              <a:buFont typeface="Wingdings" pitchFamily="2" charset="2"/>
              <a:buNone/>
              <a:defRPr/>
            </a:pPr>
            <a:r>
              <a:rPr lang="en-US" dirty="0">
                <a:solidFill>
                  <a:schemeClr val="accent6"/>
                </a:solidFill>
              </a:rPr>
              <a:t>Stage 5 – Deployment</a:t>
            </a:r>
          </a:p>
          <a:p>
            <a:pPr lvl="1" fontAlgn="auto">
              <a:spcAft>
                <a:spcPts val="0"/>
              </a:spcAft>
              <a:defRPr/>
            </a:pPr>
            <a:r>
              <a:rPr lang="en-US" dirty="0"/>
              <a:t>Install the applications</a:t>
            </a:r>
          </a:p>
          <a:p>
            <a:pPr lvl="1" fontAlgn="auto">
              <a:spcAft>
                <a:spcPts val="0"/>
              </a:spcAft>
              <a:defRPr/>
            </a:pPr>
            <a:r>
              <a:rPr lang="en-US" dirty="0"/>
              <a:t>Train the user (customer)</a:t>
            </a:r>
          </a:p>
          <a:p>
            <a:pPr lvl="1" fontAlgn="auto">
              <a:spcAft>
                <a:spcPts val="0"/>
              </a:spcAft>
              <a:defRPr/>
            </a:pPr>
            <a:r>
              <a:rPr lang="en-US" dirty="0"/>
              <a:t>Make necessary modifications</a:t>
            </a:r>
          </a:p>
          <a:p>
            <a:pPr lvl="1" fontAlgn="auto">
              <a:spcAft>
                <a:spcPts val="0"/>
              </a:spcAft>
              <a:defRPr/>
            </a:pPr>
            <a:r>
              <a:rPr lang="en-US" dirty="0"/>
              <a:t>Refine the programs to improve performance</a:t>
            </a:r>
          </a:p>
          <a:p>
            <a:pPr lvl="1" fontAlgn="auto">
              <a:spcAft>
                <a:spcPts val="0"/>
              </a:spcAft>
              <a:defRPr/>
            </a:pPr>
            <a:endParaRPr lang="en-US" dirty="0"/>
          </a:p>
          <a:p>
            <a:pPr fontAlgn="auto">
              <a:spcAft>
                <a:spcPts val="0"/>
              </a:spcAft>
              <a:buFont typeface="Wingdings" pitchFamily="2" charset="2"/>
              <a:buNone/>
              <a:defRPr/>
            </a:pPr>
            <a:endParaRPr lang="en-US" dirty="0"/>
          </a:p>
          <a:p>
            <a:pPr fontAlgn="auto">
              <a:spcAft>
                <a:spcPts val="0"/>
              </a:spcAft>
              <a:defRPr/>
            </a:pPr>
            <a:endParaRPr lang="en-US" dirty="0"/>
          </a:p>
          <a:p>
            <a:pPr fontAlgn="auto">
              <a:spcAft>
                <a:spcPts val="0"/>
              </a:spcAft>
              <a:defRPr/>
            </a:pPr>
            <a:endParaRPr lang="en-US" dirty="0"/>
          </a:p>
          <a:p>
            <a:pPr fontAlgn="auto">
              <a:spcAft>
                <a:spcPts val="0"/>
              </a:spcAft>
              <a:defRPr/>
            </a:pPr>
            <a:endParaRPr lang="en-US" dirty="0"/>
          </a:p>
          <a:p>
            <a:pPr fontAlgn="auto">
              <a:spcAft>
                <a:spcPts val="0"/>
              </a:spcAft>
              <a:buFont typeface="Wingdings" pitchFamily="2" charset="2"/>
              <a:buNone/>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A7C74F1-1FCB-44EF-8FA6-34854B8769E2}"/>
              </a:ext>
            </a:extLst>
          </p:cNvPr>
          <p:cNvSpPr>
            <a:spLocks noGrp="1"/>
          </p:cNvSpPr>
          <p:nvPr>
            <p:ph type="title"/>
          </p:nvPr>
        </p:nvSpPr>
        <p:spPr/>
        <p:txBody>
          <a:bodyPr/>
          <a:lstStyle/>
          <a:p>
            <a:pPr fontAlgn="auto">
              <a:spcAft>
                <a:spcPts val="0"/>
              </a:spcAft>
              <a:defRPr/>
            </a:pPr>
            <a:r>
              <a:rPr lang="en-US"/>
              <a:t>Spiral Model</a:t>
            </a:r>
          </a:p>
        </p:txBody>
      </p:sp>
      <p:cxnSp>
        <p:nvCxnSpPr>
          <p:cNvPr id="34822" name="Straight Connector 7">
            <a:extLst>
              <a:ext uri="{FF2B5EF4-FFF2-40B4-BE49-F238E27FC236}">
                <a16:creationId xmlns:a16="http://schemas.microsoft.com/office/drawing/2014/main" id="{2779EDE7-1CFB-442A-A5A1-DD54424FBF01}"/>
              </a:ext>
            </a:extLst>
          </p:cNvPr>
          <p:cNvCxnSpPr>
            <a:cxnSpLocks noChangeShapeType="1"/>
          </p:cNvCxnSpPr>
          <p:nvPr/>
        </p:nvCxnSpPr>
        <p:spPr bwMode="auto">
          <a:xfrm rot="16200000" flipH="1">
            <a:off x="3962400" y="1981200"/>
            <a:ext cx="1828800" cy="16764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23" name="Straight Connector 12">
            <a:extLst>
              <a:ext uri="{FF2B5EF4-FFF2-40B4-BE49-F238E27FC236}">
                <a16:creationId xmlns:a16="http://schemas.microsoft.com/office/drawing/2014/main" id="{AE7CD280-D165-49D6-9C52-976DCAF6752E}"/>
              </a:ext>
            </a:extLst>
          </p:cNvPr>
          <p:cNvCxnSpPr>
            <a:cxnSpLocks noChangeShapeType="1"/>
          </p:cNvCxnSpPr>
          <p:nvPr/>
        </p:nvCxnSpPr>
        <p:spPr bwMode="auto">
          <a:xfrm rot="5400000">
            <a:off x="5486400" y="1905000"/>
            <a:ext cx="2057400" cy="16002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24" name="Straight Connector 14">
            <a:extLst>
              <a:ext uri="{FF2B5EF4-FFF2-40B4-BE49-F238E27FC236}">
                <a16:creationId xmlns:a16="http://schemas.microsoft.com/office/drawing/2014/main" id="{090AA19D-BF20-4F95-861B-76FCABA62066}"/>
              </a:ext>
            </a:extLst>
          </p:cNvPr>
          <p:cNvCxnSpPr>
            <a:cxnSpLocks noChangeShapeType="1"/>
          </p:cNvCxnSpPr>
          <p:nvPr/>
        </p:nvCxnSpPr>
        <p:spPr bwMode="auto">
          <a:xfrm rot="10800000">
            <a:off x="5715000" y="3733800"/>
            <a:ext cx="2819400" cy="12954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25" name="Straight Connector 16">
            <a:extLst>
              <a:ext uri="{FF2B5EF4-FFF2-40B4-BE49-F238E27FC236}">
                <a16:creationId xmlns:a16="http://schemas.microsoft.com/office/drawing/2014/main" id="{CFF9A3A0-D7EF-4CDD-8A71-784C9FEC7B86}"/>
              </a:ext>
            </a:extLst>
          </p:cNvPr>
          <p:cNvCxnSpPr>
            <a:cxnSpLocks noChangeShapeType="1"/>
          </p:cNvCxnSpPr>
          <p:nvPr/>
        </p:nvCxnSpPr>
        <p:spPr bwMode="auto">
          <a:xfrm rot="5400000" flipH="1" flipV="1">
            <a:off x="4419600" y="4343400"/>
            <a:ext cx="1905000" cy="6858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26" name="Straight Connector 18">
            <a:extLst>
              <a:ext uri="{FF2B5EF4-FFF2-40B4-BE49-F238E27FC236}">
                <a16:creationId xmlns:a16="http://schemas.microsoft.com/office/drawing/2014/main" id="{E586BD1A-4454-4902-8050-FB478D22324C}"/>
              </a:ext>
            </a:extLst>
          </p:cNvPr>
          <p:cNvCxnSpPr>
            <a:cxnSpLocks noChangeShapeType="1"/>
          </p:cNvCxnSpPr>
          <p:nvPr/>
        </p:nvCxnSpPr>
        <p:spPr bwMode="auto">
          <a:xfrm flipV="1">
            <a:off x="2438400" y="3733800"/>
            <a:ext cx="3276600" cy="10668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4827" name="TextBox 19">
            <a:extLst>
              <a:ext uri="{FF2B5EF4-FFF2-40B4-BE49-F238E27FC236}">
                <a16:creationId xmlns:a16="http://schemas.microsoft.com/office/drawing/2014/main" id="{362B6146-B24A-43C4-A81E-DC1B84841C54}"/>
              </a:ext>
            </a:extLst>
          </p:cNvPr>
          <p:cNvSpPr txBox="1">
            <a:spLocks noChangeArrowheads="1"/>
          </p:cNvSpPr>
          <p:nvPr/>
        </p:nvSpPr>
        <p:spPr bwMode="auto">
          <a:xfrm>
            <a:off x="5029200" y="1524000"/>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solidFill>
                  <a:srgbClr val="000066"/>
                </a:solidFill>
                <a:latin typeface="Arial" panose="020B0604020202020204" pitchFamily="34" charset="0"/>
              </a:rPr>
              <a:t>design</a:t>
            </a:r>
          </a:p>
        </p:txBody>
      </p:sp>
      <p:sp>
        <p:nvSpPr>
          <p:cNvPr id="34828" name="TextBox 20">
            <a:extLst>
              <a:ext uri="{FF2B5EF4-FFF2-40B4-BE49-F238E27FC236}">
                <a16:creationId xmlns:a16="http://schemas.microsoft.com/office/drawing/2014/main" id="{3AAE7B04-2E6A-41E1-8760-E2652A67A0F8}"/>
              </a:ext>
            </a:extLst>
          </p:cNvPr>
          <p:cNvSpPr txBox="1">
            <a:spLocks noChangeArrowheads="1"/>
          </p:cNvSpPr>
          <p:nvPr/>
        </p:nvSpPr>
        <p:spPr bwMode="auto">
          <a:xfrm>
            <a:off x="7620000" y="2667000"/>
            <a:ext cx="1749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solidFill>
                  <a:srgbClr val="000066"/>
                </a:solidFill>
                <a:latin typeface="Arial" panose="020B0604020202020204" pitchFamily="34" charset="0"/>
              </a:rPr>
              <a:t>implementation</a:t>
            </a:r>
          </a:p>
        </p:txBody>
      </p:sp>
      <p:sp>
        <p:nvSpPr>
          <p:cNvPr id="34829" name="TextBox 23">
            <a:extLst>
              <a:ext uri="{FF2B5EF4-FFF2-40B4-BE49-F238E27FC236}">
                <a16:creationId xmlns:a16="http://schemas.microsoft.com/office/drawing/2014/main" id="{92F75C2D-0F95-40E9-A05C-3421C5F5FB92}"/>
              </a:ext>
            </a:extLst>
          </p:cNvPr>
          <p:cNvSpPr txBox="1">
            <a:spLocks noChangeArrowheads="1"/>
          </p:cNvSpPr>
          <p:nvPr/>
        </p:nvSpPr>
        <p:spPr bwMode="auto">
          <a:xfrm>
            <a:off x="5867400" y="5562600"/>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solidFill>
                  <a:srgbClr val="000066"/>
                </a:solidFill>
                <a:latin typeface="Arial" panose="020B0604020202020204" pitchFamily="34" charset="0"/>
              </a:rPr>
              <a:t>testing</a:t>
            </a:r>
          </a:p>
        </p:txBody>
      </p:sp>
      <p:sp>
        <p:nvSpPr>
          <p:cNvPr id="34830" name="TextBox 24">
            <a:extLst>
              <a:ext uri="{FF2B5EF4-FFF2-40B4-BE49-F238E27FC236}">
                <a16:creationId xmlns:a16="http://schemas.microsoft.com/office/drawing/2014/main" id="{61F74A9E-227A-4CA4-A0C6-75A21984483C}"/>
              </a:ext>
            </a:extLst>
          </p:cNvPr>
          <p:cNvSpPr txBox="1">
            <a:spLocks noChangeArrowheads="1"/>
          </p:cNvSpPr>
          <p:nvPr/>
        </p:nvSpPr>
        <p:spPr bwMode="auto">
          <a:xfrm>
            <a:off x="2895600" y="5257800"/>
            <a:ext cx="1377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solidFill>
                  <a:srgbClr val="000066"/>
                </a:solidFill>
                <a:latin typeface="Arial" panose="020B0604020202020204" pitchFamily="34" charset="0"/>
              </a:rPr>
              <a:t>deployment</a:t>
            </a:r>
          </a:p>
        </p:txBody>
      </p:sp>
      <p:sp>
        <p:nvSpPr>
          <p:cNvPr id="34831" name="TextBox 25">
            <a:extLst>
              <a:ext uri="{FF2B5EF4-FFF2-40B4-BE49-F238E27FC236}">
                <a16:creationId xmlns:a16="http://schemas.microsoft.com/office/drawing/2014/main" id="{DCE42CE6-4A83-4962-B3C0-3446D05B3D14}"/>
              </a:ext>
            </a:extLst>
          </p:cNvPr>
          <p:cNvSpPr txBox="1">
            <a:spLocks noChangeArrowheads="1"/>
          </p:cNvSpPr>
          <p:nvPr/>
        </p:nvSpPr>
        <p:spPr bwMode="auto">
          <a:xfrm>
            <a:off x="2209800" y="3048000"/>
            <a:ext cx="1017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solidFill>
                  <a:srgbClr val="000066"/>
                </a:solidFill>
                <a:latin typeface="Arial" panose="020B0604020202020204" pitchFamily="34" charset="0"/>
              </a:rPr>
              <a:t>analysis</a:t>
            </a:r>
          </a:p>
        </p:txBody>
      </p:sp>
      <p:sp>
        <p:nvSpPr>
          <p:cNvPr id="17" name="Freeform 16">
            <a:extLst>
              <a:ext uri="{FF2B5EF4-FFF2-40B4-BE49-F238E27FC236}">
                <a16:creationId xmlns:a16="http://schemas.microsoft.com/office/drawing/2014/main" id="{4956B4FF-1A9E-4CF9-9B26-A7DF2755AFB3}"/>
              </a:ext>
            </a:extLst>
          </p:cNvPr>
          <p:cNvSpPr/>
          <p:nvPr/>
        </p:nvSpPr>
        <p:spPr bwMode="auto">
          <a:xfrm>
            <a:off x="3827463" y="2166938"/>
            <a:ext cx="3368675" cy="3141662"/>
          </a:xfrm>
          <a:custGeom>
            <a:avLst/>
            <a:gdLst>
              <a:gd name="connsiteX0" fmla="*/ 1408848 w 3368276"/>
              <a:gd name="connsiteY0" fmla="*/ 1034143 h 3142395"/>
              <a:gd name="connsiteX1" fmla="*/ 1441505 w 3368276"/>
              <a:gd name="connsiteY1" fmla="*/ 1012372 h 3142395"/>
              <a:gd name="connsiteX2" fmla="*/ 1485048 w 3368276"/>
              <a:gd name="connsiteY2" fmla="*/ 968829 h 3142395"/>
              <a:gd name="connsiteX3" fmla="*/ 1517705 w 3368276"/>
              <a:gd name="connsiteY3" fmla="*/ 957943 h 3142395"/>
              <a:gd name="connsiteX4" fmla="*/ 1561248 w 3368276"/>
              <a:gd name="connsiteY4" fmla="*/ 936172 h 3142395"/>
              <a:gd name="connsiteX5" fmla="*/ 1604790 w 3368276"/>
              <a:gd name="connsiteY5" fmla="*/ 925286 h 3142395"/>
              <a:gd name="connsiteX6" fmla="*/ 1974905 w 3368276"/>
              <a:gd name="connsiteY6" fmla="*/ 936172 h 3142395"/>
              <a:gd name="connsiteX7" fmla="*/ 2007562 w 3368276"/>
              <a:gd name="connsiteY7" fmla="*/ 947057 h 3142395"/>
              <a:gd name="connsiteX8" fmla="*/ 2094648 w 3368276"/>
              <a:gd name="connsiteY8" fmla="*/ 957943 h 3142395"/>
              <a:gd name="connsiteX9" fmla="*/ 2127305 w 3368276"/>
              <a:gd name="connsiteY9" fmla="*/ 979714 h 3142395"/>
              <a:gd name="connsiteX10" fmla="*/ 2181733 w 3368276"/>
              <a:gd name="connsiteY10" fmla="*/ 1023257 h 3142395"/>
              <a:gd name="connsiteX11" fmla="*/ 2225276 w 3368276"/>
              <a:gd name="connsiteY11" fmla="*/ 1045029 h 3142395"/>
              <a:gd name="connsiteX12" fmla="*/ 2323248 w 3368276"/>
              <a:gd name="connsiteY12" fmla="*/ 1110343 h 3142395"/>
              <a:gd name="connsiteX13" fmla="*/ 2388562 w 3368276"/>
              <a:gd name="connsiteY13" fmla="*/ 1197429 h 3142395"/>
              <a:gd name="connsiteX14" fmla="*/ 2421219 w 3368276"/>
              <a:gd name="connsiteY14" fmla="*/ 1219200 h 3142395"/>
              <a:gd name="connsiteX15" fmla="*/ 2464762 w 3368276"/>
              <a:gd name="connsiteY15" fmla="*/ 1273629 h 3142395"/>
              <a:gd name="connsiteX16" fmla="*/ 2475648 w 3368276"/>
              <a:gd name="connsiteY16" fmla="*/ 1317172 h 3142395"/>
              <a:gd name="connsiteX17" fmla="*/ 2508305 w 3368276"/>
              <a:gd name="connsiteY17" fmla="*/ 1360714 h 3142395"/>
              <a:gd name="connsiteX18" fmla="*/ 2530076 w 3368276"/>
              <a:gd name="connsiteY18" fmla="*/ 1393372 h 3142395"/>
              <a:gd name="connsiteX19" fmla="*/ 2551848 w 3368276"/>
              <a:gd name="connsiteY19" fmla="*/ 1458686 h 3142395"/>
              <a:gd name="connsiteX20" fmla="*/ 2540962 w 3368276"/>
              <a:gd name="connsiteY20" fmla="*/ 1730829 h 3142395"/>
              <a:gd name="connsiteX21" fmla="*/ 2475648 w 3368276"/>
              <a:gd name="connsiteY21" fmla="*/ 1861457 h 3142395"/>
              <a:gd name="connsiteX22" fmla="*/ 2453876 w 3368276"/>
              <a:gd name="connsiteY22" fmla="*/ 1894114 h 3142395"/>
              <a:gd name="connsiteX23" fmla="*/ 2432105 w 3368276"/>
              <a:gd name="connsiteY23" fmla="*/ 1926772 h 3142395"/>
              <a:gd name="connsiteX24" fmla="*/ 2410333 w 3368276"/>
              <a:gd name="connsiteY24" fmla="*/ 1970314 h 3142395"/>
              <a:gd name="connsiteX25" fmla="*/ 2377676 w 3368276"/>
              <a:gd name="connsiteY25" fmla="*/ 1992086 h 3142395"/>
              <a:gd name="connsiteX26" fmla="*/ 2355905 w 3368276"/>
              <a:gd name="connsiteY26" fmla="*/ 2024743 h 3142395"/>
              <a:gd name="connsiteX27" fmla="*/ 2290590 w 3368276"/>
              <a:gd name="connsiteY27" fmla="*/ 2068286 h 3142395"/>
              <a:gd name="connsiteX28" fmla="*/ 2257933 w 3368276"/>
              <a:gd name="connsiteY28" fmla="*/ 2090057 h 3142395"/>
              <a:gd name="connsiteX29" fmla="*/ 2203505 w 3368276"/>
              <a:gd name="connsiteY29" fmla="*/ 2133600 h 3142395"/>
              <a:gd name="connsiteX30" fmla="*/ 2170848 w 3368276"/>
              <a:gd name="connsiteY30" fmla="*/ 2144486 h 3142395"/>
              <a:gd name="connsiteX31" fmla="*/ 2116419 w 3368276"/>
              <a:gd name="connsiteY31" fmla="*/ 2177143 h 3142395"/>
              <a:gd name="connsiteX32" fmla="*/ 2040219 w 3368276"/>
              <a:gd name="connsiteY32" fmla="*/ 2209800 h 3142395"/>
              <a:gd name="connsiteX33" fmla="*/ 1931362 w 3368276"/>
              <a:gd name="connsiteY33" fmla="*/ 2231572 h 3142395"/>
              <a:gd name="connsiteX34" fmla="*/ 1887819 w 3368276"/>
              <a:gd name="connsiteY34" fmla="*/ 2242457 h 3142395"/>
              <a:gd name="connsiteX35" fmla="*/ 1702762 w 3368276"/>
              <a:gd name="connsiteY35" fmla="*/ 2231572 h 3142395"/>
              <a:gd name="connsiteX36" fmla="*/ 1659219 w 3368276"/>
              <a:gd name="connsiteY36" fmla="*/ 2220686 h 3142395"/>
              <a:gd name="connsiteX37" fmla="*/ 1561248 w 3368276"/>
              <a:gd name="connsiteY37" fmla="*/ 2198914 h 3142395"/>
              <a:gd name="connsiteX38" fmla="*/ 1506819 w 3368276"/>
              <a:gd name="connsiteY38" fmla="*/ 2188029 h 3142395"/>
              <a:gd name="connsiteX39" fmla="*/ 1463276 w 3368276"/>
              <a:gd name="connsiteY39" fmla="*/ 2177143 h 3142395"/>
              <a:gd name="connsiteX40" fmla="*/ 1430619 w 3368276"/>
              <a:gd name="connsiteY40" fmla="*/ 2155372 h 3142395"/>
              <a:gd name="connsiteX41" fmla="*/ 1365305 w 3368276"/>
              <a:gd name="connsiteY41" fmla="*/ 2133600 h 3142395"/>
              <a:gd name="connsiteX42" fmla="*/ 1267333 w 3368276"/>
              <a:gd name="connsiteY42" fmla="*/ 2090057 h 3142395"/>
              <a:gd name="connsiteX43" fmla="*/ 1223790 w 3368276"/>
              <a:gd name="connsiteY43" fmla="*/ 2068286 h 3142395"/>
              <a:gd name="connsiteX44" fmla="*/ 1158476 w 3368276"/>
              <a:gd name="connsiteY44" fmla="*/ 2046514 h 3142395"/>
              <a:gd name="connsiteX45" fmla="*/ 1125819 w 3368276"/>
              <a:gd name="connsiteY45" fmla="*/ 2035629 h 3142395"/>
              <a:gd name="connsiteX46" fmla="*/ 1093162 w 3368276"/>
              <a:gd name="connsiteY46" fmla="*/ 2013857 h 3142395"/>
              <a:gd name="connsiteX47" fmla="*/ 1060505 w 3368276"/>
              <a:gd name="connsiteY47" fmla="*/ 2002972 h 3142395"/>
              <a:gd name="connsiteX48" fmla="*/ 1038733 w 3368276"/>
              <a:gd name="connsiteY48" fmla="*/ 1981200 h 3142395"/>
              <a:gd name="connsiteX49" fmla="*/ 973419 w 3368276"/>
              <a:gd name="connsiteY49" fmla="*/ 1937657 h 3142395"/>
              <a:gd name="connsiteX50" fmla="*/ 918990 w 3368276"/>
              <a:gd name="connsiteY50" fmla="*/ 1883229 h 3142395"/>
              <a:gd name="connsiteX51" fmla="*/ 897219 w 3368276"/>
              <a:gd name="connsiteY51" fmla="*/ 1861457 h 3142395"/>
              <a:gd name="connsiteX52" fmla="*/ 875448 w 3368276"/>
              <a:gd name="connsiteY52" fmla="*/ 1828800 h 3142395"/>
              <a:gd name="connsiteX53" fmla="*/ 853676 w 3368276"/>
              <a:gd name="connsiteY53" fmla="*/ 1752600 h 3142395"/>
              <a:gd name="connsiteX54" fmla="*/ 842790 w 3368276"/>
              <a:gd name="connsiteY54" fmla="*/ 1709057 h 3142395"/>
              <a:gd name="connsiteX55" fmla="*/ 853676 w 3368276"/>
              <a:gd name="connsiteY55" fmla="*/ 1317172 h 3142395"/>
              <a:gd name="connsiteX56" fmla="*/ 875448 w 3368276"/>
              <a:gd name="connsiteY56" fmla="*/ 1186543 h 3142395"/>
              <a:gd name="connsiteX57" fmla="*/ 886333 w 3368276"/>
              <a:gd name="connsiteY57" fmla="*/ 1143000 h 3142395"/>
              <a:gd name="connsiteX58" fmla="*/ 908105 w 3368276"/>
              <a:gd name="connsiteY58" fmla="*/ 1110343 h 3142395"/>
              <a:gd name="connsiteX59" fmla="*/ 951648 w 3368276"/>
              <a:gd name="connsiteY59" fmla="*/ 1012372 h 3142395"/>
              <a:gd name="connsiteX60" fmla="*/ 984305 w 3368276"/>
              <a:gd name="connsiteY60" fmla="*/ 936172 h 3142395"/>
              <a:gd name="connsiteX61" fmla="*/ 1006076 w 3368276"/>
              <a:gd name="connsiteY61" fmla="*/ 903514 h 3142395"/>
              <a:gd name="connsiteX62" fmla="*/ 1027848 w 3368276"/>
              <a:gd name="connsiteY62" fmla="*/ 859972 h 3142395"/>
              <a:gd name="connsiteX63" fmla="*/ 1060505 w 3368276"/>
              <a:gd name="connsiteY63" fmla="*/ 816429 h 3142395"/>
              <a:gd name="connsiteX64" fmla="*/ 1114933 w 3368276"/>
              <a:gd name="connsiteY64" fmla="*/ 729343 h 3142395"/>
              <a:gd name="connsiteX65" fmla="*/ 1169362 w 3368276"/>
              <a:gd name="connsiteY65" fmla="*/ 674914 h 3142395"/>
              <a:gd name="connsiteX66" fmla="*/ 1202019 w 3368276"/>
              <a:gd name="connsiteY66" fmla="*/ 642257 h 3142395"/>
              <a:gd name="connsiteX67" fmla="*/ 1245562 w 3368276"/>
              <a:gd name="connsiteY67" fmla="*/ 609600 h 3142395"/>
              <a:gd name="connsiteX68" fmla="*/ 1321762 w 3368276"/>
              <a:gd name="connsiteY68" fmla="*/ 555172 h 3142395"/>
              <a:gd name="connsiteX69" fmla="*/ 1354419 w 3368276"/>
              <a:gd name="connsiteY69" fmla="*/ 522514 h 3142395"/>
              <a:gd name="connsiteX70" fmla="*/ 1419733 w 3368276"/>
              <a:gd name="connsiteY70" fmla="*/ 500743 h 3142395"/>
              <a:gd name="connsiteX71" fmla="*/ 1463276 w 3368276"/>
              <a:gd name="connsiteY71" fmla="*/ 478972 h 3142395"/>
              <a:gd name="connsiteX72" fmla="*/ 1539476 w 3368276"/>
              <a:gd name="connsiteY72" fmla="*/ 446314 h 3142395"/>
              <a:gd name="connsiteX73" fmla="*/ 1898705 w 3368276"/>
              <a:gd name="connsiteY73" fmla="*/ 457200 h 3142395"/>
              <a:gd name="connsiteX74" fmla="*/ 1985790 w 3368276"/>
              <a:gd name="connsiteY74" fmla="*/ 468086 h 3142395"/>
              <a:gd name="connsiteX75" fmla="*/ 2083762 w 3368276"/>
              <a:gd name="connsiteY75" fmla="*/ 489857 h 3142395"/>
              <a:gd name="connsiteX76" fmla="*/ 2149076 w 3368276"/>
              <a:gd name="connsiteY76" fmla="*/ 511629 h 3142395"/>
              <a:gd name="connsiteX77" fmla="*/ 2225276 w 3368276"/>
              <a:gd name="connsiteY77" fmla="*/ 533400 h 3142395"/>
              <a:gd name="connsiteX78" fmla="*/ 2279705 w 3368276"/>
              <a:gd name="connsiteY78" fmla="*/ 576943 h 3142395"/>
              <a:gd name="connsiteX79" fmla="*/ 2323248 w 3368276"/>
              <a:gd name="connsiteY79" fmla="*/ 587829 h 3142395"/>
              <a:gd name="connsiteX80" fmla="*/ 2388562 w 3368276"/>
              <a:gd name="connsiteY80" fmla="*/ 631372 h 3142395"/>
              <a:gd name="connsiteX81" fmla="*/ 2421219 w 3368276"/>
              <a:gd name="connsiteY81" fmla="*/ 653143 h 3142395"/>
              <a:gd name="connsiteX82" fmla="*/ 2453876 w 3368276"/>
              <a:gd name="connsiteY82" fmla="*/ 664029 h 3142395"/>
              <a:gd name="connsiteX83" fmla="*/ 2540962 w 3368276"/>
              <a:gd name="connsiteY83" fmla="*/ 729343 h 3142395"/>
              <a:gd name="connsiteX84" fmla="*/ 2628048 w 3368276"/>
              <a:gd name="connsiteY84" fmla="*/ 816429 h 3142395"/>
              <a:gd name="connsiteX85" fmla="*/ 2693362 w 3368276"/>
              <a:gd name="connsiteY85" fmla="*/ 892629 h 3142395"/>
              <a:gd name="connsiteX86" fmla="*/ 2715133 w 3368276"/>
              <a:gd name="connsiteY86" fmla="*/ 936172 h 3142395"/>
              <a:gd name="connsiteX87" fmla="*/ 2747790 w 3368276"/>
              <a:gd name="connsiteY87" fmla="*/ 968829 h 3142395"/>
              <a:gd name="connsiteX88" fmla="*/ 2780448 w 3368276"/>
              <a:gd name="connsiteY88" fmla="*/ 1034143 h 3142395"/>
              <a:gd name="connsiteX89" fmla="*/ 2791333 w 3368276"/>
              <a:gd name="connsiteY89" fmla="*/ 1066800 h 3142395"/>
              <a:gd name="connsiteX90" fmla="*/ 2813105 w 3368276"/>
              <a:gd name="connsiteY90" fmla="*/ 1099457 h 3142395"/>
              <a:gd name="connsiteX91" fmla="*/ 2834876 w 3368276"/>
              <a:gd name="connsiteY91" fmla="*/ 1208314 h 3142395"/>
              <a:gd name="connsiteX92" fmla="*/ 2845762 w 3368276"/>
              <a:gd name="connsiteY92" fmla="*/ 1240972 h 3142395"/>
              <a:gd name="connsiteX93" fmla="*/ 2845762 w 3368276"/>
              <a:gd name="connsiteY93" fmla="*/ 2264229 h 3142395"/>
              <a:gd name="connsiteX94" fmla="*/ 2823990 w 3368276"/>
              <a:gd name="connsiteY94" fmla="*/ 2307772 h 3142395"/>
              <a:gd name="connsiteX95" fmla="*/ 2780448 w 3368276"/>
              <a:gd name="connsiteY95" fmla="*/ 2405743 h 3142395"/>
              <a:gd name="connsiteX96" fmla="*/ 2758676 w 3368276"/>
              <a:gd name="connsiteY96" fmla="*/ 2449286 h 3142395"/>
              <a:gd name="connsiteX97" fmla="*/ 2693362 w 3368276"/>
              <a:gd name="connsiteY97" fmla="*/ 2503714 h 3142395"/>
              <a:gd name="connsiteX98" fmla="*/ 2628048 w 3368276"/>
              <a:gd name="connsiteY98" fmla="*/ 2569029 h 3142395"/>
              <a:gd name="connsiteX99" fmla="*/ 2606276 w 3368276"/>
              <a:gd name="connsiteY99" fmla="*/ 2590800 h 3142395"/>
              <a:gd name="connsiteX100" fmla="*/ 2562733 w 3368276"/>
              <a:gd name="connsiteY100" fmla="*/ 2612572 h 3142395"/>
              <a:gd name="connsiteX101" fmla="*/ 2497419 w 3368276"/>
              <a:gd name="connsiteY101" fmla="*/ 2656114 h 3142395"/>
              <a:gd name="connsiteX102" fmla="*/ 2464762 w 3368276"/>
              <a:gd name="connsiteY102" fmla="*/ 2667000 h 3142395"/>
              <a:gd name="connsiteX103" fmla="*/ 2432105 w 3368276"/>
              <a:gd name="connsiteY103" fmla="*/ 2688772 h 3142395"/>
              <a:gd name="connsiteX104" fmla="*/ 2388562 w 3368276"/>
              <a:gd name="connsiteY104" fmla="*/ 2699657 h 3142395"/>
              <a:gd name="connsiteX105" fmla="*/ 2334133 w 3368276"/>
              <a:gd name="connsiteY105" fmla="*/ 2721429 h 3142395"/>
              <a:gd name="connsiteX106" fmla="*/ 2247048 w 3368276"/>
              <a:gd name="connsiteY106" fmla="*/ 2743200 h 3142395"/>
              <a:gd name="connsiteX107" fmla="*/ 2138190 w 3368276"/>
              <a:gd name="connsiteY107" fmla="*/ 2775857 h 3142395"/>
              <a:gd name="connsiteX108" fmla="*/ 2105533 w 3368276"/>
              <a:gd name="connsiteY108" fmla="*/ 2786743 h 3142395"/>
              <a:gd name="connsiteX109" fmla="*/ 2051105 w 3368276"/>
              <a:gd name="connsiteY109" fmla="*/ 2797629 h 3142395"/>
              <a:gd name="connsiteX110" fmla="*/ 2007562 w 3368276"/>
              <a:gd name="connsiteY110" fmla="*/ 2808514 h 3142395"/>
              <a:gd name="connsiteX111" fmla="*/ 1931362 w 3368276"/>
              <a:gd name="connsiteY111" fmla="*/ 2819400 h 3142395"/>
              <a:gd name="connsiteX112" fmla="*/ 1615676 w 3368276"/>
              <a:gd name="connsiteY112" fmla="*/ 2841172 h 3142395"/>
              <a:gd name="connsiteX113" fmla="*/ 1267333 w 3368276"/>
              <a:gd name="connsiteY113" fmla="*/ 2830286 h 3142395"/>
              <a:gd name="connsiteX114" fmla="*/ 1158476 w 3368276"/>
              <a:gd name="connsiteY114" fmla="*/ 2808514 h 3142395"/>
              <a:gd name="connsiteX115" fmla="*/ 1114933 w 3368276"/>
              <a:gd name="connsiteY115" fmla="*/ 2786743 h 3142395"/>
              <a:gd name="connsiteX116" fmla="*/ 995190 w 3368276"/>
              <a:gd name="connsiteY116" fmla="*/ 2743200 h 3142395"/>
              <a:gd name="connsiteX117" fmla="*/ 864562 w 3368276"/>
              <a:gd name="connsiteY117" fmla="*/ 2656114 h 3142395"/>
              <a:gd name="connsiteX118" fmla="*/ 831905 w 3368276"/>
              <a:gd name="connsiteY118" fmla="*/ 2634343 h 3142395"/>
              <a:gd name="connsiteX119" fmla="*/ 799248 w 3368276"/>
              <a:gd name="connsiteY119" fmla="*/ 2601686 h 3142395"/>
              <a:gd name="connsiteX120" fmla="*/ 744819 w 3368276"/>
              <a:gd name="connsiteY120" fmla="*/ 2569029 h 3142395"/>
              <a:gd name="connsiteX121" fmla="*/ 668619 w 3368276"/>
              <a:gd name="connsiteY121" fmla="*/ 2503714 h 3142395"/>
              <a:gd name="connsiteX122" fmla="*/ 603305 w 3368276"/>
              <a:gd name="connsiteY122" fmla="*/ 2460172 h 3142395"/>
              <a:gd name="connsiteX123" fmla="*/ 570648 w 3368276"/>
              <a:gd name="connsiteY123" fmla="*/ 2427514 h 3142395"/>
              <a:gd name="connsiteX124" fmla="*/ 537990 w 3368276"/>
              <a:gd name="connsiteY124" fmla="*/ 2405743 h 3142395"/>
              <a:gd name="connsiteX125" fmla="*/ 461790 w 3368276"/>
              <a:gd name="connsiteY125" fmla="*/ 2329543 h 3142395"/>
              <a:gd name="connsiteX126" fmla="*/ 418248 w 3368276"/>
              <a:gd name="connsiteY126" fmla="*/ 2286000 h 3142395"/>
              <a:gd name="connsiteX127" fmla="*/ 352933 w 3368276"/>
              <a:gd name="connsiteY127" fmla="*/ 2198914 h 3142395"/>
              <a:gd name="connsiteX128" fmla="*/ 331162 w 3368276"/>
              <a:gd name="connsiteY128" fmla="*/ 2166257 h 3142395"/>
              <a:gd name="connsiteX129" fmla="*/ 287619 w 3368276"/>
              <a:gd name="connsiteY129" fmla="*/ 2122714 h 3142395"/>
              <a:gd name="connsiteX130" fmla="*/ 244076 w 3368276"/>
              <a:gd name="connsiteY130" fmla="*/ 2068286 h 3142395"/>
              <a:gd name="connsiteX131" fmla="*/ 233190 w 3368276"/>
              <a:gd name="connsiteY131" fmla="*/ 2024743 h 3142395"/>
              <a:gd name="connsiteX132" fmla="*/ 211419 w 3368276"/>
              <a:gd name="connsiteY132" fmla="*/ 1926772 h 3142395"/>
              <a:gd name="connsiteX133" fmla="*/ 189648 w 3368276"/>
              <a:gd name="connsiteY133" fmla="*/ 1872343 h 3142395"/>
              <a:gd name="connsiteX134" fmla="*/ 156990 w 3368276"/>
              <a:gd name="connsiteY134" fmla="*/ 1687286 h 3142395"/>
              <a:gd name="connsiteX135" fmla="*/ 167876 w 3368276"/>
              <a:gd name="connsiteY135" fmla="*/ 1088572 h 3142395"/>
              <a:gd name="connsiteX136" fmla="*/ 178762 w 3368276"/>
              <a:gd name="connsiteY136" fmla="*/ 1055914 h 3142395"/>
              <a:gd name="connsiteX137" fmla="*/ 222305 w 3368276"/>
              <a:gd name="connsiteY137" fmla="*/ 903514 h 3142395"/>
              <a:gd name="connsiteX138" fmla="*/ 265848 w 3368276"/>
              <a:gd name="connsiteY138" fmla="*/ 762000 h 3142395"/>
              <a:gd name="connsiteX139" fmla="*/ 287619 w 3368276"/>
              <a:gd name="connsiteY139" fmla="*/ 718457 h 3142395"/>
              <a:gd name="connsiteX140" fmla="*/ 298505 w 3368276"/>
              <a:gd name="connsiteY140" fmla="*/ 674914 h 3142395"/>
              <a:gd name="connsiteX141" fmla="*/ 331162 w 3368276"/>
              <a:gd name="connsiteY141" fmla="*/ 631372 h 3142395"/>
              <a:gd name="connsiteX142" fmla="*/ 374705 w 3368276"/>
              <a:gd name="connsiteY142" fmla="*/ 555172 h 3142395"/>
              <a:gd name="connsiteX143" fmla="*/ 418248 w 3368276"/>
              <a:gd name="connsiteY143" fmla="*/ 522514 h 3142395"/>
              <a:gd name="connsiteX144" fmla="*/ 440019 w 3368276"/>
              <a:gd name="connsiteY144" fmla="*/ 489857 h 3142395"/>
              <a:gd name="connsiteX145" fmla="*/ 472676 w 3368276"/>
              <a:gd name="connsiteY145" fmla="*/ 457200 h 3142395"/>
              <a:gd name="connsiteX146" fmla="*/ 494448 w 3368276"/>
              <a:gd name="connsiteY146" fmla="*/ 424543 h 3142395"/>
              <a:gd name="connsiteX147" fmla="*/ 527105 w 3368276"/>
              <a:gd name="connsiteY147" fmla="*/ 402772 h 3142395"/>
              <a:gd name="connsiteX148" fmla="*/ 559762 w 3368276"/>
              <a:gd name="connsiteY148" fmla="*/ 370114 h 3142395"/>
              <a:gd name="connsiteX149" fmla="*/ 592419 w 3368276"/>
              <a:gd name="connsiteY149" fmla="*/ 348343 h 3142395"/>
              <a:gd name="connsiteX150" fmla="*/ 657733 w 3368276"/>
              <a:gd name="connsiteY150" fmla="*/ 293914 h 3142395"/>
              <a:gd name="connsiteX151" fmla="*/ 723048 w 3368276"/>
              <a:gd name="connsiteY151" fmla="*/ 261257 h 3142395"/>
              <a:gd name="connsiteX152" fmla="*/ 755705 w 3368276"/>
              <a:gd name="connsiteY152" fmla="*/ 239486 h 3142395"/>
              <a:gd name="connsiteX153" fmla="*/ 810133 w 3368276"/>
              <a:gd name="connsiteY153" fmla="*/ 217714 h 3142395"/>
              <a:gd name="connsiteX154" fmla="*/ 897219 w 3368276"/>
              <a:gd name="connsiteY154" fmla="*/ 163286 h 3142395"/>
              <a:gd name="connsiteX155" fmla="*/ 1038733 w 3368276"/>
              <a:gd name="connsiteY155" fmla="*/ 108857 h 3142395"/>
              <a:gd name="connsiteX156" fmla="*/ 1202019 w 3368276"/>
              <a:gd name="connsiteY156" fmla="*/ 43543 h 3142395"/>
              <a:gd name="connsiteX157" fmla="*/ 1354419 w 3368276"/>
              <a:gd name="connsiteY157" fmla="*/ 21772 h 3142395"/>
              <a:gd name="connsiteX158" fmla="*/ 1485048 w 3368276"/>
              <a:gd name="connsiteY158" fmla="*/ 0 h 3142395"/>
              <a:gd name="connsiteX159" fmla="*/ 1920476 w 3368276"/>
              <a:gd name="connsiteY159" fmla="*/ 21772 h 3142395"/>
              <a:gd name="connsiteX160" fmla="*/ 1953133 w 3368276"/>
              <a:gd name="connsiteY160" fmla="*/ 32657 h 3142395"/>
              <a:gd name="connsiteX161" fmla="*/ 2040219 w 3368276"/>
              <a:gd name="connsiteY161" fmla="*/ 43543 h 3142395"/>
              <a:gd name="connsiteX162" fmla="*/ 2127305 w 3368276"/>
              <a:gd name="connsiteY162" fmla="*/ 65314 h 3142395"/>
              <a:gd name="connsiteX163" fmla="*/ 2181733 w 3368276"/>
              <a:gd name="connsiteY163" fmla="*/ 76200 h 3142395"/>
              <a:gd name="connsiteX164" fmla="*/ 2225276 w 3368276"/>
              <a:gd name="connsiteY164" fmla="*/ 87086 h 3142395"/>
              <a:gd name="connsiteX165" fmla="*/ 2377676 w 3368276"/>
              <a:gd name="connsiteY165" fmla="*/ 108857 h 3142395"/>
              <a:gd name="connsiteX166" fmla="*/ 2421219 w 3368276"/>
              <a:gd name="connsiteY166" fmla="*/ 119743 h 3142395"/>
              <a:gd name="connsiteX167" fmla="*/ 2475648 w 3368276"/>
              <a:gd name="connsiteY167" fmla="*/ 130629 h 3142395"/>
              <a:gd name="connsiteX168" fmla="*/ 2508305 w 3368276"/>
              <a:gd name="connsiteY168" fmla="*/ 141514 h 3142395"/>
              <a:gd name="connsiteX169" fmla="*/ 2551848 w 3368276"/>
              <a:gd name="connsiteY169" fmla="*/ 152400 h 3142395"/>
              <a:gd name="connsiteX170" fmla="*/ 2595390 w 3368276"/>
              <a:gd name="connsiteY170" fmla="*/ 174172 h 3142395"/>
              <a:gd name="connsiteX171" fmla="*/ 2649819 w 3368276"/>
              <a:gd name="connsiteY171" fmla="*/ 206829 h 3142395"/>
              <a:gd name="connsiteX172" fmla="*/ 2682476 w 3368276"/>
              <a:gd name="connsiteY172" fmla="*/ 217714 h 3142395"/>
              <a:gd name="connsiteX173" fmla="*/ 2758676 w 3368276"/>
              <a:gd name="connsiteY173" fmla="*/ 272143 h 3142395"/>
              <a:gd name="connsiteX174" fmla="*/ 2845762 w 3368276"/>
              <a:gd name="connsiteY174" fmla="*/ 348343 h 3142395"/>
              <a:gd name="connsiteX175" fmla="*/ 2965505 w 3368276"/>
              <a:gd name="connsiteY175" fmla="*/ 457200 h 3142395"/>
              <a:gd name="connsiteX176" fmla="*/ 2998162 w 3368276"/>
              <a:gd name="connsiteY176" fmla="*/ 511629 h 3142395"/>
              <a:gd name="connsiteX177" fmla="*/ 3030819 w 3368276"/>
              <a:gd name="connsiteY177" fmla="*/ 555172 h 3142395"/>
              <a:gd name="connsiteX178" fmla="*/ 3063476 w 3368276"/>
              <a:gd name="connsiteY178" fmla="*/ 620486 h 3142395"/>
              <a:gd name="connsiteX179" fmla="*/ 3150562 w 3368276"/>
              <a:gd name="connsiteY179" fmla="*/ 740229 h 3142395"/>
              <a:gd name="connsiteX180" fmla="*/ 3183219 w 3368276"/>
              <a:gd name="connsiteY180" fmla="*/ 805543 h 3142395"/>
              <a:gd name="connsiteX181" fmla="*/ 3226762 w 3368276"/>
              <a:gd name="connsiteY181" fmla="*/ 881743 h 3142395"/>
              <a:gd name="connsiteX182" fmla="*/ 3281190 w 3368276"/>
              <a:gd name="connsiteY182" fmla="*/ 1023257 h 3142395"/>
              <a:gd name="connsiteX183" fmla="*/ 3302962 w 3368276"/>
              <a:gd name="connsiteY183" fmla="*/ 1088572 h 3142395"/>
              <a:gd name="connsiteX184" fmla="*/ 3346505 w 3368276"/>
              <a:gd name="connsiteY184" fmla="*/ 1175657 h 3142395"/>
              <a:gd name="connsiteX185" fmla="*/ 3357390 w 3368276"/>
              <a:gd name="connsiteY185" fmla="*/ 1240972 h 3142395"/>
              <a:gd name="connsiteX186" fmla="*/ 3368276 w 3368276"/>
              <a:gd name="connsiteY186" fmla="*/ 1273629 h 3142395"/>
              <a:gd name="connsiteX187" fmla="*/ 3357390 w 3368276"/>
              <a:gd name="connsiteY187" fmla="*/ 2068286 h 3142395"/>
              <a:gd name="connsiteX188" fmla="*/ 3324733 w 3368276"/>
              <a:gd name="connsiteY188" fmla="*/ 2253343 h 3142395"/>
              <a:gd name="connsiteX189" fmla="*/ 3313848 w 3368276"/>
              <a:gd name="connsiteY189" fmla="*/ 2296886 h 3142395"/>
              <a:gd name="connsiteX190" fmla="*/ 3302962 w 3368276"/>
              <a:gd name="connsiteY190" fmla="*/ 2383972 h 3142395"/>
              <a:gd name="connsiteX191" fmla="*/ 3292076 w 3368276"/>
              <a:gd name="connsiteY191" fmla="*/ 2416629 h 3142395"/>
              <a:gd name="connsiteX192" fmla="*/ 3270305 w 3368276"/>
              <a:gd name="connsiteY192" fmla="*/ 2492829 h 3142395"/>
              <a:gd name="connsiteX193" fmla="*/ 3259419 w 3368276"/>
              <a:gd name="connsiteY193" fmla="*/ 2547257 h 3142395"/>
              <a:gd name="connsiteX194" fmla="*/ 3237648 w 3368276"/>
              <a:gd name="connsiteY194" fmla="*/ 2579914 h 3142395"/>
              <a:gd name="connsiteX195" fmla="*/ 3172333 w 3368276"/>
              <a:gd name="connsiteY195" fmla="*/ 2754086 h 3142395"/>
              <a:gd name="connsiteX196" fmla="*/ 3030819 w 3368276"/>
              <a:gd name="connsiteY196" fmla="*/ 2906486 h 3142395"/>
              <a:gd name="connsiteX197" fmla="*/ 2943733 w 3368276"/>
              <a:gd name="connsiteY197" fmla="*/ 2982686 h 3142395"/>
              <a:gd name="connsiteX198" fmla="*/ 2900190 w 3368276"/>
              <a:gd name="connsiteY198" fmla="*/ 3015343 h 3142395"/>
              <a:gd name="connsiteX199" fmla="*/ 2867533 w 3368276"/>
              <a:gd name="connsiteY199" fmla="*/ 3026229 h 3142395"/>
              <a:gd name="connsiteX200" fmla="*/ 2823990 w 3368276"/>
              <a:gd name="connsiteY200" fmla="*/ 3058886 h 3142395"/>
              <a:gd name="connsiteX201" fmla="*/ 2780448 w 3368276"/>
              <a:gd name="connsiteY201" fmla="*/ 3069772 h 3142395"/>
              <a:gd name="connsiteX202" fmla="*/ 2726019 w 3368276"/>
              <a:gd name="connsiteY202" fmla="*/ 3091543 h 3142395"/>
              <a:gd name="connsiteX203" fmla="*/ 2562733 w 3368276"/>
              <a:gd name="connsiteY203" fmla="*/ 3113314 h 3142395"/>
              <a:gd name="connsiteX204" fmla="*/ 2268819 w 3368276"/>
              <a:gd name="connsiteY204" fmla="*/ 3135086 h 3142395"/>
              <a:gd name="connsiteX205" fmla="*/ 1136705 w 3368276"/>
              <a:gd name="connsiteY205" fmla="*/ 3124200 h 3142395"/>
              <a:gd name="connsiteX206" fmla="*/ 1060505 w 3368276"/>
              <a:gd name="connsiteY206" fmla="*/ 3102429 h 3142395"/>
              <a:gd name="connsiteX207" fmla="*/ 940762 w 3368276"/>
              <a:gd name="connsiteY207" fmla="*/ 3091543 h 3142395"/>
              <a:gd name="connsiteX208" fmla="*/ 733933 w 3368276"/>
              <a:gd name="connsiteY208" fmla="*/ 3058886 h 3142395"/>
              <a:gd name="connsiteX209" fmla="*/ 701276 w 3368276"/>
              <a:gd name="connsiteY209" fmla="*/ 3037114 h 3142395"/>
              <a:gd name="connsiteX210" fmla="*/ 657733 w 3368276"/>
              <a:gd name="connsiteY210" fmla="*/ 3026229 h 3142395"/>
              <a:gd name="connsiteX211" fmla="*/ 625076 w 3368276"/>
              <a:gd name="connsiteY211" fmla="*/ 3015343 h 3142395"/>
              <a:gd name="connsiteX212" fmla="*/ 537990 w 3368276"/>
              <a:gd name="connsiteY212" fmla="*/ 2960914 h 3142395"/>
              <a:gd name="connsiteX213" fmla="*/ 505333 w 3368276"/>
              <a:gd name="connsiteY213" fmla="*/ 2939143 h 3142395"/>
              <a:gd name="connsiteX214" fmla="*/ 461790 w 3368276"/>
              <a:gd name="connsiteY214" fmla="*/ 2917372 h 3142395"/>
              <a:gd name="connsiteX215" fmla="*/ 407362 w 3368276"/>
              <a:gd name="connsiteY215" fmla="*/ 2873829 h 3142395"/>
              <a:gd name="connsiteX216" fmla="*/ 374705 w 3368276"/>
              <a:gd name="connsiteY216" fmla="*/ 2862943 h 3142395"/>
              <a:gd name="connsiteX217" fmla="*/ 352933 w 3368276"/>
              <a:gd name="connsiteY217" fmla="*/ 2841172 h 3142395"/>
              <a:gd name="connsiteX218" fmla="*/ 320276 w 3368276"/>
              <a:gd name="connsiteY218" fmla="*/ 2819400 h 3142395"/>
              <a:gd name="connsiteX219" fmla="*/ 244076 w 3368276"/>
              <a:gd name="connsiteY219" fmla="*/ 2743200 h 3142395"/>
              <a:gd name="connsiteX220" fmla="*/ 211419 w 3368276"/>
              <a:gd name="connsiteY220" fmla="*/ 2699657 h 3142395"/>
              <a:gd name="connsiteX221" fmla="*/ 189648 w 3368276"/>
              <a:gd name="connsiteY221" fmla="*/ 2667000 h 3142395"/>
              <a:gd name="connsiteX222" fmla="*/ 167876 w 3368276"/>
              <a:gd name="connsiteY222" fmla="*/ 2645229 h 3142395"/>
              <a:gd name="connsiteX223" fmla="*/ 135219 w 3368276"/>
              <a:gd name="connsiteY223" fmla="*/ 2590800 h 3142395"/>
              <a:gd name="connsiteX224" fmla="*/ 69905 w 3368276"/>
              <a:gd name="connsiteY224" fmla="*/ 2438400 h 3142395"/>
              <a:gd name="connsiteX225" fmla="*/ 37248 w 3368276"/>
              <a:gd name="connsiteY225" fmla="*/ 2373086 h 3142395"/>
              <a:gd name="connsiteX226" fmla="*/ 26362 w 3368276"/>
              <a:gd name="connsiteY226" fmla="*/ 2329543 h 3142395"/>
              <a:gd name="connsiteX227" fmla="*/ 4590 w 3368276"/>
              <a:gd name="connsiteY227" fmla="*/ 2220686 h 314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3368276" h="3142395">
                <a:moveTo>
                  <a:pt x="1408848" y="1034143"/>
                </a:moveTo>
                <a:cubicBezTo>
                  <a:pt x="1419734" y="1026886"/>
                  <a:pt x="1431572" y="1020886"/>
                  <a:pt x="1441505" y="1012372"/>
                </a:cubicBezTo>
                <a:cubicBezTo>
                  <a:pt x="1457090" y="999014"/>
                  <a:pt x="1465575" y="975320"/>
                  <a:pt x="1485048" y="968829"/>
                </a:cubicBezTo>
                <a:cubicBezTo>
                  <a:pt x="1495934" y="965200"/>
                  <a:pt x="1507158" y="962463"/>
                  <a:pt x="1517705" y="957943"/>
                </a:cubicBezTo>
                <a:cubicBezTo>
                  <a:pt x="1532620" y="951551"/>
                  <a:pt x="1546054" y="941870"/>
                  <a:pt x="1561248" y="936172"/>
                </a:cubicBezTo>
                <a:cubicBezTo>
                  <a:pt x="1575256" y="930919"/>
                  <a:pt x="1590276" y="928915"/>
                  <a:pt x="1604790" y="925286"/>
                </a:cubicBezTo>
                <a:cubicBezTo>
                  <a:pt x="1728162" y="928915"/>
                  <a:pt x="1851660" y="929510"/>
                  <a:pt x="1974905" y="936172"/>
                </a:cubicBezTo>
                <a:cubicBezTo>
                  <a:pt x="1986363" y="936791"/>
                  <a:pt x="1996273" y="945004"/>
                  <a:pt x="2007562" y="947057"/>
                </a:cubicBezTo>
                <a:cubicBezTo>
                  <a:pt x="2036345" y="952290"/>
                  <a:pt x="2065619" y="954314"/>
                  <a:pt x="2094648" y="957943"/>
                </a:cubicBezTo>
                <a:cubicBezTo>
                  <a:pt x="2105534" y="965200"/>
                  <a:pt x="2117089" y="971541"/>
                  <a:pt x="2127305" y="979714"/>
                </a:cubicBezTo>
                <a:cubicBezTo>
                  <a:pt x="2172011" y="1015479"/>
                  <a:pt x="2123093" y="989748"/>
                  <a:pt x="2181733" y="1023257"/>
                </a:cubicBezTo>
                <a:cubicBezTo>
                  <a:pt x="2195822" y="1031308"/>
                  <a:pt x="2212467" y="1035066"/>
                  <a:pt x="2225276" y="1045029"/>
                </a:cubicBezTo>
                <a:cubicBezTo>
                  <a:pt x="2317655" y="1116879"/>
                  <a:pt x="2238853" y="1089244"/>
                  <a:pt x="2323248" y="1110343"/>
                </a:cubicBezTo>
                <a:cubicBezTo>
                  <a:pt x="2343148" y="1140193"/>
                  <a:pt x="2359795" y="1174415"/>
                  <a:pt x="2388562" y="1197429"/>
                </a:cubicBezTo>
                <a:cubicBezTo>
                  <a:pt x="2398778" y="1205602"/>
                  <a:pt x="2410333" y="1211943"/>
                  <a:pt x="2421219" y="1219200"/>
                </a:cubicBezTo>
                <a:cubicBezTo>
                  <a:pt x="2456808" y="1325963"/>
                  <a:pt x="2399110" y="1175149"/>
                  <a:pt x="2464762" y="1273629"/>
                </a:cubicBezTo>
                <a:cubicBezTo>
                  <a:pt x="2473061" y="1286077"/>
                  <a:pt x="2468957" y="1303790"/>
                  <a:pt x="2475648" y="1317172"/>
                </a:cubicBezTo>
                <a:cubicBezTo>
                  <a:pt x="2483762" y="1333399"/>
                  <a:pt x="2497760" y="1345951"/>
                  <a:pt x="2508305" y="1360714"/>
                </a:cubicBezTo>
                <a:cubicBezTo>
                  <a:pt x="2515909" y="1371360"/>
                  <a:pt x="2524762" y="1381416"/>
                  <a:pt x="2530076" y="1393372"/>
                </a:cubicBezTo>
                <a:cubicBezTo>
                  <a:pt x="2539396" y="1414343"/>
                  <a:pt x="2551848" y="1458686"/>
                  <a:pt x="2551848" y="1458686"/>
                </a:cubicBezTo>
                <a:cubicBezTo>
                  <a:pt x="2548219" y="1549400"/>
                  <a:pt x="2549707" y="1640464"/>
                  <a:pt x="2540962" y="1730829"/>
                </a:cubicBezTo>
                <a:cubicBezTo>
                  <a:pt x="2535860" y="1783548"/>
                  <a:pt x="2503479" y="1819711"/>
                  <a:pt x="2475648" y="1861457"/>
                </a:cubicBezTo>
                <a:lnTo>
                  <a:pt x="2453876" y="1894114"/>
                </a:lnTo>
                <a:cubicBezTo>
                  <a:pt x="2446619" y="1905000"/>
                  <a:pt x="2437956" y="1915070"/>
                  <a:pt x="2432105" y="1926772"/>
                </a:cubicBezTo>
                <a:cubicBezTo>
                  <a:pt x="2424848" y="1941286"/>
                  <a:pt x="2420722" y="1957848"/>
                  <a:pt x="2410333" y="1970314"/>
                </a:cubicBezTo>
                <a:cubicBezTo>
                  <a:pt x="2401957" y="1980365"/>
                  <a:pt x="2388562" y="1984829"/>
                  <a:pt x="2377676" y="1992086"/>
                </a:cubicBezTo>
                <a:cubicBezTo>
                  <a:pt x="2370419" y="2002972"/>
                  <a:pt x="2365751" y="2016128"/>
                  <a:pt x="2355905" y="2024743"/>
                </a:cubicBezTo>
                <a:cubicBezTo>
                  <a:pt x="2336213" y="2041974"/>
                  <a:pt x="2312362" y="2053772"/>
                  <a:pt x="2290590" y="2068286"/>
                </a:cubicBezTo>
                <a:cubicBezTo>
                  <a:pt x="2279704" y="2075543"/>
                  <a:pt x="2267184" y="2080806"/>
                  <a:pt x="2257933" y="2090057"/>
                </a:cubicBezTo>
                <a:cubicBezTo>
                  <a:pt x="2237682" y="2110309"/>
                  <a:pt x="2230971" y="2119867"/>
                  <a:pt x="2203505" y="2133600"/>
                </a:cubicBezTo>
                <a:cubicBezTo>
                  <a:pt x="2193242" y="2138732"/>
                  <a:pt x="2181734" y="2140857"/>
                  <a:pt x="2170848" y="2144486"/>
                </a:cubicBezTo>
                <a:cubicBezTo>
                  <a:pt x="2134643" y="2180690"/>
                  <a:pt x="2165878" y="2155947"/>
                  <a:pt x="2116419" y="2177143"/>
                </a:cubicBezTo>
                <a:cubicBezTo>
                  <a:pt x="2078423" y="2193427"/>
                  <a:pt x="2077091" y="2201291"/>
                  <a:pt x="2040219" y="2209800"/>
                </a:cubicBezTo>
                <a:cubicBezTo>
                  <a:pt x="2004162" y="2218121"/>
                  <a:pt x="1967262" y="2222598"/>
                  <a:pt x="1931362" y="2231572"/>
                </a:cubicBezTo>
                <a:lnTo>
                  <a:pt x="1887819" y="2242457"/>
                </a:lnTo>
                <a:cubicBezTo>
                  <a:pt x="1826133" y="2238829"/>
                  <a:pt x="1764276" y="2237430"/>
                  <a:pt x="1702762" y="2231572"/>
                </a:cubicBezTo>
                <a:cubicBezTo>
                  <a:pt x="1687868" y="2230154"/>
                  <a:pt x="1673797" y="2224050"/>
                  <a:pt x="1659219" y="2220686"/>
                </a:cubicBezTo>
                <a:lnTo>
                  <a:pt x="1561248" y="2198914"/>
                </a:lnTo>
                <a:cubicBezTo>
                  <a:pt x="1543156" y="2195037"/>
                  <a:pt x="1524881" y="2192043"/>
                  <a:pt x="1506819" y="2188029"/>
                </a:cubicBezTo>
                <a:cubicBezTo>
                  <a:pt x="1492214" y="2184784"/>
                  <a:pt x="1477790" y="2180772"/>
                  <a:pt x="1463276" y="2177143"/>
                </a:cubicBezTo>
                <a:cubicBezTo>
                  <a:pt x="1452390" y="2169886"/>
                  <a:pt x="1442574" y="2160685"/>
                  <a:pt x="1430619" y="2155372"/>
                </a:cubicBezTo>
                <a:cubicBezTo>
                  <a:pt x="1409648" y="2146051"/>
                  <a:pt x="1384400" y="2146330"/>
                  <a:pt x="1365305" y="2133600"/>
                </a:cubicBezTo>
                <a:cubicBezTo>
                  <a:pt x="1269248" y="2069563"/>
                  <a:pt x="1422778" y="2167778"/>
                  <a:pt x="1267333" y="2090057"/>
                </a:cubicBezTo>
                <a:cubicBezTo>
                  <a:pt x="1252819" y="2082800"/>
                  <a:pt x="1238857" y="2074313"/>
                  <a:pt x="1223790" y="2068286"/>
                </a:cubicBezTo>
                <a:cubicBezTo>
                  <a:pt x="1202482" y="2059763"/>
                  <a:pt x="1180247" y="2053771"/>
                  <a:pt x="1158476" y="2046514"/>
                </a:cubicBezTo>
                <a:lnTo>
                  <a:pt x="1125819" y="2035629"/>
                </a:lnTo>
                <a:cubicBezTo>
                  <a:pt x="1114933" y="2028372"/>
                  <a:pt x="1104864" y="2019708"/>
                  <a:pt x="1093162" y="2013857"/>
                </a:cubicBezTo>
                <a:cubicBezTo>
                  <a:pt x="1082899" y="2008725"/>
                  <a:pt x="1070344" y="2008875"/>
                  <a:pt x="1060505" y="2002972"/>
                </a:cubicBezTo>
                <a:cubicBezTo>
                  <a:pt x="1051704" y="1997692"/>
                  <a:pt x="1046944" y="1987358"/>
                  <a:pt x="1038733" y="1981200"/>
                </a:cubicBezTo>
                <a:cubicBezTo>
                  <a:pt x="1017800" y="1965500"/>
                  <a:pt x="991921" y="1956159"/>
                  <a:pt x="973419" y="1937657"/>
                </a:cubicBezTo>
                <a:lnTo>
                  <a:pt x="918990" y="1883229"/>
                </a:lnTo>
                <a:cubicBezTo>
                  <a:pt x="911733" y="1875972"/>
                  <a:pt x="902912" y="1869997"/>
                  <a:pt x="897219" y="1861457"/>
                </a:cubicBezTo>
                <a:lnTo>
                  <a:pt x="875448" y="1828800"/>
                </a:lnTo>
                <a:cubicBezTo>
                  <a:pt x="841416" y="1692677"/>
                  <a:pt x="884910" y="1861918"/>
                  <a:pt x="853676" y="1752600"/>
                </a:cubicBezTo>
                <a:cubicBezTo>
                  <a:pt x="849566" y="1738215"/>
                  <a:pt x="846419" y="1723571"/>
                  <a:pt x="842790" y="1709057"/>
                </a:cubicBezTo>
                <a:cubicBezTo>
                  <a:pt x="846419" y="1578429"/>
                  <a:pt x="847604" y="1447710"/>
                  <a:pt x="853676" y="1317172"/>
                </a:cubicBezTo>
                <a:cubicBezTo>
                  <a:pt x="855013" y="1288437"/>
                  <a:pt x="868303" y="1218695"/>
                  <a:pt x="875448" y="1186543"/>
                </a:cubicBezTo>
                <a:cubicBezTo>
                  <a:pt x="878693" y="1171938"/>
                  <a:pt x="880440" y="1156751"/>
                  <a:pt x="886333" y="1143000"/>
                </a:cubicBezTo>
                <a:cubicBezTo>
                  <a:pt x="891487" y="1130975"/>
                  <a:pt x="900848" y="1121229"/>
                  <a:pt x="908105" y="1110343"/>
                </a:cubicBezTo>
                <a:cubicBezTo>
                  <a:pt x="928877" y="1027250"/>
                  <a:pt x="904567" y="1106533"/>
                  <a:pt x="951648" y="1012372"/>
                </a:cubicBezTo>
                <a:cubicBezTo>
                  <a:pt x="964007" y="987655"/>
                  <a:pt x="971947" y="960889"/>
                  <a:pt x="984305" y="936172"/>
                </a:cubicBezTo>
                <a:cubicBezTo>
                  <a:pt x="990156" y="924470"/>
                  <a:pt x="999585" y="914873"/>
                  <a:pt x="1006076" y="903514"/>
                </a:cubicBezTo>
                <a:cubicBezTo>
                  <a:pt x="1014127" y="889425"/>
                  <a:pt x="1019247" y="873733"/>
                  <a:pt x="1027848" y="859972"/>
                </a:cubicBezTo>
                <a:cubicBezTo>
                  <a:pt x="1037464" y="844587"/>
                  <a:pt x="1050889" y="831814"/>
                  <a:pt x="1060505" y="816429"/>
                </a:cubicBezTo>
                <a:cubicBezTo>
                  <a:pt x="1098926" y="754955"/>
                  <a:pt x="1062996" y="787772"/>
                  <a:pt x="1114933" y="729343"/>
                </a:cubicBezTo>
                <a:cubicBezTo>
                  <a:pt x="1131979" y="710166"/>
                  <a:pt x="1151219" y="693057"/>
                  <a:pt x="1169362" y="674914"/>
                </a:cubicBezTo>
                <a:cubicBezTo>
                  <a:pt x="1180248" y="664028"/>
                  <a:pt x="1189703" y="651494"/>
                  <a:pt x="1202019" y="642257"/>
                </a:cubicBezTo>
                <a:cubicBezTo>
                  <a:pt x="1216533" y="631371"/>
                  <a:pt x="1231787" y="621407"/>
                  <a:pt x="1245562" y="609600"/>
                </a:cubicBezTo>
                <a:cubicBezTo>
                  <a:pt x="1307346" y="556642"/>
                  <a:pt x="1245842" y="593131"/>
                  <a:pt x="1321762" y="555172"/>
                </a:cubicBezTo>
                <a:cubicBezTo>
                  <a:pt x="1332648" y="544286"/>
                  <a:pt x="1340961" y="529990"/>
                  <a:pt x="1354419" y="522514"/>
                </a:cubicBezTo>
                <a:cubicBezTo>
                  <a:pt x="1374480" y="511369"/>
                  <a:pt x="1398425" y="509266"/>
                  <a:pt x="1419733" y="500743"/>
                </a:cubicBezTo>
                <a:cubicBezTo>
                  <a:pt x="1434800" y="494716"/>
                  <a:pt x="1448361" y="485364"/>
                  <a:pt x="1463276" y="478972"/>
                </a:cubicBezTo>
                <a:cubicBezTo>
                  <a:pt x="1575377" y="430929"/>
                  <a:pt x="1395090" y="518509"/>
                  <a:pt x="1539476" y="446314"/>
                </a:cubicBezTo>
                <a:lnTo>
                  <a:pt x="1898705" y="457200"/>
                </a:lnTo>
                <a:cubicBezTo>
                  <a:pt x="1927925" y="458625"/>
                  <a:pt x="1956876" y="463638"/>
                  <a:pt x="1985790" y="468086"/>
                </a:cubicBezTo>
                <a:cubicBezTo>
                  <a:pt x="2007042" y="471356"/>
                  <a:pt x="2060958" y="483016"/>
                  <a:pt x="2083762" y="489857"/>
                </a:cubicBezTo>
                <a:cubicBezTo>
                  <a:pt x="2105743" y="496451"/>
                  <a:pt x="2127095" y="505035"/>
                  <a:pt x="2149076" y="511629"/>
                </a:cubicBezTo>
                <a:cubicBezTo>
                  <a:pt x="2285763" y="552635"/>
                  <a:pt x="2115526" y="496815"/>
                  <a:pt x="2225276" y="533400"/>
                </a:cubicBezTo>
                <a:cubicBezTo>
                  <a:pt x="2242833" y="550957"/>
                  <a:pt x="2255673" y="566644"/>
                  <a:pt x="2279705" y="576943"/>
                </a:cubicBezTo>
                <a:cubicBezTo>
                  <a:pt x="2293456" y="582836"/>
                  <a:pt x="2308734" y="584200"/>
                  <a:pt x="2323248" y="587829"/>
                </a:cubicBezTo>
                <a:lnTo>
                  <a:pt x="2388562" y="631372"/>
                </a:lnTo>
                <a:cubicBezTo>
                  <a:pt x="2399448" y="638629"/>
                  <a:pt x="2408808" y="649006"/>
                  <a:pt x="2421219" y="653143"/>
                </a:cubicBezTo>
                <a:lnTo>
                  <a:pt x="2453876" y="664029"/>
                </a:lnTo>
                <a:cubicBezTo>
                  <a:pt x="2482905" y="685800"/>
                  <a:pt x="2515304" y="703685"/>
                  <a:pt x="2540962" y="729343"/>
                </a:cubicBezTo>
                <a:cubicBezTo>
                  <a:pt x="2569991" y="758372"/>
                  <a:pt x="2603416" y="783587"/>
                  <a:pt x="2628048" y="816429"/>
                </a:cubicBezTo>
                <a:cubicBezTo>
                  <a:pt x="2669942" y="872288"/>
                  <a:pt x="2647876" y="847143"/>
                  <a:pt x="2693362" y="892629"/>
                </a:cubicBezTo>
                <a:cubicBezTo>
                  <a:pt x="2700619" y="907143"/>
                  <a:pt x="2705701" y="922967"/>
                  <a:pt x="2715133" y="936172"/>
                </a:cubicBezTo>
                <a:cubicBezTo>
                  <a:pt x="2724081" y="948699"/>
                  <a:pt x="2740152" y="955463"/>
                  <a:pt x="2747790" y="968829"/>
                </a:cubicBezTo>
                <a:cubicBezTo>
                  <a:pt x="2801287" y="1062449"/>
                  <a:pt x="2720573" y="974271"/>
                  <a:pt x="2780448" y="1034143"/>
                </a:cubicBezTo>
                <a:cubicBezTo>
                  <a:pt x="2784076" y="1045029"/>
                  <a:pt x="2786201" y="1056537"/>
                  <a:pt x="2791333" y="1066800"/>
                </a:cubicBezTo>
                <a:cubicBezTo>
                  <a:pt x="2797184" y="1078502"/>
                  <a:pt x="2809257" y="1086952"/>
                  <a:pt x="2813105" y="1099457"/>
                </a:cubicBezTo>
                <a:cubicBezTo>
                  <a:pt x="2823987" y="1134825"/>
                  <a:pt x="2827619" y="1172028"/>
                  <a:pt x="2834876" y="1208314"/>
                </a:cubicBezTo>
                <a:cubicBezTo>
                  <a:pt x="2837126" y="1219566"/>
                  <a:pt x="2842133" y="1230086"/>
                  <a:pt x="2845762" y="1240972"/>
                </a:cubicBezTo>
                <a:cubicBezTo>
                  <a:pt x="2881875" y="1638206"/>
                  <a:pt x="2872479" y="1489460"/>
                  <a:pt x="2845762" y="2264229"/>
                </a:cubicBezTo>
                <a:cubicBezTo>
                  <a:pt x="2845203" y="2280447"/>
                  <a:pt x="2830017" y="2292705"/>
                  <a:pt x="2823990" y="2307772"/>
                </a:cubicBezTo>
                <a:cubicBezTo>
                  <a:pt x="2760637" y="2466154"/>
                  <a:pt x="2836295" y="2308010"/>
                  <a:pt x="2780448" y="2405743"/>
                </a:cubicBezTo>
                <a:cubicBezTo>
                  <a:pt x="2772397" y="2419832"/>
                  <a:pt x="2768108" y="2436081"/>
                  <a:pt x="2758676" y="2449286"/>
                </a:cubicBezTo>
                <a:cubicBezTo>
                  <a:pt x="2726302" y="2494609"/>
                  <a:pt x="2730726" y="2470502"/>
                  <a:pt x="2693362" y="2503714"/>
                </a:cubicBezTo>
                <a:cubicBezTo>
                  <a:pt x="2670350" y="2524170"/>
                  <a:pt x="2649820" y="2547257"/>
                  <a:pt x="2628048" y="2569029"/>
                </a:cubicBezTo>
                <a:cubicBezTo>
                  <a:pt x="2620791" y="2576286"/>
                  <a:pt x="2615456" y="2586210"/>
                  <a:pt x="2606276" y="2590800"/>
                </a:cubicBezTo>
                <a:cubicBezTo>
                  <a:pt x="2591762" y="2598057"/>
                  <a:pt x="2576648" y="2604223"/>
                  <a:pt x="2562733" y="2612572"/>
                </a:cubicBezTo>
                <a:cubicBezTo>
                  <a:pt x="2540296" y="2626034"/>
                  <a:pt x="2522242" y="2647839"/>
                  <a:pt x="2497419" y="2656114"/>
                </a:cubicBezTo>
                <a:cubicBezTo>
                  <a:pt x="2486533" y="2659743"/>
                  <a:pt x="2475025" y="2661868"/>
                  <a:pt x="2464762" y="2667000"/>
                </a:cubicBezTo>
                <a:cubicBezTo>
                  <a:pt x="2453060" y="2672851"/>
                  <a:pt x="2444130" y="2683618"/>
                  <a:pt x="2432105" y="2688772"/>
                </a:cubicBezTo>
                <a:cubicBezTo>
                  <a:pt x="2418354" y="2694665"/>
                  <a:pt x="2402755" y="2694926"/>
                  <a:pt x="2388562" y="2699657"/>
                </a:cubicBezTo>
                <a:cubicBezTo>
                  <a:pt x="2370024" y="2705836"/>
                  <a:pt x="2352810" y="2715682"/>
                  <a:pt x="2334133" y="2721429"/>
                </a:cubicBezTo>
                <a:cubicBezTo>
                  <a:pt x="2305534" y="2730229"/>
                  <a:pt x="2274830" y="2732087"/>
                  <a:pt x="2247048" y="2743200"/>
                </a:cubicBezTo>
                <a:cubicBezTo>
                  <a:pt x="2149531" y="2782208"/>
                  <a:pt x="2236313" y="2751327"/>
                  <a:pt x="2138190" y="2775857"/>
                </a:cubicBezTo>
                <a:cubicBezTo>
                  <a:pt x="2127058" y="2778640"/>
                  <a:pt x="2116665" y="2783960"/>
                  <a:pt x="2105533" y="2786743"/>
                </a:cubicBezTo>
                <a:cubicBezTo>
                  <a:pt x="2087583" y="2791231"/>
                  <a:pt x="2069166" y="2793615"/>
                  <a:pt x="2051105" y="2797629"/>
                </a:cubicBezTo>
                <a:cubicBezTo>
                  <a:pt x="2036500" y="2800874"/>
                  <a:pt x="2022282" y="2805838"/>
                  <a:pt x="2007562" y="2808514"/>
                </a:cubicBezTo>
                <a:cubicBezTo>
                  <a:pt x="1982318" y="2813104"/>
                  <a:pt x="1956822" y="2816217"/>
                  <a:pt x="1931362" y="2819400"/>
                </a:cubicBezTo>
                <a:cubicBezTo>
                  <a:pt x="1792690" y="2836734"/>
                  <a:pt x="1796511" y="2832130"/>
                  <a:pt x="1615676" y="2841172"/>
                </a:cubicBezTo>
                <a:cubicBezTo>
                  <a:pt x="1499562" y="2837543"/>
                  <a:pt x="1383209" y="2838563"/>
                  <a:pt x="1267333" y="2830286"/>
                </a:cubicBezTo>
                <a:cubicBezTo>
                  <a:pt x="1230423" y="2827649"/>
                  <a:pt x="1158476" y="2808514"/>
                  <a:pt x="1158476" y="2808514"/>
                </a:cubicBezTo>
                <a:cubicBezTo>
                  <a:pt x="1143962" y="2801257"/>
                  <a:pt x="1130328" y="2791875"/>
                  <a:pt x="1114933" y="2786743"/>
                </a:cubicBezTo>
                <a:cubicBezTo>
                  <a:pt x="1023948" y="2756415"/>
                  <a:pt x="1093747" y="2803429"/>
                  <a:pt x="995190" y="2743200"/>
                </a:cubicBezTo>
                <a:cubicBezTo>
                  <a:pt x="950536" y="2715912"/>
                  <a:pt x="908105" y="2685143"/>
                  <a:pt x="864562" y="2656114"/>
                </a:cubicBezTo>
                <a:cubicBezTo>
                  <a:pt x="853676" y="2648857"/>
                  <a:pt x="841156" y="2643594"/>
                  <a:pt x="831905" y="2634343"/>
                </a:cubicBezTo>
                <a:cubicBezTo>
                  <a:pt x="821019" y="2623457"/>
                  <a:pt x="811564" y="2610923"/>
                  <a:pt x="799248" y="2601686"/>
                </a:cubicBezTo>
                <a:cubicBezTo>
                  <a:pt x="782321" y="2588991"/>
                  <a:pt x="762424" y="2580765"/>
                  <a:pt x="744819" y="2569029"/>
                </a:cubicBezTo>
                <a:cubicBezTo>
                  <a:pt x="623638" y="2488242"/>
                  <a:pt x="769533" y="2582203"/>
                  <a:pt x="668619" y="2503714"/>
                </a:cubicBezTo>
                <a:cubicBezTo>
                  <a:pt x="647965" y="2487650"/>
                  <a:pt x="621807" y="2478674"/>
                  <a:pt x="603305" y="2460172"/>
                </a:cubicBezTo>
                <a:cubicBezTo>
                  <a:pt x="592419" y="2449286"/>
                  <a:pt x="582475" y="2437370"/>
                  <a:pt x="570648" y="2427514"/>
                </a:cubicBezTo>
                <a:cubicBezTo>
                  <a:pt x="560597" y="2419138"/>
                  <a:pt x="547715" y="2414495"/>
                  <a:pt x="537990" y="2405743"/>
                </a:cubicBezTo>
                <a:cubicBezTo>
                  <a:pt x="511290" y="2381713"/>
                  <a:pt x="487190" y="2354943"/>
                  <a:pt x="461790" y="2329543"/>
                </a:cubicBezTo>
                <a:cubicBezTo>
                  <a:pt x="447276" y="2315029"/>
                  <a:pt x="430564" y="2302421"/>
                  <a:pt x="418248" y="2286000"/>
                </a:cubicBezTo>
                <a:cubicBezTo>
                  <a:pt x="396476" y="2256971"/>
                  <a:pt x="373061" y="2229106"/>
                  <a:pt x="352933" y="2198914"/>
                </a:cubicBezTo>
                <a:cubicBezTo>
                  <a:pt x="345676" y="2188028"/>
                  <a:pt x="339676" y="2176190"/>
                  <a:pt x="331162" y="2166257"/>
                </a:cubicBezTo>
                <a:cubicBezTo>
                  <a:pt x="317804" y="2150672"/>
                  <a:pt x="299005" y="2139793"/>
                  <a:pt x="287619" y="2122714"/>
                </a:cubicBezTo>
                <a:cubicBezTo>
                  <a:pt x="260155" y="2081517"/>
                  <a:pt x="275099" y="2099308"/>
                  <a:pt x="244076" y="2068286"/>
                </a:cubicBezTo>
                <a:cubicBezTo>
                  <a:pt x="240447" y="2053772"/>
                  <a:pt x="236435" y="2039348"/>
                  <a:pt x="233190" y="2024743"/>
                </a:cubicBezTo>
                <a:cubicBezTo>
                  <a:pt x="227435" y="1998844"/>
                  <a:pt x="220272" y="1953332"/>
                  <a:pt x="211419" y="1926772"/>
                </a:cubicBezTo>
                <a:cubicBezTo>
                  <a:pt x="205240" y="1908234"/>
                  <a:pt x="194683" y="1891224"/>
                  <a:pt x="189648" y="1872343"/>
                </a:cubicBezTo>
                <a:cubicBezTo>
                  <a:pt x="173153" y="1810486"/>
                  <a:pt x="165962" y="1750085"/>
                  <a:pt x="156990" y="1687286"/>
                </a:cubicBezTo>
                <a:cubicBezTo>
                  <a:pt x="160619" y="1487715"/>
                  <a:pt x="160997" y="1288058"/>
                  <a:pt x="167876" y="1088572"/>
                </a:cubicBezTo>
                <a:cubicBezTo>
                  <a:pt x="168271" y="1077104"/>
                  <a:pt x="175979" y="1067046"/>
                  <a:pt x="178762" y="1055914"/>
                </a:cubicBezTo>
                <a:cubicBezTo>
                  <a:pt x="247051" y="782754"/>
                  <a:pt x="163412" y="1080192"/>
                  <a:pt x="222305" y="903514"/>
                </a:cubicBezTo>
                <a:cubicBezTo>
                  <a:pt x="243788" y="839065"/>
                  <a:pt x="241449" y="822997"/>
                  <a:pt x="265848" y="762000"/>
                </a:cubicBezTo>
                <a:cubicBezTo>
                  <a:pt x="271875" y="746933"/>
                  <a:pt x="281921" y="733651"/>
                  <a:pt x="287619" y="718457"/>
                </a:cubicBezTo>
                <a:cubicBezTo>
                  <a:pt x="292872" y="704449"/>
                  <a:pt x="291814" y="688296"/>
                  <a:pt x="298505" y="674914"/>
                </a:cubicBezTo>
                <a:cubicBezTo>
                  <a:pt x="306619" y="658687"/>
                  <a:pt x="321546" y="646757"/>
                  <a:pt x="331162" y="631372"/>
                </a:cubicBezTo>
                <a:cubicBezTo>
                  <a:pt x="345395" y="608599"/>
                  <a:pt x="354726" y="575151"/>
                  <a:pt x="374705" y="555172"/>
                </a:cubicBezTo>
                <a:cubicBezTo>
                  <a:pt x="387534" y="542343"/>
                  <a:pt x="405419" y="535343"/>
                  <a:pt x="418248" y="522514"/>
                </a:cubicBezTo>
                <a:cubicBezTo>
                  <a:pt x="427499" y="513263"/>
                  <a:pt x="431644" y="499908"/>
                  <a:pt x="440019" y="489857"/>
                </a:cubicBezTo>
                <a:cubicBezTo>
                  <a:pt x="449874" y="478030"/>
                  <a:pt x="462821" y="469026"/>
                  <a:pt x="472676" y="457200"/>
                </a:cubicBezTo>
                <a:cubicBezTo>
                  <a:pt x="481052" y="447149"/>
                  <a:pt x="485197" y="433794"/>
                  <a:pt x="494448" y="424543"/>
                </a:cubicBezTo>
                <a:cubicBezTo>
                  <a:pt x="503699" y="415292"/>
                  <a:pt x="517055" y="411148"/>
                  <a:pt x="527105" y="402772"/>
                </a:cubicBezTo>
                <a:cubicBezTo>
                  <a:pt x="538932" y="392916"/>
                  <a:pt x="547935" y="379970"/>
                  <a:pt x="559762" y="370114"/>
                </a:cubicBezTo>
                <a:cubicBezTo>
                  <a:pt x="569812" y="361738"/>
                  <a:pt x="582092" y="356375"/>
                  <a:pt x="592419" y="348343"/>
                </a:cubicBezTo>
                <a:cubicBezTo>
                  <a:pt x="614789" y="330944"/>
                  <a:pt x="635363" y="311313"/>
                  <a:pt x="657733" y="293914"/>
                </a:cubicBezTo>
                <a:cubicBezTo>
                  <a:pt x="713883" y="250242"/>
                  <a:pt x="665747" y="289907"/>
                  <a:pt x="723048" y="261257"/>
                </a:cubicBezTo>
                <a:cubicBezTo>
                  <a:pt x="734750" y="255406"/>
                  <a:pt x="744003" y="245337"/>
                  <a:pt x="755705" y="239486"/>
                </a:cubicBezTo>
                <a:cubicBezTo>
                  <a:pt x="773182" y="230747"/>
                  <a:pt x="792928" y="226978"/>
                  <a:pt x="810133" y="217714"/>
                </a:cubicBezTo>
                <a:cubicBezTo>
                  <a:pt x="840273" y="201485"/>
                  <a:pt x="866965" y="179303"/>
                  <a:pt x="897219" y="163286"/>
                </a:cubicBezTo>
                <a:cubicBezTo>
                  <a:pt x="1152103" y="28348"/>
                  <a:pt x="900553" y="164129"/>
                  <a:pt x="1038733" y="108857"/>
                </a:cubicBezTo>
                <a:cubicBezTo>
                  <a:pt x="1108797" y="80832"/>
                  <a:pt x="1117782" y="55577"/>
                  <a:pt x="1202019" y="43543"/>
                </a:cubicBezTo>
                <a:cubicBezTo>
                  <a:pt x="1252819" y="36286"/>
                  <a:pt x="1304100" y="31836"/>
                  <a:pt x="1354419" y="21772"/>
                </a:cubicBezTo>
                <a:cubicBezTo>
                  <a:pt x="1434008" y="5854"/>
                  <a:pt x="1390532" y="13503"/>
                  <a:pt x="1485048" y="0"/>
                </a:cubicBezTo>
                <a:cubicBezTo>
                  <a:pt x="1555266" y="2601"/>
                  <a:pt x="1811977" y="8210"/>
                  <a:pt x="1920476" y="21772"/>
                </a:cubicBezTo>
                <a:cubicBezTo>
                  <a:pt x="1931862" y="23195"/>
                  <a:pt x="1941844" y="30604"/>
                  <a:pt x="1953133" y="32657"/>
                </a:cubicBezTo>
                <a:cubicBezTo>
                  <a:pt x="1981916" y="37890"/>
                  <a:pt x="2011465" y="38152"/>
                  <a:pt x="2040219" y="43543"/>
                </a:cubicBezTo>
                <a:cubicBezTo>
                  <a:pt x="2069629" y="49057"/>
                  <a:pt x="2097964" y="59446"/>
                  <a:pt x="2127305" y="65314"/>
                </a:cubicBezTo>
                <a:cubicBezTo>
                  <a:pt x="2145448" y="68943"/>
                  <a:pt x="2163672" y="72186"/>
                  <a:pt x="2181733" y="76200"/>
                </a:cubicBezTo>
                <a:cubicBezTo>
                  <a:pt x="2196338" y="79446"/>
                  <a:pt x="2210605" y="84152"/>
                  <a:pt x="2225276" y="87086"/>
                </a:cubicBezTo>
                <a:cubicBezTo>
                  <a:pt x="2277600" y="97551"/>
                  <a:pt x="2324153" y="102167"/>
                  <a:pt x="2377676" y="108857"/>
                </a:cubicBezTo>
                <a:cubicBezTo>
                  <a:pt x="2392190" y="112486"/>
                  <a:pt x="2406614" y="116497"/>
                  <a:pt x="2421219" y="119743"/>
                </a:cubicBezTo>
                <a:cubicBezTo>
                  <a:pt x="2439281" y="123757"/>
                  <a:pt x="2457698" y="126142"/>
                  <a:pt x="2475648" y="130629"/>
                </a:cubicBezTo>
                <a:cubicBezTo>
                  <a:pt x="2486780" y="133412"/>
                  <a:pt x="2497272" y="138362"/>
                  <a:pt x="2508305" y="141514"/>
                </a:cubicBezTo>
                <a:cubicBezTo>
                  <a:pt x="2522690" y="145624"/>
                  <a:pt x="2537334" y="148771"/>
                  <a:pt x="2551848" y="152400"/>
                </a:cubicBezTo>
                <a:cubicBezTo>
                  <a:pt x="2566362" y="159657"/>
                  <a:pt x="2581205" y="166291"/>
                  <a:pt x="2595390" y="174172"/>
                </a:cubicBezTo>
                <a:cubicBezTo>
                  <a:pt x="2613885" y="184447"/>
                  <a:pt x="2630895" y="197367"/>
                  <a:pt x="2649819" y="206829"/>
                </a:cubicBezTo>
                <a:cubicBezTo>
                  <a:pt x="2660082" y="211960"/>
                  <a:pt x="2671590" y="214086"/>
                  <a:pt x="2682476" y="217714"/>
                </a:cubicBezTo>
                <a:cubicBezTo>
                  <a:pt x="2744730" y="279970"/>
                  <a:pt x="2682261" y="224384"/>
                  <a:pt x="2758676" y="272143"/>
                </a:cubicBezTo>
                <a:cubicBezTo>
                  <a:pt x="2813571" y="306452"/>
                  <a:pt x="2795125" y="304036"/>
                  <a:pt x="2845762" y="348343"/>
                </a:cubicBezTo>
                <a:cubicBezTo>
                  <a:pt x="2891588" y="388441"/>
                  <a:pt x="2928852" y="396111"/>
                  <a:pt x="2965505" y="457200"/>
                </a:cubicBezTo>
                <a:cubicBezTo>
                  <a:pt x="2976391" y="475343"/>
                  <a:pt x="2986426" y="494024"/>
                  <a:pt x="2998162" y="511629"/>
                </a:cubicBezTo>
                <a:cubicBezTo>
                  <a:pt x="3008226" y="526725"/>
                  <a:pt x="3021485" y="539615"/>
                  <a:pt x="3030819" y="555172"/>
                </a:cubicBezTo>
                <a:cubicBezTo>
                  <a:pt x="3043342" y="576044"/>
                  <a:pt x="3050408" y="599950"/>
                  <a:pt x="3063476" y="620486"/>
                </a:cubicBezTo>
                <a:cubicBezTo>
                  <a:pt x="3182952" y="808233"/>
                  <a:pt x="3027024" y="528449"/>
                  <a:pt x="3150562" y="740229"/>
                </a:cubicBezTo>
                <a:cubicBezTo>
                  <a:pt x="3162827" y="761254"/>
                  <a:pt x="3171679" y="784111"/>
                  <a:pt x="3183219" y="805543"/>
                </a:cubicBezTo>
                <a:cubicBezTo>
                  <a:pt x="3197089" y="831301"/>
                  <a:pt x="3212248" y="856343"/>
                  <a:pt x="3226762" y="881743"/>
                </a:cubicBezTo>
                <a:cubicBezTo>
                  <a:pt x="3272768" y="1042767"/>
                  <a:pt x="3220550" y="877721"/>
                  <a:pt x="3281190" y="1023257"/>
                </a:cubicBezTo>
                <a:cubicBezTo>
                  <a:pt x="3290017" y="1044441"/>
                  <a:pt x="3293922" y="1067478"/>
                  <a:pt x="3302962" y="1088572"/>
                </a:cubicBezTo>
                <a:cubicBezTo>
                  <a:pt x="3315747" y="1118403"/>
                  <a:pt x="3346505" y="1175657"/>
                  <a:pt x="3346505" y="1175657"/>
                </a:cubicBezTo>
                <a:cubicBezTo>
                  <a:pt x="3350133" y="1197429"/>
                  <a:pt x="3352602" y="1219426"/>
                  <a:pt x="3357390" y="1240972"/>
                </a:cubicBezTo>
                <a:cubicBezTo>
                  <a:pt x="3359879" y="1252173"/>
                  <a:pt x="3368276" y="1262154"/>
                  <a:pt x="3368276" y="1273629"/>
                </a:cubicBezTo>
                <a:cubicBezTo>
                  <a:pt x="3368276" y="1538540"/>
                  <a:pt x="3364011" y="1803458"/>
                  <a:pt x="3357390" y="2068286"/>
                </a:cubicBezTo>
                <a:cubicBezTo>
                  <a:pt x="3356563" y="2101374"/>
                  <a:pt x="3329484" y="2234336"/>
                  <a:pt x="3324733" y="2253343"/>
                </a:cubicBezTo>
                <a:cubicBezTo>
                  <a:pt x="3321105" y="2267857"/>
                  <a:pt x="3316308" y="2282129"/>
                  <a:pt x="3313848" y="2296886"/>
                </a:cubicBezTo>
                <a:cubicBezTo>
                  <a:pt x="3309039" y="2325743"/>
                  <a:pt x="3308195" y="2355189"/>
                  <a:pt x="3302962" y="2383972"/>
                </a:cubicBezTo>
                <a:cubicBezTo>
                  <a:pt x="3300909" y="2395261"/>
                  <a:pt x="3295373" y="2405638"/>
                  <a:pt x="3292076" y="2416629"/>
                </a:cubicBezTo>
                <a:cubicBezTo>
                  <a:pt x="3284485" y="2441931"/>
                  <a:pt x="3276712" y="2467201"/>
                  <a:pt x="3270305" y="2492829"/>
                </a:cubicBezTo>
                <a:cubicBezTo>
                  <a:pt x="3265818" y="2510779"/>
                  <a:pt x="3265916" y="2529933"/>
                  <a:pt x="3259419" y="2547257"/>
                </a:cubicBezTo>
                <a:cubicBezTo>
                  <a:pt x="3254825" y="2559507"/>
                  <a:pt x="3242680" y="2567838"/>
                  <a:pt x="3237648" y="2579914"/>
                </a:cubicBezTo>
                <a:cubicBezTo>
                  <a:pt x="3214723" y="2634934"/>
                  <a:pt x="3203722" y="2701771"/>
                  <a:pt x="3172333" y="2754086"/>
                </a:cubicBezTo>
                <a:cubicBezTo>
                  <a:pt x="3115965" y="2848033"/>
                  <a:pt x="3107816" y="2835906"/>
                  <a:pt x="3030819" y="2906486"/>
                </a:cubicBezTo>
                <a:cubicBezTo>
                  <a:pt x="2916004" y="3011732"/>
                  <a:pt x="3023813" y="2925486"/>
                  <a:pt x="2943733" y="2982686"/>
                </a:cubicBezTo>
                <a:cubicBezTo>
                  <a:pt x="2928970" y="2993231"/>
                  <a:pt x="2915942" y="3006342"/>
                  <a:pt x="2900190" y="3015343"/>
                </a:cubicBezTo>
                <a:cubicBezTo>
                  <a:pt x="2890227" y="3021036"/>
                  <a:pt x="2878419" y="3022600"/>
                  <a:pt x="2867533" y="3026229"/>
                </a:cubicBezTo>
                <a:cubicBezTo>
                  <a:pt x="2853019" y="3037115"/>
                  <a:pt x="2840217" y="3050772"/>
                  <a:pt x="2823990" y="3058886"/>
                </a:cubicBezTo>
                <a:cubicBezTo>
                  <a:pt x="2810609" y="3065577"/>
                  <a:pt x="2794641" y="3065041"/>
                  <a:pt x="2780448" y="3069772"/>
                </a:cubicBezTo>
                <a:cubicBezTo>
                  <a:pt x="2761910" y="3075951"/>
                  <a:pt x="2744871" y="3086402"/>
                  <a:pt x="2726019" y="3091543"/>
                </a:cubicBezTo>
                <a:cubicBezTo>
                  <a:pt x="2692419" y="3100706"/>
                  <a:pt x="2587177" y="3110598"/>
                  <a:pt x="2562733" y="3113314"/>
                </a:cubicBezTo>
                <a:cubicBezTo>
                  <a:pt x="2446412" y="3142395"/>
                  <a:pt x="2487994" y="3135086"/>
                  <a:pt x="2268819" y="3135086"/>
                </a:cubicBezTo>
                <a:lnTo>
                  <a:pt x="1136705" y="3124200"/>
                </a:lnTo>
                <a:cubicBezTo>
                  <a:pt x="1114312" y="3116735"/>
                  <a:pt x="1083292" y="3105467"/>
                  <a:pt x="1060505" y="3102429"/>
                </a:cubicBezTo>
                <a:cubicBezTo>
                  <a:pt x="1020778" y="3097132"/>
                  <a:pt x="980676" y="3095172"/>
                  <a:pt x="940762" y="3091543"/>
                </a:cubicBezTo>
                <a:cubicBezTo>
                  <a:pt x="799685" y="3063328"/>
                  <a:pt x="868683" y="3073859"/>
                  <a:pt x="733933" y="3058886"/>
                </a:cubicBezTo>
                <a:cubicBezTo>
                  <a:pt x="723047" y="3051629"/>
                  <a:pt x="713301" y="3042268"/>
                  <a:pt x="701276" y="3037114"/>
                </a:cubicBezTo>
                <a:cubicBezTo>
                  <a:pt x="687525" y="3031221"/>
                  <a:pt x="672118" y="3030339"/>
                  <a:pt x="657733" y="3026229"/>
                </a:cubicBezTo>
                <a:cubicBezTo>
                  <a:pt x="646700" y="3023077"/>
                  <a:pt x="635962" y="3018972"/>
                  <a:pt x="625076" y="3015343"/>
                </a:cubicBezTo>
                <a:cubicBezTo>
                  <a:pt x="567774" y="2958041"/>
                  <a:pt x="620456" y="3002147"/>
                  <a:pt x="537990" y="2960914"/>
                </a:cubicBezTo>
                <a:cubicBezTo>
                  <a:pt x="526288" y="2955063"/>
                  <a:pt x="516692" y="2945634"/>
                  <a:pt x="505333" y="2939143"/>
                </a:cubicBezTo>
                <a:cubicBezTo>
                  <a:pt x="491244" y="2931092"/>
                  <a:pt x="476304" y="2924629"/>
                  <a:pt x="461790" y="2917372"/>
                </a:cubicBezTo>
                <a:cubicBezTo>
                  <a:pt x="441539" y="2897120"/>
                  <a:pt x="434828" y="2887562"/>
                  <a:pt x="407362" y="2873829"/>
                </a:cubicBezTo>
                <a:cubicBezTo>
                  <a:pt x="397099" y="2868697"/>
                  <a:pt x="385591" y="2866572"/>
                  <a:pt x="374705" y="2862943"/>
                </a:cubicBezTo>
                <a:cubicBezTo>
                  <a:pt x="367448" y="2855686"/>
                  <a:pt x="360947" y="2847583"/>
                  <a:pt x="352933" y="2841172"/>
                </a:cubicBezTo>
                <a:cubicBezTo>
                  <a:pt x="342717" y="2832999"/>
                  <a:pt x="330001" y="2828152"/>
                  <a:pt x="320276" y="2819400"/>
                </a:cubicBezTo>
                <a:cubicBezTo>
                  <a:pt x="293576" y="2795370"/>
                  <a:pt x="265629" y="2771937"/>
                  <a:pt x="244076" y="2743200"/>
                </a:cubicBezTo>
                <a:cubicBezTo>
                  <a:pt x="233190" y="2728686"/>
                  <a:pt x="221964" y="2714421"/>
                  <a:pt x="211419" y="2699657"/>
                </a:cubicBezTo>
                <a:cubicBezTo>
                  <a:pt x="203815" y="2689011"/>
                  <a:pt x="197821" y="2677216"/>
                  <a:pt x="189648" y="2667000"/>
                </a:cubicBezTo>
                <a:cubicBezTo>
                  <a:pt x="183237" y="2658986"/>
                  <a:pt x="175133" y="2652486"/>
                  <a:pt x="167876" y="2645229"/>
                </a:cubicBezTo>
                <a:cubicBezTo>
                  <a:pt x="137038" y="2552717"/>
                  <a:pt x="180046" y="2665513"/>
                  <a:pt x="135219" y="2590800"/>
                </a:cubicBezTo>
                <a:cubicBezTo>
                  <a:pt x="68800" y="2480101"/>
                  <a:pt x="110857" y="2536686"/>
                  <a:pt x="69905" y="2438400"/>
                </a:cubicBezTo>
                <a:cubicBezTo>
                  <a:pt x="60543" y="2415931"/>
                  <a:pt x="46288" y="2395686"/>
                  <a:pt x="37248" y="2373086"/>
                </a:cubicBezTo>
                <a:cubicBezTo>
                  <a:pt x="31692" y="2359195"/>
                  <a:pt x="30661" y="2343873"/>
                  <a:pt x="26362" y="2329543"/>
                </a:cubicBezTo>
                <a:cubicBezTo>
                  <a:pt x="0" y="2241672"/>
                  <a:pt x="4590" y="2292736"/>
                  <a:pt x="4590" y="2220686"/>
                </a:cubicBezTo>
              </a:path>
            </a:pathLst>
          </a:custGeom>
          <a:ln>
            <a:headEnd type="none" w="sm" len="sm"/>
            <a:tailEnd type="none" w="sm" len="sm"/>
          </a:ln>
        </p:spPr>
        <p:style>
          <a:lnRef idx="1">
            <a:schemeClr val="dk1"/>
          </a:lnRef>
          <a:fillRef idx="0">
            <a:schemeClr val="dk1"/>
          </a:fillRef>
          <a:effectRef idx="0">
            <a:schemeClr val="dk1"/>
          </a:effectRef>
          <a:fontRef idx="minor">
            <a:schemeClr val="tx1"/>
          </a:fontRef>
        </p:style>
        <p:txBody>
          <a:bodyPr/>
          <a:lstStyle/>
          <a:p>
            <a:pPr eaLnBrk="1" fontAlgn="auto" hangingPunct="1">
              <a:spcBef>
                <a:spcPts val="0"/>
              </a:spcBef>
              <a:spcAft>
                <a:spcPts val="0"/>
              </a:spcAft>
              <a:defRPr/>
            </a:pPr>
            <a:endParaRPr lang="en-US">
              <a:solidFill>
                <a:srgbClr val="0000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B47B047D-4408-461C-8A41-D220FF09C936}"/>
              </a:ext>
            </a:extLst>
          </p:cNvPr>
          <p:cNvSpPr>
            <a:spLocks noGrp="1"/>
          </p:cNvSpPr>
          <p:nvPr>
            <p:ph type="title"/>
          </p:nvPr>
        </p:nvSpPr>
        <p:spPr/>
        <p:txBody>
          <a:bodyPr/>
          <a:lstStyle/>
          <a:p>
            <a:pPr fontAlgn="auto">
              <a:spcAft>
                <a:spcPts val="0"/>
              </a:spcAft>
              <a:defRPr/>
            </a:pPr>
            <a:r>
              <a:rPr lang="en-US"/>
              <a:t>Spiral Model</a:t>
            </a:r>
          </a:p>
        </p:txBody>
      </p:sp>
      <p:sp>
        <p:nvSpPr>
          <p:cNvPr id="36867" name="Content Placeholder 2">
            <a:extLst>
              <a:ext uri="{FF2B5EF4-FFF2-40B4-BE49-F238E27FC236}">
                <a16:creationId xmlns:a16="http://schemas.microsoft.com/office/drawing/2014/main" id="{2FE373D8-D933-431E-9F01-C25404C0122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Originally proposed by Barry Boehm, 1988</a:t>
            </a:r>
          </a:p>
          <a:p>
            <a:pPr lvl="1"/>
            <a:r>
              <a:rPr lang="en-US" altLang="en-US" dirty="0"/>
              <a:t>Design and implementation are repeated</a:t>
            </a:r>
          </a:p>
          <a:p>
            <a:pPr lvl="1"/>
            <a:r>
              <a:rPr lang="en-US" altLang="en-US" dirty="0"/>
              <a:t>Prototypes are used to break a project into smaller parts</a:t>
            </a:r>
          </a:p>
          <a:p>
            <a:pPr lvl="1"/>
            <a:r>
              <a:rPr lang="en-US" altLang="en-US" dirty="0"/>
              <a:t>Uses repeated trials and feedback</a:t>
            </a:r>
          </a:p>
          <a:p>
            <a:pPr lvl="1"/>
            <a:r>
              <a:rPr lang="en-US" altLang="en-US" dirty="0"/>
              <a:t>The project is constantly being refined and improved</a:t>
            </a:r>
          </a:p>
          <a:p>
            <a:pPr>
              <a:buFont typeface="Wingdings" panose="05000000000000000000" pitchFamily="2" charset="2"/>
              <a:buNone/>
            </a:pPr>
            <a:endParaRPr lang="en-US" altLang="en-US" dirty="0"/>
          </a:p>
          <a:p>
            <a:endParaRPr lang="en-US" altLang="en-US" dirty="0"/>
          </a:p>
          <a:p>
            <a:endParaRPr lang="en-US" altLang="en-US" dirty="0"/>
          </a:p>
          <a:p>
            <a:endParaRPr lang="en-US" altLang="en-US" dirty="0"/>
          </a:p>
          <a:p>
            <a:pPr>
              <a:buFont typeface="Wingdings" panose="05000000000000000000" pitchFamily="2" charset="2"/>
              <a:buNone/>
            </a:pP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E7A38D2D-9E77-4132-9975-E990CF0EC11F}"/>
              </a:ext>
            </a:extLst>
          </p:cNvPr>
          <p:cNvSpPr>
            <a:spLocks noGrp="1"/>
          </p:cNvSpPr>
          <p:nvPr>
            <p:ph type="title"/>
          </p:nvPr>
        </p:nvSpPr>
        <p:spPr/>
        <p:txBody>
          <a:bodyPr/>
          <a:lstStyle/>
          <a:p>
            <a:pPr fontAlgn="auto">
              <a:spcAft>
                <a:spcPts val="0"/>
              </a:spcAft>
              <a:defRPr/>
            </a:pPr>
            <a:r>
              <a:rPr lang="en-US"/>
              <a:t>Extreme Programming</a:t>
            </a:r>
          </a:p>
        </p:txBody>
      </p:sp>
      <p:pic>
        <p:nvPicPr>
          <p:cNvPr id="28678" name="Picture 2">
            <a:extLst>
              <a:ext uri="{FF2B5EF4-FFF2-40B4-BE49-F238E27FC236}">
                <a16:creationId xmlns:a16="http://schemas.microsoft.com/office/drawing/2014/main" id="{B1EEAB6A-3487-4CDA-B0C5-DF898F6428F7}"/>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a:xfrm>
            <a:off x="3741932" y="1406808"/>
            <a:ext cx="4542710" cy="4966696"/>
          </a:xfrm>
        </p:spPr>
      </p:pic>
      <p:sp>
        <p:nvSpPr>
          <p:cNvPr id="38919" name="TextBox 7">
            <a:extLst>
              <a:ext uri="{FF2B5EF4-FFF2-40B4-BE49-F238E27FC236}">
                <a16:creationId xmlns:a16="http://schemas.microsoft.com/office/drawing/2014/main" id="{807979E4-E2BF-45A0-85F0-C3464DB6F59A}"/>
              </a:ext>
            </a:extLst>
          </p:cNvPr>
          <p:cNvSpPr txBox="1">
            <a:spLocks noChangeArrowheads="1"/>
          </p:cNvSpPr>
          <p:nvPr/>
        </p:nvSpPr>
        <p:spPr bwMode="auto">
          <a:xfrm>
            <a:off x="8284642" y="6266615"/>
            <a:ext cx="16986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900">
                <a:solidFill>
                  <a:srgbClr val="000066"/>
                </a:solidFill>
                <a:latin typeface="Arial" panose="020B0604020202020204" pitchFamily="34" charset="0"/>
              </a:rPr>
              <a:t>www.extremeprgramming.org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C15DC8AC-6C43-473D-8A55-3FBB91905077}"/>
              </a:ext>
            </a:extLst>
          </p:cNvPr>
          <p:cNvSpPr>
            <a:spLocks noGrp="1"/>
          </p:cNvSpPr>
          <p:nvPr>
            <p:ph type="title"/>
          </p:nvPr>
        </p:nvSpPr>
        <p:spPr/>
        <p:txBody>
          <a:bodyPr/>
          <a:lstStyle/>
          <a:p>
            <a:pPr fontAlgn="auto">
              <a:spcAft>
                <a:spcPts val="0"/>
              </a:spcAft>
              <a:defRPr/>
            </a:pPr>
            <a:r>
              <a:rPr lang="en-US"/>
              <a:t>Extreme Programming</a:t>
            </a:r>
          </a:p>
        </p:txBody>
      </p:sp>
      <p:sp>
        <p:nvSpPr>
          <p:cNvPr id="40966" name="Content Placeholder 9">
            <a:extLst>
              <a:ext uri="{FF2B5EF4-FFF2-40B4-BE49-F238E27FC236}">
                <a16:creationId xmlns:a16="http://schemas.microsoft.com/office/drawing/2014/main" id="{A9D7D3BA-8E86-44B2-88A2-2FBF98F01C2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Began March 6, 1996</a:t>
            </a:r>
          </a:p>
          <a:p>
            <a:pPr lvl="1"/>
            <a:r>
              <a:rPr lang="en-US" altLang="en-US" dirty="0"/>
              <a:t>Designed to emphasize customer satisfaction</a:t>
            </a:r>
          </a:p>
          <a:p>
            <a:pPr lvl="1"/>
            <a:r>
              <a:rPr lang="en-US" altLang="en-US" dirty="0"/>
              <a:t>Customers are part of the team</a:t>
            </a:r>
          </a:p>
          <a:p>
            <a:pPr lvl="1"/>
            <a:r>
              <a:rPr lang="en-US" altLang="en-US" dirty="0"/>
              <a:t>Removes formal structure and focuses on best practices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B5F4245B-0429-459A-A5B3-D40482D417C5}"/>
              </a:ext>
            </a:extLst>
          </p:cNvPr>
          <p:cNvSpPr>
            <a:spLocks noGrp="1"/>
          </p:cNvSpPr>
          <p:nvPr>
            <p:ph type="title"/>
          </p:nvPr>
        </p:nvSpPr>
        <p:spPr/>
        <p:txBody>
          <a:bodyPr/>
          <a:lstStyle/>
          <a:p>
            <a:pPr fontAlgn="auto">
              <a:spcAft>
                <a:spcPts val="0"/>
              </a:spcAft>
              <a:defRPr/>
            </a:pPr>
            <a:r>
              <a:rPr lang="en-US"/>
              <a:t>Extreme Programming</a:t>
            </a:r>
          </a:p>
        </p:txBody>
      </p:sp>
      <p:sp>
        <p:nvSpPr>
          <p:cNvPr id="43014" name="Content Placeholder 9">
            <a:extLst>
              <a:ext uri="{FF2B5EF4-FFF2-40B4-BE49-F238E27FC236}">
                <a16:creationId xmlns:a16="http://schemas.microsoft.com/office/drawing/2014/main" id="{ACBB1D78-5BE9-41F2-86D0-DBAEF305131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Heartbeat is the center of the project; this is the steady pace where everyone works together to keep the development moving</a:t>
            </a:r>
          </a:p>
          <a:p>
            <a:pPr lvl="1"/>
            <a:r>
              <a:rPr lang="en-US" altLang="en-US" dirty="0"/>
              <a:t>Pace should be measurable and sustainable</a:t>
            </a:r>
          </a:p>
          <a:p>
            <a:pPr lvl="1"/>
            <a:r>
              <a:rPr lang="en-US" altLang="en-US" dirty="0"/>
              <a:t>Everyone has responsibility – not just the manager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8A5D84B-5F91-4D4C-B420-34C1170486D7}"/>
              </a:ext>
            </a:extLst>
          </p:cNvPr>
          <p:cNvSpPr>
            <a:spLocks noGrp="1"/>
          </p:cNvSpPr>
          <p:nvPr>
            <p:ph type="title"/>
          </p:nvPr>
        </p:nvSpPr>
        <p:spPr/>
        <p:txBody>
          <a:bodyPr/>
          <a:lstStyle/>
          <a:p>
            <a:pPr fontAlgn="auto">
              <a:spcAft>
                <a:spcPts val="0"/>
              </a:spcAft>
              <a:defRPr/>
            </a:pPr>
            <a:r>
              <a:rPr lang="en-US"/>
              <a:t>Software Life Cycle</a:t>
            </a:r>
          </a:p>
        </p:txBody>
      </p:sp>
      <p:sp>
        <p:nvSpPr>
          <p:cNvPr id="16387" name="Content Placeholder 2">
            <a:extLst>
              <a:ext uri="{FF2B5EF4-FFF2-40B4-BE49-F238E27FC236}">
                <a16:creationId xmlns:a16="http://schemas.microsoft.com/office/drawing/2014/main" id="{96E01267-25E2-4E48-8DC8-E74B7216270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process of conceiving a software application, developing the programs, and retiring the project is the software life cycle</a:t>
            </a:r>
          </a:p>
          <a:p>
            <a:pPr lvl="1"/>
            <a:r>
              <a:rPr lang="en-US" altLang="en-US" dirty="0"/>
              <a:t>Why do we need a software life cycle?</a:t>
            </a:r>
          </a:p>
          <a:p>
            <a:pPr lvl="2"/>
            <a:r>
              <a:rPr lang="en-US" altLang="en-US" dirty="0"/>
              <a:t>To ensure a quality product</a:t>
            </a:r>
          </a:p>
          <a:p>
            <a:pPr lvl="2"/>
            <a:r>
              <a:rPr lang="en-US" altLang="en-US" dirty="0"/>
              <a:t>To have a formal sequence of steps to complete a project</a:t>
            </a:r>
          </a:p>
          <a:p>
            <a:pPr lvl="2"/>
            <a:r>
              <a:rPr lang="en-US" altLang="en-US" dirty="0"/>
              <a:t>To have a plan for programmers to follow</a:t>
            </a:r>
          </a:p>
          <a:p>
            <a:pPr>
              <a:buFont typeface="Wingdings" panose="05000000000000000000" pitchFamily="2" charset="2"/>
              <a:buNone/>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AA91DF7-E123-443E-BF35-B50152181C92}"/>
              </a:ext>
            </a:extLst>
          </p:cNvPr>
          <p:cNvSpPr>
            <a:spLocks noGrp="1"/>
          </p:cNvSpPr>
          <p:nvPr>
            <p:ph type="title"/>
          </p:nvPr>
        </p:nvSpPr>
        <p:spPr/>
        <p:txBody>
          <a:bodyPr/>
          <a:lstStyle/>
          <a:p>
            <a:pPr fontAlgn="auto">
              <a:spcAft>
                <a:spcPts val="0"/>
              </a:spcAft>
              <a:defRPr/>
            </a:pPr>
            <a:r>
              <a:rPr lang="en-US"/>
              <a:t>Software Life Cycle</a:t>
            </a:r>
          </a:p>
        </p:txBody>
      </p:sp>
      <p:sp>
        <p:nvSpPr>
          <p:cNvPr id="18435" name="Content Placeholder 2">
            <a:extLst>
              <a:ext uri="{FF2B5EF4-FFF2-40B4-BE49-F238E27FC236}">
                <a16:creationId xmlns:a16="http://schemas.microsoft.com/office/drawing/2014/main" id="{892C78E6-CC1B-4EC9-B982-3DDD11C5D37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Department of Defense developed the idea of a formal process for development and deployment</a:t>
            </a:r>
          </a:p>
          <a:p>
            <a:pPr lvl="1"/>
            <a:r>
              <a:rPr lang="en-US" altLang="en-US" dirty="0"/>
              <a:t>Specific phases and sequences are followed and recognized as an industry standard</a:t>
            </a:r>
          </a:p>
          <a:p>
            <a:endParaRPr lang="en-US" altLang="en-US" dirty="0"/>
          </a:p>
          <a:p>
            <a:pPr>
              <a:buFont typeface="Wingdings" panose="05000000000000000000" pitchFamily="2" charset="2"/>
              <a:buNone/>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202558B-5FB7-44A3-8C96-B85F3B40BE64}"/>
              </a:ext>
            </a:extLst>
          </p:cNvPr>
          <p:cNvSpPr>
            <a:spLocks noGrp="1"/>
          </p:cNvSpPr>
          <p:nvPr>
            <p:ph type="title"/>
          </p:nvPr>
        </p:nvSpPr>
        <p:spPr/>
        <p:txBody>
          <a:bodyPr/>
          <a:lstStyle/>
          <a:p>
            <a:pPr fontAlgn="auto">
              <a:spcAft>
                <a:spcPts val="0"/>
              </a:spcAft>
              <a:defRPr/>
            </a:pPr>
            <a:r>
              <a:rPr lang="en-US"/>
              <a:t>Software Life Cycle</a:t>
            </a:r>
          </a:p>
        </p:txBody>
      </p:sp>
      <p:sp>
        <p:nvSpPr>
          <p:cNvPr id="20483" name="Content Placeholder 2">
            <a:extLst>
              <a:ext uri="{FF2B5EF4-FFF2-40B4-BE49-F238E27FC236}">
                <a16:creationId xmlns:a16="http://schemas.microsoft.com/office/drawing/2014/main" id="{1F6B8271-9F04-46DB-91D9-6D87C09F1B5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a:t>3 commonly used approaches:</a:t>
            </a:r>
          </a:p>
          <a:p>
            <a:pPr lvl="1"/>
            <a:r>
              <a:rPr lang="en-US" altLang="en-US"/>
              <a:t>Waterfall Model</a:t>
            </a:r>
          </a:p>
          <a:p>
            <a:pPr lvl="1"/>
            <a:r>
              <a:rPr lang="en-US" altLang="en-US"/>
              <a:t>Spiral Model</a:t>
            </a:r>
          </a:p>
          <a:p>
            <a:pPr lvl="1"/>
            <a:r>
              <a:rPr lang="en-US" altLang="en-US"/>
              <a:t>Extreme Programming Model</a:t>
            </a:r>
          </a:p>
          <a:p>
            <a:endParaRPr lang="en-US" altLang="en-US"/>
          </a:p>
          <a:p>
            <a:pPr>
              <a:buFont typeface="Wingdings" panose="05000000000000000000" pitchFamily="2" charset="2"/>
              <a:buNone/>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2F4CA6E-FBC5-42F8-B8F4-628854968973}"/>
              </a:ext>
            </a:extLst>
          </p:cNvPr>
          <p:cNvSpPr>
            <a:spLocks noGrp="1"/>
          </p:cNvSpPr>
          <p:nvPr>
            <p:ph type="title"/>
          </p:nvPr>
        </p:nvSpPr>
        <p:spPr/>
        <p:txBody>
          <a:bodyPr/>
          <a:lstStyle/>
          <a:p>
            <a:pPr fontAlgn="auto">
              <a:spcAft>
                <a:spcPts val="0"/>
              </a:spcAft>
              <a:defRPr/>
            </a:pPr>
            <a:r>
              <a:rPr lang="en-US"/>
              <a:t>Waterfall Model</a:t>
            </a:r>
          </a:p>
        </p:txBody>
      </p:sp>
      <p:sp>
        <p:nvSpPr>
          <p:cNvPr id="22531" name="Content Placeholder 2">
            <a:extLst>
              <a:ext uri="{FF2B5EF4-FFF2-40B4-BE49-F238E27FC236}">
                <a16:creationId xmlns:a16="http://schemas.microsoft.com/office/drawing/2014/main" id="{CE6DBDF6-1D66-41E0-9EE7-FB853C72787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endParaRPr lang="en-US" altLang="en-US"/>
          </a:p>
          <a:p>
            <a:pPr>
              <a:buFont typeface="Wingdings" panose="05000000000000000000" pitchFamily="2" charset="2"/>
              <a:buNone/>
            </a:pPr>
            <a:endParaRPr lang="en-US" altLang="en-US"/>
          </a:p>
        </p:txBody>
      </p:sp>
      <p:sp>
        <p:nvSpPr>
          <p:cNvPr id="22535" name="Rectangle 6">
            <a:extLst>
              <a:ext uri="{FF2B5EF4-FFF2-40B4-BE49-F238E27FC236}">
                <a16:creationId xmlns:a16="http://schemas.microsoft.com/office/drawing/2014/main" id="{A2017EBE-A5F5-4A38-915A-80B02C185B1A}"/>
              </a:ext>
            </a:extLst>
          </p:cNvPr>
          <p:cNvSpPr>
            <a:spLocks noChangeArrowheads="1"/>
          </p:cNvSpPr>
          <p:nvPr/>
        </p:nvSpPr>
        <p:spPr bwMode="auto">
          <a:xfrm>
            <a:off x="2209800" y="1981200"/>
            <a:ext cx="1752600" cy="533400"/>
          </a:xfrm>
          <a:prstGeom prst="rect">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Analysis</a:t>
            </a:r>
          </a:p>
        </p:txBody>
      </p:sp>
      <p:sp>
        <p:nvSpPr>
          <p:cNvPr id="22536" name="Rectangle 8">
            <a:extLst>
              <a:ext uri="{FF2B5EF4-FFF2-40B4-BE49-F238E27FC236}">
                <a16:creationId xmlns:a16="http://schemas.microsoft.com/office/drawing/2014/main" id="{44FFA315-DE4E-449E-987E-7B418E77E31C}"/>
              </a:ext>
            </a:extLst>
          </p:cNvPr>
          <p:cNvSpPr>
            <a:spLocks noChangeArrowheads="1"/>
          </p:cNvSpPr>
          <p:nvPr/>
        </p:nvSpPr>
        <p:spPr bwMode="auto">
          <a:xfrm>
            <a:off x="3352800" y="2819400"/>
            <a:ext cx="1752600" cy="533400"/>
          </a:xfrm>
          <a:prstGeom prst="rect">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Design</a:t>
            </a:r>
          </a:p>
        </p:txBody>
      </p:sp>
      <p:sp>
        <p:nvSpPr>
          <p:cNvPr id="22537" name="Rectangle 9">
            <a:extLst>
              <a:ext uri="{FF2B5EF4-FFF2-40B4-BE49-F238E27FC236}">
                <a16:creationId xmlns:a16="http://schemas.microsoft.com/office/drawing/2014/main" id="{02BEC52E-A346-469C-B35A-E85BFCDCAD1B}"/>
              </a:ext>
            </a:extLst>
          </p:cNvPr>
          <p:cNvSpPr>
            <a:spLocks noChangeArrowheads="1"/>
          </p:cNvSpPr>
          <p:nvPr/>
        </p:nvSpPr>
        <p:spPr bwMode="auto">
          <a:xfrm>
            <a:off x="4724400" y="3581400"/>
            <a:ext cx="1752600" cy="533400"/>
          </a:xfrm>
          <a:prstGeom prst="rect">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Implementation</a:t>
            </a:r>
          </a:p>
        </p:txBody>
      </p:sp>
      <p:sp>
        <p:nvSpPr>
          <p:cNvPr id="22538" name="Rectangle 10">
            <a:extLst>
              <a:ext uri="{FF2B5EF4-FFF2-40B4-BE49-F238E27FC236}">
                <a16:creationId xmlns:a16="http://schemas.microsoft.com/office/drawing/2014/main" id="{4DD2B765-CAEB-4237-BCEF-E15D80751531}"/>
              </a:ext>
            </a:extLst>
          </p:cNvPr>
          <p:cNvSpPr>
            <a:spLocks noChangeArrowheads="1"/>
          </p:cNvSpPr>
          <p:nvPr/>
        </p:nvSpPr>
        <p:spPr bwMode="auto">
          <a:xfrm>
            <a:off x="6019800" y="4343400"/>
            <a:ext cx="1752600" cy="533400"/>
          </a:xfrm>
          <a:prstGeom prst="rect">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Testing</a:t>
            </a:r>
          </a:p>
        </p:txBody>
      </p:sp>
      <p:sp>
        <p:nvSpPr>
          <p:cNvPr id="22539" name="Rectangle 11">
            <a:extLst>
              <a:ext uri="{FF2B5EF4-FFF2-40B4-BE49-F238E27FC236}">
                <a16:creationId xmlns:a16="http://schemas.microsoft.com/office/drawing/2014/main" id="{CCD9E583-93D6-41D4-AD16-DDC2A6D56D2F}"/>
              </a:ext>
            </a:extLst>
          </p:cNvPr>
          <p:cNvSpPr>
            <a:spLocks noChangeArrowheads="1"/>
          </p:cNvSpPr>
          <p:nvPr/>
        </p:nvSpPr>
        <p:spPr bwMode="auto">
          <a:xfrm>
            <a:off x="7391400" y="5105400"/>
            <a:ext cx="1752600" cy="533400"/>
          </a:xfrm>
          <a:prstGeom prst="rect">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Deployment</a:t>
            </a:r>
          </a:p>
        </p:txBody>
      </p:sp>
      <p:cxnSp>
        <p:nvCxnSpPr>
          <p:cNvPr id="22540" name="Curved Connector 13">
            <a:extLst>
              <a:ext uri="{FF2B5EF4-FFF2-40B4-BE49-F238E27FC236}">
                <a16:creationId xmlns:a16="http://schemas.microsoft.com/office/drawing/2014/main" id="{66FE533D-3B85-4014-832C-ACB8EADF3EB1}"/>
              </a:ext>
            </a:extLst>
          </p:cNvPr>
          <p:cNvCxnSpPr>
            <a:cxnSpLocks noChangeShapeType="1"/>
            <a:stCxn id="22535" idx="3"/>
          </p:cNvCxnSpPr>
          <p:nvPr/>
        </p:nvCxnSpPr>
        <p:spPr bwMode="auto">
          <a:xfrm>
            <a:off x="3962400" y="2247900"/>
            <a:ext cx="457200" cy="495300"/>
          </a:xfrm>
          <a:prstGeom prst="curvedConnector2">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22541" name="Curved Connector 13">
            <a:extLst>
              <a:ext uri="{FF2B5EF4-FFF2-40B4-BE49-F238E27FC236}">
                <a16:creationId xmlns:a16="http://schemas.microsoft.com/office/drawing/2014/main" id="{6834FA2A-39F3-4508-A2AE-D3016B4D7FB9}"/>
              </a:ext>
            </a:extLst>
          </p:cNvPr>
          <p:cNvCxnSpPr>
            <a:cxnSpLocks noChangeShapeType="1"/>
          </p:cNvCxnSpPr>
          <p:nvPr/>
        </p:nvCxnSpPr>
        <p:spPr bwMode="auto">
          <a:xfrm>
            <a:off x="5105400" y="3048000"/>
            <a:ext cx="457200" cy="495300"/>
          </a:xfrm>
          <a:prstGeom prst="curvedConnector2">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22542" name="Curved Connector 13">
            <a:extLst>
              <a:ext uri="{FF2B5EF4-FFF2-40B4-BE49-F238E27FC236}">
                <a16:creationId xmlns:a16="http://schemas.microsoft.com/office/drawing/2014/main" id="{5E7AA334-4A70-46A8-9C07-9EBB57C0A60C}"/>
              </a:ext>
            </a:extLst>
          </p:cNvPr>
          <p:cNvCxnSpPr>
            <a:cxnSpLocks noChangeShapeType="1"/>
          </p:cNvCxnSpPr>
          <p:nvPr/>
        </p:nvCxnSpPr>
        <p:spPr bwMode="auto">
          <a:xfrm>
            <a:off x="6477000" y="3810000"/>
            <a:ext cx="457200" cy="495300"/>
          </a:xfrm>
          <a:prstGeom prst="curvedConnector2">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22543" name="Curved Connector 13">
            <a:extLst>
              <a:ext uri="{FF2B5EF4-FFF2-40B4-BE49-F238E27FC236}">
                <a16:creationId xmlns:a16="http://schemas.microsoft.com/office/drawing/2014/main" id="{E71DC99B-680B-4761-BB45-01D1C8E74EFC}"/>
              </a:ext>
            </a:extLst>
          </p:cNvPr>
          <p:cNvCxnSpPr>
            <a:cxnSpLocks noChangeShapeType="1"/>
          </p:cNvCxnSpPr>
          <p:nvPr/>
        </p:nvCxnSpPr>
        <p:spPr bwMode="auto">
          <a:xfrm>
            <a:off x="7772400" y="4572000"/>
            <a:ext cx="457200" cy="495300"/>
          </a:xfrm>
          <a:prstGeom prst="curvedConnector2">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CED759C-F87E-4FA4-A937-8BB8D974C829}"/>
              </a:ext>
            </a:extLst>
          </p:cNvPr>
          <p:cNvSpPr>
            <a:spLocks noGrp="1"/>
          </p:cNvSpPr>
          <p:nvPr>
            <p:ph type="title"/>
          </p:nvPr>
        </p:nvSpPr>
        <p:spPr/>
        <p:txBody>
          <a:bodyPr/>
          <a:lstStyle/>
          <a:p>
            <a:pPr fontAlgn="auto">
              <a:spcAft>
                <a:spcPts val="0"/>
              </a:spcAft>
              <a:defRPr/>
            </a:pPr>
            <a:r>
              <a:rPr lang="en-US"/>
              <a:t>Waterfall Model</a:t>
            </a:r>
          </a:p>
        </p:txBody>
      </p:sp>
      <p:sp>
        <p:nvSpPr>
          <p:cNvPr id="21507" name="Content Placeholder 2">
            <a:extLst>
              <a:ext uri="{FF2B5EF4-FFF2-40B4-BE49-F238E27FC236}">
                <a16:creationId xmlns:a16="http://schemas.microsoft.com/office/drawing/2014/main" id="{8B5B16E5-C4AD-43A0-9551-E996C8A35D7F}"/>
              </a:ext>
            </a:extLst>
          </p:cNvPr>
          <p:cNvSpPr>
            <a:spLocks noGrp="1"/>
          </p:cNvSpPr>
          <p:nvPr>
            <p:ph sz="half" idx="1"/>
          </p:nvPr>
        </p:nvSpPr>
        <p:spPr/>
        <p:txBody>
          <a:bodyPr/>
          <a:lstStyle/>
          <a:p>
            <a:pPr fontAlgn="auto">
              <a:spcAft>
                <a:spcPts val="0"/>
              </a:spcAft>
              <a:buFont typeface="Wingdings" pitchFamily="2" charset="2"/>
              <a:buNone/>
              <a:defRPr/>
            </a:pPr>
            <a:r>
              <a:rPr lang="en-US" dirty="0">
                <a:solidFill>
                  <a:schemeClr val="accent6"/>
                </a:solidFill>
              </a:rPr>
              <a:t>Stage 1 – Analysis</a:t>
            </a:r>
          </a:p>
          <a:p>
            <a:pPr lvl="1" fontAlgn="auto">
              <a:spcAft>
                <a:spcPts val="0"/>
              </a:spcAft>
              <a:defRPr/>
            </a:pPr>
            <a:r>
              <a:rPr lang="en-US" dirty="0"/>
              <a:t>Decide the end result of the project based on customer’s requirements</a:t>
            </a:r>
          </a:p>
          <a:p>
            <a:pPr lvl="1" fontAlgn="auto">
              <a:spcAft>
                <a:spcPts val="0"/>
              </a:spcAft>
              <a:defRPr/>
            </a:pPr>
            <a:r>
              <a:rPr lang="en-US" dirty="0"/>
              <a:t>Determine inputs</a:t>
            </a:r>
          </a:p>
          <a:p>
            <a:pPr lvl="1" fontAlgn="auto">
              <a:spcAft>
                <a:spcPts val="0"/>
              </a:spcAft>
              <a:defRPr/>
            </a:pPr>
            <a:r>
              <a:rPr lang="en-US" dirty="0"/>
              <a:t>Write a description of the project</a:t>
            </a:r>
          </a:p>
          <a:p>
            <a:pPr lvl="1" fontAlgn="auto">
              <a:spcAft>
                <a:spcPts val="0"/>
              </a:spcAft>
              <a:defRPr/>
            </a:pPr>
            <a:endParaRPr lang="en-US" dirty="0"/>
          </a:p>
          <a:p>
            <a:pPr fontAlgn="auto">
              <a:spcAft>
                <a:spcPts val="0"/>
              </a:spcAft>
              <a:defRPr/>
            </a:pPr>
            <a:endParaRPr lang="en-US" dirty="0"/>
          </a:p>
          <a:p>
            <a:pPr fontAlgn="auto">
              <a:spcAft>
                <a:spcPts val="0"/>
              </a:spcAft>
              <a:buFont typeface="Wingdings" pitchFamily="2" charset="2"/>
              <a:buNone/>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F75069C-F80F-4FAA-8161-790EB18A20DA}"/>
              </a:ext>
            </a:extLst>
          </p:cNvPr>
          <p:cNvSpPr>
            <a:spLocks noGrp="1"/>
          </p:cNvSpPr>
          <p:nvPr>
            <p:ph type="title"/>
          </p:nvPr>
        </p:nvSpPr>
        <p:spPr/>
        <p:txBody>
          <a:bodyPr/>
          <a:lstStyle/>
          <a:p>
            <a:pPr fontAlgn="auto">
              <a:spcAft>
                <a:spcPts val="0"/>
              </a:spcAft>
              <a:defRPr/>
            </a:pPr>
            <a:r>
              <a:rPr lang="en-US"/>
              <a:t>Waterfall Model</a:t>
            </a:r>
          </a:p>
        </p:txBody>
      </p:sp>
      <p:sp>
        <p:nvSpPr>
          <p:cNvPr id="22531" name="Content Placeholder 2">
            <a:extLst>
              <a:ext uri="{FF2B5EF4-FFF2-40B4-BE49-F238E27FC236}">
                <a16:creationId xmlns:a16="http://schemas.microsoft.com/office/drawing/2014/main" id="{593F2B95-822D-4B72-86D1-157A1E33DD70}"/>
              </a:ext>
            </a:extLst>
          </p:cNvPr>
          <p:cNvSpPr>
            <a:spLocks noGrp="1"/>
          </p:cNvSpPr>
          <p:nvPr>
            <p:ph sz="half" idx="1"/>
          </p:nvPr>
        </p:nvSpPr>
        <p:spPr/>
        <p:txBody>
          <a:bodyPr/>
          <a:lstStyle/>
          <a:p>
            <a:pPr fontAlgn="auto">
              <a:spcAft>
                <a:spcPts val="0"/>
              </a:spcAft>
              <a:buFont typeface="Wingdings" pitchFamily="2" charset="2"/>
              <a:buNone/>
              <a:defRPr/>
            </a:pPr>
            <a:r>
              <a:rPr lang="en-US" dirty="0">
                <a:solidFill>
                  <a:schemeClr val="accent6"/>
                </a:solidFill>
              </a:rPr>
              <a:t>Stage 2 – Design</a:t>
            </a:r>
          </a:p>
          <a:p>
            <a:pPr lvl="1" fontAlgn="auto">
              <a:spcAft>
                <a:spcPts val="0"/>
              </a:spcAft>
              <a:defRPr/>
            </a:pPr>
            <a:r>
              <a:rPr lang="en-US" dirty="0"/>
              <a:t>Plan for implementation</a:t>
            </a:r>
          </a:p>
          <a:p>
            <a:pPr lvl="1" fontAlgn="auto">
              <a:spcAft>
                <a:spcPts val="0"/>
              </a:spcAft>
              <a:defRPr/>
            </a:pPr>
            <a:r>
              <a:rPr lang="en-US" dirty="0"/>
              <a:t>Decide programs needed</a:t>
            </a:r>
          </a:p>
          <a:p>
            <a:pPr lvl="1" fontAlgn="auto">
              <a:spcAft>
                <a:spcPts val="0"/>
              </a:spcAft>
              <a:defRPr/>
            </a:pPr>
            <a:r>
              <a:rPr lang="en-US" dirty="0"/>
              <a:t>Determine relationships between the programs</a:t>
            </a:r>
          </a:p>
          <a:p>
            <a:pPr lvl="1" fontAlgn="auto">
              <a:spcAft>
                <a:spcPts val="0"/>
              </a:spcAft>
              <a:defRPr/>
            </a:pPr>
            <a:endParaRPr lang="en-US" dirty="0"/>
          </a:p>
          <a:p>
            <a:pPr fontAlgn="auto">
              <a:spcAft>
                <a:spcPts val="0"/>
              </a:spcAft>
              <a:defRPr/>
            </a:pPr>
            <a:endParaRPr lang="en-US" dirty="0"/>
          </a:p>
          <a:p>
            <a:pPr fontAlgn="auto">
              <a:spcAft>
                <a:spcPts val="0"/>
              </a:spcAft>
              <a:buFont typeface="Wingdings" pitchFamily="2" charset="2"/>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268D087-A12D-405F-8FBE-3FCC4DF601ED}"/>
              </a:ext>
            </a:extLst>
          </p:cNvPr>
          <p:cNvSpPr>
            <a:spLocks noGrp="1"/>
          </p:cNvSpPr>
          <p:nvPr>
            <p:ph type="title"/>
          </p:nvPr>
        </p:nvSpPr>
        <p:spPr/>
        <p:txBody>
          <a:bodyPr/>
          <a:lstStyle/>
          <a:p>
            <a:pPr fontAlgn="auto">
              <a:spcAft>
                <a:spcPts val="0"/>
              </a:spcAft>
              <a:defRPr/>
            </a:pPr>
            <a:r>
              <a:rPr lang="en-US"/>
              <a:t>Waterfall Model</a:t>
            </a:r>
          </a:p>
        </p:txBody>
      </p:sp>
      <p:sp>
        <p:nvSpPr>
          <p:cNvPr id="23555" name="Content Placeholder 2">
            <a:extLst>
              <a:ext uri="{FF2B5EF4-FFF2-40B4-BE49-F238E27FC236}">
                <a16:creationId xmlns:a16="http://schemas.microsoft.com/office/drawing/2014/main" id="{F81CE928-169E-4B45-BDBC-C4666B1EB90E}"/>
              </a:ext>
            </a:extLst>
          </p:cNvPr>
          <p:cNvSpPr>
            <a:spLocks noGrp="1"/>
          </p:cNvSpPr>
          <p:nvPr>
            <p:ph sz="half" idx="1"/>
          </p:nvPr>
        </p:nvSpPr>
        <p:spPr/>
        <p:txBody>
          <a:bodyPr/>
          <a:lstStyle/>
          <a:p>
            <a:pPr fontAlgn="auto">
              <a:spcAft>
                <a:spcPts val="0"/>
              </a:spcAft>
              <a:buFont typeface="Wingdings" pitchFamily="2" charset="2"/>
              <a:buNone/>
              <a:defRPr/>
            </a:pPr>
            <a:r>
              <a:rPr lang="en-US" dirty="0">
                <a:solidFill>
                  <a:schemeClr val="accent6"/>
                </a:solidFill>
              </a:rPr>
              <a:t>Stage 3 – Implementation (the “coding” phase)</a:t>
            </a:r>
          </a:p>
          <a:p>
            <a:pPr lvl="1" fontAlgn="auto">
              <a:spcAft>
                <a:spcPts val="0"/>
              </a:spcAft>
              <a:defRPr/>
            </a:pPr>
            <a:r>
              <a:rPr lang="en-US" dirty="0"/>
              <a:t>Write and compile programs</a:t>
            </a:r>
          </a:p>
          <a:p>
            <a:pPr lvl="1" fontAlgn="auto">
              <a:spcAft>
                <a:spcPts val="0"/>
              </a:spcAft>
              <a:defRPr/>
            </a:pPr>
            <a:r>
              <a:rPr lang="en-US" dirty="0"/>
              <a:t>Construct the product according to the design</a:t>
            </a:r>
          </a:p>
          <a:p>
            <a:pPr fontAlgn="auto">
              <a:spcAft>
                <a:spcPts val="0"/>
              </a:spcAft>
              <a:defRPr/>
            </a:pPr>
            <a:endParaRPr lang="en-US" dirty="0"/>
          </a:p>
          <a:p>
            <a:pPr fontAlgn="auto">
              <a:spcAft>
                <a:spcPts val="0"/>
              </a:spcAft>
              <a:defRPr/>
            </a:pPr>
            <a:endParaRPr lang="en-US" dirty="0"/>
          </a:p>
          <a:p>
            <a:pPr fontAlgn="auto">
              <a:spcAft>
                <a:spcPts val="0"/>
              </a:spcAft>
              <a:defRPr/>
            </a:pPr>
            <a:endParaRPr lang="en-US" dirty="0"/>
          </a:p>
          <a:p>
            <a:pPr fontAlgn="auto">
              <a:spcAft>
                <a:spcPts val="0"/>
              </a:spcAft>
              <a:defRPr/>
            </a:pPr>
            <a:endParaRPr lang="en-US" dirty="0"/>
          </a:p>
          <a:p>
            <a:pPr fontAlgn="auto">
              <a:spcAft>
                <a:spcPts val="0"/>
              </a:spcAft>
              <a:buFont typeface="Wingdings" pitchFamily="2" charset="2"/>
              <a:buNone/>
              <a:defRPr/>
            </a:pPr>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purl.org/dc/dcmitype/"/>
    <ds:schemaRef ds:uri="http://schemas.microsoft.com/office/2006/metadata/properties"/>
    <ds:schemaRef ds:uri="http://purl.org/dc/terms/"/>
    <ds:schemaRef ds:uri="http://schemas.microsoft.com/office/2006/documentManagement/types"/>
    <ds:schemaRef ds:uri="56ea17bb-c96d-4826-b465-01eec0dd23dd"/>
    <ds:schemaRef ds:uri="http://schemas.microsoft.com/office/infopath/2007/PartnerControls"/>
    <ds:schemaRef ds:uri="http://www.w3.org/XML/1998/namespace"/>
    <ds:schemaRef ds:uri="http://schemas.openxmlformats.org/package/2006/metadata/core-properties"/>
    <ds:schemaRef ds:uri="05d88611-e516-4d1a-b12e-39107e78b3d0"/>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407</Words>
  <Application>Microsoft Office PowerPoint</Application>
  <PresentationFormat>Widescreen</PresentationFormat>
  <Paragraphs>111</Paragraphs>
  <Slides>16</Slides>
  <Notes>14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.AppleSystemUIFont</vt:lpstr>
      <vt:lpstr>Arial</vt:lpstr>
      <vt:lpstr>Calibri</vt:lpstr>
      <vt:lpstr>Open Sans</vt:lpstr>
      <vt:lpstr>Open Sans SemiBold</vt:lpstr>
      <vt:lpstr>Times New Roman</vt:lpstr>
      <vt:lpstr>Wingdings</vt:lpstr>
      <vt:lpstr>2_Office Theme</vt:lpstr>
      <vt:lpstr>3_Office Theme</vt:lpstr>
      <vt:lpstr>4_Office Theme</vt:lpstr>
      <vt:lpstr>PowerPoint Presentation</vt:lpstr>
      <vt:lpstr>PowerPoint Presentation</vt:lpstr>
      <vt:lpstr>Software Life Cycle</vt:lpstr>
      <vt:lpstr>Software Life Cycle</vt:lpstr>
      <vt:lpstr>Software Life Cycle</vt:lpstr>
      <vt:lpstr>Waterfall Model</vt:lpstr>
      <vt:lpstr>Waterfall Model</vt:lpstr>
      <vt:lpstr>Waterfall Model</vt:lpstr>
      <vt:lpstr>Waterfall Model</vt:lpstr>
      <vt:lpstr>Waterfall Model</vt:lpstr>
      <vt:lpstr>Waterfall Model</vt:lpstr>
      <vt:lpstr>Spiral Model</vt:lpstr>
      <vt:lpstr>Spiral Model</vt:lpstr>
      <vt:lpstr>Extreme Programming</vt:lpstr>
      <vt:lpstr>Extreme Programming</vt:lpstr>
      <vt:lpstr>Extreme Programming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cp:revision>
  <cp:lastPrinted>2017-07-07T16:17:37Z</cp:lastPrinted>
  <dcterms:created xsi:type="dcterms:W3CDTF">2017-07-11T23:58:30Z</dcterms:created>
  <dcterms:modified xsi:type="dcterms:W3CDTF">2017-07-25T18:06:49Z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