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9"/>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41" r:id="rId26"/>
    <p:sldId id="343" r:id="rId27"/>
    <p:sldId id="344" r:id="rId2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Computer Technician</a:t>
            </a:r>
          </a:p>
          <a:p>
            <a:pPr lvl="1"/>
            <a:r>
              <a:rPr lang="en-US" dirty="0"/>
              <a:t>Computer Software: Failures, Corruptions, Repair, and the Future of Computing</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Computer Software Repair</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Operating System Corruption (Non-PC)</a:t>
            </a:r>
          </a:p>
          <a:p>
            <a:pPr lvl="1"/>
            <a:r>
              <a:rPr lang="en-US" dirty="0"/>
              <a:t>Repair by performing the following steps</a:t>
            </a:r>
          </a:p>
          <a:p>
            <a:pPr lvl="2"/>
            <a:r>
              <a:rPr lang="en-US" sz="2400" dirty="0"/>
              <a:t>Insert the Disk Utility CD into the computer</a:t>
            </a:r>
          </a:p>
          <a:p>
            <a:pPr lvl="2"/>
            <a:r>
              <a:rPr lang="en-US" sz="2400" dirty="0"/>
              <a:t>Select Open Disk Utility under Installer at the top of the screen</a:t>
            </a:r>
          </a:p>
          <a:p>
            <a:pPr lvl="2"/>
            <a:r>
              <a:rPr lang="en-US" sz="2400" dirty="0"/>
              <a:t>The HD window should allow you to select the computer’s Hard Drive on the left and then click the Repair Disk Permissions button</a:t>
            </a:r>
          </a:p>
          <a:p>
            <a:pPr lvl="2"/>
            <a:r>
              <a:rPr lang="en-US" sz="2400" dirty="0"/>
              <a:t>The computer will then scan and repair damaged files</a:t>
            </a:r>
          </a:p>
          <a:p>
            <a:pPr lvl="2"/>
            <a:r>
              <a:rPr lang="en-US" sz="2400" dirty="0"/>
              <a:t>Once completed, eject the disk and reboot</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Computer Software Repair</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altLang="en-US" dirty="0"/>
              <a:t>PC Application Repair</a:t>
            </a:r>
          </a:p>
          <a:p>
            <a:pPr lvl="1"/>
            <a:r>
              <a:rPr lang="en-US" altLang="en-US" dirty="0"/>
              <a:t>Depending on the severity of the corrupted files, there are varying degrees to repairing software</a:t>
            </a:r>
          </a:p>
          <a:p>
            <a:pPr lvl="2"/>
            <a:r>
              <a:rPr lang="en-US" altLang="en-US" sz="2400" dirty="0"/>
              <a:t>Resetting the program’s to its defaults (rare)</a:t>
            </a:r>
          </a:p>
          <a:p>
            <a:pPr lvl="2"/>
            <a:r>
              <a:rPr lang="en-US" altLang="en-US" sz="2400" dirty="0"/>
              <a:t>Repairing the software (common)</a:t>
            </a:r>
          </a:p>
          <a:p>
            <a:pPr lvl="2"/>
            <a:r>
              <a:rPr lang="en-US" altLang="en-US" sz="2400" dirty="0"/>
              <a:t>Uninstalling and Reinstalling the software (less common)</a:t>
            </a:r>
          </a:p>
          <a:p>
            <a:pPr lvl="1"/>
            <a:endParaRPr lang="en-US" dirty="0"/>
          </a:p>
        </p:txBody>
      </p:sp>
    </p:spTree>
    <p:extLst>
      <p:ext uri="{BB962C8B-B14F-4D97-AF65-F5344CB8AC3E}">
        <p14:creationId xmlns:p14="http://schemas.microsoft.com/office/powerpoint/2010/main" val="714627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Computer Software Repair</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PC Application Repair</a:t>
            </a:r>
          </a:p>
          <a:p>
            <a:pPr lvl="1"/>
            <a:r>
              <a:rPr lang="en-US" dirty="0"/>
              <a:t>Resetting a program to its defaults is frequently accomplished by selecting the top menu and selecting the Options Menu</a:t>
            </a:r>
          </a:p>
          <a:p>
            <a:pPr lvl="1"/>
            <a:r>
              <a:rPr lang="en-US" dirty="0"/>
              <a:t>Repairing the Software</a:t>
            </a:r>
          </a:p>
          <a:p>
            <a:pPr lvl="2"/>
            <a:r>
              <a:rPr lang="en-US" sz="2400" dirty="0"/>
              <a:t>Click Start, Control Panel, Programs and Features</a:t>
            </a:r>
          </a:p>
          <a:p>
            <a:pPr lvl="2"/>
            <a:r>
              <a:rPr lang="en-US" sz="2400" dirty="0"/>
              <a:t>Select the Application you wish to repair and click Change</a:t>
            </a:r>
          </a:p>
          <a:p>
            <a:pPr lvl="2"/>
            <a:r>
              <a:rPr lang="en-US" sz="2400" dirty="0"/>
              <a:t>Click Repair, then click Continue</a:t>
            </a:r>
          </a:p>
          <a:p>
            <a:pPr lvl="2"/>
            <a:r>
              <a:rPr lang="en-US" sz="2400" dirty="0"/>
              <a:t>Upon completion, a computer restart may be necessary</a:t>
            </a:r>
          </a:p>
          <a:p>
            <a:pPr lvl="1"/>
            <a:endParaRPr lang="en-US" dirty="0"/>
          </a:p>
        </p:txBody>
      </p:sp>
    </p:spTree>
    <p:extLst>
      <p:ext uri="{BB962C8B-B14F-4D97-AF65-F5344CB8AC3E}">
        <p14:creationId xmlns:p14="http://schemas.microsoft.com/office/powerpoint/2010/main" val="4215018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Computer Software Repair</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altLang="en-US" dirty="0"/>
              <a:t>PC Application Repair</a:t>
            </a:r>
          </a:p>
          <a:p>
            <a:pPr lvl="1"/>
            <a:r>
              <a:rPr lang="en-US" altLang="en-US" dirty="0"/>
              <a:t>Resetting a program to its defaults is frequently accomplished by selecting the top menu and selecting the Options Menu</a:t>
            </a:r>
          </a:p>
          <a:p>
            <a:pPr lvl="1"/>
            <a:r>
              <a:rPr lang="en-US" altLang="en-US" dirty="0"/>
              <a:t>Repairing the Software</a:t>
            </a:r>
          </a:p>
          <a:p>
            <a:pPr lvl="2"/>
            <a:r>
              <a:rPr lang="en-US" altLang="en-US" sz="2400" dirty="0"/>
              <a:t>Click Start, Control Panel, Programs and Features</a:t>
            </a:r>
          </a:p>
          <a:p>
            <a:pPr lvl="2"/>
            <a:r>
              <a:rPr lang="en-US" altLang="en-US" sz="2400" dirty="0"/>
              <a:t>Select the Application you wish to repair and click Change</a:t>
            </a:r>
          </a:p>
          <a:p>
            <a:pPr lvl="2"/>
            <a:r>
              <a:rPr lang="en-US" altLang="en-US" sz="2400" dirty="0"/>
              <a:t>Click Repair, then click Continue</a:t>
            </a:r>
          </a:p>
          <a:p>
            <a:pPr lvl="2"/>
            <a:r>
              <a:rPr lang="en-US" altLang="en-US" sz="2400" dirty="0"/>
              <a:t>Upon completion, a computer restart may be necessary</a:t>
            </a:r>
          </a:p>
          <a:p>
            <a:pPr marL="0" lvl="1" indent="0">
              <a:buNone/>
            </a:pPr>
            <a:endParaRPr lang="en-US" dirty="0"/>
          </a:p>
          <a:p>
            <a:pPr lvl="1"/>
            <a:endParaRPr lang="en-US" dirty="0"/>
          </a:p>
        </p:txBody>
      </p:sp>
    </p:spTree>
    <p:extLst>
      <p:ext uri="{BB962C8B-B14F-4D97-AF65-F5344CB8AC3E}">
        <p14:creationId xmlns:p14="http://schemas.microsoft.com/office/powerpoint/2010/main" val="2139867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Computer Software Repair</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altLang="en-US" dirty="0"/>
              <a:t>PC Application Repair</a:t>
            </a:r>
          </a:p>
          <a:p>
            <a:pPr lvl="1"/>
            <a:r>
              <a:rPr lang="en-US" altLang="en-US" dirty="0"/>
              <a:t>Uninstalling and Reinstalling the software</a:t>
            </a:r>
          </a:p>
          <a:p>
            <a:pPr lvl="2"/>
            <a:r>
              <a:rPr lang="en-US" altLang="en-US" sz="2400" dirty="0"/>
              <a:t>Click Start, Control Panel, Programs and Features</a:t>
            </a:r>
          </a:p>
          <a:p>
            <a:pPr lvl="2"/>
            <a:r>
              <a:rPr lang="en-US" altLang="en-US" sz="2400" dirty="0"/>
              <a:t>Select the Application, click Uninstall; then click Continue</a:t>
            </a:r>
          </a:p>
          <a:p>
            <a:pPr lvl="2"/>
            <a:r>
              <a:rPr lang="en-US" altLang="en-US" sz="2400" dirty="0"/>
              <a:t>Insert the installation disc back into the computer, and then reinstall the software</a:t>
            </a:r>
          </a:p>
          <a:p>
            <a:pPr lvl="2"/>
            <a:endParaRPr lang="en-US" altLang="en-US" dirty="0"/>
          </a:p>
          <a:p>
            <a:r>
              <a:rPr lang="en-US" altLang="en-US" dirty="0"/>
              <a:t>Note: This step should be taken ONLY if the software repair failed to remedy the corruption</a:t>
            </a:r>
          </a:p>
          <a:p>
            <a:pPr lvl="1"/>
            <a:endParaRPr lang="en-US" dirty="0"/>
          </a:p>
        </p:txBody>
      </p:sp>
    </p:spTree>
    <p:extLst>
      <p:ext uri="{BB962C8B-B14F-4D97-AF65-F5344CB8AC3E}">
        <p14:creationId xmlns:p14="http://schemas.microsoft.com/office/powerpoint/2010/main" val="739118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Computer Software Repair</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altLang="en-US" dirty="0"/>
              <a:t>Non-PC Application Repair</a:t>
            </a:r>
          </a:p>
          <a:p>
            <a:pPr lvl="1"/>
            <a:r>
              <a:rPr lang="en-US" altLang="en-US" dirty="0"/>
              <a:t>Resetting a program to its defaults is frequently accomplished by selecting the top menu and selecting the Preferences Menu</a:t>
            </a:r>
          </a:p>
          <a:p>
            <a:pPr lvl="1"/>
            <a:r>
              <a:rPr lang="en-US" altLang="en-US" dirty="0"/>
              <a:t>Because the operating system has a built-in feature, it is possible to open this utility and restore the computer or files to an earlier time</a:t>
            </a:r>
          </a:p>
          <a:p>
            <a:pPr lvl="2"/>
            <a:r>
              <a:rPr lang="en-US" altLang="en-US" sz="2400" dirty="0"/>
              <a:t>Select an earlier time to restore from and Click Restore (Note: An external drive is required for this)</a:t>
            </a:r>
          </a:p>
          <a:p>
            <a:pPr lvl="1"/>
            <a:endParaRPr lang="en-US" dirty="0"/>
          </a:p>
        </p:txBody>
      </p:sp>
    </p:spTree>
    <p:extLst>
      <p:ext uri="{BB962C8B-B14F-4D97-AF65-F5344CB8AC3E}">
        <p14:creationId xmlns:p14="http://schemas.microsoft.com/office/powerpoint/2010/main" val="2168978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Computer Software Repair</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altLang="en-US" dirty="0"/>
              <a:t>Non-PC Application Repair</a:t>
            </a:r>
          </a:p>
          <a:p>
            <a:pPr lvl="1"/>
            <a:r>
              <a:rPr lang="en-US" altLang="en-US" dirty="0"/>
              <a:t>Uninstalling and Reinstalling the software</a:t>
            </a:r>
          </a:p>
          <a:p>
            <a:pPr lvl="2"/>
            <a:r>
              <a:rPr lang="en-US" altLang="en-US" sz="2400" dirty="0"/>
              <a:t>Open the HD by double clicking</a:t>
            </a:r>
          </a:p>
          <a:p>
            <a:pPr lvl="2"/>
            <a:r>
              <a:rPr lang="en-US" altLang="en-US" sz="2400" dirty="0"/>
              <a:t>Click the Applications Folder</a:t>
            </a:r>
          </a:p>
          <a:p>
            <a:pPr lvl="2"/>
            <a:r>
              <a:rPr lang="en-US" altLang="en-US" sz="2400" dirty="0"/>
              <a:t>Click on the Application you wish to delete</a:t>
            </a:r>
          </a:p>
          <a:p>
            <a:pPr lvl="2"/>
            <a:r>
              <a:rPr lang="en-US" altLang="en-US" sz="2400" dirty="0"/>
              <a:t>Drag the Application to the trash and empty the trash</a:t>
            </a:r>
          </a:p>
          <a:p>
            <a:pPr lvl="2"/>
            <a:r>
              <a:rPr lang="en-US" altLang="en-US" sz="2400" dirty="0"/>
              <a:t>Reinstall the software by inserting the CD into the computer or re-downloading the software </a:t>
            </a:r>
          </a:p>
          <a:p>
            <a:pPr lvl="1"/>
            <a:endParaRPr lang="en-US" dirty="0"/>
          </a:p>
        </p:txBody>
      </p:sp>
    </p:spTree>
    <p:extLst>
      <p:ext uri="{BB962C8B-B14F-4D97-AF65-F5344CB8AC3E}">
        <p14:creationId xmlns:p14="http://schemas.microsoft.com/office/powerpoint/2010/main" val="3742298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Future of Computing</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altLang="en-US" dirty="0"/>
              <a:t>Moore’s Law: coined in 1970, states that as a rule of thumb in hardware computing history, the number of transistors that can inexpensively be placed on an integrated circuit doubles every 18-24 months</a:t>
            </a:r>
          </a:p>
          <a:p>
            <a:endParaRPr lang="en-US" altLang="en-US" dirty="0"/>
          </a:p>
          <a:p>
            <a:pPr lvl="1"/>
            <a:r>
              <a:rPr lang="en-US" altLang="en-US" dirty="0"/>
              <a:t>Translation:  Computer performance doubles about every two years</a:t>
            </a:r>
          </a:p>
          <a:p>
            <a:pPr lvl="1"/>
            <a:endParaRPr lang="en-US" dirty="0"/>
          </a:p>
        </p:txBody>
      </p:sp>
    </p:spTree>
    <p:extLst>
      <p:ext uri="{BB962C8B-B14F-4D97-AF65-F5344CB8AC3E}">
        <p14:creationId xmlns:p14="http://schemas.microsoft.com/office/powerpoint/2010/main" val="818609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Future of Computing</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altLang="en-US" dirty="0"/>
              <a:t>Moore’s Law – What makes this possible?</a:t>
            </a:r>
          </a:p>
          <a:p>
            <a:pPr lvl="1"/>
            <a:r>
              <a:rPr lang="en-US" altLang="en-US" dirty="0"/>
              <a:t>Transistor sizes (the tiny electrical pathways) shrink allowing for more transistors to fit in the same space as the previous generation’s chip</a:t>
            </a:r>
          </a:p>
          <a:p>
            <a:pPr lvl="1"/>
            <a:r>
              <a:rPr lang="en-US" altLang="en-US" dirty="0"/>
              <a:t>What effect does this have?</a:t>
            </a:r>
          </a:p>
          <a:p>
            <a:pPr lvl="2"/>
            <a:r>
              <a:rPr lang="en-US" altLang="en-US" sz="2400" dirty="0"/>
              <a:t>The processor can run at faster speeds</a:t>
            </a:r>
          </a:p>
          <a:p>
            <a:pPr lvl="2"/>
            <a:r>
              <a:rPr lang="en-US" altLang="en-US" sz="2400" dirty="0"/>
              <a:t>The processor uses less energy</a:t>
            </a:r>
          </a:p>
          <a:p>
            <a:pPr lvl="2"/>
            <a:r>
              <a:rPr lang="en-US" altLang="en-US" sz="2400" dirty="0"/>
              <a:t>The processor runs cooler</a:t>
            </a:r>
          </a:p>
          <a:p>
            <a:pPr lvl="2"/>
            <a:r>
              <a:rPr lang="en-US" altLang="en-US" sz="2400" dirty="0"/>
              <a:t>Allows for more chips to be added to the processor increasing the number of duties it can fulfill  </a:t>
            </a:r>
          </a:p>
          <a:p>
            <a:pPr lvl="1"/>
            <a:endParaRPr lang="en-US" dirty="0"/>
          </a:p>
        </p:txBody>
      </p:sp>
    </p:spTree>
    <p:extLst>
      <p:ext uri="{BB962C8B-B14F-4D97-AF65-F5344CB8AC3E}">
        <p14:creationId xmlns:p14="http://schemas.microsoft.com/office/powerpoint/2010/main" val="4186775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Future of Computing</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altLang="en-US" dirty="0"/>
              <a:t>Quantum Computing: Applying the principles of quantum mechanics to computer technology, the concept could be made practical and result in computers of the future becoming markedly faster</a:t>
            </a:r>
          </a:p>
          <a:p>
            <a:pPr lvl="1"/>
            <a:endParaRPr lang="en-US" dirty="0"/>
          </a:p>
        </p:txBody>
      </p:sp>
    </p:spTree>
    <p:extLst>
      <p:ext uri="{BB962C8B-B14F-4D97-AF65-F5344CB8AC3E}">
        <p14:creationId xmlns:p14="http://schemas.microsoft.com/office/powerpoint/2010/main" val="3887029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Future of Computing</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altLang="en-US" dirty="0"/>
              <a:t>Photonics: the generation, emission, transmission, modulation, and signal processing of light  </a:t>
            </a:r>
          </a:p>
          <a:p>
            <a:pPr lvl="1"/>
            <a:r>
              <a:rPr lang="en-US" altLang="en-US" dirty="0"/>
              <a:t>Currently this technology is used in printing, optical drives, remote controls, and audio</a:t>
            </a:r>
          </a:p>
          <a:p>
            <a:pPr lvl="1"/>
            <a:r>
              <a:rPr lang="en-US" altLang="en-US" dirty="0"/>
              <a:t>Future computers could see more reliance upon this technology in data transmission which is capable of much higher data speeds than current cables</a:t>
            </a:r>
          </a:p>
          <a:p>
            <a:pPr lvl="1"/>
            <a:endParaRPr lang="en-US" dirty="0"/>
          </a:p>
        </p:txBody>
      </p:sp>
    </p:spTree>
    <p:extLst>
      <p:ext uri="{BB962C8B-B14F-4D97-AF65-F5344CB8AC3E}">
        <p14:creationId xmlns:p14="http://schemas.microsoft.com/office/powerpoint/2010/main" val="8835235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Future of Computing</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altLang="en-US" dirty="0"/>
              <a:t>Nanotechnology: the study of manipulating matter at an atomic and molecular level</a:t>
            </a:r>
          </a:p>
          <a:p>
            <a:pPr lvl="1"/>
            <a:r>
              <a:rPr lang="en-US" altLang="en-US" dirty="0"/>
              <a:t>Often size deals with nanometers and ranges from 1nm to 100nm</a:t>
            </a:r>
          </a:p>
          <a:p>
            <a:pPr lvl="1"/>
            <a:r>
              <a:rPr lang="en-US" altLang="en-US" dirty="0"/>
              <a:t>Currently, transistors in many of today’s computers range from 22 to 40 nanometers</a:t>
            </a:r>
          </a:p>
          <a:p>
            <a:pPr lvl="1"/>
            <a:r>
              <a:rPr lang="en-US" altLang="en-US" dirty="0"/>
              <a:t>The lower the number, the smaller the size, less energy is used, and more densely a processor can be packaged for performance  </a:t>
            </a:r>
          </a:p>
          <a:p>
            <a:pPr lvl="1"/>
            <a:endParaRPr lang="en-US" dirty="0"/>
          </a:p>
        </p:txBody>
      </p:sp>
    </p:spTree>
    <p:extLst>
      <p:ext uri="{BB962C8B-B14F-4D97-AF65-F5344CB8AC3E}">
        <p14:creationId xmlns:p14="http://schemas.microsoft.com/office/powerpoint/2010/main" val="742976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Independent / Group Work</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altLang="en-US" dirty="0"/>
              <a:t>Group</a:t>
            </a:r>
          </a:p>
          <a:p>
            <a:pPr lvl="1"/>
            <a:r>
              <a:rPr lang="en-US" altLang="en-US" dirty="0"/>
              <a:t>Get into your groups</a:t>
            </a:r>
          </a:p>
          <a:p>
            <a:pPr lvl="1"/>
            <a:r>
              <a:rPr lang="en-US" altLang="en-US" dirty="0"/>
              <a:t>Pick one of the emerging technologies (quantum computing, photonics, or nanotechnology) and do some research online to explain and show explicit examples of your technology</a:t>
            </a:r>
          </a:p>
          <a:p>
            <a:pPr lvl="1"/>
            <a:r>
              <a:rPr lang="en-US" altLang="en-US" dirty="0"/>
              <a:t>Your findings must be backed up by two or more reliable sources</a:t>
            </a:r>
          </a:p>
          <a:p>
            <a:pPr lvl="1"/>
            <a:r>
              <a:rPr lang="en-US" altLang="en-US" dirty="0"/>
              <a:t>Once complete, your group will present your findings to the class</a:t>
            </a:r>
          </a:p>
          <a:p>
            <a:pPr lvl="1"/>
            <a:r>
              <a:rPr lang="en-US" altLang="en-US" dirty="0"/>
              <a:t>Take detailed notes on each group’s research as it is being presented</a:t>
            </a:r>
          </a:p>
          <a:p>
            <a:endParaRPr lang="en-US" altLang="en-US" b="1" dirty="0"/>
          </a:p>
        </p:txBody>
      </p:sp>
    </p:spTree>
    <p:extLst>
      <p:ext uri="{BB962C8B-B14F-4D97-AF65-F5344CB8AC3E}">
        <p14:creationId xmlns:p14="http://schemas.microsoft.com/office/powerpoint/2010/main" val="594044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Independent / Group Work</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altLang="en-US" dirty="0"/>
              <a:t>Individual</a:t>
            </a:r>
          </a:p>
          <a:p>
            <a:pPr lvl="1"/>
            <a:r>
              <a:rPr lang="en-US" altLang="en-US" dirty="0"/>
              <a:t>Describe Moore's Law and pick one specific computer manufacturer to display in a chart and illustrate the last 12 years of its technology growth.  Your chart should prove Moore’s Law.  Included in the chart should be the CPU and transistor count, in addition to the percentage of growth from one year to the next.</a:t>
            </a:r>
          </a:p>
          <a:p>
            <a:endParaRPr lang="en-US" altLang="en-US" b="1" dirty="0"/>
          </a:p>
        </p:txBody>
      </p:sp>
    </p:spTree>
    <p:extLst>
      <p:ext uri="{BB962C8B-B14F-4D97-AF65-F5344CB8AC3E}">
        <p14:creationId xmlns:p14="http://schemas.microsoft.com/office/powerpoint/2010/main" val="85507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Course Objectives</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Define computer software failures, corruptions, and repairs</a:t>
            </a:r>
          </a:p>
          <a:p>
            <a:pPr lvl="1"/>
            <a:r>
              <a:rPr lang="en-US" dirty="0"/>
              <a:t>Identify and repair basic software failures</a:t>
            </a:r>
          </a:p>
          <a:p>
            <a:pPr lvl="1"/>
            <a:r>
              <a:rPr lang="en-US" dirty="0"/>
              <a:t>Understand the future direction of computing in the modern world </a:t>
            </a:r>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Computer Software</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7132320" cy="4734318"/>
          </a:xfrm>
        </p:spPr>
        <p:txBody>
          <a:bodyPr/>
          <a:lstStyle/>
          <a:p>
            <a:r>
              <a:rPr lang="en-US" altLang="en-US" dirty="0"/>
              <a:t>Software: one or more programs and a collection of data that is stored on the computer for a purpose</a:t>
            </a:r>
          </a:p>
          <a:p>
            <a:pPr lvl="1"/>
            <a:r>
              <a:rPr lang="en-US" altLang="en-US" dirty="0"/>
              <a:t>There are many different types of software programs</a:t>
            </a:r>
          </a:p>
          <a:p>
            <a:pPr lvl="1"/>
            <a:r>
              <a:rPr lang="en-US" altLang="en-US" dirty="0"/>
              <a:t>Each piece of software serves a particular purpose in making the computer function</a:t>
            </a:r>
          </a:p>
          <a:p>
            <a:pPr lvl="1"/>
            <a:endParaRPr lang="en-US" dirty="0"/>
          </a:p>
        </p:txBody>
      </p:sp>
      <p:pic>
        <p:nvPicPr>
          <p:cNvPr id="5" name="Picture 4">
            <a:extLst>
              <a:ext uri="{FF2B5EF4-FFF2-40B4-BE49-F238E27FC236}">
                <a16:creationId xmlns:a16="http://schemas.microsoft.com/office/drawing/2014/main" id="{C8E3CED0-6DAC-47A1-837D-38EDA492E431}"/>
              </a:ext>
            </a:extLst>
          </p:cNvPr>
          <p:cNvPicPr>
            <a:picLocks noChangeAspect="1"/>
          </p:cNvPicPr>
          <p:nvPr/>
        </p:nvPicPr>
        <p:blipFill>
          <a:blip r:embed="rId2"/>
          <a:stretch>
            <a:fillRect/>
          </a:stretch>
        </p:blipFill>
        <p:spPr>
          <a:xfrm>
            <a:off x="8366761" y="2078617"/>
            <a:ext cx="2185494" cy="3292909"/>
          </a:xfrm>
          <a:prstGeom prst="rect">
            <a:avLst/>
          </a:prstGeom>
        </p:spPr>
      </p:pic>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Computer Software Failure</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Software Failure: a crash or cessation of processing because of a logic error in a program</a:t>
            </a:r>
          </a:p>
          <a:p>
            <a:pPr lvl="1"/>
            <a:endParaRPr lang="en-US" dirty="0"/>
          </a:p>
          <a:p>
            <a:pPr lvl="1"/>
            <a:r>
              <a:rPr lang="en-US" dirty="0"/>
              <a:t>Identifiable by a software  program becoming unresponsive or a popup on screen</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Computer Software Failure</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Causes</a:t>
            </a:r>
          </a:p>
          <a:p>
            <a:pPr lvl="1"/>
            <a:r>
              <a:rPr lang="en-US" dirty="0"/>
              <a:t>Program Files were corrupted at installation</a:t>
            </a:r>
          </a:p>
          <a:p>
            <a:pPr lvl="1"/>
            <a:r>
              <a:rPr lang="en-US" dirty="0"/>
              <a:t>Files are missing</a:t>
            </a:r>
          </a:p>
          <a:p>
            <a:pPr lvl="1"/>
            <a:r>
              <a:rPr lang="en-US" dirty="0"/>
              <a:t>Hardware failure</a:t>
            </a:r>
          </a:p>
          <a:p>
            <a:pPr lvl="1"/>
            <a:r>
              <a:rPr lang="en-US" dirty="0"/>
              <a:t>Hard drive is failing</a:t>
            </a:r>
          </a:p>
          <a:p>
            <a:pPr lvl="1"/>
            <a:r>
              <a:rPr lang="en-US" dirty="0"/>
              <a:t>Processor is overheating</a:t>
            </a:r>
          </a:p>
          <a:p>
            <a:pPr lvl="1"/>
            <a:endParaRPr lang="en-US" dirty="0"/>
          </a:p>
        </p:txBody>
      </p:sp>
      <p:pic>
        <p:nvPicPr>
          <p:cNvPr id="4" name="Picture 5">
            <a:extLst>
              <a:ext uri="{FF2B5EF4-FFF2-40B4-BE49-F238E27FC236}">
                <a16:creationId xmlns:a16="http://schemas.microsoft.com/office/drawing/2014/main" id="{4B5289A8-A8A1-4056-A5B8-1B43A83A0B35}"/>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8003218" y="3118282"/>
            <a:ext cx="2105683" cy="1941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Computer Software Corruption</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Software Corruption: critical files or application data have been destroyed, altered, or deleted causing the application to be unable to function </a:t>
            </a:r>
          </a:p>
          <a:p>
            <a:pPr lvl="1"/>
            <a:r>
              <a:rPr lang="en-US" dirty="0"/>
              <a:t>The Operating System will not allow the user to boot the applications when critical files are missing to prevent damage to the computer’s hardware or other software applications </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Computer Software Corruption</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Potential causes</a:t>
            </a:r>
          </a:p>
          <a:p>
            <a:pPr lvl="1"/>
            <a:r>
              <a:rPr lang="en-US" dirty="0"/>
              <a:t>Damaged installation program that did not contain and install the full contents of the software program</a:t>
            </a:r>
          </a:p>
          <a:p>
            <a:pPr lvl="1"/>
            <a:r>
              <a:rPr lang="en-US" dirty="0"/>
              <a:t>The end user accidentally deletes files from the hard drive </a:t>
            </a:r>
          </a:p>
          <a:p>
            <a:pPr lvl="1"/>
            <a:r>
              <a:rPr lang="en-US" dirty="0"/>
              <a:t>Adware or Spyware on an infected computer intentionally alter or delete important application files or folders</a:t>
            </a:r>
          </a:p>
          <a:p>
            <a:pPr lvl="1"/>
            <a:r>
              <a:rPr lang="en-US" dirty="0"/>
              <a:t>Hardware failures</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altLang="en-US" dirty="0"/>
              <a:t>Computer Software Repair</a:t>
            </a:r>
            <a:endParaRPr lang="en-US" dirty="0"/>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Operating System Corruption: PC</a:t>
            </a:r>
          </a:p>
          <a:p>
            <a:pPr lvl="1"/>
            <a:r>
              <a:rPr lang="en-US" dirty="0"/>
              <a:t>Repair by performing the following steps</a:t>
            </a:r>
          </a:p>
          <a:p>
            <a:pPr lvl="2"/>
            <a:r>
              <a:rPr lang="en-US" sz="2400" dirty="0"/>
              <a:t>Insert the Operating System disk, reboot the computer, and look for press any key prompt</a:t>
            </a:r>
          </a:p>
          <a:p>
            <a:pPr lvl="2"/>
            <a:r>
              <a:rPr lang="en-US" sz="2400" dirty="0"/>
              <a:t>Press any key to get to the Setup</a:t>
            </a:r>
          </a:p>
          <a:p>
            <a:pPr lvl="2"/>
            <a:r>
              <a:rPr lang="en-US" sz="2400" dirty="0"/>
              <a:t>Press R to begin the Repair process</a:t>
            </a:r>
          </a:p>
          <a:p>
            <a:pPr lvl="2"/>
            <a:r>
              <a:rPr lang="en-US" sz="2400" dirty="0"/>
              <a:t>Select the Hard Drive with the arrow keys and press R</a:t>
            </a:r>
          </a:p>
          <a:p>
            <a:pPr lvl="2"/>
            <a:r>
              <a:rPr lang="en-US" sz="2400" dirty="0"/>
              <a:t>Files will begin to be checked and overwritten</a:t>
            </a:r>
          </a:p>
          <a:p>
            <a:pPr lvl="2"/>
            <a:r>
              <a:rPr lang="en-US" sz="2400" dirty="0"/>
              <a:t>Upon completion, the computer will prompt the user to set the computer up </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dcmitype/"/>
    <ds:schemaRef ds:uri="http://schemas.openxmlformats.org/package/2006/metadata/core-properties"/>
    <ds:schemaRef ds:uri="http://purl.org/dc/terms/"/>
    <ds:schemaRef ds:uri="http://www.w3.org/XML/1998/namespace"/>
    <ds:schemaRef ds:uri="05d88611-e516-4d1a-b12e-39107e78b3d0"/>
    <ds:schemaRef ds:uri="http://schemas.microsoft.com/office/infopath/2007/PartnerControls"/>
    <ds:schemaRef ds:uri="http://schemas.microsoft.com/office/2006/documentManagement/types"/>
    <ds:schemaRef ds:uri="56ea17bb-c96d-4826-b465-01eec0dd23dd"/>
    <ds:schemaRef ds:uri="http://schemas.microsoft.com/sharepoint/v3"/>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124</TotalTime>
  <Words>1170</Words>
  <Application>Microsoft Office PowerPoint</Application>
  <PresentationFormat>Widescreen</PresentationFormat>
  <Paragraphs>123</Paragraphs>
  <Slides>23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23</vt:i4>
      </vt:variant>
    </vt:vector>
  </HeadingPairs>
  <TitlesOfParts>
    <vt:vector size="30"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Course Objectives</vt:lpstr>
      <vt:lpstr>Computer Software</vt:lpstr>
      <vt:lpstr>Computer Software Failure</vt:lpstr>
      <vt:lpstr>Computer Software Failure</vt:lpstr>
      <vt:lpstr>Computer Software Corruption</vt:lpstr>
      <vt:lpstr>Computer Software Corruption</vt:lpstr>
      <vt:lpstr>Computer Software Repair</vt:lpstr>
      <vt:lpstr>Computer Software Repair</vt:lpstr>
      <vt:lpstr>Computer Software Repair</vt:lpstr>
      <vt:lpstr>Computer Software Repair</vt:lpstr>
      <vt:lpstr>Computer Software Repair</vt:lpstr>
      <vt:lpstr>Computer Software Repair</vt:lpstr>
      <vt:lpstr>Computer Software Repair</vt:lpstr>
      <vt:lpstr>Computer Software Repair</vt:lpstr>
      <vt:lpstr>Future of Computing</vt:lpstr>
      <vt:lpstr>Future of Computing</vt:lpstr>
      <vt:lpstr>Future of Computing</vt:lpstr>
      <vt:lpstr>Future of Computing</vt:lpstr>
      <vt:lpstr>Future of Computing</vt:lpstr>
      <vt:lpstr>Independent / Group Work</vt:lpstr>
      <vt:lpstr>Independent / Group 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Donna McGuire</cp:lastModifiedBy>
  <cp:revision>12</cp:revision>
  <cp:lastPrinted>2017-07-07T16:17:37Z</cp:lastPrinted>
  <dcterms:created xsi:type="dcterms:W3CDTF">2017-07-11T23:58:30Z</dcterms:created>
  <dcterms:modified xsi:type="dcterms:W3CDTF">2017-07-19T18:24:20Z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