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4"/>
  </p:notesMasterIdLst>
  <p:sldIdLst>
    <p:sldId id="321" r:id="rId7"/>
    <p:sldId id="349"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50" r:id="rId32"/>
    <p:sldId id="348" r:id="rId33"/>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 Id="rId8" Type="http://schemas.openxmlformats.org/officeDocument/2006/relationships/slide" Target="slides/slide2.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B22A19-D812-46DF-AB8F-894AEC478E5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C3C13D8-61AA-4D9B-A668-ABB42EC19835}"/>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580C45D9-BDD0-4025-85CB-86980C1115FA}" type="datetimeFigureOut">
              <a:rPr lang="en-US"/>
              <a:pPr>
                <a:defRPr/>
              </a:pPr>
              <a:t>7/21/2017</a:t>
            </a:fld>
            <a:endParaRPr lang="en-US"/>
          </a:p>
        </p:txBody>
      </p:sp>
      <p:sp>
        <p:nvSpPr>
          <p:cNvPr id="4" name="Slide Image Placeholder 3">
            <a:extLst>
              <a:ext uri="{FF2B5EF4-FFF2-40B4-BE49-F238E27FC236}">
                <a16:creationId xmlns:a16="http://schemas.microsoft.com/office/drawing/2014/main" id="{69F632B7-7297-478F-AC35-347FDCD4EE9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38B51AA-4DAB-4A60-9A0B-D59019D77F06}"/>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13C4DEB-DD52-4154-B4F6-B0D75153CF5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A49584E4-5AE6-4706-B24D-27971FEC6F0E}"/>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50B64B2D-A00C-4AEC-8896-5721DF0DFFB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B5C5F77-8B02-4604-B786-87F7116359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6C869BD-32D1-446A-905E-E4639EBB4B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82D3E4ED-9CB1-4C4C-8FB0-FA5D3646067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7413" name="Slide Number Placeholder 4">
            <a:extLst>
              <a:ext uri="{FF2B5EF4-FFF2-40B4-BE49-F238E27FC236}">
                <a16:creationId xmlns:a16="http://schemas.microsoft.com/office/drawing/2014/main" id="{6048A823-622B-4A45-A5F1-CA40C6718D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20BF5DF-570A-4A75-929C-665908AB2845}"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3</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4F875A6-D379-454E-AE17-6826A4F189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5645B258-9FB4-4F08-BE2D-12A8343952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C24EC74D-F849-44B7-97F8-77A207D03EC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5845" name="Slide Number Placeholder 4">
            <a:extLst>
              <a:ext uri="{FF2B5EF4-FFF2-40B4-BE49-F238E27FC236}">
                <a16:creationId xmlns:a16="http://schemas.microsoft.com/office/drawing/2014/main" id="{4052A60B-3149-4000-A003-2CD34CCCC5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8AF8A89-2E71-4B68-AE32-5189E9D73F25}"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12</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D0095409-4326-427D-8828-1AE81CBDAB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1987542-07DD-436C-8F6A-8493ACAA1C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Footer Placeholder 3">
            <a:extLst>
              <a:ext uri="{FF2B5EF4-FFF2-40B4-BE49-F238E27FC236}">
                <a16:creationId xmlns:a16="http://schemas.microsoft.com/office/drawing/2014/main" id="{8325CD5E-9225-4AF9-9A29-189DF18894A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7893" name="Slide Number Placeholder 4">
            <a:extLst>
              <a:ext uri="{FF2B5EF4-FFF2-40B4-BE49-F238E27FC236}">
                <a16:creationId xmlns:a16="http://schemas.microsoft.com/office/drawing/2014/main" id="{73184B21-09DC-4D81-B917-C10B76F8CB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546C3A7-D8C2-4F75-8B4D-3AC921952EDB}"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13</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BC46E3E-C29A-4D8C-AB40-EF5A039081C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78DE5F2-0B63-4A79-A8DB-6847D2A1D1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Footer Placeholder 3">
            <a:extLst>
              <a:ext uri="{FF2B5EF4-FFF2-40B4-BE49-F238E27FC236}">
                <a16:creationId xmlns:a16="http://schemas.microsoft.com/office/drawing/2014/main" id="{830C9144-7449-4323-8E94-3A0D22BF6ECF}"/>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9941" name="Slide Number Placeholder 4">
            <a:extLst>
              <a:ext uri="{FF2B5EF4-FFF2-40B4-BE49-F238E27FC236}">
                <a16:creationId xmlns:a16="http://schemas.microsoft.com/office/drawing/2014/main" id="{6FFE629D-B035-4180-9E7A-09C966EFD1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B44DEA9-5352-4FDE-B006-521C4D4901F3}"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14</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7CC1ABE-FD28-4944-ADB6-E090E9EEC2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E6D0EB83-9D73-4E3F-9C2C-3DBD1E114E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Footer Placeholder 3">
            <a:extLst>
              <a:ext uri="{FF2B5EF4-FFF2-40B4-BE49-F238E27FC236}">
                <a16:creationId xmlns:a16="http://schemas.microsoft.com/office/drawing/2014/main" id="{945F17DB-F60F-4DF3-AF2E-175CE6ED3DD8}"/>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1989" name="Slide Number Placeholder 4">
            <a:extLst>
              <a:ext uri="{FF2B5EF4-FFF2-40B4-BE49-F238E27FC236}">
                <a16:creationId xmlns:a16="http://schemas.microsoft.com/office/drawing/2014/main" id="{FF29009C-80B5-4B39-B61A-C8C6ABAF58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F347E3C-DC70-47AB-AB82-BB4A33A24826}"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15</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D7809B2-4E5D-4245-9D1C-61AF465E3A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5CB2A61C-772C-4488-AF44-7FCC642D2B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Footer Placeholder 3">
            <a:extLst>
              <a:ext uri="{FF2B5EF4-FFF2-40B4-BE49-F238E27FC236}">
                <a16:creationId xmlns:a16="http://schemas.microsoft.com/office/drawing/2014/main" id="{7EDB1E96-05CE-4980-A6C4-8369D3ED169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4037" name="Slide Number Placeholder 4">
            <a:extLst>
              <a:ext uri="{FF2B5EF4-FFF2-40B4-BE49-F238E27FC236}">
                <a16:creationId xmlns:a16="http://schemas.microsoft.com/office/drawing/2014/main" id="{2FBA788E-3E13-40EB-BFA7-F9A42FACB9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211089D-B136-44F6-894F-DD2178CD8B31}"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16</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24F335F-39EE-4311-B94E-D78096C446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7AF3DFC-106F-41D7-B6F9-854ECA2265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Footer Placeholder 3">
            <a:extLst>
              <a:ext uri="{FF2B5EF4-FFF2-40B4-BE49-F238E27FC236}">
                <a16:creationId xmlns:a16="http://schemas.microsoft.com/office/drawing/2014/main" id="{BD955486-88F0-4443-8589-3F29B5316CD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6085" name="Slide Number Placeholder 4">
            <a:extLst>
              <a:ext uri="{FF2B5EF4-FFF2-40B4-BE49-F238E27FC236}">
                <a16:creationId xmlns:a16="http://schemas.microsoft.com/office/drawing/2014/main" id="{3158630A-3E6F-40C4-A2BB-0ED514A049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B0A8B70-CCFF-4729-9E6B-EB241C7ECFCA}"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17</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984E7EF-1394-47EF-81CD-87FAAAC1E1D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7D9ADA2-238E-4409-83C9-94C79C3ABF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Footer Placeholder 3">
            <a:extLst>
              <a:ext uri="{FF2B5EF4-FFF2-40B4-BE49-F238E27FC236}">
                <a16:creationId xmlns:a16="http://schemas.microsoft.com/office/drawing/2014/main" id="{796C4F15-F849-4D4A-9A54-75FD1E0BF8A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48133" name="Slide Number Placeholder 4">
            <a:extLst>
              <a:ext uri="{FF2B5EF4-FFF2-40B4-BE49-F238E27FC236}">
                <a16:creationId xmlns:a16="http://schemas.microsoft.com/office/drawing/2014/main" id="{99B2BF1E-3722-404B-AAEA-F1FB07855D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06169DD-0589-4E6C-9F73-6E3203FB3A4F}"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18</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CEF0726E-9A64-4045-B90C-9A43F53D3F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EB3D8707-7BB0-412E-88E2-CA17C233E5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Footer Placeholder 3">
            <a:extLst>
              <a:ext uri="{FF2B5EF4-FFF2-40B4-BE49-F238E27FC236}">
                <a16:creationId xmlns:a16="http://schemas.microsoft.com/office/drawing/2014/main" id="{A584303F-E6AF-462E-B3A6-BD47064E3B64}"/>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50181" name="Slide Number Placeholder 4">
            <a:extLst>
              <a:ext uri="{FF2B5EF4-FFF2-40B4-BE49-F238E27FC236}">
                <a16:creationId xmlns:a16="http://schemas.microsoft.com/office/drawing/2014/main" id="{63851FB0-7919-4A97-9534-BDA15A4E8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2842B81-F651-46CC-829B-43E343486202}"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19</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1C023F4-E411-40E1-A57D-8FD2E078124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477AB32-FEDB-43C1-9BC2-A1BA3B8116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Footer Placeholder 3">
            <a:extLst>
              <a:ext uri="{FF2B5EF4-FFF2-40B4-BE49-F238E27FC236}">
                <a16:creationId xmlns:a16="http://schemas.microsoft.com/office/drawing/2014/main" id="{C5A85F6D-E997-48C5-BA83-69C3338763B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52229" name="Slide Number Placeholder 4">
            <a:extLst>
              <a:ext uri="{FF2B5EF4-FFF2-40B4-BE49-F238E27FC236}">
                <a16:creationId xmlns:a16="http://schemas.microsoft.com/office/drawing/2014/main" id="{EFB4D6AB-E36C-44FF-B209-2E7B9DE6C9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DB11077-5B0B-408A-9E51-E0E35A0DDFEA}"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20</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89A9E9E-9AD1-4B23-8399-33FBFBB82C3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B6507A5-717C-45AA-98B6-103E68C489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Footer Placeholder 3">
            <a:extLst>
              <a:ext uri="{FF2B5EF4-FFF2-40B4-BE49-F238E27FC236}">
                <a16:creationId xmlns:a16="http://schemas.microsoft.com/office/drawing/2014/main" id="{00145C15-5D97-4D3E-B884-FAB5A5ED8669}"/>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54277" name="Slide Number Placeholder 4">
            <a:extLst>
              <a:ext uri="{FF2B5EF4-FFF2-40B4-BE49-F238E27FC236}">
                <a16:creationId xmlns:a16="http://schemas.microsoft.com/office/drawing/2014/main" id="{EFEE4DC1-0B0C-43BE-AD55-647433695F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E89B373-3A99-48D3-978B-B3E61C9B404E}"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21</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93D8D0A-8A4A-4E46-8139-170CD0E2FEC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0E8EA438-3C79-4C6F-9556-32F77EBFBB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0EB4BEC4-5F2D-4592-9D0B-F0949BC49513}"/>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19461" name="Slide Number Placeholder 4">
            <a:extLst>
              <a:ext uri="{FF2B5EF4-FFF2-40B4-BE49-F238E27FC236}">
                <a16:creationId xmlns:a16="http://schemas.microsoft.com/office/drawing/2014/main" id="{71413644-A971-40C8-A306-3B204A186B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66EE8F7-390E-48CC-B309-5A4753647487}"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4</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93E77563-1B23-4CF5-8B7A-8167F514DE8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2F35C54B-18FF-41ED-8B14-7FAEBB284A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6324" name="Footer Placeholder 3">
            <a:extLst>
              <a:ext uri="{FF2B5EF4-FFF2-40B4-BE49-F238E27FC236}">
                <a16:creationId xmlns:a16="http://schemas.microsoft.com/office/drawing/2014/main" id="{A907AD0C-04FD-4A65-8AA0-1ED827361BF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56325" name="Slide Number Placeholder 4">
            <a:extLst>
              <a:ext uri="{FF2B5EF4-FFF2-40B4-BE49-F238E27FC236}">
                <a16:creationId xmlns:a16="http://schemas.microsoft.com/office/drawing/2014/main" id="{9AA20D4C-256D-4AD3-B52F-C264CDBDBD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685B312-2D2B-45E2-9A05-4F4493E0D99D}"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22</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3780C34-8991-424F-9229-4D19FB73991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85B2FAC3-DDFC-4716-BB16-10B6449EDA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8372" name="Footer Placeholder 3">
            <a:extLst>
              <a:ext uri="{FF2B5EF4-FFF2-40B4-BE49-F238E27FC236}">
                <a16:creationId xmlns:a16="http://schemas.microsoft.com/office/drawing/2014/main" id="{EA5C13DB-1452-4EA2-B566-1400568BD60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58373" name="Slide Number Placeholder 4">
            <a:extLst>
              <a:ext uri="{FF2B5EF4-FFF2-40B4-BE49-F238E27FC236}">
                <a16:creationId xmlns:a16="http://schemas.microsoft.com/office/drawing/2014/main" id="{E7689987-94EE-4526-8168-3FAEE83EA6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C550673-AF3B-440B-AC96-1F039450B7F0}"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23</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75F532C-42BB-4145-93D5-9F5BD9707C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043C0B87-BBAF-4167-A1A8-A024303B92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0420" name="Footer Placeholder 3">
            <a:extLst>
              <a:ext uri="{FF2B5EF4-FFF2-40B4-BE49-F238E27FC236}">
                <a16:creationId xmlns:a16="http://schemas.microsoft.com/office/drawing/2014/main" id="{EB44F608-6D16-4D69-BB7B-67D0CF8795A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60421" name="Slide Number Placeholder 4">
            <a:extLst>
              <a:ext uri="{FF2B5EF4-FFF2-40B4-BE49-F238E27FC236}">
                <a16:creationId xmlns:a16="http://schemas.microsoft.com/office/drawing/2014/main" id="{7020D68E-469D-46A6-88BD-2D17DF4F76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551F709-E4A5-44F1-B2DD-71D2BD096B91}"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24</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0F4ED338-55A7-4BA9-BB58-ED20C79FA9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F9FD0372-75B0-4160-9A54-A665264DB6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2468" name="Footer Placeholder 3">
            <a:extLst>
              <a:ext uri="{FF2B5EF4-FFF2-40B4-BE49-F238E27FC236}">
                <a16:creationId xmlns:a16="http://schemas.microsoft.com/office/drawing/2014/main" id="{D659A731-1717-41D2-B8DE-7C8EA5A12B5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62469" name="Slide Number Placeholder 4">
            <a:extLst>
              <a:ext uri="{FF2B5EF4-FFF2-40B4-BE49-F238E27FC236}">
                <a16:creationId xmlns:a16="http://schemas.microsoft.com/office/drawing/2014/main" id="{E4FB32C3-A0BE-47B6-B8C4-C81789992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336A2F3-CFB5-4942-8E51-5B4E99B9134C}"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25</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0F4ED338-55A7-4BA9-BB58-ED20C79FA9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F9FD0372-75B0-4160-9A54-A665264DB6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2468" name="Footer Placeholder 3">
            <a:extLst>
              <a:ext uri="{FF2B5EF4-FFF2-40B4-BE49-F238E27FC236}">
                <a16:creationId xmlns:a16="http://schemas.microsoft.com/office/drawing/2014/main" id="{D659A731-1717-41D2-B8DE-7C8EA5A12B55}"/>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62469" name="Slide Number Placeholder 4">
            <a:extLst>
              <a:ext uri="{FF2B5EF4-FFF2-40B4-BE49-F238E27FC236}">
                <a16:creationId xmlns:a16="http://schemas.microsoft.com/office/drawing/2014/main" id="{E4FB32C3-A0BE-47B6-B8C4-C81789992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336A2F3-CFB5-4942-8E51-5B4E99B9134C}"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26</a:t>
            </a:fld>
            <a:endParaRPr lang="en-US" altLang="en-US" sz="1300">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790210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44EC8361-2A52-4AA6-AFD7-A545FEA9048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43D2EE2-BA95-4C2B-8A9F-24BC98370C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4516" name="Footer Placeholder 3">
            <a:extLst>
              <a:ext uri="{FF2B5EF4-FFF2-40B4-BE49-F238E27FC236}">
                <a16:creationId xmlns:a16="http://schemas.microsoft.com/office/drawing/2014/main" id="{788EF735-1386-4FCF-BCED-A0948474590E}"/>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64517" name="Slide Number Placeholder 4">
            <a:extLst>
              <a:ext uri="{FF2B5EF4-FFF2-40B4-BE49-F238E27FC236}">
                <a16:creationId xmlns:a16="http://schemas.microsoft.com/office/drawing/2014/main" id="{3B84A79D-1836-440C-871F-FFF9D580B4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F83B25C-4FE8-4852-9386-1351B9F5B535}"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27</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2B7189FE-2D38-4DF5-B592-4865A5F4A9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873257F-73C1-4D82-BB7E-FA0D096A4B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3E125480-FD94-48A1-9573-3BCF7064F050}"/>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1509" name="Slide Number Placeholder 4">
            <a:extLst>
              <a:ext uri="{FF2B5EF4-FFF2-40B4-BE49-F238E27FC236}">
                <a16:creationId xmlns:a16="http://schemas.microsoft.com/office/drawing/2014/main" id="{5E7734B1-E7D2-4A00-AE9E-59DCB26356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16E263D-89FC-4FDF-AE6D-BA38FC73988E}"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5</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443424C-D921-4976-BCAF-97E3F25BB96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BBCE971-557A-42C3-8673-133F3894C4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C7F412CF-B74C-43C1-8F7E-A064F47DD99C}"/>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3557" name="Slide Number Placeholder 4">
            <a:extLst>
              <a:ext uri="{FF2B5EF4-FFF2-40B4-BE49-F238E27FC236}">
                <a16:creationId xmlns:a16="http://schemas.microsoft.com/office/drawing/2014/main" id="{BDA33A6B-4508-4217-BF7B-2FD3E5AE8D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C65D0D9-50F6-4493-AC12-7C7461663563}"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6</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0319A38-05F1-4D71-970E-9D7110DA904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99BC19F5-2CA4-4032-BDBC-EEF4E72382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45C7CF27-C38A-4245-B570-01BA1B7B9B2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5605" name="Slide Number Placeholder 4">
            <a:extLst>
              <a:ext uri="{FF2B5EF4-FFF2-40B4-BE49-F238E27FC236}">
                <a16:creationId xmlns:a16="http://schemas.microsoft.com/office/drawing/2014/main" id="{EC3ED4A8-B3F5-4B75-BF01-B99A3A1BC6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30B75B9-A814-464D-AAFA-74C975DCE702}"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7</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EF654F4-3D36-43DA-8A51-1F57B2AC1FB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7370C97-A15B-496A-B854-B305B91902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1C613349-FCCB-49BA-AD6B-64EEE1AA9C2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7653" name="Slide Number Placeholder 4">
            <a:extLst>
              <a:ext uri="{FF2B5EF4-FFF2-40B4-BE49-F238E27FC236}">
                <a16:creationId xmlns:a16="http://schemas.microsoft.com/office/drawing/2014/main" id="{F24BF066-04CE-4C21-A7B3-94A899B46E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87503D8-7359-4928-8ECF-03D5B90B03AD}"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8</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4B4AC0C-94AB-44B2-8C9B-0242628E79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2E13D99-93E5-4F83-835E-0788E5C082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E8004E62-2937-4514-84AB-5AB382416C72}"/>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29701" name="Slide Number Placeholder 4">
            <a:extLst>
              <a:ext uri="{FF2B5EF4-FFF2-40B4-BE49-F238E27FC236}">
                <a16:creationId xmlns:a16="http://schemas.microsoft.com/office/drawing/2014/main" id="{9FE94022-4A97-4B87-BF6B-D7D6766C9D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43107B4-8FF7-492F-AD1C-7B7ADA8CB41F}"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9</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BC9A3EA-286D-499E-9056-4D93369B19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8F97D32-E9AA-4F09-A0EA-EEF43DA38B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6F291EF8-F22D-455A-9ADA-86E1F73A87E7}"/>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1749" name="Slide Number Placeholder 4">
            <a:extLst>
              <a:ext uri="{FF2B5EF4-FFF2-40B4-BE49-F238E27FC236}">
                <a16:creationId xmlns:a16="http://schemas.microsoft.com/office/drawing/2014/main" id="{66BC959E-4672-4E3B-85BC-0ED60950F0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ED93477-7A33-475A-8399-B8B09EBCAB9B}"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10</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2B59402-E2C1-4E48-B79B-A0C1F334A7A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6EBB59B9-D5F2-4CC8-9787-E043A0A3FE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2635DC81-C2EA-420A-8088-691808D3977D}"/>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t>Trade &amp; Industrial Education</a:t>
            </a:r>
          </a:p>
        </p:txBody>
      </p:sp>
      <p:sp>
        <p:nvSpPr>
          <p:cNvPr id="33797" name="Slide Number Placeholder 4">
            <a:extLst>
              <a:ext uri="{FF2B5EF4-FFF2-40B4-BE49-F238E27FC236}">
                <a16:creationId xmlns:a16="http://schemas.microsoft.com/office/drawing/2014/main" id="{40C30FEE-51E9-4055-B972-479B03B4CB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B477106-8978-41E0-8A0D-4FF99DAEEFF8}" type="slidenum">
              <a:rPr lang="en-US" altLang="en-US" sz="1300">
                <a:latin typeface="Times New Roman" panose="02020603050405020304" pitchFamily="18" charset="0"/>
                <a:ea typeface="MS PGothic" panose="020B0600070205080204" pitchFamily="34" charset="-128"/>
              </a:rPr>
              <a:pPr eaLnBrk="0" fontAlgn="base" hangingPunct="0">
                <a:spcBef>
                  <a:spcPct val="0"/>
                </a:spcBef>
                <a:spcAft>
                  <a:spcPct val="0"/>
                </a:spcAft>
              </a:pPr>
              <a:t>11</a:t>
            </a:fld>
            <a:endParaRPr lang="en-US" altLang="en-US" sz="1300">
              <a:latin typeface="Times New Roman" panose="02020603050405020304" pitchFamily="18"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8038C57-C29C-4C5D-9AF1-E13677A286E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5A428F28-2DCB-4690-B74E-AAB83DD1E59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F0A29FE4-5AB6-46A6-9006-4D26992076B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2BB3334F-8984-40C7-A7E2-CC1F2941FFC4}"/>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47984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9F9EBFC-740F-4C09-9A92-3CFAF79ACAE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63208DF-9248-4403-AFA9-F449B3C82A4C}"/>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B04C720-FA4F-4F7A-A87B-53CEBD86F89F}"/>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4906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26B4EEE-FCCF-439E-886B-8E277A584066}"/>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2013.  All rights reserved.</a:t>
            </a:r>
          </a:p>
        </p:txBody>
      </p:sp>
      <p:sp>
        <p:nvSpPr>
          <p:cNvPr id="5" name="Footer Placeholder 4">
            <a:extLst>
              <a:ext uri="{FF2B5EF4-FFF2-40B4-BE49-F238E27FC236}">
                <a16:creationId xmlns:a16="http://schemas.microsoft.com/office/drawing/2014/main" id="{3B670BF3-53E7-48B0-BD52-BC517BD26158}"/>
              </a:ext>
            </a:extLst>
          </p:cNvPr>
          <p:cNvSpPr>
            <a:spLocks noGrp="1"/>
          </p:cNvSpPr>
          <p:nvPr>
            <p:ph type="ftr" sz="quarter" idx="11"/>
          </p:nvPr>
        </p:nvSpPr>
        <p:spPr>
          <a:xfrm>
            <a:off x="4165600" y="6248400"/>
            <a:ext cx="6096000" cy="457200"/>
          </a:xfrm>
          <a:prstGeom prst="rect">
            <a:avLst/>
          </a:prstGeom>
        </p:spPr>
        <p:txBody>
          <a:bodyPr/>
          <a:lstStyle>
            <a:lvl1pPr eaLnBrk="1" fontAlgn="auto" hangingPunct="1">
              <a:spcBef>
                <a:spcPts val="0"/>
              </a:spcBef>
              <a:spcAft>
                <a:spcPts val="0"/>
              </a:spcAft>
              <a:defRPr>
                <a:latin typeface="Arial" charset="0"/>
                <a:ea typeface="+mn-ea"/>
              </a:defRPr>
            </a:lvl1pPr>
          </a:lstStyle>
          <a:p>
            <a:pPr>
              <a:defRPr/>
            </a:pPr>
            <a:endParaRPr lang="en-US" altLang="en-US"/>
          </a:p>
        </p:txBody>
      </p:sp>
      <p:sp>
        <p:nvSpPr>
          <p:cNvPr id="6" name="Slide Number Placeholder 5">
            <a:extLst>
              <a:ext uri="{FF2B5EF4-FFF2-40B4-BE49-F238E27FC236}">
                <a16:creationId xmlns:a16="http://schemas.microsoft.com/office/drawing/2014/main" id="{96BE9F91-3BED-4599-9BC3-2292C30F4CA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71631F00-6033-495A-8AD2-B098357A1079}" type="slidenum">
              <a:rPr lang="en-US"/>
              <a:pPr>
                <a:defRPr/>
              </a:pPr>
              <a:t>‹#›</a:t>
            </a:fld>
            <a:endParaRPr lang="en-US"/>
          </a:p>
        </p:txBody>
      </p:sp>
    </p:spTree>
    <p:extLst>
      <p:ext uri="{BB962C8B-B14F-4D97-AF65-F5344CB8AC3E}">
        <p14:creationId xmlns:p14="http://schemas.microsoft.com/office/powerpoint/2010/main" val="33628667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624847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1308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75882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640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907083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6072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0341638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9698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512CEB-5AEB-42F5-9AF3-EFD63B7EC897}"/>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50E4CC6D-38E2-4F50-ACE7-B49E6E6DEA4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120290BA-1282-4B04-9582-F0E08035C61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22398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19949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722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2499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8411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967467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4004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6BBF302-E8BF-4A47-9D89-D0C7B49E1D8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23424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4210D24-1304-4139-B2AA-D232F71DF2D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BD472AD-2755-4C75-B897-4B2FC3FD6E42}"/>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29DFF8D-44A6-4CA1-9AAF-DD6A360DAC4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65903919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D38195D-8112-4DF5-B441-C2BC87A02D4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7E015E9-542F-4A52-9EBE-E59FCA72B288}"/>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470639-6AC7-45D1-B7DF-757D4C0C0C6E}"/>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42236E6-64EE-4EDE-AE84-5EE9FE57E686}"/>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72AE7D68-BA9A-460D-9484-1BD8F88605F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A6E4CB1E-1A9F-4C31-B5DA-8921A77619C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F357FD70-F0E3-40EF-9320-A42096265BF9}"/>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FDB254B6-831A-4F7A-8DE4-43CCA0077FF6}"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319556510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94B55F-3CF7-4727-8776-0EE84745456C}"/>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Technician</a:t>
            </a:r>
          </a:p>
          <a:p>
            <a:pPr fontAlgn="auto">
              <a:defRPr/>
            </a:pPr>
            <a:endParaRPr lang="en-US" dirty="0"/>
          </a:p>
          <a:p>
            <a:pPr lvl="1" fontAlgn="auto">
              <a:spcAft>
                <a:spcPts val="0"/>
              </a:spcAft>
              <a:defRPr/>
            </a:pPr>
            <a:r>
              <a:rPr lang="en-US" dirty="0"/>
              <a:t>Subtitle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79E5CCE-5F80-4D1B-BEC8-44CAFCC58EE7}"/>
              </a:ext>
            </a:extLst>
          </p:cNvPr>
          <p:cNvSpPr>
            <a:spLocks noGrp="1"/>
          </p:cNvSpPr>
          <p:nvPr>
            <p:ph type="title"/>
          </p:nvPr>
        </p:nvSpPr>
        <p:spPr/>
        <p:txBody>
          <a:bodyPr/>
          <a:lstStyle/>
          <a:p>
            <a:pPr fontAlgn="auto">
              <a:spcAft>
                <a:spcPts val="0"/>
              </a:spcAft>
              <a:defRPr/>
            </a:pPr>
            <a:r>
              <a:rPr lang="en-US" altLang="en-US"/>
              <a:t>Central Processing Unit (CPU)</a:t>
            </a:r>
          </a:p>
        </p:txBody>
      </p:sp>
      <p:sp>
        <p:nvSpPr>
          <p:cNvPr id="30723" name="Content Placeholder 2">
            <a:extLst>
              <a:ext uri="{FF2B5EF4-FFF2-40B4-BE49-F238E27FC236}">
                <a16:creationId xmlns:a16="http://schemas.microsoft.com/office/drawing/2014/main" id="{AB7074D3-C2AA-47B8-B7EA-0E629EC6B0F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Job</a:t>
            </a:r>
          </a:p>
          <a:p>
            <a:pPr marL="571500" lvl="1" indent="-457200"/>
            <a:r>
              <a:rPr lang="en-US" altLang="en-US" dirty="0"/>
              <a:t>The “brain” of the computer</a:t>
            </a:r>
          </a:p>
          <a:p>
            <a:pPr marL="571500" lvl="1" indent="-457200"/>
            <a:r>
              <a:rPr lang="en-US" altLang="en-US" dirty="0"/>
              <a:t>Processes the instructions sent from memory and executes those instructions</a:t>
            </a:r>
          </a:p>
          <a:p>
            <a:pPr marL="571500" lvl="1" indent="-457200"/>
            <a:endParaRPr lang="en-US" altLang="en-US" dirty="0"/>
          </a:p>
          <a:p>
            <a:r>
              <a:rPr lang="en-US" altLang="en-US" dirty="0"/>
              <a:t>Possible malfunctions</a:t>
            </a:r>
          </a:p>
          <a:p>
            <a:pPr lvl="1"/>
            <a:r>
              <a:rPr lang="en-US" altLang="en-US" dirty="0"/>
              <a:t>Electrical short: processor circuitry is unable to conduct signals</a:t>
            </a:r>
          </a:p>
          <a:p>
            <a:pPr lvl="1"/>
            <a:r>
              <a:rPr lang="en-US" altLang="en-US" dirty="0"/>
              <a:t>Overheat: melting and/or damaging of the internal circuitry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5AF0F9A-8714-4641-823A-49A2AA1831A0}"/>
              </a:ext>
            </a:extLst>
          </p:cNvPr>
          <p:cNvSpPr>
            <a:spLocks noGrp="1"/>
          </p:cNvSpPr>
          <p:nvPr>
            <p:ph type="title"/>
          </p:nvPr>
        </p:nvSpPr>
        <p:spPr/>
        <p:txBody>
          <a:bodyPr/>
          <a:lstStyle/>
          <a:p>
            <a:pPr fontAlgn="auto">
              <a:spcAft>
                <a:spcPts val="0"/>
              </a:spcAft>
              <a:defRPr/>
            </a:pPr>
            <a:r>
              <a:rPr lang="en-US" altLang="en-US"/>
              <a:t>Memory</a:t>
            </a:r>
          </a:p>
        </p:txBody>
      </p:sp>
      <p:sp>
        <p:nvSpPr>
          <p:cNvPr id="32771" name="Content Placeholder 2">
            <a:extLst>
              <a:ext uri="{FF2B5EF4-FFF2-40B4-BE49-F238E27FC236}">
                <a16:creationId xmlns:a16="http://schemas.microsoft.com/office/drawing/2014/main" id="{DDE8747E-7132-426C-9E57-1B4020CDDCF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u="sng" dirty="0"/>
              <a:t>RAM – Random Access Memory</a:t>
            </a:r>
          </a:p>
          <a:p>
            <a:r>
              <a:rPr lang="en-US" altLang="en-US" dirty="0"/>
              <a:t>Job</a:t>
            </a:r>
          </a:p>
          <a:p>
            <a:pPr lvl="1"/>
            <a:r>
              <a:rPr lang="en-US" altLang="en-US" dirty="0"/>
              <a:t>Hold “active” information the computer is utilizing</a:t>
            </a:r>
          </a:p>
          <a:p>
            <a:pPr lvl="2"/>
            <a:r>
              <a:rPr lang="en-US" altLang="en-US" dirty="0"/>
              <a:t>Includes applications or software the computer is running</a:t>
            </a:r>
          </a:p>
          <a:p>
            <a:pPr lvl="2"/>
            <a:r>
              <a:rPr lang="en-US" altLang="en-US" dirty="0"/>
              <a:t>Additional memory allows the computer to operate with more applications running simultaneously</a:t>
            </a:r>
          </a:p>
          <a:p>
            <a:pPr lvl="2"/>
            <a:r>
              <a:rPr lang="en-US" altLang="en-US" dirty="0"/>
              <a:t>More memory often results in improved computer performance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8E2DFA1-08AE-4668-BE4F-DCE9B7EA1A91}"/>
              </a:ext>
            </a:extLst>
          </p:cNvPr>
          <p:cNvSpPr>
            <a:spLocks noGrp="1"/>
          </p:cNvSpPr>
          <p:nvPr>
            <p:ph type="title"/>
          </p:nvPr>
        </p:nvSpPr>
        <p:spPr/>
        <p:txBody>
          <a:bodyPr/>
          <a:lstStyle/>
          <a:p>
            <a:pPr fontAlgn="auto">
              <a:spcAft>
                <a:spcPts val="0"/>
              </a:spcAft>
              <a:defRPr/>
            </a:pPr>
            <a:r>
              <a:rPr lang="en-US" altLang="en-US"/>
              <a:t>Memory</a:t>
            </a:r>
          </a:p>
        </p:txBody>
      </p:sp>
      <p:sp>
        <p:nvSpPr>
          <p:cNvPr id="34819" name="Content Placeholder 2">
            <a:extLst>
              <a:ext uri="{FF2B5EF4-FFF2-40B4-BE49-F238E27FC236}">
                <a16:creationId xmlns:a16="http://schemas.microsoft.com/office/drawing/2014/main" id="{9E8E4DC0-9184-4A2B-A49C-67DE96E100E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Possible Malfunctions</a:t>
            </a:r>
          </a:p>
          <a:p>
            <a:pPr lvl="1"/>
            <a:r>
              <a:rPr lang="en-US" altLang="en-US" dirty="0"/>
              <a:t>Electrical short due to mishandling or improper grounding</a:t>
            </a:r>
          </a:p>
          <a:p>
            <a:pPr lvl="1"/>
            <a:endParaRPr lang="en-US" altLang="en-US" dirty="0"/>
          </a:p>
          <a:p>
            <a:pPr lvl="1"/>
            <a:r>
              <a:rPr lang="en-US" altLang="en-US" dirty="0"/>
              <a:t>Corrupts computer operations</a:t>
            </a:r>
          </a:p>
          <a:p>
            <a:pPr lvl="2"/>
            <a:r>
              <a:rPr lang="en-US" altLang="en-US" dirty="0"/>
              <a:t>Hardware lockups</a:t>
            </a:r>
          </a:p>
          <a:p>
            <a:pPr lvl="2"/>
            <a:r>
              <a:rPr lang="en-US" altLang="en-US" dirty="0"/>
              <a:t>Failure to boot</a:t>
            </a:r>
          </a:p>
          <a:p>
            <a:pPr lvl="1"/>
            <a:endParaRPr lang="en-US" altLang="en-US" dirty="0"/>
          </a:p>
          <a:p>
            <a:pPr lvl="1"/>
            <a:r>
              <a:rPr lang="en-US" altLang="en-US" dirty="0"/>
              <a:t>Wrong type of memory is installed</a:t>
            </a:r>
          </a:p>
          <a:p>
            <a:pPr lvl="2"/>
            <a:r>
              <a:rPr lang="en-US" altLang="en-US" dirty="0"/>
              <a:t>Different voltages are required in varying memory types</a:t>
            </a:r>
          </a:p>
          <a:p>
            <a:pPr lvl="2"/>
            <a:r>
              <a:rPr lang="en-US" altLang="en-US" dirty="0"/>
              <a:t>Won’t fit in memory slot on the Motherboard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B63C840-DC1C-4E0C-93FF-65A9A1CB2EF0}"/>
              </a:ext>
            </a:extLst>
          </p:cNvPr>
          <p:cNvSpPr>
            <a:spLocks noGrp="1"/>
          </p:cNvSpPr>
          <p:nvPr>
            <p:ph type="title"/>
          </p:nvPr>
        </p:nvSpPr>
        <p:spPr/>
        <p:txBody>
          <a:bodyPr/>
          <a:lstStyle/>
          <a:p>
            <a:pPr fontAlgn="auto">
              <a:spcAft>
                <a:spcPts val="0"/>
              </a:spcAft>
              <a:defRPr/>
            </a:pPr>
            <a:r>
              <a:rPr lang="en-US" altLang="en-US"/>
              <a:t>Hard Drive</a:t>
            </a:r>
          </a:p>
        </p:txBody>
      </p:sp>
      <p:sp>
        <p:nvSpPr>
          <p:cNvPr id="36867" name="Content Placeholder 2">
            <a:extLst>
              <a:ext uri="{FF2B5EF4-FFF2-40B4-BE49-F238E27FC236}">
                <a16:creationId xmlns:a16="http://schemas.microsoft.com/office/drawing/2014/main" id="{C2D95997-04D2-4294-A266-11DD0A6FAA1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u="sng" dirty="0"/>
              <a:t>Hard Disk Drive (HDD) is the computer’s long term memory</a:t>
            </a:r>
          </a:p>
          <a:p>
            <a:r>
              <a:rPr lang="en-US" altLang="en-US" dirty="0"/>
              <a:t>Job</a:t>
            </a:r>
          </a:p>
          <a:p>
            <a:pPr lvl="1"/>
            <a:r>
              <a:rPr lang="en-US" altLang="en-US" dirty="0"/>
              <a:t>Retains information when the computer is inactive or turned off including applications such as</a:t>
            </a:r>
          </a:p>
          <a:p>
            <a:pPr lvl="2"/>
            <a:r>
              <a:rPr lang="en-US" altLang="en-US" dirty="0"/>
              <a:t>Operating System (OS)</a:t>
            </a:r>
          </a:p>
          <a:p>
            <a:pPr lvl="2"/>
            <a:r>
              <a:rPr lang="en-US" altLang="en-US" dirty="0"/>
              <a:t>Programs</a:t>
            </a:r>
          </a:p>
          <a:p>
            <a:pPr lvl="2"/>
            <a:r>
              <a:rPr lang="en-US" altLang="en-US" dirty="0"/>
              <a:t>Data and Files</a:t>
            </a:r>
          </a:p>
          <a:p>
            <a:pPr lvl="3"/>
            <a:r>
              <a:rPr lang="en-US" altLang="en-US" dirty="0"/>
              <a:t>Word Documents</a:t>
            </a:r>
          </a:p>
          <a:p>
            <a:pPr lvl="3"/>
            <a:r>
              <a:rPr lang="en-US" altLang="en-US" dirty="0"/>
              <a:t>Pictures</a:t>
            </a:r>
          </a:p>
          <a:p>
            <a:pPr lvl="3"/>
            <a:r>
              <a:rPr lang="en-US" altLang="en-US" dirty="0"/>
              <a:t>Music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C665CBCA-7B48-4909-968B-E34CDC2E8108}"/>
              </a:ext>
            </a:extLst>
          </p:cNvPr>
          <p:cNvSpPr>
            <a:spLocks noGrp="1"/>
          </p:cNvSpPr>
          <p:nvPr>
            <p:ph type="title"/>
          </p:nvPr>
        </p:nvSpPr>
        <p:spPr/>
        <p:txBody>
          <a:bodyPr/>
          <a:lstStyle/>
          <a:p>
            <a:pPr fontAlgn="auto">
              <a:spcAft>
                <a:spcPts val="0"/>
              </a:spcAft>
              <a:defRPr/>
            </a:pPr>
            <a:r>
              <a:rPr lang="en-US" altLang="en-US"/>
              <a:t>Hard Drive</a:t>
            </a:r>
          </a:p>
        </p:txBody>
      </p:sp>
      <p:sp>
        <p:nvSpPr>
          <p:cNvPr id="38915" name="Content Placeholder 2">
            <a:extLst>
              <a:ext uri="{FF2B5EF4-FFF2-40B4-BE49-F238E27FC236}">
                <a16:creationId xmlns:a16="http://schemas.microsoft.com/office/drawing/2014/main" id="{9BCEAFB7-1842-4665-9D98-57C989269F5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Possible Malfunctions</a:t>
            </a:r>
          </a:p>
          <a:p>
            <a:pPr lvl="1"/>
            <a:r>
              <a:rPr lang="en-US" altLang="en-US"/>
              <a:t>Mechanical Failure</a:t>
            </a:r>
          </a:p>
          <a:p>
            <a:pPr lvl="2"/>
            <a:r>
              <a:rPr lang="en-US" altLang="en-US"/>
              <a:t>Circular disks that rotate with a needle that reads and writes data files</a:t>
            </a:r>
          </a:p>
          <a:p>
            <a:pPr lvl="2"/>
            <a:endParaRPr lang="en-US" altLang="en-US"/>
          </a:p>
          <a:p>
            <a:pPr lvl="1"/>
            <a:r>
              <a:rPr lang="en-US" altLang="en-US"/>
              <a:t>Circuitry Failure</a:t>
            </a:r>
          </a:p>
          <a:p>
            <a:pPr lvl="2"/>
            <a:r>
              <a:rPr lang="en-US" altLang="en-US"/>
              <a:t>Chips on the Hard Drive short</a:t>
            </a:r>
          </a:p>
          <a:p>
            <a:pPr lvl="2"/>
            <a:r>
              <a:rPr lang="en-US" altLang="en-US"/>
              <a:t>Flash memory shorts rendering the drive inoperable</a:t>
            </a:r>
          </a:p>
          <a:p>
            <a:pPr lvl="3"/>
            <a:r>
              <a:rPr lang="en-US" altLang="en-US"/>
              <a:t>Solid State Drives (SSD) are newer drives which lack any moving parts, are faster at reading/writing, and share many commonalities with Flash Drives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F564D2C-72BA-4B72-9E21-8D3C22C562F9}"/>
              </a:ext>
            </a:extLst>
          </p:cNvPr>
          <p:cNvSpPr>
            <a:spLocks noGrp="1"/>
          </p:cNvSpPr>
          <p:nvPr>
            <p:ph type="title"/>
          </p:nvPr>
        </p:nvSpPr>
        <p:spPr/>
        <p:txBody>
          <a:bodyPr/>
          <a:lstStyle/>
          <a:p>
            <a:pPr fontAlgn="auto">
              <a:spcAft>
                <a:spcPts val="0"/>
              </a:spcAft>
              <a:defRPr/>
            </a:pPr>
            <a:r>
              <a:rPr lang="en-US" altLang="en-US" dirty="0"/>
              <a:t>Video Card</a:t>
            </a:r>
          </a:p>
        </p:txBody>
      </p:sp>
      <p:sp>
        <p:nvSpPr>
          <p:cNvPr id="40963" name="Content Placeholder 2">
            <a:extLst>
              <a:ext uri="{FF2B5EF4-FFF2-40B4-BE49-F238E27FC236}">
                <a16:creationId xmlns:a16="http://schemas.microsoft.com/office/drawing/2014/main" id="{C8FECF44-565B-4C00-9413-67300607627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Also known as the </a:t>
            </a:r>
            <a:r>
              <a:rPr lang="en-US" altLang="en-US" u="sng" dirty="0"/>
              <a:t>Graphics Card</a:t>
            </a:r>
          </a:p>
          <a:p>
            <a:r>
              <a:rPr lang="en-US" altLang="en-US" dirty="0"/>
              <a:t>Job</a:t>
            </a:r>
          </a:p>
          <a:p>
            <a:pPr lvl="1"/>
            <a:r>
              <a:rPr lang="en-US" altLang="en-US" dirty="0"/>
              <a:t>Computes and then displays all content seen on a computer screen</a:t>
            </a:r>
          </a:p>
          <a:p>
            <a:pPr lvl="1"/>
            <a:r>
              <a:rPr lang="en-US" altLang="en-US" dirty="0"/>
              <a:t>Is made up of several sub-components</a:t>
            </a:r>
          </a:p>
          <a:p>
            <a:pPr lvl="2"/>
            <a:r>
              <a:rPr lang="en-US" altLang="en-US" dirty="0"/>
              <a:t>Video Memory</a:t>
            </a:r>
          </a:p>
          <a:p>
            <a:pPr lvl="3"/>
            <a:r>
              <a:rPr lang="en-US" altLang="en-US" dirty="0"/>
              <a:t>Stores the data that is being used for the onscreen image</a:t>
            </a:r>
          </a:p>
          <a:p>
            <a:pPr lvl="2"/>
            <a:r>
              <a:rPr lang="en-US" altLang="en-US" dirty="0"/>
              <a:t>Graphics Processing Unit (GPU) </a:t>
            </a:r>
          </a:p>
          <a:p>
            <a:pPr lvl="3"/>
            <a:r>
              <a:rPr lang="en-US" altLang="en-US" dirty="0"/>
              <a:t>The processor that instructs what each Pixel is to display</a:t>
            </a:r>
          </a:p>
          <a:p>
            <a:pPr lvl="4"/>
            <a:r>
              <a:rPr lang="en-US" altLang="en-US" dirty="0"/>
              <a:t>Pixels are the thousands of dots that comprise a computer screen</a:t>
            </a:r>
          </a:p>
          <a:p>
            <a:pPr lvl="1"/>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E36711D0-4F38-4A7D-A313-28551CD7EACA}"/>
              </a:ext>
            </a:extLst>
          </p:cNvPr>
          <p:cNvSpPr>
            <a:spLocks noGrp="1"/>
          </p:cNvSpPr>
          <p:nvPr>
            <p:ph type="title"/>
          </p:nvPr>
        </p:nvSpPr>
        <p:spPr/>
        <p:txBody>
          <a:bodyPr/>
          <a:lstStyle/>
          <a:p>
            <a:pPr fontAlgn="auto">
              <a:spcAft>
                <a:spcPts val="0"/>
              </a:spcAft>
              <a:defRPr/>
            </a:pPr>
            <a:r>
              <a:rPr lang="en-US" altLang="en-US"/>
              <a:t>Video Card</a:t>
            </a:r>
          </a:p>
        </p:txBody>
      </p:sp>
      <p:sp>
        <p:nvSpPr>
          <p:cNvPr id="43011" name="Content Placeholder 2">
            <a:extLst>
              <a:ext uri="{FF2B5EF4-FFF2-40B4-BE49-F238E27FC236}">
                <a16:creationId xmlns:a16="http://schemas.microsoft.com/office/drawing/2014/main" id="{57BBEB51-1BD5-4A80-B3E3-E3E72667F65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Possible Malfunctions</a:t>
            </a:r>
          </a:p>
          <a:p>
            <a:pPr lvl="1"/>
            <a:r>
              <a:rPr lang="en-US" altLang="en-US" dirty="0"/>
              <a:t>Overheating</a:t>
            </a:r>
          </a:p>
          <a:p>
            <a:pPr lvl="2"/>
            <a:r>
              <a:rPr lang="en-US" altLang="en-US" dirty="0"/>
              <a:t>No picture displayed on screen</a:t>
            </a:r>
          </a:p>
          <a:p>
            <a:pPr lvl="2"/>
            <a:r>
              <a:rPr lang="en-US" altLang="en-US" dirty="0"/>
              <a:t>Screen corruption (Image is distorted or flickering)</a:t>
            </a:r>
          </a:p>
          <a:p>
            <a:pPr lvl="1"/>
            <a:r>
              <a:rPr lang="en-US" altLang="en-US" dirty="0"/>
              <a:t>Forces the computer to lock up</a:t>
            </a:r>
          </a:p>
          <a:p>
            <a:pPr lvl="2"/>
            <a:r>
              <a:rPr lang="en-US" altLang="en-US" dirty="0"/>
              <a:t>Power related problem</a:t>
            </a:r>
          </a:p>
          <a:p>
            <a:pPr lvl="3"/>
            <a:r>
              <a:rPr lang="en-US" altLang="en-US" dirty="0"/>
              <a:t>Too little power is being supplied to the video card</a:t>
            </a:r>
          </a:p>
          <a:p>
            <a:pPr lvl="1"/>
            <a:r>
              <a:rPr lang="en-US" altLang="en-US" dirty="0"/>
              <a:t>Incompatible with the Motherboard</a:t>
            </a:r>
          </a:p>
          <a:p>
            <a:pPr lvl="2"/>
            <a:r>
              <a:rPr lang="en-US" altLang="en-US" dirty="0"/>
              <a:t>Video cards have different types of connections that may not be compatible with the Motherboard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9EAF9747-F6C3-48B6-9ABB-066B77DF0A68}"/>
              </a:ext>
            </a:extLst>
          </p:cNvPr>
          <p:cNvSpPr>
            <a:spLocks noGrp="1"/>
          </p:cNvSpPr>
          <p:nvPr>
            <p:ph type="title"/>
          </p:nvPr>
        </p:nvSpPr>
        <p:spPr/>
        <p:txBody>
          <a:bodyPr/>
          <a:lstStyle/>
          <a:p>
            <a:pPr fontAlgn="auto">
              <a:spcAft>
                <a:spcPts val="0"/>
              </a:spcAft>
              <a:defRPr/>
            </a:pPr>
            <a:r>
              <a:rPr lang="en-US" altLang="en-US"/>
              <a:t>Optical Drive</a:t>
            </a:r>
          </a:p>
        </p:txBody>
      </p:sp>
      <p:sp>
        <p:nvSpPr>
          <p:cNvPr id="45059" name="Content Placeholder 2">
            <a:extLst>
              <a:ext uri="{FF2B5EF4-FFF2-40B4-BE49-F238E27FC236}">
                <a16:creationId xmlns:a16="http://schemas.microsoft.com/office/drawing/2014/main" id="{04CB83F2-6A56-40D8-AB1A-AA6A3608821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Job</a:t>
            </a:r>
          </a:p>
          <a:p>
            <a:pPr lvl="1"/>
            <a:r>
              <a:rPr lang="en-US" altLang="en-US" dirty="0"/>
              <a:t>Read Compact Discs (CD, CD-R, CD-RW)</a:t>
            </a:r>
          </a:p>
          <a:p>
            <a:pPr lvl="1"/>
            <a:r>
              <a:rPr lang="en-US" altLang="en-US" dirty="0"/>
              <a:t>Read Digital Video Disc (DVD, DVR-R, DVD-RW, Blu-Ray)</a:t>
            </a:r>
          </a:p>
          <a:p>
            <a:pPr lvl="1"/>
            <a:r>
              <a:rPr lang="en-US" altLang="en-US" dirty="0"/>
              <a:t>Write to Discs</a:t>
            </a:r>
          </a:p>
          <a:p>
            <a:pPr lvl="2"/>
            <a:r>
              <a:rPr lang="en-US" altLang="en-US" dirty="0"/>
              <a:t>Referred to as a Burner</a:t>
            </a:r>
          </a:p>
          <a:p>
            <a:pPr lvl="3"/>
            <a:r>
              <a:rPr lang="en-US" altLang="en-US" dirty="0"/>
              <a:t>Requires –R or –RW media</a:t>
            </a:r>
          </a:p>
          <a:p>
            <a:pPr lvl="1"/>
            <a:r>
              <a:rPr lang="en-US" altLang="en-US" dirty="0"/>
              <a:t>Load applications, documents, and media (music, photos, and music)</a:t>
            </a:r>
          </a:p>
        </p:txBody>
      </p:sp>
      <p:pic>
        <p:nvPicPr>
          <p:cNvPr id="45062" name="Picture 5" descr="CPU.jpg">
            <a:extLst>
              <a:ext uri="{FF2B5EF4-FFF2-40B4-BE49-F238E27FC236}">
                <a16:creationId xmlns:a16="http://schemas.microsoft.com/office/drawing/2014/main" id="{D2C97DDC-A9F3-408B-81F3-64ACFA7AF35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64377" y="2163171"/>
            <a:ext cx="3398293" cy="3398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E3866281-3465-43E1-B7DF-5927C56ECE7B}"/>
              </a:ext>
            </a:extLst>
          </p:cNvPr>
          <p:cNvSpPr>
            <a:spLocks noGrp="1"/>
          </p:cNvSpPr>
          <p:nvPr>
            <p:ph type="title"/>
          </p:nvPr>
        </p:nvSpPr>
        <p:spPr/>
        <p:txBody>
          <a:bodyPr/>
          <a:lstStyle/>
          <a:p>
            <a:pPr fontAlgn="auto">
              <a:spcAft>
                <a:spcPts val="0"/>
              </a:spcAft>
              <a:defRPr/>
            </a:pPr>
            <a:r>
              <a:rPr lang="en-US" altLang="en-US"/>
              <a:t>Optical Drive</a:t>
            </a:r>
          </a:p>
        </p:txBody>
      </p:sp>
      <p:sp>
        <p:nvSpPr>
          <p:cNvPr id="47107" name="Content Placeholder 2">
            <a:extLst>
              <a:ext uri="{FF2B5EF4-FFF2-40B4-BE49-F238E27FC236}">
                <a16:creationId xmlns:a16="http://schemas.microsoft.com/office/drawing/2014/main" id="{0EA07CCC-5443-45B8-81E2-8922B2CD1A9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Possible Malfunctions</a:t>
            </a:r>
          </a:p>
          <a:p>
            <a:pPr lvl="1"/>
            <a:r>
              <a:rPr lang="en-US" altLang="en-US"/>
              <a:t>Laser failure</a:t>
            </a:r>
          </a:p>
          <a:p>
            <a:pPr lvl="2"/>
            <a:r>
              <a:rPr lang="en-US" altLang="en-US"/>
              <a:t>Is unable to read the disc</a:t>
            </a:r>
          </a:p>
          <a:p>
            <a:pPr lvl="2"/>
            <a:r>
              <a:rPr lang="en-US" altLang="en-US"/>
              <a:t>Laser motor fails not allowing the laser to travel along the disc and read </a:t>
            </a:r>
          </a:p>
          <a:p>
            <a:pPr lvl="1"/>
            <a:r>
              <a:rPr lang="en-US" altLang="en-US"/>
              <a:t>Drive Motor Failure</a:t>
            </a:r>
          </a:p>
          <a:p>
            <a:pPr lvl="2"/>
            <a:r>
              <a:rPr lang="en-US" altLang="en-US"/>
              <a:t>The disc is unable to spin and be read</a:t>
            </a:r>
          </a:p>
          <a:p>
            <a:pPr lvl="1"/>
            <a:r>
              <a:rPr lang="en-US" altLang="en-US"/>
              <a:t>Tray Motor Failure</a:t>
            </a:r>
          </a:p>
          <a:p>
            <a:pPr lvl="2"/>
            <a:r>
              <a:rPr lang="en-US" altLang="en-US"/>
              <a:t>The drive is unable to eject the disc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D3E6810-4314-4120-82F7-161DAEC083D7}"/>
              </a:ext>
            </a:extLst>
          </p:cNvPr>
          <p:cNvSpPr>
            <a:spLocks noGrp="1"/>
          </p:cNvSpPr>
          <p:nvPr>
            <p:ph type="title"/>
          </p:nvPr>
        </p:nvSpPr>
        <p:spPr/>
        <p:txBody>
          <a:bodyPr/>
          <a:lstStyle/>
          <a:p>
            <a:pPr fontAlgn="auto">
              <a:spcAft>
                <a:spcPts val="0"/>
              </a:spcAft>
              <a:defRPr/>
            </a:pPr>
            <a:r>
              <a:rPr lang="en-US" altLang="en-US"/>
              <a:t>Power Supply</a:t>
            </a:r>
          </a:p>
        </p:txBody>
      </p:sp>
      <p:sp>
        <p:nvSpPr>
          <p:cNvPr id="49155" name="Content Placeholder 2">
            <a:extLst>
              <a:ext uri="{FF2B5EF4-FFF2-40B4-BE49-F238E27FC236}">
                <a16:creationId xmlns:a16="http://schemas.microsoft.com/office/drawing/2014/main" id="{07BB640C-4FB0-410F-B66C-3C3D44DCEF6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Job</a:t>
            </a:r>
          </a:p>
          <a:p>
            <a:pPr lvl="1"/>
            <a:r>
              <a:rPr lang="en-US" altLang="en-US"/>
              <a:t>Supplies the various components of the computer with power</a:t>
            </a:r>
          </a:p>
          <a:p>
            <a:pPr lvl="1"/>
            <a:r>
              <a:rPr lang="en-US" altLang="en-US"/>
              <a:t>Converts AC (Alternating Current) from your house’s outlet into DC (Direct Current) that the computer parts can use</a:t>
            </a:r>
          </a:p>
          <a:p>
            <a:pPr lvl="1"/>
            <a:r>
              <a:rPr lang="en-US" altLang="en-US"/>
              <a:t>Regulates and monitors the appropriate voltages and wattages to different components</a:t>
            </a:r>
          </a:p>
          <a:p>
            <a:pPr lvl="2"/>
            <a:r>
              <a:rPr lang="en-US" altLang="en-US"/>
              <a:t>Ensures computer components don’t become overloaded with power</a:t>
            </a:r>
          </a:p>
          <a:p>
            <a:pPr lvl="1"/>
            <a:r>
              <a:rPr lang="en-US" altLang="en-US"/>
              <a:t>Contains different connector types specific to the various components of the computer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2F32CD1-141C-4A63-9977-E35E425EB1FC}"/>
              </a:ext>
            </a:extLst>
          </p:cNvPr>
          <p:cNvSpPr>
            <a:spLocks noGrp="1"/>
          </p:cNvSpPr>
          <p:nvPr>
            <p:ph type="title"/>
          </p:nvPr>
        </p:nvSpPr>
        <p:spPr/>
        <p:txBody>
          <a:bodyPr/>
          <a:lstStyle/>
          <a:p>
            <a:pPr fontAlgn="auto">
              <a:spcAft>
                <a:spcPts val="0"/>
              </a:spcAft>
              <a:defRPr/>
            </a:pPr>
            <a:r>
              <a:rPr lang="en-US" altLang="en-US"/>
              <a:t>Power Supply</a:t>
            </a:r>
          </a:p>
        </p:txBody>
      </p:sp>
      <p:sp>
        <p:nvSpPr>
          <p:cNvPr id="51203" name="Content Placeholder 2">
            <a:extLst>
              <a:ext uri="{FF2B5EF4-FFF2-40B4-BE49-F238E27FC236}">
                <a16:creationId xmlns:a16="http://schemas.microsoft.com/office/drawing/2014/main" id="{DA5F8840-09BC-4B88-8B34-0ADF13A2046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Possible Malfunctions</a:t>
            </a:r>
          </a:p>
          <a:p>
            <a:pPr lvl="1"/>
            <a:r>
              <a:rPr lang="en-US" altLang="en-US" dirty="0"/>
              <a:t>The power supply overheats</a:t>
            </a:r>
          </a:p>
          <a:p>
            <a:pPr lvl="2"/>
            <a:r>
              <a:rPr lang="en-US" altLang="en-US" sz="2400" dirty="0"/>
              <a:t>Results from too much power draw</a:t>
            </a:r>
          </a:p>
          <a:p>
            <a:pPr lvl="1"/>
            <a:r>
              <a:rPr lang="en-US" altLang="en-US" dirty="0"/>
              <a:t>Failure of Capacitors </a:t>
            </a:r>
          </a:p>
          <a:p>
            <a:pPr lvl="2"/>
            <a:r>
              <a:rPr lang="en-US" altLang="en-US" sz="2400" dirty="0"/>
              <a:t>Computer will not power up</a:t>
            </a:r>
          </a:p>
          <a:p>
            <a:pPr lvl="1"/>
            <a:r>
              <a:rPr lang="en-US" altLang="en-US" dirty="0"/>
              <a:t>Improper grounding</a:t>
            </a:r>
          </a:p>
          <a:p>
            <a:pPr lvl="2"/>
            <a:r>
              <a:rPr lang="en-US" altLang="en-US" sz="2400" dirty="0"/>
              <a:t>Computer will not power up</a:t>
            </a:r>
          </a:p>
          <a:p>
            <a:pPr lvl="1"/>
            <a:r>
              <a:rPr lang="en-US" altLang="en-US" dirty="0"/>
              <a:t>Cooling fan failure</a:t>
            </a:r>
          </a:p>
          <a:p>
            <a:pPr lvl="2"/>
            <a:r>
              <a:rPr lang="en-US" altLang="en-US" sz="2400" dirty="0"/>
              <a:t>Overheats and will shut down</a:t>
            </a:r>
          </a:p>
        </p:txBody>
      </p:sp>
      <p:pic>
        <p:nvPicPr>
          <p:cNvPr id="51206" name="Picture 5" descr="Inside CPU 2.jpg">
            <a:extLst>
              <a:ext uri="{FF2B5EF4-FFF2-40B4-BE49-F238E27FC236}">
                <a16:creationId xmlns:a16="http://schemas.microsoft.com/office/drawing/2014/main" id="{D4AA30E3-746D-4B88-B70C-917EEA489F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310" y="2125639"/>
            <a:ext cx="4911471" cy="295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91C826A6-CFFB-4BCA-AC85-581DC3F1BDCB}"/>
              </a:ext>
            </a:extLst>
          </p:cNvPr>
          <p:cNvSpPr>
            <a:spLocks noGrp="1"/>
          </p:cNvSpPr>
          <p:nvPr>
            <p:ph type="title"/>
          </p:nvPr>
        </p:nvSpPr>
        <p:spPr/>
        <p:txBody>
          <a:bodyPr/>
          <a:lstStyle/>
          <a:p>
            <a:pPr fontAlgn="auto">
              <a:spcAft>
                <a:spcPts val="0"/>
              </a:spcAft>
              <a:defRPr/>
            </a:pPr>
            <a:r>
              <a:rPr lang="en-US" altLang="en-US"/>
              <a:t>Cables</a:t>
            </a:r>
          </a:p>
        </p:txBody>
      </p:sp>
      <p:sp>
        <p:nvSpPr>
          <p:cNvPr id="53251" name="Content Placeholder 2">
            <a:extLst>
              <a:ext uri="{FF2B5EF4-FFF2-40B4-BE49-F238E27FC236}">
                <a16:creationId xmlns:a16="http://schemas.microsoft.com/office/drawing/2014/main" id="{3AAC1637-329E-4C7A-B506-CA9D0CDF9E7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Job</a:t>
            </a:r>
          </a:p>
          <a:p>
            <a:pPr lvl="1"/>
            <a:r>
              <a:rPr lang="en-US" altLang="en-US" dirty="0"/>
              <a:t>Transfers data between devices</a:t>
            </a:r>
          </a:p>
          <a:p>
            <a:r>
              <a:rPr lang="en-US" altLang="en-US" dirty="0"/>
              <a:t>Types</a:t>
            </a:r>
          </a:p>
          <a:p>
            <a:pPr lvl="1"/>
            <a:r>
              <a:rPr lang="en-US" altLang="en-US" dirty="0"/>
              <a:t>USB</a:t>
            </a:r>
          </a:p>
          <a:p>
            <a:pPr lvl="1"/>
            <a:r>
              <a:rPr lang="en-US" altLang="en-US" dirty="0"/>
              <a:t>Firewire</a:t>
            </a:r>
          </a:p>
          <a:p>
            <a:pPr lvl="1"/>
            <a:r>
              <a:rPr lang="en-US" altLang="en-US" dirty="0"/>
              <a:t>Ethernet</a:t>
            </a:r>
          </a:p>
          <a:p>
            <a:pPr lvl="1"/>
            <a:r>
              <a:rPr lang="en-US" altLang="en-US" dirty="0"/>
              <a:t>Thunderbolt</a:t>
            </a:r>
          </a:p>
          <a:p>
            <a:r>
              <a:rPr lang="en-US" altLang="en-US" dirty="0"/>
              <a:t>Possible Malfunctions</a:t>
            </a:r>
          </a:p>
          <a:p>
            <a:pPr lvl="1"/>
            <a:r>
              <a:rPr lang="en-US" altLang="en-US" dirty="0"/>
              <a:t>Broken wire or connector at the end of the cable</a:t>
            </a:r>
          </a:p>
          <a:p>
            <a:pPr lvl="2"/>
            <a:r>
              <a:rPr lang="en-US" altLang="en-US" sz="2200" dirty="0"/>
              <a:t>Components connected won’t operate or be recognized</a:t>
            </a:r>
          </a:p>
        </p:txBody>
      </p:sp>
      <p:pic>
        <p:nvPicPr>
          <p:cNvPr id="53254" name="Picture 7" descr="Computer Cables.jpg">
            <a:extLst>
              <a:ext uri="{FF2B5EF4-FFF2-40B4-BE49-F238E27FC236}">
                <a16:creationId xmlns:a16="http://schemas.microsoft.com/office/drawing/2014/main" id="{3AFB6CD7-D73C-4465-AD94-E2297B6A8C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2753" y="1676400"/>
            <a:ext cx="3027363"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93CD39D-703D-4203-9366-A976E3349801}"/>
              </a:ext>
            </a:extLst>
          </p:cNvPr>
          <p:cNvSpPr>
            <a:spLocks noGrp="1"/>
          </p:cNvSpPr>
          <p:nvPr>
            <p:ph type="title"/>
          </p:nvPr>
        </p:nvSpPr>
        <p:spPr/>
        <p:txBody>
          <a:bodyPr/>
          <a:lstStyle/>
          <a:p>
            <a:pPr fontAlgn="auto">
              <a:spcAft>
                <a:spcPts val="0"/>
              </a:spcAft>
              <a:defRPr/>
            </a:pPr>
            <a:r>
              <a:rPr lang="en-US" altLang="en-US" dirty="0"/>
              <a:t>Possible Hardware Add-ons</a:t>
            </a:r>
          </a:p>
        </p:txBody>
      </p:sp>
      <p:sp>
        <p:nvSpPr>
          <p:cNvPr id="55299" name="Content Placeholder 2">
            <a:extLst>
              <a:ext uri="{FF2B5EF4-FFF2-40B4-BE49-F238E27FC236}">
                <a16:creationId xmlns:a16="http://schemas.microsoft.com/office/drawing/2014/main" id="{8B2FCA41-6677-4C95-A6F7-9C5885793A5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Sound card (For better sound 	quality and editing purposes)</a:t>
            </a:r>
          </a:p>
          <a:p>
            <a:pPr lvl="1"/>
            <a:r>
              <a:rPr lang="en-US" altLang="en-US" dirty="0"/>
              <a:t>Networking Card (If the motherboard doesn’t have one)</a:t>
            </a:r>
          </a:p>
          <a:p>
            <a:pPr lvl="1"/>
            <a:r>
              <a:rPr lang="en-US" altLang="en-US" dirty="0"/>
              <a:t>Computer Cooling Fans</a:t>
            </a:r>
          </a:p>
          <a:p>
            <a:pPr lvl="1"/>
            <a:r>
              <a:rPr lang="en-US" altLang="en-US" dirty="0"/>
              <a:t>Speakers</a:t>
            </a:r>
          </a:p>
          <a:p>
            <a:pPr lvl="1"/>
            <a:r>
              <a:rPr lang="en-US" altLang="en-US" dirty="0"/>
              <a:t>Printers</a:t>
            </a:r>
          </a:p>
          <a:p>
            <a:pPr lvl="1"/>
            <a:r>
              <a:rPr lang="en-US" altLang="en-US" dirty="0"/>
              <a:t>Keyboards and Mice</a:t>
            </a:r>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8AFE6D5-33C8-4480-9CBA-48AD07B40C40}"/>
              </a:ext>
            </a:extLst>
          </p:cNvPr>
          <p:cNvSpPr>
            <a:spLocks noGrp="1"/>
          </p:cNvSpPr>
          <p:nvPr>
            <p:ph type="title"/>
          </p:nvPr>
        </p:nvSpPr>
        <p:spPr/>
        <p:txBody>
          <a:bodyPr/>
          <a:lstStyle/>
          <a:p>
            <a:pPr fontAlgn="auto">
              <a:spcAft>
                <a:spcPts val="0"/>
              </a:spcAft>
              <a:defRPr/>
            </a:pPr>
            <a:r>
              <a:rPr lang="en-US" altLang="en-US"/>
              <a:t>Monitor</a:t>
            </a:r>
          </a:p>
        </p:txBody>
      </p:sp>
      <p:sp>
        <p:nvSpPr>
          <p:cNvPr id="57347" name="Content Placeholder 2">
            <a:extLst>
              <a:ext uri="{FF2B5EF4-FFF2-40B4-BE49-F238E27FC236}">
                <a16:creationId xmlns:a16="http://schemas.microsoft.com/office/drawing/2014/main" id="{BF602C8A-2270-466C-934C-C5E9F2241D2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Job</a:t>
            </a:r>
          </a:p>
          <a:p>
            <a:pPr lvl="1"/>
            <a:r>
              <a:rPr lang="en-US" altLang="en-US" dirty="0"/>
              <a:t>Display computer generated content</a:t>
            </a:r>
          </a:p>
          <a:p>
            <a:pPr lvl="2"/>
            <a:r>
              <a:rPr lang="en-US" altLang="en-US" dirty="0"/>
              <a:t>Comprised of a matrix of pixels which utilize three primary colors (Red, Green, and Blue)</a:t>
            </a:r>
          </a:p>
          <a:p>
            <a:pPr lvl="1"/>
            <a:r>
              <a:rPr lang="en-US" altLang="en-US" dirty="0"/>
              <a:t>Image onscreen is the output from the video card memory that has been processed by the Graphics Processing Unit</a:t>
            </a:r>
          </a:p>
          <a:p>
            <a:pPr lvl="2"/>
            <a:r>
              <a:rPr lang="en-US" altLang="en-US" dirty="0"/>
              <a:t>Each pixel is sent instructions on brightness, color, and when to change its state</a:t>
            </a:r>
          </a:p>
          <a:p>
            <a:pPr lvl="1"/>
            <a:endParaRPr lang="en-US" altLang="en-US" dirty="0"/>
          </a:p>
          <a:p>
            <a:pPr lvl="1"/>
            <a:endParaRPr lang="en-US" altLang="en-US" dirty="0"/>
          </a:p>
        </p:txBody>
      </p:sp>
      <p:pic>
        <p:nvPicPr>
          <p:cNvPr id="57350" name="Picture 5" descr="Monitor.jpg">
            <a:extLst>
              <a:ext uri="{FF2B5EF4-FFF2-40B4-BE49-F238E27FC236}">
                <a16:creationId xmlns:a16="http://schemas.microsoft.com/office/drawing/2014/main" id="{84FCAE79-E618-4CF7-9DF6-F0BF67B985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50304" y="5017455"/>
            <a:ext cx="2844710" cy="1274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62755C66-0E79-47DC-B2DC-7CF1812624F4}"/>
              </a:ext>
            </a:extLst>
          </p:cNvPr>
          <p:cNvSpPr>
            <a:spLocks noGrp="1"/>
          </p:cNvSpPr>
          <p:nvPr>
            <p:ph type="title"/>
          </p:nvPr>
        </p:nvSpPr>
        <p:spPr/>
        <p:txBody>
          <a:bodyPr/>
          <a:lstStyle/>
          <a:p>
            <a:pPr fontAlgn="auto">
              <a:spcAft>
                <a:spcPts val="0"/>
              </a:spcAft>
              <a:defRPr/>
            </a:pPr>
            <a:r>
              <a:rPr lang="en-US" altLang="en-US"/>
              <a:t>Monitor</a:t>
            </a:r>
          </a:p>
        </p:txBody>
      </p:sp>
      <p:sp>
        <p:nvSpPr>
          <p:cNvPr id="59395" name="Content Placeholder 2">
            <a:extLst>
              <a:ext uri="{FF2B5EF4-FFF2-40B4-BE49-F238E27FC236}">
                <a16:creationId xmlns:a16="http://schemas.microsoft.com/office/drawing/2014/main" id="{75E4DDCF-2EE0-4F2B-AD1C-3973594EAD6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Possible Malfunctions</a:t>
            </a:r>
          </a:p>
          <a:p>
            <a:pPr lvl="1"/>
            <a:r>
              <a:rPr lang="en-US" altLang="en-US" dirty="0"/>
              <a:t>Power supply failure</a:t>
            </a:r>
          </a:p>
          <a:p>
            <a:pPr lvl="2"/>
            <a:r>
              <a:rPr lang="en-US" altLang="en-US" dirty="0"/>
              <a:t>Monitor will not turn on</a:t>
            </a:r>
          </a:p>
          <a:p>
            <a:pPr lvl="1"/>
            <a:r>
              <a:rPr lang="en-US" altLang="en-US" dirty="0"/>
              <a:t>Screen shows ghost images (Burn-in)</a:t>
            </a:r>
          </a:p>
          <a:p>
            <a:pPr lvl="2"/>
            <a:r>
              <a:rPr lang="en-US" altLang="en-US" dirty="0"/>
              <a:t>The result of the display holding a particular image for a long time</a:t>
            </a:r>
          </a:p>
          <a:p>
            <a:pPr lvl="2"/>
            <a:r>
              <a:rPr lang="en-US" altLang="en-US" dirty="0"/>
              <a:t>The pixels lose their ability to change state and therefore develop a memory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06AC653-D3AA-412A-9090-81273A1E0B3C}"/>
              </a:ext>
            </a:extLst>
          </p:cNvPr>
          <p:cNvSpPr>
            <a:spLocks noGrp="1"/>
          </p:cNvSpPr>
          <p:nvPr>
            <p:ph type="title"/>
          </p:nvPr>
        </p:nvSpPr>
        <p:spPr/>
        <p:txBody>
          <a:bodyPr/>
          <a:lstStyle/>
          <a:p>
            <a:pPr fontAlgn="auto">
              <a:spcAft>
                <a:spcPts val="0"/>
              </a:spcAft>
              <a:defRPr/>
            </a:pPr>
            <a:r>
              <a:rPr lang="en-US" altLang="en-US"/>
              <a:t>Independent / Group Work</a:t>
            </a:r>
          </a:p>
        </p:txBody>
      </p:sp>
      <p:sp>
        <p:nvSpPr>
          <p:cNvPr id="39939" name="Content Placeholder 2">
            <a:extLst>
              <a:ext uri="{FF2B5EF4-FFF2-40B4-BE49-F238E27FC236}">
                <a16:creationId xmlns:a16="http://schemas.microsoft.com/office/drawing/2014/main" id="{83439294-295A-41EB-93FB-DE1EDB879BEB}"/>
              </a:ext>
            </a:extLst>
          </p:cNvPr>
          <p:cNvSpPr>
            <a:spLocks noGrp="1"/>
          </p:cNvSpPr>
          <p:nvPr>
            <p:ph sz="half" idx="1"/>
          </p:nvPr>
        </p:nvSpPr>
        <p:spPr/>
        <p:txBody>
          <a:bodyPr/>
          <a:lstStyle/>
          <a:p>
            <a:pPr fontAlgn="auto">
              <a:spcAft>
                <a:spcPts val="0"/>
              </a:spcAft>
              <a:defRPr/>
            </a:pPr>
            <a:r>
              <a:rPr lang="en-US" b="1" dirty="0">
                <a:ea typeface="ＭＳ Ｐゴシック" pitchFamily="-1" charset="-128"/>
              </a:rPr>
              <a:t>Group</a:t>
            </a:r>
          </a:p>
          <a:p>
            <a:pPr lvl="1" fontAlgn="auto">
              <a:spcAft>
                <a:spcPts val="0"/>
              </a:spcAft>
              <a:defRPr/>
            </a:pPr>
            <a:r>
              <a:rPr lang="en-US" dirty="0">
                <a:ea typeface="ＭＳ Ｐゴシック" pitchFamily="-1" charset="-128"/>
              </a:rPr>
              <a:t>Get back into your original groups </a:t>
            </a:r>
          </a:p>
          <a:p>
            <a:pPr lvl="1" fontAlgn="auto">
              <a:spcAft>
                <a:spcPts val="0"/>
              </a:spcAft>
              <a:defRPr/>
            </a:pPr>
            <a:r>
              <a:rPr lang="en-US" dirty="0">
                <a:ea typeface="ＭＳ Ｐゴシック" pitchFamily="-1" charset="-128"/>
              </a:rPr>
              <a:t>Confirm your original index card guesses</a:t>
            </a:r>
          </a:p>
          <a:p>
            <a:pPr lvl="1" fontAlgn="auto">
              <a:spcAft>
                <a:spcPts val="0"/>
              </a:spcAft>
              <a:defRPr/>
            </a:pPr>
            <a:r>
              <a:rPr lang="en-US" dirty="0">
                <a:ea typeface="ＭＳ Ｐゴシック" pitchFamily="-1" charset="-128"/>
              </a:rPr>
              <a:t>Make any necessary changes so that the correct white and blue cards are with their corresponding part</a:t>
            </a:r>
          </a:p>
          <a:p>
            <a:pPr fontAlgn="auto">
              <a:spcAft>
                <a:spcPts val="0"/>
              </a:spcAft>
              <a:buFont typeface="Wingdings" pitchFamily="-1" charset="2"/>
              <a:buChar char="l"/>
              <a:defRPr/>
            </a:pPr>
            <a:endParaRPr lang="en-US" sz="2000" dirty="0">
              <a:ea typeface="ＭＳ Ｐゴシック" pitchFamily="-1"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06AC653-D3AA-412A-9090-81273A1E0B3C}"/>
              </a:ext>
            </a:extLst>
          </p:cNvPr>
          <p:cNvSpPr>
            <a:spLocks noGrp="1"/>
          </p:cNvSpPr>
          <p:nvPr>
            <p:ph type="title"/>
          </p:nvPr>
        </p:nvSpPr>
        <p:spPr/>
        <p:txBody>
          <a:bodyPr/>
          <a:lstStyle/>
          <a:p>
            <a:pPr fontAlgn="auto">
              <a:spcAft>
                <a:spcPts val="0"/>
              </a:spcAft>
              <a:defRPr/>
            </a:pPr>
            <a:r>
              <a:rPr lang="en-US" altLang="en-US"/>
              <a:t>Independent / Group Work</a:t>
            </a:r>
          </a:p>
        </p:txBody>
      </p:sp>
      <p:sp>
        <p:nvSpPr>
          <p:cNvPr id="39939" name="Content Placeholder 2">
            <a:extLst>
              <a:ext uri="{FF2B5EF4-FFF2-40B4-BE49-F238E27FC236}">
                <a16:creationId xmlns:a16="http://schemas.microsoft.com/office/drawing/2014/main" id="{83439294-295A-41EB-93FB-DE1EDB879BEB}"/>
              </a:ext>
            </a:extLst>
          </p:cNvPr>
          <p:cNvSpPr>
            <a:spLocks noGrp="1"/>
          </p:cNvSpPr>
          <p:nvPr>
            <p:ph sz="half" idx="1"/>
          </p:nvPr>
        </p:nvSpPr>
        <p:spPr/>
        <p:txBody>
          <a:bodyPr/>
          <a:lstStyle/>
          <a:p>
            <a:pPr fontAlgn="auto">
              <a:spcAft>
                <a:spcPts val="0"/>
              </a:spcAft>
              <a:defRPr/>
            </a:pPr>
            <a:r>
              <a:rPr lang="en-US" b="1" dirty="0">
                <a:ea typeface="ＭＳ Ｐゴシック" pitchFamily="-1" charset="-128"/>
              </a:rPr>
              <a:t>Individual</a:t>
            </a:r>
          </a:p>
          <a:p>
            <a:pPr lvl="1" fontAlgn="auto">
              <a:spcAft>
                <a:spcPts val="0"/>
              </a:spcAft>
              <a:defRPr/>
            </a:pPr>
            <a:r>
              <a:rPr lang="en-US" dirty="0">
                <a:ea typeface="ＭＳ Ｐゴシック" pitchFamily="-1" charset="-128"/>
              </a:rPr>
              <a:t>Once you have verified the cards are appropriately placed, retrieve a fill-in-the-blank labeling sheet from the front</a:t>
            </a:r>
          </a:p>
          <a:p>
            <a:pPr lvl="1" fontAlgn="auto">
              <a:spcAft>
                <a:spcPts val="0"/>
              </a:spcAft>
              <a:defRPr/>
            </a:pPr>
            <a:r>
              <a:rPr lang="en-US" dirty="0">
                <a:ea typeface="ＭＳ Ｐゴシック" pitchFamily="-1" charset="-128"/>
              </a:rPr>
              <a:t>On this sheet you will find a picture of each part that will be on the test</a:t>
            </a:r>
          </a:p>
          <a:p>
            <a:pPr lvl="1" fontAlgn="auto">
              <a:spcAft>
                <a:spcPts val="0"/>
              </a:spcAft>
              <a:defRPr/>
            </a:pPr>
            <a:r>
              <a:rPr lang="en-US" dirty="0">
                <a:ea typeface="ＭＳ Ｐゴシック" pitchFamily="-1" charset="-128"/>
              </a:rPr>
              <a:t>Next to each part, write the appropriate name and its function</a:t>
            </a:r>
          </a:p>
          <a:p>
            <a:pPr lvl="1" fontAlgn="auto">
              <a:spcAft>
                <a:spcPts val="0"/>
              </a:spcAft>
              <a:defRPr/>
            </a:pPr>
            <a:r>
              <a:rPr lang="en-US" dirty="0">
                <a:ea typeface="ＭＳ Ｐゴシック" pitchFamily="-1" charset="-128"/>
              </a:rPr>
              <a:t>Use this sheet and Power Point to study for the test</a:t>
            </a:r>
          </a:p>
          <a:p>
            <a:pPr lvl="1" fontAlgn="auto">
              <a:spcAft>
                <a:spcPts val="0"/>
              </a:spcAft>
              <a:buFont typeface="Wingdings" pitchFamily="-1" charset="2"/>
              <a:buChar char="l"/>
              <a:defRPr/>
            </a:pPr>
            <a:endParaRPr lang="en-US" sz="2000" dirty="0">
              <a:ea typeface="ＭＳ Ｐゴシック" pitchFamily="-1" charset="-128"/>
            </a:endParaRPr>
          </a:p>
          <a:p>
            <a:pPr lvl="1" fontAlgn="auto">
              <a:spcAft>
                <a:spcPts val="0"/>
              </a:spcAft>
              <a:buFont typeface="Wingdings" pitchFamily="-1" charset="2"/>
              <a:buChar char="l"/>
              <a:defRPr/>
            </a:pPr>
            <a:endParaRPr lang="en-US" sz="2000" dirty="0">
              <a:ea typeface="ＭＳ Ｐゴシック" pitchFamily="-1" charset="-128"/>
            </a:endParaRPr>
          </a:p>
          <a:p>
            <a:pPr lvl="1" fontAlgn="auto">
              <a:spcAft>
                <a:spcPts val="0"/>
              </a:spcAft>
              <a:buFont typeface="Wingdings" pitchFamily="-1" charset="2"/>
              <a:buChar char="l"/>
              <a:defRPr/>
            </a:pPr>
            <a:endParaRPr lang="en-US" sz="2000" dirty="0">
              <a:ea typeface="ＭＳ Ｐゴシック" pitchFamily="-1" charset="-128"/>
            </a:endParaRPr>
          </a:p>
          <a:p>
            <a:pPr lvl="1" fontAlgn="auto">
              <a:spcAft>
                <a:spcPts val="0"/>
              </a:spcAft>
              <a:buFont typeface="Wingdings" pitchFamily="-1" charset="2"/>
              <a:buChar char="l"/>
              <a:defRPr/>
            </a:pPr>
            <a:endParaRPr lang="en-US" sz="2000" dirty="0">
              <a:ea typeface="ＭＳ Ｐゴシック" pitchFamily="-1" charset="-128"/>
            </a:endParaRPr>
          </a:p>
          <a:p>
            <a:pPr fontAlgn="auto">
              <a:spcAft>
                <a:spcPts val="0"/>
              </a:spcAft>
              <a:buFont typeface="Wingdings" pitchFamily="-1" charset="2"/>
              <a:buChar char="l"/>
              <a:defRPr/>
            </a:pPr>
            <a:endParaRPr lang="en-US" sz="2000" dirty="0">
              <a:ea typeface="ＭＳ Ｐゴシック" pitchFamily="-1" charset="-128"/>
            </a:endParaRPr>
          </a:p>
        </p:txBody>
      </p:sp>
    </p:spTree>
    <p:extLst>
      <p:ext uri="{BB962C8B-B14F-4D97-AF65-F5344CB8AC3E}">
        <p14:creationId xmlns:p14="http://schemas.microsoft.com/office/powerpoint/2010/main" val="658756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9D5FA1E-7556-4BB0-9F64-3513F20CA77D}"/>
              </a:ext>
            </a:extLst>
          </p:cNvPr>
          <p:cNvSpPr>
            <a:spLocks noGrp="1"/>
          </p:cNvSpPr>
          <p:nvPr>
            <p:ph type="title"/>
          </p:nvPr>
        </p:nvSpPr>
        <p:spPr/>
        <p:txBody>
          <a:bodyPr/>
          <a:lstStyle/>
          <a:p>
            <a:pPr fontAlgn="auto">
              <a:spcAft>
                <a:spcPts val="0"/>
              </a:spcAft>
              <a:defRPr/>
            </a:pPr>
            <a:r>
              <a:rPr lang="en-US" altLang="en-US"/>
              <a:t>Exam Preparation</a:t>
            </a:r>
          </a:p>
        </p:txBody>
      </p:sp>
      <p:sp>
        <p:nvSpPr>
          <p:cNvPr id="63491" name="Content Placeholder 2">
            <a:extLst>
              <a:ext uri="{FF2B5EF4-FFF2-40B4-BE49-F238E27FC236}">
                <a16:creationId xmlns:a16="http://schemas.microsoft.com/office/drawing/2014/main" id="{21B83A73-3CB8-449B-B771-55E02CA918A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An exam will be given over the material presented in the presentation</a:t>
            </a:r>
          </a:p>
          <a:p>
            <a:pPr lvl="1"/>
            <a:r>
              <a:rPr lang="en-US" altLang="en-US" dirty="0"/>
              <a:t>Make sure to review your class notes, fill-in-the-blank sheet, and these slides</a:t>
            </a:r>
          </a:p>
          <a:p>
            <a:pPr lvl="1"/>
            <a:r>
              <a:rPr lang="en-US" altLang="en-US" dirty="0"/>
              <a:t>The test will be multiple choice, true/false, and matching</a:t>
            </a:r>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03557AC-A5A5-4423-95A8-27C6572C2FCD}"/>
              </a:ext>
            </a:extLst>
          </p:cNvPr>
          <p:cNvSpPr>
            <a:spLocks noGrp="1"/>
          </p:cNvSpPr>
          <p:nvPr>
            <p:ph type="title"/>
          </p:nvPr>
        </p:nvSpPr>
        <p:spPr/>
        <p:txBody>
          <a:bodyPr/>
          <a:lstStyle/>
          <a:p>
            <a:pPr fontAlgn="auto">
              <a:spcAft>
                <a:spcPts val="0"/>
              </a:spcAft>
              <a:defRPr/>
            </a:pPr>
            <a:r>
              <a:rPr lang="en-US" altLang="en-US"/>
              <a:t>Course Objectives</a:t>
            </a:r>
          </a:p>
        </p:txBody>
      </p:sp>
      <p:sp>
        <p:nvSpPr>
          <p:cNvPr id="16387" name="Content Placeholder 2">
            <a:extLst>
              <a:ext uri="{FF2B5EF4-FFF2-40B4-BE49-F238E27FC236}">
                <a16:creationId xmlns:a16="http://schemas.microsoft.com/office/drawing/2014/main" id="{E32FA7DD-7E9C-4665-B1AD-9D892B24FC7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Identify the various parts that make up a computer</a:t>
            </a:r>
          </a:p>
          <a:p>
            <a:pPr lvl="1"/>
            <a:r>
              <a:rPr lang="en-US" altLang="en-US" dirty="0"/>
              <a:t>Describe the various functions of the parts of a computer</a:t>
            </a:r>
          </a:p>
          <a:p>
            <a:pPr lvl="1"/>
            <a:r>
              <a:rPr lang="en-US" altLang="en-US" dirty="0"/>
              <a:t>Identify various failures that can occur within the computer’s hardware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4969BF62-DDEF-4D49-B1D0-4192D42FA194}"/>
              </a:ext>
            </a:extLst>
          </p:cNvPr>
          <p:cNvSpPr>
            <a:spLocks noGrp="1"/>
          </p:cNvSpPr>
          <p:nvPr>
            <p:ph type="title"/>
          </p:nvPr>
        </p:nvSpPr>
        <p:spPr/>
        <p:txBody>
          <a:bodyPr/>
          <a:lstStyle/>
          <a:p>
            <a:pPr fontAlgn="auto">
              <a:spcAft>
                <a:spcPts val="0"/>
              </a:spcAft>
              <a:defRPr/>
            </a:pPr>
            <a:r>
              <a:rPr lang="en-US" altLang="en-US"/>
              <a:t>Computer Parts Challenge</a:t>
            </a:r>
          </a:p>
        </p:txBody>
      </p:sp>
      <p:sp>
        <p:nvSpPr>
          <p:cNvPr id="18435" name="Content Placeholder 2">
            <a:extLst>
              <a:ext uri="{FF2B5EF4-FFF2-40B4-BE49-F238E27FC236}">
                <a16:creationId xmlns:a16="http://schemas.microsoft.com/office/drawing/2014/main" id="{40B1DC4C-45B0-4BF2-B32C-6D5820F82A6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Break into three groups</a:t>
            </a:r>
          </a:p>
          <a:p>
            <a:pPr lvl="1"/>
            <a:r>
              <a:rPr lang="en-US" altLang="en-US" dirty="0"/>
              <a:t>Each group gather around one of the three tables with computer parts</a:t>
            </a:r>
          </a:p>
          <a:p>
            <a:pPr lvl="1"/>
            <a:r>
              <a:rPr lang="en-US" altLang="en-US" dirty="0"/>
              <a:t>The captain of each group with be the person with a birthday closest to December 1</a:t>
            </a:r>
            <a:r>
              <a:rPr lang="en-US" altLang="en-US" baseline="30000" dirty="0"/>
              <a:t>st</a:t>
            </a:r>
            <a:endParaRPr lang="en-US" altLang="en-US" dirty="0"/>
          </a:p>
          <a:p>
            <a:pPr lvl="1"/>
            <a:r>
              <a:rPr lang="en-US" altLang="en-US" dirty="0"/>
              <a:t>Locate the two sets of cards</a:t>
            </a:r>
          </a:p>
          <a:p>
            <a:pPr lvl="2"/>
            <a:r>
              <a:rPr lang="en-US" altLang="en-US" sz="2400" dirty="0"/>
              <a:t>Blue index cards: Computer hardware names</a:t>
            </a:r>
          </a:p>
          <a:p>
            <a:pPr lvl="2"/>
            <a:r>
              <a:rPr lang="en-US" altLang="en-US" sz="2400" dirty="0"/>
              <a:t>White index cards: Computer hardware functions</a:t>
            </a:r>
          </a:p>
          <a:p>
            <a:pPr lvl="1"/>
            <a:r>
              <a:rPr lang="en-US" altLang="en-US" dirty="0"/>
              <a:t>As a group, match the blue card to the correct computer part on the table</a:t>
            </a:r>
          </a:p>
          <a:p>
            <a:pPr lvl="1"/>
            <a:r>
              <a:rPr lang="en-US" altLang="en-US" dirty="0"/>
              <a:t>Match the white card to the correct blue card and part</a:t>
            </a:r>
          </a:p>
          <a:p>
            <a:pPr lvl="1"/>
            <a:r>
              <a:rPr lang="en-US" altLang="en-US" dirty="0"/>
              <a:t>Groups have 10 minutes to complete the activity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FBA4C6B-4711-4B69-BE9B-72A7441E67B0}"/>
              </a:ext>
            </a:extLst>
          </p:cNvPr>
          <p:cNvSpPr>
            <a:spLocks noGrp="1"/>
          </p:cNvSpPr>
          <p:nvPr>
            <p:ph type="title"/>
          </p:nvPr>
        </p:nvSpPr>
        <p:spPr/>
        <p:txBody>
          <a:bodyPr/>
          <a:lstStyle/>
          <a:p>
            <a:pPr fontAlgn="auto">
              <a:spcAft>
                <a:spcPts val="0"/>
              </a:spcAft>
              <a:defRPr/>
            </a:pPr>
            <a:r>
              <a:rPr lang="en-US" altLang="en-US"/>
              <a:t>Different Computer Types</a:t>
            </a:r>
          </a:p>
        </p:txBody>
      </p:sp>
      <p:sp>
        <p:nvSpPr>
          <p:cNvPr id="20483" name="Content Placeholder 2">
            <a:extLst>
              <a:ext uri="{FF2B5EF4-FFF2-40B4-BE49-F238E27FC236}">
                <a16:creationId xmlns:a16="http://schemas.microsoft.com/office/drawing/2014/main" id="{7CE84482-94CB-4983-B3E7-E90AD116CE6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Ultrabook – Slimmer and more portable laptop</a:t>
            </a:r>
          </a:p>
          <a:p>
            <a:pPr lvl="1"/>
            <a:r>
              <a:rPr lang="en-US" altLang="en-US" dirty="0"/>
              <a:t>Laptop – Larger more powerful form of portable computing</a:t>
            </a:r>
          </a:p>
          <a:p>
            <a:pPr lvl="1"/>
            <a:r>
              <a:rPr lang="en-US" altLang="en-US" dirty="0"/>
              <a:t>Desktop – Non-portable computer</a:t>
            </a:r>
          </a:p>
          <a:p>
            <a:pPr lvl="1"/>
            <a:r>
              <a:rPr lang="en-US" altLang="en-US" dirty="0"/>
              <a:t>Tablet – Compact mobile computing device</a:t>
            </a:r>
          </a:p>
        </p:txBody>
      </p:sp>
      <p:pic>
        <p:nvPicPr>
          <p:cNvPr id="20486" name="Picture 5">
            <a:extLst>
              <a:ext uri="{FF2B5EF4-FFF2-40B4-BE49-F238E27FC236}">
                <a16:creationId xmlns:a16="http://schemas.microsoft.com/office/drawing/2014/main" id="{217F6E70-365E-4FA4-996F-652C5390101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46438" y="3963988"/>
            <a:ext cx="553402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6168B12-8249-4032-883D-7F5B9F1E33A1}"/>
              </a:ext>
            </a:extLst>
          </p:cNvPr>
          <p:cNvSpPr>
            <a:spLocks noGrp="1"/>
          </p:cNvSpPr>
          <p:nvPr>
            <p:ph type="title"/>
          </p:nvPr>
        </p:nvSpPr>
        <p:spPr/>
        <p:txBody>
          <a:bodyPr/>
          <a:lstStyle/>
          <a:p>
            <a:pPr fontAlgn="auto">
              <a:spcAft>
                <a:spcPts val="0"/>
              </a:spcAft>
              <a:defRPr/>
            </a:pPr>
            <a:r>
              <a:rPr lang="en-US" altLang="en-US"/>
              <a:t>Computer Case</a:t>
            </a:r>
          </a:p>
        </p:txBody>
      </p:sp>
      <p:sp>
        <p:nvSpPr>
          <p:cNvPr id="22531" name="Content Placeholder 2">
            <a:extLst>
              <a:ext uri="{FF2B5EF4-FFF2-40B4-BE49-F238E27FC236}">
                <a16:creationId xmlns:a16="http://schemas.microsoft.com/office/drawing/2014/main" id="{299AF72B-E580-4722-980E-4EEB7E4B6F3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Job</a:t>
            </a:r>
          </a:p>
          <a:p>
            <a:pPr lvl="3"/>
            <a:r>
              <a:rPr lang="en-US" altLang="en-US" dirty="0"/>
              <a:t>House all computer parts in a single enclosure</a:t>
            </a:r>
          </a:p>
          <a:p>
            <a:pPr lvl="1"/>
            <a:r>
              <a:rPr lang="en-US" altLang="en-US" dirty="0"/>
              <a:t>Possible Malfunctions</a:t>
            </a:r>
          </a:p>
          <a:p>
            <a:pPr lvl="3"/>
            <a:r>
              <a:rPr lang="en-US" altLang="en-US" dirty="0"/>
              <a:t>Not having the correct mounting holes for the Motherboard</a:t>
            </a:r>
          </a:p>
          <a:p>
            <a:pPr lvl="3"/>
            <a:r>
              <a:rPr lang="en-US" altLang="en-US" dirty="0"/>
              <a:t>Selecting too small a case for desired hardware</a:t>
            </a:r>
          </a:p>
          <a:p>
            <a:pPr lvl="3"/>
            <a:r>
              <a:rPr lang="en-US" altLang="en-US" dirty="0"/>
              <a:t>Poor ventilation</a:t>
            </a:r>
          </a:p>
          <a:p>
            <a:pPr lvl="1">
              <a:buNone/>
            </a:pPr>
            <a:endParaRPr lang="en-US" altLang="en-US" dirty="0"/>
          </a:p>
          <a:p>
            <a:pPr lvl="1">
              <a:buNone/>
            </a:pPr>
            <a:endParaRPr lang="en-US" altLang="en-US" dirty="0"/>
          </a:p>
        </p:txBody>
      </p:sp>
      <p:pic>
        <p:nvPicPr>
          <p:cNvPr id="6" name="Picture 5" descr="Untitled.png">
            <a:extLst>
              <a:ext uri="{FF2B5EF4-FFF2-40B4-BE49-F238E27FC236}">
                <a16:creationId xmlns:a16="http://schemas.microsoft.com/office/drawing/2014/main" id="{512B0D56-5872-4479-98CC-38214602CF6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28758" y="1825389"/>
            <a:ext cx="3488063" cy="379748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93403B-3FE4-4A64-997C-74897A7D1ED1}"/>
              </a:ext>
            </a:extLst>
          </p:cNvPr>
          <p:cNvSpPr>
            <a:spLocks noGrp="1"/>
          </p:cNvSpPr>
          <p:nvPr>
            <p:ph type="title"/>
          </p:nvPr>
        </p:nvSpPr>
        <p:spPr/>
        <p:txBody>
          <a:bodyPr/>
          <a:lstStyle/>
          <a:p>
            <a:pPr fontAlgn="auto">
              <a:spcAft>
                <a:spcPts val="0"/>
              </a:spcAft>
              <a:defRPr/>
            </a:pPr>
            <a:r>
              <a:rPr lang="en-US" altLang="en-US"/>
              <a:t>Computer Case</a:t>
            </a:r>
          </a:p>
        </p:txBody>
      </p:sp>
      <p:sp>
        <p:nvSpPr>
          <p:cNvPr id="24579" name="Content Placeholder 2">
            <a:extLst>
              <a:ext uri="{FF2B5EF4-FFF2-40B4-BE49-F238E27FC236}">
                <a16:creationId xmlns:a16="http://schemas.microsoft.com/office/drawing/2014/main" id="{59CF6F13-6F8E-44EC-922A-DF86233995E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All-in-one Computer Case</a:t>
            </a:r>
          </a:p>
          <a:p>
            <a:pPr lvl="1"/>
            <a:r>
              <a:rPr lang="en-US" altLang="en-US" dirty="0"/>
              <a:t>Job – Holds all of the computer parts in the case which is mounted behind the computer display</a:t>
            </a:r>
          </a:p>
          <a:p>
            <a:pPr lvl="1"/>
            <a:r>
              <a:rPr lang="en-US" altLang="en-US" dirty="0"/>
              <a:t>Space saving design</a:t>
            </a:r>
          </a:p>
          <a:p>
            <a:pPr>
              <a:buFont typeface="Wingdings" panose="05000000000000000000" pitchFamily="2" charset="2"/>
              <a:buNone/>
            </a:pPr>
            <a:endParaRPr lang="en-US" altLang="en-US" dirty="0"/>
          </a:p>
        </p:txBody>
      </p:sp>
      <p:pic>
        <p:nvPicPr>
          <p:cNvPr id="8" name="Picture 7">
            <a:extLst>
              <a:ext uri="{FF2B5EF4-FFF2-40B4-BE49-F238E27FC236}">
                <a16:creationId xmlns:a16="http://schemas.microsoft.com/office/drawing/2014/main" id="{E64781EE-91B5-4874-9D6C-9BB34062949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68548" y="1420420"/>
            <a:ext cx="3783556" cy="27612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92B932D-336B-4CC2-B8DC-A1B688097C69}"/>
              </a:ext>
            </a:extLst>
          </p:cNvPr>
          <p:cNvSpPr>
            <a:spLocks noGrp="1"/>
          </p:cNvSpPr>
          <p:nvPr>
            <p:ph type="title"/>
          </p:nvPr>
        </p:nvSpPr>
        <p:spPr/>
        <p:txBody>
          <a:bodyPr/>
          <a:lstStyle/>
          <a:p>
            <a:pPr fontAlgn="auto">
              <a:spcAft>
                <a:spcPts val="0"/>
              </a:spcAft>
              <a:defRPr/>
            </a:pPr>
            <a:r>
              <a:rPr lang="en-US" altLang="en-US"/>
              <a:t>Motherboard</a:t>
            </a:r>
          </a:p>
        </p:txBody>
      </p:sp>
      <p:sp>
        <p:nvSpPr>
          <p:cNvPr id="26627" name="Content Placeholder 2">
            <a:extLst>
              <a:ext uri="{FF2B5EF4-FFF2-40B4-BE49-F238E27FC236}">
                <a16:creationId xmlns:a16="http://schemas.microsoft.com/office/drawing/2014/main" id="{129CE90F-D4A9-4DA2-91C9-52DA0ACC0B5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Job</a:t>
            </a:r>
          </a:p>
          <a:p>
            <a:pPr lvl="1"/>
            <a:r>
              <a:rPr lang="en-US" altLang="en-US" dirty="0"/>
              <a:t>Primary circuit board that connects all of the computer’s components</a:t>
            </a:r>
          </a:p>
          <a:p>
            <a:pPr lvl="1"/>
            <a:r>
              <a:rPr lang="en-US" altLang="en-US" dirty="0"/>
              <a:t>Allows the various computer components to communicate with one another</a:t>
            </a:r>
          </a:p>
          <a:p>
            <a:pPr lvl="1"/>
            <a:r>
              <a:rPr lang="en-US" altLang="en-US" dirty="0"/>
              <a:t>Connection point for external devices</a:t>
            </a:r>
          </a:p>
          <a:p>
            <a:pPr lvl="2"/>
            <a:r>
              <a:rPr lang="en-US" altLang="en-US" dirty="0"/>
              <a:t>Mouse</a:t>
            </a:r>
          </a:p>
          <a:p>
            <a:pPr lvl="2"/>
            <a:r>
              <a:rPr lang="en-US" altLang="en-US" dirty="0"/>
              <a:t>Keyboard</a:t>
            </a:r>
          </a:p>
          <a:p>
            <a:pPr lvl="2"/>
            <a:r>
              <a:rPr lang="en-US" altLang="en-US" dirty="0"/>
              <a:t>Printer</a:t>
            </a:r>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64D1239-CA6B-480F-A4DE-0177ECF60A2E}"/>
              </a:ext>
            </a:extLst>
          </p:cNvPr>
          <p:cNvSpPr>
            <a:spLocks noGrp="1"/>
          </p:cNvSpPr>
          <p:nvPr>
            <p:ph type="title"/>
          </p:nvPr>
        </p:nvSpPr>
        <p:spPr/>
        <p:txBody>
          <a:bodyPr/>
          <a:lstStyle/>
          <a:p>
            <a:pPr fontAlgn="auto">
              <a:spcAft>
                <a:spcPts val="0"/>
              </a:spcAft>
              <a:defRPr/>
            </a:pPr>
            <a:r>
              <a:rPr lang="en-US" altLang="en-US"/>
              <a:t>Motherboard</a:t>
            </a:r>
          </a:p>
        </p:txBody>
      </p:sp>
      <p:sp>
        <p:nvSpPr>
          <p:cNvPr id="23555" name="Content Placeholder 2">
            <a:extLst>
              <a:ext uri="{FF2B5EF4-FFF2-40B4-BE49-F238E27FC236}">
                <a16:creationId xmlns:a16="http://schemas.microsoft.com/office/drawing/2014/main" id="{1D4ADE5F-5B05-4785-9787-9576F08D97FF}"/>
              </a:ext>
            </a:extLst>
          </p:cNvPr>
          <p:cNvSpPr>
            <a:spLocks noGrp="1"/>
          </p:cNvSpPr>
          <p:nvPr>
            <p:ph sz="half" idx="1"/>
          </p:nvPr>
        </p:nvSpPr>
        <p:spPr/>
        <p:txBody>
          <a:bodyPr/>
          <a:lstStyle/>
          <a:p>
            <a:pPr fontAlgn="auto">
              <a:spcAft>
                <a:spcPts val="0"/>
              </a:spcAft>
              <a:defRPr/>
            </a:pPr>
            <a:r>
              <a:rPr lang="en-US" dirty="0">
                <a:ea typeface="ＭＳ Ｐゴシック" pitchFamily="-1" charset="-128"/>
              </a:rPr>
              <a:t>Possible malfunctions</a:t>
            </a:r>
          </a:p>
          <a:p>
            <a:pPr lvl="1" fontAlgn="auto">
              <a:spcAft>
                <a:spcPts val="0"/>
              </a:spcAft>
              <a:defRPr/>
            </a:pPr>
            <a:r>
              <a:rPr lang="en-US" dirty="0">
                <a:ea typeface="ＭＳ Ｐゴシック" pitchFamily="-1" charset="-128"/>
              </a:rPr>
              <a:t>Failure to be properly grounded causing an electrical short</a:t>
            </a:r>
          </a:p>
          <a:p>
            <a:pPr lvl="2" fontAlgn="auto">
              <a:spcAft>
                <a:spcPts val="0"/>
              </a:spcAft>
              <a:defRPr/>
            </a:pPr>
            <a:r>
              <a:rPr lang="en-US" dirty="0">
                <a:ea typeface="ＭＳ Ｐゴシック" pitchFamily="-1" charset="-128"/>
              </a:rPr>
              <a:t>Failure to boot</a:t>
            </a:r>
          </a:p>
          <a:p>
            <a:pPr lvl="1" fontAlgn="auto">
              <a:spcAft>
                <a:spcPts val="0"/>
              </a:spcAft>
              <a:defRPr/>
            </a:pPr>
            <a:r>
              <a:rPr lang="en-US" dirty="0">
                <a:ea typeface="ＭＳ Ｐゴシック" pitchFamily="-1" charset="-128"/>
              </a:rPr>
              <a:t>Manufacturing defects </a:t>
            </a:r>
          </a:p>
          <a:p>
            <a:pPr lvl="1" fontAlgn="auto">
              <a:spcAft>
                <a:spcPts val="0"/>
              </a:spcAft>
              <a:defRPr/>
            </a:pPr>
            <a:r>
              <a:rPr lang="en-US" dirty="0">
                <a:ea typeface="ＭＳ Ｐゴシック" pitchFamily="-1" charset="-128"/>
              </a:rPr>
              <a:t>Corrupted BIOS (Basic Input Output System)</a:t>
            </a:r>
          </a:p>
          <a:p>
            <a:pPr lvl="2" fontAlgn="auto">
              <a:spcAft>
                <a:spcPts val="0"/>
              </a:spcAft>
              <a:defRPr/>
            </a:pPr>
            <a:r>
              <a:rPr lang="en-US" dirty="0">
                <a:ea typeface="ＭＳ Ｐゴシック" pitchFamily="-1" charset="-128"/>
              </a:rPr>
              <a:t>Set of basic commands that instruct the Motherboard how to operate</a:t>
            </a:r>
          </a:p>
          <a:p>
            <a:pPr lvl="2" fontAlgn="auto">
              <a:spcAft>
                <a:spcPts val="0"/>
              </a:spcAft>
              <a:defRPr/>
            </a:pPr>
            <a:r>
              <a:rPr lang="en-US" dirty="0">
                <a:ea typeface="ＭＳ Ｐゴシック" pitchFamily="-1" charset="-128"/>
              </a:rPr>
              <a:t>Failure to boot</a:t>
            </a:r>
          </a:p>
          <a:p>
            <a:pPr lvl="1" fontAlgn="auto">
              <a:spcAft>
                <a:spcPts val="0"/>
              </a:spcAft>
              <a:buFont typeface="Wingdings" pitchFamily="-1" charset="2"/>
              <a:buChar char="l"/>
              <a:defRPr/>
            </a:pPr>
            <a:endParaRPr lang="en-US" dirty="0">
              <a:ea typeface="ＭＳ Ｐゴシック" pitchFamily="-1" charset="-128"/>
            </a:endParaRP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metadata/properties"/>
    <ds:schemaRef ds:uri="http://schemas.microsoft.com/office/infopath/2007/PartnerControls"/>
    <ds:schemaRef ds:uri="56ea17bb-c96d-4826-b465-01eec0dd23dd"/>
    <ds:schemaRef ds:uri="http://schemas.microsoft.com/sharepoint/v3"/>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65</TotalTime>
  <Words>1253</Words>
  <Application>Microsoft Office PowerPoint</Application>
  <PresentationFormat>Widescreen</PresentationFormat>
  <Paragraphs>247</Paragraphs>
  <Slides>27</Slides>
  <Notes>25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27</vt:i4>
      </vt:variant>
    </vt:vector>
  </HeadingPairs>
  <TitlesOfParts>
    <vt:vector size="38" baseType="lpstr">
      <vt:lpstr>Calibri</vt:lpstr>
      <vt:lpstr>Arial</vt:lpstr>
      <vt:lpstr>Open Sans</vt:lpstr>
      <vt:lpstr>Open Sans SemiBold</vt:lpstr>
      <vt:lpstr>.AppleSystemUIFont</vt:lpstr>
      <vt:lpstr>MS PGothic</vt:lpstr>
      <vt:lpstr>Wingdings</vt:lpstr>
      <vt:lpstr>Times New Roman</vt:lpstr>
      <vt:lpstr>2_Office Theme</vt:lpstr>
      <vt:lpstr>3_Office Theme</vt:lpstr>
      <vt:lpstr>4_Office Theme</vt:lpstr>
      <vt:lpstr>PowerPoint Presentation</vt:lpstr>
      <vt:lpstr>PowerPoint Presentation</vt:lpstr>
      <vt:lpstr>Course Objectives</vt:lpstr>
      <vt:lpstr>Computer Parts Challenge</vt:lpstr>
      <vt:lpstr>Different Computer Types</vt:lpstr>
      <vt:lpstr>Computer Case</vt:lpstr>
      <vt:lpstr>Computer Case</vt:lpstr>
      <vt:lpstr>Motherboard</vt:lpstr>
      <vt:lpstr>Motherboard</vt:lpstr>
      <vt:lpstr>Central Processing Unit (CPU)</vt:lpstr>
      <vt:lpstr>Memory</vt:lpstr>
      <vt:lpstr>Memory</vt:lpstr>
      <vt:lpstr>Hard Drive</vt:lpstr>
      <vt:lpstr>Hard Drive</vt:lpstr>
      <vt:lpstr>Video Card</vt:lpstr>
      <vt:lpstr>Video Card</vt:lpstr>
      <vt:lpstr>Optical Drive</vt:lpstr>
      <vt:lpstr>Optical Drive</vt:lpstr>
      <vt:lpstr>Power Supply</vt:lpstr>
      <vt:lpstr>Power Supply</vt:lpstr>
      <vt:lpstr>Cables</vt:lpstr>
      <vt:lpstr>Possible Hardware Add-ons</vt:lpstr>
      <vt:lpstr>Monitor</vt:lpstr>
      <vt:lpstr>Monitor</vt:lpstr>
      <vt:lpstr>Independent / Group Work</vt:lpstr>
      <vt:lpstr>Independent / Group Work</vt:lpstr>
      <vt:lpstr>Exam Preparation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16</cp:revision>
  <cp:lastPrinted>2017-07-07T16:17:37Z</cp:lastPrinted>
  <dcterms:created xsi:type="dcterms:W3CDTF">2017-07-11T23:58:30Z</dcterms:created>
  <dcterms:modified xsi:type="dcterms:W3CDTF">2017-07-21T14:18:55Z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