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 id="2147483819" r:id="rId6"/>
  </p:sldMasterIdLst>
  <p:notesMasterIdLst>
    <p:notesMasterId r:id="rId19"/>
  </p:notesMasterIdLst>
  <p:sldIdLst>
    <p:sldId id="321" r:id="rId7"/>
    <p:sldId id="341" r:id="rId8"/>
    <p:sldId id="343" r:id="rId9"/>
    <p:sldId id="325" r:id="rId10"/>
    <p:sldId id="342" r:id="rId11"/>
    <p:sldId id="331" r:id="rId12"/>
    <p:sldId id="344" r:id="rId13"/>
    <p:sldId id="345" r:id="rId14"/>
    <p:sldId id="334" r:id="rId15"/>
    <p:sldId id="336" r:id="rId16"/>
    <p:sldId id="338" r:id="rId17"/>
    <p:sldId id="346" r:id="rId18"/>
  </p:sldIdLst>
  <p:sldSz cx="12192000" cy="6858000"/>
  <p:notesSz cx="7010400" cy="929640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1536">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 lastIdx="1" clrIdx="0"/>
  <p:cmAuthor id="2" name="Unknown User1" initials="Unknown User1" lastIdx="1" clrIdx="1"/>
  <p:cmAuthor id="3" name="Unknown User2" initials="Unknown User2" lastIdx="1"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4" autoAdjust="0"/>
    <p:restoredTop sz="95190" autoAdjust="0"/>
  </p:normalViewPr>
  <p:slideViewPr>
    <p:cSldViewPr snapToGrid="0">
      <p:cViewPr varScale="1">
        <p:scale>
          <a:sx n="83" d="100"/>
          <a:sy n="83" d="100"/>
        </p:scale>
        <p:origin x="614"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slide" Target="slides/slide7.xml"/><Relationship Id="rId18" Type="http://schemas.openxmlformats.org/officeDocument/2006/relationships/slide" Target="slides/slide12.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1.xml"/><Relationship Id="rId12" Type="http://schemas.openxmlformats.org/officeDocument/2006/relationships/slide" Target="slides/slide6.xml"/><Relationship Id="rId17" Type="http://schemas.openxmlformats.org/officeDocument/2006/relationships/slide" Target="slides/slide11.xml"/><Relationship Id="rId2" Type="http://schemas.openxmlformats.org/officeDocument/2006/relationships/customXml" Target="../customXml/item2.xml"/><Relationship Id="rId16" Type="http://schemas.openxmlformats.org/officeDocument/2006/relationships/slide" Target="slides/slide10.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5.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9.xml"/><Relationship Id="rId23" Type="http://schemas.openxmlformats.org/officeDocument/2006/relationships/theme" Target="theme/theme1.xml"/><Relationship Id="rId10" Type="http://schemas.openxmlformats.org/officeDocument/2006/relationships/slide" Target="slides/slide4.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3.xml"/><Relationship Id="rId14" Type="http://schemas.openxmlformats.org/officeDocument/2006/relationships/slide" Target="slides/slide8.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97F74C54-8AC4-4D07-8F5E-33F5D37B80E5}"/>
              </a:ext>
            </a:extLst>
          </p:cNvPr>
          <p:cNvSpPr>
            <a:spLocks noGrp="1"/>
          </p:cNvSpPr>
          <p:nvPr>
            <p:ph type="hdr" sz="quarter"/>
          </p:nvPr>
        </p:nvSpPr>
        <p:spPr>
          <a:xfrm>
            <a:off x="0" y="0"/>
            <a:ext cx="3038475" cy="466725"/>
          </a:xfrm>
          <a:prstGeom prst="rect">
            <a:avLst/>
          </a:prstGeom>
        </p:spPr>
        <p:txBody>
          <a:bodyPr vert="horz" lIns="93177" tIns="46589" rIns="93177" bIns="46589"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a:extLst>
              <a:ext uri="{FF2B5EF4-FFF2-40B4-BE49-F238E27FC236}">
                <a16:creationId xmlns:a16="http://schemas.microsoft.com/office/drawing/2014/main" id="{EC6EC5E5-6F59-409F-96D4-B54BE4B656C4}"/>
              </a:ext>
            </a:extLst>
          </p:cNvPr>
          <p:cNvSpPr>
            <a:spLocks noGrp="1"/>
          </p:cNvSpPr>
          <p:nvPr>
            <p:ph type="dt" idx="1"/>
          </p:nvPr>
        </p:nvSpPr>
        <p:spPr>
          <a:xfrm>
            <a:off x="3970338" y="0"/>
            <a:ext cx="3038475" cy="466725"/>
          </a:xfrm>
          <a:prstGeom prst="rect">
            <a:avLst/>
          </a:prstGeom>
        </p:spPr>
        <p:txBody>
          <a:bodyPr vert="horz" lIns="93177" tIns="46589" rIns="93177" bIns="46589" rtlCol="0"/>
          <a:lstStyle>
            <a:lvl1pPr algn="r" eaLnBrk="1" fontAlgn="auto" hangingPunct="1">
              <a:spcBef>
                <a:spcPts val="0"/>
              </a:spcBef>
              <a:spcAft>
                <a:spcPts val="0"/>
              </a:spcAft>
              <a:defRPr sz="1200" smtClean="0">
                <a:latin typeface="+mn-lt"/>
              </a:defRPr>
            </a:lvl1pPr>
          </a:lstStyle>
          <a:p>
            <a:pPr>
              <a:defRPr/>
            </a:pPr>
            <a:fld id="{34373FB7-D2FE-4A05-A0D8-CF2A19D9F6BD}" type="datetimeFigureOut">
              <a:rPr lang="en-US"/>
              <a:pPr>
                <a:defRPr/>
              </a:pPr>
              <a:t>7/26/2017</a:t>
            </a:fld>
            <a:endParaRPr lang="en-US"/>
          </a:p>
        </p:txBody>
      </p:sp>
      <p:sp>
        <p:nvSpPr>
          <p:cNvPr id="4" name="Slide Image Placeholder 3">
            <a:extLst>
              <a:ext uri="{FF2B5EF4-FFF2-40B4-BE49-F238E27FC236}">
                <a16:creationId xmlns:a16="http://schemas.microsoft.com/office/drawing/2014/main" id="{F4F7B664-CC5F-4B74-A750-21FF47ECB5E2}"/>
              </a:ext>
            </a:extLst>
          </p:cNvPr>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pPr lvl="0"/>
            <a:endParaRPr lang="en-US" noProof="0"/>
          </a:p>
        </p:txBody>
      </p:sp>
      <p:sp>
        <p:nvSpPr>
          <p:cNvPr id="5" name="Notes Placeholder 4">
            <a:extLst>
              <a:ext uri="{FF2B5EF4-FFF2-40B4-BE49-F238E27FC236}">
                <a16:creationId xmlns:a16="http://schemas.microsoft.com/office/drawing/2014/main" id="{C4529248-CC7E-4525-9A4C-0F84F5A7EEB3}"/>
              </a:ext>
            </a:extLst>
          </p:cNvPr>
          <p:cNvSpPr>
            <a:spLocks noGrp="1"/>
          </p:cNvSpPr>
          <p:nvPr>
            <p:ph type="body" sz="quarter" idx="3"/>
          </p:nvPr>
        </p:nvSpPr>
        <p:spPr>
          <a:xfrm>
            <a:off x="701675" y="4473575"/>
            <a:ext cx="5607050" cy="3660775"/>
          </a:xfrm>
          <a:prstGeom prst="rect">
            <a:avLst/>
          </a:prstGeom>
        </p:spPr>
        <p:txBody>
          <a:bodyPr vert="horz" lIns="93177" tIns="46589" rIns="93177" bIns="46589" rtlCol="0"/>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a:extLst>
              <a:ext uri="{FF2B5EF4-FFF2-40B4-BE49-F238E27FC236}">
                <a16:creationId xmlns:a16="http://schemas.microsoft.com/office/drawing/2014/main" id="{00E14146-D413-4CF5-9716-E165EF230394}"/>
              </a:ext>
            </a:extLst>
          </p:cNvPr>
          <p:cNvSpPr>
            <a:spLocks noGrp="1"/>
          </p:cNvSpPr>
          <p:nvPr>
            <p:ph type="ftr" sz="quarter" idx="4"/>
          </p:nvPr>
        </p:nvSpPr>
        <p:spPr>
          <a:xfrm>
            <a:off x="0" y="8829675"/>
            <a:ext cx="3038475" cy="466725"/>
          </a:xfrm>
          <a:prstGeom prst="rect">
            <a:avLst/>
          </a:prstGeom>
        </p:spPr>
        <p:txBody>
          <a:bodyPr vert="horz" lIns="93177" tIns="46589" rIns="93177" bIns="46589"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a:extLst>
              <a:ext uri="{FF2B5EF4-FFF2-40B4-BE49-F238E27FC236}">
                <a16:creationId xmlns:a16="http://schemas.microsoft.com/office/drawing/2014/main" id="{9DA22074-0E6C-4ADF-94EB-A06FB9770531}"/>
              </a:ext>
            </a:extLst>
          </p:cNvPr>
          <p:cNvSpPr>
            <a:spLocks noGrp="1"/>
          </p:cNvSpPr>
          <p:nvPr>
            <p:ph type="sldNum" sz="quarter" idx="5"/>
          </p:nvPr>
        </p:nvSpPr>
        <p:spPr>
          <a:xfrm>
            <a:off x="3970338" y="8829675"/>
            <a:ext cx="3038475" cy="466725"/>
          </a:xfrm>
          <a:prstGeom prst="rect">
            <a:avLst/>
          </a:prstGeom>
        </p:spPr>
        <p:txBody>
          <a:bodyPr vert="horz" lIns="93177" tIns="46589" rIns="93177" bIns="46589" rtlCol="0" anchor="b"/>
          <a:lstStyle>
            <a:lvl1pPr algn="r" eaLnBrk="1" fontAlgn="auto" hangingPunct="1">
              <a:spcBef>
                <a:spcPts val="0"/>
              </a:spcBef>
              <a:spcAft>
                <a:spcPts val="0"/>
              </a:spcAft>
              <a:defRPr sz="1200" smtClean="0">
                <a:latin typeface="+mn-lt"/>
              </a:defRPr>
            </a:lvl1pPr>
          </a:lstStyle>
          <a:p>
            <a:pPr>
              <a:defRPr/>
            </a:pPr>
            <a:fld id="{9547739F-C0FC-44A7-A180-13BE44F49D4B}"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3.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73706BA8-B1E0-4745-B596-6FC1D9F79469}"/>
              </a:ext>
            </a:extLst>
          </p:cNvPr>
          <p:cNvSpPr/>
          <p:nvPr userDrawn="1"/>
        </p:nvSpPr>
        <p:spPr>
          <a:xfrm>
            <a:off x="4395788" y="0"/>
            <a:ext cx="779621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4" name="Picture 4">
            <a:extLst>
              <a:ext uri="{FF2B5EF4-FFF2-40B4-BE49-F238E27FC236}">
                <a16:creationId xmlns:a16="http://schemas.microsoft.com/office/drawing/2014/main" id="{5F0986CB-2621-40AF-8AFF-F66836AC1ED4}"/>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74650" y="1296988"/>
            <a:ext cx="3568700" cy="14605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a:extLst>
              <a:ext uri="{FF2B5EF4-FFF2-40B4-BE49-F238E27FC236}">
                <a16:creationId xmlns:a16="http://schemas.microsoft.com/office/drawing/2014/main" id="{410D0482-FFF8-4E3B-B4D9-D27D3FD471B0}"/>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312863" y="5591175"/>
            <a:ext cx="1730375" cy="847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Straight Connector 5">
            <a:extLst>
              <a:ext uri="{FF2B5EF4-FFF2-40B4-BE49-F238E27FC236}">
                <a16:creationId xmlns:a16="http://schemas.microsoft.com/office/drawing/2014/main" id="{60A5946E-9697-43D4-80B5-2025EA9D7408}"/>
              </a:ext>
            </a:extLst>
          </p:cNvPr>
          <p:cNvCxnSpPr/>
          <p:nvPr userDrawn="1"/>
        </p:nvCxnSpPr>
        <p:spPr>
          <a:xfrm>
            <a:off x="4365625"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
        <p:nvSpPr>
          <p:cNvPr id="7" name="Text Placeholder 6"/>
          <p:cNvSpPr>
            <a:spLocks noGrp="1"/>
          </p:cNvSpPr>
          <p:nvPr>
            <p:ph type="body" sz="quarter" idx="10"/>
          </p:nvPr>
        </p:nvSpPr>
        <p:spPr bwMode="white">
          <a:xfrm>
            <a:off x="4735870" y="1219200"/>
            <a:ext cx="7080130" cy="5072063"/>
          </a:xfrm>
        </p:spPr>
        <p:txBody>
          <a:bodyPr lIns="0" tIns="0" rIns="0" bIns="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spTree>
    <p:extLst>
      <p:ext uri="{BB962C8B-B14F-4D97-AF65-F5344CB8AC3E}">
        <p14:creationId xmlns:p14="http://schemas.microsoft.com/office/powerpoint/2010/main" val="789607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A922CEB5-8CE5-460A-A998-B64E3514DFE1}"/>
              </a:ext>
            </a:extLst>
          </p:cNvPr>
          <p:cNvSpPr/>
          <p:nvPr userDrawn="1"/>
        </p:nvSpPr>
        <p:spPr>
          <a:xfrm>
            <a:off x="742950"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C3727241-4337-4A0A-B72F-B704E503F195}"/>
              </a:ext>
            </a:extLst>
          </p:cNvPr>
          <p:cNvSpPr/>
          <p:nvPr userDrawn="1"/>
        </p:nvSpPr>
        <p:spPr>
          <a:xfrm>
            <a:off x="457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BECBCA22-E488-49C2-9E6C-98D0D67CCF53}"/>
              </a:ext>
            </a:extLst>
          </p:cNvPr>
          <p:cNvSpPr/>
          <p:nvPr userDrawn="1"/>
        </p:nvSpPr>
        <p:spPr>
          <a:xfrm>
            <a:off x="8383588" y="1479550"/>
            <a:ext cx="3429000" cy="4297363"/>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39978191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ectangle 5">
            <a:extLst>
              <a:ext uri="{FF2B5EF4-FFF2-40B4-BE49-F238E27FC236}">
                <a16:creationId xmlns:a16="http://schemas.microsoft.com/office/drawing/2014/main" id="{714DADCE-3561-4581-A926-B330BAF80781}"/>
              </a:ext>
            </a:extLst>
          </p:cNvPr>
          <p:cNvSpPr>
            <a:spLocks noGrp="1" noChangeArrowheads="1"/>
          </p:cNvSpPr>
          <p:nvPr>
            <p:ph type="ftr" sz="quarter" idx="10"/>
          </p:nvPr>
        </p:nvSpPr>
        <p:spPr>
          <a:xfrm>
            <a:off x="0" y="0"/>
            <a:ext cx="0" cy="0"/>
          </a:xfrm>
        </p:spPr>
        <p:txBody>
          <a:bodyPr/>
          <a:lstStyle>
            <a:lvl1pPr eaLnBrk="1" fontAlgn="auto" hangingPunct="1">
              <a:spcBef>
                <a:spcPts val="0"/>
              </a:spcBef>
              <a:spcAft>
                <a:spcPts val="0"/>
              </a:spcAft>
              <a:defRPr>
                <a:latin typeface="+mn-lt"/>
              </a:defRPr>
            </a:lvl1pPr>
          </a:lstStyle>
          <a:p>
            <a:pPr>
              <a:defRPr/>
            </a:pPr>
            <a:r>
              <a:rPr lang="en-US"/>
              <a:t>Copyright © Texas Education Agency, 2013. All rights reserved.</a:t>
            </a:r>
            <a:endParaRPr lang="en-US">
              <a:cs typeface="Arial" pitchFamily="34" charset="0"/>
            </a:endParaRPr>
          </a:p>
        </p:txBody>
      </p:sp>
      <p:sp>
        <p:nvSpPr>
          <p:cNvPr id="5" name="Rectangle 6">
            <a:extLst>
              <a:ext uri="{FF2B5EF4-FFF2-40B4-BE49-F238E27FC236}">
                <a16:creationId xmlns:a16="http://schemas.microsoft.com/office/drawing/2014/main" id="{AD4AFB88-1490-40E0-9D29-576152B6A16E}"/>
              </a:ext>
            </a:extLst>
          </p:cNvPr>
          <p:cNvSpPr>
            <a:spLocks noGrp="1" noChangeArrowheads="1"/>
          </p:cNvSpPr>
          <p:nvPr>
            <p:ph type="sldNum" sz="quarter" idx="11"/>
          </p:nvPr>
        </p:nvSpPr>
        <p:spPr>
          <a:xfrm>
            <a:off x="0" y="0"/>
            <a:ext cx="0" cy="0"/>
          </a:xfrm>
        </p:spPr>
        <p:txBody>
          <a:bodyPr/>
          <a:lstStyle>
            <a:lvl1pPr eaLnBrk="1" fontAlgn="auto" hangingPunct="1">
              <a:spcBef>
                <a:spcPts val="0"/>
              </a:spcBef>
              <a:spcAft>
                <a:spcPts val="0"/>
              </a:spcAft>
              <a:defRPr>
                <a:latin typeface="+mn-lt"/>
              </a:defRPr>
            </a:lvl1pPr>
          </a:lstStyle>
          <a:p>
            <a:pPr>
              <a:defRPr/>
            </a:pPr>
            <a:fld id="{165C10A0-7B61-46EB-BF7D-E317840B70C0}" type="slidenum">
              <a:rPr lang="en-US"/>
              <a:pPr>
                <a:defRPr/>
              </a:pPr>
              <a:t>‹#›</a:t>
            </a:fld>
            <a:endParaRPr lang="en-US"/>
          </a:p>
        </p:txBody>
      </p:sp>
    </p:spTree>
    <p:extLst>
      <p:ext uri="{BB962C8B-B14F-4D97-AF65-F5344CB8AC3E}">
        <p14:creationId xmlns:p14="http://schemas.microsoft.com/office/powerpoint/2010/main" val="2103159470"/>
      </p:ext>
    </p:extLst>
  </p:cSld>
  <p:clrMapOvr>
    <a:masterClrMapping/>
  </p:clrMapOvr>
  <p:transition spd="slow">
    <p:zoom/>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53518863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6379320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079543838"/>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243715620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extLst>
      <p:ext uri="{BB962C8B-B14F-4D97-AF65-F5344CB8AC3E}">
        <p14:creationId xmlns:p14="http://schemas.microsoft.com/office/powerpoint/2010/main" val="176281777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30152766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15383531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34723595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CA0DE02F-A835-4E72-9FD6-1C209E4628D0}"/>
              </a:ext>
            </a:extLst>
          </p:cNvPr>
          <p:cNvSpPr txBox="1"/>
          <p:nvPr userDrawn="1"/>
        </p:nvSpPr>
        <p:spPr>
          <a:xfrm>
            <a:off x="771525" y="1443038"/>
            <a:ext cx="9969500" cy="5170487"/>
          </a:xfrm>
          <a:prstGeom prst="rect">
            <a:avLst/>
          </a:prstGeom>
          <a:noFill/>
        </p:spPr>
        <p:txBody>
          <a:bodyPr lIns="0" tIns="0" rIns="0" bIns="0">
            <a:spAutoFit/>
          </a:bodyPr>
          <a:lstStyle/>
          <a:p>
            <a:pPr eaLnBrk="1" fontAlgn="auto" hangingPunct="1">
              <a:spcBef>
                <a:spcPts val="0"/>
              </a:spcBef>
              <a:spcAft>
                <a:spcPts val="0"/>
              </a:spcAft>
              <a:defRPr/>
            </a:pPr>
            <a:r>
              <a:rPr lang="en-US" sz="1600" dirty="0">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3)  Any portion reproduced must be reproduced in its entirety and remain unedited, unaltered and unchanged in any way.</a:t>
            </a:r>
          </a:p>
          <a:p>
            <a:pPr marL="457200" indent="-277813" eaLnBrk="1" fontAlgn="auto" hangingPunct="1">
              <a:spcBef>
                <a:spcPts val="0"/>
              </a:spcBef>
              <a:spcAft>
                <a:spcPts val="0"/>
              </a:spcAft>
              <a:defRPr/>
            </a:pPr>
            <a:r>
              <a:rPr lang="en-US" sz="1600" dirty="0">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eaLnBrk="1" fontAlgn="auto" hangingPunct="1">
              <a:spcBef>
                <a:spcPts val="0"/>
              </a:spcBef>
              <a:spcAft>
                <a:spcPts val="0"/>
              </a:spcAft>
              <a:defRPr/>
            </a:pPr>
            <a:r>
              <a:rPr lang="en-US" sz="1600" dirty="0">
                <a:latin typeface="Open Sans" charset="0"/>
                <a:ea typeface="Open Sans" charset="0"/>
                <a:cs typeface="Open Sans" charset="0"/>
              </a:rPr>
              <a:t>Private entities or persons located in Texas that are </a:t>
            </a:r>
            <a:r>
              <a:rPr lang="en-US" sz="1600" b="1" dirty="0">
                <a:latin typeface="Open Sans" charset="0"/>
                <a:ea typeface="Open Sans" charset="0"/>
                <a:cs typeface="Open Sans" charset="0"/>
              </a:rPr>
              <a:t>not</a:t>
            </a:r>
            <a:r>
              <a:rPr lang="en-US" sz="1600" dirty="0">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latin typeface="Open Sans" charset="0"/>
                <a:ea typeface="Open Sans" charset="0"/>
                <a:cs typeface="Open Sans" charset="0"/>
              </a:rPr>
              <a:t>outside the state of Texas</a:t>
            </a:r>
            <a:r>
              <a:rPr lang="en-US" sz="1600" dirty="0">
                <a:latin typeface="Open Sans" charset="0"/>
                <a:ea typeface="Open Sans" charset="0"/>
                <a:cs typeface="Open Sans" charset="0"/>
              </a:rPr>
              <a:t> </a:t>
            </a:r>
            <a:r>
              <a:rPr lang="en-US" sz="1600" i="1" dirty="0">
                <a:latin typeface="Open Sans" charset="0"/>
                <a:ea typeface="Open Sans" charset="0"/>
                <a:cs typeface="Open Sans" charset="0"/>
              </a:rPr>
              <a:t>MUST</a:t>
            </a:r>
            <a:r>
              <a:rPr lang="en-US" sz="1600" dirty="0">
                <a:latin typeface="Open Sans" charset="0"/>
                <a:ea typeface="Open Sans" charset="0"/>
                <a:cs typeface="Open Sans" charset="0"/>
              </a:rPr>
              <a:t> obtain written approval from TEA and will be required to enter into a license agreement that may involve the payment of a licensing fee or a royalty.</a:t>
            </a:r>
          </a:p>
          <a:p>
            <a:pPr eaLnBrk="1" fontAlgn="auto" hangingPunct="1">
              <a:spcBef>
                <a:spcPts val="0"/>
              </a:spcBef>
              <a:spcAft>
                <a:spcPts val="0"/>
              </a:spcAft>
              <a:defRPr/>
            </a:pPr>
            <a:r>
              <a:rPr lang="en-US" sz="1600" dirty="0">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latin typeface="Open Sans" charset="0"/>
                <a:ea typeface="Open Sans" charset="0"/>
                <a:cs typeface="Open Sans" charset="0"/>
                <a:hlinkClick r:id="rId2"/>
              </a:rPr>
              <a:t>copyrights@tea.state.tx.us</a:t>
            </a:r>
            <a:r>
              <a:rPr lang="en-US" sz="1600" dirty="0">
                <a:latin typeface="Open Sans" charset="0"/>
                <a:ea typeface="Open Sans" charset="0"/>
                <a:cs typeface="Open Sans" charset="0"/>
              </a:rPr>
              <a:t>.</a:t>
            </a:r>
          </a:p>
          <a:p>
            <a:pPr eaLnBrk="1" fontAlgn="auto" hangingPunct="1">
              <a:spcBef>
                <a:spcPts val="0"/>
              </a:spcBef>
              <a:spcAft>
                <a:spcPts val="0"/>
              </a:spcAft>
              <a:defRPr/>
            </a:pPr>
            <a:endParaRPr lang="en-US" sz="1600" dirty="0">
              <a:latin typeface="Open Sans" charset="0"/>
              <a:ea typeface="Open Sans" charset="0"/>
              <a:cs typeface="Open Sans" charset="0"/>
            </a:endParaRPr>
          </a:p>
        </p:txBody>
      </p:sp>
      <p:sp>
        <p:nvSpPr>
          <p:cNvPr id="3" name="TextBox 8">
            <a:extLst>
              <a:ext uri="{FF2B5EF4-FFF2-40B4-BE49-F238E27FC236}">
                <a16:creationId xmlns:a16="http://schemas.microsoft.com/office/drawing/2014/main" id="{4A1FE611-0DEF-444D-9C6E-9C908C17C107}"/>
              </a:ext>
            </a:extLst>
          </p:cNvPr>
          <p:cNvSpPr txBox="1">
            <a:spLocks noChangeArrowheads="1"/>
          </p:cNvSpPr>
          <p:nvPr userDrawn="1"/>
        </p:nvSpPr>
        <p:spPr bwMode="auto">
          <a:xfrm>
            <a:off x="623888" y="706438"/>
            <a:ext cx="10058400"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3600" b="1">
                <a:solidFill>
                  <a:schemeClr val="accent2"/>
                </a:solidFill>
                <a:latin typeface="Open Sans SemiBold"/>
                <a:ea typeface="Open Sans SemiBold"/>
                <a:cs typeface="Open Sans SemiBold"/>
              </a:rPr>
              <a:t>Copyright © Texas Education Agency, 2017.</a:t>
            </a:r>
          </a:p>
        </p:txBody>
      </p:sp>
      <p:pic>
        <p:nvPicPr>
          <p:cNvPr id="4" name="Picture 10">
            <a:extLst>
              <a:ext uri="{FF2B5EF4-FFF2-40B4-BE49-F238E27FC236}">
                <a16:creationId xmlns:a16="http://schemas.microsoft.com/office/drawing/2014/main" id="{687BDE06-21B3-4C1C-B85C-96258EBE04A3}"/>
              </a:ext>
            </a:extLst>
          </p:cNvPr>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225" y="6142038"/>
            <a:ext cx="603250" cy="3159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2855203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extLst>
      <p:ext uri="{BB962C8B-B14F-4D97-AF65-F5344CB8AC3E}">
        <p14:creationId xmlns:p14="http://schemas.microsoft.com/office/powerpoint/2010/main" val="19110366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baseline="0"/>
            </a:lvl1pPr>
          </a:lstStyle>
          <a:p>
            <a:r>
              <a:rPr lang="en-US" dirty="0"/>
              <a:t>Click to edit Master title style</a:t>
            </a:r>
          </a:p>
        </p:txBody>
      </p:sp>
      <p:sp>
        <p:nvSpPr>
          <p:cNvPr id="12" name="Content Placeholder 2"/>
          <p:cNvSpPr>
            <a:spLocks noGrp="1"/>
          </p:cNvSpPr>
          <p:nvPr>
            <p:ph sz="half" idx="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737302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4938915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8224801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lstStyle>
            <a:lvl1pPr>
              <a:defRPr sz="3600"/>
            </a:lvl1pPr>
          </a:lstStyle>
          <a:p>
            <a:r>
              <a:rPr lang="en-US" dirty="0"/>
              <a:t>Click to edit Master title style</a:t>
            </a:r>
          </a:p>
        </p:txBody>
      </p:sp>
      <p:sp>
        <p:nvSpPr>
          <p:cNvPr id="12" name="Content Placeholder 2"/>
          <p:cNvSpPr>
            <a:spLocks noGrp="1"/>
          </p:cNvSpPr>
          <p:nvPr>
            <p:ph sz="half" idx="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Content Placeholder 2"/>
          <p:cNvSpPr>
            <a:spLocks noGrp="1"/>
          </p:cNvSpPr>
          <p:nvPr>
            <p:ph sz="half" idx="10"/>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p:txBody>
      </p:sp>
    </p:spTree>
    <p:extLst>
      <p:ext uri="{BB962C8B-B14F-4D97-AF65-F5344CB8AC3E}">
        <p14:creationId xmlns:p14="http://schemas.microsoft.com/office/powerpoint/2010/main" val="2266876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a:t>Edit Master text styles</a:t>
            </a:r>
          </a:p>
          <a:p>
            <a:pPr lvl="1"/>
            <a:r>
              <a:rPr lang="en-US"/>
              <a:t>Second level</a:t>
            </a:r>
          </a:p>
        </p:txBody>
      </p:sp>
      <p:sp>
        <p:nvSpPr>
          <p:cNvPr id="7" name="Content Placeholder 2"/>
          <p:cNvSpPr>
            <a:spLocks noGrp="1"/>
          </p:cNvSpPr>
          <p:nvPr>
            <p:ph sz="half" idx="10"/>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1184847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2443F888-9A8C-4A97-9C9E-3F1ED5E6F94A}"/>
              </a:ext>
            </a:extLst>
          </p:cNvPr>
          <p:cNvSpPr/>
          <p:nvPr userDrawn="1"/>
        </p:nvSpPr>
        <p:spPr>
          <a:xfrm>
            <a:off x="742950" y="1479550"/>
            <a:ext cx="3429000" cy="3341688"/>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extLst>
      <p:ext uri="{BB962C8B-B14F-4D97-AF65-F5344CB8AC3E}">
        <p14:creationId xmlns:p14="http://schemas.microsoft.com/office/powerpoint/2010/main" val="37353085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6" name="Rounded Rectangle 3">
            <a:extLst>
              <a:ext uri="{FF2B5EF4-FFF2-40B4-BE49-F238E27FC236}">
                <a16:creationId xmlns:a16="http://schemas.microsoft.com/office/drawing/2014/main" id="{39AAF78A-CD39-42E2-8E87-117CD8791A1D}"/>
              </a:ext>
            </a:extLst>
          </p:cNvPr>
          <p:cNvSpPr/>
          <p:nvPr userDrawn="1"/>
        </p:nvSpPr>
        <p:spPr>
          <a:xfrm>
            <a:off x="742950" y="1479550"/>
            <a:ext cx="3429000" cy="38385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8" name="Rounded Rectangle 5">
            <a:extLst>
              <a:ext uri="{FF2B5EF4-FFF2-40B4-BE49-F238E27FC236}">
                <a16:creationId xmlns:a16="http://schemas.microsoft.com/office/drawing/2014/main" id="{C96EE032-C6E0-4683-8CC4-77E6E3C18E0C}"/>
              </a:ext>
            </a:extLst>
          </p:cNvPr>
          <p:cNvSpPr/>
          <p:nvPr userDrawn="1"/>
        </p:nvSpPr>
        <p:spPr>
          <a:xfrm>
            <a:off x="4573588" y="1479550"/>
            <a:ext cx="3429000" cy="38385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atin typeface="Open Sans" charset="0"/>
              <a:ea typeface="Open Sans" charset="0"/>
              <a:cs typeface="Open Sans" charset="0"/>
            </a:endParaRPr>
          </a:p>
        </p:txBody>
      </p:sp>
      <p:sp>
        <p:nvSpPr>
          <p:cNvPr id="10" name="Rounded Rectangle 7">
            <a:extLst>
              <a:ext uri="{FF2B5EF4-FFF2-40B4-BE49-F238E27FC236}">
                <a16:creationId xmlns:a16="http://schemas.microsoft.com/office/drawing/2014/main" id="{0AE81C4C-BEE1-4D12-B57C-7348215CC21D}"/>
              </a:ext>
            </a:extLst>
          </p:cNvPr>
          <p:cNvSpPr/>
          <p:nvPr userDrawn="1"/>
        </p:nvSpPr>
        <p:spPr>
          <a:xfrm>
            <a:off x="8383588" y="1479550"/>
            <a:ext cx="3429000" cy="38385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2" name="Title 1"/>
          <p:cNvSpPr>
            <a:spLocks noGrp="1"/>
          </p:cNvSpPr>
          <p:nvPr>
            <p:ph type="title"/>
          </p:nvPr>
        </p:nvSpPr>
        <p:spPr>
          <a:xfrm>
            <a:off x="740664" y="407209"/>
            <a:ext cx="10059452" cy="876300"/>
          </a:xfrm>
        </p:spPr>
        <p:txBody>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extLst>
      <p:ext uri="{BB962C8B-B14F-4D97-AF65-F5344CB8AC3E}">
        <p14:creationId xmlns:p14="http://schemas.microsoft.com/office/powerpoint/2010/main" val="168566970"/>
      </p:ext>
    </p:extLst>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image" Target="../media/image3.png"/><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theme" Target="../theme/theme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image" Target="../media/image5.png"/><Relationship Id="rId5" Type="http://schemas.openxmlformats.org/officeDocument/2006/relationships/slideLayout" Target="../slideLayouts/slideLayout16.xml"/><Relationship Id="rId10" Type="http://schemas.openxmlformats.org/officeDocument/2006/relationships/theme" Target="../theme/theme3.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BACD49C-D178-45DD-97AC-983259E61A6F}"/>
              </a:ext>
            </a:extLst>
          </p:cNvPr>
          <p:cNvSpPr>
            <a:spLocks noGrp="1" noChangeArrowheads="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8B8102F8-B485-409B-B5A7-973EA7AB9B82}"/>
              </a:ext>
            </a:extLst>
          </p:cNvPr>
          <p:cNvSpPr>
            <a:spLocks noGrp="1" noChangeArrowheads="1"/>
          </p:cNvSpPr>
          <p:nvPr>
            <p:ph type="body" idx="1"/>
          </p:nvPr>
        </p:nvSpPr>
        <p:spPr bwMode="auto">
          <a:xfrm>
            <a:off x="838200" y="1825625"/>
            <a:ext cx="10515600" cy="3817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lt1" tx1="dk1" bg2="lt2" tx2="dk2" accent1="accent1" accent2="accent2" accent3="accent3" accent4="accent4" accent5="accent5" accent6="accent6" hlink="hlink" folHlink="folHlink"/>
  <p:sldLayoutIdLst>
    <p:sldLayoutId id="2147483810" r:id="rId1"/>
  </p:sldLayoutIdLst>
  <p:txStyles>
    <p:titleStyle>
      <a:lvl1pPr algn="l" rtl="0" fontAlgn="base">
        <a:lnSpc>
          <a:spcPct val="90000"/>
        </a:lnSpc>
        <a:spcBef>
          <a:spcPct val="0"/>
        </a:spcBef>
        <a:spcAft>
          <a:spcPct val="0"/>
        </a:spcAft>
        <a:defRPr sz="4400" kern="1200">
          <a:solidFill>
            <a:schemeClr val="tx1"/>
          </a:solidFill>
          <a:latin typeface="Open Sans"/>
          <a:ea typeface="+mj-ea"/>
          <a:cs typeface="+mj-cs"/>
        </a:defRPr>
      </a:lvl1pPr>
      <a:lvl2pPr algn="l" rtl="0" fontAlgn="base">
        <a:lnSpc>
          <a:spcPct val="90000"/>
        </a:lnSpc>
        <a:spcBef>
          <a:spcPct val="0"/>
        </a:spcBef>
        <a:spcAft>
          <a:spcPct val="0"/>
        </a:spcAft>
        <a:defRPr sz="4400">
          <a:solidFill>
            <a:schemeClr val="tx1"/>
          </a:solidFill>
          <a:latin typeface="Open Sans" panose="020B0606030504020204"/>
        </a:defRPr>
      </a:lvl2pPr>
      <a:lvl3pPr algn="l" rtl="0" fontAlgn="base">
        <a:lnSpc>
          <a:spcPct val="90000"/>
        </a:lnSpc>
        <a:spcBef>
          <a:spcPct val="0"/>
        </a:spcBef>
        <a:spcAft>
          <a:spcPct val="0"/>
        </a:spcAft>
        <a:defRPr sz="4400">
          <a:solidFill>
            <a:schemeClr val="tx1"/>
          </a:solidFill>
          <a:latin typeface="Open Sans" panose="020B0606030504020204"/>
        </a:defRPr>
      </a:lvl3pPr>
      <a:lvl4pPr algn="l" rtl="0" fontAlgn="base">
        <a:lnSpc>
          <a:spcPct val="90000"/>
        </a:lnSpc>
        <a:spcBef>
          <a:spcPct val="0"/>
        </a:spcBef>
        <a:spcAft>
          <a:spcPct val="0"/>
        </a:spcAft>
        <a:defRPr sz="4400">
          <a:solidFill>
            <a:schemeClr val="tx1"/>
          </a:solidFill>
          <a:latin typeface="Open Sans" panose="020B0606030504020204"/>
        </a:defRPr>
      </a:lvl4pPr>
      <a:lvl5pPr algn="l" rtl="0" fontAlgn="base">
        <a:lnSpc>
          <a:spcPct val="90000"/>
        </a:lnSpc>
        <a:spcBef>
          <a:spcPct val="0"/>
        </a:spcBef>
        <a:spcAft>
          <a:spcPct val="0"/>
        </a:spcAft>
        <a:defRPr sz="4400">
          <a:solidFill>
            <a:schemeClr val="tx1"/>
          </a:solidFill>
          <a:latin typeface="Open Sans" panose="020B0606030504020204"/>
        </a:defRPr>
      </a:lvl5pPr>
      <a:lvl6pPr marL="457200" algn="l" rtl="0" fontAlgn="base">
        <a:lnSpc>
          <a:spcPct val="90000"/>
        </a:lnSpc>
        <a:spcBef>
          <a:spcPct val="0"/>
        </a:spcBef>
        <a:spcAft>
          <a:spcPct val="0"/>
        </a:spcAft>
        <a:defRPr sz="4400">
          <a:solidFill>
            <a:schemeClr val="tx1"/>
          </a:solidFill>
          <a:latin typeface="Open Sans" panose="020B0606030504020204"/>
        </a:defRPr>
      </a:lvl6pPr>
      <a:lvl7pPr marL="914400" algn="l" rtl="0" fontAlgn="base">
        <a:lnSpc>
          <a:spcPct val="90000"/>
        </a:lnSpc>
        <a:spcBef>
          <a:spcPct val="0"/>
        </a:spcBef>
        <a:spcAft>
          <a:spcPct val="0"/>
        </a:spcAft>
        <a:defRPr sz="4400">
          <a:solidFill>
            <a:schemeClr val="tx1"/>
          </a:solidFill>
          <a:latin typeface="Open Sans" panose="020B0606030504020204"/>
        </a:defRPr>
      </a:lvl7pPr>
      <a:lvl8pPr marL="1371600" algn="l" rtl="0" fontAlgn="base">
        <a:lnSpc>
          <a:spcPct val="90000"/>
        </a:lnSpc>
        <a:spcBef>
          <a:spcPct val="0"/>
        </a:spcBef>
        <a:spcAft>
          <a:spcPct val="0"/>
        </a:spcAft>
        <a:defRPr sz="4400">
          <a:solidFill>
            <a:schemeClr val="tx1"/>
          </a:solidFill>
          <a:latin typeface="Open Sans" panose="020B0606030504020204"/>
        </a:defRPr>
      </a:lvl8pPr>
      <a:lvl9pPr marL="1828800" algn="l" rtl="0" fontAlgn="base">
        <a:lnSpc>
          <a:spcPct val="90000"/>
        </a:lnSpc>
        <a:spcBef>
          <a:spcPct val="0"/>
        </a:spcBef>
        <a:spcAft>
          <a:spcPct val="0"/>
        </a:spcAft>
        <a:defRPr sz="4400">
          <a:solidFill>
            <a:schemeClr val="tx1"/>
          </a:solidFill>
          <a:latin typeface="Open Sans" panose="020B0606030504020204"/>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A9AC4B5-2577-44C2-8667-03AE3DE26E16}"/>
              </a:ext>
            </a:extLst>
          </p:cNvPr>
          <p:cNvSpPr>
            <a:spLocks noGrp="1"/>
          </p:cNvSpPr>
          <p:nvPr>
            <p:ph type="title"/>
          </p:nvPr>
        </p:nvSpPr>
        <p:spPr>
          <a:xfrm>
            <a:off x="741363" y="407988"/>
            <a:ext cx="10080625"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a:extLst>
              <a:ext uri="{FF2B5EF4-FFF2-40B4-BE49-F238E27FC236}">
                <a16:creationId xmlns:a16="http://schemas.microsoft.com/office/drawing/2014/main" id="{40BB69B8-29F1-46EE-ACB8-7501175DB421}"/>
              </a:ext>
            </a:extLst>
          </p:cNvPr>
          <p:cNvSpPr/>
          <p:nvPr userDrawn="1"/>
        </p:nvSpPr>
        <p:spPr>
          <a:xfrm>
            <a:off x="0" y="0"/>
            <a:ext cx="37465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fontAlgn="auto" hangingPunct="1">
              <a:spcBef>
                <a:spcPts val="0"/>
              </a:spcBef>
              <a:spcAft>
                <a:spcPts val="0"/>
              </a:spcAft>
              <a:defRPr/>
            </a:pPr>
            <a:endParaRPr lang="en-US"/>
          </a:p>
        </p:txBody>
      </p:sp>
      <p:pic>
        <p:nvPicPr>
          <p:cNvPr id="2052" name="Picture 6">
            <a:extLst>
              <a:ext uri="{FF2B5EF4-FFF2-40B4-BE49-F238E27FC236}">
                <a16:creationId xmlns:a16="http://schemas.microsoft.com/office/drawing/2014/main" id="{D448BD17-9E25-43B6-8661-2A3AA2D9D2BD}"/>
              </a:ext>
            </a:extLst>
          </p:cNvPr>
          <p:cNvPicPr>
            <a:picLocks noChangeAspect="1" noChangeArrowheads="1"/>
          </p:cNvPicPr>
          <p:nvPr userDrawn="1"/>
        </p:nvPicPr>
        <p:blipFill>
          <a:blip r:embed="rId12">
            <a:extLst>
              <a:ext uri="{28A0092B-C50C-407E-A947-70E740481C1C}">
                <a14:useLocalDpi xmlns:a14="http://schemas.microsoft.com/office/drawing/2010/main" val="0"/>
              </a:ext>
            </a:extLst>
          </a:blip>
          <a:srcRect/>
          <a:stretch>
            <a:fillRect/>
          </a:stretch>
        </p:blipFill>
        <p:spPr bwMode="auto">
          <a:xfrm>
            <a:off x="11063288" y="209550"/>
            <a:ext cx="755650" cy="962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4">
            <a:extLst>
              <a:ext uri="{FF2B5EF4-FFF2-40B4-BE49-F238E27FC236}">
                <a16:creationId xmlns:a16="http://schemas.microsoft.com/office/drawing/2014/main" id="{8334F813-52B7-48B6-8C5D-A1DBCD2D6B5B}"/>
              </a:ext>
            </a:extLst>
          </p:cNvPr>
          <p:cNvSpPr txBox="1">
            <a:spLocks/>
          </p:cNvSpPr>
          <p:nvPr userDrawn="1"/>
        </p:nvSpPr>
        <p:spPr>
          <a:xfrm>
            <a:off x="5614988" y="6511925"/>
            <a:ext cx="5903912" cy="292100"/>
          </a:xfrm>
          <a:prstGeom prst="rect">
            <a:avLst/>
          </a:prstGeom>
        </p:spPr>
        <p:txBody>
          <a:bodyPr lIns="0" tIns="0" rIns="0" bIns="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r>
              <a:rPr lang="en-US" dirty="0">
                <a:solidFill>
                  <a:schemeClr val="tx1"/>
                </a:solidFill>
                <a:latin typeface="Open Sans" charset="0"/>
                <a:ea typeface="Open Sans" charset="0"/>
                <a:cs typeface="Open Sans" charset="0"/>
              </a:rPr>
              <a:t>Copyright © Texas Education Agency, 2017. All rights reserved.</a:t>
            </a:r>
          </a:p>
        </p:txBody>
      </p:sp>
      <p:sp>
        <p:nvSpPr>
          <p:cNvPr id="12" name="Slide Number Placeholder 5">
            <a:extLst>
              <a:ext uri="{FF2B5EF4-FFF2-40B4-BE49-F238E27FC236}">
                <a16:creationId xmlns:a16="http://schemas.microsoft.com/office/drawing/2014/main" id="{E6010ED6-C5C7-4B1B-9219-96C8859A48CF}"/>
              </a:ext>
            </a:extLst>
          </p:cNvPr>
          <p:cNvSpPr txBox="1">
            <a:spLocks/>
          </p:cNvSpPr>
          <p:nvPr userDrawn="1"/>
        </p:nvSpPr>
        <p:spPr bwMode="white">
          <a:xfrm>
            <a:off x="11439525" y="6516688"/>
            <a:ext cx="385763" cy="293687"/>
          </a:xfrm>
          <a:prstGeom prst="rect">
            <a:avLst/>
          </a:prstGeom>
        </p:spPr>
        <p:txBody>
          <a:bodyPr lIns="0" tIns="0" rIns="0" bIns="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fontAlgn="auto">
              <a:spcBef>
                <a:spcPts val="0"/>
              </a:spcBef>
              <a:spcAft>
                <a:spcPts val="0"/>
              </a:spcAft>
              <a:defRPr/>
            </a:pPr>
            <a:fld id="{A9652CC1-B775-408A-93C0-8CA32D0CC427}" type="slidenum">
              <a:rPr lang="en-US" sz="1050" b="1" smtClean="0">
                <a:solidFill>
                  <a:srgbClr val="C00000"/>
                </a:solidFill>
                <a:latin typeface="Open Sans SemiBold" charset="0"/>
                <a:ea typeface="Open Sans SemiBold" charset="0"/>
                <a:cs typeface="Open Sans SemiBold" charset="0"/>
              </a:rPr>
              <a:pPr algn="r" fontAlgn="auto">
                <a:spcBef>
                  <a:spcPts val="0"/>
                </a:spcBef>
                <a:spcAft>
                  <a:spcPts val="0"/>
                </a:spcAft>
                <a:defRPr/>
              </a:pPr>
              <a:t>‹#›</a:t>
            </a:fld>
            <a:endParaRPr lang="en-US" sz="1050" b="1" dirty="0">
              <a:solidFill>
                <a:srgbClr val="C00000"/>
              </a:solidFill>
              <a:latin typeface="Open Sans SemiBold" charset="0"/>
              <a:ea typeface="Open Sans SemiBold" charset="0"/>
              <a:cs typeface="Open Sans SemiBold" charset="0"/>
            </a:endParaRPr>
          </a:p>
        </p:txBody>
      </p:sp>
    </p:spTree>
  </p:cSld>
  <p:clrMap bg1="lt1" tx1="dk1" bg2="lt2" tx2="dk2" accent1="accent1" accent2="accent2" accent3="accent3" accent4="accent4" accent5="accent5" accent6="accent6" hlink="hlink" folHlink="folHlink"/>
  <p:sldLayoutIdLst>
    <p:sldLayoutId id="2147483811" r:id="rId1"/>
    <p:sldLayoutId id="2147483812" r:id="rId2"/>
    <p:sldLayoutId id="2147483806" r:id="rId3"/>
    <p:sldLayoutId id="2147483807" r:id="rId4"/>
    <p:sldLayoutId id="2147483808" r:id="rId5"/>
    <p:sldLayoutId id="2147483809" r:id="rId6"/>
    <p:sldLayoutId id="2147483813" r:id="rId7"/>
    <p:sldLayoutId id="2147483814" r:id="rId8"/>
    <p:sldLayoutId id="2147483815" r:id="rId9"/>
    <p:sldLayoutId id="2147483818" r:id="rId10"/>
  </p:sldLayoutIdLst>
  <p:txStyles>
    <p:titleStyle>
      <a:lvl1pPr algn="l" rtl="0" fontAlgn="base">
        <a:lnSpc>
          <a:spcPct val="90000"/>
        </a:lnSpc>
        <a:spcBef>
          <a:spcPct val="0"/>
        </a:spcBef>
        <a:spcAft>
          <a:spcPct val="0"/>
        </a:spcAft>
        <a:defRPr sz="3600" b="1" kern="1200" spc="-60">
          <a:solidFill>
            <a:schemeClr val="accent2"/>
          </a:solidFill>
          <a:latin typeface="Open Sans SemiBold" charset="0"/>
          <a:ea typeface="Open Sans SemiBold" charset="0"/>
          <a:cs typeface="Open Sans SemiBold" charset="0"/>
        </a:defRPr>
      </a:lvl1pPr>
      <a:lvl2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2pPr>
      <a:lvl3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3pPr>
      <a:lvl4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4pPr>
      <a:lvl5pPr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5pPr>
      <a:lvl6pPr marL="4572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6pPr>
      <a:lvl7pPr marL="9144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7pPr>
      <a:lvl8pPr marL="13716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8pPr>
      <a:lvl9pPr marL="1828800" algn="l" rtl="0" fontAlgn="base">
        <a:lnSpc>
          <a:spcPct val="90000"/>
        </a:lnSpc>
        <a:spcBef>
          <a:spcPct val="0"/>
        </a:spcBef>
        <a:spcAft>
          <a:spcPct val="0"/>
        </a:spcAft>
        <a:defRPr sz="3600" b="1">
          <a:solidFill>
            <a:schemeClr val="accent2"/>
          </a:solidFill>
          <a:latin typeface="Open Sans SemiBold"/>
          <a:ea typeface="Open Sans SemiBold"/>
          <a:cs typeface="Open Sans SemiBold"/>
        </a:defRPr>
      </a:lvl9pPr>
    </p:titleStyle>
    <p:bodyStyle>
      <a:lvl1pPr marL="228600" indent="-228600" algn="l" rtl="0" fontAlgn="base">
        <a:lnSpc>
          <a:spcPct val="90000"/>
        </a:lnSpc>
        <a:spcBef>
          <a:spcPts val="1000"/>
        </a:spcBef>
        <a:spcAft>
          <a:spcPct val="0"/>
        </a:spcAft>
        <a:buFont typeface="Arial" panose="020B0604020202020204" pitchFamily="34" charset="0"/>
        <a:buChar char="•"/>
        <a:defRPr sz="2800" kern="1200">
          <a:solidFill>
            <a:schemeClr val="tx1"/>
          </a:solidFill>
          <a:latin typeface="Open Sans"/>
          <a:ea typeface="+mn-ea"/>
          <a:cs typeface="+mn-cs"/>
        </a:defRPr>
      </a:lvl1pPr>
      <a:lvl2pPr marL="685800" indent="-228600" algn="l" rtl="0" fontAlgn="base">
        <a:lnSpc>
          <a:spcPct val="90000"/>
        </a:lnSpc>
        <a:spcBef>
          <a:spcPts val="500"/>
        </a:spcBef>
        <a:spcAft>
          <a:spcPct val="0"/>
        </a:spcAft>
        <a:buFont typeface="Arial" panose="020B0604020202020204" pitchFamily="34" charset="0"/>
        <a:buChar char="•"/>
        <a:defRPr sz="2400" kern="1200">
          <a:solidFill>
            <a:schemeClr val="tx1"/>
          </a:solidFill>
          <a:latin typeface="Open Sans"/>
          <a:ea typeface="+mn-ea"/>
          <a:cs typeface="+mn-cs"/>
        </a:defRPr>
      </a:lvl2pPr>
      <a:lvl3pPr marL="1143000" indent="-228600" algn="l" rtl="0" fontAlgn="base">
        <a:lnSpc>
          <a:spcPct val="90000"/>
        </a:lnSpc>
        <a:spcBef>
          <a:spcPts val="500"/>
        </a:spcBef>
        <a:spcAft>
          <a:spcPct val="0"/>
        </a:spcAft>
        <a:buFont typeface="Arial" panose="020B0604020202020204" pitchFamily="34" charset="0"/>
        <a:buChar char="•"/>
        <a:defRPr sz="2000" kern="1200">
          <a:solidFill>
            <a:schemeClr val="tx1"/>
          </a:solidFill>
          <a:latin typeface="Open Sans"/>
          <a:ea typeface="+mn-ea"/>
          <a:cs typeface="+mn-cs"/>
        </a:defRPr>
      </a:lvl3pPr>
      <a:lvl4pPr marL="16002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4pPr>
      <a:lvl5pPr marL="2057400" indent="-228600" algn="l" rtl="0" fontAlgn="base">
        <a:lnSpc>
          <a:spcPct val="90000"/>
        </a:lnSpc>
        <a:spcBef>
          <a:spcPts val="500"/>
        </a:spcBef>
        <a:spcAft>
          <a:spcPct val="0"/>
        </a:spcAft>
        <a:buFont typeface="Arial" panose="020B0604020202020204" pitchFamily="34" charset="0"/>
        <a:buChar char="•"/>
        <a:defRPr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2952810647"/>
      </p:ext>
    </p:extLst>
  </p:cSld>
  <p:clrMap bg1="lt1" tx1="dk1" bg2="lt2" tx2="dk2" accent1="accent1" accent2="accent2" accent3="accent3" accent4="accent4" accent5="accent5" accent6="accent6" hlink="hlink" folHlink="folHlink"/>
  <p:sldLayoutIdLst>
    <p:sldLayoutId id="2147483820" r:id="rId1"/>
    <p:sldLayoutId id="2147483821" r:id="rId2"/>
    <p:sldLayoutId id="2147483822" r:id="rId3"/>
    <p:sldLayoutId id="2147483823" r:id="rId4"/>
    <p:sldLayoutId id="2147483824" r:id="rId5"/>
    <p:sldLayoutId id="2147483825" r:id="rId6"/>
    <p:sldLayoutId id="2147483826" r:id="rId7"/>
    <p:sldLayoutId id="2147483827" r:id="rId8"/>
    <p:sldLayoutId id="2147483828"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p15:clr>
            <a:srgbClr val="F26B43"/>
          </p15:clr>
        </p15:guide>
        <p15:guide id="3" orient="horz" pos="2160">
          <p15:clr>
            <a:srgbClr val="F26B43"/>
          </p15:clr>
        </p15:guide>
        <p15:guide id="4" orient="horz" pos="264">
          <p15:clr>
            <a:srgbClr val="F26B43"/>
          </p15:clr>
        </p15:guide>
        <p15:guide id="6" orient="horz" pos="3877">
          <p15:clr>
            <a:srgbClr val="F26B43"/>
          </p15:clr>
        </p15:guide>
        <p15:guide id="8" pos="2638">
          <p15:clr>
            <a:srgbClr val="F26B43"/>
          </p15:clr>
        </p15:guide>
        <p15:guide id="17" orient="horz" pos="738">
          <p15:clr>
            <a:srgbClr val="F26B43"/>
          </p15:clr>
        </p15:guide>
        <p15:guide id="18" pos="3838">
          <p15:clr>
            <a:srgbClr val="F26B43"/>
          </p15:clr>
        </p15:guide>
        <p15:guide id="19" pos="472">
          <p15:clr>
            <a:srgbClr val="F26B43"/>
          </p15:clr>
        </p15:guide>
        <p15:guide id="20" pos="7446">
          <p15:clr>
            <a:srgbClr val="F26B43"/>
          </p15:clr>
        </p15:guide>
        <p15:guide id="21" pos="4076">
          <p15:clr>
            <a:srgbClr val="F26B43"/>
          </p15:clr>
        </p15:guide>
        <p15:guide id="22" pos="3958">
          <p15:clr>
            <a:srgbClr val="F26B43"/>
          </p15:clr>
        </p15:guide>
        <p15:guide id="23" pos="5042">
          <p15:clr>
            <a:srgbClr val="F26B43"/>
          </p15:clr>
        </p15:guide>
        <p15:guide id="24" pos="5280">
          <p15:clr>
            <a:srgbClr val="F26B43"/>
          </p15:clr>
        </p15:guide>
        <p15:guide id="25" orient="horz" pos="422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44FA55B0-E010-424E-A6DD-0D7C2219BFF6}"/>
              </a:ext>
            </a:extLst>
          </p:cNvPr>
          <p:cNvSpPr>
            <a:spLocks noGrp="1"/>
          </p:cNvSpPr>
          <p:nvPr>
            <p:ph type="body" sz="quarter" idx="10"/>
          </p:nvPr>
        </p:nvSpPr>
        <p:spPr>
          <a:xfrm>
            <a:off x="4735513" y="1219200"/>
            <a:ext cx="7080250" cy="5072063"/>
          </a:xfrm>
        </p:spPr>
        <p:txBody>
          <a:bodyPr rtlCol="0">
            <a:normAutofit/>
          </a:bodyPr>
          <a:lstStyle/>
          <a:p>
            <a:pPr fontAlgn="auto">
              <a:defRPr/>
            </a:pPr>
            <a:r>
              <a:rPr lang="en-US" dirty="0"/>
              <a:t>Copyright Laws &amp; Regulations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F65F71A-2B1D-4E7D-BB85-BB6D6A2CD2DA}"/>
              </a:ext>
            </a:extLst>
          </p:cNvPr>
          <p:cNvSpPr>
            <a:spLocks noGrp="1"/>
          </p:cNvSpPr>
          <p:nvPr>
            <p:ph type="title"/>
          </p:nvPr>
        </p:nvSpPr>
        <p:spPr/>
        <p:txBody>
          <a:bodyPr/>
          <a:lstStyle/>
          <a:p>
            <a:r>
              <a:rPr lang="en-US" dirty="0"/>
              <a:t>III. Use of Copyrighted Works</a:t>
            </a:r>
          </a:p>
        </p:txBody>
      </p:sp>
      <p:sp>
        <p:nvSpPr>
          <p:cNvPr id="3" name="Content Placeholder 2">
            <a:extLst>
              <a:ext uri="{FF2B5EF4-FFF2-40B4-BE49-F238E27FC236}">
                <a16:creationId xmlns:a16="http://schemas.microsoft.com/office/drawing/2014/main" id="{F8B480FA-446F-44F7-9E8E-FBC8DCEC6139}"/>
              </a:ext>
            </a:extLst>
          </p:cNvPr>
          <p:cNvSpPr>
            <a:spLocks noGrp="1"/>
          </p:cNvSpPr>
          <p:nvPr>
            <p:ph sz="half" idx="1"/>
          </p:nvPr>
        </p:nvSpPr>
        <p:spPr/>
        <p:txBody>
          <a:bodyPr/>
          <a:lstStyle/>
          <a:p>
            <a:r>
              <a:rPr lang="en-US" dirty="0"/>
              <a:t>Fair Use Doctrine</a:t>
            </a:r>
          </a:p>
          <a:p>
            <a:pPr lvl="1"/>
            <a:r>
              <a:rPr lang="en-US" dirty="0"/>
              <a:t>A guideline that determines how much a copyrighted item can be used legally without permission</a:t>
            </a:r>
          </a:p>
          <a:p>
            <a:pPr lvl="1"/>
            <a:r>
              <a:rPr lang="en-US" dirty="0"/>
              <a:t>Section 107 of Title 17 U.S. code contains exceptions for reproduction of a particular work</a:t>
            </a:r>
          </a:p>
          <a:p>
            <a:pPr lvl="1"/>
            <a:endParaRPr lang="en-US" dirty="0"/>
          </a:p>
          <a:p>
            <a:pPr marL="0" lvl="1" indent="0">
              <a:buNone/>
            </a:pPr>
            <a:r>
              <a:rPr lang="en-US" dirty="0"/>
              <a:t>Exceptions are</a:t>
            </a:r>
          </a:p>
          <a:p>
            <a:pPr lvl="1"/>
            <a:r>
              <a:rPr lang="en-US" dirty="0"/>
              <a:t>Criticism, comment, news reporting, teaching, scholarship, and research</a:t>
            </a:r>
          </a:p>
          <a:p>
            <a:pPr lvl="1"/>
            <a:r>
              <a:rPr lang="en-US" dirty="0"/>
              <a:t>Public domain items/works</a:t>
            </a:r>
          </a:p>
          <a:p>
            <a:pPr marL="0" lvl="1" indent="0">
              <a:buNone/>
            </a:pPr>
            <a:r>
              <a:rPr lang="en-US" dirty="0"/>
              <a:t>	</a:t>
            </a:r>
          </a:p>
          <a:p>
            <a:r>
              <a:rPr lang="en-US" dirty="0"/>
              <a:t>	</a:t>
            </a:r>
          </a:p>
          <a:p>
            <a:endParaRPr lang="en-US" dirty="0"/>
          </a:p>
        </p:txBody>
      </p:sp>
      <p:sp>
        <p:nvSpPr>
          <p:cNvPr id="7" name="Rectangle 6">
            <a:extLst>
              <a:ext uri="{FF2B5EF4-FFF2-40B4-BE49-F238E27FC236}">
                <a16:creationId xmlns:a16="http://schemas.microsoft.com/office/drawing/2014/main" id="{6E9C9C7D-79A9-4C01-9948-EB7DF68E5B4D}"/>
              </a:ext>
            </a:extLst>
          </p:cNvPr>
          <p:cNvSpPr>
            <a:spLocks noChangeArrowheads="1"/>
          </p:cNvSpPr>
          <p:nvPr/>
        </p:nvSpPr>
        <p:spPr bwMode="auto">
          <a:xfrm>
            <a:off x="740664" y="6122580"/>
            <a:ext cx="1083263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spcBef>
                <a:spcPct val="50000"/>
              </a:spcBef>
            </a:pPr>
            <a:r>
              <a:rPr lang="en-US" altLang="en-US" sz="1600" dirty="0">
                <a:latin typeface="Open Sans" panose="020B0606030504020204"/>
              </a:rPr>
              <a:t>Permission: consent to use a work by reproducing it in some other work.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1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E3329-02F8-45D7-9CDF-1A5F1C8ABFE5}"/>
              </a:ext>
            </a:extLst>
          </p:cNvPr>
          <p:cNvSpPr>
            <a:spLocks noGrp="1"/>
          </p:cNvSpPr>
          <p:nvPr>
            <p:ph type="title"/>
          </p:nvPr>
        </p:nvSpPr>
        <p:spPr/>
        <p:txBody>
          <a:bodyPr/>
          <a:lstStyle/>
          <a:p>
            <a:r>
              <a:rPr lang="en-US" dirty="0"/>
              <a:t>III. Use of Copyrighted works</a:t>
            </a:r>
          </a:p>
        </p:txBody>
      </p:sp>
      <p:sp>
        <p:nvSpPr>
          <p:cNvPr id="3" name="Content Placeholder 2">
            <a:extLst>
              <a:ext uri="{FF2B5EF4-FFF2-40B4-BE49-F238E27FC236}">
                <a16:creationId xmlns:a16="http://schemas.microsoft.com/office/drawing/2014/main" id="{AEBA7C6B-3362-4974-B809-0F6D9EFA8675}"/>
              </a:ext>
            </a:extLst>
          </p:cNvPr>
          <p:cNvSpPr>
            <a:spLocks noGrp="1"/>
          </p:cNvSpPr>
          <p:nvPr>
            <p:ph sz="half" idx="1"/>
          </p:nvPr>
        </p:nvSpPr>
        <p:spPr/>
        <p:txBody>
          <a:bodyPr/>
          <a:lstStyle/>
          <a:p>
            <a:r>
              <a:rPr lang="en-US" dirty="0"/>
              <a:t>Rules of thumb</a:t>
            </a:r>
          </a:p>
          <a:p>
            <a:pPr lvl="1"/>
            <a:r>
              <a:rPr lang="en-US" dirty="0"/>
              <a:t>Limit the use of copies to single chapters</a:t>
            </a:r>
          </a:p>
          <a:p>
            <a:pPr lvl="1"/>
            <a:r>
              <a:rPr lang="en-US" dirty="0"/>
              <a:t>Single articles from a journal issue</a:t>
            </a:r>
          </a:p>
          <a:p>
            <a:pPr lvl="1"/>
            <a:r>
              <a:rPr lang="en-US" dirty="0"/>
              <a:t>Several charts, graphs, and illustrations</a:t>
            </a:r>
          </a:p>
          <a:p>
            <a:pPr lvl="1"/>
            <a:r>
              <a:rPr lang="en-US" dirty="0"/>
              <a:t>Others small parts of a work</a:t>
            </a:r>
            <a:br>
              <a:rPr lang="en-US" dirty="0"/>
            </a:br>
            <a:r>
              <a:rPr lang="en-US" dirty="0"/>
              <a:t>	</a:t>
            </a:r>
          </a:p>
          <a:p>
            <a:r>
              <a:rPr lang="en-US" dirty="0"/>
              <a:t>	</a:t>
            </a:r>
          </a:p>
          <a:p>
            <a:endParaRPr lang="en-US" dirty="0"/>
          </a:p>
        </p:txBody>
      </p:sp>
      <p:sp>
        <p:nvSpPr>
          <p:cNvPr id="7" name="Rectangle 6">
            <a:extLst>
              <a:ext uri="{FF2B5EF4-FFF2-40B4-BE49-F238E27FC236}">
                <a16:creationId xmlns:a16="http://schemas.microsoft.com/office/drawing/2014/main" id="{E8FA645D-6DE9-41A4-A6AE-F9AF3DCAD3DF}"/>
              </a:ext>
            </a:extLst>
          </p:cNvPr>
          <p:cNvSpPr>
            <a:spLocks noChangeArrowheads="1"/>
          </p:cNvSpPr>
          <p:nvPr/>
        </p:nvSpPr>
        <p:spPr bwMode="auto">
          <a:xfrm>
            <a:off x="740664" y="6015038"/>
            <a:ext cx="9554274"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r>
              <a:rPr lang="en-US" altLang="en-US" sz="1600">
                <a:latin typeface="Open Sans" panose="020B0606030504020204"/>
              </a:rPr>
              <a:t>See also http://www.utsystem.edu/ogc/intellectualproperty/copypol2.htm#test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p:stCondLst>
                                    <p:cond delay="1500"/>
                                  </p:stCondLst>
                                  <p:childTnLst>
                                    <p:set>
                                      <p:cBhvr>
                                        <p:cTn id="6" dur="1" fill="hold">
                                          <p:stCondLst>
                                            <p:cond delay="0"/>
                                          </p:stCondLst>
                                        </p:cTn>
                                        <p:tgtEl>
                                          <p:spTgt spid="7">
                                            <p:txEl>
                                              <p:pRg st="0" end="0"/>
                                            </p:txEl>
                                          </p:spTgt>
                                        </p:tgtEl>
                                        <p:attrNameLst>
                                          <p:attrName>style.visibility</p:attrName>
                                        </p:attrNameLst>
                                      </p:cBhvr>
                                      <p:to>
                                        <p:strVal val="visible"/>
                                      </p:to>
                                    </p:set>
                                    <p:animEffect transition="in" filter="wipe(left)">
                                      <p:cBhvr>
                                        <p:cTn id="7" dur="50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6E3329-02F8-45D7-9CDF-1A5F1C8ABFE5}"/>
              </a:ext>
            </a:extLst>
          </p:cNvPr>
          <p:cNvSpPr>
            <a:spLocks noGrp="1"/>
          </p:cNvSpPr>
          <p:nvPr>
            <p:ph type="title"/>
          </p:nvPr>
        </p:nvSpPr>
        <p:spPr/>
        <p:txBody>
          <a:bodyPr/>
          <a:lstStyle/>
          <a:p>
            <a:r>
              <a:rPr lang="en-US" dirty="0"/>
              <a:t>III. Use of Copyrighted works</a:t>
            </a:r>
          </a:p>
        </p:txBody>
      </p:sp>
      <p:sp>
        <p:nvSpPr>
          <p:cNvPr id="3" name="Content Placeholder 2">
            <a:extLst>
              <a:ext uri="{FF2B5EF4-FFF2-40B4-BE49-F238E27FC236}">
                <a16:creationId xmlns:a16="http://schemas.microsoft.com/office/drawing/2014/main" id="{AEBA7C6B-3362-4974-B809-0F6D9EFA8675}"/>
              </a:ext>
            </a:extLst>
          </p:cNvPr>
          <p:cNvSpPr>
            <a:spLocks noGrp="1"/>
          </p:cNvSpPr>
          <p:nvPr>
            <p:ph sz="half" idx="1"/>
          </p:nvPr>
        </p:nvSpPr>
        <p:spPr/>
        <p:txBody>
          <a:bodyPr/>
          <a:lstStyle/>
          <a:p>
            <a:r>
              <a:rPr lang="en-US" dirty="0"/>
              <a:t>Caveats</a:t>
            </a:r>
          </a:p>
          <a:p>
            <a:pPr lvl="1"/>
            <a:r>
              <a:rPr lang="en-US" dirty="0"/>
              <a:t>There is no specific number of words, lines, or notes that may be safely be taken without permission</a:t>
            </a:r>
          </a:p>
          <a:p>
            <a:pPr lvl="1"/>
            <a:r>
              <a:rPr lang="en-US" dirty="0"/>
              <a:t>Acknowledging the source of the copyrighted material does not substitute for obtaining permission</a:t>
            </a:r>
          </a:p>
          <a:p>
            <a:pPr lvl="1"/>
            <a:endParaRPr lang="en-US" dirty="0"/>
          </a:p>
          <a:p>
            <a:pPr marL="0" lvl="1" indent="0">
              <a:buNone/>
            </a:pPr>
            <a:r>
              <a:rPr lang="en-US" dirty="0"/>
              <a:t>Bottom Line</a:t>
            </a:r>
          </a:p>
          <a:p>
            <a:pPr lvl="1"/>
            <a:r>
              <a:rPr lang="en-US" dirty="0"/>
              <a:t>Document your research at all times (bibliography &amp; footnotes)</a:t>
            </a:r>
          </a:p>
          <a:p>
            <a:pPr lvl="1"/>
            <a:r>
              <a:rPr lang="en-US" dirty="0"/>
              <a:t>If you publish copyrighted work on your own website or in another publication, get written permission.</a:t>
            </a:r>
            <a:br>
              <a:rPr lang="en-US" dirty="0"/>
            </a:br>
            <a:r>
              <a:rPr lang="en-US" dirty="0"/>
              <a:t>	</a:t>
            </a:r>
          </a:p>
          <a:p>
            <a:r>
              <a:rPr lang="en-US" dirty="0"/>
              <a:t>	</a:t>
            </a:r>
          </a:p>
          <a:p>
            <a:endParaRPr lang="en-US" dirty="0"/>
          </a:p>
        </p:txBody>
      </p:sp>
    </p:spTree>
    <p:extLst>
      <p:ext uri="{BB962C8B-B14F-4D97-AF65-F5344CB8AC3E}">
        <p14:creationId xmlns:p14="http://schemas.microsoft.com/office/powerpoint/2010/main" val="15959316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F8E7-C884-448D-BF51-5F1C3B294A18}"/>
              </a:ext>
            </a:extLst>
          </p:cNvPr>
          <p:cNvSpPr>
            <a:spLocks noGrp="1"/>
          </p:cNvSpPr>
          <p:nvPr>
            <p:ph type="title"/>
          </p:nvPr>
        </p:nvSpPr>
        <p:spPr/>
        <p:txBody>
          <a:bodyPr/>
          <a:lstStyle/>
          <a:p>
            <a:r>
              <a:rPr lang="en-US" dirty="0"/>
              <a:t>I.  What is Copyright?</a:t>
            </a:r>
          </a:p>
        </p:txBody>
      </p:sp>
      <p:sp>
        <p:nvSpPr>
          <p:cNvPr id="3" name="Content Placeholder 2">
            <a:extLst>
              <a:ext uri="{FF2B5EF4-FFF2-40B4-BE49-F238E27FC236}">
                <a16:creationId xmlns:a16="http://schemas.microsoft.com/office/drawing/2014/main" id="{E442A216-CB01-43AF-9B8A-A7E018BCC3F0}"/>
              </a:ext>
            </a:extLst>
          </p:cNvPr>
          <p:cNvSpPr>
            <a:spLocks noGrp="1"/>
          </p:cNvSpPr>
          <p:nvPr>
            <p:ph sz="half" idx="1"/>
          </p:nvPr>
        </p:nvSpPr>
        <p:spPr/>
        <p:txBody>
          <a:bodyPr/>
          <a:lstStyle/>
          <a:p>
            <a:r>
              <a:rPr lang="en-US" dirty="0"/>
              <a:t>Title 17  of U. S. Code</a:t>
            </a:r>
          </a:p>
          <a:p>
            <a:pPr marL="514350" indent="-514350">
              <a:buClr>
                <a:srgbClr val="C00000"/>
              </a:buClr>
              <a:buFont typeface="+mj-lt"/>
              <a:buAutoNum type="arabicPeriod"/>
            </a:pPr>
            <a:r>
              <a:rPr lang="en-US" dirty="0"/>
              <a:t>Protection provided by law </a:t>
            </a:r>
          </a:p>
          <a:p>
            <a:pPr marL="514350" indent="-514350">
              <a:buClr>
                <a:srgbClr val="C00000"/>
              </a:buClr>
              <a:buFont typeface="+mj-lt"/>
              <a:buAutoNum type="arabicPeriod"/>
            </a:pPr>
            <a:r>
              <a:rPr lang="en-US" dirty="0"/>
              <a:t>Protects the authors of “original works” </a:t>
            </a:r>
          </a:p>
          <a:p>
            <a:pPr marL="514350" indent="-514350">
              <a:buClr>
                <a:srgbClr val="C00000"/>
              </a:buClr>
              <a:buFont typeface="+mj-lt"/>
              <a:buAutoNum type="arabicPeriod"/>
            </a:pPr>
            <a:endParaRPr lang="en-US" dirty="0"/>
          </a:p>
          <a:p>
            <a:pPr>
              <a:buClr>
                <a:srgbClr val="C00000"/>
              </a:buClr>
            </a:pPr>
            <a:r>
              <a:rPr lang="en-US" dirty="0"/>
              <a:t>Copyright (©) – a form of protection grounded in the U.S. Constitution and granted by law for original works of authorship fixed in a tangible medium of expression.</a:t>
            </a:r>
          </a:p>
          <a:p>
            <a:pPr marL="514350" indent="-514350">
              <a:buClr>
                <a:srgbClr val="C00000"/>
              </a:buClr>
              <a:buFont typeface="+mj-lt"/>
              <a:buAutoNum type="arabicPeriod"/>
            </a:pPr>
            <a:endParaRPr lang="en-US" dirty="0"/>
          </a:p>
        </p:txBody>
      </p:sp>
    </p:spTree>
    <p:extLst>
      <p:ext uri="{BB962C8B-B14F-4D97-AF65-F5344CB8AC3E}">
        <p14:creationId xmlns:p14="http://schemas.microsoft.com/office/powerpoint/2010/main" val="2962709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F8E7-C884-448D-BF51-5F1C3B294A18}"/>
              </a:ext>
            </a:extLst>
          </p:cNvPr>
          <p:cNvSpPr>
            <a:spLocks noGrp="1"/>
          </p:cNvSpPr>
          <p:nvPr>
            <p:ph type="title"/>
          </p:nvPr>
        </p:nvSpPr>
        <p:spPr/>
        <p:txBody>
          <a:bodyPr/>
          <a:lstStyle/>
          <a:p>
            <a:r>
              <a:rPr lang="en-US" dirty="0"/>
              <a:t>I.  What is Copyright?</a:t>
            </a:r>
          </a:p>
        </p:txBody>
      </p:sp>
      <p:sp>
        <p:nvSpPr>
          <p:cNvPr id="7" name="Content Placeholder 6">
            <a:extLst>
              <a:ext uri="{FF2B5EF4-FFF2-40B4-BE49-F238E27FC236}">
                <a16:creationId xmlns:a16="http://schemas.microsoft.com/office/drawing/2014/main" id="{74EBEED8-BEF7-4D3C-B478-C1AF350526E8}"/>
              </a:ext>
            </a:extLst>
          </p:cNvPr>
          <p:cNvSpPr>
            <a:spLocks noGrp="1"/>
          </p:cNvSpPr>
          <p:nvPr>
            <p:ph sz="half" idx="1"/>
          </p:nvPr>
        </p:nvSpPr>
        <p:spPr/>
        <p:txBody>
          <a:bodyPr/>
          <a:lstStyle/>
          <a:p>
            <a:pPr lvl="1"/>
            <a:r>
              <a:rPr lang="en-US" dirty="0"/>
              <a:t>What copyright is not:</a:t>
            </a:r>
          </a:p>
          <a:p>
            <a:pPr marL="514350" indent="-514350">
              <a:buClr>
                <a:srgbClr val="C00000"/>
              </a:buClr>
              <a:buFont typeface="+mj-lt"/>
              <a:buAutoNum type="arabicPeriod"/>
            </a:pPr>
            <a:r>
              <a:rPr lang="en-US" dirty="0"/>
              <a:t>Patent: a short-term monopoly </a:t>
            </a:r>
          </a:p>
          <a:p>
            <a:pPr marL="514350" indent="-514350">
              <a:buClr>
                <a:srgbClr val="C00000"/>
              </a:buClr>
              <a:buFont typeface="+mj-lt"/>
              <a:buAutoNum type="arabicPeriod"/>
            </a:pPr>
            <a:r>
              <a:rPr lang="en-US" dirty="0"/>
              <a:t>Trademark: identifying a product or service in the marketplace </a:t>
            </a:r>
          </a:p>
          <a:p>
            <a:pPr marL="514350" indent="-514350">
              <a:buClr>
                <a:srgbClr val="C00000"/>
              </a:buClr>
              <a:buFont typeface="+mj-lt"/>
              <a:buAutoNum type="arabicPeriod"/>
            </a:pPr>
            <a:endParaRPr lang="en-US" dirty="0"/>
          </a:p>
          <a:p>
            <a:pPr lvl="1">
              <a:buClr>
                <a:srgbClr val="C00000"/>
              </a:buClr>
            </a:pPr>
            <a:r>
              <a:rPr lang="en-US" dirty="0"/>
              <a:t>Available to</a:t>
            </a:r>
          </a:p>
          <a:p>
            <a:pPr marL="514350" indent="-514350">
              <a:buClr>
                <a:srgbClr val="C00000"/>
              </a:buClr>
              <a:buFont typeface="+mj-lt"/>
              <a:buAutoNum type="arabicPeriod"/>
            </a:pPr>
            <a:r>
              <a:rPr lang="en-US" dirty="0"/>
              <a:t>Published and unpublished works </a:t>
            </a:r>
          </a:p>
          <a:p>
            <a:pPr marL="514350" indent="-514350">
              <a:buClr>
                <a:srgbClr val="C00000"/>
              </a:buClr>
              <a:buFont typeface="+mj-lt"/>
              <a:buAutoNum type="arabicPeriod"/>
            </a:pPr>
            <a:r>
              <a:rPr lang="en-US" dirty="0"/>
              <a:t>Section 106 of 1976 Copyright Act </a:t>
            </a:r>
          </a:p>
          <a:p>
            <a:pPr marL="514350" indent="-514350">
              <a:buClr>
                <a:srgbClr val="C00000"/>
              </a:buClr>
              <a:buFont typeface="+mj-lt"/>
              <a:buAutoNum type="arabicPeriod"/>
            </a:pPr>
            <a:endParaRPr lang="en-US" dirty="0"/>
          </a:p>
          <a:p>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6FF8E7-C884-448D-BF51-5F1C3B294A18}"/>
              </a:ext>
            </a:extLst>
          </p:cNvPr>
          <p:cNvSpPr>
            <a:spLocks noGrp="1"/>
          </p:cNvSpPr>
          <p:nvPr>
            <p:ph type="title"/>
          </p:nvPr>
        </p:nvSpPr>
        <p:spPr/>
        <p:txBody>
          <a:bodyPr/>
          <a:lstStyle/>
          <a:p>
            <a:r>
              <a:rPr lang="en-US" dirty="0"/>
              <a:t>I.  What is Copyright?</a:t>
            </a:r>
          </a:p>
        </p:txBody>
      </p:sp>
      <p:sp>
        <p:nvSpPr>
          <p:cNvPr id="3" name="Content Placeholder 2">
            <a:extLst>
              <a:ext uri="{FF2B5EF4-FFF2-40B4-BE49-F238E27FC236}">
                <a16:creationId xmlns:a16="http://schemas.microsoft.com/office/drawing/2014/main" id="{E442A216-CB01-43AF-9B8A-A7E018BCC3F0}"/>
              </a:ext>
            </a:extLst>
          </p:cNvPr>
          <p:cNvSpPr>
            <a:spLocks noGrp="1"/>
          </p:cNvSpPr>
          <p:nvPr>
            <p:ph sz="half" idx="1"/>
          </p:nvPr>
        </p:nvSpPr>
        <p:spPr>
          <a:xfrm>
            <a:off x="740664" y="1420420"/>
            <a:ext cx="11055750" cy="4100099"/>
          </a:xfrm>
        </p:spPr>
        <p:txBody>
          <a:bodyPr/>
          <a:lstStyle/>
          <a:p>
            <a:r>
              <a:rPr lang="en-US" dirty="0"/>
              <a:t>Copyright gives exclusive rights and ability to authorize </a:t>
            </a:r>
          </a:p>
          <a:p>
            <a:pPr lvl="1"/>
            <a:r>
              <a:rPr lang="en-US" dirty="0"/>
              <a:t>Reproduction of work in copies or phonorecords </a:t>
            </a:r>
          </a:p>
          <a:p>
            <a:pPr lvl="1"/>
            <a:r>
              <a:rPr lang="en-US" dirty="0"/>
              <a:t>Derivative works based upon the work</a:t>
            </a:r>
          </a:p>
          <a:p>
            <a:pPr lvl="1"/>
            <a:r>
              <a:rPr lang="en-US" dirty="0"/>
              <a:t>Distribution of copies publicly by sale, transfer of ownership, rental, lease, or lending</a:t>
            </a:r>
          </a:p>
          <a:p>
            <a:pPr lvl="1"/>
            <a:r>
              <a:rPr lang="en-US" dirty="0"/>
              <a:t>Performance of the work publicly</a:t>
            </a:r>
          </a:p>
          <a:p>
            <a:pPr lvl="1"/>
            <a:r>
              <a:rPr lang="en-US" dirty="0"/>
              <a:t>Display of the work publicly</a:t>
            </a:r>
          </a:p>
          <a:p>
            <a:pPr lvl="1"/>
            <a:r>
              <a:rPr lang="en-US" dirty="0"/>
              <a:t>Performance of sound recordings* in public by digital audio transmission </a:t>
            </a:r>
          </a:p>
          <a:p>
            <a:endParaRPr lang="en-US" dirty="0"/>
          </a:p>
        </p:txBody>
      </p:sp>
      <p:sp>
        <p:nvSpPr>
          <p:cNvPr id="4" name="Rectangle 3">
            <a:extLst>
              <a:ext uri="{FF2B5EF4-FFF2-40B4-BE49-F238E27FC236}">
                <a16:creationId xmlns:a16="http://schemas.microsoft.com/office/drawing/2014/main" id="{1A814262-E6E1-4D16-83AF-12E0331A7AB7}"/>
              </a:ext>
            </a:extLst>
          </p:cNvPr>
          <p:cNvSpPr/>
          <p:nvPr/>
        </p:nvSpPr>
        <p:spPr>
          <a:xfrm>
            <a:off x="740664" y="5657430"/>
            <a:ext cx="11242070" cy="338554"/>
          </a:xfrm>
          <a:prstGeom prst="rect">
            <a:avLst/>
          </a:prstGeom>
        </p:spPr>
        <p:txBody>
          <a:bodyPr wrap="square">
            <a:spAutoFit/>
          </a:bodyPr>
          <a:lstStyle/>
          <a:p>
            <a:r>
              <a:rPr lang="en-US" sz="1600" dirty="0">
                <a:latin typeface="Open Sans" panose="020B0606030504020204"/>
              </a:rPr>
              <a:t>* Sound recordings – “phonorecord”, cassette tapes, CDs, LPs, 45 i.e., disks, as well as other formats (e.g., Mp3)</a:t>
            </a:r>
          </a:p>
        </p:txBody>
      </p:sp>
    </p:spTree>
    <p:extLst>
      <p:ext uri="{BB962C8B-B14F-4D97-AF65-F5344CB8AC3E}">
        <p14:creationId xmlns:p14="http://schemas.microsoft.com/office/powerpoint/2010/main" val="320731379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48A40-D9BB-4D3D-855B-85519E3FC1BC}"/>
              </a:ext>
            </a:extLst>
          </p:cNvPr>
          <p:cNvSpPr>
            <a:spLocks noGrp="1"/>
          </p:cNvSpPr>
          <p:nvPr>
            <p:ph type="title"/>
          </p:nvPr>
        </p:nvSpPr>
        <p:spPr/>
        <p:txBody>
          <a:bodyPr/>
          <a:lstStyle/>
          <a:p>
            <a:r>
              <a:rPr lang="en-US" dirty="0"/>
              <a:t>I.  What is Copyright?</a:t>
            </a:r>
          </a:p>
        </p:txBody>
      </p:sp>
      <p:sp>
        <p:nvSpPr>
          <p:cNvPr id="3" name="Content Placeholder 2">
            <a:extLst>
              <a:ext uri="{FF2B5EF4-FFF2-40B4-BE49-F238E27FC236}">
                <a16:creationId xmlns:a16="http://schemas.microsoft.com/office/drawing/2014/main" id="{4974FEBE-D806-4C9B-8AA2-2E8C6CF79396}"/>
              </a:ext>
            </a:extLst>
          </p:cNvPr>
          <p:cNvSpPr>
            <a:spLocks noGrp="1"/>
          </p:cNvSpPr>
          <p:nvPr>
            <p:ph sz="half" idx="1"/>
          </p:nvPr>
        </p:nvSpPr>
        <p:spPr/>
        <p:txBody>
          <a:bodyPr/>
          <a:lstStyle/>
          <a:p>
            <a:r>
              <a:rPr lang="en-US" dirty="0"/>
              <a:t>Copyright protects</a:t>
            </a:r>
          </a:p>
          <a:p>
            <a:pPr lvl="1"/>
            <a:r>
              <a:rPr lang="en-US" dirty="0"/>
              <a:t>Literary works</a:t>
            </a:r>
          </a:p>
          <a:p>
            <a:pPr lvl="1"/>
            <a:r>
              <a:rPr lang="en-US" dirty="0"/>
              <a:t>Dramatic works</a:t>
            </a:r>
          </a:p>
          <a:p>
            <a:pPr lvl="1"/>
            <a:r>
              <a:rPr lang="en-US" dirty="0"/>
              <a:t>Musical works</a:t>
            </a:r>
          </a:p>
          <a:p>
            <a:pPr lvl="1"/>
            <a:r>
              <a:rPr lang="en-US" dirty="0"/>
              <a:t>Artistic works*</a:t>
            </a:r>
          </a:p>
          <a:p>
            <a:endParaRPr lang="en-US" dirty="0"/>
          </a:p>
        </p:txBody>
      </p:sp>
      <p:sp>
        <p:nvSpPr>
          <p:cNvPr id="12" name="Rectangle 4">
            <a:extLst>
              <a:ext uri="{FF2B5EF4-FFF2-40B4-BE49-F238E27FC236}">
                <a16:creationId xmlns:a16="http://schemas.microsoft.com/office/drawing/2014/main" id="{18B66DE8-448B-4921-8269-EB8ED26B00E6}"/>
              </a:ext>
            </a:extLst>
          </p:cNvPr>
          <p:cNvSpPr>
            <a:spLocks noChangeArrowheads="1"/>
          </p:cNvSpPr>
          <p:nvPr/>
        </p:nvSpPr>
        <p:spPr bwMode="auto">
          <a:xfrm>
            <a:off x="3035300" y="2057400"/>
            <a:ext cx="6654800"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742950" indent="-7429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800" dirty="0">
              <a:latin typeface="Century Schoolbook" panose="02040604050505020304" pitchFamily="18" charset="0"/>
              <a:cs typeface="Times New Roman" panose="02020603050405020304" pitchFamily="18" charset="0"/>
            </a:endParaRPr>
          </a:p>
        </p:txBody>
      </p:sp>
      <p:sp>
        <p:nvSpPr>
          <p:cNvPr id="14" name="Rectangle 6">
            <a:extLst>
              <a:ext uri="{FF2B5EF4-FFF2-40B4-BE49-F238E27FC236}">
                <a16:creationId xmlns:a16="http://schemas.microsoft.com/office/drawing/2014/main" id="{2BE68FE5-2DC8-47C9-BF3E-86E6D8748FA2}"/>
              </a:ext>
            </a:extLst>
          </p:cNvPr>
          <p:cNvSpPr>
            <a:spLocks noChangeArrowheads="1"/>
          </p:cNvSpPr>
          <p:nvPr/>
        </p:nvSpPr>
        <p:spPr bwMode="auto">
          <a:xfrm>
            <a:off x="740664" y="6240183"/>
            <a:ext cx="9083746" cy="33855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marL="742950" indent="-7429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r>
              <a:rPr lang="en-US" altLang="en-US" sz="1600" dirty="0">
                <a:latin typeface="Open Sans" panose="020B0606030504020204"/>
              </a:rPr>
              <a:t>* Artistic works – </a:t>
            </a:r>
            <a:r>
              <a:rPr lang="en-US" altLang="en-US" sz="1600" dirty="0">
                <a:latin typeface="Open Sans" panose="020B0606030504020204"/>
                <a:cs typeface="Times New Roman" panose="02020603050405020304" pitchFamily="18" charset="0"/>
              </a:rPr>
              <a:t>poetry, novels, movies, songs, computer software, and architecture.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nodePh="1">
                                  <p:stCondLst>
                                    <p:cond delay="0"/>
                                  </p:stCondLst>
                                  <p:endCondLst>
                                    <p:cond evt="begin" delay="0">
                                      <p:tn val="5"/>
                                    </p:cond>
                                  </p:end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3000"/>
                                        <p:tgtEl>
                                          <p:spTgt spid="12">
                                            <p:txEl>
                                              <p:pRg st="0" end="0"/>
                                            </p:txEl>
                                          </p:spTgt>
                                        </p:tgtEl>
                                      </p:cBhvr>
                                    </p:animEffect>
                                  </p:childTnLst>
                                </p:cTn>
                              </p:par>
                            </p:childTnLst>
                          </p:cTn>
                        </p:par>
                        <p:par>
                          <p:cTn id="8" fill="hold" nodeType="afterGroup">
                            <p:stCondLst>
                              <p:cond delay="3000"/>
                            </p:stCondLst>
                            <p:childTnLst>
                              <p:par>
                                <p:cTn id="9" presetID="22" presetClass="entr" presetSubtype="8" fill="hold" nodeType="afterEffect">
                                  <p:stCondLst>
                                    <p:cond delay="1500"/>
                                  </p:stCondLst>
                                  <p:childTnLst>
                                    <p:set>
                                      <p:cBhvr>
                                        <p:cTn id="10" dur="1" fill="hold">
                                          <p:stCondLst>
                                            <p:cond delay="0"/>
                                          </p:stCondLst>
                                        </p:cTn>
                                        <p:tgtEl>
                                          <p:spTgt spid="14">
                                            <p:txEl>
                                              <p:pRg st="0" end="0"/>
                                            </p:txEl>
                                          </p:spTgt>
                                        </p:tgtEl>
                                        <p:attrNameLst>
                                          <p:attrName>style.visibility</p:attrName>
                                        </p:attrNameLst>
                                      </p:cBhvr>
                                      <p:to>
                                        <p:strVal val="visible"/>
                                      </p:to>
                                    </p:set>
                                    <p:animEffect transition="in" filter="wipe(left)">
                                      <p:cBhvr>
                                        <p:cTn id="11" dur="5000"/>
                                        <p:tgtEl>
                                          <p:spTgt spid="1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48A40-D9BB-4D3D-855B-85519E3FC1BC}"/>
              </a:ext>
            </a:extLst>
          </p:cNvPr>
          <p:cNvSpPr>
            <a:spLocks noGrp="1"/>
          </p:cNvSpPr>
          <p:nvPr>
            <p:ph type="title"/>
          </p:nvPr>
        </p:nvSpPr>
        <p:spPr/>
        <p:txBody>
          <a:bodyPr/>
          <a:lstStyle/>
          <a:p>
            <a:r>
              <a:rPr lang="en-US" dirty="0"/>
              <a:t>I.  What is Copyright?</a:t>
            </a:r>
          </a:p>
        </p:txBody>
      </p:sp>
      <p:sp>
        <p:nvSpPr>
          <p:cNvPr id="3" name="Content Placeholder 2">
            <a:extLst>
              <a:ext uri="{FF2B5EF4-FFF2-40B4-BE49-F238E27FC236}">
                <a16:creationId xmlns:a16="http://schemas.microsoft.com/office/drawing/2014/main" id="{4974FEBE-D806-4C9B-8AA2-2E8C6CF79396}"/>
              </a:ext>
            </a:extLst>
          </p:cNvPr>
          <p:cNvSpPr>
            <a:spLocks noGrp="1"/>
          </p:cNvSpPr>
          <p:nvPr>
            <p:ph sz="half" idx="1"/>
          </p:nvPr>
        </p:nvSpPr>
        <p:spPr/>
        <p:txBody>
          <a:bodyPr/>
          <a:lstStyle/>
          <a:p>
            <a:r>
              <a:rPr lang="en-US" dirty="0"/>
              <a:t>Copyright does not protect</a:t>
            </a:r>
          </a:p>
          <a:p>
            <a:pPr lvl="1"/>
            <a:r>
              <a:rPr lang="en-US" dirty="0"/>
              <a:t>Ideas</a:t>
            </a:r>
          </a:p>
          <a:p>
            <a:pPr lvl="1"/>
            <a:r>
              <a:rPr lang="en-US" dirty="0"/>
              <a:t>Facts</a:t>
            </a:r>
          </a:p>
          <a:p>
            <a:pPr lvl="1"/>
            <a:r>
              <a:rPr lang="en-US" dirty="0"/>
              <a:t>Systems</a:t>
            </a:r>
          </a:p>
          <a:p>
            <a:pPr lvl="1"/>
            <a:r>
              <a:rPr lang="en-US" dirty="0"/>
              <a:t>Methods of operation</a:t>
            </a:r>
          </a:p>
          <a:p>
            <a:r>
              <a:rPr lang="en-US" dirty="0"/>
              <a:t>However, it may protect the way these things are expressed</a:t>
            </a:r>
          </a:p>
          <a:p>
            <a:pPr lvl="1"/>
            <a:endParaRPr lang="en-US" dirty="0"/>
          </a:p>
          <a:p>
            <a:endParaRPr lang="en-US" dirty="0"/>
          </a:p>
        </p:txBody>
      </p:sp>
      <p:sp>
        <p:nvSpPr>
          <p:cNvPr id="12" name="Rectangle 4">
            <a:extLst>
              <a:ext uri="{FF2B5EF4-FFF2-40B4-BE49-F238E27FC236}">
                <a16:creationId xmlns:a16="http://schemas.microsoft.com/office/drawing/2014/main" id="{18B66DE8-448B-4921-8269-EB8ED26B00E6}"/>
              </a:ext>
            </a:extLst>
          </p:cNvPr>
          <p:cNvSpPr>
            <a:spLocks noChangeArrowheads="1"/>
          </p:cNvSpPr>
          <p:nvPr/>
        </p:nvSpPr>
        <p:spPr bwMode="auto">
          <a:xfrm>
            <a:off x="3035300" y="2057400"/>
            <a:ext cx="6654800"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742950" indent="-7429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800" dirty="0">
              <a:latin typeface="Century Schoolbook" panose="02040604050505020304" pitchFamily="18" charset="0"/>
              <a:cs typeface="Times New Roman" panose="02020603050405020304" pitchFamily="18" charset="0"/>
            </a:endParaRPr>
          </a:p>
        </p:txBody>
      </p:sp>
    </p:spTree>
    <p:extLst>
      <p:ext uri="{BB962C8B-B14F-4D97-AF65-F5344CB8AC3E}">
        <p14:creationId xmlns:p14="http://schemas.microsoft.com/office/powerpoint/2010/main" val="412283277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nodePh="1">
                                  <p:stCondLst>
                                    <p:cond delay="0"/>
                                  </p:stCondLst>
                                  <p:endCondLst>
                                    <p:cond evt="begin" delay="0">
                                      <p:tn val="5"/>
                                    </p:cond>
                                  </p:end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3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248A40-D9BB-4D3D-855B-85519E3FC1BC}"/>
              </a:ext>
            </a:extLst>
          </p:cNvPr>
          <p:cNvSpPr>
            <a:spLocks noGrp="1"/>
          </p:cNvSpPr>
          <p:nvPr>
            <p:ph type="title"/>
          </p:nvPr>
        </p:nvSpPr>
        <p:spPr/>
        <p:txBody>
          <a:bodyPr/>
          <a:lstStyle/>
          <a:p>
            <a:r>
              <a:rPr lang="en-US" dirty="0"/>
              <a:t>I.  What is Copyright?</a:t>
            </a:r>
          </a:p>
        </p:txBody>
      </p:sp>
      <p:sp>
        <p:nvSpPr>
          <p:cNvPr id="3" name="Content Placeholder 2">
            <a:extLst>
              <a:ext uri="{FF2B5EF4-FFF2-40B4-BE49-F238E27FC236}">
                <a16:creationId xmlns:a16="http://schemas.microsoft.com/office/drawing/2014/main" id="{4974FEBE-D806-4C9B-8AA2-2E8C6CF79396}"/>
              </a:ext>
            </a:extLst>
          </p:cNvPr>
          <p:cNvSpPr>
            <a:spLocks noGrp="1"/>
          </p:cNvSpPr>
          <p:nvPr>
            <p:ph sz="half" idx="1"/>
          </p:nvPr>
        </p:nvSpPr>
        <p:spPr/>
        <p:txBody>
          <a:bodyPr/>
          <a:lstStyle/>
          <a:p>
            <a:pPr marL="0" lvl="1" indent="0">
              <a:buNone/>
            </a:pPr>
            <a:r>
              <a:rPr lang="en-US" dirty="0"/>
              <a:t>When is the work protected?</a:t>
            </a:r>
          </a:p>
          <a:p>
            <a:pPr lvl="1"/>
            <a:r>
              <a:rPr lang="en-US" dirty="0"/>
              <a:t>The moment it is created and fixed in a tangible form</a:t>
            </a:r>
          </a:p>
          <a:p>
            <a:pPr lvl="1"/>
            <a:r>
              <a:rPr lang="en-US" dirty="0"/>
              <a:t>It is visible either directly or with the aid of a machine or device</a:t>
            </a:r>
          </a:p>
        </p:txBody>
      </p:sp>
      <p:sp>
        <p:nvSpPr>
          <p:cNvPr id="12" name="Rectangle 4">
            <a:extLst>
              <a:ext uri="{FF2B5EF4-FFF2-40B4-BE49-F238E27FC236}">
                <a16:creationId xmlns:a16="http://schemas.microsoft.com/office/drawing/2014/main" id="{18B66DE8-448B-4921-8269-EB8ED26B00E6}"/>
              </a:ext>
            </a:extLst>
          </p:cNvPr>
          <p:cNvSpPr>
            <a:spLocks noChangeArrowheads="1"/>
          </p:cNvSpPr>
          <p:nvPr/>
        </p:nvSpPr>
        <p:spPr bwMode="auto">
          <a:xfrm>
            <a:off x="3035300" y="2057400"/>
            <a:ext cx="6654800" cy="4826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742950" indent="-742950">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endParaRPr lang="en-US" altLang="en-US" sz="2800" dirty="0">
              <a:latin typeface="Century Schoolbook" panose="02040604050505020304" pitchFamily="18" charset="0"/>
              <a:cs typeface="Times New Roman" panose="02020603050405020304" pitchFamily="18" charset="0"/>
            </a:endParaRPr>
          </a:p>
        </p:txBody>
      </p:sp>
    </p:spTree>
    <p:extLst>
      <p:ext uri="{BB962C8B-B14F-4D97-AF65-F5344CB8AC3E}">
        <p14:creationId xmlns:p14="http://schemas.microsoft.com/office/powerpoint/2010/main" val="3670759268"/>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22" presetClass="entr" presetSubtype="8" fill="hold" nodeType="afterEffect" nodePh="1">
                                  <p:stCondLst>
                                    <p:cond delay="0"/>
                                  </p:stCondLst>
                                  <p:endCondLst>
                                    <p:cond evt="begin" delay="0">
                                      <p:tn val="5"/>
                                    </p:cond>
                                  </p:end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ipe(left)">
                                      <p:cBhvr>
                                        <p:cTn id="7" dur="3000"/>
                                        <p:tgtEl>
                                          <p:spTgt spid="12">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A12191-A985-4CE8-AE9B-389F0396E8D0}"/>
              </a:ext>
            </a:extLst>
          </p:cNvPr>
          <p:cNvSpPr>
            <a:spLocks noGrp="1"/>
          </p:cNvSpPr>
          <p:nvPr>
            <p:ph type="title"/>
          </p:nvPr>
        </p:nvSpPr>
        <p:spPr/>
        <p:txBody>
          <a:bodyPr/>
          <a:lstStyle/>
          <a:p>
            <a:r>
              <a:rPr lang="en-US" dirty="0"/>
              <a:t>II.  Registration of Copyright</a:t>
            </a:r>
          </a:p>
        </p:txBody>
      </p:sp>
      <p:sp>
        <p:nvSpPr>
          <p:cNvPr id="3" name="Content Placeholder 2">
            <a:extLst>
              <a:ext uri="{FF2B5EF4-FFF2-40B4-BE49-F238E27FC236}">
                <a16:creationId xmlns:a16="http://schemas.microsoft.com/office/drawing/2014/main" id="{FA4C0F15-A5B3-49B4-ABF8-C2F5BFD89F41}"/>
              </a:ext>
            </a:extLst>
          </p:cNvPr>
          <p:cNvSpPr>
            <a:spLocks noGrp="1"/>
          </p:cNvSpPr>
          <p:nvPr>
            <p:ph sz="half" idx="1"/>
          </p:nvPr>
        </p:nvSpPr>
        <p:spPr/>
        <p:txBody>
          <a:bodyPr/>
          <a:lstStyle/>
          <a:p>
            <a:pPr lvl="1"/>
            <a:r>
              <a:rPr lang="en-US" dirty="0"/>
              <a:t>Rights of registration</a:t>
            </a:r>
          </a:p>
          <a:p>
            <a:pPr lvl="2"/>
            <a:r>
              <a:rPr lang="en-US" dirty="0"/>
              <a:t>Registration is voluntary</a:t>
            </a:r>
          </a:p>
          <a:p>
            <a:pPr lvl="2"/>
            <a:r>
              <a:rPr lang="en-US" dirty="0"/>
              <a:t>Copyright exists from the moment the work is created</a:t>
            </a:r>
          </a:p>
          <a:p>
            <a:pPr lvl="2"/>
            <a:r>
              <a:rPr lang="en-US" dirty="0"/>
              <a:t>To file a lawsuit for infringement, you will have to register</a:t>
            </a:r>
          </a:p>
          <a:p>
            <a:pPr lvl="2"/>
            <a:endParaRPr lang="en-US" dirty="0"/>
          </a:p>
          <a:p>
            <a:pPr lvl="1"/>
            <a:r>
              <a:rPr lang="en-US" dirty="0"/>
              <a:t>Copyright term depends on many factors:</a:t>
            </a:r>
          </a:p>
          <a:p>
            <a:pPr lvl="2"/>
            <a:r>
              <a:rPr lang="en-US" dirty="0"/>
              <a:t>Individuals: the life of the author(s) plus an additional 70 years</a:t>
            </a:r>
          </a:p>
          <a:p>
            <a:pPr lvl="2"/>
            <a:r>
              <a:rPr lang="en-US" dirty="0"/>
              <a:t>Corporations: for contract-out work and certain other works, copyright protection lasts 95 years from first publication</a:t>
            </a:r>
          </a:p>
          <a:p>
            <a:pPr lvl="1"/>
            <a:endParaRPr lang="en-US" dirty="0"/>
          </a:p>
          <a:p>
            <a:endParaRPr lang="en-US" dirty="0"/>
          </a:p>
        </p:txBody>
      </p:sp>
    </p:spTree>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4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Props1.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2.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71B5C7F-2497-4FAB-9E2E-E6A7EB669C3E}">
  <ds:schemaRefs>
    <ds:schemaRef ds:uri="http://schemas.microsoft.com/office/infopath/2007/PartnerControls"/>
    <ds:schemaRef ds:uri="56ea17bb-c96d-4826-b465-01eec0dd23dd"/>
    <ds:schemaRef ds:uri="http://schemas.microsoft.com/sharepoint/v3"/>
    <ds:schemaRef ds:uri="http://schemas.microsoft.com/office/2006/documentManagement/types"/>
    <ds:schemaRef ds:uri="http://purl.org/dc/dcmitype/"/>
    <ds:schemaRef ds:uri="http://schemas.microsoft.com/office/2006/metadata/properties"/>
    <ds:schemaRef ds:uri="http://schemas.openxmlformats.org/package/2006/metadata/core-properties"/>
    <ds:schemaRef ds:uri="http://purl.org/dc/elements/1.1/"/>
    <ds:schemaRef ds:uri="http://www.w3.org/XML/1998/namespace"/>
    <ds:schemaRef ds:uri="05d88611-e516-4d1a-b12e-39107e78b3d0"/>
    <ds:schemaRef ds:uri="http://purl.org/dc/terms/"/>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92</TotalTime>
  <Words>573</Words>
  <Application>Microsoft Office PowerPoint</Application>
  <PresentationFormat>Widescreen</PresentationFormat>
  <Paragraphs>79</Paragraphs>
  <Slides>12</Slides>
  <Notes>0</Notes>
  <HiddenSlides>0</HiddenSlides>
  <MMClips>0</MMClips>
  <ScaleCrop>false</ScaleCrop>
  <HeadingPairs>
    <vt:vector size="6" baseType="variant">
      <vt:variant>
        <vt:lpstr>Fonts Used</vt:lpstr>
      </vt:variant>
      <vt:variant>
        <vt:i4>7</vt:i4>
      </vt:variant>
      <vt:variant>
        <vt:lpstr>Theme</vt:lpstr>
      </vt:variant>
      <vt:variant>
        <vt:i4>3</vt:i4>
      </vt:variant>
      <vt:variant>
        <vt:lpstr>Slide Titles</vt:lpstr>
      </vt:variant>
      <vt:variant>
        <vt:i4>12</vt:i4>
      </vt:variant>
    </vt:vector>
  </HeadingPairs>
  <TitlesOfParts>
    <vt:vector size="22" baseType="lpstr">
      <vt:lpstr>.AppleSystemUIFont</vt:lpstr>
      <vt:lpstr>Arial</vt:lpstr>
      <vt:lpstr>Calibri</vt:lpstr>
      <vt:lpstr>Century Schoolbook</vt:lpstr>
      <vt:lpstr>Open Sans</vt:lpstr>
      <vt:lpstr>Open Sans SemiBold</vt:lpstr>
      <vt:lpstr>Times New Roman</vt:lpstr>
      <vt:lpstr>2_Office Theme</vt:lpstr>
      <vt:lpstr>3_Office Theme</vt:lpstr>
      <vt:lpstr>4_Office Theme</vt:lpstr>
      <vt:lpstr>PowerPoint Presentation</vt:lpstr>
      <vt:lpstr>PowerPoint Presentation</vt:lpstr>
      <vt:lpstr>I.  What is Copyright?</vt:lpstr>
      <vt:lpstr>I.  What is Copyright?</vt:lpstr>
      <vt:lpstr>I.  What is Copyright?</vt:lpstr>
      <vt:lpstr>I.  What is Copyright?</vt:lpstr>
      <vt:lpstr>I.  What is Copyright?</vt:lpstr>
      <vt:lpstr>I.  What is Copyright?</vt:lpstr>
      <vt:lpstr>II.  Registration of Copyright</vt:lpstr>
      <vt:lpstr>III. Use of Copyrighted Works</vt:lpstr>
      <vt:lpstr>III. Use of Copyrighted works</vt:lpstr>
      <vt:lpstr>III. Use of Copyrighted works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Mahua Majumdar</cp:lastModifiedBy>
  <cp:revision>22</cp:revision>
  <cp:lastPrinted>2017-07-07T16:17:37Z</cp:lastPrinted>
  <dcterms:created xsi:type="dcterms:W3CDTF">2017-07-11T23:58:30Z</dcterms:created>
  <dcterms:modified xsi:type="dcterms:W3CDTF">2017-07-26T13:49:15Z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