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8" r:id="rId4"/>
    <p:sldMasterId id="2147483761" r:id="rId5"/>
    <p:sldMasterId id="2147483822" r:id="rId6"/>
  </p:sldMasterIdLst>
  <p:notesMasterIdLst>
    <p:notesMasterId r:id="rId66"/>
  </p:notesMasterIdLst>
  <p:sldIdLst>
    <p:sldId id="321" r:id="rId7"/>
    <p:sldId id="382" r:id="rId8"/>
    <p:sldId id="325" r:id="rId9"/>
    <p:sldId id="326" r:id="rId10"/>
    <p:sldId id="327" r:id="rId11"/>
    <p:sldId id="328" r:id="rId12"/>
    <p:sldId id="329" r:id="rId13"/>
    <p:sldId id="330" r:id="rId14"/>
    <p:sldId id="331" r:id="rId15"/>
    <p:sldId id="332" r:id="rId16"/>
    <p:sldId id="333" r:id="rId17"/>
    <p:sldId id="334" r:id="rId18"/>
    <p:sldId id="335" r:id="rId19"/>
    <p:sldId id="336" r:id="rId20"/>
    <p:sldId id="337" r:id="rId21"/>
    <p:sldId id="338" r:id="rId22"/>
    <p:sldId id="339" r:id="rId23"/>
    <p:sldId id="340" r:id="rId24"/>
    <p:sldId id="341" r:id="rId25"/>
    <p:sldId id="342" r:id="rId26"/>
    <p:sldId id="343" r:id="rId27"/>
    <p:sldId id="344" r:id="rId28"/>
    <p:sldId id="345" r:id="rId29"/>
    <p:sldId id="346" r:id="rId30"/>
    <p:sldId id="347" r:id="rId31"/>
    <p:sldId id="348" r:id="rId32"/>
    <p:sldId id="349" r:id="rId33"/>
    <p:sldId id="350" r:id="rId34"/>
    <p:sldId id="351" r:id="rId35"/>
    <p:sldId id="352" r:id="rId36"/>
    <p:sldId id="353" r:id="rId37"/>
    <p:sldId id="354" r:id="rId38"/>
    <p:sldId id="355" r:id="rId39"/>
    <p:sldId id="356" r:id="rId40"/>
    <p:sldId id="357" r:id="rId41"/>
    <p:sldId id="358" r:id="rId42"/>
    <p:sldId id="359" r:id="rId43"/>
    <p:sldId id="360" r:id="rId44"/>
    <p:sldId id="361" r:id="rId45"/>
    <p:sldId id="362" r:id="rId46"/>
    <p:sldId id="363" r:id="rId47"/>
    <p:sldId id="364" r:id="rId48"/>
    <p:sldId id="365" r:id="rId49"/>
    <p:sldId id="366" r:id="rId50"/>
    <p:sldId id="367" r:id="rId51"/>
    <p:sldId id="368" r:id="rId52"/>
    <p:sldId id="369" r:id="rId53"/>
    <p:sldId id="370" r:id="rId54"/>
    <p:sldId id="371" r:id="rId55"/>
    <p:sldId id="372" r:id="rId56"/>
    <p:sldId id="373" r:id="rId57"/>
    <p:sldId id="374" r:id="rId58"/>
    <p:sldId id="375" r:id="rId59"/>
    <p:sldId id="376" r:id="rId60"/>
    <p:sldId id="377" r:id="rId61"/>
    <p:sldId id="378" r:id="rId62"/>
    <p:sldId id="379" r:id="rId63"/>
    <p:sldId id="380" r:id="rId64"/>
    <p:sldId id="381" r:id="rId65"/>
  </p:sldIdLst>
  <p:sldSz cx="12192000" cy="6858000"/>
  <p:notesSz cx="7010400" cy="9296400"/>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1536">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 Cambron" initials="" lastIdx="1" clrIdx="0"/>
  <p:cmAuthor id="2" name="Unknown User1" initials="Unknown User1" lastIdx="1" clrIdx="1"/>
  <p:cmAuthor id="3" name="Unknown User2" initials="Unknown User2"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7CBE"/>
    <a:srgbClr val="D6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5190" autoAdjust="0"/>
  </p:normalViewPr>
  <p:slideViewPr>
    <p:cSldViewPr snapToGrid="0">
      <p:cViewPr varScale="1">
        <p:scale>
          <a:sx n="83" d="100"/>
          <a:sy n="83" d="100"/>
        </p:scale>
        <p:origin x="566" y="72"/>
      </p:cViewPr>
      <p:guideLst>
        <p:guide orient="horz" pos="1536"/>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presProps" Target="presProps.xml"/><Relationship Id="rId7" Type="http://schemas.openxmlformats.org/officeDocument/2006/relationships/slide" Target="slides/slide1.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72"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commentAuthors" Target="commentAuthor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FB4C397-C81B-4823-8B1B-019496924986}"/>
              </a:ext>
            </a:extLst>
          </p:cNvPr>
          <p:cNvSpPr>
            <a:spLocks noGrp="1"/>
          </p:cNvSpPr>
          <p:nvPr>
            <p:ph type="hdr" sz="quarter"/>
          </p:nvPr>
        </p:nvSpPr>
        <p:spPr>
          <a:xfrm>
            <a:off x="0" y="0"/>
            <a:ext cx="3038475" cy="466725"/>
          </a:xfrm>
          <a:prstGeom prst="rect">
            <a:avLst/>
          </a:prstGeom>
        </p:spPr>
        <p:txBody>
          <a:bodyPr vert="horz" lIns="93177" tIns="46589" rIns="93177" bIns="46589"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8A342757-8C38-40E0-90D7-3E2D567B3CCA}"/>
              </a:ext>
            </a:extLst>
          </p:cNvPr>
          <p:cNvSpPr>
            <a:spLocks noGrp="1"/>
          </p:cNvSpPr>
          <p:nvPr>
            <p:ph type="dt" idx="1"/>
          </p:nvPr>
        </p:nvSpPr>
        <p:spPr>
          <a:xfrm>
            <a:off x="3970338" y="0"/>
            <a:ext cx="3038475" cy="466725"/>
          </a:xfrm>
          <a:prstGeom prst="rect">
            <a:avLst/>
          </a:prstGeom>
        </p:spPr>
        <p:txBody>
          <a:bodyPr vert="horz" lIns="93177" tIns="46589" rIns="93177" bIns="46589" rtlCol="0"/>
          <a:lstStyle>
            <a:lvl1pPr algn="r" eaLnBrk="1" fontAlgn="auto" hangingPunct="1">
              <a:spcBef>
                <a:spcPts val="0"/>
              </a:spcBef>
              <a:spcAft>
                <a:spcPts val="0"/>
              </a:spcAft>
              <a:defRPr sz="1200" smtClean="0">
                <a:latin typeface="+mn-lt"/>
              </a:defRPr>
            </a:lvl1pPr>
          </a:lstStyle>
          <a:p>
            <a:pPr>
              <a:defRPr/>
            </a:pPr>
            <a:fld id="{25051313-9A01-4269-A170-89920828BA2E}" type="datetimeFigureOut">
              <a:rPr lang="en-US"/>
              <a:pPr>
                <a:defRPr/>
              </a:pPr>
              <a:t>7/27/2017</a:t>
            </a:fld>
            <a:endParaRPr lang="en-US"/>
          </a:p>
        </p:txBody>
      </p:sp>
      <p:sp>
        <p:nvSpPr>
          <p:cNvPr id="4" name="Slide Image Placeholder 3">
            <a:extLst>
              <a:ext uri="{FF2B5EF4-FFF2-40B4-BE49-F238E27FC236}">
                <a16:creationId xmlns:a16="http://schemas.microsoft.com/office/drawing/2014/main" id="{144A0EE5-8802-45B2-8518-3C6772266CED}"/>
              </a:ext>
            </a:extLst>
          </p:cNvPr>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a:extLst>
              <a:ext uri="{FF2B5EF4-FFF2-40B4-BE49-F238E27FC236}">
                <a16:creationId xmlns:a16="http://schemas.microsoft.com/office/drawing/2014/main" id="{EB8EFF22-E2F5-4D0B-9CBB-9DFEF7DAA0AE}"/>
              </a:ext>
            </a:extLst>
          </p:cNvPr>
          <p:cNvSpPr>
            <a:spLocks noGrp="1"/>
          </p:cNvSpPr>
          <p:nvPr>
            <p:ph type="body" sz="quarter" idx="3"/>
          </p:nvPr>
        </p:nvSpPr>
        <p:spPr>
          <a:xfrm>
            <a:off x="701675" y="4473575"/>
            <a:ext cx="5607050" cy="3660775"/>
          </a:xfrm>
          <a:prstGeom prst="rect">
            <a:avLst/>
          </a:prstGeom>
        </p:spPr>
        <p:txBody>
          <a:bodyPr vert="horz" lIns="93177" tIns="46589" rIns="93177" bIns="46589"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5304DA9B-6011-4209-A8B6-E23482B826DE}"/>
              </a:ext>
            </a:extLst>
          </p:cNvPr>
          <p:cNvSpPr>
            <a:spLocks noGrp="1"/>
          </p:cNvSpPr>
          <p:nvPr>
            <p:ph type="ftr" sz="quarter" idx="4"/>
          </p:nvPr>
        </p:nvSpPr>
        <p:spPr>
          <a:xfrm>
            <a:off x="0" y="8829675"/>
            <a:ext cx="3038475" cy="466725"/>
          </a:xfrm>
          <a:prstGeom prst="rect">
            <a:avLst/>
          </a:prstGeom>
        </p:spPr>
        <p:txBody>
          <a:bodyPr vert="horz" lIns="93177" tIns="46589" rIns="93177" bIns="46589"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A985F0EA-06D7-492D-AA3D-9EB94E57DE4F}"/>
              </a:ext>
            </a:extLst>
          </p:cNvPr>
          <p:cNvSpPr>
            <a:spLocks noGrp="1"/>
          </p:cNvSpPr>
          <p:nvPr>
            <p:ph type="sldNum" sz="quarter" idx="5"/>
          </p:nvPr>
        </p:nvSpPr>
        <p:spPr>
          <a:xfrm>
            <a:off x="3970338" y="8829675"/>
            <a:ext cx="3038475" cy="466725"/>
          </a:xfrm>
          <a:prstGeom prst="rect">
            <a:avLst/>
          </a:prstGeom>
        </p:spPr>
        <p:txBody>
          <a:bodyPr vert="horz" lIns="93177" tIns="46589" rIns="93177" bIns="46589" rtlCol="0" anchor="b"/>
          <a:lstStyle>
            <a:lvl1pPr algn="r" eaLnBrk="1" fontAlgn="auto" hangingPunct="1">
              <a:spcBef>
                <a:spcPts val="0"/>
              </a:spcBef>
              <a:spcAft>
                <a:spcPts val="0"/>
              </a:spcAft>
              <a:defRPr sz="1200" smtClean="0">
                <a:latin typeface="+mn-lt"/>
              </a:defRPr>
            </a:lvl1pPr>
          </a:lstStyle>
          <a:p>
            <a:pPr>
              <a:defRPr/>
            </a:pPr>
            <a:fld id="{7B93D806-D0F8-4011-BCEB-69D626039616}"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mailto:copyrights@tea.state.tx.us" TargetMode="External"/><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mailto:copyrights@tea.state.tx.us" TargetMode="External"/><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TE - 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557A758-0BA4-4775-86F4-3900A037A461}"/>
              </a:ext>
            </a:extLst>
          </p:cNvPr>
          <p:cNvSpPr/>
          <p:nvPr userDrawn="1"/>
        </p:nvSpPr>
        <p:spPr>
          <a:xfrm>
            <a:off x="4395788" y="0"/>
            <a:ext cx="779621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4" name="Picture 4">
            <a:extLst>
              <a:ext uri="{FF2B5EF4-FFF2-40B4-BE49-F238E27FC236}">
                <a16:creationId xmlns:a16="http://schemas.microsoft.com/office/drawing/2014/main" id="{250A6403-0A8F-4A8F-AC94-DFDE8BF530F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74650" y="1296988"/>
            <a:ext cx="3568700" cy="146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a:extLst>
              <a:ext uri="{FF2B5EF4-FFF2-40B4-BE49-F238E27FC236}">
                <a16:creationId xmlns:a16="http://schemas.microsoft.com/office/drawing/2014/main" id="{172B24D2-244D-498E-962E-627A0A495D0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12863" y="5591175"/>
            <a:ext cx="1730375"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1752EEA4-7B5E-4DE5-AD83-CCEBB5DF232D}"/>
              </a:ext>
            </a:extLst>
          </p:cNvPr>
          <p:cNvCxnSpPr/>
          <p:nvPr userDrawn="1"/>
        </p:nvCxnSpPr>
        <p:spPr>
          <a:xfrm>
            <a:off x="4365625" y="0"/>
            <a:ext cx="0" cy="685800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0"/>
          </p:nvPr>
        </p:nvSpPr>
        <p:spPr bwMode="white">
          <a:xfrm>
            <a:off x="4735870" y="1219200"/>
            <a:ext cx="7080130" cy="5072063"/>
          </a:xfrm>
        </p:spPr>
        <p:txBody>
          <a:bodyPr lIns="0" tIns="0" rIns="0" bIns="0"/>
          <a:lstStyle>
            <a:lvl1pPr marL="0" indent="0">
              <a:spcAft>
                <a:spcPts val="600"/>
              </a:spcAft>
              <a:buFontTx/>
              <a:buNone/>
              <a:defRPr sz="7200" spc="-60" baseline="0">
                <a:solidFill>
                  <a:schemeClr val="bg1"/>
                </a:solidFill>
              </a:defRPr>
            </a:lvl1pPr>
            <a:lvl2pPr marL="0" indent="0">
              <a:buFontTx/>
              <a:buNone/>
              <a:defRPr sz="4400">
                <a:solidFill>
                  <a:schemeClr val="accent2">
                    <a:lumMod val="60000"/>
                    <a:lumOff val="40000"/>
                  </a:schemeClr>
                </a:solidFill>
              </a:defRPr>
            </a:lvl2pPr>
          </a:lstStyle>
          <a:p>
            <a:pPr lvl="0"/>
            <a:r>
              <a:rPr lang="en-US"/>
              <a:t>Edit Master text styles</a:t>
            </a:r>
          </a:p>
          <a:p>
            <a:pPr lvl="1"/>
            <a:r>
              <a:rPr lang="en-US"/>
              <a:t>Second level</a:t>
            </a:r>
          </a:p>
        </p:txBody>
      </p:sp>
    </p:spTree>
    <p:extLst>
      <p:ext uri="{BB962C8B-B14F-4D97-AF65-F5344CB8AC3E}">
        <p14:creationId xmlns:p14="http://schemas.microsoft.com/office/powerpoint/2010/main" val="15955721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TE - Three Boxes Stroked">
    <p:spTree>
      <p:nvGrpSpPr>
        <p:cNvPr id="1" name=""/>
        <p:cNvGrpSpPr/>
        <p:nvPr/>
      </p:nvGrpSpPr>
      <p:grpSpPr>
        <a:xfrm>
          <a:off x="0" y="0"/>
          <a:ext cx="0" cy="0"/>
          <a:chOff x="0" y="0"/>
          <a:chExt cx="0" cy="0"/>
        </a:xfrm>
      </p:grpSpPr>
      <p:sp>
        <p:nvSpPr>
          <p:cNvPr id="6" name="Rounded Rectangle 3">
            <a:extLst>
              <a:ext uri="{FF2B5EF4-FFF2-40B4-BE49-F238E27FC236}">
                <a16:creationId xmlns:a16="http://schemas.microsoft.com/office/drawing/2014/main" id="{B389F5C5-A79A-4BBD-841B-EB00C17496FF}"/>
              </a:ext>
            </a:extLst>
          </p:cNvPr>
          <p:cNvSpPr/>
          <p:nvPr userDrawn="1"/>
        </p:nvSpPr>
        <p:spPr>
          <a:xfrm>
            <a:off x="742950" y="1479550"/>
            <a:ext cx="3429000" cy="4297363"/>
          </a:xfrm>
          <a:prstGeom prst="roundRect">
            <a:avLst>
              <a:gd name="adj" fmla="val 5220"/>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Open Sans" charset="0"/>
              <a:ea typeface="Open Sans" charset="0"/>
              <a:cs typeface="Open Sans" charset="0"/>
            </a:endParaRPr>
          </a:p>
        </p:txBody>
      </p:sp>
      <p:sp>
        <p:nvSpPr>
          <p:cNvPr id="8" name="Rounded Rectangle 5">
            <a:extLst>
              <a:ext uri="{FF2B5EF4-FFF2-40B4-BE49-F238E27FC236}">
                <a16:creationId xmlns:a16="http://schemas.microsoft.com/office/drawing/2014/main" id="{34DF40E3-83ED-4126-B1A6-AEECA01ED643}"/>
              </a:ext>
            </a:extLst>
          </p:cNvPr>
          <p:cNvSpPr/>
          <p:nvPr userDrawn="1"/>
        </p:nvSpPr>
        <p:spPr>
          <a:xfrm>
            <a:off x="4573588" y="1479550"/>
            <a:ext cx="3429000" cy="4297363"/>
          </a:xfrm>
          <a:prstGeom prst="roundRect">
            <a:avLst>
              <a:gd name="adj" fmla="val 5220"/>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Open Sans" charset="0"/>
              <a:ea typeface="Open Sans" charset="0"/>
              <a:cs typeface="Open Sans" charset="0"/>
            </a:endParaRPr>
          </a:p>
        </p:txBody>
      </p:sp>
      <p:sp>
        <p:nvSpPr>
          <p:cNvPr id="10" name="Rounded Rectangle 7">
            <a:extLst>
              <a:ext uri="{FF2B5EF4-FFF2-40B4-BE49-F238E27FC236}">
                <a16:creationId xmlns:a16="http://schemas.microsoft.com/office/drawing/2014/main" id="{CC1BA748-08A1-40BA-9B7C-315E964F1E9A}"/>
              </a:ext>
            </a:extLst>
          </p:cNvPr>
          <p:cNvSpPr/>
          <p:nvPr userDrawn="1"/>
        </p:nvSpPr>
        <p:spPr>
          <a:xfrm>
            <a:off x="8383588" y="1479550"/>
            <a:ext cx="3429000" cy="4297363"/>
          </a:xfrm>
          <a:prstGeom prst="roundRect">
            <a:avLst>
              <a:gd name="adj" fmla="val 5220"/>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n>
                <a:solidFill>
                  <a:schemeClr val="bg1"/>
                </a:solidFill>
              </a:ln>
              <a:solidFill>
                <a:schemeClr val="tx2"/>
              </a:solidFill>
              <a:latin typeface="Open Sans" charset="0"/>
              <a:ea typeface="Open Sans" charset="0"/>
              <a:cs typeface="Open Sans" charset="0"/>
            </a:endParaRPr>
          </a:p>
        </p:txBody>
      </p:sp>
      <p:sp>
        <p:nvSpPr>
          <p:cNvPr id="2" name="Title 1"/>
          <p:cNvSpPr>
            <a:spLocks noGrp="1"/>
          </p:cNvSpPr>
          <p:nvPr>
            <p:ph type="title"/>
          </p:nvPr>
        </p:nvSpPr>
        <p:spPr>
          <a:xfrm>
            <a:off x="740664" y="407209"/>
            <a:ext cx="10059452" cy="876300"/>
          </a:xfrm>
        </p:spPr>
        <p:txBody>
          <a:bodyPr/>
          <a:lstStyle>
            <a:lvl1pPr>
              <a:defRPr sz="3600" b="1" i="0" spc="-60" baseline="0">
                <a:latin typeface="Open Sans SemiBold" charset="0"/>
                <a:ea typeface="Open Sans SemiBold" charset="0"/>
                <a:cs typeface="Open Sans SemiBold" charset="0"/>
              </a:defRPr>
            </a:lvl1pPr>
          </a:lstStyle>
          <a:p>
            <a:r>
              <a:rPr lang="en-US" dirty="0"/>
              <a:t>Click to edit Master title style</a:t>
            </a:r>
          </a:p>
        </p:txBody>
      </p:sp>
      <p:sp>
        <p:nvSpPr>
          <p:cNvPr id="5" name="Text Placeholder 5"/>
          <p:cNvSpPr>
            <a:spLocks noGrp="1"/>
          </p:cNvSpPr>
          <p:nvPr>
            <p:ph type="body" sz="quarter" idx="10"/>
          </p:nvPr>
        </p:nvSpPr>
        <p:spPr>
          <a:xfrm>
            <a:off x="1046165" y="1768643"/>
            <a:ext cx="2823209" cy="3703901"/>
          </a:xfrm>
          <a:prstGeom prst="rect">
            <a:avLst/>
          </a:prstGeom>
        </p:spPr>
        <p:txBody>
          <a:bodyPr lIns="0" tIns="0" rIns="0" bIns="0" anchor="ctr" anchorCtr="0">
            <a:noAutofit/>
          </a:bodyPr>
          <a:lstStyle>
            <a:lvl1pPr marL="0" indent="0" algn="ctr">
              <a:buFontTx/>
              <a:buNone/>
              <a:defRPr sz="3600">
                <a:solidFill>
                  <a:schemeClr val="tx2"/>
                </a:solidFill>
              </a:defRPr>
            </a:lvl1pPr>
          </a:lstStyle>
          <a:p>
            <a:pPr lvl="0"/>
            <a:r>
              <a:rPr lang="en-US" dirty="0"/>
              <a:t>Click to edit Master text styles</a:t>
            </a:r>
          </a:p>
        </p:txBody>
      </p:sp>
      <p:sp>
        <p:nvSpPr>
          <p:cNvPr id="7" name="Text Placeholder 5"/>
          <p:cNvSpPr>
            <a:spLocks noGrp="1"/>
          </p:cNvSpPr>
          <p:nvPr>
            <p:ph type="body" sz="quarter" idx="11"/>
          </p:nvPr>
        </p:nvSpPr>
        <p:spPr>
          <a:xfrm>
            <a:off x="4876800" y="1768643"/>
            <a:ext cx="2823209" cy="3703901"/>
          </a:xfrm>
          <a:prstGeom prst="rect">
            <a:avLst/>
          </a:prstGeom>
        </p:spPr>
        <p:txBody>
          <a:bodyPr lIns="0" tIns="0" rIns="0" bIns="0" anchor="ctr" anchorCtr="0">
            <a:noAutofit/>
          </a:bodyPr>
          <a:lstStyle>
            <a:lvl1pPr marL="0" indent="0" algn="ctr">
              <a:buFontTx/>
              <a:buNone/>
              <a:defRPr sz="3600">
                <a:solidFill>
                  <a:schemeClr val="tx2"/>
                </a:solidFill>
              </a:defRPr>
            </a:lvl1pPr>
          </a:lstStyle>
          <a:p>
            <a:pPr lvl="0"/>
            <a:r>
              <a:rPr lang="en-US" dirty="0"/>
              <a:t>Click to edit Master text styles</a:t>
            </a:r>
          </a:p>
        </p:txBody>
      </p:sp>
      <p:sp>
        <p:nvSpPr>
          <p:cNvPr id="9" name="Text Placeholder 5"/>
          <p:cNvSpPr>
            <a:spLocks noGrp="1"/>
          </p:cNvSpPr>
          <p:nvPr>
            <p:ph type="body" sz="quarter" idx="12"/>
          </p:nvPr>
        </p:nvSpPr>
        <p:spPr>
          <a:xfrm>
            <a:off x="8686800" y="1768643"/>
            <a:ext cx="2823209" cy="3703901"/>
          </a:xfrm>
          <a:prstGeom prst="rect">
            <a:avLst/>
          </a:prstGeom>
        </p:spPr>
        <p:txBody>
          <a:bodyPr lIns="0" tIns="0" rIns="0" bIns="0" anchor="ctr" anchorCtr="0">
            <a:noAutofit/>
          </a:bodyPr>
          <a:lstStyle>
            <a:lvl1pPr marL="0" indent="0" algn="ctr">
              <a:buFontTx/>
              <a:buNone/>
              <a:defRPr sz="3600">
                <a:solidFill>
                  <a:schemeClr val="tx2"/>
                </a:solidFill>
              </a:defRPr>
            </a:lvl1pPr>
          </a:lstStyle>
          <a:p>
            <a:pPr lvl="0"/>
            <a:r>
              <a:rPr lang="en-US" dirty="0"/>
              <a:t>Click to edit Master text styles</a:t>
            </a:r>
          </a:p>
        </p:txBody>
      </p:sp>
    </p:spTree>
    <p:extLst>
      <p:ext uri="{BB962C8B-B14F-4D97-AF65-F5344CB8AC3E}">
        <p14:creationId xmlns:p14="http://schemas.microsoft.com/office/powerpoint/2010/main" val="38104935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7098D-A2AF-4DFD-B24F-E84EB4866B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D2B46E6-DD95-47AD-A2FC-F80BE56C2355}"/>
              </a:ext>
            </a:extLst>
          </p:cNvPr>
          <p:cNvSpPr>
            <a:spLocks noGrp="1"/>
          </p:cNvSpPr>
          <p:nvPr>
            <p:ph type="dt" sz="half" idx="10"/>
          </p:nvPr>
        </p:nvSpPr>
        <p:spPr>
          <a:xfrm>
            <a:off x="0" y="0"/>
            <a:ext cx="0" cy="0"/>
          </a:xfrm>
        </p:spPr>
        <p:txBody>
          <a:bodyPr/>
          <a:lstStyle>
            <a:lvl1pPr eaLnBrk="1" fontAlgn="auto" hangingPunct="1">
              <a:spcBef>
                <a:spcPts val="0"/>
              </a:spcBef>
              <a:spcAft>
                <a:spcPts val="0"/>
              </a:spcAft>
              <a:defRPr>
                <a:latin typeface="+mn-lt"/>
              </a:defRPr>
            </a:lvl1pPr>
          </a:lstStyle>
          <a:p>
            <a:pPr>
              <a:defRPr/>
            </a:pPr>
            <a:endParaRPr lang="en-US" altLang="en-US"/>
          </a:p>
        </p:txBody>
      </p:sp>
      <p:sp>
        <p:nvSpPr>
          <p:cNvPr id="4" name="Footer Placeholder 3">
            <a:extLst>
              <a:ext uri="{FF2B5EF4-FFF2-40B4-BE49-F238E27FC236}">
                <a16:creationId xmlns:a16="http://schemas.microsoft.com/office/drawing/2014/main" id="{08D32DD0-5403-476E-8102-2E41C109D839}"/>
              </a:ext>
            </a:extLst>
          </p:cNvPr>
          <p:cNvSpPr>
            <a:spLocks noGrp="1"/>
          </p:cNvSpPr>
          <p:nvPr>
            <p:ph type="ftr" sz="quarter" idx="11"/>
          </p:nvPr>
        </p:nvSpPr>
        <p:spPr>
          <a:xfrm>
            <a:off x="0" y="0"/>
            <a:ext cx="0" cy="0"/>
          </a:xfrm>
        </p:spPr>
        <p:txBody>
          <a:bodyPr/>
          <a:lstStyle>
            <a:lvl1pPr eaLnBrk="1" fontAlgn="auto" hangingPunct="1">
              <a:spcBef>
                <a:spcPts val="0"/>
              </a:spcBef>
              <a:spcAft>
                <a:spcPts val="0"/>
              </a:spcAft>
              <a:defRPr>
                <a:latin typeface="+mn-lt"/>
              </a:defRPr>
            </a:lvl1pPr>
          </a:lstStyle>
          <a:p>
            <a:pPr>
              <a:defRPr/>
            </a:pPr>
            <a:endParaRPr lang="en-US" altLang="en-US"/>
          </a:p>
        </p:txBody>
      </p:sp>
      <p:sp>
        <p:nvSpPr>
          <p:cNvPr id="5" name="Slide Number Placeholder 4">
            <a:extLst>
              <a:ext uri="{FF2B5EF4-FFF2-40B4-BE49-F238E27FC236}">
                <a16:creationId xmlns:a16="http://schemas.microsoft.com/office/drawing/2014/main" id="{315941C1-64CF-444A-9414-9407711CB544}"/>
              </a:ext>
            </a:extLst>
          </p:cNvPr>
          <p:cNvSpPr>
            <a:spLocks noGrp="1"/>
          </p:cNvSpPr>
          <p:nvPr>
            <p:ph type="sldNum" sz="quarter" idx="12"/>
          </p:nvPr>
        </p:nvSpPr>
        <p:spPr>
          <a:xfrm>
            <a:off x="0" y="0"/>
            <a:ext cx="0" cy="0"/>
          </a:xfrm>
        </p:spPr>
        <p:txBody>
          <a:bodyPr/>
          <a:lstStyle>
            <a:lvl1pPr eaLnBrk="1" fontAlgn="auto" hangingPunct="1">
              <a:spcBef>
                <a:spcPts val="0"/>
              </a:spcBef>
              <a:spcAft>
                <a:spcPts val="0"/>
              </a:spcAft>
              <a:defRPr>
                <a:latin typeface="+mn-lt"/>
              </a:defRPr>
            </a:lvl1pPr>
          </a:lstStyle>
          <a:p>
            <a:pPr>
              <a:defRPr/>
            </a:pPr>
            <a:fld id="{90AA92AB-E951-4707-9438-E908F1BF4CE6}" type="slidenum">
              <a:rPr lang="en-US" altLang="en-US"/>
              <a:pPr>
                <a:defRPr/>
              </a:pPr>
              <a:t>‹#›</a:t>
            </a:fld>
            <a:endParaRPr lang="en-US" altLang="en-US"/>
          </a:p>
        </p:txBody>
      </p:sp>
    </p:spTree>
    <p:extLst>
      <p:ext uri="{BB962C8B-B14F-4D97-AF65-F5344CB8AC3E}">
        <p14:creationId xmlns:p14="http://schemas.microsoft.com/office/powerpoint/2010/main" val="989269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101AA-B9E1-479C-B966-3A0CF3CD00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C0E95E-E416-465F-8594-6F036EB1F17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A0FE7E-510E-41E0-ACC7-D44427B1AE5F}"/>
              </a:ext>
            </a:extLst>
          </p:cNvPr>
          <p:cNvSpPr>
            <a:spLocks noGrp="1"/>
          </p:cNvSpPr>
          <p:nvPr>
            <p:ph type="dt" sz="half" idx="10"/>
          </p:nvPr>
        </p:nvSpPr>
        <p:spPr>
          <a:xfrm>
            <a:off x="0" y="0"/>
            <a:ext cx="0" cy="0"/>
          </a:xfrm>
        </p:spPr>
        <p:txBody>
          <a:bodyPr/>
          <a:lstStyle>
            <a:lvl1pPr eaLnBrk="1" fontAlgn="auto" hangingPunct="1">
              <a:spcBef>
                <a:spcPts val="0"/>
              </a:spcBef>
              <a:spcAft>
                <a:spcPts val="0"/>
              </a:spcAft>
              <a:defRPr>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AFF25DE1-06FC-48FC-A660-4F1C089B3568}"/>
              </a:ext>
            </a:extLst>
          </p:cNvPr>
          <p:cNvSpPr>
            <a:spLocks noGrp="1"/>
          </p:cNvSpPr>
          <p:nvPr>
            <p:ph type="ftr" sz="quarter" idx="11"/>
          </p:nvPr>
        </p:nvSpPr>
        <p:spPr>
          <a:xfrm>
            <a:off x="0" y="0"/>
            <a:ext cx="0" cy="0"/>
          </a:xfrm>
        </p:spPr>
        <p:txBody>
          <a:bodyPr/>
          <a:lstStyle>
            <a:lvl1pPr eaLnBrk="1" fontAlgn="auto" hangingPunct="1">
              <a:spcBef>
                <a:spcPts val="0"/>
              </a:spcBef>
              <a:spcAft>
                <a:spcPts val="0"/>
              </a:spcAft>
              <a:defRPr>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58178C69-A0EB-488E-B812-794DCDBC1E69}"/>
              </a:ext>
            </a:extLst>
          </p:cNvPr>
          <p:cNvSpPr>
            <a:spLocks noGrp="1"/>
          </p:cNvSpPr>
          <p:nvPr>
            <p:ph type="sldNum" sz="quarter" idx="12"/>
          </p:nvPr>
        </p:nvSpPr>
        <p:spPr>
          <a:xfrm>
            <a:off x="0" y="0"/>
            <a:ext cx="0" cy="0"/>
          </a:xfrm>
        </p:spPr>
        <p:txBody>
          <a:bodyPr/>
          <a:lstStyle>
            <a:lvl1pPr eaLnBrk="1" fontAlgn="auto" hangingPunct="1">
              <a:spcBef>
                <a:spcPts val="0"/>
              </a:spcBef>
              <a:spcAft>
                <a:spcPts val="0"/>
              </a:spcAft>
              <a:defRPr>
                <a:latin typeface="+mn-lt"/>
              </a:defRPr>
            </a:lvl1pPr>
          </a:lstStyle>
          <a:p>
            <a:pPr>
              <a:defRPr/>
            </a:pPr>
            <a:fld id="{774EF0C9-8DA4-4A50-BFFE-E2C7F9103DCE}" type="slidenum">
              <a:rPr lang="en-US" altLang="en-US"/>
              <a:pPr>
                <a:defRPr/>
              </a:pPr>
              <a:t>‹#›</a:t>
            </a:fld>
            <a:endParaRPr lang="en-US" altLang="en-US"/>
          </a:p>
        </p:txBody>
      </p:sp>
    </p:spTree>
    <p:extLst>
      <p:ext uri="{BB962C8B-B14F-4D97-AF65-F5344CB8AC3E}">
        <p14:creationId xmlns:p14="http://schemas.microsoft.com/office/powerpoint/2010/main" val="152265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03F41-4197-47B7-B9FC-CF8F29241828}"/>
              </a:ext>
            </a:extLst>
          </p:cNvPr>
          <p:cNvSpPr>
            <a:spLocks noGrp="1"/>
          </p:cNvSpPr>
          <p:nvPr>
            <p:ph type="title"/>
          </p:nvPr>
        </p:nvSpPr>
        <p:spPr>
          <a:xfrm>
            <a:off x="609600" y="292100"/>
            <a:ext cx="10972800" cy="13843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77F07BC1-3E73-4AB6-91E1-4B3BE30B5540}"/>
              </a:ext>
            </a:extLst>
          </p:cNvPr>
          <p:cNvSpPr>
            <a:spLocks noGrp="1"/>
          </p:cNvSpPr>
          <p:nvPr>
            <p:ph type="body" sz="half" idx="1"/>
          </p:nvPr>
        </p:nvSpPr>
        <p:spPr>
          <a:xfrm>
            <a:off x="609600" y="19050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02C17E-B666-43D9-9A8F-3F60FCF1968E}"/>
              </a:ext>
            </a:extLst>
          </p:cNvPr>
          <p:cNvSpPr>
            <a:spLocks noGrp="1"/>
          </p:cNvSpPr>
          <p:nvPr>
            <p:ph sz="half" idx="2"/>
          </p:nvPr>
        </p:nvSpPr>
        <p:spPr>
          <a:xfrm>
            <a:off x="6197600" y="19050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1B6D4A4-2002-48C8-A72D-643A790DD2E2}"/>
              </a:ext>
            </a:extLst>
          </p:cNvPr>
          <p:cNvSpPr>
            <a:spLocks noGrp="1"/>
          </p:cNvSpPr>
          <p:nvPr>
            <p:ph type="dt" sz="half" idx="10"/>
          </p:nvPr>
        </p:nvSpPr>
        <p:spPr>
          <a:xfrm>
            <a:off x="609600" y="6245225"/>
            <a:ext cx="2844800" cy="476250"/>
          </a:xfrm>
        </p:spPr>
        <p:txBody>
          <a:bodyPr/>
          <a:lstStyle>
            <a:lvl1pPr eaLnBrk="1" fontAlgn="auto" hangingPunct="1">
              <a:spcBef>
                <a:spcPts val="0"/>
              </a:spcBef>
              <a:spcAft>
                <a:spcPts val="0"/>
              </a:spcAft>
              <a:defRPr>
                <a:latin typeface="+mn-lt"/>
              </a:defRPr>
            </a:lvl1pPr>
          </a:lstStyle>
          <a:p>
            <a:pPr>
              <a:defRPr/>
            </a:pPr>
            <a:endParaRPr lang="en-US" altLang="en-US"/>
          </a:p>
        </p:txBody>
      </p:sp>
      <p:sp>
        <p:nvSpPr>
          <p:cNvPr id="6" name="Footer Placeholder 5">
            <a:extLst>
              <a:ext uri="{FF2B5EF4-FFF2-40B4-BE49-F238E27FC236}">
                <a16:creationId xmlns:a16="http://schemas.microsoft.com/office/drawing/2014/main" id="{53939E70-A51A-41E1-BB22-3BE0742C330C}"/>
              </a:ext>
            </a:extLst>
          </p:cNvPr>
          <p:cNvSpPr>
            <a:spLocks noGrp="1"/>
          </p:cNvSpPr>
          <p:nvPr>
            <p:ph type="ftr" sz="quarter" idx="11"/>
          </p:nvPr>
        </p:nvSpPr>
        <p:spPr>
          <a:xfrm>
            <a:off x="4165600" y="6245225"/>
            <a:ext cx="3860800" cy="476250"/>
          </a:xfrm>
        </p:spPr>
        <p:txBody>
          <a:bodyPr/>
          <a:lstStyle>
            <a:lvl1pPr eaLnBrk="1" fontAlgn="auto" hangingPunct="1">
              <a:spcBef>
                <a:spcPts val="0"/>
              </a:spcBef>
              <a:spcAft>
                <a:spcPts val="0"/>
              </a:spcAft>
              <a:defRPr>
                <a:latin typeface="+mn-lt"/>
              </a:defRPr>
            </a:lvl1pPr>
          </a:lstStyle>
          <a:p>
            <a:pPr>
              <a:defRPr/>
            </a:pPr>
            <a:endParaRPr lang="en-US" altLang="en-US"/>
          </a:p>
        </p:txBody>
      </p:sp>
      <p:sp>
        <p:nvSpPr>
          <p:cNvPr id="7" name="Slide Number Placeholder 6">
            <a:extLst>
              <a:ext uri="{FF2B5EF4-FFF2-40B4-BE49-F238E27FC236}">
                <a16:creationId xmlns:a16="http://schemas.microsoft.com/office/drawing/2014/main" id="{6085CFFA-A8EF-433C-8651-545FA95AC08E}"/>
              </a:ext>
            </a:extLst>
          </p:cNvPr>
          <p:cNvSpPr>
            <a:spLocks noGrp="1"/>
          </p:cNvSpPr>
          <p:nvPr>
            <p:ph type="sldNum" sz="quarter" idx="12"/>
          </p:nvPr>
        </p:nvSpPr>
        <p:spPr>
          <a:xfrm>
            <a:off x="8737600" y="6245225"/>
            <a:ext cx="2844800" cy="476250"/>
          </a:xfrm>
        </p:spPr>
        <p:txBody>
          <a:bodyPr/>
          <a:lstStyle>
            <a:lvl1pPr eaLnBrk="1" fontAlgn="auto" hangingPunct="1">
              <a:spcBef>
                <a:spcPts val="0"/>
              </a:spcBef>
              <a:spcAft>
                <a:spcPts val="0"/>
              </a:spcAft>
              <a:defRPr>
                <a:latin typeface="+mn-lt"/>
              </a:defRPr>
            </a:lvl1pPr>
          </a:lstStyle>
          <a:p>
            <a:pPr>
              <a:defRPr/>
            </a:pPr>
            <a:fld id="{2EFA9A7C-5D81-4C8C-B001-52A61433DD75}" type="slidenum">
              <a:rPr lang="en-US" altLang="en-US"/>
              <a:pPr>
                <a:defRPr/>
              </a:pPr>
              <a:t>‹#›</a:t>
            </a:fld>
            <a:endParaRPr lang="en-US" altLang="en-US"/>
          </a:p>
        </p:txBody>
      </p:sp>
    </p:spTree>
    <p:extLst>
      <p:ext uri="{BB962C8B-B14F-4D97-AF65-F5344CB8AC3E}">
        <p14:creationId xmlns:p14="http://schemas.microsoft.com/office/powerpoint/2010/main" val="16186366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TE- Copyright">
    <p:bg>
      <p:bgPr>
        <a:solidFill>
          <a:schemeClr val="bg1"/>
        </a:solidFill>
        <a:effectLst/>
      </p:bgPr>
    </p:bg>
    <p:spTree>
      <p:nvGrpSpPr>
        <p:cNvPr id="1" name=""/>
        <p:cNvGrpSpPr/>
        <p:nvPr/>
      </p:nvGrpSpPr>
      <p:grpSpPr>
        <a:xfrm>
          <a:off x="0" y="0"/>
          <a:ext cx="0" cy="0"/>
          <a:chOff x="0" y="0"/>
          <a:chExt cx="0" cy="0"/>
        </a:xfrm>
      </p:grpSpPr>
      <p:sp>
        <p:nvSpPr>
          <p:cNvPr id="4" name="TextBox 3"/>
          <p:cNvSpPr txBox="1"/>
          <p:nvPr userDrawn="1"/>
        </p:nvSpPr>
        <p:spPr>
          <a:xfrm>
            <a:off x="771181" y="1443210"/>
            <a:ext cx="9970265" cy="5170646"/>
          </a:xfrm>
          <a:prstGeom prst="rect">
            <a:avLst/>
          </a:prstGeom>
          <a:noFill/>
        </p:spPr>
        <p:txBody>
          <a:bodyPr wrap="square" lIns="0" tIns="0" rIns="0" bIns="0" rtlCol="0">
            <a:spAutoFit/>
          </a:bodyPr>
          <a:lstStyle/>
          <a:p>
            <a:pPr marL="0" indent="0">
              <a:lnSpc>
                <a:spcPct val="100000"/>
              </a:lnSpc>
              <a:buNone/>
            </a:pPr>
            <a:r>
              <a:rPr lang="en-US" sz="1600" dirty="0">
                <a:solidFill>
                  <a:schemeClr val="tx1"/>
                </a:solidFill>
                <a:latin typeface="Open Sans" charset="0"/>
                <a:ea typeface="Open Sans" charset="0"/>
                <a:cs typeface="Open Sans" charset="0"/>
              </a:rPr>
              <a:t>These Materials are copyrighted © and trademarked ™ as the property of the Texas Education Agency (TEA) and may not be reproduced without the express written permission of TEA, except under the following conditions:</a:t>
            </a:r>
          </a:p>
          <a:p>
            <a:pPr marL="457200" indent="-277813">
              <a:lnSpc>
                <a:spcPct val="100000"/>
              </a:lnSpc>
              <a:buNone/>
            </a:pPr>
            <a:r>
              <a:rPr lang="en-US" sz="1600" dirty="0">
                <a:solidFill>
                  <a:schemeClr val="tx1"/>
                </a:solidFill>
                <a:latin typeface="Open Sans" charset="0"/>
                <a:ea typeface="Open Sans" charset="0"/>
                <a:cs typeface="Open Sans" charset="0"/>
              </a:rPr>
              <a:t>1)  Texas public school districts, charter schools, and Education Service Centers may reproduce and use copies of the Materials and Related Materials for the districts’ and schools’ educational use without obtaining permission from TEA.</a:t>
            </a:r>
          </a:p>
          <a:p>
            <a:pPr marL="457200" indent="-277813">
              <a:lnSpc>
                <a:spcPct val="100000"/>
              </a:lnSpc>
              <a:buNone/>
            </a:pPr>
            <a:r>
              <a:rPr lang="en-US" sz="1600" dirty="0">
                <a:solidFill>
                  <a:schemeClr val="tx1"/>
                </a:solidFill>
                <a:latin typeface="Open Sans" charset="0"/>
                <a:ea typeface="Open Sans" charset="0"/>
                <a:cs typeface="Open Sans" charset="0"/>
              </a:rPr>
              <a:t>2)  Residents of the state of Texas may reproduce and use copies of the Materials and Related Materials for individual personal use only, without obtaining written permission of TEA.</a:t>
            </a:r>
          </a:p>
          <a:p>
            <a:pPr marL="457200" indent="-277813">
              <a:lnSpc>
                <a:spcPct val="100000"/>
              </a:lnSpc>
              <a:buNone/>
            </a:pPr>
            <a:r>
              <a:rPr lang="en-US" sz="1600" dirty="0">
                <a:solidFill>
                  <a:schemeClr val="tx1"/>
                </a:solidFill>
                <a:latin typeface="Open Sans" charset="0"/>
                <a:ea typeface="Open Sans" charset="0"/>
                <a:cs typeface="Open Sans" charset="0"/>
              </a:rPr>
              <a:t>3)  Any portion reproduced must be reproduced in its entirety and remain unedited, unaltered and unchanged in any way.</a:t>
            </a:r>
          </a:p>
          <a:p>
            <a:pPr marL="457200" indent="-277813">
              <a:lnSpc>
                <a:spcPct val="100000"/>
              </a:lnSpc>
              <a:buNone/>
            </a:pPr>
            <a:r>
              <a:rPr lang="en-US" sz="1600" dirty="0">
                <a:solidFill>
                  <a:schemeClr val="tx1"/>
                </a:solidFill>
                <a:latin typeface="Open Sans" charset="0"/>
                <a:ea typeface="Open Sans" charset="0"/>
                <a:cs typeface="Open Sans" charset="0"/>
              </a:rPr>
              <a:t>4)  No monetary charge can be made for the reproduced materials or any document containing them; however, a reasonable charge to cover only the cost of reproduction and distribution may be charged.</a:t>
            </a:r>
          </a:p>
          <a:p>
            <a:pPr marL="0" indent="0">
              <a:lnSpc>
                <a:spcPct val="100000"/>
              </a:lnSpc>
              <a:buNone/>
            </a:pPr>
            <a:r>
              <a:rPr lang="en-US" sz="1600" dirty="0">
                <a:solidFill>
                  <a:schemeClr val="tx1"/>
                </a:solidFill>
                <a:latin typeface="Open Sans" charset="0"/>
                <a:ea typeface="Open Sans" charset="0"/>
                <a:cs typeface="Open Sans" charset="0"/>
              </a:rPr>
              <a:t>Private entities or persons located in Texas that are </a:t>
            </a:r>
            <a:r>
              <a:rPr lang="en-US" sz="1600" b="1" dirty="0">
                <a:solidFill>
                  <a:schemeClr val="tx1"/>
                </a:solidFill>
                <a:latin typeface="Open Sans" charset="0"/>
                <a:ea typeface="Open Sans" charset="0"/>
                <a:cs typeface="Open Sans" charset="0"/>
              </a:rPr>
              <a:t>not</a:t>
            </a:r>
            <a:r>
              <a:rPr lang="en-US" sz="1600" dirty="0">
                <a:solidFill>
                  <a:schemeClr val="tx1"/>
                </a:solidFill>
                <a:latin typeface="Open Sans" charset="0"/>
                <a:ea typeface="Open Sans" charset="0"/>
                <a:cs typeface="Open Sans" charset="0"/>
              </a:rPr>
              <a:t> Texas public school districts, Texas Education Service Centers, or Texas charter schools or any entity, whether public or private, educational or non-educational, located </a:t>
            </a:r>
            <a:r>
              <a:rPr lang="en-US" sz="1600" b="1" dirty="0">
                <a:solidFill>
                  <a:schemeClr val="tx1"/>
                </a:solidFill>
                <a:latin typeface="Open Sans" charset="0"/>
                <a:ea typeface="Open Sans" charset="0"/>
                <a:cs typeface="Open Sans" charset="0"/>
              </a:rPr>
              <a:t>outside the state of Texas</a:t>
            </a:r>
            <a:r>
              <a:rPr lang="en-US" sz="1600" dirty="0">
                <a:solidFill>
                  <a:schemeClr val="tx1"/>
                </a:solidFill>
                <a:latin typeface="Open Sans" charset="0"/>
                <a:ea typeface="Open Sans" charset="0"/>
                <a:cs typeface="Open Sans" charset="0"/>
              </a:rPr>
              <a:t> </a:t>
            </a:r>
            <a:r>
              <a:rPr lang="en-US" sz="1600" i="1" dirty="0">
                <a:solidFill>
                  <a:schemeClr val="tx1"/>
                </a:solidFill>
                <a:latin typeface="Open Sans" charset="0"/>
                <a:ea typeface="Open Sans" charset="0"/>
                <a:cs typeface="Open Sans" charset="0"/>
              </a:rPr>
              <a:t>MUST</a:t>
            </a:r>
            <a:r>
              <a:rPr lang="en-US" sz="1600" dirty="0">
                <a:solidFill>
                  <a:schemeClr val="tx1"/>
                </a:solidFill>
                <a:latin typeface="Open Sans" charset="0"/>
                <a:ea typeface="Open Sans" charset="0"/>
                <a:cs typeface="Open Sans" charset="0"/>
              </a:rPr>
              <a:t> obtain written approval from TEA and will be required to enter into a license agreement that may involve the payment of a licensing fee or a royalty.</a:t>
            </a:r>
          </a:p>
          <a:p>
            <a:pPr marL="0" indent="0">
              <a:lnSpc>
                <a:spcPct val="100000"/>
              </a:lnSpc>
              <a:buNone/>
            </a:pPr>
            <a:r>
              <a:rPr lang="en-US" sz="1600" dirty="0">
                <a:solidFill>
                  <a:schemeClr val="tx1"/>
                </a:solidFill>
                <a:latin typeface="Open Sans" charset="0"/>
                <a:ea typeface="Open Sans" charset="0"/>
                <a:cs typeface="Open Sans" charset="0"/>
              </a:rPr>
              <a:t>For information contact: Office of Copyrights, Trademarks, License Agreements, and Royalties, Texas Education Agency, 1701 N. Congress Ave., Austin, TX  78701-1494; phone 512-463-7004; email: </a:t>
            </a:r>
            <a:r>
              <a:rPr lang="en-US" sz="1600" dirty="0">
                <a:solidFill>
                  <a:schemeClr val="tx1"/>
                </a:solidFill>
                <a:latin typeface="Open Sans" charset="0"/>
                <a:ea typeface="Open Sans" charset="0"/>
                <a:cs typeface="Open Sans" charset="0"/>
                <a:hlinkClick r:id="rId2"/>
              </a:rPr>
              <a:t>copyrights@tea.state.tx.us</a:t>
            </a:r>
            <a:r>
              <a:rPr lang="en-US" sz="1600" dirty="0">
                <a:solidFill>
                  <a:schemeClr val="tx1"/>
                </a:solidFill>
                <a:latin typeface="Open Sans" charset="0"/>
                <a:ea typeface="Open Sans" charset="0"/>
                <a:cs typeface="Open Sans" charset="0"/>
              </a:rPr>
              <a:t>.</a:t>
            </a:r>
          </a:p>
          <a:p>
            <a:pPr>
              <a:lnSpc>
                <a:spcPct val="100000"/>
              </a:lnSpc>
            </a:pPr>
            <a:endParaRPr lang="en-US" sz="1600" dirty="0">
              <a:solidFill>
                <a:schemeClr val="tx1"/>
              </a:solidFill>
              <a:latin typeface="Open Sans" charset="0"/>
              <a:ea typeface="Open Sans" charset="0"/>
              <a:cs typeface="Open Sans" charset="0"/>
            </a:endParaRPr>
          </a:p>
        </p:txBody>
      </p:sp>
      <p:sp>
        <p:nvSpPr>
          <p:cNvPr id="5" name="TextBox 4"/>
          <p:cNvSpPr txBox="1"/>
          <p:nvPr userDrawn="1"/>
        </p:nvSpPr>
        <p:spPr>
          <a:xfrm>
            <a:off x="623456" y="706581"/>
            <a:ext cx="10058400" cy="646331"/>
          </a:xfrm>
          <a:prstGeom prst="rect">
            <a:avLst/>
          </a:prstGeom>
          <a:noFill/>
        </p:spPr>
        <p:txBody>
          <a:bodyPr wrap="square" rtlCol="0">
            <a:spAutoFit/>
          </a:bodyPr>
          <a:lstStyle/>
          <a:p>
            <a:r>
              <a:rPr lang="en-US" sz="3600" b="1" i="0" dirty="0">
                <a:solidFill>
                  <a:schemeClr val="accent2"/>
                </a:solidFill>
                <a:latin typeface="Open Sans SemiBold" charset="0"/>
                <a:ea typeface="Open Sans SemiBold" charset="0"/>
                <a:cs typeface="Open Sans SemiBold" charset="0"/>
              </a:rPr>
              <a:t>Copyright © Texas Education Agency, 2017.</a:t>
            </a:r>
          </a:p>
        </p:txBody>
      </p:sp>
      <p:pic>
        <p:nvPicPr>
          <p:cNvPr id="6" name="Picture 5">
            <a:extLst>
              <a:ext uri="{FF2B5EF4-FFF2-40B4-BE49-F238E27FC236}">
                <a16:creationId xmlns:a16="http://schemas.microsoft.com/office/drawing/2014/main" id="{1083239B-B405-4CCF-BA69-EEF0AD0F28E3}"/>
              </a:ext>
            </a:extLst>
          </p:cNvPr>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198479" y="6141784"/>
            <a:ext cx="603250" cy="316865"/>
          </a:xfrm>
          <a:prstGeom prst="rect">
            <a:avLst/>
          </a:prstGeom>
          <a:noFill/>
        </p:spPr>
      </p:pic>
    </p:spTree>
    <p:extLst>
      <p:ext uri="{BB962C8B-B14F-4D97-AF65-F5344CB8AC3E}">
        <p14:creationId xmlns:p14="http://schemas.microsoft.com/office/powerpoint/2010/main" val="19161688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TE - Standard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baseline="0"/>
            </a:lvl1pPr>
          </a:lstStyle>
          <a:p>
            <a:r>
              <a:rPr lang="en-US" dirty="0"/>
              <a:t>Click to edit Master title style</a:t>
            </a:r>
          </a:p>
        </p:txBody>
      </p:sp>
      <p:sp>
        <p:nvSpPr>
          <p:cNvPr id="12" name="Content Placeholder 2"/>
          <p:cNvSpPr>
            <a:spLocks noGrp="1"/>
          </p:cNvSpPr>
          <p:nvPr>
            <p:ph sz="half" idx="1" hasCustomPrompt="1"/>
          </p:nvPr>
        </p:nvSpPr>
        <p:spPr>
          <a:xfrm>
            <a:off x="740664" y="1420420"/>
            <a:ext cx="11055750"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600"/>
            </a:lvl3pPr>
            <a:lvl4pPr marL="914400">
              <a:lnSpc>
                <a:spcPct val="100000"/>
              </a:lnSpc>
              <a:buClr>
                <a:schemeClr val="accent2"/>
              </a:buClr>
              <a:defRPr sz="2400"/>
            </a:lvl4pPr>
            <a:lvl5pPr marL="1143000">
              <a:lnSpc>
                <a:spcPct val="100000"/>
              </a:lnSpc>
              <a:buClr>
                <a:schemeClr val="accent2"/>
              </a:buClr>
              <a:defRPr sz="2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809545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TE - Two Text Columns">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a:lvl1pPr>
          </a:lstStyle>
          <a:p>
            <a:r>
              <a:rPr lang="en-US" dirty="0"/>
              <a:t>Click to edit Master title style</a:t>
            </a:r>
          </a:p>
        </p:txBody>
      </p:sp>
      <p:sp>
        <p:nvSpPr>
          <p:cNvPr id="12" name="Content Placeholder 2"/>
          <p:cNvSpPr>
            <a:spLocks noGrp="1"/>
          </p:cNvSpPr>
          <p:nvPr>
            <p:ph sz="half" idx="1" hasCustomPrompt="1"/>
          </p:nvPr>
        </p:nvSpPr>
        <p:spPr>
          <a:xfrm>
            <a:off x="740664" y="1420420"/>
            <a:ext cx="5328050"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p:cNvSpPr>
            <a:spLocks noGrp="1"/>
          </p:cNvSpPr>
          <p:nvPr>
            <p:ph sz="half" idx="10" hasCustomPrompt="1"/>
          </p:nvPr>
        </p:nvSpPr>
        <p:spPr>
          <a:xfrm>
            <a:off x="6477000" y="1420420"/>
            <a:ext cx="5328050"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044228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TE - Half Text Half Blank">
    <p:spTree>
      <p:nvGrpSpPr>
        <p:cNvPr id="1" name=""/>
        <p:cNvGrpSpPr/>
        <p:nvPr/>
      </p:nvGrpSpPr>
      <p:grpSpPr>
        <a:xfrm>
          <a:off x="0" y="0"/>
          <a:ext cx="0" cy="0"/>
          <a:chOff x="0" y="0"/>
          <a:chExt cx="0" cy="0"/>
        </a:xfrm>
      </p:grpSpPr>
      <p:sp>
        <p:nvSpPr>
          <p:cNvPr id="2" name="Title 1"/>
          <p:cNvSpPr>
            <a:spLocks noGrp="1"/>
          </p:cNvSpPr>
          <p:nvPr>
            <p:ph type="title"/>
          </p:nvPr>
        </p:nvSpPr>
        <p:spPr>
          <a:xfrm>
            <a:off x="740528" y="407209"/>
            <a:ext cx="10059452" cy="876300"/>
          </a:xfrm>
        </p:spPr>
        <p:txBody>
          <a:bodyPr>
            <a:noAutofit/>
          </a:bodyPr>
          <a:lstStyle>
            <a:lvl1pPr>
              <a:defRPr sz="3600"/>
            </a:lvl1pPr>
          </a:lstStyle>
          <a:p>
            <a:r>
              <a:rPr lang="en-US" dirty="0"/>
              <a:t>Click to edit Master title style</a:t>
            </a:r>
          </a:p>
        </p:txBody>
      </p:sp>
      <p:sp>
        <p:nvSpPr>
          <p:cNvPr id="12" name="Content Placeholder 2"/>
          <p:cNvSpPr>
            <a:spLocks noGrp="1"/>
          </p:cNvSpPr>
          <p:nvPr>
            <p:ph sz="half" idx="1" hasCustomPrompt="1"/>
          </p:nvPr>
        </p:nvSpPr>
        <p:spPr>
          <a:xfrm>
            <a:off x="737881" y="1420420"/>
            <a:ext cx="5354944"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106557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TE - Quote and Text">
    <p:spTree>
      <p:nvGrpSpPr>
        <p:cNvPr id="1" name=""/>
        <p:cNvGrpSpPr/>
        <p:nvPr/>
      </p:nvGrpSpPr>
      <p:grpSpPr>
        <a:xfrm>
          <a:off x="0" y="0"/>
          <a:ext cx="0" cy="0"/>
          <a:chOff x="0" y="0"/>
          <a:chExt cx="0" cy="0"/>
        </a:xfrm>
      </p:grpSpPr>
      <p:sp>
        <p:nvSpPr>
          <p:cNvPr id="2" name="Title 1"/>
          <p:cNvSpPr>
            <a:spLocks noGrp="1"/>
          </p:cNvSpPr>
          <p:nvPr>
            <p:ph type="title"/>
          </p:nvPr>
        </p:nvSpPr>
        <p:spPr>
          <a:xfrm>
            <a:off x="727081" y="407209"/>
            <a:ext cx="10059452" cy="876300"/>
          </a:xfrm>
        </p:spPr>
        <p:txBody>
          <a:bodyPr>
            <a:noAutofit/>
          </a:bodyPr>
          <a:lstStyle>
            <a:lvl1pPr>
              <a:defRPr sz="3600"/>
            </a:lvl1pPr>
          </a:lstStyle>
          <a:p>
            <a:r>
              <a:rPr lang="en-US" dirty="0"/>
              <a:t>Click to edit Master title style</a:t>
            </a:r>
          </a:p>
        </p:txBody>
      </p:sp>
      <p:sp>
        <p:nvSpPr>
          <p:cNvPr id="12" name="Content Placeholder 2"/>
          <p:cNvSpPr>
            <a:spLocks noGrp="1"/>
          </p:cNvSpPr>
          <p:nvPr>
            <p:ph sz="half" idx="1" hasCustomPrompt="1"/>
          </p:nvPr>
        </p:nvSpPr>
        <p:spPr>
          <a:xfrm>
            <a:off x="6470650" y="1420420"/>
            <a:ext cx="5349874"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p:cNvSpPr>
            <a:spLocks noGrp="1"/>
          </p:cNvSpPr>
          <p:nvPr>
            <p:ph sz="half" idx="10" hasCustomPrompt="1"/>
          </p:nvPr>
        </p:nvSpPr>
        <p:spPr>
          <a:xfrm>
            <a:off x="749300" y="1420420"/>
            <a:ext cx="5343525" cy="4554209"/>
          </a:xfrm>
          <a:prstGeom prst="rect">
            <a:avLst/>
          </a:prstGeom>
        </p:spPr>
        <p:txBody>
          <a:bodyPr lIns="365760" tIns="0" rIns="365760" bIns="0">
            <a:noAutofit/>
          </a:bodyPr>
          <a:lstStyle>
            <a:lvl1pPr marL="0" indent="0">
              <a:lnSpc>
                <a:spcPct val="100000"/>
              </a:lnSpc>
              <a:spcBef>
                <a:spcPts val="1000"/>
              </a:spcBef>
              <a:buFontTx/>
              <a:buNone/>
              <a:defRPr sz="2600"/>
            </a:lvl1pPr>
            <a:lvl2pPr marL="342900" indent="-342900" algn="r">
              <a:lnSpc>
                <a:spcPct val="100000"/>
              </a:lnSpc>
              <a:spcBef>
                <a:spcPts val="1000"/>
              </a:spcBef>
              <a:buClr>
                <a:schemeClr val="accent1"/>
              </a:buClr>
              <a:buFont typeface=".AppleSystemUIFont" charset="-120"/>
              <a:buChar char="–"/>
              <a:tabLst/>
              <a:defRPr sz="2600">
                <a:solidFill>
                  <a:schemeClr val="accent1"/>
                </a:solidFill>
              </a:defRPr>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17983183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TE - Text Callout and Text">
    <p:spTree>
      <p:nvGrpSpPr>
        <p:cNvPr id="1" name=""/>
        <p:cNvGrpSpPr/>
        <p:nvPr/>
      </p:nvGrpSpPr>
      <p:grpSpPr>
        <a:xfrm>
          <a:off x="0" y="0"/>
          <a:ext cx="0" cy="0"/>
          <a:chOff x="0" y="0"/>
          <a:chExt cx="0" cy="0"/>
        </a:xfrm>
      </p:grpSpPr>
      <p:sp>
        <p:nvSpPr>
          <p:cNvPr id="12" name="Content Placeholder 2"/>
          <p:cNvSpPr>
            <a:spLocks noGrp="1"/>
          </p:cNvSpPr>
          <p:nvPr>
            <p:ph sz="half" idx="1" hasCustomPrompt="1"/>
          </p:nvPr>
        </p:nvSpPr>
        <p:spPr>
          <a:xfrm>
            <a:off x="764775" y="752167"/>
            <a:ext cx="4603638" cy="5314080"/>
          </a:xfrm>
          <a:prstGeom prst="rect">
            <a:avLst/>
          </a:prstGeom>
        </p:spPr>
        <p:txBody>
          <a:bodyPr lIns="0" tIns="0" rIns="0" bIns="0" anchor="ctr" anchorCtr="0">
            <a:noAutofit/>
          </a:bodyPr>
          <a:lstStyle>
            <a:lvl1pPr marL="0" indent="0" algn="ctr">
              <a:lnSpc>
                <a:spcPct val="100000"/>
              </a:lnSpc>
              <a:spcBef>
                <a:spcPts val="1000"/>
              </a:spcBef>
              <a:buFontTx/>
              <a:buNone/>
              <a:defRPr sz="4600">
                <a:solidFill>
                  <a:schemeClr val="tx2"/>
                </a:solidFill>
              </a:defRPr>
            </a:lvl1pPr>
            <a:lvl2pPr marL="0" indent="0" algn="ctr">
              <a:lnSpc>
                <a:spcPct val="100000"/>
              </a:lnSpc>
              <a:spcBef>
                <a:spcPts val="1000"/>
              </a:spcBef>
              <a:buClr>
                <a:schemeClr val="accent1"/>
              </a:buClr>
              <a:buFontTx/>
              <a:buNone/>
              <a:tabLst/>
              <a:defRPr sz="2600">
                <a:solidFill>
                  <a:schemeClr val="accent2"/>
                </a:solidFill>
              </a:defRPr>
            </a:lvl2pPr>
            <a:lvl3pPr marL="685800">
              <a:lnSpc>
                <a:spcPct val="100000"/>
              </a:lnSpc>
              <a:buClr>
                <a:schemeClr val="accent2"/>
              </a:buClr>
              <a:defRPr sz="2200"/>
            </a:lvl3pPr>
            <a:lvl4pPr marL="914400">
              <a:lnSpc>
                <a:spcPct val="100000"/>
              </a:lnSpc>
              <a:buClr>
                <a:schemeClr val="accent2"/>
              </a:buClr>
              <a:defRPr sz="2000"/>
            </a:lvl4pPr>
            <a:lvl5pPr marL="1143000">
              <a:lnSpc>
                <a:spcPct val="100000"/>
              </a:lnSpc>
              <a:buClr>
                <a:schemeClr val="accent2"/>
              </a:buClr>
              <a:defRPr/>
            </a:lvl5pPr>
          </a:lstStyle>
          <a:p>
            <a:pPr lvl="0"/>
            <a:r>
              <a:rPr lang="en-US" dirty="0"/>
              <a:t>Edit Master text styles</a:t>
            </a:r>
          </a:p>
          <a:p>
            <a:pPr lvl="1"/>
            <a:r>
              <a:rPr lang="en-US" dirty="0"/>
              <a:t>Second level</a:t>
            </a:r>
          </a:p>
        </p:txBody>
      </p:sp>
      <p:sp>
        <p:nvSpPr>
          <p:cNvPr id="7" name="Content Placeholder 2"/>
          <p:cNvSpPr>
            <a:spLocks noGrp="1"/>
          </p:cNvSpPr>
          <p:nvPr>
            <p:ph sz="half" idx="10" hasCustomPrompt="1"/>
          </p:nvPr>
        </p:nvSpPr>
        <p:spPr>
          <a:xfrm>
            <a:off x="5733230" y="771491"/>
            <a:ext cx="5349874" cy="5304844"/>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308187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TE- Copyrigh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B41421-E1CD-4F02-926C-E9853016EDF4}"/>
              </a:ext>
            </a:extLst>
          </p:cNvPr>
          <p:cNvSpPr txBox="1"/>
          <p:nvPr userDrawn="1"/>
        </p:nvSpPr>
        <p:spPr>
          <a:xfrm>
            <a:off x="771525" y="1443038"/>
            <a:ext cx="9969500" cy="5170487"/>
          </a:xfrm>
          <a:prstGeom prst="rect">
            <a:avLst/>
          </a:prstGeom>
          <a:noFill/>
        </p:spPr>
        <p:txBody>
          <a:bodyPr lIns="0" tIns="0" rIns="0" bIns="0">
            <a:spAutoFit/>
          </a:bodyPr>
          <a:lstStyle/>
          <a:p>
            <a:pPr eaLnBrk="1" fontAlgn="auto" hangingPunct="1">
              <a:spcBef>
                <a:spcPts val="0"/>
              </a:spcBef>
              <a:spcAft>
                <a:spcPts val="0"/>
              </a:spcAft>
              <a:defRPr/>
            </a:pPr>
            <a:r>
              <a:rPr lang="en-US" sz="1600" dirty="0">
                <a:latin typeface="Open Sans" charset="0"/>
                <a:ea typeface="Open Sans" charset="0"/>
                <a:cs typeface="Open Sans" charset="0"/>
              </a:rPr>
              <a:t>These Materials are copyrighted © and trademarked ™ as the property of the Texas Education Agency (TEA) and may not be reproduced without the express written permission of TEA, except under the following conditions:</a:t>
            </a:r>
          </a:p>
          <a:p>
            <a:pPr marL="457200" indent="-277813" eaLnBrk="1" fontAlgn="auto" hangingPunct="1">
              <a:spcBef>
                <a:spcPts val="0"/>
              </a:spcBef>
              <a:spcAft>
                <a:spcPts val="0"/>
              </a:spcAft>
              <a:defRPr/>
            </a:pPr>
            <a:r>
              <a:rPr lang="en-US" sz="1600" dirty="0">
                <a:latin typeface="Open Sans" charset="0"/>
                <a:ea typeface="Open Sans" charset="0"/>
                <a:cs typeface="Open Sans" charset="0"/>
              </a:rPr>
              <a:t>1)  Texas public school districts, charter schools, and Education Service Centers may reproduce and use copies of the Materials and Related Materials for the districts’ and schools’ educational use without obtaining permission from TEA.</a:t>
            </a:r>
          </a:p>
          <a:p>
            <a:pPr marL="457200" indent="-277813" eaLnBrk="1" fontAlgn="auto" hangingPunct="1">
              <a:spcBef>
                <a:spcPts val="0"/>
              </a:spcBef>
              <a:spcAft>
                <a:spcPts val="0"/>
              </a:spcAft>
              <a:defRPr/>
            </a:pPr>
            <a:r>
              <a:rPr lang="en-US" sz="1600" dirty="0">
                <a:latin typeface="Open Sans" charset="0"/>
                <a:ea typeface="Open Sans" charset="0"/>
                <a:cs typeface="Open Sans" charset="0"/>
              </a:rPr>
              <a:t>2)  Residents of the state of Texas may reproduce and use copies of the Materials and Related Materials for individual personal use only, without obtaining written permission of TEA.</a:t>
            </a:r>
          </a:p>
          <a:p>
            <a:pPr marL="457200" indent="-277813" eaLnBrk="1" fontAlgn="auto" hangingPunct="1">
              <a:spcBef>
                <a:spcPts val="0"/>
              </a:spcBef>
              <a:spcAft>
                <a:spcPts val="0"/>
              </a:spcAft>
              <a:defRPr/>
            </a:pPr>
            <a:r>
              <a:rPr lang="en-US" sz="1600" dirty="0">
                <a:latin typeface="Open Sans" charset="0"/>
                <a:ea typeface="Open Sans" charset="0"/>
                <a:cs typeface="Open Sans" charset="0"/>
              </a:rPr>
              <a:t>3)  Any portion reproduced must be reproduced in its entirety and remain unedited, unaltered and unchanged in any way.</a:t>
            </a:r>
          </a:p>
          <a:p>
            <a:pPr marL="457200" indent="-277813" eaLnBrk="1" fontAlgn="auto" hangingPunct="1">
              <a:spcBef>
                <a:spcPts val="0"/>
              </a:spcBef>
              <a:spcAft>
                <a:spcPts val="0"/>
              </a:spcAft>
              <a:defRPr/>
            </a:pPr>
            <a:r>
              <a:rPr lang="en-US" sz="1600" dirty="0">
                <a:latin typeface="Open Sans" charset="0"/>
                <a:ea typeface="Open Sans" charset="0"/>
                <a:cs typeface="Open Sans" charset="0"/>
              </a:rPr>
              <a:t>4)  No monetary charge can be made for the reproduced materials or any document containing them; however, a reasonable charge to cover only the cost of reproduction and distribution may be charged.</a:t>
            </a:r>
          </a:p>
          <a:p>
            <a:pPr eaLnBrk="1" fontAlgn="auto" hangingPunct="1">
              <a:spcBef>
                <a:spcPts val="0"/>
              </a:spcBef>
              <a:spcAft>
                <a:spcPts val="0"/>
              </a:spcAft>
              <a:defRPr/>
            </a:pPr>
            <a:r>
              <a:rPr lang="en-US" sz="1600" dirty="0">
                <a:latin typeface="Open Sans" charset="0"/>
                <a:ea typeface="Open Sans" charset="0"/>
                <a:cs typeface="Open Sans" charset="0"/>
              </a:rPr>
              <a:t>Private entities or persons located in Texas that are </a:t>
            </a:r>
            <a:r>
              <a:rPr lang="en-US" sz="1600" b="1" dirty="0">
                <a:latin typeface="Open Sans" charset="0"/>
                <a:ea typeface="Open Sans" charset="0"/>
                <a:cs typeface="Open Sans" charset="0"/>
              </a:rPr>
              <a:t>not</a:t>
            </a:r>
            <a:r>
              <a:rPr lang="en-US" sz="1600" dirty="0">
                <a:latin typeface="Open Sans" charset="0"/>
                <a:ea typeface="Open Sans" charset="0"/>
                <a:cs typeface="Open Sans" charset="0"/>
              </a:rPr>
              <a:t> Texas public school districts, Texas Education Service Centers, or Texas charter schools or any entity, whether public or private, educational or non-educational, located </a:t>
            </a:r>
            <a:r>
              <a:rPr lang="en-US" sz="1600" b="1" dirty="0">
                <a:latin typeface="Open Sans" charset="0"/>
                <a:ea typeface="Open Sans" charset="0"/>
                <a:cs typeface="Open Sans" charset="0"/>
              </a:rPr>
              <a:t>outside the state of Texas</a:t>
            </a:r>
            <a:r>
              <a:rPr lang="en-US" sz="1600" dirty="0">
                <a:latin typeface="Open Sans" charset="0"/>
                <a:ea typeface="Open Sans" charset="0"/>
                <a:cs typeface="Open Sans" charset="0"/>
              </a:rPr>
              <a:t> </a:t>
            </a:r>
            <a:r>
              <a:rPr lang="en-US" sz="1600" i="1" dirty="0">
                <a:latin typeface="Open Sans" charset="0"/>
                <a:ea typeface="Open Sans" charset="0"/>
                <a:cs typeface="Open Sans" charset="0"/>
              </a:rPr>
              <a:t>MUST</a:t>
            </a:r>
            <a:r>
              <a:rPr lang="en-US" sz="1600" dirty="0">
                <a:latin typeface="Open Sans" charset="0"/>
                <a:ea typeface="Open Sans" charset="0"/>
                <a:cs typeface="Open Sans" charset="0"/>
              </a:rPr>
              <a:t> obtain written approval from TEA and will be required to enter into a license agreement that may involve the payment of a licensing fee or a royalty.</a:t>
            </a:r>
          </a:p>
          <a:p>
            <a:pPr eaLnBrk="1" fontAlgn="auto" hangingPunct="1">
              <a:spcBef>
                <a:spcPts val="0"/>
              </a:spcBef>
              <a:spcAft>
                <a:spcPts val="0"/>
              </a:spcAft>
              <a:defRPr/>
            </a:pPr>
            <a:r>
              <a:rPr lang="en-US" sz="1600" dirty="0">
                <a:latin typeface="Open Sans" charset="0"/>
                <a:ea typeface="Open Sans" charset="0"/>
                <a:cs typeface="Open Sans" charset="0"/>
              </a:rPr>
              <a:t>For information contact: Office of Copyrights, Trademarks, License Agreements, and Royalties, Texas Education Agency, 1701 N. Congress Ave., Austin, TX  78701-1494; phone 512-463-7004; email: </a:t>
            </a:r>
            <a:r>
              <a:rPr lang="en-US" sz="1600" dirty="0">
                <a:latin typeface="Open Sans" charset="0"/>
                <a:ea typeface="Open Sans" charset="0"/>
                <a:cs typeface="Open Sans" charset="0"/>
                <a:hlinkClick r:id="rId2"/>
              </a:rPr>
              <a:t>copyrights@tea.state.tx.us</a:t>
            </a:r>
            <a:r>
              <a:rPr lang="en-US" sz="1600" dirty="0">
                <a:latin typeface="Open Sans" charset="0"/>
                <a:ea typeface="Open Sans" charset="0"/>
                <a:cs typeface="Open Sans" charset="0"/>
              </a:rPr>
              <a:t>.</a:t>
            </a:r>
          </a:p>
          <a:p>
            <a:pPr eaLnBrk="1" fontAlgn="auto" hangingPunct="1">
              <a:spcBef>
                <a:spcPts val="0"/>
              </a:spcBef>
              <a:spcAft>
                <a:spcPts val="0"/>
              </a:spcAft>
              <a:defRPr/>
            </a:pPr>
            <a:endParaRPr lang="en-US" sz="1600" dirty="0">
              <a:latin typeface="Open Sans" charset="0"/>
              <a:ea typeface="Open Sans" charset="0"/>
              <a:cs typeface="Open Sans" charset="0"/>
            </a:endParaRPr>
          </a:p>
        </p:txBody>
      </p:sp>
      <p:sp>
        <p:nvSpPr>
          <p:cNvPr id="3" name="TextBox 8">
            <a:extLst>
              <a:ext uri="{FF2B5EF4-FFF2-40B4-BE49-F238E27FC236}">
                <a16:creationId xmlns:a16="http://schemas.microsoft.com/office/drawing/2014/main" id="{A433FCF4-CD08-4D34-82B1-F619D2EB69EE}"/>
              </a:ext>
            </a:extLst>
          </p:cNvPr>
          <p:cNvSpPr txBox="1">
            <a:spLocks noChangeArrowheads="1"/>
          </p:cNvSpPr>
          <p:nvPr userDrawn="1"/>
        </p:nvSpPr>
        <p:spPr bwMode="auto">
          <a:xfrm>
            <a:off x="623888" y="706438"/>
            <a:ext cx="10058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3600" b="1">
                <a:solidFill>
                  <a:schemeClr val="accent2"/>
                </a:solidFill>
                <a:latin typeface="Open Sans SemiBold"/>
                <a:ea typeface="Open Sans SemiBold"/>
                <a:cs typeface="Open Sans SemiBold"/>
              </a:rPr>
              <a:t>Copyright © Texas Education Agency, 2017.</a:t>
            </a:r>
          </a:p>
        </p:txBody>
      </p:sp>
      <p:pic>
        <p:nvPicPr>
          <p:cNvPr id="4" name="Picture 10">
            <a:extLst>
              <a:ext uri="{FF2B5EF4-FFF2-40B4-BE49-F238E27FC236}">
                <a16:creationId xmlns:a16="http://schemas.microsoft.com/office/drawing/2014/main" id="{7C3EAA84-2677-4249-88C8-61A4A819DF3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198225" y="6142038"/>
            <a:ext cx="603250"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09946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TE - Boxed Text Callout and Text">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b="1" i="0" spc="-60" baseline="0">
                <a:latin typeface="Open Sans SemiBold" charset="0"/>
                <a:ea typeface="Open Sans SemiBold" charset="0"/>
                <a:cs typeface="Open Sans SemiBold" charset="0"/>
              </a:defRPr>
            </a:lvl1pPr>
          </a:lstStyle>
          <a:p>
            <a:r>
              <a:rPr lang="en-US" dirty="0"/>
              <a:t>Click to edit Master title style</a:t>
            </a:r>
          </a:p>
        </p:txBody>
      </p:sp>
      <p:sp>
        <p:nvSpPr>
          <p:cNvPr id="12" name="Content Placeholder 2"/>
          <p:cNvSpPr>
            <a:spLocks noGrp="1"/>
          </p:cNvSpPr>
          <p:nvPr>
            <p:ph sz="half" idx="1" hasCustomPrompt="1"/>
          </p:nvPr>
        </p:nvSpPr>
        <p:spPr>
          <a:xfrm>
            <a:off x="4565649" y="1478280"/>
            <a:ext cx="7254875" cy="3916680"/>
          </a:xfrm>
          <a:prstGeom prst="rect">
            <a:avLst/>
          </a:prstGeom>
        </p:spPr>
        <p:txBody>
          <a:bodyPr lIns="0" tIns="0" rIns="0" bIns="0" anchor="t" anchorCtr="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ounded Rectangle 3"/>
          <p:cNvSpPr/>
          <p:nvPr userDrawn="1"/>
        </p:nvSpPr>
        <p:spPr>
          <a:xfrm>
            <a:off x="742952" y="1479885"/>
            <a:ext cx="3429634" cy="3341906"/>
          </a:xfrm>
          <a:prstGeom prst="roundRect">
            <a:avLst>
              <a:gd name="adj" fmla="val 5220"/>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5" name="Text Placeholder 5"/>
          <p:cNvSpPr>
            <a:spLocks noGrp="1"/>
          </p:cNvSpPr>
          <p:nvPr>
            <p:ph type="body" sz="quarter" idx="10"/>
          </p:nvPr>
        </p:nvSpPr>
        <p:spPr>
          <a:xfrm>
            <a:off x="1046165" y="1768644"/>
            <a:ext cx="2823209" cy="2761004"/>
          </a:xfrm>
          <a:prstGeom prst="rect">
            <a:avLst/>
          </a:prstGeom>
        </p:spPr>
        <p:txBody>
          <a:bodyPr lIns="0" tIns="0" rIns="0" bIns="0" anchor="ctr" anchorCtr="0">
            <a:noAutofit/>
          </a:bodyPr>
          <a:lstStyle>
            <a:lvl1pPr marL="0" indent="0" algn="ctr">
              <a:buFontTx/>
              <a:buNone/>
              <a:defRPr sz="4000">
                <a:solidFill>
                  <a:schemeClr val="accent1"/>
                </a:solidFill>
              </a:defRPr>
            </a:lvl1pPr>
          </a:lstStyle>
          <a:p>
            <a:pPr lvl="0"/>
            <a:r>
              <a:rPr lang="en-US" dirty="0"/>
              <a:t>Click to edit Master text styles</a:t>
            </a:r>
          </a:p>
        </p:txBody>
      </p:sp>
    </p:spTree>
    <p:extLst>
      <p:ext uri="{BB962C8B-B14F-4D97-AF65-F5344CB8AC3E}">
        <p14:creationId xmlns:p14="http://schemas.microsoft.com/office/powerpoint/2010/main" val="8555745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TE - Three Boxes Filled">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b="1" i="0" spc="-60" baseline="0">
                <a:latin typeface="Open Sans SemiBold" charset="0"/>
                <a:ea typeface="Open Sans SemiBold" charset="0"/>
                <a:cs typeface="Open Sans SemiBold" charset="0"/>
              </a:defRPr>
            </a:lvl1pPr>
          </a:lstStyle>
          <a:p>
            <a:r>
              <a:rPr lang="en-US" dirty="0"/>
              <a:t>Click to edit Master title style</a:t>
            </a:r>
          </a:p>
        </p:txBody>
      </p:sp>
      <p:sp>
        <p:nvSpPr>
          <p:cNvPr id="4" name="Rounded Rectangle 3"/>
          <p:cNvSpPr/>
          <p:nvPr userDrawn="1"/>
        </p:nvSpPr>
        <p:spPr>
          <a:xfrm>
            <a:off x="742952" y="1479884"/>
            <a:ext cx="3429634" cy="3838875"/>
          </a:xfrm>
          <a:prstGeom prst="roundRect">
            <a:avLst>
              <a:gd name="adj" fmla="val 522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5" name="Text Placeholder 5"/>
          <p:cNvSpPr>
            <a:spLocks noGrp="1"/>
          </p:cNvSpPr>
          <p:nvPr>
            <p:ph type="body" sz="quarter" idx="10"/>
          </p:nvPr>
        </p:nvSpPr>
        <p:spPr bwMode="white">
          <a:xfrm>
            <a:off x="1046165" y="1768644"/>
            <a:ext cx="2823209" cy="3260556"/>
          </a:xfrm>
          <a:prstGeom prst="rect">
            <a:avLst/>
          </a:prstGeom>
        </p:spPr>
        <p:txBody>
          <a:bodyPr lIns="0" tIns="0" rIns="0" bIns="0" anchor="ctr" anchorCtr="0">
            <a:noAutofit/>
          </a:bodyPr>
          <a:lstStyle>
            <a:lvl1pPr marL="0" indent="0" algn="ctr">
              <a:buFontTx/>
              <a:buNone/>
              <a:defRPr sz="3600">
                <a:solidFill>
                  <a:schemeClr val="bg1"/>
                </a:solidFill>
              </a:defRPr>
            </a:lvl1pPr>
          </a:lstStyle>
          <a:p>
            <a:pPr lvl="0"/>
            <a:r>
              <a:rPr lang="en-US" dirty="0"/>
              <a:t>Click to edit Master text styles</a:t>
            </a:r>
          </a:p>
        </p:txBody>
      </p:sp>
      <p:sp>
        <p:nvSpPr>
          <p:cNvPr id="6" name="Rounded Rectangle 5"/>
          <p:cNvSpPr/>
          <p:nvPr userDrawn="1"/>
        </p:nvSpPr>
        <p:spPr>
          <a:xfrm>
            <a:off x="4573587" y="1479884"/>
            <a:ext cx="3429634" cy="3838875"/>
          </a:xfrm>
          <a:prstGeom prst="roundRect">
            <a:avLst>
              <a:gd name="adj" fmla="val 522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7" name="Text Placeholder 5"/>
          <p:cNvSpPr>
            <a:spLocks noGrp="1"/>
          </p:cNvSpPr>
          <p:nvPr>
            <p:ph type="body" sz="quarter" idx="11"/>
          </p:nvPr>
        </p:nvSpPr>
        <p:spPr bwMode="white">
          <a:xfrm>
            <a:off x="4876800" y="1768644"/>
            <a:ext cx="2823209" cy="3260556"/>
          </a:xfrm>
          <a:prstGeom prst="rect">
            <a:avLst/>
          </a:prstGeom>
        </p:spPr>
        <p:txBody>
          <a:bodyPr lIns="0" tIns="0" rIns="0" bIns="0" anchor="ctr" anchorCtr="0">
            <a:noAutofit/>
          </a:bodyPr>
          <a:lstStyle>
            <a:lvl1pPr marL="0" indent="0" algn="ctr">
              <a:buFontTx/>
              <a:buNone/>
              <a:defRPr sz="3600">
                <a:solidFill>
                  <a:schemeClr val="bg1"/>
                </a:solidFill>
              </a:defRPr>
            </a:lvl1pPr>
          </a:lstStyle>
          <a:p>
            <a:pPr lvl="0"/>
            <a:r>
              <a:rPr lang="en-US" dirty="0"/>
              <a:t>Click to edit Master text styles</a:t>
            </a:r>
          </a:p>
        </p:txBody>
      </p:sp>
      <p:sp>
        <p:nvSpPr>
          <p:cNvPr id="8" name="Rounded Rectangle 7"/>
          <p:cNvSpPr/>
          <p:nvPr userDrawn="1"/>
        </p:nvSpPr>
        <p:spPr>
          <a:xfrm>
            <a:off x="8383587" y="1479884"/>
            <a:ext cx="3429634" cy="3838875"/>
          </a:xfrm>
          <a:prstGeom prst="roundRect">
            <a:avLst>
              <a:gd name="adj" fmla="val 522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n>
                <a:solidFill>
                  <a:schemeClr val="bg1"/>
                </a:solidFill>
              </a:ln>
              <a:solidFill>
                <a:schemeClr val="tx2"/>
              </a:solidFill>
              <a:latin typeface="Open Sans" charset="0"/>
              <a:ea typeface="Open Sans" charset="0"/>
              <a:cs typeface="Open Sans" charset="0"/>
            </a:endParaRPr>
          </a:p>
        </p:txBody>
      </p:sp>
      <p:sp>
        <p:nvSpPr>
          <p:cNvPr id="9" name="Text Placeholder 5"/>
          <p:cNvSpPr>
            <a:spLocks noGrp="1"/>
          </p:cNvSpPr>
          <p:nvPr>
            <p:ph type="body" sz="quarter" idx="12"/>
          </p:nvPr>
        </p:nvSpPr>
        <p:spPr bwMode="white">
          <a:xfrm>
            <a:off x="8686800" y="1768644"/>
            <a:ext cx="2823209" cy="3260556"/>
          </a:xfrm>
          <a:prstGeom prst="rect">
            <a:avLst/>
          </a:prstGeom>
        </p:spPr>
        <p:txBody>
          <a:bodyPr lIns="0" tIns="0" rIns="0" bIns="0" anchor="ctr" anchorCtr="0">
            <a:noAutofit/>
          </a:bodyPr>
          <a:lstStyle>
            <a:lvl1pPr marL="0" indent="0" algn="ctr">
              <a:buFontTx/>
              <a:buNone/>
              <a:defRPr sz="360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16124487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TE - Three Boxes Stroked">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b="1" i="0" spc="-60" baseline="0">
                <a:latin typeface="Open Sans SemiBold" charset="0"/>
                <a:ea typeface="Open Sans SemiBold" charset="0"/>
                <a:cs typeface="Open Sans SemiBold" charset="0"/>
              </a:defRPr>
            </a:lvl1pPr>
          </a:lstStyle>
          <a:p>
            <a:r>
              <a:rPr lang="en-US" dirty="0"/>
              <a:t>Click to edit Master title style</a:t>
            </a:r>
          </a:p>
        </p:txBody>
      </p:sp>
      <p:sp>
        <p:nvSpPr>
          <p:cNvPr id="4" name="Rounded Rectangle 3"/>
          <p:cNvSpPr/>
          <p:nvPr userDrawn="1"/>
        </p:nvSpPr>
        <p:spPr>
          <a:xfrm>
            <a:off x="742952" y="1479884"/>
            <a:ext cx="3429634" cy="4297461"/>
          </a:xfrm>
          <a:prstGeom prst="roundRect">
            <a:avLst>
              <a:gd name="adj" fmla="val 5220"/>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5" name="Text Placeholder 5"/>
          <p:cNvSpPr>
            <a:spLocks noGrp="1"/>
          </p:cNvSpPr>
          <p:nvPr>
            <p:ph type="body" sz="quarter" idx="10"/>
          </p:nvPr>
        </p:nvSpPr>
        <p:spPr>
          <a:xfrm>
            <a:off x="1046165" y="1768643"/>
            <a:ext cx="2823209" cy="3703901"/>
          </a:xfrm>
          <a:prstGeom prst="rect">
            <a:avLst/>
          </a:prstGeom>
        </p:spPr>
        <p:txBody>
          <a:bodyPr lIns="0" tIns="0" rIns="0" bIns="0" anchor="ctr" anchorCtr="0">
            <a:noAutofit/>
          </a:bodyPr>
          <a:lstStyle>
            <a:lvl1pPr marL="0" indent="0" algn="ctr">
              <a:buFontTx/>
              <a:buNone/>
              <a:defRPr sz="3600">
                <a:solidFill>
                  <a:schemeClr val="tx2"/>
                </a:solidFill>
              </a:defRPr>
            </a:lvl1pPr>
          </a:lstStyle>
          <a:p>
            <a:pPr lvl="0"/>
            <a:r>
              <a:rPr lang="en-US" dirty="0"/>
              <a:t>Click to edit Master text styles</a:t>
            </a:r>
          </a:p>
        </p:txBody>
      </p:sp>
      <p:sp>
        <p:nvSpPr>
          <p:cNvPr id="6" name="Rounded Rectangle 5"/>
          <p:cNvSpPr/>
          <p:nvPr userDrawn="1"/>
        </p:nvSpPr>
        <p:spPr>
          <a:xfrm>
            <a:off x="4573587" y="1479884"/>
            <a:ext cx="3429634" cy="4297461"/>
          </a:xfrm>
          <a:prstGeom prst="roundRect">
            <a:avLst>
              <a:gd name="adj" fmla="val 5220"/>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7" name="Text Placeholder 5"/>
          <p:cNvSpPr>
            <a:spLocks noGrp="1"/>
          </p:cNvSpPr>
          <p:nvPr>
            <p:ph type="body" sz="quarter" idx="11"/>
          </p:nvPr>
        </p:nvSpPr>
        <p:spPr>
          <a:xfrm>
            <a:off x="4876800" y="1768643"/>
            <a:ext cx="2823209" cy="3703901"/>
          </a:xfrm>
          <a:prstGeom prst="rect">
            <a:avLst/>
          </a:prstGeom>
        </p:spPr>
        <p:txBody>
          <a:bodyPr lIns="0" tIns="0" rIns="0" bIns="0" anchor="ctr" anchorCtr="0">
            <a:noAutofit/>
          </a:bodyPr>
          <a:lstStyle>
            <a:lvl1pPr marL="0" indent="0" algn="ctr">
              <a:buFontTx/>
              <a:buNone/>
              <a:defRPr sz="3600">
                <a:solidFill>
                  <a:schemeClr val="tx2"/>
                </a:solidFill>
              </a:defRPr>
            </a:lvl1pPr>
          </a:lstStyle>
          <a:p>
            <a:pPr lvl="0"/>
            <a:r>
              <a:rPr lang="en-US" dirty="0"/>
              <a:t>Click to edit Master text styles</a:t>
            </a:r>
          </a:p>
        </p:txBody>
      </p:sp>
      <p:sp>
        <p:nvSpPr>
          <p:cNvPr id="8" name="Rounded Rectangle 7"/>
          <p:cNvSpPr/>
          <p:nvPr userDrawn="1"/>
        </p:nvSpPr>
        <p:spPr>
          <a:xfrm>
            <a:off x="8383587" y="1479884"/>
            <a:ext cx="3429634" cy="4297461"/>
          </a:xfrm>
          <a:prstGeom prst="roundRect">
            <a:avLst>
              <a:gd name="adj" fmla="val 5220"/>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n>
                <a:solidFill>
                  <a:schemeClr val="bg1"/>
                </a:solidFill>
              </a:ln>
              <a:solidFill>
                <a:schemeClr val="tx2"/>
              </a:solidFill>
              <a:latin typeface="Open Sans" charset="0"/>
              <a:ea typeface="Open Sans" charset="0"/>
              <a:cs typeface="Open Sans" charset="0"/>
            </a:endParaRPr>
          </a:p>
        </p:txBody>
      </p:sp>
      <p:sp>
        <p:nvSpPr>
          <p:cNvPr id="9" name="Text Placeholder 5"/>
          <p:cNvSpPr>
            <a:spLocks noGrp="1"/>
          </p:cNvSpPr>
          <p:nvPr>
            <p:ph type="body" sz="quarter" idx="12"/>
          </p:nvPr>
        </p:nvSpPr>
        <p:spPr>
          <a:xfrm>
            <a:off x="8686800" y="1768643"/>
            <a:ext cx="2823209" cy="3703901"/>
          </a:xfrm>
          <a:prstGeom prst="rect">
            <a:avLst/>
          </a:prstGeom>
        </p:spPr>
        <p:txBody>
          <a:bodyPr lIns="0" tIns="0" rIns="0" bIns="0" anchor="ctr" anchorCtr="0">
            <a:noAutofit/>
          </a:bodyPr>
          <a:lstStyle>
            <a:lvl1pPr marL="0" indent="0" algn="ctr">
              <a:buFontTx/>
              <a:buNone/>
              <a:defRPr sz="3600">
                <a:solidFill>
                  <a:schemeClr val="tx2"/>
                </a:solidFill>
              </a:defRPr>
            </a:lvl1pPr>
          </a:lstStyle>
          <a:p>
            <a:pPr lvl="0"/>
            <a:r>
              <a:rPr lang="en-US" dirty="0"/>
              <a:t>Click to edit Master text styles</a:t>
            </a:r>
          </a:p>
        </p:txBody>
      </p:sp>
    </p:spTree>
    <p:extLst>
      <p:ext uri="{BB962C8B-B14F-4D97-AF65-F5344CB8AC3E}">
        <p14:creationId xmlns:p14="http://schemas.microsoft.com/office/powerpoint/2010/main" val="2922216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TE - Standard Text">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lstStyle>
            <a:lvl1pPr>
              <a:defRPr sz="3600" baseline="0"/>
            </a:lvl1pPr>
          </a:lstStyle>
          <a:p>
            <a:r>
              <a:rPr lang="en-US" dirty="0"/>
              <a:t>Click to edit Master title style</a:t>
            </a:r>
          </a:p>
        </p:txBody>
      </p:sp>
      <p:sp>
        <p:nvSpPr>
          <p:cNvPr id="12" name="Content Placeholder 2"/>
          <p:cNvSpPr>
            <a:spLocks noGrp="1"/>
          </p:cNvSpPr>
          <p:nvPr>
            <p:ph sz="half" idx="1"/>
          </p:nvPr>
        </p:nvSpPr>
        <p:spPr>
          <a:xfrm>
            <a:off x="740664" y="1420420"/>
            <a:ext cx="11055750"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600"/>
            </a:lvl3pPr>
            <a:lvl4pPr marL="914400">
              <a:lnSpc>
                <a:spcPct val="100000"/>
              </a:lnSpc>
              <a:buClr>
                <a:schemeClr val="accent2"/>
              </a:buClr>
              <a:defRPr sz="2400"/>
            </a:lvl4pPr>
            <a:lvl5pPr marL="1143000">
              <a:lnSpc>
                <a:spcPct val="100000"/>
              </a:lnSpc>
              <a:buClr>
                <a:schemeClr val="accent2"/>
              </a:buClr>
              <a:defRPr sz="2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063522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TE - Two Text Columns">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lstStyle>
            <a:lvl1pPr>
              <a:defRPr sz="3600"/>
            </a:lvl1pPr>
          </a:lstStyle>
          <a:p>
            <a:r>
              <a:rPr lang="en-US" dirty="0"/>
              <a:t>Click to edit Master title style</a:t>
            </a:r>
          </a:p>
        </p:txBody>
      </p:sp>
      <p:sp>
        <p:nvSpPr>
          <p:cNvPr id="12" name="Content Placeholder 2"/>
          <p:cNvSpPr>
            <a:spLocks noGrp="1"/>
          </p:cNvSpPr>
          <p:nvPr>
            <p:ph sz="half" idx="1"/>
          </p:nvPr>
        </p:nvSpPr>
        <p:spPr>
          <a:xfrm>
            <a:off x="740664" y="1420420"/>
            <a:ext cx="5328050"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2"/>
          <p:cNvSpPr>
            <a:spLocks noGrp="1"/>
          </p:cNvSpPr>
          <p:nvPr>
            <p:ph sz="half" idx="10"/>
          </p:nvPr>
        </p:nvSpPr>
        <p:spPr>
          <a:xfrm>
            <a:off x="6477000" y="1420420"/>
            <a:ext cx="5328050"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600806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TE - Half Text Half Blank">
    <p:spTree>
      <p:nvGrpSpPr>
        <p:cNvPr id="1" name=""/>
        <p:cNvGrpSpPr/>
        <p:nvPr/>
      </p:nvGrpSpPr>
      <p:grpSpPr>
        <a:xfrm>
          <a:off x="0" y="0"/>
          <a:ext cx="0" cy="0"/>
          <a:chOff x="0" y="0"/>
          <a:chExt cx="0" cy="0"/>
        </a:xfrm>
      </p:grpSpPr>
      <p:sp>
        <p:nvSpPr>
          <p:cNvPr id="2" name="Title 1"/>
          <p:cNvSpPr>
            <a:spLocks noGrp="1"/>
          </p:cNvSpPr>
          <p:nvPr>
            <p:ph type="title"/>
          </p:nvPr>
        </p:nvSpPr>
        <p:spPr>
          <a:xfrm>
            <a:off x="740528" y="407209"/>
            <a:ext cx="10059452" cy="876300"/>
          </a:xfrm>
        </p:spPr>
        <p:txBody>
          <a:bodyPr/>
          <a:lstStyle>
            <a:lvl1pPr>
              <a:defRPr sz="3600"/>
            </a:lvl1pPr>
          </a:lstStyle>
          <a:p>
            <a:r>
              <a:rPr lang="en-US" dirty="0"/>
              <a:t>Click to edit Master title style</a:t>
            </a:r>
          </a:p>
        </p:txBody>
      </p:sp>
      <p:sp>
        <p:nvSpPr>
          <p:cNvPr id="12" name="Content Placeholder 2"/>
          <p:cNvSpPr>
            <a:spLocks noGrp="1"/>
          </p:cNvSpPr>
          <p:nvPr>
            <p:ph sz="half" idx="1"/>
          </p:nvPr>
        </p:nvSpPr>
        <p:spPr>
          <a:xfrm>
            <a:off x="737881" y="1420420"/>
            <a:ext cx="5354944"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28505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TE - Quote and Text">
    <p:spTree>
      <p:nvGrpSpPr>
        <p:cNvPr id="1" name=""/>
        <p:cNvGrpSpPr/>
        <p:nvPr/>
      </p:nvGrpSpPr>
      <p:grpSpPr>
        <a:xfrm>
          <a:off x="0" y="0"/>
          <a:ext cx="0" cy="0"/>
          <a:chOff x="0" y="0"/>
          <a:chExt cx="0" cy="0"/>
        </a:xfrm>
      </p:grpSpPr>
      <p:sp>
        <p:nvSpPr>
          <p:cNvPr id="2" name="Title 1"/>
          <p:cNvSpPr>
            <a:spLocks noGrp="1"/>
          </p:cNvSpPr>
          <p:nvPr>
            <p:ph type="title"/>
          </p:nvPr>
        </p:nvSpPr>
        <p:spPr>
          <a:xfrm>
            <a:off x="727081" y="407209"/>
            <a:ext cx="10059452" cy="876300"/>
          </a:xfrm>
        </p:spPr>
        <p:txBody>
          <a:bodyPr/>
          <a:lstStyle>
            <a:lvl1pPr>
              <a:defRPr sz="3600"/>
            </a:lvl1pPr>
          </a:lstStyle>
          <a:p>
            <a:r>
              <a:rPr lang="en-US" dirty="0"/>
              <a:t>Click to edit Master title style</a:t>
            </a:r>
          </a:p>
        </p:txBody>
      </p:sp>
      <p:sp>
        <p:nvSpPr>
          <p:cNvPr id="12" name="Content Placeholder 2"/>
          <p:cNvSpPr>
            <a:spLocks noGrp="1"/>
          </p:cNvSpPr>
          <p:nvPr>
            <p:ph sz="half" idx="1"/>
          </p:nvPr>
        </p:nvSpPr>
        <p:spPr>
          <a:xfrm>
            <a:off x="6470650" y="1420420"/>
            <a:ext cx="5349874"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2"/>
          <p:cNvSpPr>
            <a:spLocks noGrp="1"/>
          </p:cNvSpPr>
          <p:nvPr>
            <p:ph sz="half" idx="10"/>
          </p:nvPr>
        </p:nvSpPr>
        <p:spPr>
          <a:xfrm>
            <a:off x="749300" y="1420420"/>
            <a:ext cx="5343525" cy="4554209"/>
          </a:xfrm>
          <a:prstGeom prst="rect">
            <a:avLst/>
          </a:prstGeom>
        </p:spPr>
        <p:txBody>
          <a:bodyPr lIns="365760" tIns="0" rIns="365760" bIns="0">
            <a:noAutofit/>
          </a:bodyPr>
          <a:lstStyle>
            <a:lvl1pPr marL="0" indent="0">
              <a:lnSpc>
                <a:spcPct val="100000"/>
              </a:lnSpc>
              <a:spcBef>
                <a:spcPts val="1000"/>
              </a:spcBef>
              <a:buFontTx/>
              <a:buNone/>
              <a:defRPr sz="2600"/>
            </a:lvl1pPr>
            <a:lvl2pPr marL="342900" indent="-342900" algn="r">
              <a:lnSpc>
                <a:spcPct val="100000"/>
              </a:lnSpc>
              <a:spcBef>
                <a:spcPts val="1000"/>
              </a:spcBef>
              <a:buClr>
                <a:schemeClr val="accent1"/>
              </a:buClr>
              <a:buFont typeface=".AppleSystemUIFont" charset="-120"/>
              <a:buChar char="–"/>
              <a:tabLst/>
              <a:defRPr sz="2600">
                <a:solidFill>
                  <a:schemeClr val="accent1"/>
                </a:solidFill>
              </a:defRPr>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a:t>Edit Master text styles</a:t>
            </a:r>
          </a:p>
          <a:p>
            <a:pPr lvl="1"/>
            <a:r>
              <a:rPr lang="en-US"/>
              <a:t>Second level</a:t>
            </a:r>
          </a:p>
        </p:txBody>
      </p:sp>
    </p:spTree>
    <p:extLst>
      <p:ext uri="{BB962C8B-B14F-4D97-AF65-F5344CB8AC3E}">
        <p14:creationId xmlns:p14="http://schemas.microsoft.com/office/powerpoint/2010/main" val="970786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TE - Text Callout and Text">
    <p:spTree>
      <p:nvGrpSpPr>
        <p:cNvPr id="1" name=""/>
        <p:cNvGrpSpPr/>
        <p:nvPr/>
      </p:nvGrpSpPr>
      <p:grpSpPr>
        <a:xfrm>
          <a:off x="0" y="0"/>
          <a:ext cx="0" cy="0"/>
          <a:chOff x="0" y="0"/>
          <a:chExt cx="0" cy="0"/>
        </a:xfrm>
      </p:grpSpPr>
      <p:sp>
        <p:nvSpPr>
          <p:cNvPr id="12" name="Content Placeholder 2"/>
          <p:cNvSpPr>
            <a:spLocks noGrp="1"/>
          </p:cNvSpPr>
          <p:nvPr>
            <p:ph sz="half" idx="1"/>
          </p:nvPr>
        </p:nvSpPr>
        <p:spPr>
          <a:xfrm>
            <a:off x="764775" y="752167"/>
            <a:ext cx="4603638" cy="5314080"/>
          </a:xfrm>
          <a:prstGeom prst="rect">
            <a:avLst/>
          </a:prstGeom>
        </p:spPr>
        <p:txBody>
          <a:bodyPr lIns="0" tIns="0" rIns="0" bIns="0" anchor="ctr" anchorCtr="0">
            <a:noAutofit/>
          </a:bodyPr>
          <a:lstStyle>
            <a:lvl1pPr marL="0" indent="0" algn="ctr">
              <a:lnSpc>
                <a:spcPct val="100000"/>
              </a:lnSpc>
              <a:spcBef>
                <a:spcPts val="1000"/>
              </a:spcBef>
              <a:buFontTx/>
              <a:buNone/>
              <a:defRPr sz="4600">
                <a:solidFill>
                  <a:schemeClr val="tx2"/>
                </a:solidFill>
              </a:defRPr>
            </a:lvl1pPr>
            <a:lvl2pPr marL="0" indent="0" algn="ctr">
              <a:lnSpc>
                <a:spcPct val="100000"/>
              </a:lnSpc>
              <a:spcBef>
                <a:spcPts val="1000"/>
              </a:spcBef>
              <a:buClr>
                <a:schemeClr val="accent1"/>
              </a:buClr>
              <a:buFontTx/>
              <a:buNone/>
              <a:tabLst/>
              <a:defRPr sz="2600">
                <a:solidFill>
                  <a:schemeClr val="accent2"/>
                </a:solidFill>
              </a:defRPr>
            </a:lvl2pPr>
            <a:lvl3pPr marL="685800">
              <a:lnSpc>
                <a:spcPct val="100000"/>
              </a:lnSpc>
              <a:buClr>
                <a:schemeClr val="accent2"/>
              </a:buClr>
              <a:defRPr sz="2200"/>
            </a:lvl3pPr>
            <a:lvl4pPr marL="914400">
              <a:lnSpc>
                <a:spcPct val="100000"/>
              </a:lnSpc>
              <a:buClr>
                <a:schemeClr val="accent2"/>
              </a:buClr>
              <a:defRPr sz="2000"/>
            </a:lvl4pPr>
            <a:lvl5pPr marL="1143000">
              <a:lnSpc>
                <a:spcPct val="100000"/>
              </a:lnSpc>
              <a:buClr>
                <a:schemeClr val="accent2"/>
              </a:buClr>
              <a:defRPr/>
            </a:lvl5pPr>
          </a:lstStyle>
          <a:p>
            <a:pPr lvl="0"/>
            <a:r>
              <a:rPr lang="en-US"/>
              <a:t>Edit Master text styles</a:t>
            </a:r>
          </a:p>
          <a:p>
            <a:pPr lvl="1"/>
            <a:r>
              <a:rPr lang="en-US"/>
              <a:t>Second level</a:t>
            </a:r>
          </a:p>
        </p:txBody>
      </p:sp>
      <p:sp>
        <p:nvSpPr>
          <p:cNvPr id="7" name="Content Placeholder 2"/>
          <p:cNvSpPr>
            <a:spLocks noGrp="1"/>
          </p:cNvSpPr>
          <p:nvPr>
            <p:ph sz="half" idx="10"/>
          </p:nvPr>
        </p:nvSpPr>
        <p:spPr>
          <a:xfrm>
            <a:off x="5733230" y="771491"/>
            <a:ext cx="5349874" cy="5304844"/>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222138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TE - Boxed Text Callout and Text">
    <p:spTree>
      <p:nvGrpSpPr>
        <p:cNvPr id="1" name=""/>
        <p:cNvGrpSpPr/>
        <p:nvPr/>
      </p:nvGrpSpPr>
      <p:grpSpPr>
        <a:xfrm>
          <a:off x="0" y="0"/>
          <a:ext cx="0" cy="0"/>
          <a:chOff x="0" y="0"/>
          <a:chExt cx="0" cy="0"/>
        </a:xfrm>
      </p:grpSpPr>
      <p:sp>
        <p:nvSpPr>
          <p:cNvPr id="6" name="Rounded Rectangle 3">
            <a:extLst>
              <a:ext uri="{FF2B5EF4-FFF2-40B4-BE49-F238E27FC236}">
                <a16:creationId xmlns:a16="http://schemas.microsoft.com/office/drawing/2014/main" id="{F4C0799B-BA11-44E5-86AD-420E1E7F3EE5}"/>
              </a:ext>
            </a:extLst>
          </p:cNvPr>
          <p:cNvSpPr/>
          <p:nvPr userDrawn="1"/>
        </p:nvSpPr>
        <p:spPr>
          <a:xfrm>
            <a:off x="742950" y="1479550"/>
            <a:ext cx="3429000" cy="3341688"/>
          </a:xfrm>
          <a:prstGeom prst="roundRect">
            <a:avLst>
              <a:gd name="adj" fmla="val 5220"/>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Open Sans" charset="0"/>
              <a:ea typeface="Open Sans" charset="0"/>
              <a:cs typeface="Open Sans" charset="0"/>
            </a:endParaRPr>
          </a:p>
        </p:txBody>
      </p:sp>
      <p:sp>
        <p:nvSpPr>
          <p:cNvPr id="2" name="Title 1"/>
          <p:cNvSpPr>
            <a:spLocks noGrp="1"/>
          </p:cNvSpPr>
          <p:nvPr>
            <p:ph type="title"/>
          </p:nvPr>
        </p:nvSpPr>
        <p:spPr>
          <a:xfrm>
            <a:off x="740664" y="407209"/>
            <a:ext cx="10059452" cy="876300"/>
          </a:xfrm>
        </p:spPr>
        <p:txBody>
          <a:bodyPr/>
          <a:lstStyle>
            <a:lvl1pPr>
              <a:defRPr sz="3600" b="1" i="0" spc="-60" baseline="0">
                <a:latin typeface="Open Sans SemiBold" charset="0"/>
                <a:ea typeface="Open Sans SemiBold" charset="0"/>
                <a:cs typeface="Open Sans SemiBold" charset="0"/>
              </a:defRPr>
            </a:lvl1pPr>
          </a:lstStyle>
          <a:p>
            <a:r>
              <a:rPr lang="en-US" dirty="0"/>
              <a:t>Click to edit Master title style</a:t>
            </a:r>
          </a:p>
        </p:txBody>
      </p:sp>
      <p:sp>
        <p:nvSpPr>
          <p:cNvPr id="12" name="Content Placeholder 2"/>
          <p:cNvSpPr>
            <a:spLocks noGrp="1"/>
          </p:cNvSpPr>
          <p:nvPr>
            <p:ph sz="half" idx="1"/>
          </p:nvPr>
        </p:nvSpPr>
        <p:spPr>
          <a:xfrm>
            <a:off x="4565649" y="1478280"/>
            <a:ext cx="7254875" cy="3916680"/>
          </a:xfrm>
          <a:prstGeom prst="rect">
            <a:avLst/>
          </a:prstGeom>
        </p:spPr>
        <p:txBody>
          <a:bodyPr lIns="0" tIns="0" rIns="0" bIns="0" anchor="t" anchorCtr="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5"/>
          <p:cNvSpPr>
            <a:spLocks noGrp="1"/>
          </p:cNvSpPr>
          <p:nvPr>
            <p:ph type="body" sz="quarter" idx="10"/>
          </p:nvPr>
        </p:nvSpPr>
        <p:spPr>
          <a:xfrm>
            <a:off x="1046165" y="1768644"/>
            <a:ext cx="2823209" cy="2761004"/>
          </a:xfrm>
          <a:prstGeom prst="rect">
            <a:avLst/>
          </a:prstGeom>
        </p:spPr>
        <p:txBody>
          <a:bodyPr lIns="0" tIns="0" rIns="0" bIns="0" anchor="ctr" anchorCtr="0">
            <a:noAutofit/>
          </a:bodyPr>
          <a:lstStyle>
            <a:lvl1pPr marL="0" indent="0" algn="ctr">
              <a:buFontTx/>
              <a:buNone/>
              <a:defRPr sz="4000">
                <a:solidFill>
                  <a:schemeClr val="accent1"/>
                </a:solidFill>
              </a:defRPr>
            </a:lvl1pPr>
          </a:lstStyle>
          <a:p>
            <a:pPr lvl="0"/>
            <a:r>
              <a:rPr lang="en-US" dirty="0"/>
              <a:t>Click to edit Master text styles</a:t>
            </a:r>
          </a:p>
        </p:txBody>
      </p:sp>
    </p:spTree>
    <p:extLst>
      <p:ext uri="{BB962C8B-B14F-4D97-AF65-F5344CB8AC3E}">
        <p14:creationId xmlns:p14="http://schemas.microsoft.com/office/powerpoint/2010/main" val="18951875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TE - Three Boxes Filled">
    <p:spTree>
      <p:nvGrpSpPr>
        <p:cNvPr id="1" name=""/>
        <p:cNvGrpSpPr/>
        <p:nvPr/>
      </p:nvGrpSpPr>
      <p:grpSpPr>
        <a:xfrm>
          <a:off x="0" y="0"/>
          <a:ext cx="0" cy="0"/>
          <a:chOff x="0" y="0"/>
          <a:chExt cx="0" cy="0"/>
        </a:xfrm>
      </p:grpSpPr>
      <p:sp>
        <p:nvSpPr>
          <p:cNvPr id="6" name="Rounded Rectangle 3">
            <a:extLst>
              <a:ext uri="{FF2B5EF4-FFF2-40B4-BE49-F238E27FC236}">
                <a16:creationId xmlns:a16="http://schemas.microsoft.com/office/drawing/2014/main" id="{530A9E87-BB5B-4E31-9AB4-C2EA1A7ED4F2}"/>
              </a:ext>
            </a:extLst>
          </p:cNvPr>
          <p:cNvSpPr/>
          <p:nvPr userDrawn="1"/>
        </p:nvSpPr>
        <p:spPr>
          <a:xfrm>
            <a:off x="742950" y="1479550"/>
            <a:ext cx="3429000" cy="3838575"/>
          </a:xfrm>
          <a:prstGeom prst="roundRect">
            <a:avLst>
              <a:gd name="adj" fmla="val 522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Open Sans" charset="0"/>
              <a:ea typeface="Open Sans" charset="0"/>
              <a:cs typeface="Open Sans" charset="0"/>
            </a:endParaRPr>
          </a:p>
        </p:txBody>
      </p:sp>
      <p:sp>
        <p:nvSpPr>
          <p:cNvPr id="8" name="Rounded Rectangle 5">
            <a:extLst>
              <a:ext uri="{FF2B5EF4-FFF2-40B4-BE49-F238E27FC236}">
                <a16:creationId xmlns:a16="http://schemas.microsoft.com/office/drawing/2014/main" id="{A731717D-7874-4632-A3E5-6CB48D60CB34}"/>
              </a:ext>
            </a:extLst>
          </p:cNvPr>
          <p:cNvSpPr/>
          <p:nvPr userDrawn="1"/>
        </p:nvSpPr>
        <p:spPr>
          <a:xfrm>
            <a:off x="4573588" y="1479550"/>
            <a:ext cx="3429000" cy="3838575"/>
          </a:xfrm>
          <a:prstGeom prst="roundRect">
            <a:avLst>
              <a:gd name="adj" fmla="val 522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Open Sans" charset="0"/>
              <a:ea typeface="Open Sans" charset="0"/>
              <a:cs typeface="Open Sans" charset="0"/>
            </a:endParaRPr>
          </a:p>
        </p:txBody>
      </p:sp>
      <p:sp>
        <p:nvSpPr>
          <p:cNvPr id="10" name="Rounded Rectangle 7">
            <a:extLst>
              <a:ext uri="{FF2B5EF4-FFF2-40B4-BE49-F238E27FC236}">
                <a16:creationId xmlns:a16="http://schemas.microsoft.com/office/drawing/2014/main" id="{92F24F9C-3158-4119-8CA1-C894C387E5FA}"/>
              </a:ext>
            </a:extLst>
          </p:cNvPr>
          <p:cNvSpPr/>
          <p:nvPr userDrawn="1"/>
        </p:nvSpPr>
        <p:spPr>
          <a:xfrm>
            <a:off x="8383588" y="1479550"/>
            <a:ext cx="3429000" cy="3838575"/>
          </a:xfrm>
          <a:prstGeom prst="roundRect">
            <a:avLst>
              <a:gd name="adj" fmla="val 522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n>
                <a:solidFill>
                  <a:schemeClr val="bg1"/>
                </a:solidFill>
              </a:ln>
              <a:solidFill>
                <a:schemeClr val="tx2"/>
              </a:solidFill>
              <a:latin typeface="Open Sans" charset="0"/>
              <a:ea typeface="Open Sans" charset="0"/>
              <a:cs typeface="Open Sans" charset="0"/>
            </a:endParaRPr>
          </a:p>
        </p:txBody>
      </p:sp>
      <p:sp>
        <p:nvSpPr>
          <p:cNvPr id="2" name="Title 1"/>
          <p:cNvSpPr>
            <a:spLocks noGrp="1"/>
          </p:cNvSpPr>
          <p:nvPr>
            <p:ph type="title"/>
          </p:nvPr>
        </p:nvSpPr>
        <p:spPr>
          <a:xfrm>
            <a:off x="740664" y="407209"/>
            <a:ext cx="10059452" cy="876300"/>
          </a:xfrm>
        </p:spPr>
        <p:txBody>
          <a:bodyPr/>
          <a:lstStyle>
            <a:lvl1pPr>
              <a:defRPr sz="3600" b="1" i="0" spc="-60" baseline="0">
                <a:latin typeface="Open Sans SemiBold" charset="0"/>
                <a:ea typeface="Open Sans SemiBold" charset="0"/>
                <a:cs typeface="Open Sans SemiBold" charset="0"/>
              </a:defRPr>
            </a:lvl1pPr>
          </a:lstStyle>
          <a:p>
            <a:r>
              <a:rPr lang="en-US" dirty="0"/>
              <a:t>Click to edit Master title style</a:t>
            </a:r>
          </a:p>
        </p:txBody>
      </p:sp>
      <p:sp>
        <p:nvSpPr>
          <p:cNvPr id="5" name="Text Placeholder 5"/>
          <p:cNvSpPr>
            <a:spLocks noGrp="1"/>
          </p:cNvSpPr>
          <p:nvPr>
            <p:ph type="body" sz="quarter" idx="10"/>
          </p:nvPr>
        </p:nvSpPr>
        <p:spPr bwMode="white">
          <a:xfrm>
            <a:off x="1046165" y="1768644"/>
            <a:ext cx="2823209" cy="3260556"/>
          </a:xfrm>
          <a:prstGeom prst="rect">
            <a:avLst/>
          </a:prstGeom>
        </p:spPr>
        <p:txBody>
          <a:bodyPr lIns="0" tIns="0" rIns="0" bIns="0" anchor="ctr" anchorCtr="0">
            <a:noAutofit/>
          </a:bodyPr>
          <a:lstStyle>
            <a:lvl1pPr marL="0" indent="0" algn="ctr">
              <a:buFontTx/>
              <a:buNone/>
              <a:defRPr sz="3600">
                <a:solidFill>
                  <a:schemeClr val="bg1"/>
                </a:solidFill>
              </a:defRPr>
            </a:lvl1pPr>
          </a:lstStyle>
          <a:p>
            <a:pPr lvl="0"/>
            <a:r>
              <a:rPr lang="en-US" dirty="0"/>
              <a:t>Click to edit Master text styles</a:t>
            </a:r>
          </a:p>
        </p:txBody>
      </p:sp>
      <p:sp>
        <p:nvSpPr>
          <p:cNvPr id="7" name="Text Placeholder 5"/>
          <p:cNvSpPr>
            <a:spLocks noGrp="1"/>
          </p:cNvSpPr>
          <p:nvPr>
            <p:ph type="body" sz="quarter" idx="11"/>
          </p:nvPr>
        </p:nvSpPr>
        <p:spPr bwMode="white">
          <a:xfrm>
            <a:off x="4876800" y="1768644"/>
            <a:ext cx="2823209" cy="3260556"/>
          </a:xfrm>
          <a:prstGeom prst="rect">
            <a:avLst/>
          </a:prstGeom>
        </p:spPr>
        <p:txBody>
          <a:bodyPr lIns="0" tIns="0" rIns="0" bIns="0" anchor="ctr" anchorCtr="0">
            <a:noAutofit/>
          </a:bodyPr>
          <a:lstStyle>
            <a:lvl1pPr marL="0" indent="0" algn="ctr">
              <a:buFontTx/>
              <a:buNone/>
              <a:defRPr sz="3600">
                <a:solidFill>
                  <a:schemeClr val="bg1"/>
                </a:solidFill>
              </a:defRPr>
            </a:lvl1pPr>
          </a:lstStyle>
          <a:p>
            <a:pPr lvl="0"/>
            <a:r>
              <a:rPr lang="en-US" dirty="0"/>
              <a:t>Click to edit Master text styles</a:t>
            </a:r>
          </a:p>
        </p:txBody>
      </p:sp>
      <p:sp>
        <p:nvSpPr>
          <p:cNvPr id="9" name="Text Placeholder 5"/>
          <p:cNvSpPr>
            <a:spLocks noGrp="1"/>
          </p:cNvSpPr>
          <p:nvPr>
            <p:ph type="body" sz="quarter" idx="12"/>
          </p:nvPr>
        </p:nvSpPr>
        <p:spPr bwMode="white">
          <a:xfrm>
            <a:off x="8686800" y="1768644"/>
            <a:ext cx="2823209" cy="3260556"/>
          </a:xfrm>
          <a:prstGeom prst="rect">
            <a:avLst/>
          </a:prstGeom>
        </p:spPr>
        <p:txBody>
          <a:bodyPr lIns="0" tIns="0" rIns="0" bIns="0" anchor="ctr" anchorCtr="0">
            <a:noAutofit/>
          </a:bodyPr>
          <a:lstStyle>
            <a:lvl1pPr marL="0" indent="0" algn="ctr">
              <a:buFontTx/>
              <a:buNone/>
              <a:defRPr sz="360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2907514816"/>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image" Target="../media/image5.png"/><Relationship Id="rId5" Type="http://schemas.openxmlformats.org/officeDocument/2006/relationships/slideLayout" Target="../slideLayouts/slideLayout18.xml"/><Relationship Id="rId10" Type="http://schemas.openxmlformats.org/officeDocument/2006/relationships/theme" Target="../theme/theme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5B93B31-6C8B-4E1F-A10E-EC7C612A5641}"/>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0C43748A-31D5-4551-8883-C1E724F3DA64}"/>
              </a:ext>
            </a:extLst>
          </p:cNvPr>
          <p:cNvSpPr>
            <a:spLocks noGrp="1" noChangeArrowheads="1"/>
          </p:cNvSpPr>
          <p:nvPr>
            <p:ph type="body" idx="1"/>
          </p:nvPr>
        </p:nvSpPr>
        <p:spPr bwMode="auto">
          <a:xfrm>
            <a:off x="838200" y="1825625"/>
            <a:ext cx="10515600" cy="381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812" r:id="rId1"/>
  </p:sldLayoutIdLst>
  <p:txStyles>
    <p:titleStyle>
      <a:lvl1pPr algn="l" rtl="0" fontAlgn="base">
        <a:lnSpc>
          <a:spcPct val="90000"/>
        </a:lnSpc>
        <a:spcBef>
          <a:spcPct val="0"/>
        </a:spcBef>
        <a:spcAft>
          <a:spcPct val="0"/>
        </a:spcAft>
        <a:defRPr sz="4400" kern="1200">
          <a:solidFill>
            <a:schemeClr val="tx1"/>
          </a:solidFill>
          <a:latin typeface="Open Sans"/>
          <a:ea typeface="+mj-ea"/>
          <a:cs typeface="+mj-cs"/>
        </a:defRPr>
      </a:lvl1pPr>
      <a:lvl2pPr algn="l" rtl="0" fontAlgn="base">
        <a:lnSpc>
          <a:spcPct val="90000"/>
        </a:lnSpc>
        <a:spcBef>
          <a:spcPct val="0"/>
        </a:spcBef>
        <a:spcAft>
          <a:spcPct val="0"/>
        </a:spcAft>
        <a:defRPr sz="4400">
          <a:solidFill>
            <a:schemeClr val="tx1"/>
          </a:solidFill>
          <a:latin typeface="Open Sans"/>
        </a:defRPr>
      </a:lvl2pPr>
      <a:lvl3pPr algn="l" rtl="0" fontAlgn="base">
        <a:lnSpc>
          <a:spcPct val="90000"/>
        </a:lnSpc>
        <a:spcBef>
          <a:spcPct val="0"/>
        </a:spcBef>
        <a:spcAft>
          <a:spcPct val="0"/>
        </a:spcAft>
        <a:defRPr sz="4400">
          <a:solidFill>
            <a:schemeClr val="tx1"/>
          </a:solidFill>
          <a:latin typeface="Open Sans"/>
        </a:defRPr>
      </a:lvl3pPr>
      <a:lvl4pPr algn="l" rtl="0" fontAlgn="base">
        <a:lnSpc>
          <a:spcPct val="90000"/>
        </a:lnSpc>
        <a:spcBef>
          <a:spcPct val="0"/>
        </a:spcBef>
        <a:spcAft>
          <a:spcPct val="0"/>
        </a:spcAft>
        <a:defRPr sz="4400">
          <a:solidFill>
            <a:schemeClr val="tx1"/>
          </a:solidFill>
          <a:latin typeface="Open Sans"/>
        </a:defRPr>
      </a:lvl4pPr>
      <a:lvl5pPr algn="l" rtl="0" fontAlgn="base">
        <a:lnSpc>
          <a:spcPct val="90000"/>
        </a:lnSpc>
        <a:spcBef>
          <a:spcPct val="0"/>
        </a:spcBef>
        <a:spcAft>
          <a:spcPct val="0"/>
        </a:spcAft>
        <a:defRPr sz="4400">
          <a:solidFill>
            <a:schemeClr val="tx1"/>
          </a:solidFill>
          <a:latin typeface="Open Sans"/>
        </a:defRPr>
      </a:lvl5pPr>
      <a:lvl6pPr marL="457200" algn="l" rtl="0" fontAlgn="base">
        <a:lnSpc>
          <a:spcPct val="90000"/>
        </a:lnSpc>
        <a:spcBef>
          <a:spcPct val="0"/>
        </a:spcBef>
        <a:spcAft>
          <a:spcPct val="0"/>
        </a:spcAft>
        <a:defRPr sz="4400">
          <a:solidFill>
            <a:schemeClr val="tx1"/>
          </a:solidFill>
          <a:latin typeface="Open Sans"/>
        </a:defRPr>
      </a:lvl6pPr>
      <a:lvl7pPr marL="914400" algn="l" rtl="0" fontAlgn="base">
        <a:lnSpc>
          <a:spcPct val="90000"/>
        </a:lnSpc>
        <a:spcBef>
          <a:spcPct val="0"/>
        </a:spcBef>
        <a:spcAft>
          <a:spcPct val="0"/>
        </a:spcAft>
        <a:defRPr sz="4400">
          <a:solidFill>
            <a:schemeClr val="tx1"/>
          </a:solidFill>
          <a:latin typeface="Open Sans"/>
        </a:defRPr>
      </a:lvl7pPr>
      <a:lvl8pPr marL="1371600" algn="l" rtl="0" fontAlgn="base">
        <a:lnSpc>
          <a:spcPct val="90000"/>
        </a:lnSpc>
        <a:spcBef>
          <a:spcPct val="0"/>
        </a:spcBef>
        <a:spcAft>
          <a:spcPct val="0"/>
        </a:spcAft>
        <a:defRPr sz="4400">
          <a:solidFill>
            <a:schemeClr val="tx1"/>
          </a:solidFill>
          <a:latin typeface="Open Sans"/>
        </a:defRPr>
      </a:lvl8pPr>
      <a:lvl9pPr marL="1828800" algn="l" rtl="0" fontAlgn="base">
        <a:lnSpc>
          <a:spcPct val="90000"/>
        </a:lnSpc>
        <a:spcBef>
          <a:spcPct val="0"/>
        </a:spcBef>
        <a:spcAft>
          <a:spcPct val="0"/>
        </a:spcAft>
        <a:defRPr sz="4400">
          <a:solidFill>
            <a:schemeClr val="tx1"/>
          </a:solidFill>
          <a:latin typeface="Open Sans"/>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Open Sans"/>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Open Sans"/>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Open Sans"/>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Open Sans"/>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Open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E56498-4251-4AA8-8341-D05322FF1347}"/>
              </a:ext>
            </a:extLst>
          </p:cNvPr>
          <p:cNvSpPr>
            <a:spLocks noGrp="1"/>
          </p:cNvSpPr>
          <p:nvPr>
            <p:ph type="title"/>
          </p:nvPr>
        </p:nvSpPr>
        <p:spPr>
          <a:xfrm>
            <a:off x="741363" y="407988"/>
            <a:ext cx="10080625" cy="876300"/>
          </a:xfrm>
          <a:prstGeom prst="rect">
            <a:avLst/>
          </a:prstGeom>
        </p:spPr>
        <p:txBody>
          <a:bodyPr vert="horz" lIns="0" tIns="0" rIns="0" bIns="0" rtlCol="0" anchor="b" anchorCtr="0">
            <a:noAutofit/>
          </a:bodyPr>
          <a:lstStyle/>
          <a:p>
            <a:r>
              <a:rPr lang="en-US" dirty="0"/>
              <a:t>Click to edit Master title style</a:t>
            </a:r>
          </a:p>
        </p:txBody>
      </p:sp>
      <p:sp>
        <p:nvSpPr>
          <p:cNvPr id="6" name="Rectangle 5">
            <a:extLst>
              <a:ext uri="{FF2B5EF4-FFF2-40B4-BE49-F238E27FC236}">
                <a16:creationId xmlns:a16="http://schemas.microsoft.com/office/drawing/2014/main" id="{E074F267-19BF-4123-A69E-7905E59EDF84}"/>
              </a:ext>
            </a:extLst>
          </p:cNvPr>
          <p:cNvSpPr/>
          <p:nvPr userDrawn="1"/>
        </p:nvSpPr>
        <p:spPr>
          <a:xfrm>
            <a:off x="0" y="0"/>
            <a:ext cx="37465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2052" name="Picture 6">
            <a:extLst>
              <a:ext uri="{FF2B5EF4-FFF2-40B4-BE49-F238E27FC236}">
                <a16:creationId xmlns:a16="http://schemas.microsoft.com/office/drawing/2014/main" id="{8A163951-69C8-49E1-863E-66742F157EB6}"/>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1063288" y="209550"/>
            <a:ext cx="755650"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ooter Placeholder 4">
            <a:extLst>
              <a:ext uri="{FF2B5EF4-FFF2-40B4-BE49-F238E27FC236}">
                <a16:creationId xmlns:a16="http://schemas.microsoft.com/office/drawing/2014/main" id="{AAA24CE8-66FB-4A41-97EC-F18986BA7CDF}"/>
              </a:ext>
            </a:extLst>
          </p:cNvPr>
          <p:cNvSpPr txBox="1">
            <a:spLocks/>
          </p:cNvSpPr>
          <p:nvPr userDrawn="1"/>
        </p:nvSpPr>
        <p:spPr>
          <a:xfrm>
            <a:off x="5614988" y="6511925"/>
            <a:ext cx="5903912" cy="292100"/>
          </a:xfrm>
          <a:prstGeom prst="rect">
            <a:avLst/>
          </a:prstGeom>
        </p:spPr>
        <p:txBody>
          <a:bodyPr lIns="0" tIns="0" rIns="0" bIns="0" anchor="ctr"/>
          <a:lstStyle>
            <a:defPPr>
              <a:defRPr lang="en-US"/>
            </a:defPPr>
            <a:lvl1pPr marL="0" algn="l"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r>
              <a:rPr lang="en-US" dirty="0">
                <a:solidFill>
                  <a:schemeClr val="tx1"/>
                </a:solidFill>
                <a:latin typeface="Open Sans" charset="0"/>
                <a:ea typeface="Open Sans" charset="0"/>
                <a:cs typeface="Open Sans" charset="0"/>
              </a:rPr>
              <a:t>Copyright © Texas Education Agency, 2017. All rights reserved.</a:t>
            </a:r>
          </a:p>
        </p:txBody>
      </p:sp>
      <p:sp>
        <p:nvSpPr>
          <p:cNvPr id="12" name="Slide Number Placeholder 5">
            <a:extLst>
              <a:ext uri="{FF2B5EF4-FFF2-40B4-BE49-F238E27FC236}">
                <a16:creationId xmlns:a16="http://schemas.microsoft.com/office/drawing/2014/main" id="{62A4B262-EFEC-40F7-93CF-14861BA7FD6E}"/>
              </a:ext>
            </a:extLst>
          </p:cNvPr>
          <p:cNvSpPr txBox="1">
            <a:spLocks/>
          </p:cNvSpPr>
          <p:nvPr userDrawn="1"/>
        </p:nvSpPr>
        <p:spPr bwMode="white">
          <a:xfrm>
            <a:off x="11439525" y="6516688"/>
            <a:ext cx="385763" cy="293687"/>
          </a:xfrm>
          <a:prstGeom prst="rect">
            <a:avLst/>
          </a:prstGeom>
        </p:spPr>
        <p:txBody>
          <a:bodyPr lIns="0" tIns="0" rIns="0" bIns="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C8C9C3D3-FB44-4224-B3CA-364935023E96}" type="slidenum">
              <a:rPr lang="en-US" sz="1050" b="1" smtClean="0">
                <a:solidFill>
                  <a:srgbClr val="C00000"/>
                </a:solidFill>
                <a:latin typeface="Open Sans SemiBold" charset="0"/>
                <a:ea typeface="Open Sans SemiBold" charset="0"/>
                <a:cs typeface="Open Sans SemiBold" charset="0"/>
              </a:rPr>
              <a:pPr algn="r" fontAlgn="auto">
                <a:spcBef>
                  <a:spcPts val="0"/>
                </a:spcBef>
                <a:spcAft>
                  <a:spcPts val="0"/>
                </a:spcAft>
                <a:defRPr/>
              </a:pPr>
              <a:t>‹#›</a:t>
            </a:fld>
            <a:endParaRPr lang="en-US" sz="1050" b="1" dirty="0">
              <a:solidFill>
                <a:srgbClr val="C00000"/>
              </a:solidFill>
              <a:latin typeface="Open Sans SemiBold" charset="0"/>
              <a:ea typeface="Open Sans SemiBold" charset="0"/>
              <a:cs typeface="Open Sans SemiBold" charset="0"/>
            </a:endParaRPr>
          </a:p>
        </p:txBody>
      </p:sp>
    </p:spTree>
  </p:cSld>
  <p:clrMap bg1="lt1" tx1="dk1" bg2="lt2" tx2="dk2" accent1="accent1" accent2="accent2" accent3="accent3" accent4="accent4" accent5="accent5" accent6="accent6" hlink="hlink" folHlink="folHlink"/>
  <p:sldLayoutIdLst>
    <p:sldLayoutId id="2147483813" r:id="rId1"/>
    <p:sldLayoutId id="2147483814" r:id="rId2"/>
    <p:sldLayoutId id="2147483808" r:id="rId3"/>
    <p:sldLayoutId id="2147483809" r:id="rId4"/>
    <p:sldLayoutId id="2147483810" r:id="rId5"/>
    <p:sldLayoutId id="2147483811" r:id="rId6"/>
    <p:sldLayoutId id="2147483815" r:id="rId7"/>
    <p:sldLayoutId id="2147483816" r:id="rId8"/>
    <p:sldLayoutId id="2147483817" r:id="rId9"/>
    <p:sldLayoutId id="2147483819" r:id="rId10"/>
    <p:sldLayoutId id="2147483820" r:id="rId11"/>
    <p:sldLayoutId id="2147483821" r:id="rId12"/>
  </p:sldLayoutIdLst>
  <p:txStyles>
    <p:titleStyle>
      <a:lvl1pPr algn="l" rtl="0" fontAlgn="base">
        <a:lnSpc>
          <a:spcPct val="90000"/>
        </a:lnSpc>
        <a:spcBef>
          <a:spcPct val="0"/>
        </a:spcBef>
        <a:spcAft>
          <a:spcPct val="0"/>
        </a:spcAft>
        <a:defRPr sz="3600" b="1" kern="1200" spc="-60">
          <a:solidFill>
            <a:schemeClr val="accent2"/>
          </a:solidFill>
          <a:latin typeface="Open Sans SemiBold" charset="0"/>
          <a:ea typeface="Open Sans SemiBold" charset="0"/>
          <a:cs typeface="Open Sans SemiBold" charset="0"/>
        </a:defRPr>
      </a:lvl1pPr>
      <a:lvl2pPr algn="l" rtl="0" fontAlgn="base">
        <a:lnSpc>
          <a:spcPct val="90000"/>
        </a:lnSpc>
        <a:spcBef>
          <a:spcPct val="0"/>
        </a:spcBef>
        <a:spcAft>
          <a:spcPct val="0"/>
        </a:spcAft>
        <a:defRPr sz="3600" b="1">
          <a:solidFill>
            <a:schemeClr val="accent2"/>
          </a:solidFill>
          <a:latin typeface="Open Sans SemiBold"/>
          <a:ea typeface="Open Sans SemiBold"/>
          <a:cs typeface="Open Sans SemiBold"/>
        </a:defRPr>
      </a:lvl2pPr>
      <a:lvl3pPr algn="l" rtl="0" fontAlgn="base">
        <a:lnSpc>
          <a:spcPct val="90000"/>
        </a:lnSpc>
        <a:spcBef>
          <a:spcPct val="0"/>
        </a:spcBef>
        <a:spcAft>
          <a:spcPct val="0"/>
        </a:spcAft>
        <a:defRPr sz="3600" b="1">
          <a:solidFill>
            <a:schemeClr val="accent2"/>
          </a:solidFill>
          <a:latin typeface="Open Sans SemiBold"/>
          <a:ea typeface="Open Sans SemiBold"/>
          <a:cs typeface="Open Sans SemiBold"/>
        </a:defRPr>
      </a:lvl3pPr>
      <a:lvl4pPr algn="l" rtl="0" fontAlgn="base">
        <a:lnSpc>
          <a:spcPct val="90000"/>
        </a:lnSpc>
        <a:spcBef>
          <a:spcPct val="0"/>
        </a:spcBef>
        <a:spcAft>
          <a:spcPct val="0"/>
        </a:spcAft>
        <a:defRPr sz="3600" b="1">
          <a:solidFill>
            <a:schemeClr val="accent2"/>
          </a:solidFill>
          <a:latin typeface="Open Sans SemiBold"/>
          <a:ea typeface="Open Sans SemiBold"/>
          <a:cs typeface="Open Sans SemiBold"/>
        </a:defRPr>
      </a:lvl4pPr>
      <a:lvl5pPr algn="l" rtl="0" fontAlgn="base">
        <a:lnSpc>
          <a:spcPct val="90000"/>
        </a:lnSpc>
        <a:spcBef>
          <a:spcPct val="0"/>
        </a:spcBef>
        <a:spcAft>
          <a:spcPct val="0"/>
        </a:spcAft>
        <a:defRPr sz="3600" b="1">
          <a:solidFill>
            <a:schemeClr val="accent2"/>
          </a:solidFill>
          <a:latin typeface="Open Sans SemiBold"/>
          <a:ea typeface="Open Sans SemiBold"/>
          <a:cs typeface="Open Sans SemiBold"/>
        </a:defRPr>
      </a:lvl5pPr>
      <a:lvl6pPr marL="457200" algn="l" rtl="0" fontAlgn="base">
        <a:lnSpc>
          <a:spcPct val="90000"/>
        </a:lnSpc>
        <a:spcBef>
          <a:spcPct val="0"/>
        </a:spcBef>
        <a:spcAft>
          <a:spcPct val="0"/>
        </a:spcAft>
        <a:defRPr sz="3600" b="1">
          <a:solidFill>
            <a:schemeClr val="accent2"/>
          </a:solidFill>
          <a:latin typeface="Open Sans SemiBold"/>
          <a:ea typeface="Open Sans SemiBold"/>
          <a:cs typeface="Open Sans SemiBold"/>
        </a:defRPr>
      </a:lvl6pPr>
      <a:lvl7pPr marL="914400" algn="l" rtl="0" fontAlgn="base">
        <a:lnSpc>
          <a:spcPct val="90000"/>
        </a:lnSpc>
        <a:spcBef>
          <a:spcPct val="0"/>
        </a:spcBef>
        <a:spcAft>
          <a:spcPct val="0"/>
        </a:spcAft>
        <a:defRPr sz="3600" b="1">
          <a:solidFill>
            <a:schemeClr val="accent2"/>
          </a:solidFill>
          <a:latin typeface="Open Sans SemiBold"/>
          <a:ea typeface="Open Sans SemiBold"/>
          <a:cs typeface="Open Sans SemiBold"/>
        </a:defRPr>
      </a:lvl7pPr>
      <a:lvl8pPr marL="1371600" algn="l" rtl="0" fontAlgn="base">
        <a:lnSpc>
          <a:spcPct val="90000"/>
        </a:lnSpc>
        <a:spcBef>
          <a:spcPct val="0"/>
        </a:spcBef>
        <a:spcAft>
          <a:spcPct val="0"/>
        </a:spcAft>
        <a:defRPr sz="3600" b="1">
          <a:solidFill>
            <a:schemeClr val="accent2"/>
          </a:solidFill>
          <a:latin typeface="Open Sans SemiBold"/>
          <a:ea typeface="Open Sans SemiBold"/>
          <a:cs typeface="Open Sans SemiBold"/>
        </a:defRPr>
      </a:lvl8pPr>
      <a:lvl9pPr marL="1828800" algn="l" rtl="0" fontAlgn="base">
        <a:lnSpc>
          <a:spcPct val="90000"/>
        </a:lnSpc>
        <a:spcBef>
          <a:spcPct val="0"/>
        </a:spcBef>
        <a:spcAft>
          <a:spcPct val="0"/>
        </a:spcAft>
        <a:defRPr sz="3600" b="1">
          <a:solidFill>
            <a:schemeClr val="accent2"/>
          </a:solidFill>
          <a:latin typeface="Open Sans SemiBold"/>
          <a:ea typeface="Open Sans SemiBold"/>
          <a:cs typeface="Open Sans SemiBold"/>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Open Sans"/>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Open Sans"/>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Open Sans"/>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Open Sans"/>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Open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40664" y="407209"/>
            <a:ext cx="10081127" cy="876300"/>
          </a:xfrm>
          <a:prstGeom prst="rect">
            <a:avLst/>
          </a:prstGeom>
        </p:spPr>
        <p:txBody>
          <a:bodyPr vert="horz" lIns="0" tIns="0" rIns="0" bIns="0" rtlCol="0" anchor="b" anchorCtr="0">
            <a:noAutofit/>
          </a:bodyPr>
          <a:lstStyle/>
          <a:p>
            <a:r>
              <a:rPr lang="en-US" dirty="0"/>
              <a:t>Click to edit Master title style</a:t>
            </a:r>
          </a:p>
        </p:txBody>
      </p:sp>
      <p:sp>
        <p:nvSpPr>
          <p:cNvPr id="6" name="Rectangle 5"/>
          <p:cNvSpPr/>
          <p:nvPr userDrawn="1"/>
        </p:nvSpPr>
        <p:spPr>
          <a:xfrm>
            <a:off x="0" y="0"/>
            <a:ext cx="37490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1063557" y="209405"/>
            <a:ext cx="755278" cy="962170"/>
          </a:xfrm>
          <a:prstGeom prst="rect">
            <a:avLst/>
          </a:prstGeom>
        </p:spPr>
      </p:pic>
      <p:sp>
        <p:nvSpPr>
          <p:cNvPr id="10" name="Footer Placeholder 4"/>
          <p:cNvSpPr txBox="1">
            <a:spLocks/>
          </p:cNvSpPr>
          <p:nvPr userDrawn="1"/>
        </p:nvSpPr>
        <p:spPr>
          <a:xfrm>
            <a:off x="5615582" y="6511896"/>
            <a:ext cx="5903232" cy="292608"/>
          </a:xfrm>
          <a:prstGeom prst="rect">
            <a:avLst/>
          </a:prstGeom>
        </p:spPr>
        <p:txBody>
          <a:bodyPr vert="horz" lIns="0" tIns="0" rIns="0" bIns="0" rtlCol="0" anchor="ctr"/>
          <a:lstStyle>
            <a:defPPr>
              <a:defRPr lang="en-US"/>
            </a:defPPr>
            <a:lvl1pPr marL="0" algn="l"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kern="1200" dirty="0">
                <a:solidFill>
                  <a:schemeClr val="tx1"/>
                </a:solidFill>
                <a:effectLst/>
                <a:latin typeface="Open Sans" charset="0"/>
                <a:ea typeface="Open Sans" charset="0"/>
                <a:cs typeface="Open Sans" charset="0"/>
              </a:rPr>
              <a:t>Copyright © Texas Education Agency, 2017. All rights reserved.</a:t>
            </a:r>
          </a:p>
        </p:txBody>
      </p:sp>
      <p:sp>
        <p:nvSpPr>
          <p:cNvPr id="12" name="Slide Number Placeholder 5"/>
          <p:cNvSpPr txBox="1">
            <a:spLocks/>
          </p:cNvSpPr>
          <p:nvPr userDrawn="1"/>
        </p:nvSpPr>
        <p:spPr bwMode="white">
          <a:xfrm>
            <a:off x="11439643" y="6516860"/>
            <a:ext cx="385100" cy="293058"/>
          </a:xfrm>
          <a:prstGeom prst="rect">
            <a:avLst/>
          </a:prstGeom>
        </p:spPr>
        <p:txBody>
          <a:bodyPr vert="horz" lIns="0" tIns="0" rIns="0" bIns="0" rtlCol="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E608A8CB-4E2C-4D2E-96BC-30A48E4C4EB8}" type="slidenum">
              <a:rPr lang="en-US" sz="1050" b="1" i="0" smtClean="0">
                <a:solidFill>
                  <a:srgbClr val="C00000"/>
                </a:solidFill>
                <a:latin typeface="Open Sans SemiBold" charset="0"/>
                <a:ea typeface="Open Sans SemiBold" charset="0"/>
                <a:cs typeface="Open Sans SemiBold" charset="0"/>
              </a:rPr>
              <a:pPr algn="r"/>
              <a:t>‹#›</a:t>
            </a:fld>
            <a:endParaRPr lang="en-US" sz="1050" b="1" i="0" dirty="0">
              <a:solidFill>
                <a:srgbClr val="C00000"/>
              </a:solidFill>
              <a:latin typeface="Open Sans SemiBold" charset="0"/>
              <a:ea typeface="Open Sans SemiBold" charset="0"/>
              <a:cs typeface="Open Sans SemiBold" charset="0"/>
            </a:endParaRPr>
          </a:p>
        </p:txBody>
      </p:sp>
    </p:spTree>
    <p:extLst>
      <p:ext uri="{BB962C8B-B14F-4D97-AF65-F5344CB8AC3E}">
        <p14:creationId xmlns:p14="http://schemas.microsoft.com/office/powerpoint/2010/main" val="4069128322"/>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Lst>
  <p:txStyles>
    <p:titleStyle>
      <a:lvl1pPr algn="l" defTabSz="914400" rtl="0" eaLnBrk="1" latinLnBrk="0" hangingPunct="1">
        <a:lnSpc>
          <a:spcPct val="90000"/>
        </a:lnSpc>
        <a:spcBef>
          <a:spcPct val="0"/>
        </a:spcBef>
        <a:buNone/>
        <a:defRPr sz="3600" b="1" i="0" kern="1200" spc="-60" baseline="0">
          <a:solidFill>
            <a:schemeClr val="accent2"/>
          </a:solidFill>
          <a:latin typeface="Open Sans SemiBold" charset="0"/>
          <a:ea typeface="Open Sans SemiBold" charset="0"/>
          <a:cs typeface="Open Sans SemiBold"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876">
          <p15:clr>
            <a:srgbClr val="F26B43"/>
          </p15:clr>
        </p15:guide>
        <p15:guide id="3" orient="horz" pos="2160">
          <p15:clr>
            <a:srgbClr val="F26B43"/>
          </p15:clr>
        </p15:guide>
        <p15:guide id="4" orient="horz" pos="264">
          <p15:clr>
            <a:srgbClr val="F26B43"/>
          </p15:clr>
        </p15:guide>
        <p15:guide id="6" orient="horz" pos="3877">
          <p15:clr>
            <a:srgbClr val="F26B43"/>
          </p15:clr>
        </p15:guide>
        <p15:guide id="8" pos="2638">
          <p15:clr>
            <a:srgbClr val="F26B43"/>
          </p15:clr>
        </p15:guide>
        <p15:guide id="17" orient="horz" pos="738">
          <p15:clr>
            <a:srgbClr val="F26B43"/>
          </p15:clr>
        </p15:guide>
        <p15:guide id="18" pos="3838">
          <p15:clr>
            <a:srgbClr val="F26B43"/>
          </p15:clr>
        </p15:guide>
        <p15:guide id="19" pos="472">
          <p15:clr>
            <a:srgbClr val="F26B43"/>
          </p15:clr>
        </p15:guide>
        <p15:guide id="20" pos="7446">
          <p15:clr>
            <a:srgbClr val="F26B43"/>
          </p15:clr>
        </p15:guide>
        <p15:guide id="21" pos="4076">
          <p15:clr>
            <a:srgbClr val="F26B43"/>
          </p15:clr>
        </p15:guide>
        <p15:guide id="22" pos="3958">
          <p15:clr>
            <a:srgbClr val="F26B43"/>
          </p15:clr>
        </p15:guide>
        <p15:guide id="23" pos="5042">
          <p15:clr>
            <a:srgbClr val="F26B43"/>
          </p15:clr>
        </p15:guide>
        <p15:guide id="24" pos="5280">
          <p15:clr>
            <a:srgbClr val="F26B43"/>
          </p15:clr>
        </p15:guide>
        <p15:guide id="25" orient="horz" pos="422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C65A300-C328-4D18-80E9-7E11C848CFAD}"/>
              </a:ext>
            </a:extLst>
          </p:cNvPr>
          <p:cNvSpPr>
            <a:spLocks noGrp="1"/>
          </p:cNvSpPr>
          <p:nvPr>
            <p:ph type="body" sz="quarter" idx="10"/>
          </p:nvPr>
        </p:nvSpPr>
        <p:spPr>
          <a:xfrm>
            <a:off x="4735513" y="1219200"/>
            <a:ext cx="7080250" cy="5072063"/>
          </a:xfrm>
        </p:spPr>
        <p:txBody>
          <a:bodyPr rtlCol="0">
            <a:normAutofit/>
          </a:bodyPr>
          <a:lstStyle/>
          <a:p>
            <a:pPr fontAlgn="auto">
              <a:defRPr/>
            </a:pPr>
            <a:r>
              <a:rPr lang="en-US" dirty="0"/>
              <a:t>Dental Instruments</a:t>
            </a:r>
          </a:p>
          <a:p>
            <a:pPr lvl="1" fontAlgn="auto">
              <a:spcAft>
                <a:spcPts val="0"/>
              </a:spcAft>
              <a:defRPr/>
            </a:pPr>
            <a:r>
              <a:rPr lang="en-US" dirty="0"/>
              <a:t>What is it?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descr="DSCF0008">
            <a:extLst>
              <a:ext uri="{FF2B5EF4-FFF2-40B4-BE49-F238E27FC236}">
                <a16:creationId xmlns:a16="http://schemas.microsoft.com/office/drawing/2014/main" id="{C8FEB025-321F-4396-9BB4-BB56E54000B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981" r="4881"/>
          <a:stretch/>
        </p:blipFill>
        <p:spPr bwMode="auto">
          <a:xfrm>
            <a:off x="5513696" y="1365395"/>
            <a:ext cx="6066429" cy="510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Rectangle 5">
            <a:extLst>
              <a:ext uri="{FF2B5EF4-FFF2-40B4-BE49-F238E27FC236}">
                <a16:creationId xmlns:a16="http://schemas.microsoft.com/office/drawing/2014/main" id="{E7FEECE3-886A-43E6-B97F-BCBB09845128}"/>
              </a:ext>
            </a:extLst>
          </p:cNvPr>
          <p:cNvSpPr>
            <a:spLocks noGrp="1" noChangeArrowheads="1"/>
          </p:cNvSpPr>
          <p:nvPr>
            <p:ph type="title"/>
          </p:nvPr>
        </p:nvSpPr>
        <p:spPr/>
        <p:txBody>
          <a:bodyPr/>
          <a:lstStyle/>
          <a:p>
            <a:pPr fontAlgn="auto">
              <a:spcAft>
                <a:spcPts val="0"/>
              </a:spcAft>
              <a:defRPr/>
            </a:pPr>
            <a:r>
              <a:rPr lang="en-US" altLang="en-US" dirty="0"/>
              <a:t>What is It?</a:t>
            </a:r>
          </a:p>
        </p:txBody>
      </p:sp>
      <p:sp>
        <p:nvSpPr>
          <p:cNvPr id="2" name="Content Placeholder 1">
            <a:extLst>
              <a:ext uri="{FF2B5EF4-FFF2-40B4-BE49-F238E27FC236}">
                <a16:creationId xmlns:a16="http://schemas.microsoft.com/office/drawing/2014/main" id="{A32BBC42-8B60-4E2F-BF1F-EDE1B909B364}"/>
              </a:ext>
            </a:extLst>
          </p:cNvPr>
          <p:cNvSpPr>
            <a:spLocks noGrp="1"/>
          </p:cNvSpPr>
          <p:nvPr>
            <p:ph sz="half" idx="1"/>
          </p:nvPr>
        </p:nvSpPr>
        <p:spPr/>
        <p:txBody>
          <a:bodyPr/>
          <a:lstStyle/>
          <a:p>
            <a:r>
              <a:rPr lang="en-US" dirty="0"/>
              <a:t>Amalgam </a:t>
            </a:r>
            <a:r>
              <a:rPr lang="en-US" dirty="0" err="1"/>
              <a:t>Plugger</a:t>
            </a:r>
            <a:endParaRPr lang="en-US" dirty="0"/>
          </a:p>
          <a:p>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5" descr="DSCF0026">
            <a:extLst>
              <a:ext uri="{FF2B5EF4-FFF2-40B4-BE49-F238E27FC236}">
                <a16:creationId xmlns:a16="http://schemas.microsoft.com/office/drawing/2014/main" id="{A67C4F4D-1894-40D2-B1F0-F1F4381B24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6913" y="1420420"/>
            <a:ext cx="6638707" cy="4979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4" name="Rectangle 6">
            <a:extLst>
              <a:ext uri="{FF2B5EF4-FFF2-40B4-BE49-F238E27FC236}">
                <a16:creationId xmlns:a16="http://schemas.microsoft.com/office/drawing/2014/main" id="{CB2C23D1-F14A-4347-8A2F-E98FB4BE6858}"/>
              </a:ext>
            </a:extLst>
          </p:cNvPr>
          <p:cNvSpPr>
            <a:spLocks noGrp="1" noChangeArrowheads="1"/>
          </p:cNvSpPr>
          <p:nvPr>
            <p:ph type="title"/>
          </p:nvPr>
        </p:nvSpPr>
        <p:spPr/>
        <p:txBody>
          <a:bodyPr/>
          <a:lstStyle/>
          <a:p>
            <a:pPr fontAlgn="auto">
              <a:spcAft>
                <a:spcPts val="0"/>
              </a:spcAft>
              <a:defRPr/>
            </a:pPr>
            <a:r>
              <a:rPr lang="en-US" altLang="en-US" dirty="0"/>
              <a:t>What is It?</a:t>
            </a:r>
          </a:p>
        </p:txBody>
      </p:sp>
      <p:sp>
        <p:nvSpPr>
          <p:cNvPr id="2" name="Content Placeholder 1">
            <a:extLst>
              <a:ext uri="{FF2B5EF4-FFF2-40B4-BE49-F238E27FC236}">
                <a16:creationId xmlns:a16="http://schemas.microsoft.com/office/drawing/2014/main" id="{310AF5E0-1D18-482C-B86B-CF8FD6BADA76}"/>
              </a:ext>
            </a:extLst>
          </p:cNvPr>
          <p:cNvSpPr>
            <a:spLocks noGrp="1"/>
          </p:cNvSpPr>
          <p:nvPr>
            <p:ph sz="half" idx="1"/>
          </p:nvPr>
        </p:nvSpPr>
        <p:spPr/>
        <p:txBody>
          <a:bodyPr/>
          <a:lstStyle/>
          <a:p>
            <a:r>
              <a:rPr lang="en-US" dirty="0"/>
              <a:t>Amalgam </a:t>
            </a:r>
            <a:r>
              <a:rPr lang="en-US" dirty="0" err="1"/>
              <a:t>Plugger</a:t>
            </a:r>
            <a:endParaRPr lang="en-US" dirty="0"/>
          </a:p>
          <a:p>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descr="DSCF0014">
            <a:extLst>
              <a:ext uri="{FF2B5EF4-FFF2-40B4-BE49-F238E27FC236}">
                <a16:creationId xmlns:a16="http://schemas.microsoft.com/office/drawing/2014/main" id="{4832190B-4C2D-4A70-BB36-FEF2E8B457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4137" y="1420420"/>
            <a:ext cx="6662381" cy="499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Rectangle 5">
            <a:extLst>
              <a:ext uri="{FF2B5EF4-FFF2-40B4-BE49-F238E27FC236}">
                <a16:creationId xmlns:a16="http://schemas.microsoft.com/office/drawing/2014/main" id="{4FC47092-A03D-4825-8E93-3A043E3D4429}"/>
              </a:ext>
            </a:extLst>
          </p:cNvPr>
          <p:cNvSpPr>
            <a:spLocks noGrp="1" noChangeArrowheads="1"/>
          </p:cNvSpPr>
          <p:nvPr>
            <p:ph type="title"/>
          </p:nvPr>
        </p:nvSpPr>
        <p:spPr/>
        <p:txBody>
          <a:bodyPr/>
          <a:lstStyle/>
          <a:p>
            <a:pPr fontAlgn="auto">
              <a:spcAft>
                <a:spcPts val="0"/>
              </a:spcAft>
              <a:defRPr/>
            </a:pPr>
            <a:r>
              <a:rPr lang="en-US" altLang="en-US" dirty="0"/>
              <a:t>What is It?</a:t>
            </a:r>
          </a:p>
        </p:txBody>
      </p:sp>
      <p:sp>
        <p:nvSpPr>
          <p:cNvPr id="2" name="Content Placeholder 1">
            <a:extLst>
              <a:ext uri="{FF2B5EF4-FFF2-40B4-BE49-F238E27FC236}">
                <a16:creationId xmlns:a16="http://schemas.microsoft.com/office/drawing/2014/main" id="{749B83E9-76F8-44A4-8D89-E9806F81E0ED}"/>
              </a:ext>
            </a:extLst>
          </p:cNvPr>
          <p:cNvSpPr>
            <a:spLocks noGrp="1"/>
          </p:cNvSpPr>
          <p:nvPr>
            <p:ph sz="half" idx="1"/>
          </p:nvPr>
        </p:nvSpPr>
        <p:spPr/>
        <p:txBody>
          <a:bodyPr/>
          <a:lstStyle/>
          <a:p>
            <a:r>
              <a:rPr lang="en-US" dirty="0"/>
              <a:t>Amalgam </a:t>
            </a:r>
            <a:r>
              <a:rPr lang="en-US" dirty="0" err="1"/>
              <a:t>Plugger</a:t>
            </a:r>
            <a:endParaRPr lang="en-US" dirty="0"/>
          </a:p>
          <a:p>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Rectangle 5">
            <a:extLst>
              <a:ext uri="{FF2B5EF4-FFF2-40B4-BE49-F238E27FC236}">
                <a16:creationId xmlns:a16="http://schemas.microsoft.com/office/drawing/2014/main" id="{A785A24A-8E69-4DFC-A5A5-21D13FD34BB8}"/>
              </a:ext>
            </a:extLst>
          </p:cNvPr>
          <p:cNvSpPr>
            <a:spLocks noGrp="1" noChangeArrowheads="1"/>
          </p:cNvSpPr>
          <p:nvPr>
            <p:ph type="title"/>
          </p:nvPr>
        </p:nvSpPr>
        <p:spPr/>
        <p:txBody>
          <a:bodyPr/>
          <a:lstStyle/>
          <a:p>
            <a:pPr fontAlgn="auto">
              <a:spcAft>
                <a:spcPts val="0"/>
              </a:spcAft>
              <a:defRPr/>
            </a:pPr>
            <a:r>
              <a:rPr lang="en-US" altLang="en-US" dirty="0"/>
              <a:t>What is It?</a:t>
            </a:r>
          </a:p>
        </p:txBody>
      </p:sp>
      <p:pic>
        <p:nvPicPr>
          <p:cNvPr id="6153" name="Picture 9" descr="DSCF0004">
            <a:extLst>
              <a:ext uri="{FF2B5EF4-FFF2-40B4-BE49-F238E27FC236}">
                <a16:creationId xmlns:a16="http://schemas.microsoft.com/office/drawing/2014/main" id="{636B8956-FF8F-4F66-850D-3DB4D7042D48}"/>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a:xfrm>
            <a:off x="4995253" y="1420421"/>
            <a:ext cx="6595014" cy="494626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Content Placeholder 1">
            <a:extLst>
              <a:ext uri="{FF2B5EF4-FFF2-40B4-BE49-F238E27FC236}">
                <a16:creationId xmlns:a16="http://schemas.microsoft.com/office/drawing/2014/main" id="{7C48BD0B-9949-4FDF-BE02-366B19EB57B0}"/>
              </a:ext>
            </a:extLst>
          </p:cNvPr>
          <p:cNvSpPr txBox="1">
            <a:spLocks/>
          </p:cNvSpPr>
          <p:nvPr/>
        </p:nvSpPr>
        <p:spPr>
          <a:xfrm>
            <a:off x="737881" y="1420420"/>
            <a:ext cx="4359558" cy="4734318"/>
          </a:xfrm>
          <a:prstGeom prst="rect">
            <a:avLst/>
          </a:prstGeom>
        </p:spPr>
        <p:txBody>
          <a:bodyPr lIns="0" tIns="0" rIns="0" bIns="0">
            <a:noAutofit/>
          </a:bodyPr>
          <a:lstStyle>
            <a:lvl1pPr marL="0" indent="0" algn="l" rtl="0" fontAlgn="base">
              <a:lnSpc>
                <a:spcPct val="100000"/>
              </a:lnSpc>
              <a:spcBef>
                <a:spcPts val="1000"/>
              </a:spcBef>
              <a:spcAft>
                <a:spcPct val="0"/>
              </a:spcAft>
              <a:buFontTx/>
              <a:buNone/>
              <a:defRPr sz="2600" kern="1200">
                <a:solidFill>
                  <a:schemeClr val="tx1"/>
                </a:solidFill>
                <a:latin typeface="Open Sans"/>
                <a:ea typeface="+mn-ea"/>
                <a:cs typeface="+mn-cs"/>
              </a:defRPr>
            </a:lvl1pPr>
            <a:lvl2pPr marL="342900" indent="-342900" algn="l" rtl="0" fontAlgn="base">
              <a:lnSpc>
                <a:spcPct val="100000"/>
              </a:lnSpc>
              <a:spcBef>
                <a:spcPts val="1000"/>
              </a:spcBef>
              <a:spcAft>
                <a:spcPct val="0"/>
              </a:spcAft>
              <a:buClr>
                <a:schemeClr val="accent1"/>
              </a:buClr>
              <a:buFont typeface=".AppleSystemUIFont" charset="-120"/>
              <a:buChar char="&gt;"/>
              <a:tabLst/>
              <a:defRPr sz="2600" kern="1200">
                <a:solidFill>
                  <a:schemeClr val="tx1"/>
                </a:solidFill>
                <a:latin typeface="Open Sans"/>
                <a:ea typeface="+mn-ea"/>
                <a:cs typeface="+mn-cs"/>
              </a:defRPr>
            </a:lvl2pPr>
            <a:lvl3pPr marL="685800" indent="-228600" algn="l" rtl="0" fontAlgn="base">
              <a:lnSpc>
                <a:spcPct val="100000"/>
              </a:lnSpc>
              <a:spcBef>
                <a:spcPts val="500"/>
              </a:spcBef>
              <a:spcAft>
                <a:spcPct val="0"/>
              </a:spcAft>
              <a:buClr>
                <a:schemeClr val="accent2"/>
              </a:buClr>
              <a:buFont typeface="Arial" panose="020B0604020202020204" pitchFamily="34" charset="0"/>
              <a:buChar char="•"/>
              <a:defRPr sz="2400" kern="1200">
                <a:solidFill>
                  <a:schemeClr val="tx1"/>
                </a:solidFill>
                <a:latin typeface="Open Sans"/>
                <a:ea typeface="+mn-ea"/>
                <a:cs typeface="+mn-cs"/>
              </a:defRPr>
            </a:lvl3pPr>
            <a:lvl4pPr marL="914400" indent="-228600" algn="l" rtl="0" fontAlgn="base">
              <a:lnSpc>
                <a:spcPct val="100000"/>
              </a:lnSpc>
              <a:spcBef>
                <a:spcPts val="500"/>
              </a:spcBef>
              <a:spcAft>
                <a:spcPct val="0"/>
              </a:spcAft>
              <a:buClr>
                <a:schemeClr val="accent2"/>
              </a:buClr>
              <a:buFont typeface="Arial" panose="020B0604020202020204" pitchFamily="34" charset="0"/>
              <a:buChar char="•"/>
              <a:defRPr sz="2200" kern="1200">
                <a:solidFill>
                  <a:schemeClr val="tx1"/>
                </a:solidFill>
                <a:latin typeface="Open Sans"/>
                <a:ea typeface="+mn-ea"/>
                <a:cs typeface="+mn-cs"/>
              </a:defRPr>
            </a:lvl4pPr>
            <a:lvl5pPr marL="1143000" indent="-228600" algn="l" rtl="0" fontAlgn="base">
              <a:lnSpc>
                <a:spcPct val="100000"/>
              </a:lnSpc>
              <a:spcBef>
                <a:spcPts val="500"/>
              </a:spcBef>
              <a:spcAft>
                <a:spcPct val="0"/>
              </a:spcAft>
              <a:buClr>
                <a:schemeClr val="accent2"/>
              </a:buClr>
              <a:buFont typeface="Arial" panose="020B0604020202020204" pitchFamily="34" charset="0"/>
              <a:buChar char="•"/>
              <a:defRPr sz="2000" kern="1200">
                <a:solidFill>
                  <a:schemeClr val="tx1"/>
                </a:solidFill>
                <a:latin typeface="Open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400" eaLnBrk="1" hangingPunct="1"/>
            <a:r>
              <a:rPr lang="en-US" dirty="0"/>
              <a:t>Amalgam Carver—</a:t>
            </a:r>
            <a:r>
              <a:rPr lang="en-US" dirty="0" err="1"/>
              <a:t>Cleoid</a:t>
            </a:r>
            <a:r>
              <a:rPr lang="en-US" dirty="0"/>
              <a:t>-Discoid</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descr="DSCF0007">
            <a:extLst>
              <a:ext uri="{FF2B5EF4-FFF2-40B4-BE49-F238E27FC236}">
                <a16:creationId xmlns:a16="http://schemas.microsoft.com/office/drawing/2014/main" id="{BA8EB33E-069B-4C97-97C2-1289394E6D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033" y="1420420"/>
            <a:ext cx="6699544" cy="502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Rectangle 5">
            <a:extLst>
              <a:ext uri="{FF2B5EF4-FFF2-40B4-BE49-F238E27FC236}">
                <a16:creationId xmlns:a16="http://schemas.microsoft.com/office/drawing/2014/main" id="{F9450554-CC08-4E68-AE90-D4661309A2D5}"/>
              </a:ext>
            </a:extLst>
          </p:cNvPr>
          <p:cNvSpPr>
            <a:spLocks noGrp="1" noChangeArrowheads="1"/>
          </p:cNvSpPr>
          <p:nvPr>
            <p:ph type="title"/>
          </p:nvPr>
        </p:nvSpPr>
        <p:spPr/>
        <p:txBody>
          <a:bodyPr/>
          <a:lstStyle/>
          <a:p>
            <a:pPr fontAlgn="auto">
              <a:spcAft>
                <a:spcPts val="0"/>
              </a:spcAft>
              <a:defRPr/>
            </a:pPr>
            <a:r>
              <a:rPr lang="en-US" altLang="en-US" dirty="0"/>
              <a:t>What is It?</a:t>
            </a:r>
          </a:p>
        </p:txBody>
      </p:sp>
      <p:sp>
        <p:nvSpPr>
          <p:cNvPr id="2" name="Content Placeholder 1">
            <a:extLst>
              <a:ext uri="{FF2B5EF4-FFF2-40B4-BE49-F238E27FC236}">
                <a16:creationId xmlns:a16="http://schemas.microsoft.com/office/drawing/2014/main" id="{5B05D7F3-B264-4C53-9492-447014F224C0}"/>
              </a:ext>
            </a:extLst>
          </p:cNvPr>
          <p:cNvSpPr>
            <a:spLocks noGrp="1"/>
          </p:cNvSpPr>
          <p:nvPr>
            <p:ph sz="half" idx="1"/>
          </p:nvPr>
        </p:nvSpPr>
        <p:spPr/>
        <p:txBody>
          <a:bodyPr/>
          <a:lstStyle/>
          <a:p>
            <a:r>
              <a:rPr lang="en-US" dirty="0"/>
              <a:t>Amalgam carver</a:t>
            </a:r>
          </a:p>
          <a:p>
            <a:r>
              <a:rPr lang="en-US" dirty="0" err="1"/>
              <a:t>Hollenback</a:t>
            </a:r>
            <a:endParaRPr lang="en-US" dirty="0"/>
          </a:p>
          <a:p>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descr="DSCF0016">
            <a:extLst>
              <a:ext uri="{FF2B5EF4-FFF2-40B4-BE49-F238E27FC236}">
                <a16:creationId xmlns:a16="http://schemas.microsoft.com/office/drawing/2014/main" id="{F3C37047-D861-4D3D-AD53-C3AAEF59D3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4828" y="1283509"/>
            <a:ext cx="6887571" cy="5136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Rectangle 5">
            <a:extLst>
              <a:ext uri="{FF2B5EF4-FFF2-40B4-BE49-F238E27FC236}">
                <a16:creationId xmlns:a16="http://schemas.microsoft.com/office/drawing/2014/main" id="{86A32F09-EF56-4C42-B2B2-F0D30699147B}"/>
              </a:ext>
            </a:extLst>
          </p:cNvPr>
          <p:cNvSpPr>
            <a:spLocks noGrp="1" noChangeArrowheads="1"/>
          </p:cNvSpPr>
          <p:nvPr>
            <p:ph type="title"/>
          </p:nvPr>
        </p:nvSpPr>
        <p:spPr/>
        <p:txBody>
          <a:bodyPr/>
          <a:lstStyle/>
          <a:p>
            <a:pPr fontAlgn="auto">
              <a:spcAft>
                <a:spcPts val="0"/>
              </a:spcAft>
              <a:defRPr/>
            </a:pPr>
            <a:r>
              <a:rPr lang="en-US" altLang="en-US" dirty="0"/>
              <a:t>What is It?</a:t>
            </a:r>
          </a:p>
        </p:txBody>
      </p:sp>
      <p:sp>
        <p:nvSpPr>
          <p:cNvPr id="2" name="Content Placeholder 1">
            <a:extLst>
              <a:ext uri="{FF2B5EF4-FFF2-40B4-BE49-F238E27FC236}">
                <a16:creationId xmlns:a16="http://schemas.microsoft.com/office/drawing/2014/main" id="{FD719D96-83AE-4953-AC5B-783BA2134499}"/>
              </a:ext>
            </a:extLst>
          </p:cNvPr>
          <p:cNvSpPr>
            <a:spLocks noGrp="1"/>
          </p:cNvSpPr>
          <p:nvPr>
            <p:ph sz="half" idx="1"/>
          </p:nvPr>
        </p:nvSpPr>
        <p:spPr/>
        <p:txBody>
          <a:bodyPr/>
          <a:lstStyle/>
          <a:p>
            <a:r>
              <a:rPr lang="en-US" dirty="0" err="1"/>
              <a:t>Burnisher</a:t>
            </a:r>
            <a:endParaRPr lang="en-US" dirty="0"/>
          </a:p>
          <a:p>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descr="DSCF0009">
            <a:extLst>
              <a:ext uri="{FF2B5EF4-FFF2-40B4-BE49-F238E27FC236}">
                <a16:creationId xmlns:a16="http://schemas.microsoft.com/office/drawing/2014/main" id="{2917B470-9347-4088-AD11-575AF7A4CD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4120" y="1420420"/>
            <a:ext cx="6588279" cy="4960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Rectangle 5">
            <a:extLst>
              <a:ext uri="{FF2B5EF4-FFF2-40B4-BE49-F238E27FC236}">
                <a16:creationId xmlns:a16="http://schemas.microsoft.com/office/drawing/2014/main" id="{AF97D1C8-8FCE-484D-AFA5-6EE7A2E07216}"/>
              </a:ext>
            </a:extLst>
          </p:cNvPr>
          <p:cNvSpPr>
            <a:spLocks noGrp="1" noChangeArrowheads="1"/>
          </p:cNvSpPr>
          <p:nvPr>
            <p:ph type="title"/>
          </p:nvPr>
        </p:nvSpPr>
        <p:spPr/>
        <p:txBody>
          <a:bodyPr/>
          <a:lstStyle/>
          <a:p>
            <a:pPr fontAlgn="auto">
              <a:spcAft>
                <a:spcPts val="0"/>
              </a:spcAft>
              <a:defRPr/>
            </a:pPr>
            <a:r>
              <a:rPr lang="en-US" altLang="en-US" dirty="0"/>
              <a:t>What is It?</a:t>
            </a:r>
          </a:p>
        </p:txBody>
      </p:sp>
      <p:sp>
        <p:nvSpPr>
          <p:cNvPr id="2" name="Content Placeholder 1">
            <a:extLst>
              <a:ext uri="{FF2B5EF4-FFF2-40B4-BE49-F238E27FC236}">
                <a16:creationId xmlns:a16="http://schemas.microsoft.com/office/drawing/2014/main" id="{D2825E90-812B-4FB0-A28E-2B8A01F5D484}"/>
              </a:ext>
            </a:extLst>
          </p:cNvPr>
          <p:cNvSpPr>
            <a:spLocks noGrp="1"/>
          </p:cNvSpPr>
          <p:nvPr>
            <p:ph sz="half" idx="1"/>
          </p:nvPr>
        </p:nvSpPr>
        <p:spPr/>
        <p:txBody>
          <a:bodyPr/>
          <a:lstStyle/>
          <a:p>
            <a:r>
              <a:rPr lang="en-US" dirty="0"/>
              <a:t>Black’s Excavator</a:t>
            </a:r>
          </a:p>
          <a:p>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descr="DSCF0011">
            <a:extLst>
              <a:ext uri="{FF2B5EF4-FFF2-40B4-BE49-F238E27FC236}">
                <a16:creationId xmlns:a16="http://schemas.microsoft.com/office/drawing/2014/main" id="{DC18DD93-0451-464B-91A0-DB3A3D0898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349" t="13236" r="7658" b="4569"/>
          <a:stretch/>
        </p:blipFill>
        <p:spPr bwMode="auto">
          <a:xfrm>
            <a:off x="4907153" y="1420420"/>
            <a:ext cx="6686621" cy="49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Rectangle 5">
            <a:extLst>
              <a:ext uri="{FF2B5EF4-FFF2-40B4-BE49-F238E27FC236}">
                <a16:creationId xmlns:a16="http://schemas.microsoft.com/office/drawing/2014/main" id="{1D830345-E3CC-49AE-935E-6736C917FBE8}"/>
              </a:ext>
            </a:extLst>
          </p:cNvPr>
          <p:cNvSpPr>
            <a:spLocks noGrp="1" noChangeArrowheads="1"/>
          </p:cNvSpPr>
          <p:nvPr>
            <p:ph type="title"/>
          </p:nvPr>
        </p:nvSpPr>
        <p:spPr/>
        <p:txBody>
          <a:bodyPr/>
          <a:lstStyle/>
          <a:p>
            <a:pPr fontAlgn="auto">
              <a:spcAft>
                <a:spcPts val="0"/>
              </a:spcAft>
              <a:defRPr/>
            </a:pPr>
            <a:r>
              <a:rPr lang="en-US" altLang="en-US" dirty="0"/>
              <a:t>What is It?</a:t>
            </a:r>
          </a:p>
        </p:txBody>
      </p:sp>
      <p:sp>
        <p:nvSpPr>
          <p:cNvPr id="2" name="Content Placeholder 1">
            <a:extLst>
              <a:ext uri="{FF2B5EF4-FFF2-40B4-BE49-F238E27FC236}">
                <a16:creationId xmlns:a16="http://schemas.microsoft.com/office/drawing/2014/main" id="{ECA536CF-1B61-40C9-8BDF-D2CB9FDB4DDA}"/>
              </a:ext>
            </a:extLst>
          </p:cNvPr>
          <p:cNvSpPr>
            <a:spLocks noGrp="1"/>
          </p:cNvSpPr>
          <p:nvPr>
            <p:ph sz="half" idx="1"/>
          </p:nvPr>
        </p:nvSpPr>
        <p:spPr/>
        <p:txBody>
          <a:bodyPr/>
          <a:lstStyle/>
          <a:p>
            <a:r>
              <a:rPr lang="en-US" dirty="0"/>
              <a:t>Plastic Instrument</a:t>
            </a:r>
          </a:p>
          <a:p>
            <a:r>
              <a:rPr lang="en-US" dirty="0"/>
              <a:t>Woodson #2</a:t>
            </a:r>
          </a:p>
          <a:p>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descr="DSCF0021">
            <a:extLst>
              <a:ext uri="{FF2B5EF4-FFF2-40B4-BE49-F238E27FC236}">
                <a16:creationId xmlns:a16="http://schemas.microsoft.com/office/drawing/2014/main" id="{5021614E-1377-4750-86E5-E877E0D050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4441" y="1283509"/>
            <a:ext cx="6814783" cy="511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Rectangle 5">
            <a:extLst>
              <a:ext uri="{FF2B5EF4-FFF2-40B4-BE49-F238E27FC236}">
                <a16:creationId xmlns:a16="http://schemas.microsoft.com/office/drawing/2014/main" id="{799C4F85-CA10-46AF-876F-9704B292D300}"/>
              </a:ext>
            </a:extLst>
          </p:cNvPr>
          <p:cNvSpPr>
            <a:spLocks noGrp="1" noChangeArrowheads="1"/>
          </p:cNvSpPr>
          <p:nvPr>
            <p:ph type="title"/>
          </p:nvPr>
        </p:nvSpPr>
        <p:spPr/>
        <p:txBody>
          <a:bodyPr/>
          <a:lstStyle/>
          <a:p>
            <a:pPr fontAlgn="auto">
              <a:spcAft>
                <a:spcPts val="0"/>
              </a:spcAft>
              <a:defRPr/>
            </a:pPr>
            <a:r>
              <a:rPr lang="en-US" altLang="en-US" dirty="0"/>
              <a:t>What is It?</a:t>
            </a:r>
          </a:p>
        </p:txBody>
      </p:sp>
      <p:sp>
        <p:nvSpPr>
          <p:cNvPr id="2" name="Content Placeholder 1">
            <a:extLst>
              <a:ext uri="{FF2B5EF4-FFF2-40B4-BE49-F238E27FC236}">
                <a16:creationId xmlns:a16="http://schemas.microsoft.com/office/drawing/2014/main" id="{E9C3452A-A023-4DB9-9050-AD02981EED5D}"/>
              </a:ext>
            </a:extLst>
          </p:cNvPr>
          <p:cNvSpPr>
            <a:spLocks noGrp="1"/>
          </p:cNvSpPr>
          <p:nvPr>
            <p:ph sz="half" idx="1"/>
          </p:nvPr>
        </p:nvSpPr>
        <p:spPr/>
        <p:txBody>
          <a:bodyPr/>
          <a:lstStyle/>
          <a:p>
            <a:r>
              <a:rPr lang="en-US" dirty="0"/>
              <a:t>Scaler-</a:t>
            </a:r>
            <a:r>
              <a:rPr lang="en-US" dirty="0" err="1"/>
              <a:t>Hygeine</a:t>
            </a:r>
            <a:endParaRPr lang="en-US" dirty="0"/>
          </a:p>
          <a:p>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descr="DSCF0022">
            <a:extLst>
              <a:ext uri="{FF2B5EF4-FFF2-40B4-BE49-F238E27FC236}">
                <a16:creationId xmlns:a16="http://schemas.microsoft.com/office/drawing/2014/main" id="{ADC24DC6-72EE-4AAF-A88F-16425CCF6C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3194" y="1419368"/>
            <a:ext cx="6669205" cy="5001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Rectangle 5">
            <a:extLst>
              <a:ext uri="{FF2B5EF4-FFF2-40B4-BE49-F238E27FC236}">
                <a16:creationId xmlns:a16="http://schemas.microsoft.com/office/drawing/2014/main" id="{6F35C141-4BCE-465C-9853-FA00CCD4E388}"/>
              </a:ext>
            </a:extLst>
          </p:cNvPr>
          <p:cNvSpPr>
            <a:spLocks noGrp="1" noChangeArrowheads="1"/>
          </p:cNvSpPr>
          <p:nvPr>
            <p:ph type="title"/>
          </p:nvPr>
        </p:nvSpPr>
        <p:spPr/>
        <p:txBody>
          <a:bodyPr/>
          <a:lstStyle/>
          <a:p>
            <a:pPr fontAlgn="auto">
              <a:spcAft>
                <a:spcPts val="0"/>
              </a:spcAft>
              <a:defRPr/>
            </a:pPr>
            <a:r>
              <a:rPr lang="en-US" altLang="en-US" dirty="0"/>
              <a:t>What is It?</a:t>
            </a:r>
          </a:p>
        </p:txBody>
      </p:sp>
      <p:sp>
        <p:nvSpPr>
          <p:cNvPr id="2" name="Content Placeholder 1">
            <a:extLst>
              <a:ext uri="{FF2B5EF4-FFF2-40B4-BE49-F238E27FC236}">
                <a16:creationId xmlns:a16="http://schemas.microsoft.com/office/drawing/2014/main" id="{7CDCECD7-0408-49DF-9F4F-61EC99565EDD}"/>
              </a:ext>
            </a:extLst>
          </p:cNvPr>
          <p:cNvSpPr>
            <a:spLocks noGrp="1"/>
          </p:cNvSpPr>
          <p:nvPr>
            <p:ph sz="half" idx="1"/>
          </p:nvPr>
        </p:nvSpPr>
        <p:spPr/>
        <p:txBody>
          <a:bodyPr/>
          <a:lstStyle/>
          <a:p>
            <a:r>
              <a:rPr lang="en-US" dirty="0"/>
              <a:t>Rubber Dam</a:t>
            </a:r>
          </a:p>
          <a:p>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975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descr="DSCF0034">
            <a:extLst>
              <a:ext uri="{FF2B5EF4-FFF2-40B4-BE49-F238E27FC236}">
                <a16:creationId xmlns:a16="http://schemas.microsoft.com/office/drawing/2014/main" id="{90E6D7FC-AE76-4972-A428-8B3F4F3194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4483" y="1420420"/>
            <a:ext cx="6746541" cy="5059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Rectangle 5">
            <a:extLst>
              <a:ext uri="{FF2B5EF4-FFF2-40B4-BE49-F238E27FC236}">
                <a16:creationId xmlns:a16="http://schemas.microsoft.com/office/drawing/2014/main" id="{D58C0021-FBA0-497D-AB31-0BF226E3A88A}"/>
              </a:ext>
            </a:extLst>
          </p:cNvPr>
          <p:cNvSpPr>
            <a:spLocks noGrp="1" noChangeArrowheads="1"/>
          </p:cNvSpPr>
          <p:nvPr>
            <p:ph type="title"/>
          </p:nvPr>
        </p:nvSpPr>
        <p:spPr/>
        <p:txBody>
          <a:bodyPr/>
          <a:lstStyle/>
          <a:p>
            <a:pPr fontAlgn="auto">
              <a:spcAft>
                <a:spcPts val="0"/>
              </a:spcAft>
              <a:defRPr/>
            </a:pPr>
            <a:r>
              <a:rPr lang="en-US" altLang="en-US" dirty="0"/>
              <a:t>What is It?</a:t>
            </a:r>
          </a:p>
        </p:txBody>
      </p:sp>
      <p:sp>
        <p:nvSpPr>
          <p:cNvPr id="2" name="Content Placeholder 1">
            <a:extLst>
              <a:ext uri="{FF2B5EF4-FFF2-40B4-BE49-F238E27FC236}">
                <a16:creationId xmlns:a16="http://schemas.microsoft.com/office/drawing/2014/main" id="{6C575750-CDFE-4191-86AA-5B61CA41A0F2}"/>
              </a:ext>
            </a:extLst>
          </p:cNvPr>
          <p:cNvSpPr>
            <a:spLocks noGrp="1"/>
          </p:cNvSpPr>
          <p:nvPr>
            <p:ph sz="half" idx="1"/>
          </p:nvPr>
        </p:nvSpPr>
        <p:spPr>
          <a:xfrm>
            <a:off x="737881" y="1420420"/>
            <a:ext cx="5354944" cy="4734318"/>
          </a:xfrm>
        </p:spPr>
        <p:txBody>
          <a:bodyPr/>
          <a:lstStyle/>
          <a:p>
            <a:r>
              <a:rPr lang="en-US" dirty="0"/>
              <a:t>Frame-Rubber Dam</a:t>
            </a:r>
          </a:p>
          <a:p>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a:extLst>
              <a:ext uri="{FF2B5EF4-FFF2-40B4-BE49-F238E27FC236}">
                <a16:creationId xmlns:a16="http://schemas.microsoft.com/office/drawing/2014/main" id="{4CBA7588-C8EA-434C-AC9F-7B5C8C0A60C0}"/>
              </a:ext>
            </a:extLst>
          </p:cNvPr>
          <p:cNvSpPr>
            <a:spLocks noGrp="1" noChangeArrowheads="1"/>
          </p:cNvSpPr>
          <p:nvPr>
            <p:ph type="title"/>
          </p:nvPr>
        </p:nvSpPr>
        <p:spPr/>
        <p:txBody>
          <a:bodyPr/>
          <a:lstStyle/>
          <a:p>
            <a:pPr fontAlgn="auto">
              <a:spcAft>
                <a:spcPts val="0"/>
              </a:spcAft>
              <a:defRPr/>
            </a:pPr>
            <a:r>
              <a:rPr lang="en-US" altLang="en-US" dirty="0"/>
              <a:t>What is It?</a:t>
            </a:r>
          </a:p>
        </p:txBody>
      </p:sp>
      <p:pic>
        <p:nvPicPr>
          <p:cNvPr id="122884" name="Picture 4" descr="DSCN1900">
            <a:extLst>
              <a:ext uri="{FF2B5EF4-FFF2-40B4-BE49-F238E27FC236}">
                <a16:creationId xmlns:a16="http://schemas.microsoft.com/office/drawing/2014/main" id="{0B052E3E-19F9-49B3-AC9B-6C86E9B5459A}"/>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a:xfrm>
            <a:off x="4940490" y="1424039"/>
            <a:ext cx="6641109" cy="498083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Content Placeholder 1">
            <a:extLst>
              <a:ext uri="{FF2B5EF4-FFF2-40B4-BE49-F238E27FC236}">
                <a16:creationId xmlns:a16="http://schemas.microsoft.com/office/drawing/2014/main" id="{ED8C8E85-FAE5-40B6-BFBC-C763F05D7DF6}"/>
              </a:ext>
            </a:extLst>
          </p:cNvPr>
          <p:cNvSpPr txBox="1">
            <a:spLocks/>
          </p:cNvSpPr>
          <p:nvPr/>
        </p:nvSpPr>
        <p:spPr>
          <a:xfrm>
            <a:off x="737881" y="1420420"/>
            <a:ext cx="5354944" cy="4734318"/>
          </a:xfrm>
          <a:prstGeom prst="rect">
            <a:avLst/>
          </a:prstGeom>
        </p:spPr>
        <p:txBody>
          <a:bodyPr lIns="0" tIns="0" rIns="0" bIns="0">
            <a:noAutofit/>
          </a:bodyPr>
          <a:lstStyle>
            <a:lvl1pPr marL="0" indent="0" algn="l" rtl="0" fontAlgn="base">
              <a:lnSpc>
                <a:spcPct val="100000"/>
              </a:lnSpc>
              <a:spcBef>
                <a:spcPts val="1000"/>
              </a:spcBef>
              <a:spcAft>
                <a:spcPct val="0"/>
              </a:spcAft>
              <a:buFontTx/>
              <a:buNone/>
              <a:defRPr sz="2600" kern="1200">
                <a:solidFill>
                  <a:schemeClr val="tx1"/>
                </a:solidFill>
                <a:latin typeface="Open Sans"/>
                <a:ea typeface="+mn-ea"/>
                <a:cs typeface="+mn-cs"/>
              </a:defRPr>
            </a:lvl1pPr>
            <a:lvl2pPr marL="342900" indent="-342900" algn="l" rtl="0" fontAlgn="base">
              <a:lnSpc>
                <a:spcPct val="100000"/>
              </a:lnSpc>
              <a:spcBef>
                <a:spcPts val="1000"/>
              </a:spcBef>
              <a:spcAft>
                <a:spcPct val="0"/>
              </a:spcAft>
              <a:buClr>
                <a:schemeClr val="accent1"/>
              </a:buClr>
              <a:buFont typeface=".AppleSystemUIFont" charset="-120"/>
              <a:buChar char="&gt;"/>
              <a:tabLst/>
              <a:defRPr sz="2600" kern="1200">
                <a:solidFill>
                  <a:schemeClr val="tx1"/>
                </a:solidFill>
                <a:latin typeface="Open Sans"/>
                <a:ea typeface="+mn-ea"/>
                <a:cs typeface="+mn-cs"/>
              </a:defRPr>
            </a:lvl2pPr>
            <a:lvl3pPr marL="685800" indent="-228600" algn="l" rtl="0" fontAlgn="base">
              <a:lnSpc>
                <a:spcPct val="100000"/>
              </a:lnSpc>
              <a:spcBef>
                <a:spcPts val="500"/>
              </a:spcBef>
              <a:spcAft>
                <a:spcPct val="0"/>
              </a:spcAft>
              <a:buClr>
                <a:schemeClr val="accent2"/>
              </a:buClr>
              <a:buFont typeface="Arial" panose="020B0604020202020204" pitchFamily="34" charset="0"/>
              <a:buChar char="•"/>
              <a:defRPr sz="2400" kern="1200">
                <a:solidFill>
                  <a:schemeClr val="tx1"/>
                </a:solidFill>
                <a:latin typeface="Open Sans"/>
                <a:ea typeface="+mn-ea"/>
                <a:cs typeface="+mn-cs"/>
              </a:defRPr>
            </a:lvl3pPr>
            <a:lvl4pPr marL="914400" indent="-228600" algn="l" rtl="0" fontAlgn="base">
              <a:lnSpc>
                <a:spcPct val="100000"/>
              </a:lnSpc>
              <a:spcBef>
                <a:spcPts val="500"/>
              </a:spcBef>
              <a:spcAft>
                <a:spcPct val="0"/>
              </a:spcAft>
              <a:buClr>
                <a:schemeClr val="accent2"/>
              </a:buClr>
              <a:buFont typeface="Arial" panose="020B0604020202020204" pitchFamily="34" charset="0"/>
              <a:buChar char="•"/>
              <a:defRPr sz="2200" kern="1200">
                <a:solidFill>
                  <a:schemeClr val="tx1"/>
                </a:solidFill>
                <a:latin typeface="Open Sans"/>
                <a:ea typeface="+mn-ea"/>
                <a:cs typeface="+mn-cs"/>
              </a:defRPr>
            </a:lvl4pPr>
            <a:lvl5pPr marL="1143000" indent="-228600" algn="l" rtl="0" fontAlgn="base">
              <a:lnSpc>
                <a:spcPct val="100000"/>
              </a:lnSpc>
              <a:spcBef>
                <a:spcPts val="500"/>
              </a:spcBef>
              <a:spcAft>
                <a:spcPct val="0"/>
              </a:spcAft>
              <a:buClr>
                <a:schemeClr val="accent2"/>
              </a:buClr>
              <a:buFont typeface="Arial" panose="020B0604020202020204" pitchFamily="34" charset="0"/>
              <a:buChar char="•"/>
              <a:defRPr sz="2000" kern="1200">
                <a:solidFill>
                  <a:schemeClr val="tx1"/>
                </a:solidFill>
                <a:latin typeface="Open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400" eaLnBrk="1" hangingPunct="1"/>
            <a:r>
              <a:rPr lang="en-US" dirty="0"/>
              <a:t>Rubber Dam Template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descr="DSCF0045">
            <a:extLst>
              <a:ext uri="{FF2B5EF4-FFF2-40B4-BE49-F238E27FC236}">
                <a16:creationId xmlns:a16="http://schemas.microsoft.com/office/drawing/2014/main" id="{FF1A2CA3-0300-44C5-A48C-CF83DDEEA47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258" t="14081" r="15961" b="10859"/>
          <a:stretch/>
        </p:blipFill>
        <p:spPr bwMode="auto">
          <a:xfrm>
            <a:off x="5767270" y="1420420"/>
            <a:ext cx="5819680" cy="4980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Rectangle 5">
            <a:extLst>
              <a:ext uri="{FF2B5EF4-FFF2-40B4-BE49-F238E27FC236}">
                <a16:creationId xmlns:a16="http://schemas.microsoft.com/office/drawing/2014/main" id="{3F695030-394B-4C8F-B0B8-08A31CCFA209}"/>
              </a:ext>
            </a:extLst>
          </p:cNvPr>
          <p:cNvSpPr>
            <a:spLocks noGrp="1" noChangeArrowheads="1"/>
          </p:cNvSpPr>
          <p:nvPr>
            <p:ph type="title"/>
          </p:nvPr>
        </p:nvSpPr>
        <p:spPr/>
        <p:txBody>
          <a:bodyPr/>
          <a:lstStyle/>
          <a:p>
            <a:pPr fontAlgn="auto">
              <a:spcAft>
                <a:spcPts val="0"/>
              </a:spcAft>
              <a:defRPr/>
            </a:pPr>
            <a:r>
              <a:rPr lang="en-US" altLang="en-US" dirty="0"/>
              <a:t>What is It?</a:t>
            </a:r>
          </a:p>
        </p:txBody>
      </p:sp>
      <p:sp>
        <p:nvSpPr>
          <p:cNvPr id="2" name="Content Placeholder 1">
            <a:extLst>
              <a:ext uri="{FF2B5EF4-FFF2-40B4-BE49-F238E27FC236}">
                <a16:creationId xmlns:a16="http://schemas.microsoft.com/office/drawing/2014/main" id="{34C5FF25-83E9-475F-B8B5-5E66D8ECA799}"/>
              </a:ext>
            </a:extLst>
          </p:cNvPr>
          <p:cNvSpPr>
            <a:spLocks noGrp="1"/>
          </p:cNvSpPr>
          <p:nvPr>
            <p:ph sz="half" idx="1"/>
          </p:nvPr>
        </p:nvSpPr>
        <p:spPr/>
        <p:txBody>
          <a:bodyPr/>
          <a:lstStyle/>
          <a:p>
            <a:r>
              <a:rPr lang="en-US" dirty="0"/>
              <a:t>Clamp-Rubber Dam-#14</a:t>
            </a:r>
          </a:p>
          <a:p>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3" name="Rectangle 3">
            <a:extLst>
              <a:ext uri="{FF2B5EF4-FFF2-40B4-BE49-F238E27FC236}">
                <a16:creationId xmlns:a16="http://schemas.microsoft.com/office/drawing/2014/main" id="{427C4851-AF2B-4FCC-904C-4796E45B5428}"/>
              </a:ext>
            </a:extLst>
          </p:cNvPr>
          <p:cNvSpPr>
            <a:spLocks noGrp="1" noChangeArrowheads="1"/>
          </p:cNvSpPr>
          <p:nvPr>
            <p:ph type="title"/>
          </p:nvPr>
        </p:nvSpPr>
        <p:spPr/>
        <p:txBody>
          <a:bodyPr/>
          <a:lstStyle/>
          <a:p>
            <a:pPr fontAlgn="auto">
              <a:spcAft>
                <a:spcPts val="0"/>
              </a:spcAft>
              <a:defRPr/>
            </a:pPr>
            <a:r>
              <a:rPr lang="en-US" altLang="en-US" dirty="0"/>
              <a:t>What is It?</a:t>
            </a:r>
          </a:p>
        </p:txBody>
      </p:sp>
      <p:pic>
        <p:nvPicPr>
          <p:cNvPr id="143362" name="Picture 2" descr="DSCN1886">
            <a:extLst>
              <a:ext uri="{FF2B5EF4-FFF2-40B4-BE49-F238E27FC236}">
                <a16:creationId xmlns:a16="http://schemas.microsoft.com/office/drawing/2014/main" id="{D8D384C5-1B46-4AD5-9D4E-0B50415908EA}"/>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a:xfrm>
            <a:off x="5057091" y="1420420"/>
            <a:ext cx="6526145" cy="4894609"/>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Content Placeholder 1">
            <a:extLst>
              <a:ext uri="{FF2B5EF4-FFF2-40B4-BE49-F238E27FC236}">
                <a16:creationId xmlns:a16="http://schemas.microsoft.com/office/drawing/2014/main" id="{275D332A-ACA0-4E84-837F-9CE1A174B095}"/>
              </a:ext>
            </a:extLst>
          </p:cNvPr>
          <p:cNvSpPr txBox="1">
            <a:spLocks/>
          </p:cNvSpPr>
          <p:nvPr/>
        </p:nvSpPr>
        <p:spPr>
          <a:xfrm>
            <a:off x="737881" y="1420420"/>
            <a:ext cx="4107074" cy="4734318"/>
          </a:xfrm>
          <a:prstGeom prst="rect">
            <a:avLst/>
          </a:prstGeom>
        </p:spPr>
        <p:txBody>
          <a:bodyPr lIns="0" tIns="0" rIns="0" bIns="0">
            <a:noAutofit/>
          </a:bodyPr>
          <a:lstStyle>
            <a:lvl1pPr marL="0" indent="0" algn="l" rtl="0" fontAlgn="base">
              <a:lnSpc>
                <a:spcPct val="100000"/>
              </a:lnSpc>
              <a:spcBef>
                <a:spcPts val="1000"/>
              </a:spcBef>
              <a:spcAft>
                <a:spcPct val="0"/>
              </a:spcAft>
              <a:buFontTx/>
              <a:buNone/>
              <a:defRPr sz="2600" kern="1200">
                <a:solidFill>
                  <a:schemeClr val="tx1"/>
                </a:solidFill>
                <a:latin typeface="Open Sans"/>
                <a:ea typeface="+mn-ea"/>
                <a:cs typeface="+mn-cs"/>
              </a:defRPr>
            </a:lvl1pPr>
            <a:lvl2pPr marL="342900" indent="-342900" algn="l" rtl="0" fontAlgn="base">
              <a:lnSpc>
                <a:spcPct val="100000"/>
              </a:lnSpc>
              <a:spcBef>
                <a:spcPts val="1000"/>
              </a:spcBef>
              <a:spcAft>
                <a:spcPct val="0"/>
              </a:spcAft>
              <a:buClr>
                <a:schemeClr val="accent1"/>
              </a:buClr>
              <a:buFont typeface=".AppleSystemUIFont" charset="-120"/>
              <a:buChar char="&gt;"/>
              <a:tabLst/>
              <a:defRPr sz="2600" kern="1200">
                <a:solidFill>
                  <a:schemeClr val="tx1"/>
                </a:solidFill>
                <a:latin typeface="Open Sans"/>
                <a:ea typeface="+mn-ea"/>
                <a:cs typeface="+mn-cs"/>
              </a:defRPr>
            </a:lvl2pPr>
            <a:lvl3pPr marL="685800" indent="-228600" algn="l" rtl="0" fontAlgn="base">
              <a:lnSpc>
                <a:spcPct val="100000"/>
              </a:lnSpc>
              <a:spcBef>
                <a:spcPts val="500"/>
              </a:spcBef>
              <a:spcAft>
                <a:spcPct val="0"/>
              </a:spcAft>
              <a:buClr>
                <a:schemeClr val="accent2"/>
              </a:buClr>
              <a:buFont typeface="Arial" panose="020B0604020202020204" pitchFamily="34" charset="0"/>
              <a:buChar char="•"/>
              <a:defRPr sz="2400" kern="1200">
                <a:solidFill>
                  <a:schemeClr val="tx1"/>
                </a:solidFill>
                <a:latin typeface="Open Sans"/>
                <a:ea typeface="+mn-ea"/>
                <a:cs typeface="+mn-cs"/>
              </a:defRPr>
            </a:lvl3pPr>
            <a:lvl4pPr marL="914400" indent="-228600" algn="l" rtl="0" fontAlgn="base">
              <a:lnSpc>
                <a:spcPct val="100000"/>
              </a:lnSpc>
              <a:spcBef>
                <a:spcPts val="500"/>
              </a:spcBef>
              <a:spcAft>
                <a:spcPct val="0"/>
              </a:spcAft>
              <a:buClr>
                <a:schemeClr val="accent2"/>
              </a:buClr>
              <a:buFont typeface="Arial" panose="020B0604020202020204" pitchFamily="34" charset="0"/>
              <a:buChar char="•"/>
              <a:defRPr sz="2200" kern="1200">
                <a:solidFill>
                  <a:schemeClr val="tx1"/>
                </a:solidFill>
                <a:latin typeface="Open Sans"/>
                <a:ea typeface="+mn-ea"/>
                <a:cs typeface="+mn-cs"/>
              </a:defRPr>
            </a:lvl4pPr>
            <a:lvl5pPr marL="1143000" indent="-228600" algn="l" rtl="0" fontAlgn="base">
              <a:lnSpc>
                <a:spcPct val="100000"/>
              </a:lnSpc>
              <a:spcBef>
                <a:spcPts val="500"/>
              </a:spcBef>
              <a:spcAft>
                <a:spcPct val="0"/>
              </a:spcAft>
              <a:buClr>
                <a:schemeClr val="accent2"/>
              </a:buClr>
              <a:buFont typeface="Arial" panose="020B0604020202020204" pitchFamily="34" charset="0"/>
              <a:buChar char="•"/>
              <a:defRPr sz="2000" kern="1200">
                <a:solidFill>
                  <a:schemeClr val="tx1"/>
                </a:solidFill>
                <a:latin typeface="Open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400" eaLnBrk="1" hangingPunct="1"/>
            <a:r>
              <a:rPr lang="en-US" dirty="0"/>
              <a:t>Rubber Dam Clamp Holder/</a:t>
            </a:r>
            <a:r>
              <a:rPr lang="en-US" dirty="0" err="1"/>
              <a:t>Forcep</a:t>
            </a:r>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7" name="Rectangle 3">
            <a:extLst>
              <a:ext uri="{FF2B5EF4-FFF2-40B4-BE49-F238E27FC236}">
                <a16:creationId xmlns:a16="http://schemas.microsoft.com/office/drawing/2014/main" id="{D5F4F11C-3B52-461C-9ECF-2AF146A98785}"/>
              </a:ext>
            </a:extLst>
          </p:cNvPr>
          <p:cNvSpPr>
            <a:spLocks noGrp="1" noChangeArrowheads="1"/>
          </p:cNvSpPr>
          <p:nvPr>
            <p:ph type="title"/>
          </p:nvPr>
        </p:nvSpPr>
        <p:spPr/>
        <p:txBody>
          <a:bodyPr/>
          <a:lstStyle/>
          <a:p>
            <a:pPr fontAlgn="auto">
              <a:spcAft>
                <a:spcPts val="0"/>
              </a:spcAft>
              <a:defRPr/>
            </a:pPr>
            <a:r>
              <a:rPr lang="en-US" altLang="en-US" dirty="0"/>
              <a:t>What is It?</a:t>
            </a:r>
          </a:p>
        </p:txBody>
      </p:sp>
      <p:pic>
        <p:nvPicPr>
          <p:cNvPr id="144386" name="Picture 2" descr="DSCN1891">
            <a:extLst>
              <a:ext uri="{FF2B5EF4-FFF2-40B4-BE49-F238E27FC236}">
                <a16:creationId xmlns:a16="http://schemas.microsoft.com/office/drawing/2014/main" id="{6157F8E3-F46A-42A2-83EA-869E6952E142}"/>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a:xfrm>
            <a:off x="4940490" y="1425744"/>
            <a:ext cx="6635923" cy="497694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Content Placeholder 1">
            <a:extLst>
              <a:ext uri="{FF2B5EF4-FFF2-40B4-BE49-F238E27FC236}">
                <a16:creationId xmlns:a16="http://schemas.microsoft.com/office/drawing/2014/main" id="{F795AF27-CE8F-4790-8FE5-EFADA9A821BF}"/>
              </a:ext>
            </a:extLst>
          </p:cNvPr>
          <p:cNvSpPr txBox="1">
            <a:spLocks/>
          </p:cNvSpPr>
          <p:nvPr/>
        </p:nvSpPr>
        <p:spPr>
          <a:xfrm>
            <a:off x="737881" y="1420420"/>
            <a:ext cx="4107074" cy="4734318"/>
          </a:xfrm>
          <a:prstGeom prst="rect">
            <a:avLst/>
          </a:prstGeom>
        </p:spPr>
        <p:txBody>
          <a:bodyPr lIns="0" tIns="0" rIns="0" bIns="0">
            <a:noAutofit/>
          </a:bodyPr>
          <a:lstStyle>
            <a:lvl1pPr marL="0" indent="0" algn="l" rtl="0" fontAlgn="base">
              <a:lnSpc>
                <a:spcPct val="100000"/>
              </a:lnSpc>
              <a:spcBef>
                <a:spcPts val="1000"/>
              </a:spcBef>
              <a:spcAft>
                <a:spcPct val="0"/>
              </a:spcAft>
              <a:buFontTx/>
              <a:buNone/>
              <a:defRPr sz="2600" kern="1200">
                <a:solidFill>
                  <a:schemeClr val="tx1"/>
                </a:solidFill>
                <a:latin typeface="Open Sans"/>
                <a:ea typeface="+mn-ea"/>
                <a:cs typeface="+mn-cs"/>
              </a:defRPr>
            </a:lvl1pPr>
            <a:lvl2pPr marL="342900" indent="-342900" algn="l" rtl="0" fontAlgn="base">
              <a:lnSpc>
                <a:spcPct val="100000"/>
              </a:lnSpc>
              <a:spcBef>
                <a:spcPts val="1000"/>
              </a:spcBef>
              <a:spcAft>
                <a:spcPct val="0"/>
              </a:spcAft>
              <a:buClr>
                <a:schemeClr val="accent1"/>
              </a:buClr>
              <a:buFont typeface=".AppleSystemUIFont" charset="-120"/>
              <a:buChar char="&gt;"/>
              <a:tabLst/>
              <a:defRPr sz="2600" kern="1200">
                <a:solidFill>
                  <a:schemeClr val="tx1"/>
                </a:solidFill>
                <a:latin typeface="Open Sans"/>
                <a:ea typeface="+mn-ea"/>
                <a:cs typeface="+mn-cs"/>
              </a:defRPr>
            </a:lvl2pPr>
            <a:lvl3pPr marL="685800" indent="-228600" algn="l" rtl="0" fontAlgn="base">
              <a:lnSpc>
                <a:spcPct val="100000"/>
              </a:lnSpc>
              <a:spcBef>
                <a:spcPts val="500"/>
              </a:spcBef>
              <a:spcAft>
                <a:spcPct val="0"/>
              </a:spcAft>
              <a:buClr>
                <a:schemeClr val="accent2"/>
              </a:buClr>
              <a:buFont typeface="Arial" panose="020B0604020202020204" pitchFamily="34" charset="0"/>
              <a:buChar char="•"/>
              <a:defRPr sz="2400" kern="1200">
                <a:solidFill>
                  <a:schemeClr val="tx1"/>
                </a:solidFill>
                <a:latin typeface="Open Sans"/>
                <a:ea typeface="+mn-ea"/>
                <a:cs typeface="+mn-cs"/>
              </a:defRPr>
            </a:lvl3pPr>
            <a:lvl4pPr marL="914400" indent="-228600" algn="l" rtl="0" fontAlgn="base">
              <a:lnSpc>
                <a:spcPct val="100000"/>
              </a:lnSpc>
              <a:spcBef>
                <a:spcPts val="500"/>
              </a:spcBef>
              <a:spcAft>
                <a:spcPct val="0"/>
              </a:spcAft>
              <a:buClr>
                <a:schemeClr val="accent2"/>
              </a:buClr>
              <a:buFont typeface="Arial" panose="020B0604020202020204" pitchFamily="34" charset="0"/>
              <a:buChar char="•"/>
              <a:defRPr sz="2200" kern="1200">
                <a:solidFill>
                  <a:schemeClr val="tx1"/>
                </a:solidFill>
                <a:latin typeface="Open Sans"/>
                <a:ea typeface="+mn-ea"/>
                <a:cs typeface="+mn-cs"/>
              </a:defRPr>
            </a:lvl4pPr>
            <a:lvl5pPr marL="1143000" indent="-228600" algn="l" rtl="0" fontAlgn="base">
              <a:lnSpc>
                <a:spcPct val="100000"/>
              </a:lnSpc>
              <a:spcBef>
                <a:spcPts val="500"/>
              </a:spcBef>
              <a:spcAft>
                <a:spcPct val="0"/>
              </a:spcAft>
              <a:buClr>
                <a:schemeClr val="accent2"/>
              </a:buClr>
              <a:buFont typeface="Arial" panose="020B0604020202020204" pitchFamily="34" charset="0"/>
              <a:buChar char="•"/>
              <a:defRPr sz="2000" kern="1200">
                <a:solidFill>
                  <a:schemeClr val="tx1"/>
                </a:solidFill>
                <a:latin typeface="Open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400" eaLnBrk="1" hangingPunct="1"/>
            <a:r>
              <a:rPr lang="en-US" dirty="0"/>
              <a:t>Rubber Dam Punch</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descr="DSCF0023">
            <a:extLst>
              <a:ext uri="{FF2B5EF4-FFF2-40B4-BE49-F238E27FC236}">
                <a16:creationId xmlns:a16="http://schemas.microsoft.com/office/drawing/2014/main" id="{87A022AC-10E9-4DD4-87B4-3FBB3F20DE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9075" y="1420420"/>
            <a:ext cx="6701052" cy="5025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Rectangle 5">
            <a:extLst>
              <a:ext uri="{FF2B5EF4-FFF2-40B4-BE49-F238E27FC236}">
                <a16:creationId xmlns:a16="http://schemas.microsoft.com/office/drawing/2014/main" id="{020CCDEE-A52F-451B-AACC-90BF2804AAE0}"/>
              </a:ext>
            </a:extLst>
          </p:cNvPr>
          <p:cNvSpPr>
            <a:spLocks noGrp="1" noChangeArrowheads="1"/>
          </p:cNvSpPr>
          <p:nvPr>
            <p:ph type="title"/>
          </p:nvPr>
        </p:nvSpPr>
        <p:spPr/>
        <p:txBody>
          <a:bodyPr/>
          <a:lstStyle/>
          <a:p>
            <a:pPr fontAlgn="auto">
              <a:spcAft>
                <a:spcPts val="0"/>
              </a:spcAft>
              <a:defRPr/>
            </a:pPr>
            <a:r>
              <a:rPr lang="en-US" altLang="en-US" dirty="0"/>
              <a:t>What is It?</a:t>
            </a:r>
          </a:p>
        </p:txBody>
      </p:sp>
      <p:sp>
        <p:nvSpPr>
          <p:cNvPr id="2" name="Content Placeholder 1">
            <a:extLst>
              <a:ext uri="{FF2B5EF4-FFF2-40B4-BE49-F238E27FC236}">
                <a16:creationId xmlns:a16="http://schemas.microsoft.com/office/drawing/2014/main" id="{1FA59D49-B6D8-42C7-BEDA-39036695B183}"/>
              </a:ext>
            </a:extLst>
          </p:cNvPr>
          <p:cNvSpPr>
            <a:spLocks noGrp="1"/>
          </p:cNvSpPr>
          <p:nvPr>
            <p:ph sz="half" idx="1"/>
          </p:nvPr>
        </p:nvSpPr>
        <p:spPr>
          <a:xfrm>
            <a:off x="737881" y="1420420"/>
            <a:ext cx="5354944" cy="4734318"/>
          </a:xfrm>
        </p:spPr>
        <p:txBody>
          <a:bodyPr/>
          <a:lstStyle/>
          <a:p>
            <a:r>
              <a:rPr lang="en-US" dirty="0"/>
              <a:t>Needle Holder</a:t>
            </a:r>
          </a:p>
          <a:p>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descr="DSCF0017">
            <a:extLst>
              <a:ext uri="{FF2B5EF4-FFF2-40B4-BE49-F238E27FC236}">
                <a16:creationId xmlns:a16="http://schemas.microsoft.com/office/drawing/2014/main" id="{4EE18248-8507-48C9-905A-702061B333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0587" y="1420420"/>
            <a:ext cx="6708637" cy="5034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6">
            <a:extLst>
              <a:ext uri="{FF2B5EF4-FFF2-40B4-BE49-F238E27FC236}">
                <a16:creationId xmlns:a16="http://schemas.microsoft.com/office/drawing/2014/main" id="{EF8F2420-3652-498A-9FA7-15B06D327797}"/>
              </a:ext>
            </a:extLst>
          </p:cNvPr>
          <p:cNvSpPr>
            <a:spLocks noGrp="1" noChangeArrowheads="1"/>
          </p:cNvSpPr>
          <p:nvPr>
            <p:ph type="title"/>
          </p:nvPr>
        </p:nvSpPr>
        <p:spPr/>
        <p:txBody>
          <a:bodyPr/>
          <a:lstStyle/>
          <a:p>
            <a:pPr fontAlgn="auto">
              <a:spcAft>
                <a:spcPts val="0"/>
              </a:spcAft>
              <a:defRPr/>
            </a:pPr>
            <a:r>
              <a:rPr lang="en-US" altLang="en-US" dirty="0"/>
              <a:t>What is It?</a:t>
            </a:r>
          </a:p>
        </p:txBody>
      </p:sp>
      <p:sp>
        <p:nvSpPr>
          <p:cNvPr id="2" name="Content Placeholder 1">
            <a:extLst>
              <a:ext uri="{FF2B5EF4-FFF2-40B4-BE49-F238E27FC236}">
                <a16:creationId xmlns:a16="http://schemas.microsoft.com/office/drawing/2014/main" id="{067FD60D-143D-47AC-B32C-7E34A0565F47}"/>
              </a:ext>
            </a:extLst>
          </p:cNvPr>
          <p:cNvSpPr>
            <a:spLocks noGrp="1"/>
          </p:cNvSpPr>
          <p:nvPr>
            <p:ph sz="half" idx="1"/>
          </p:nvPr>
        </p:nvSpPr>
        <p:spPr/>
        <p:txBody>
          <a:bodyPr/>
          <a:lstStyle/>
          <a:p>
            <a:r>
              <a:rPr lang="en-US" dirty="0"/>
              <a:t>Hemostat--curved</a:t>
            </a:r>
          </a:p>
          <a:p>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descr="DSCF0029">
            <a:extLst>
              <a:ext uri="{FF2B5EF4-FFF2-40B4-BE49-F238E27FC236}">
                <a16:creationId xmlns:a16="http://schemas.microsoft.com/office/drawing/2014/main" id="{32CDA6CA-66E8-4E94-938B-C50B622CF5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3667" y="1420420"/>
            <a:ext cx="6663048" cy="4997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Rectangle 5">
            <a:extLst>
              <a:ext uri="{FF2B5EF4-FFF2-40B4-BE49-F238E27FC236}">
                <a16:creationId xmlns:a16="http://schemas.microsoft.com/office/drawing/2014/main" id="{679452F8-8A3D-4054-929C-DD226DE39184}"/>
              </a:ext>
            </a:extLst>
          </p:cNvPr>
          <p:cNvSpPr>
            <a:spLocks noGrp="1" noChangeArrowheads="1"/>
          </p:cNvSpPr>
          <p:nvPr>
            <p:ph type="title"/>
          </p:nvPr>
        </p:nvSpPr>
        <p:spPr/>
        <p:txBody>
          <a:bodyPr/>
          <a:lstStyle/>
          <a:p>
            <a:pPr fontAlgn="auto">
              <a:spcAft>
                <a:spcPts val="0"/>
              </a:spcAft>
              <a:defRPr/>
            </a:pPr>
            <a:r>
              <a:rPr lang="en-US" altLang="en-US" dirty="0"/>
              <a:t>What is It?</a:t>
            </a:r>
          </a:p>
        </p:txBody>
      </p:sp>
      <p:sp>
        <p:nvSpPr>
          <p:cNvPr id="2" name="Content Placeholder 1">
            <a:extLst>
              <a:ext uri="{FF2B5EF4-FFF2-40B4-BE49-F238E27FC236}">
                <a16:creationId xmlns:a16="http://schemas.microsoft.com/office/drawing/2014/main" id="{2D226885-C580-4171-9C98-E9B6A16F0B4E}"/>
              </a:ext>
            </a:extLst>
          </p:cNvPr>
          <p:cNvSpPr>
            <a:spLocks noGrp="1"/>
          </p:cNvSpPr>
          <p:nvPr>
            <p:ph sz="half" idx="1"/>
          </p:nvPr>
        </p:nvSpPr>
        <p:spPr>
          <a:xfrm>
            <a:off x="806119" y="1420420"/>
            <a:ext cx="4032011" cy="4734318"/>
          </a:xfrm>
        </p:spPr>
        <p:txBody>
          <a:bodyPr/>
          <a:lstStyle/>
          <a:p>
            <a:r>
              <a:rPr lang="en-US" dirty="0"/>
              <a:t>Hemostat-Curved-Locking-Closed</a:t>
            </a:r>
          </a:p>
          <a:p>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descr="DSCF0024">
            <a:extLst>
              <a:ext uri="{FF2B5EF4-FFF2-40B4-BE49-F238E27FC236}">
                <a16:creationId xmlns:a16="http://schemas.microsoft.com/office/drawing/2014/main" id="{CF4E2132-4DCB-4845-B6BA-CBF559BE77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1780" y="1421074"/>
            <a:ext cx="6730620" cy="5047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Rectangle 5">
            <a:extLst>
              <a:ext uri="{FF2B5EF4-FFF2-40B4-BE49-F238E27FC236}">
                <a16:creationId xmlns:a16="http://schemas.microsoft.com/office/drawing/2014/main" id="{37906B23-9508-4840-BDF3-107F229995ED}"/>
              </a:ext>
            </a:extLst>
          </p:cNvPr>
          <p:cNvSpPr>
            <a:spLocks noGrp="1" noChangeArrowheads="1"/>
          </p:cNvSpPr>
          <p:nvPr>
            <p:ph type="title"/>
          </p:nvPr>
        </p:nvSpPr>
        <p:spPr/>
        <p:txBody>
          <a:bodyPr/>
          <a:lstStyle/>
          <a:p>
            <a:pPr fontAlgn="auto">
              <a:spcAft>
                <a:spcPts val="0"/>
              </a:spcAft>
              <a:defRPr/>
            </a:pPr>
            <a:r>
              <a:rPr lang="en-US" altLang="en-US" dirty="0"/>
              <a:t>What is It?</a:t>
            </a:r>
          </a:p>
        </p:txBody>
      </p:sp>
      <p:sp>
        <p:nvSpPr>
          <p:cNvPr id="2" name="Content Placeholder 1">
            <a:extLst>
              <a:ext uri="{FF2B5EF4-FFF2-40B4-BE49-F238E27FC236}">
                <a16:creationId xmlns:a16="http://schemas.microsoft.com/office/drawing/2014/main" id="{335DE417-EFC9-4A92-9822-97755E33F391}"/>
              </a:ext>
            </a:extLst>
          </p:cNvPr>
          <p:cNvSpPr>
            <a:spLocks noGrp="1"/>
          </p:cNvSpPr>
          <p:nvPr>
            <p:ph sz="half" idx="1"/>
          </p:nvPr>
        </p:nvSpPr>
        <p:spPr/>
        <p:txBody>
          <a:bodyPr/>
          <a:lstStyle/>
          <a:p>
            <a:r>
              <a:rPr lang="en-US" dirty="0"/>
              <a:t>Scissors-Iris-Curved</a:t>
            </a:r>
          </a:p>
          <a:p>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descr="DSCF0027">
            <a:extLst>
              <a:ext uri="{FF2B5EF4-FFF2-40B4-BE49-F238E27FC236}">
                <a16:creationId xmlns:a16="http://schemas.microsoft.com/office/drawing/2014/main" id="{4C721F27-465A-4467-B6F4-B93DDAF32C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0477" y="1420420"/>
            <a:ext cx="6695098" cy="502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Rectangle 5">
            <a:extLst>
              <a:ext uri="{FF2B5EF4-FFF2-40B4-BE49-F238E27FC236}">
                <a16:creationId xmlns:a16="http://schemas.microsoft.com/office/drawing/2014/main" id="{15737855-330B-475A-9111-733D5C69D6C8}"/>
              </a:ext>
            </a:extLst>
          </p:cNvPr>
          <p:cNvSpPr>
            <a:spLocks noGrp="1" noChangeArrowheads="1"/>
          </p:cNvSpPr>
          <p:nvPr>
            <p:ph type="title"/>
          </p:nvPr>
        </p:nvSpPr>
        <p:spPr/>
        <p:txBody>
          <a:bodyPr/>
          <a:lstStyle/>
          <a:p>
            <a:pPr fontAlgn="auto">
              <a:spcAft>
                <a:spcPts val="0"/>
              </a:spcAft>
              <a:defRPr/>
            </a:pPr>
            <a:r>
              <a:rPr lang="en-US" altLang="en-US" dirty="0"/>
              <a:t>What is It?</a:t>
            </a:r>
          </a:p>
        </p:txBody>
      </p:sp>
      <p:sp>
        <p:nvSpPr>
          <p:cNvPr id="2" name="Content Placeholder 1">
            <a:extLst>
              <a:ext uri="{FF2B5EF4-FFF2-40B4-BE49-F238E27FC236}">
                <a16:creationId xmlns:a16="http://schemas.microsoft.com/office/drawing/2014/main" id="{4388BA59-F89D-4EF7-A0FE-5FCB922AA851}"/>
              </a:ext>
            </a:extLst>
          </p:cNvPr>
          <p:cNvSpPr>
            <a:spLocks noGrp="1"/>
          </p:cNvSpPr>
          <p:nvPr>
            <p:ph sz="half" idx="1"/>
          </p:nvPr>
        </p:nvSpPr>
        <p:spPr/>
        <p:txBody>
          <a:bodyPr/>
          <a:lstStyle/>
          <a:p>
            <a:r>
              <a:rPr lang="en-US" dirty="0"/>
              <a:t>Syringe-Aspirating</a:t>
            </a:r>
          </a:p>
          <a:p>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DSCF0005">
            <a:extLst>
              <a:ext uri="{FF2B5EF4-FFF2-40B4-BE49-F238E27FC236}">
                <a16:creationId xmlns:a16="http://schemas.microsoft.com/office/drawing/2014/main" id="{7CE86D6D-E858-4687-9470-6CBB4051BB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2377" y="1420420"/>
            <a:ext cx="6566848" cy="4925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Rectangle 5">
            <a:extLst>
              <a:ext uri="{FF2B5EF4-FFF2-40B4-BE49-F238E27FC236}">
                <a16:creationId xmlns:a16="http://schemas.microsoft.com/office/drawing/2014/main" id="{BCA293D3-DE4A-43A1-A344-AA410B7978AA}"/>
              </a:ext>
            </a:extLst>
          </p:cNvPr>
          <p:cNvSpPr>
            <a:spLocks noGrp="1" noChangeArrowheads="1"/>
          </p:cNvSpPr>
          <p:nvPr>
            <p:ph type="title"/>
          </p:nvPr>
        </p:nvSpPr>
        <p:spPr/>
        <p:txBody>
          <a:bodyPr/>
          <a:lstStyle/>
          <a:p>
            <a:pPr fontAlgn="auto">
              <a:spcAft>
                <a:spcPts val="0"/>
              </a:spcAft>
              <a:defRPr/>
            </a:pPr>
            <a:r>
              <a:rPr lang="en-US" altLang="en-US" dirty="0"/>
              <a:t>What is It?</a:t>
            </a:r>
          </a:p>
        </p:txBody>
      </p:sp>
      <p:sp>
        <p:nvSpPr>
          <p:cNvPr id="2" name="Content Placeholder 1">
            <a:extLst>
              <a:ext uri="{FF2B5EF4-FFF2-40B4-BE49-F238E27FC236}">
                <a16:creationId xmlns:a16="http://schemas.microsoft.com/office/drawing/2014/main" id="{3C26A76A-ADB1-44C4-BEF9-D33D537D3940}"/>
              </a:ext>
            </a:extLst>
          </p:cNvPr>
          <p:cNvSpPr>
            <a:spLocks noGrp="1"/>
          </p:cNvSpPr>
          <p:nvPr>
            <p:ph sz="half" idx="1"/>
          </p:nvPr>
        </p:nvSpPr>
        <p:spPr/>
        <p:txBody>
          <a:bodyPr/>
          <a:lstStyle/>
          <a:p>
            <a:r>
              <a:rPr lang="en-US" dirty="0"/>
              <a:t>Patient Napkin Holder</a:t>
            </a:r>
          </a:p>
          <a:p>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descr="DSCF0028">
            <a:extLst>
              <a:ext uri="{FF2B5EF4-FFF2-40B4-BE49-F238E27FC236}">
                <a16:creationId xmlns:a16="http://schemas.microsoft.com/office/drawing/2014/main" id="{A1BE05DA-05FA-4998-B636-A9C95DC87E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1927" y="1420421"/>
            <a:ext cx="6714946" cy="5036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Rectangle 5">
            <a:extLst>
              <a:ext uri="{FF2B5EF4-FFF2-40B4-BE49-F238E27FC236}">
                <a16:creationId xmlns:a16="http://schemas.microsoft.com/office/drawing/2014/main" id="{EF404228-26AE-4F7C-BE2B-671B16D1B729}"/>
              </a:ext>
            </a:extLst>
          </p:cNvPr>
          <p:cNvSpPr>
            <a:spLocks noGrp="1" noChangeArrowheads="1"/>
          </p:cNvSpPr>
          <p:nvPr>
            <p:ph type="title"/>
          </p:nvPr>
        </p:nvSpPr>
        <p:spPr/>
        <p:txBody>
          <a:bodyPr/>
          <a:lstStyle/>
          <a:p>
            <a:pPr fontAlgn="auto">
              <a:spcAft>
                <a:spcPts val="0"/>
              </a:spcAft>
              <a:defRPr/>
            </a:pPr>
            <a:r>
              <a:rPr lang="en-US" altLang="en-US" dirty="0"/>
              <a:t>What is It?</a:t>
            </a:r>
          </a:p>
        </p:txBody>
      </p:sp>
      <p:sp>
        <p:nvSpPr>
          <p:cNvPr id="2" name="Content Placeholder 1">
            <a:extLst>
              <a:ext uri="{FF2B5EF4-FFF2-40B4-BE49-F238E27FC236}">
                <a16:creationId xmlns:a16="http://schemas.microsoft.com/office/drawing/2014/main" id="{7EB16D6A-B51C-4AF5-9A41-97ABA45E3B83}"/>
              </a:ext>
            </a:extLst>
          </p:cNvPr>
          <p:cNvSpPr>
            <a:spLocks noGrp="1"/>
          </p:cNvSpPr>
          <p:nvPr>
            <p:ph sz="half" idx="1"/>
          </p:nvPr>
        </p:nvSpPr>
        <p:spPr/>
        <p:txBody>
          <a:bodyPr/>
          <a:lstStyle/>
          <a:p>
            <a:r>
              <a:rPr lang="en-US" dirty="0"/>
              <a:t>Mouth Mirror</a:t>
            </a:r>
          </a:p>
          <a:p>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4" descr="DSCF0035">
            <a:extLst>
              <a:ext uri="{FF2B5EF4-FFF2-40B4-BE49-F238E27FC236}">
                <a16:creationId xmlns:a16="http://schemas.microsoft.com/office/drawing/2014/main" id="{CF628C41-59DA-4969-8615-83CB3BD917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6370" y="1416453"/>
            <a:ext cx="6673091" cy="5004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Rectangle 5">
            <a:extLst>
              <a:ext uri="{FF2B5EF4-FFF2-40B4-BE49-F238E27FC236}">
                <a16:creationId xmlns:a16="http://schemas.microsoft.com/office/drawing/2014/main" id="{DCE0F1F6-2CCD-4318-BCAB-974B24E5ED6E}"/>
              </a:ext>
            </a:extLst>
          </p:cNvPr>
          <p:cNvSpPr>
            <a:spLocks noGrp="1" noChangeArrowheads="1"/>
          </p:cNvSpPr>
          <p:nvPr>
            <p:ph type="title"/>
          </p:nvPr>
        </p:nvSpPr>
        <p:spPr/>
        <p:txBody>
          <a:bodyPr/>
          <a:lstStyle/>
          <a:p>
            <a:pPr fontAlgn="auto">
              <a:spcAft>
                <a:spcPts val="0"/>
              </a:spcAft>
              <a:defRPr/>
            </a:pPr>
            <a:r>
              <a:rPr lang="en-US" altLang="en-US" dirty="0"/>
              <a:t>What is It?</a:t>
            </a:r>
          </a:p>
        </p:txBody>
      </p:sp>
      <p:sp>
        <p:nvSpPr>
          <p:cNvPr id="2" name="Content Placeholder 1">
            <a:extLst>
              <a:ext uri="{FF2B5EF4-FFF2-40B4-BE49-F238E27FC236}">
                <a16:creationId xmlns:a16="http://schemas.microsoft.com/office/drawing/2014/main" id="{D44C2A28-BC1A-49EB-9BB3-8BC914130066}"/>
              </a:ext>
            </a:extLst>
          </p:cNvPr>
          <p:cNvSpPr>
            <a:spLocks noGrp="1"/>
          </p:cNvSpPr>
          <p:nvPr>
            <p:ph sz="half" idx="1"/>
          </p:nvPr>
        </p:nvSpPr>
        <p:spPr/>
        <p:txBody>
          <a:bodyPr/>
          <a:lstStyle/>
          <a:p>
            <a:r>
              <a:rPr lang="en-US" dirty="0"/>
              <a:t>Forceps-Cotton</a:t>
            </a:r>
          </a:p>
          <a:p>
            <a:endParaRPr lang="en-US" dirty="0"/>
          </a:p>
        </p:txBody>
      </p:sp>
      <p:sp>
        <p:nvSpPr>
          <p:cNvPr id="6" name="Content Placeholder 1">
            <a:extLst>
              <a:ext uri="{FF2B5EF4-FFF2-40B4-BE49-F238E27FC236}">
                <a16:creationId xmlns:a16="http://schemas.microsoft.com/office/drawing/2014/main" id="{B4EFBBC4-5A88-426D-AEDF-202F975D743B}"/>
              </a:ext>
            </a:extLst>
          </p:cNvPr>
          <p:cNvSpPr txBox="1">
            <a:spLocks/>
          </p:cNvSpPr>
          <p:nvPr/>
        </p:nvSpPr>
        <p:spPr>
          <a:xfrm>
            <a:off x="740528" y="1416453"/>
            <a:ext cx="5354944" cy="4734318"/>
          </a:xfrm>
          <a:prstGeom prst="rect">
            <a:avLst/>
          </a:prstGeom>
        </p:spPr>
        <p:txBody>
          <a:bodyPr lIns="0" tIns="0" rIns="0" bIns="0">
            <a:noAutofit/>
          </a:bodyPr>
          <a:lstStyle>
            <a:lvl1pPr marL="0" indent="0" algn="l" rtl="0" fontAlgn="base">
              <a:lnSpc>
                <a:spcPct val="100000"/>
              </a:lnSpc>
              <a:spcBef>
                <a:spcPts val="1000"/>
              </a:spcBef>
              <a:spcAft>
                <a:spcPct val="0"/>
              </a:spcAft>
              <a:buFontTx/>
              <a:buNone/>
              <a:defRPr sz="2600" kern="1200">
                <a:solidFill>
                  <a:schemeClr val="tx1"/>
                </a:solidFill>
                <a:latin typeface="Open Sans"/>
                <a:ea typeface="+mn-ea"/>
                <a:cs typeface="+mn-cs"/>
              </a:defRPr>
            </a:lvl1pPr>
            <a:lvl2pPr marL="342900" indent="-342900" algn="l" rtl="0" fontAlgn="base">
              <a:lnSpc>
                <a:spcPct val="100000"/>
              </a:lnSpc>
              <a:spcBef>
                <a:spcPts val="1000"/>
              </a:spcBef>
              <a:spcAft>
                <a:spcPct val="0"/>
              </a:spcAft>
              <a:buClr>
                <a:schemeClr val="accent1"/>
              </a:buClr>
              <a:buFont typeface=".AppleSystemUIFont" charset="-120"/>
              <a:buChar char="&gt;"/>
              <a:tabLst/>
              <a:defRPr sz="2600" kern="1200">
                <a:solidFill>
                  <a:schemeClr val="tx1"/>
                </a:solidFill>
                <a:latin typeface="Open Sans"/>
                <a:ea typeface="+mn-ea"/>
                <a:cs typeface="+mn-cs"/>
              </a:defRPr>
            </a:lvl2pPr>
            <a:lvl3pPr marL="685800" indent="-228600" algn="l" rtl="0" fontAlgn="base">
              <a:lnSpc>
                <a:spcPct val="100000"/>
              </a:lnSpc>
              <a:spcBef>
                <a:spcPts val="500"/>
              </a:spcBef>
              <a:spcAft>
                <a:spcPct val="0"/>
              </a:spcAft>
              <a:buClr>
                <a:schemeClr val="accent2"/>
              </a:buClr>
              <a:buFont typeface="Arial" panose="020B0604020202020204" pitchFamily="34" charset="0"/>
              <a:buChar char="•"/>
              <a:defRPr sz="2400" kern="1200">
                <a:solidFill>
                  <a:schemeClr val="tx1"/>
                </a:solidFill>
                <a:latin typeface="Open Sans"/>
                <a:ea typeface="+mn-ea"/>
                <a:cs typeface="+mn-cs"/>
              </a:defRPr>
            </a:lvl3pPr>
            <a:lvl4pPr marL="914400" indent="-228600" algn="l" rtl="0" fontAlgn="base">
              <a:lnSpc>
                <a:spcPct val="100000"/>
              </a:lnSpc>
              <a:spcBef>
                <a:spcPts val="500"/>
              </a:spcBef>
              <a:spcAft>
                <a:spcPct val="0"/>
              </a:spcAft>
              <a:buClr>
                <a:schemeClr val="accent2"/>
              </a:buClr>
              <a:buFont typeface="Arial" panose="020B0604020202020204" pitchFamily="34" charset="0"/>
              <a:buChar char="•"/>
              <a:defRPr sz="2200" kern="1200">
                <a:solidFill>
                  <a:schemeClr val="tx1"/>
                </a:solidFill>
                <a:latin typeface="Open Sans"/>
                <a:ea typeface="+mn-ea"/>
                <a:cs typeface="+mn-cs"/>
              </a:defRPr>
            </a:lvl4pPr>
            <a:lvl5pPr marL="1143000" indent="-228600" algn="l" rtl="0" fontAlgn="base">
              <a:lnSpc>
                <a:spcPct val="100000"/>
              </a:lnSpc>
              <a:spcBef>
                <a:spcPts val="500"/>
              </a:spcBef>
              <a:spcAft>
                <a:spcPct val="0"/>
              </a:spcAft>
              <a:buClr>
                <a:schemeClr val="accent2"/>
              </a:buClr>
              <a:buFont typeface="Arial" panose="020B0604020202020204" pitchFamily="34" charset="0"/>
              <a:buChar char="•"/>
              <a:defRPr sz="2000" kern="1200">
                <a:solidFill>
                  <a:schemeClr val="tx1"/>
                </a:solidFill>
                <a:latin typeface="Open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400" eaLnBrk="1" hangingPunct="1"/>
            <a:r>
              <a:rPr lang="en-US"/>
              <a:t>Forceps-Cotton</a:t>
            </a:r>
          </a:p>
          <a:p>
            <a:pPr defTabSz="914400" eaLnBrk="1" hangingPunct="1"/>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a:extLst>
              <a:ext uri="{FF2B5EF4-FFF2-40B4-BE49-F238E27FC236}">
                <a16:creationId xmlns:a16="http://schemas.microsoft.com/office/drawing/2014/main" id="{D4B791DE-96F5-4C51-90A8-ED4E4175620D}"/>
              </a:ext>
            </a:extLst>
          </p:cNvPr>
          <p:cNvSpPr>
            <a:spLocks noGrp="1" noChangeArrowheads="1"/>
          </p:cNvSpPr>
          <p:nvPr>
            <p:ph type="title"/>
          </p:nvPr>
        </p:nvSpPr>
        <p:spPr/>
        <p:txBody>
          <a:bodyPr/>
          <a:lstStyle/>
          <a:p>
            <a:pPr fontAlgn="auto">
              <a:spcAft>
                <a:spcPts val="0"/>
              </a:spcAft>
              <a:defRPr/>
            </a:pPr>
            <a:r>
              <a:rPr lang="en-US" altLang="en-US" dirty="0"/>
              <a:t>What is It?</a:t>
            </a:r>
          </a:p>
        </p:txBody>
      </p:sp>
      <p:pic>
        <p:nvPicPr>
          <p:cNvPr id="118788" name="Picture 4" descr="DSCN1898">
            <a:extLst>
              <a:ext uri="{FF2B5EF4-FFF2-40B4-BE49-F238E27FC236}">
                <a16:creationId xmlns:a16="http://schemas.microsoft.com/office/drawing/2014/main" id="{4A4567DA-06AC-40F1-B9ED-1AA9CC8B8A76}"/>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a:xfrm>
            <a:off x="5022376" y="1417214"/>
            <a:ext cx="6559223" cy="491941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Content Placeholder 1">
            <a:extLst>
              <a:ext uri="{FF2B5EF4-FFF2-40B4-BE49-F238E27FC236}">
                <a16:creationId xmlns:a16="http://schemas.microsoft.com/office/drawing/2014/main" id="{04C0C522-5A6B-499D-95A8-39E84E6262ED}"/>
              </a:ext>
            </a:extLst>
          </p:cNvPr>
          <p:cNvSpPr txBox="1">
            <a:spLocks/>
          </p:cNvSpPr>
          <p:nvPr/>
        </p:nvSpPr>
        <p:spPr>
          <a:xfrm>
            <a:off x="740528" y="1416453"/>
            <a:ext cx="5354944" cy="4734318"/>
          </a:xfrm>
          <a:prstGeom prst="rect">
            <a:avLst/>
          </a:prstGeom>
        </p:spPr>
        <p:txBody>
          <a:bodyPr lIns="0" tIns="0" rIns="0" bIns="0">
            <a:noAutofit/>
          </a:bodyPr>
          <a:lstStyle>
            <a:lvl1pPr marL="0" indent="0" algn="l" rtl="0" fontAlgn="base">
              <a:lnSpc>
                <a:spcPct val="100000"/>
              </a:lnSpc>
              <a:spcBef>
                <a:spcPts val="1000"/>
              </a:spcBef>
              <a:spcAft>
                <a:spcPct val="0"/>
              </a:spcAft>
              <a:buFontTx/>
              <a:buNone/>
              <a:defRPr sz="2600" kern="1200">
                <a:solidFill>
                  <a:schemeClr val="tx1"/>
                </a:solidFill>
                <a:latin typeface="Open Sans"/>
                <a:ea typeface="+mn-ea"/>
                <a:cs typeface="+mn-cs"/>
              </a:defRPr>
            </a:lvl1pPr>
            <a:lvl2pPr marL="342900" indent="-342900" algn="l" rtl="0" fontAlgn="base">
              <a:lnSpc>
                <a:spcPct val="100000"/>
              </a:lnSpc>
              <a:spcBef>
                <a:spcPts val="1000"/>
              </a:spcBef>
              <a:spcAft>
                <a:spcPct val="0"/>
              </a:spcAft>
              <a:buClr>
                <a:schemeClr val="accent1"/>
              </a:buClr>
              <a:buFont typeface=".AppleSystemUIFont" charset="-120"/>
              <a:buChar char="&gt;"/>
              <a:tabLst/>
              <a:defRPr sz="2600" kern="1200">
                <a:solidFill>
                  <a:schemeClr val="tx1"/>
                </a:solidFill>
                <a:latin typeface="Open Sans"/>
                <a:ea typeface="+mn-ea"/>
                <a:cs typeface="+mn-cs"/>
              </a:defRPr>
            </a:lvl2pPr>
            <a:lvl3pPr marL="685800" indent="-228600" algn="l" rtl="0" fontAlgn="base">
              <a:lnSpc>
                <a:spcPct val="100000"/>
              </a:lnSpc>
              <a:spcBef>
                <a:spcPts val="500"/>
              </a:spcBef>
              <a:spcAft>
                <a:spcPct val="0"/>
              </a:spcAft>
              <a:buClr>
                <a:schemeClr val="accent2"/>
              </a:buClr>
              <a:buFont typeface="Arial" panose="020B0604020202020204" pitchFamily="34" charset="0"/>
              <a:buChar char="•"/>
              <a:defRPr sz="2400" kern="1200">
                <a:solidFill>
                  <a:schemeClr val="tx1"/>
                </a:solidFill>
                <a:latin typeface="Open Sans"/>
                <a:ea typeface="+mn-ea"/>
                <a:cs typeface="+mn-cs"/>
              </a:defRPr>
            </a:lvl3pPr>
            <a:lvl4pPr marL="914400" indent="-228600" algn="l" rtl="0" fontAlgn="base">
              <a:lnSpc>
                <a:spcPct val="100000"/>
              </a:lnSpc>
              <a:spcBef>
                <a:spcPts val="500"/>
              </a:spcBef>
              <a:spcAft>
                <a:spcPct val="0"/>
              </a:spcAft>
              <a:buClr>
                <a:schemeClr val="accent2"/>
              </a:buClr>
              <a:buFont typeface="Arial" panose="020B0604020202020204" pitchFamily="34" charset="0"/>
              <a:buChar char="•"/>
              <a:defRPr sz="2200" kern="1200">
                <a:solidFill>
                  <a:schemeClr val="tx1"/>
                </a:solidFill>
                <a:latin typeface="Open Sans"/>
                <a:ea typeface="+mn-ea"/>
                <a:cs typeface="+mn-cs"/>
              </a:defRPr>
            </a:lvl4pPr>
            <a:lvl5pPr marL="1143000" indent="-228600" algn="l" rtl="0" fontAlgn="base">
              <a:lnSpc>
                <a:spcPct val="100000"/>
              </a:lnSpc>
              <a:spcBef>
                <a:spcPts val="500"/>
              </a:spcBef>
              <a:spcAft>
                <a:spcPct val="0"/>
              </a:spcAft>
              <a:buClr>
                <a:schemeClr val="accent2"/>
              </a:buClr>
              <a:buFont typeface="Arial" panose="020B0604020202020204" pitchFamily="34" charset="0"/>
              <a:buChar char="•"/>
              <a:defRPr sz="2000" kern="1200">
                <a:solidFill>
                  <a:schemeClr val="tx1"/>
                </a:solidFill>
                <a:latin typeface="Open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400" eaLnBrk="1" hangingPunct="1"/>
            <a:r>
              <a:rPr lang="en-US" dirty="0"/>
              <a:t>Explorer</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63118C48-580B-4F13-8AA8-1A1F3309F853}"/>
              </a:ext>
            </a:extLst>
          </p:cNvPr>
          <p:cNvSpPr>
            <a:spLocks noGrp="1" noChangeArrowheads="1"/>
          </p:cNvSpPr>
          <p:nvPr>
            <p:ph type="title"/>
          </p:nvPr>
        </p:nvSpPr>
        <p:spPr/>
        <p:txBody>
          <a:bodyPr/>
          <a:lstStyle/>
          <a:p>
            <a:pPr fontAlgn="auto">
              <a:spcAft>
                <a:spcPts val="0"/>
              </a:spcAft>
              <a:defRPr/>
            </a:pPr>
            <a:r>
              <a:rPr lang="en-US" altLang="en-US" dirty="0"/>
              <a:t>What is It?</a:t>
            </a:r>
          </a:p>
        </p:txBody>
      </p:sp>
      <p:pic>
        <p:nvPicPr>
          <p:cNvPr id="108548" name="Picture 4" descr="DSCN1893">
            <a:extLst>
              <a:ext uri="{FF2B5EF4-FFF2-40B4-BE49-F238E27FC236}">
                <a16:creationId xmlns:a16="http://schemas.microsoft.com/office/drawing/2014/main" id="{07334E29-6AF9-4456-AA70-8FF079D41248}"/>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a:xfrm>
            <a:off x="4974609" y="1424039"/>
            <a:ext cx="6601803" cy="495135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Content Placeholder 1">
            <a:extLst>
              <a:ext uri="{FF2B5EF4-FFF2-40B4-BE49-F238E27FC236}">
                <a16:creationId xmlns:a16="http://schemas.microsoft.com/office/drawing/2014/main" id="{A662B1AA-97AA-47F0-B0F4-5BE37D5683D7}"/>
              </a:ext>
            </a:extLst>
          </p:cNvPr>
          <p:cNvSpPr txBox="1">
            <a:spLocks/>
          </p:cNvSpPr>
          <p:nvPr/>
        </p:nvSpPr>
        <p:spPr>
          <a:xfrm>
            <a:off x="740528" y="1416453"/>
            <a:ext cx="5354944" cy="4734318"/>
          </a:xfrm>
          <a:prstGeom prst="rect">
            <a:avLst/>
          </a:prstGeom>
        </p:spPr>
        <p:txBody>
          <a:bodyPr lIns="0" tIns="0" rIns="0" bIns="0">
            <a:noAutofit/>
          </a:bodyPr>
          <a:lstStyle>
            <a:lvl1pPr marL="0" indent="0" algn="l" rtl="0" fontAlgn="base">
              <a:lnSpc>
                <a:spcPct val="100000"/>
              </a:lnSpc>
              <a:spcBef>
                <a:spcPts val="1000"/>
              </a:spcBef>
              <a:spcAft>
                <a:spcPct val="0"/>
              </a:spcAft>
              <a:buFontTx/>
              <a:buNone/>
              <a:defRPr sz="2600" kern="1200">
                <a:solidFill>
                  <a:schemeClr val="tx1"/>
                </a:solidFill>
                <a:latin typeface="Open Sans"/>
                <a:ea typeface="+mn-ea"/>
                <a:cs typeface="+mn-cs"/>
              </a:defRPr>
            </a:lvl1pPr>
            <a:lvl2pPr marL="342900" indent="-342900" algn="l" rtl="0" fontAlgn="base">
              <a:lnSpc>
                <a:spcPct val="100000"/>
              </a:lnSpc>
              <a:spcBef>
                <a:spcPts val="1000"/>
              </a:spcBef>
              <a:spcAft>
                <a:spcPct val="0"/>
              </a:spcAft>
              <a:buClr>
                <a:schemeClr val="accent1"/>
              </a:buClr>
              <a:buFont typeface=".AppleSystemUIFont" charset="-120"/>
              <a:buChar char="&gt;"/>
              <a:tabLst/>
              <a:defRPr sz="2600" kern="1200">
                <a:solidFill>
                  <a:schemeClr val="tx1"/>
                </a:solidFill>
                <a:latin typeface="Open Sans"/>
                <a:ea typeface="+mn-ea"/>
                <a:cs typeface="+mn-cs"/>
              </a:defRPr>
            </a:lvl2pPr>
            <a:lvl3pPr marL="685800" indent="-228600" algn="l" rtl="0" fontAlgn="base">
              <a:lnSpc>
                <a:spcPct val="100000"/>
              </a:lnSpc>
              <a:spcBef>
                <a:spcPts val="500"/>
              </a:spcBef>
              <a:spcAft>
                <a:spcPct val="0"/>
              </a:spcAft>
              <a:buClr>
                <a:schemeClr val="accent2"/>
              </a:buClr>
              <a:buFont typeface="Arial" panose="020B0604020202020204" pitchFamily="34" charset="0"/>
              <a:buChar char="•"/>
              <a:defRPr sz="2400" kern="1200">
                <a:solidFill>
                  <a:schemeClr val="tx1"/>
                </a:solidFill>
                <a:latin typeface="Open Sans"/>
                <a:ea typeface="+mn-ea"/>
                <a:cs typeface="+mn-cs"/>
              </a:defRPr>
            </a:lvl3pPr>
            <a:lvl4pPr marL="914400" indent="-228600" algn="l" rtl="0" fontAlgn="base">
              <a:lnSpc>
                <a:spcPct val="100000"/>
              </a:lnSpc>
              <a:spcBef>
                <a:spcPts val="500"/>
              </a:spcBef>
              <a:spcAft>
                <a:spcPct val="0"/>
              </a:spcAft>
              <a:buClr>
                <a:schemeClr val="accent2"/>
              </a:buClr>
              <a:buFont typeface="Arial" panose="020B0604020202020204" pitchFamily="34" charset="0"/>
              <a:buChar char="•"/>
              <a:defRPr sz="2200" kern="1200">
                <a:solidFill>
                  <a:schemeClr val="tx1"/>
                </a:solidFill>
                <a:latin typeface="Open Sans"/>
                <a:ea typeface="+mn-ea"/>
                <a:cs typeface="+mn-cs"/>
              </a:defRPr>
            </a:lvl4pPr>
            <a:lvl5pPr marL="1143000" indent="-228600" algn="l" rtl="0" fontAlgn="base">
              <a:lnSpc>
                <a:spcPct val="100000"/>
              </a:lnSpc>
              <a:spcBef>
                <a:spcPts val="500"/>
              </a:spcBef>
              <a:spcAft>
                <a:spcPct val="0"/>
              </a:spcAft>
              <a:buClr>
                <a:schemeClr val="accent2"/>
              </a:buClr>
              <a:buFont typeface="Arial" panose="020B0604020202020204" pitchFamily="34" charset="0"/>
              <a:buChar char="•"/>
              <a:defRPr sz="2000" kern="1200">
                <a:solidFill>
                  <a:schemeClr val="tx1"/>
                </a:solidFill>
                <a:latin typeface="Open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400" eaLnBrk="1" hangingPunct="1"/>
            <a:r>
              <a:rPr lang="en-US" dirty="0"/>
              <a:t>Periodontal Probe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6" name="Rectangle 4">
            <a:extLst>
              <a:ext uri="{FF2B5EF4-FFF2-40B4-BE49-F238E27FC236}">
                <a16:creationId xmlns:a16="http://schemas.microsoft.com/office/drawing/2014/main" id="{A63829A4-73F0-4F0C-B412-6F2D44E2EBCD}"/>
              </a:ext>
            </a:extLst>
          </p:cNvPr>
          <p:cNvSpPr>
            <a:spLocks noGrp="1" noChangeArrowheads="1"/>
          </p:cNvSpPr>
          <p:nvPr>
            <p:ph type="title"/>
          </p:nvPr>
        </p:nvSpPr>
        <p:spPr/>
        <p:txBody>
          <a:bodyPr/>
          <a:lstStyle/>
          <a:p>
            <a:pPr fontAlgn="auto">
              <a:spcAft>
                <a:spcPts val="0"/>
              </a:spcAft>
              <a:defRPr/>
            </a:pPr>
            <a:r>
              <a:rPr lang="en-US" altLang="en-US" dirty="0"/>
              <a:t>What is It?</a:t>
            </a:r>
          </a:p>
        </p:txBody>
      </p:sp>
      <p:pic>
        <p:nvPicPr>
          <p:cNvPr id="110597" name="Picture 5" descr="DSCN1895">
            <a:extLst>
              <a:ext uri="{FF2B5EF4-FFF2-40B4-BE49-F238E27FC236}">
                <a16:creationId xmlns:a16="http://schemas.microsoft.com/office/drawing/2014/main" id="{0DFD0D2E-A626-4E8E-8FCD-75FFFD5031C6}"/>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a:xfrm>
            <a:off x="4872251" y="1427450"/>
            <a:ext cx="6697337" cy="502300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Content Placeholder 1">
            <a:extLst>
              <a:ext uri="{FF2B5EF4-FFF2-40B4-BE49-F238E27FC236}">
                <a16:creationId xmlns:a16="http://schemas.microsoft.com/office/drawing/2014/main" id="{9F17EBAB-18EE-429C-BA2C-21A73151DDAD}"/>
              </a:ext>
            </a:extLst>
          </p:cNvPr>
          <p:cNvSpPr txBox="1">
            <a:spLocks/>
          </p:cNvSpPr>
          <p:nvPr/>
        </p:nvSpPr>
        <p:spPr>
          <a:xfrm>
            <a:off x="740528" y="1416453"/>
            <a:ext cx="5354944" cy="4734318"/>
          </a:xfrm>
          <a:prstGeom prst="rect">
            <a:avLst/>
          </a:prstGeom>
        </p:spPr>
        <p:txBody>
          <a:bodyPr lIns="0" tIns="0" rIns="0" bIns="0">
            <a:noAutofit/>
          </a:bodyPr>
          <a:lstStyle>
            <a:lvl1pPr marL="0" indent="0" algn="l" rtl="0" fontAlgn="base">
              <a:lnSpc>
                <a:spcPct val="100000"/>
              </a:lnSpc>
              <a:spcBef>
                <a:spcPts val="1000"/>
              </a:spcBef>
              <a:spcAft>
                <a:spcPct val="0"/>
              </a:spcAft>
              <a:buFontTx/>
              <a:buNone/>
              <a:defRPr sz="2600" kern="1200">
                <a:solidFill>
                  <a:schemeClr val="tx1"/>
                </a:solidFill>
                <a:latin typeface="Open Sans"/>
                <a:ea typeface="+mn-ea"/>
                <a:cs typeface="+mn-cs"/>
              </a:defRPr>
            </a:lvl1pPr>
            <a:lvl2pPr marL="342900" indent="-342900" algn="l" rtl="0" fontAlgn="base">
              <a:lnSpc>
                <a:spcPct val="100000"/>
              </a:lnSpc>
              <a:spcBef>
                <a:spcPts val="1000"/>
              </a:spcBef>
              <a:spcAft>
                <a:spcPct val="0"/>
              </a:spcAft>
              <a:buClr>
                <a:schemeClr val="accent1"/>
              </a:buClr>
              <a:buFont typeface=".AppleSystemUIFont" charset="-120"/>
              <a:buChar char="&gt;"/>
              <a:tabLst/>
              <a:defRPr sz="2600" kern="1200">
                <a:solidFill>
                  <a:schemeClr val="tx1"/>
                </a:solidFill>
                <a:latin typeface="Open Sans"/>
                <a:ea typeface="+mn-ea"/>
                <a:cs typeface="+mn-cs"/>
              </a:defRPr>
            </a:lvl2pPr>
            <a:lvl3pPr marL="685800" indent="-228600" algn="l" rtl="0" fontAlgn="base">
              <a:lnSpc>
                <a:spcPct val="100000"/>
              </a:lnSpc>
              <a:spcBef>
                <a:spcPts val="500"/>
              </a:spcBef>
              <a:spcAft>
                <a:spcPct val="0"/>
              </a:spcAft>
              <a:buClr>
                <a:schemeClr val="accent2"/>
              </a:buClr>
              <a:buFont typeface="Arial" panose="020B0604020202020204" pitchFamily="34" charset="0"/>
              <a:buChar char="•"/>
              <a:defRPr sz="2400" kern="1200">
                <a:solidFill>
                  <a:schemeClr val="tx1"/>
                </a:solidFill>
                <a:latin typeface="Open Sans"/>
                <a:ea typeface="+mn-ea"/>
                <a:cs typeface="+mn-cs"/>
              </a:defRPr>
            </a:lvl3pPr>
            <a:lvl4pPr marL="914400" indent="-228600" algn="l" rtl="0" fontAlgn="base">
              <a:lnSpc>
                <a:spcPct val="100000"/>
              </a:lnSpc>
              <a:spcBef>
                <a:spcPts val="500"/>
              </a:spcBef>
              <a:spcAft>
                <a:spcPct val="0"/>
              </a:spcAft>
              <a:buClr>
                <a:schemeClr val="accent2"/>
              </a:buClr>
              <a:buFont typeface="Arial" panose="020B0604020202020204" pitchFamily="34" charset="0"/>
              <a:buChar char="•"/>
              <a:defRPr sz="2200" kern="1200">
                <a:solidFill>
                  <a:schemeClr val="tx1"/>
                </a:solidFill>
                <a:latin typeface="Open Sans"/>
                <a:ea typeface="+mn-ea"/>
                <a:cs typeface="+mn-cs"/>
              </a:defRPr>
            </a:lvl4pPr>
            <a:lvl5pPr marL="1143000" indent="-228600" algn="l" rtl="0" fontAlgn="base">
              <a:lnSpc>
                <a:spcPct val="100000"/>
              </a:lnSpc>
              <a:spcBef>
                <a:spcPts val="500"/>
              </a:spcBef>
              <a:spcAft>
                <a:spcPct val="0"/>
              </a:spcAft>
              <a:buClr>
                <a:schemeClr val="accent2"/>
              </a:buClr>
              <a:buFont typeface="Arial" panose="020B0604020202020204" pitchFamily="34" charset="0"/>
              <a:buChar char="•"/>
              <a:defRPr sz="2000" kern="1200">
                <a:solidFill>
                  <a:schemeClr val="tx1"/>
                </a:solidFill>
                <a:latin typeface="Open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400" eaLnBrk="1" hangingPunct="1"/>
            <a:r>
              <a:rPr lang="en-US" dirty="0"/>
              <a:t>Periodontal Probe</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4" descr="DSCF0033">
            <a:extLst>
              <a:ext uri="{FF2B5EF4-FFF2-40B4-BE49-F238E27FC236}">
                <a16:creationId xmlns:a16="http://schemas.microsoft.com/office/drawing/2014/main" id="{3BD2336B-007C-4314-B4DF-6CA39FEB833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319" t="5781" r="6254" b="6582"/>
          <a:stretch/>
        </p:blipFill>
        <p:spPr bwMode="auto">
          <a:xfrm>
            <a:off x="4933460" y="1420420"/>
            <a:ext cx="6660314" cy="500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Rectangle 5">
            <a:extLst>
              <a:ext uri="{FF2B5EF4-FFF2-40B4-BE49-F238E27FC236}">
                <a16:creationId xmlns:a16="http://schemas.microsoft.com/office/drawing/2014/main" id="{83BE5804-4EB8-469C-99F2-0A4DCD8CE3B7}"/>
              </a:ext>
            </a:extLst>
          </p:cNvPr>
          <p:cNvSpPr>
            <a:spLocks noGrp="1" noChangeArrowheads="1"/>
          </p:cNvSpPr>
          <p:nvPr>
            <p:ph type="title"/>
          </p:nvPr>
        </p:nvSpPr>
        <p:spPr/>
        <p:txBody>
          <a:bodyPr/>
          <a:lstStyle/>
          <a:p>
            <a:pPr fontAlgn="auto">
              <a:spcAft>
                <a:spcPts val="0"/>
              </a:spcAft>
              <a:defRPr/>
            </a:pPr>
            <a:r>
              <a:rPr lang="en-US" altLang="en-US" dirty="0"/>
              <a:t>What is It?</a:t>
            </a:r>
          </a:p>
        </p:txBody>
      </p:sp>
      <p:sp>
        <p:nvSpPr>
          <p:cNvPr id="2" name="Content Placeholder 1">
            <a:extLst>
              <a:ext uri="{FF2B5EF4-FFF2-40B4-BE49-F238E27FC236}">
                <a16:creationId xmlns:a16="http://schemas.microsoft.com/office/drawing/2014/main" id="{61F66583-D3B1-4E13-A2A0-908E5D3C0C88}"/>
              </a:ext>
            </a:extLst>
          </p:cNvPr>
          <p:cNvSpPr>
            <a:spLocks noGrp="1"/>
          </p:cNvSpPr>
          <p:nvPr>
            <p:ph sz="half" idx="1"/>
          </p:nvPr>
        </p:nvSpPr>
        <p:spPr/>
        <p:txBody>
          <a:bodyPr/>
          <a:lstStyle/>
          <a:p>
            <a:r>
              <a:rPr lang="en-US" dirty="0" err="1"/>
              <a:t>Dycal</a:t>
            </a:r>
            <a:r>
              <a:rPr lang="en-US" dirty="0"/>
              <a:t> Applicator Instrument</a:t>
            </a:r>
          </a:p>
          <a:p>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4" descr="DSCF0037">
            <a:extLst>
              <a:ext uri="{FF2B5EF4-FFF2-40B4-BE49-F238E27FC236}">
                <a16:creationId xmlns:a16="http://schemas.microsoft.com/office/drawing/2014/main" id="{6C10D927-6FE8-4187-BA23-A40904949B5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522" t="6078" r="10230" b="6656"/>
          <a:stretch/>
        </p:blipFill>
        <p:spPr bwMode="auto">
          <a:xfrm>
            <a:off x="5036025" y="1420420"/>
            <a:ext cx="6544099" cy="4966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Rectangle 5">
            <a:extLst>
              <a:ext uri="{FF2B5EF4-FFF2-40B4-BE49-F238E27FC236}">
                <a16:creationId xmlns:a16="http://schemas.microsoft.com/office/drawing/2014/main" id="{2215D282-0B37-41C5-B0A0-4FABA7331556}"/>
              </a:ext>
            </a:extLst>
          </p:cNvPr>
          <p:cNvSpPr>
            <a:spLocks noGrp="1" noChangeArrowheads="1"/>
          </p:cNvSpPr>
          <p:nvPr>
            <p:ph type="title"/>
          </p:nvPr>
        </p:nvSpPr>
        <p:spPr/>
        <p:txBody>
          <a:bodyPr/>
          <a:lstStyle/>
          <a:p>
            <a:pPr fontAlgn="auto">
              <a:spcAft>
                <a:spcPts val="0"/>
              </a:spcAft>
              <a:defRPr/>
            </a:pPr>
            <a:r>
              <a:rPr lang="en-US" altLang="en-US" dirty="0"/>
              <a:t>What is It?</a:t>
            </a:r>
          </a:p>
        </p:txBody>
      </p:sp>
      <p:sp>
        <p:nvSpPr>
          <p:cNvPr id="2" name="Content Placeholder 1">
            <a:extLst>
              <a:ext uri="{FF2B5EF4-FFF2-40B4-BE49-F238E27FC236}">
                <a16:creationId xmlns:a16="http://schemas.microsoft.com/office/drawing/2014/main" id="{13F7BC41-AEAD-4FC5-A8EB-F40A7EA5EE92}"/>
              </a:ext>
            </a:extLst>
          </p:cNvPr>
          <p:cNvSpPr>
            <a:spLocks noGrp="1"/>
          </p:cNvSpPr>
          <p:nvPr>
            <p:ph sz="half" idx="1"/>
          </p:nvPr>
        </p:nvSpPr>
        <p:spPr/>
        <p:txBody>
          <a:bodyPr/>
          <a:lstStyle/>
          <a:p>
            <a:r>
              <a:rPr lang="en-US" dirty="0"/>
              <a:t>Spatula-#124</a:t>
            </a:r>
          </a:p>
          <a:p>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4" descr="DSCF0032">
            <a:extLst>
              <a:ext uri="{FF2B5EF4-FFF2-40B4-BE49-F238E27FC236}">
                <a16:creationId xmlns:a16="http://schemas.microsoft.com/office/drawing/2014/main" id="{DB7500B1-FDCD-42D1-8007-05BA22B982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3799" y="1420420"/>
            <a:ext cx="6714526" cy="5035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Rectangle 5">
            <a:extLst>
              <a:ext uri="{FF2B5EF4-FFF2-40B4-BE49-F238E27FC236}">
                <a16:creationId xmlns:a16="http://schemas.microsoft.com/office/drawing/2014/main" id="{39836F14-98AE-4937-8B94-8B8C6013AC7E}"/>
              </a:ext>
            </a:extLst>
          </p:cNvPr>
          <p:cNvSpPr>
            <a:spLocks noGrp="1" noChangeArrowheads="1"/>
          </p:cNvSpPr>
          <p:nvPr>
            <p:ph type="title"/>
          </p:nvPr>
        </p:nvSpPr>
        <p:spPr/>
        <p:txBody>
          <a:bodyPr/>
          <a:lstStyle/>
          <a:p>
            <a:pPr fontAlgn="auto">
              <a:spcAft>
                <a:spcPts val="0"/>
              </a:spcAft>
              <a:defRPr/>
            </a:pPr>
            <a:r>
              <a:rPr lang="en-US" altLang="en-US" dirty="0"/>
              <a:t>What is It?</a:t>
            </a:r>
          </a:p>
        </p:txBody>
      </p:sp>
      <p:sp>
        <p:nvSpPr>
          <p:cNvPr id="2" name="Content Placeholder 1">
            <a:extLst>
              <a:ext uri="{FF2B5EF4-FFF2-40B4-BE49-F238E27FC236}">
                <a16:creationId xmlns:a16="http://schemas.microsoft.com/office/drawing/2014/main" id="{A8F020A4-4581-4FBE-A160-37C0800AF4EA}"/>
              </a:ext>
            </a:extLst>
          </p:cNvPr>
          <p:cNvSpPr>
            <a:spLocks noGrp="1"/>
          </p:cNvSpPr>
          <p:nvPr>
            <p:ph sz="half" idx="1"/>
          </p:nvPr>
        </p:nvSpPr>
        <p:spPr/>
        <p:txBody>
          <a:bodyPr/>
          <a:lstStyle/>
          <a:p>
            <a:r>
              <a:rPr lang="en-US" dirty="0"/>
              <a:t>Articulating Paper Holder</a:t>
            </a:r>
          </a:p>
          <a:p>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5" descr="DSCF0038">
            <a:extLst>
              <a:ext uri="{FF2B5EF4-FFF2-40B4-BE49-F238E27FC236}">
                <a16:creationId xmlns:a16="http://schemas.microsoft.com/office/drawing/2014/main" id="{6EEE4D97-C209-45DD-B01C-75D430956A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2754" y="1420420"/>
            <a:ext cx="6713295" cy="5034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2" name="Rectangle 6">
            <a:extLst>
              <a:ext uri="{FF2B5EF4-FFF2-40B4-BE49-F238E27FC236}">
                <a16:creationId xmlns:a16="http://schemas.microsoft.com/office/drawing/2014/main" id="{D8964EF2-8C3D-430B-AD85-1C72D1E3031D}"/>
              </a:ext>
            </a:extLst>
          </p:cNvPr>
          <p:cNvSpPr>
            <a:spLocks noGrp="1" noChangeArrowheads="1"/>
          </p:cNvSpPr>
          <p:nvPr>
            <p:ph type="title"/>
          </p:nvPr>
        </p:nvSpPr>
        <p:spPr/>
        <p:txBody>
          <a:bodyPr/>
          <a:lstStyle/>
          <a:p>
            <a:pPr fontAlgn="auto">
              <a:spcAft>
                <a:spcPts val="0"/>
              </a:spcAft>
              <a:defRPr/>
            </a:pPr>
            <a:r>
              <a:rPr lang="en-US" altLang="en-US" dirty="0"/>
              <a:t>What is It?</a:t>
            </a:r>
          </a:p>
        </p:txBody>
      </p:sp>
      <p:sp>
        <p:nvSpPr>
          <p:cNvPr id="2" name="Content Placeholder 1">
            <a:extLst>
              <a:ext uri="{FF2B5EF4-FFF2-40B4-BE49-F238E27FC236}">
                <a16:creationId xmlns:a16="http://schemas.microsoft.com/office/drawing/2014/main" id="{C7B8ECA1-3E5F-45E1-9C6C-24A596B61E0A}"/>
              </a:ext>
            </a:extLst>
          </p:cNvPr>
          <p:cNvSpPr>
            <a:spLocks noGrp="1"/>
          </p:cNvSpPr>
          <p:nvPr>
            <p:ph sz="half" idx="1"/>
          </p:nvPr>
        </p:nvSpPr>
        <p:spPr/>
        <p:txBody>
          <a:bodyPr/>
          <a:lstStyle/>
          <a:p>
            <a:r>
              <a:rPr lang="en-US" dirty="0"/>
              <a:t>Bite Blocks</a:t>
            </a:r>
          </a:p>
          <a:p>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4" name="Picture 4" descr="DSCF0039">
            <a:extLst>
              <a:ext uri="{FF2B5EF4-FFF2-40B4-BE49-F238E27FC236}">
                <a16:creationId xmlns:a16="http://schemas.microsoft.com/office/drawing/2014/main" id="{AE6AE411-D0BB-42D4-8D22-68B083A783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9477" y="1495050"/>
            <a:ext cx="6629021" cy="4971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6" name="Rectangle 6">
            <a:extLst>
              <a:ext uri="{FF2B5EF4-FFF2-40B4-BE49-F238E27FC236}">
                <a16:creationId xmlns:a16="http://schemas.microsoft.com/office/drawing/2014/main" id="{EFEE34B7-E9E8-4825-AF92-9AD3FC6C1781}"/>
              </a:ext>
            </a:extLst>
          </p:cNvPr>
          <p:cNvSpPr>
            <a:spLocks noGrp="1" noChangeArrowheads="1"/>
          </p:cNvSpPr>
          <p:nvPr>
            <p:ph type="title"/>
          </p:nvPr>
        </p:nvSpPr>
        <p:spPr/>
        <p:txBody>
          <a:bodyPr/>
          <a:lstStyle/>
          <a:p>
            <a:pPr fontAlgn="auto">
              <a:spcAft>
                <a:spcPts val="0"/>
              </a:spcAft>
              <a:defRPr/>
            </a:pPr>
            <a:r>
              <a:rPr lang="en-US" altLang="en-US" dirty="0"/>
              <a:t>What is It?</a:t>
            </a:r>
          </a:p>
        </p:txBody>
      </p:sp>
      <p:sp>
        <p:nvSpPr>
          <p:cNvPr id="2" name="Content Placeholder 1">
            <a:extLst>
              <a:ext uri="{FF2B5EF4-FFF2-40B4-BE49-F238E27FC236}">
                <a16:creationId xmlns:a16="http://schemas.microsoft.com/office/drawing/2014/main" id="{9929B08D-C054-4DAD-AC71-92E669DB9698}"/>
              </a:ext>
            </a:extLst>
          </p:cNvPr>
          <p:cNvSpPr>
            <a:spLocks noGrp="1"/>
          </p:cNvSpPr>
          <p:nvPr>
            <p:ph sz="half" idx="1"/>
          </p:nvPr>
        </p:nvSpPr>
        <p:spPr>
          <a:xfrm>
            <a:off x="737881" y="1420420"/>
            <a:ext cx="3840943" cy="4734318"/>
          </a:xfrm>
        </p:spPr>
        <p:txBody>
          <a:bodyPr/>
          <a:lstStyle/>
          <a:p>
            <a:r>
              <a:rPr lang="en-US" dirty="0"/>
              <a:t>Gutta </a:t>
            </a:r>
            <a:r>
              <a:rPr lang="en-US" dirty="0" err="1"/>
              <a:t>Percha</a:t>
            </a:r>
            <a:r>
              <a:rPr lang="en-US" dirty="0"/>
              <a:t>:  a thermoplastic material to fill the canal of the tooth</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0964"/>
                                        </p:tgtEl>
                                        <p:attrNameLst>
                                          <p:attrName>style.visibility</p:attrName>
                                        </p:attrNameLst>
                                      </p:cBhvr>
                                      <p:to>
                                        <p:strVal val="visible"/>
                                      </p:to>
                                    </p:set>
                                    <p:anim calcmode="lin" valueType="num">
                                      <p:cBhvr additive="base">
                                        <p:cTn id="7" dur="500" fill="hold"/>
                                        <p:tgtEl>
                                          <p:spTgt spid="40964"/>
                                        </p:tgtEl>
                                        <p:attrNameLst>
                                          <p:attrName>ppt_x</p:attrName>
                                        </p:attrNameLst>
                                      </p:cBhvr>
                                      <p:tavLst>
                                        <p:tav tm="0">
                                          <p:val>
                                            <p:strVal val="#ppt_x"/>
                                          </p:val>
                                        </p:tav>
                                        <p:tav tm="100000">
                                          <p:val>
                                            <p:strVal val="#ppt_x"/>
                                          </p:val>
                                        </p:tav>
                                      </p:tavLst>
                                    </p:anim>
                                    <p:anim calcmode="lin" valueType="num">
                                      <p:cBhvr additive="base">
                                        <p:cTn id="8" dur="500" fill="hold"/>
                                        <p:tgtEl>
                                          <p:spTgt spid="4096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409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DSCF0015">
            <a:extLst>
              <a:ext uri="{FF2B5EF4-FFF2-40B4-BE49-F238E27FC236}">
                <a16:creationId xmlns:a16="http://schemas.microsoft.com/office/drawing/2014/main" id="{72939F67-BAC5-4AED-BCB4-B974CB908BA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93" t="6276" r="2768"/>
          <a:stretch/>
        </p:blipFill>
        <p:spPr bwMode="auto">
          <a:xfrm>
            <a:off x="5192972" y="1420420"/>
            <a:ext cx="6380329" cy="4988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Rectangle 5">
            <a:extLst>
              <a:ext uri="{FF2B5EF4-FFF2-40B4-BE49-F238E27FC236}">
                <a16:creationId xmlns:a16="http://schemas.microsoft.com/office/drawing/2014/main" id="{7788AD53-6B00-4D50-AE2D-0DAE38EA6F84}"/>
              </a:ext>
            </a:extLst>
          </p:cNvPr>
          <p:cNvSpPr>
            <a:spLocks noGrp="1" noChangeArrowheads="1"/>
          </p:cNvSpPr>
          <p:nvPr>
            <p:ph type="title"/>
          </p:nvPr>
        </p:nvSpPr>
        <p:spPr/>
        <p:txBody>
          <a:bodyPr/>
          <a:lstStyle/>
          <a:p>
            <a:pPr fontAlgn="auto">
              <a:spcAft>
                <a:spcPts val="0"/>
              </a:spcAft>
              <a:defRPr/>
            </a:pPr>
            <a:r>
              <a:rPr lang="en-US" altLang="en-US" dirty="0"/>
              <a:t>What is It?</a:t>
            </a:r>
          </a:p>
        </p:txBody>
      </p:sp>
      <p:sp>
        <p:nvSpPr>
          <p:cNvPr id="2" name="Content Placeholder 1">
            <a:extLst>
              <a:ext uri="{FF2B5EF4-FFF2-40B4-BE49-F238E27FC236}">
                <a16:creationId xmlns:a16="http://schemas.microsoft.com/office/drawing/2014/main" id="{45D285BF-8A00-4016-8AB3-21DDF2F6FC50}"/>
              </a:ext>
            </a:extLst>
          </p:cNvPr>
          <p:cNvSpPr>
            <a:spLocks noGrp="1"/>
          </p:cNvSpPr>
          <p:nvPr>
            <p:ph sz="half" idx="1"/>
          </p:nvPr>
        </p:nvSpPr>
        <p:spPr/>
        <p:txBody>
          <a:bodyPr/>
          <a:lstStyle/>
          <a:p>
            <a:r>
              <a:rPr lang="en-US" dirty="0"/>
              <a:t>Maxillary Extraction Forceps</a:t>
            </a:r>
          </a:p>
          <a:p>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4" descr="DSCF0006">
            <a:extLst>
              <a:ext uri="{FF2B5EF4-FFF2-40B4-BE49-F238E27FC236}">
                <a16:creationId xmlns:a16="http://schemas.microsoft.com/office/drawing/2014/main" id="{D7C5F14C-402B-4276-90D6-3BF6D56BA0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8604" y="1396827"/>
            <a:ext cx="6723796" cy="5079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Rectangle 5">
            <a:extLst>
              <a:ext uri="{FF2B5EF4-FFF2-40B4-BE49-F238E27FC236}">
                <a16:creationId xmlns:a16="http://schemas.microsoft.com/office/drawing/2014/main" id="{00DB095E-7F13-49D5-A00D-9C7AD00AA838}"/>
              </a:ext>
            </a:extLst>
          </p:cNvPr>
          <p:cNvSpPr>
            <a:spLocks noGrp="1" noChangeArrowheads="1"/>
          </p:cNvSpPr>
          <p:nvPr>
            <p:ph type="title"/>
          </p:nvPr>
        </p:nvSpPr>
        <p:spPr/>
        <p:txBody>
          <a:bodyPr/>
          <a:lstStyle/>
          <a:p>
            <a:pPr fontAlgn="auto">
              <a:spcAft>
                <a:spcPts val="0"/>
              </a:spcAft>
              <a:defRPr/>
            </a:pPr>
            <a:r>
              <a:rPr lang="en-US" altLang="en-US" dirty="0"/>
              <a:t>What is It?</a:t>
            </a:r>
          </a:p>
        </p:txBody>
      </p:sp>
      <p:sp>
        <p:nvSpPr>
          <p:cNvPr id="2" name="Content Placeholder 1">
            <a:extLst>
              <a:ext uri="{FF2B5EF4-FFF2-40B4-BE49-F238E27FC236}">
                <a16:creationId xmlns:a16="http://schemas.microsoft.com/office/drawing/2014/main" id="{763FD454-51A9-4D11-9EB4-0D838CB8E03A}"/>
              </a:ext>
            </a:extLst>
          </p:cNvPr>
          <p:cNvSpPr>
            <a:spLocks noGrp="1"/>
          </p:cNvSpPr>
          <p:nvPr>
            <p:ph sz="half" idx="1"/>
          </p:nvPr>
        </p:nvSpPr>
        <p:spPr>
          <a:xfrm>
            <a:off x="737881" y="1420420"/>
            <a:ext cx="5354944" cy="4734318"/>
          </a:xfrm>
        </p:spPr>
        <p:txBody>
          <a:bodyPr/>
          <a:lstStyle/>
          <a:p>
            <a:r>
              <a:rPr lang="en-US" dirty="0"/>
              <a:t>Root Canal Spreader</a:t>
            </a:r>
          </a:p>
          <a:p>
            <a:endParaRPr 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4" descr="DSCF0041">
            <a:extLst>
              <a:ext uri="{FF2B5EF4-FFF2-40B4-BE49-F238E27FC236}">
                <a16:creationId xmlns:a16="http://schemas.microsoft.com/office/drawing/2014/main" id="{296FBC14-F584-46A0-BFF2-75F78134BE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6245" y="1380130"/>
            <a:ext cx="6821605" cy="5116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Rectangle 5">
            <a:extLst>
              <a:ext uri="{FF2B5EF4-FFF2-40B4-BE49-F238E27FC236}">
                <a16:creationId xmlns:a16="http://schemas.microsoft.com/office/drawing/2014/main" id="{520790ED-7113-4934-8F48-56A303B82E8C}"/>
              </a:ext>
            </a:extLst>
          </p:cNvPr>
          <p:cNvSpPr>
            <a:spLocks noGrp="1" noChangeArrowheads="1"/>
          </p:cNvSpPr>
          <p:nvPr>
            <p:ph type="title"/>
          </p:nvPr>
        </p:nvSpPr>
        <p:spPr/>
        <p:txBody>
          <a:bodyPr/>
          <a:lstStyle/>
          <a:p>
            <a:pPr fontAlgn="auto">
              <a:spcAft>
                <a:spcPts val="0"/>
              </a:spcAft>
              <a:defRPr/>
            </a:pPr>
            <a:r>
              <a:rPr lang="en-US" altLang="en-US" dirty="0"/>
              <a:t>What is It?</a:t>
            </a:r>
          </a:p>
        </p:txBody>
      </p:sp>
      <p:sp>
        <p:nvSpPr>
          <p:cNvPr id="2" name="Content Placeholder 1">
            <a:extLst>
              <a:ext uri="{FF2B5EF4-FFF2-40B4-BE49-F238E27FC236}">
                <a16:creationId xmlns:a16="http://schemas.microsoft.com/office/drawing/2014/main" id="{1927A3E6-D7BD-4F83-B8DD-11CEA595A37A}"/>
              </a:ext>
            </a:extLst>
          </p:cNvPr>
          <p:cNvSpPr>
            <a:spLocks noGrp="1"/>
          </p:cNvSpPr>
          <p:nvPr>
            <p:ph sz="half" idx="1"/>
          </p:nvPr>
        </p:nvSpPr>
        <p:spPr/>
        <p:txBody>
          <a:bodyPr/>
          <a:lstStyle/>
          <a:p>
            <a:r>
              <a:rPr lang="en-US" dirty="0"/>
              <a:t>Endodontic Broaches</a:t>
            </a:r>
          </a:p>
          <a:p>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4" descr="DSCF0046">
            <a:extLst>
              <a:ext uri="{FF2B5EF4-FFF2-40B4-BE49-F238E27FC236}">
                <a16:creationId xmlns:a16="http://schemas.microsoft.com/office/drawing/2014/main" id="{5B999FCD-137E-4142-AAAD-B628FDF1E8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0490" y="1454062"/>
            <a:ext cx="6641184" cy="4980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Rectangle 5">
            <a:extLst>
              <a:ext uri="{FF2B5EF4-FFF2-40B4-BE49-F238E27FC236}">
                <a16:creationId xmlns:a16="http://schemas.microsoft.com/office/drawing/2014/main" id="{4FB91B21-8B08-4C60-A1CC-387D6E72F7CA}"/>
              </a:ext>
            </a:extLst>
          </p:cNvPr>
          <p:cNvSpPr>
            <a:spLocks noGrp="1" noChangeArrowheads="1"/>
          </p:cNvSpPr>
          <p:nvPr>
            <p:ph type="title"/>
          </p:nvPr>
        </p:nvSpPr>
        <p:spPr/>
        <p:txBody>
          <a:bodyPr/>
          <a:lstStyle/>
          <a:p>
            <a:pPr fontAlgn="auto">
              <a:spcAft>
                <a:spcPts val="0"/>
              </a:spcAft>
              <a:defRPr/>
            </a:pPr>
            <a:r>
              <a:rPr lang="en-US" altLang="en-US" dirty="0"/>
              <a:t>What is It?</a:t>
            </a:r>
          </a:p>
        </p:txBody>
      </p:sp>
      <p:sp>
        <p:nvSpPr>
          <p:cNvPr id="3" name="Content Placeholder 2">
            <a:extLst>
              <a:ext uri="{FF2B5EF4-FFF2-40B4-BE49-F238E27FC236}">
                <a16:creationId xmlns:a16="http://schemas.microsoft.com/office/drawing/2014/main" id="{D392F9AB-FC57-462E-A8CE-7016A50FFC64}"/>
              </a:ext>
            </a:extLst>
          </p:cNvPr>
          <p:cNvSpPr>
            <a:spLocks noGrp="1"/>
          </p:cNvSpPr>
          <p:nvPr>
            <p:ph sz="half" idx="1"/>
          </p:nvPr>
        </p:nvSpPr>
        <p:spPr/>
        <p:txBody>
          <a:bodyPr/>
          <a:lstStyle/>
          <a:p>
            <a:r>
              <a:rPr lang="en-US" dirty="0"/>
              <a:t>Paper Point – Absorbent -Endodontics</a:t>
            </a:r>
          </a:p>
          <a:p>
            <a:endParaRPr 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4" descr="DSCF0043">
            <a:extLst>
              <a:ext uri="{FF2B5EF4-FFF2-40B4-BE49-F238E27FC236}">
                <a16:creationId xmlns:a16="http://schemas.microsoft.com/office/drawing/2014/main" id="{60CDA36C-3F85-4044-9006-61B321D083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5080" y="1487606"/>
            <a:ext cx="6587320" cy="4940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7" name="Rectangle 5">
            <a:extLst>
              <a:ext uri="{FF2B5EF4-FFF2-40B4-BE49-F238E27FC236}">
                <a16:creationId xmlns:a16="http://schemas.microsoft.com/office/drawing/2014/main" id="{77333CA0-C840-4339-95C9-75EF49392F16}"/>
              </a:ext>
            </a:extLst>
          </p:cNvPr>
          <p:cNvSpPr>
            <a:spLocks noGrp="1" noChangeArrowheads="1"/>
          </p:cNvSpPr>
          <p:nvPr>
            <p:ph type="title"/>
          </p:nvPr>
        </p:nvSpPr>
        <p:spPr/>
        <p:txBody>
          <a:bodyPr/>
          <a:lstStyle/>
          <a:p>
            <a:pPr fontAlgn="auto">
              <a:spcAft>
                <a:spcPts val="0"/>
              </a:spcAft>
              <a:defRPr/>
            </a:pPr>
            <a:r>
              <a:rPr lang="en-US" altLang="en-US" dirty="0"/>
              <a:t>What is It?</a:t>
            </a:r>
          </a:p>
        </p:txBody>
      </p:sp>
      <p:sp>
        <p:nvSpPr>
          <p:cNvPr id="2" name="Content Placeholder 1">
            <a:extLst>
              <a:ext uri="{FF2B5EF4-FFF2-40B4-BE49-F238E27FC236}">
                <a16:creationId xmlns:a16="http://schemas.microsoft.com/office/drawing/2014/main" id="{6261887A-1562-4576-8F56-AF54071C469D}"/>
              </a:ext>
            </a:extLst>
          </p:cNvPr>
          <p:cNvSpPr>
            <a:spLocks noGrp="1"/>
          </p:cNvSpPr>
          <p:nvPr>
            <p:ph sz="half" idx="1"/>
          </p:nvPr>
        </p:nvSpPr>
        <p:spPr/>
        <p:txBody>
          <a:bodyPr/>
          <a:lstStyle/>
          <a:p>
            <a:r>
              <a:rPr lang="en-US" dirty="0"/>
              <a:t>Scissors-Crown and Bridge</a:t>
            </a:r>
          </a:p>
          <a:p>
            <a:endParaRPr lang="en-US"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4" descr="DSCF0047">
            <a:extLst>
              <a:ext uri="{FF2B5EF4-FFF2-40B4-BE49-F238E27FC236}">
                <a16:creationId xmlns:a16="http://schemas.microsoft.com/office/drawing/2014/main" id="{A4D3F020-143D-4DF1-B869-4DFDB49375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2000"/>
          <a:stretch>
            <a:fillRect/>
          </a:stretch>
        </p:blipFill>
        <p:spPr bwMode="auto">
          <a:xfrm>
            <a:off x="4889576" y="1420420"/>
            <a:ext cx="6686000" cy="50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4" name="Rectangle 6">
            <a:extLst>
              <a:ext uri="{FF2B5EF4-FFF2-40B4-BE49-F238E27FC236}">
                <a16:creationId xmlns:a16="http://schemas.microsoft.com/office/drawing/2014/main" id="{9583617E-53B4-4DD0-B38F-F382F58BF633}"/>
              </a:ext>
            </a:extLst>
          </p:cNvPr>
          <p:cNvSpPr>
            <a:spLocks noGrp="1" noChangeArrowheads="1"/>
          </p:cNvSpPr>
          <p:nvPr>
            <p:ph type="title"/>
          </p:nvPr>
        </p:nvSpPr>
        <p:spPr/>
        <p:txBody>
          <a:bodyPr/>
          <a:lstStyle/>
          <a:p>
            <a:pPr fontAlgn="auto">
              <a:spcAft>
                <a:spcPts val="0"/>
              </a:spcAft>
              <a:defRPr/>
            </a:pPr>
            <a:r>
              <a:rPr lang="en-US" altLang="en-US" dirty="0"/>
              <a:t>What is It?</a:t>
            </a:r>
          </a:p>
        </p:txBody>
      </p:sp>
      <p:sp>
        <p:nvSpPr>
          <p:cNvPr id="2" name="Content Placeholder 1">
            <a:extLst>
              <a:ext uri="{FF2B5EF4-FFF2-40B4-BE49-F238E27FC236}">
                <a16:creationId xmlns:a16="http://schemas.microsoft.com/office/drawing/2014/main" id="{B64B3BC1-4E75-4015-A57E-1F3B64A669CC}"/>
              </a:ext>
            </a:extLst>
          </p:cNvPr>
          <p:cNvSpPr>
            <a:spLocks noGrp="1"/>
          </p:cNvSpPr>
          <p:nvPr>
            <p:ph sz="half" idx="1"/>
          </p:nvPr>
        </p:nvSpPr>
        <p:spPr/>
        <p:txBody>
          <a:bodyPr/>
          <a:lstStyle/>
          <a:p>
            <a:r>
              <a:rPr lang="en-US" dirty="0"/>
              <a:t>Burs-Friction Grip (FG)</a:t>
            </a:r>
          </a:p>
          <a:p>
            <a:endParaRPr lang="en-US"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4" descr="DSCF0050">
            <a:extLst>
              <a:ext uri="{FF2B5EF4-FFF2-40B4-BE49-F238E27FC236}">
                <a16:creationId xmlns:a16="http://schemas.microsoft.com/office/drawing/2014/main" id="{0BCD3251-93D5-42DF-8BC8-37BEBC72F1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1653" y="1283509"/>
            <a:ext cx="6873923" cy="5155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1" name="Rectangle 5">
            <a:extLst>
              <a:ext uri="{FF2B5EF4-FFF2-40B4-BE49-F238E27FC236}">
                <a16:creationId xmlns:a16="http://schemas.microsoft.com/office/drawing/2014/main" id="{9032FDB4-FD70-4386-A2D6-328E3DB73BFF}"/>
              </a:ext>
            </a:extLst>
          </p:cNvPr>
          <p:cNvSpPr>
            <a:spLocks noGrp="1" noChangeArrowheads="1"/>
          </p:cNvSpPr>
          <p:nvPr>
            <p:ph type="title"/>
          </p:nvPr>
        </p:nvSpPr>
        <p:spPr/>
        <p:txBody>
          <a:bodyPr/>
          <a:lstStyle/>
          <a:p>
            <a:pPr fontAlgn="auto">
              <a:spcAft>
                <a:spcPts val="0"/>
              </a:spcAft>
              <a:defRPr/>
            </a:pPr>
            <a:r>
              <a:rPr lang="en-US" altLang="en-US" dirty="0"/>
              <a:t>What is It?</a:t>
            </a:r>
          </a:p>
        </p:txBody>
      </p:sp>
      <p:sp>
        <p:nvSpPr>
          <p:cNvPr id="2" name="Content Placeholder 1">
            <a:extLst>
              <a:ext uri="{FF2B5EF4-FFF2-40B4-BE49-F238E27FC236}">
                <a16:creationId xmlns:a16="http://schemas.microsoft.com/office/drawing/2014/main" id="{374D8BFD-7AB2-4C74-84C9-DB4A438FB61D}"/>
              </a:ext>
            </a:extLst>
          </p:cNvPr>
          <p:cNvSpPr>
            <a:spLocks noGrp="1"/>
          </p:cNvSpPr>
          <p:nvPr>
            <p:ph sz="half" idx="1"/>
          </p:nvPr>
        </p:nvSpPr>
        <p:spPr>
          <a:xfrm>
            <a:off x="737881" y="1420420"/>
            <a:ext cx="3875062" cy="4734318"/>
          </a:xfrm>
        </p:spPr>
        <p:txBody>
          <a:bodyPr/>
          <a:lstStyle/>
          <a:p>
            <a:r>
              <a:rPr lang="en-US" dirty="0"/>
              <a:t>Nose Cone—Low Speed—Straight Handpiece (HP)</a:t>
            </a:r>
          </a:p>
          <a:p>
            <a:endParaRPr lang="en-US"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4" descr="DSCF0051">
            <a:extLst>
              <a:ext uri="{FF2B5EF4-FFF2-40B4-BE49-F238E27FC236}">
                <a16:creationId xmlns:a16="http://schemas.microsoft.com/office/drawing/2014/main" id="{0120B4D0-2E6D-4B58-9772-13781C58CD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2125" y="1277010"/>
            <a:ext cx="6860275" cy="5145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Rectangle 5">
            <a:extLst>
              <a:ext uri="{FF2B5EF4-FFF2-40B4-BE49-F238E27FC236}">
                <a16:creationId xmlns:a16="http://schemas.microsoft.com/office/drawing/2014/main" id="{367C6F93-EC20-4F76-ADF1-97AEF0C97519}"/>
              </a:ext>
            </a:extLst>
          </p:cNvPr>
          <p:cNvSpPr>
            <a:spLocks noGrp="1" noChangeArrowheads="1"/>
          </p:cNvSpPr>
          <p:nvPr>
            <p:ph type="title"/>
          </p:nvPr>
        </p:nvSpPr>
        <p:spPr/>
        <p:txBody>
          <a:bodyPr/>
          <a:lstStyle/>
          <a:p>
            <a:pPr fontAlgn="auto">
              <a:spcAft>
                <a:spcPts val="0"/>
              </a:spcAft>
              <a:defRPr/>
            </a:pPr>
            <a:r>
              <a:rPr lang="en-US" altLang="en-US" dirty="0"/>
              <a:t>What is It?</a:t>
            </a:r>
          </a:p>
        </p:txBody>
      </p:sp>
      <p:sp>
        <p:nvSpPr>
          <p:cNvPr id="2" name="Content Placeholder 1">
            <a:extLst>
              <a:ext uri="{FF2B5EF4-FFF2-40B4-BE49-F238E27FC236}">
                <a16:creationId xmlns:a16="http://schemas.microsoft.com/office/drawing/2014/main" id="{595A44D1-898F-4C42-B58B-433F32F79AB3}"/>
              </a:ext>
            </a:extLst>
          </p:cNvPr>
          <p:cNvSpPr>
            <a:spLocks noGrp="1"/>
          </p:cNvSpPr>
          <p:nvPr>
            <p:ph sz="half" idx="1"/>
          </p:nvPr>
        </p:nvSpPr>
        <p:spPr>
          <a:xfrm>
            <a:off x="737881" y="1420420"/>
            <a:ext cx="3813647" cy="4734318"/>
          </a:xfrm>
        </p:spPr>
        <p:txBody>
          <a:bodyPr/>
          <a:lstStyle/>
          <a:p>
            <a:r>
              <a:rPr lang="en-US" dirty="0"/>
              <a:t>Contra Angle Attachment—Low Speed—Straight HP</a:t>
            </a:r>
          </a:p>
          <a:p>
            <a:endParaRPr lang="en-US" dirty="0"/>
          </a:p>
        </p:txBody>
      </p:sp>
      <p:sp>
        <p:nvSpPr>
          <p:cNvPr id="61444" name="Text Box 6">
            <a:extLst>
              <a:ext uri="{FF2B5EF4-FFF2-40B4-BE49-F238E27FC236}">
                <a16:creationId xmlns:a16="http://schemas.microsoft.com/office/drawing/2014/main" id="{1D5D068F-AE25-43B1-B70E-3A39B99FFF29}"/>
              </a:ext>
            </a:extLst>
          </p:cNvPr>
          <p:cNvSpPr txBox="1">
            <a:spLocks noChangeArrowheads="1"/>
          </p:cNvSpPr>
          <p:nvPr/>
        </p:nvSpPr>
        <p:spPr bwMode="auto">
          <a:xfrm>
            <a:off x="2286000" y="5334000"/>
            <a:ext cx="3429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spcBef>
                <a:spcPct val="50000"/>
              </a:spcBef>
            </a:pPr>
            <a:endParaRPr lang="en-US" altLang="en-US" sz="2400">
              <a:latin typeface="Arial" panose="020B0604020202020204" pitchFamily="3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4" descr="DSCF0052">
            <a:extLst>
              <a:ext uri="{FF2B5EF4-FFF2-40B4-BE49-F238E27FC236}">
                <a16:creationId xmlns:a16="http://schemas.microsoft.com/office/drawing/2014/main" id="{51CB500B-19C9-4562-8041-C1DB52E3B6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7701" y="1420420"/>
            <a:ext cx="6714697" cy="5036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9" name="Rectangle 5">
            <a:extLst>
              <a:ext uri="{FF2B5EF4-FFF2-40B4-BE49-F238E27FC236}">
                <a16:creationId xmlns:a16="http://schemas.microsoft.com/office/drawing/2014/main" id="{C9B912D2-00F2-4F86-81DB-7940EEDB3FC8}"/>
              </a:ext>
            </a:extLst>
          </p:cNvPr>
          <p:cNvSpPr>
            <a:spLocks noGrp="1" noChangeArrowheads="1"/>
          </p:cNvSpPr>
          <p:nvPr>
            <p:ph type="title"/>
          </p:nvPr>
        </p:nvSpPr>
        <p:spPr/>
        <p:txBody>
          <a:bodyPr/>
          <a:lstStyle/>
          <a:p>
            <a:pPr fontAlgn="auto">
              <a:spcAft>
                <a:spcPts val="0"/>
              </a:spcAft>
              <a:defRPr/>
            </a:pPr>
            <a:r>
              <a:rPr lang="en-US" altLang="en-US" dirty="0"/>
              <a:t>What is It?</a:t>
            </a:r>
          </a:p>
        </p:txBody>
      </p:sp>
      <p:sp>
        <p:nvSpPr>
          <p:cNvPr id="2" name="Content Placeholder 1">
            <a:extLst>
              <a:ext uri="{FF2B5EF4-FFF2-40B4-BE49-F238E27FC236}">
                <a16:creationId xmlns:a16="http://schemas.microsoft.com/office/drawing/2014/main" id="{3FA12E11-E72B-4935-8786-1253D11A891B}"/>
              </a:ext>
            </a:extLst>
          </p:cNvPr>
          <p:cNvSpPr>
            <a:spLocks noGrp="1"/>
          </p:cNvSpPr>
          <p:nvPr>
            <p:ph sz="half" idx="1"/>
          </p:nvPr>
        </p:nvSpPr>
        <p:spPr>
          <a:xfrm>
            <a:off x="737881" y="1420420"/>
            <a:ext cx="3950125" cy="4734318"/>
          </a:xfrm>
        </p:spPr>
        <p:txBody>
          <a:bodyPr/>
          <a:lstStyle/>
          <a:p>
            <a:r>
              <a:rPr lang="en-US" dirty="0"/>
              <a:t>Motor Low Speed—Straight HP</a:t>
            </a:r>
          </a:p>
          <a:p>
            <a:endParaRPr lang="en-US"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4" descr="DSCF0053">
            <a:extLst>
              <a:ext uri="{FF2B5EF4-FFF2-40B4-BE49-F238E27FC236}">
                <a16:creationId xmlns:a16="http://schemas.microsoft.com/office/drawing/2014/main" id="{4B503A44-CF58-4D5E-BD2D-D7356C9D4D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6370" y="1463722"/>
            <a:ext cx="6682853" cy="5012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3" name="Rectangle 5">
            <a:extLst>
              <a:ext uri="{FF2B5EF4-FFF2-40B4-BE49-F238E27FC236}">
                <a16:creationId xmlns:a16="http://schemas.microsoft.com/office/drawing/2014/main" id="{578E7D62-6E38-4C25-AE4C-B4FE624107E3}"/>
              </a:ext>
            </a:extLst>
          </p:cNvPr>
          <p:cNvSpPr>
            <a:spLocks noGrp="1" noChangeArrowheads="1"/>
          </p:cNvSpPr>
          <p:nvPr>
            <p:ph type="title"/>
          </p:nvPr>
        </p:nvSpPr>
        <p:spPr/>
        <p:txBody>
          <a:bodyPr/>
          <a:lstStyle/>
          <a:p>
            <a:pPr fontAlgn="auto">
              <a:spcAft>
                <a:spcPts val="0"/>
              </a:spcAft>
              <a:defRPr/>
            </a:pPr>
            <a:r>
              <a:rPr lang="en-US" altLang="en-US" dirty="0"/>
              <a:t>What is It?</a:t>
            </a:r>
          </a:p>
        </p:txBody>
      </p:sp>
      <p:sp>
        <p:nvSpPr>
          <p:cNvPr id="2" name="Content Placeholder 1">
            <a:extLst>
              <a:ext uri="{FF2B5EF4-FFF2-40B4-BE49-F238E27FC236}">
                <a16:creationId xmlns:a16="http://schemas.microsoft.com/office/drawing/2014/main" id="{DA036DD4-DD6E-426C-9FFF-75BF6749DC28}"/>
              </a:ext>
            </a:extLst>
          </p:cNvPr>
          <p:cNvSpPr>
            <a:spLocks noGrp="1"/>
          </p:cNvSpPr>
          <p:nvPr>
            <p:ph sz="half" idx="1"/>
          </p:nvPr>
        </p:nvSpPr>
        <p:spPr>
          <a:xfrm>
            <a:off x="737882" y="1420420"/>
            <a:ext cx="4004716" cy="4734318"/>
          </a:xfrm>
        </p:spPr>
        <p:txBody>
          <a:bodyPr/>
          <a:lstStyle/>
          <a:p>
            <a:r>
              <a:rPr lang="en-US" dirty="0"/>
              <a:t>Handpiece-Friction Grip (FG) High Speed</a:t>
            </a:r>
          </a:p>
          <a:p>
            <a:endParaRPr lang="en-US"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4" descr="DSCF0031">
            <a:extLst>
              <a:ext uri="{FF2B5EF4-FFF2-40B4-BE49-F238E27FC236}">
                <a16:creationId xmlns:a16="http://schemas.microsoft.com/office/drawing/2014/main" id="{8B615AA6-4157-4DAA-B72A-F0DA1D0D6B6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085" r="6137"/>
          <a:stretch/>
        </p:blipFill>
        <p:spPr bwMode="auto">
          <a:xfrm>
            <a:off x="4920776" y="1283509"/>
            <a:ext cx="6679822" cy="517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Rectangle 5">
            <a:extLst>
              <a:ext uri="{FF2B5EF4-FFF2-40B4-BE49-F238E27FC236}">
                <a16:creationId xmlns:a16="http://schemas.microsoft.com/office/drawing/2014/main" id="{905624DA-17DF-47F0-ACF4-B77263F73880}"/>
              </a:ext>
            </a:extLst>
          </p:cNvPr>
          <p:cNvSpPr>
            <a:spLocks noGrp="1" noChangeArrowheads="1"/>
          </p:cNvSpPr>
          <p:nvPr>
            <p:ph type="title"/>
          </p:nvPr>
        </p:nvSpPr>
        <p:spPr/>
        <p:txBody>
          <a:bodyPr/>
          <a:lstStyle/>
          <a:p>
            <a:pPr fontAlgn="auto">
              <a:spcAft>
                <a:spcPts val="0"/>
              </a:spcAft>
              <a:defRPr/>
            </a:pPr>
            <a:r>
              <a:rPr lang="en-US" altLang="en-US" dirty="0"/>
              <a:t>What is It?</a:t>
            </a:r>
          </a:p>
        </p:txBody>
      </p:sp>
      <p:sp>
        <p:nvSpPr>
          <p:cNvPr id="2" name="Content Placeholder 1">
            <a:extLst>
              <a:ext uri="{FF2B5EF4-FFF2-40B4-BE49-F238E27FC236}">
                <a16:creationId xmlns:a16="http://schemas.microsoft.com/office/drawing/2014/main" id="{1BCD0E8B-B804-451A-85D9-03449D5C9B62}"/>
              </a:ext>
            </a:extLst>
          </p:cNvPr>
          <p:cNvSpPr>
            <a:spLocks noGrp="1"/>
          </p:cNvSpPr>
          <p:nvPr>
            <p:ph sz="half" idx="1"/>
          </p:nvPr>
        </p:nvSpPr>
        <p:spPr/>
        <p:txBody>
          <a:bodyPr/>
          <a:lstStyle/>
          <a:p>
            <a:r>
              <a:rPr lang="en-US" dirty="0"/>
              <a:t>Tray-Fluoride Gel</a:t>
            </a:r>
          </a:p>
          <a:p>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DSCF0019">
            <a:extLst>
              <a:ext uri="{FF2B5EF4-FFF2-40B4-BE49-F238E27FC236}">
                <a16:creationId xmlns:a16="http://schemas.microsoft.com/office/drawing/2014/main" id="{A41C2916-D1BE-4070-B7D4-4BD5E91A985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27"/>
          <a:stretch/>
        </p:blipFill>
        <p:spPr bwMode="auto">
          <a:xfrm>
            <a:off x="5158853" y="1390366"/>
            <a:ext cx="6423545" cy="5051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Rectangle 5">
            <a:extLst>
              <a:ext uri="{FF2B5EF4-FFF2-40B4-BE49-F238E27FC236}">
                <a16:creationId xmlns:a16="http://schemas.microsoft.com/office/drawing/2014/main" id="{CCFE6A5A-9E81-4726-BB87-C9387B54ABAA}"/>
              </a:ext>
            </a:extLst>
          </p:cNvPr>
          <p:cNvSpPr>
            <a:spLocks noGrp="1" noChangeArrowheads="1"/>
          </p:cNvSpPr>
          <p:nvPr>
            <p:ph type="title"/>
          </p:nvPr>
        </p:nvSpPr>
        <p:spPr/>
        <p:txBody>
          <a:bodyPr/>
          <a:lstStyle/>
          <a:p>
            <a:pPr fontAlgn="auto">
              <a:spcAft>
                <a:spcPts val="0"/>
              </a:spcAft>
              <a:defRPr/>
            </a:pPr>
            <a:r>
              <a:rPr lang="en-US" altLang="en-US" dirty="0"/>
              <a:t>What is It?</a:t>
            </a:r>
          </a:p>
        </p:txBody>
      </p:sp>
      <p:sp>
        <p:nvSpPr>
          <p:cNvPr id="2" name="Content Placeholder 1">
            <a:extLst>
              <a:ext uri="{FF2B5EF4-FFF2-40B4-BE49-F238E27FC236}">
                <a16:creationId xmlns:a16="http://schemas.microsoft.com/office/drawing/2014/main" id="{D98786B7-34B6-43C3-ADB4-11A74CDB7050}"/>
              </a:ext>
            </a:extLst>
          </p:cNvPr>
          <p:cNvSpPr>
            <a:spLocks noGrp="1"/>
          </p:cNvSpPr>
          <p:nvPr>
            <p:ph sz="half" idx="1"/>
          </p:nvPr>
        </p:nvSpPr>
        <p:spPr>
          <a:xfrm>
            <a:off x="740664" y="1420420"/>
            <a:ext cx="11055750" cy="4734318"/>
          </a:xfrm>
        </p:spPr>
        <p:txBody>
          <a:bodyPr/>
          <a:lstStyle/>
          <a:p>
            <a:r>
              <a:rPr lang="en-US" dirty="0"/>
              <a:t>Elevator-34S Exaction</a:t>
            </a:r>
          </a:p>
          <a:p>
            <a:endParaRPr lang="en-US"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BC06A741-CE38-446A-ABFB-B87BE9665522}"/>
              </a:ext>
            </a:extLst>
          </p:cNvPr>
          <p:cNvSpPr>
            <a:spLocks noGrp="1" noChangeArrowheads="1"/>
          </p:cNvSpPr>
          <p:nvPr>
            <p:ph type="title"/>
          </p:nvPr>
        </p:nvSpPr>
        <p:spPr/>
        <p:txBody>
          <a:bodyPr/>
          <a:lstStyle/>
          <a:p>
            <a:pPr fontAlgn="auto">
              <a:spcAft>
                <a:spcPts val="0"/>
              </a:spcAft>
              <a:defRPr/>
            </a:pPr>
            <a:r>
              <a:rPr lang="en-US" altLang="en-US" dirty="0"/>
              <a:t>What is It?</a:t>
            </a:r>
          </a:p>
        </p:txBody>
      </p:sp>
      <p:pic>
        <p:nvPicPr>
          <p:cNvPr id="120836" name="Picture 4" descr="DSCN1899">
            <a:extLst>
              <a:ext uri="{FF2B5EF4-FFF2-40B4-BE49-F238E27FC236}">
                <a16:creationId xmlns:a16="http://schemas.microsoft.com/office/drawing/2014/main" id="{8D03E89B-EE52-477A-B424-3E1DC7A53CA6}"/>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a:xfrm>
            <a:off x="5663821" y="1420420"/>
            <a:ext cx="5931426" cy="444857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Content Placeholder 1">
            <a:extLst>
              <a:ext uri="{FF2B5EF4-FFF2-40B4-BE49-F238E27FC236}">
                <a16:creationId xmlns:a16="http://schemas.microsoft.com/office/drawing/2014/main" id="{59F701EA-A9C6-45E5-9218-8BEFDEB83680}"/>
              </a:ext>
            </a:extLst>
          </p:cNvPr>
          <p:cNvSpPr txBox="1">
            <a:spLocks/>
          </p:cNvSpPr>
          <p:nvPr/>
        </p:nvSpPr>
        <p:spPr>
          <a:xfrm>
            <a:off x="737881" y="1420420"/>
            <a:ext cx="5354944" cy="4734318"/>
          </a:xfrm>
          <a:prstGeom prst="rect">
            <a:avLst/>
          </a:prstGeom>
        </p:spPr>
        <p:txBody>
          <a:bodyPr lIns="0" tIns="0" rIns="0" bIns="0">
            <a:noAutofit/>
          </a:bodyPr>
          <a:lstStyle>
            <a:lvl1pPr marL="0" indent="0" algn="l" rtl="0" fontAlgn="base">
              <a:lnSpc>
                <a:spcPct val="100000"/>
              </a:lnSpc>
              <a:spcBef>
                <a:spcPts val="1000"/>
              </a:spcBef>
              <a:spcAft>
                <a:spcPct val="0"/>
              </a:spcAft>
              <a:buFontTx/>
              <a:buNone/>
              <a:defRPr sz="2600" kern="1200">
                <a:solidFill>
                  <a:schemeClr val="tx1"/>
                </a:solidFill>
                <a:latin typeface="Open Sans"/>
                <a:ea typeface="+mn-ea"/>
                <a:cs typeface="+mn-cs"/>
              </a:defRPr>
            </a:lvl1pPr>
            <a:lvl2pPr marL="342900" indent="-342900" algn="l" rtl="0" fontAlgn="base">
              <a:lnSpc>
                <a:spcPct val="100000"/>
              </a:lnSpc>
              <a:spcBef>
                <a:spcPts val="1000"/>
              </a:spcBef>
              <a:spcAft>
                <a:spcPct val="0"/>
              </a:spcAft>
              <a:buClr>
                <a:schemeClr val="accent1"/>
              </a:buClr>
              <a:buFont typeface=".AppleSystemUIFont" charset="-120"/>
              <a:buChar char="&gt;"/>
              <a:tabLst/>
              <a:defRPr sz="2600" kern="1200">
                <a:solidFill>
                  <a:schemeClr val="tx1"/>
                </a:solidFill>
                <a:latin typeface="Open Sans"/>
                <a:ea typeface="+mn-ea"/>
                <a:cs typeface="+mn-cs"/>
              </a:defRPr>
            </a:lvl2pPr>
            <a:lvl3pPr marL="685800" indent="-228600" algn="l" rtl="0" fontAlgn="base">
              <a:lnSpc>
                <a:spcPct val="100000"/>
              </a:lnSpc>
              <a:spcBef>
                <a:spcPts val="500"/>
              </a:spcBef>
              <a:spcAft>
                <a:spcPct val="0"/>
              </a:spcAft>
              <a:buClr>
                <a:schemeClr val="accent2"/>
              </a:buClr>
              <a:buFont typeface="Arial" panose="020B0604020202020204" pitchFamily="34" charset="0"/>
              <a:buChar char="•"/>
              <a:defRPr sz="2400" kern="1200">
                <a:solidFill>
                  <a:schemeClr val="tx1"/>
                </a:solidFill>
                <a:latin typeface="Open Sans"/>
                <a:ea typeface="+mn-ea"/>
                <a:cs typeface="+mn-cs"/>
              </a:defRPr>
            </a:lvl3pPr>
            <a:lvl4pPr marL="914400" indent="-228600" algn="l" rtl="0" fontAlgn="base">
              <a:lnSpc>
                <a:spcPct val="100000"/>
              </a:lnSpc>
              <a:spcBef>
                <a:spcPts val="500"/>
              </a:spcBef>
              <a:spcAft>
                <a:spcPct val="0"/>
              </a:spcAft>
              <a:buClr>
                <a:schemeClr val="accent2"/>
              </a:buClr>
              <a:buFont typeface="Arial" panose="020B0604020202020204" pitchFamily="34" charset="0"/>
              <a:buChar char="•"/>
              <a:defRPr sz="2200" kern="1200">
                <a:solidFill>
                  <a:schemeClr val="tx1"/>
                </a:solidFill>
                <a:latin typeface="Open Sans"/>
                <a:ea typeface="+mn-ea"/>
                <a:cs typeface="+mn-cs"/>
              </a:defRPr>
            </a:lvl4pPr>
            <a:lvl5pPr marL="1143000" indent="-228600" algn="l" rtl="0" fontAlgn="base">
              <a:lnSpc>
                <a:spcPct val="100000"/>
              </a:lnSpc>
              <a:spcBef>
                <a:spcPts val="500"/>
              </a:spcBef>
              <a:spcAft>
                <a:spcPct val="0"/>
              </a:spcAft>
              <a:buClr>
                <a:schemeClr val="accent2"/>
              </a:buClr>
              <a:buFont typeface="Arial" panose="020B0604020202020204" pitchFamily="34" charset="0"/>
              <a:buChar char="•"/>
              <a:defRPr sz="2000" kern="1200">
                <a:solidFill>
                  <a:schemeClr val="tx1"/>
                </a:solidFill>
                <a:latin typeface="Open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400" eaLnBrk="1" hangingPunct="1"/>
            <a:r>
              <a:rPr lang="en-US" dirty="0"/>
              <a:t>Impression Tray-Disposable-Mandibular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a:extLst>
              <a:ext uri="{FF2B5EF4-FFF2-40B4-BE49-F238E27FC236}">
                <a16:creationId xmlns:a16="http://schemas.microsoft.com/office/drawing/2014/main" id="{CF3C21C4-4DDF-4C51-9C32-5D00EDA9A32A}"/>
              </a:ext>
            </a:extLst>
          </p:cNvPr>
          <p:cNvSpPr>
            <a:spLocks noGrp="1" noChangeArrowheads="1"/>
          </p:cNvSpPr>
          <p:nvPr>
            <p:ph type="title"/>
          </p:nvPr>
        </p:nvSpPr>
        <p:spPr/>
        <p:txBody>
          <a:bodyPr/>
          <a:lstStyle/>
          <a:p>
            <a:pPr fontAlgn="auto">
              <a:spcAft>
                <a:spcPts val="0"/>
              </a:spcAft>
              <a:defRPr/>
            </a:pPr>
            <a:r>
              <a:rPr lang="en-US" altLang="en-US" dirty="0"/>
              <a:t>What is It?</a:t>
            </a:r>
          </a:p>
        </p:txBody>
      </p:sp>
      <p:pic>
        <p:nvPicPr>
          <p:cNvPr id="124932" name="Picture 4" descr="DSCN1901">
            <a:extLst>
              <a:ext uri="{FF2B5EF4-FFF2-40B4-BE49-F238E27FC236}">
                <a16:creationId xmlns:a16="http://schemas.microsoft.com/office/drawing/2014/main" id="{B37EB9AF-D45F-4093-982B-7ED00D329E87}"/>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a:xfrm>
            <a:off x="5386565" y="1498226"/>
            <a:ext cx="6208681" cy="4656511"/>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Content Placeholder 1">
            <a:extLst>
              <a:ext uri="{FF2B5EF4-FFF2-40B4-BE49-F238E27FC236}">
                <a16:creationId xmlns:a16="http://schemas.microsoft.com/office/drawing/2014/main" id="{D85B6C91-2690-42F6-944D-DA080EBEB7C7}"/>
              </a:ext>
            </a:extLst>
          </p:cNvPr>
          <p:cNvSpPr txBox="1">
            <a:spLocks/>
          </p:cNvSpPr>
          <p:nvPr/>
        </p:nvSpPr>
        <p:spPr>
          <a:xfrm>
            <a:off x="737881" y="1420420"/>
            <a:ext cx="5354944" cy="4734318"/>
          </a:xfrm>
          <a:prstGeom prst="rect">
            <a:avLst/>
          </a:prstGeom>
        </p:spPr>
        <p:txBody>
          <a:bodyPr lIns="0" tIns="0" rIns="0" bIns="0">
            <a:noAutofit/>
          </a:bodyPr>
          <a:lstStyle>
            <a:lvl1pPr marL="0" indent="0" algn="l" rtl="0" fontAlgn="base">
              <a:lnSpc>
                <a:spcPct val="100000"/>
              </a:lnSpc>
              <a:spcBef>
                <a:spcPts val="1000"/>
              </a:spcBef>
              <a:spcAft>
                <a:spcPct val="0"/>
              </a:spcAft>
              <a:buFontTx/>
              <a:buNone/>
              <a:defRPr sz="2600" kern="1200">
                <a:solidFill>
                  <a:schemeClr val="tx1"/>
                </a:solidFill>
                <a:latin typeface="Open Sans"/>
                <a:ea typeface="+mn-ea"/>
                <a:cs typeface="+mn-cs"/>
              </a:defRPr>
            </a:lvl1pPr>
            <a:lvl2pPr marL="342900" indent="-342900" algn="l" rtl="0" fontAlgn="base">
              <a:lnSpc>
                <a:spcPct val="100000"/>
              </a:lnSpc>
              <a:spcBef>
                <a:spcPts val="1000"/>
              </a:spcBef>
              <a:spcAft>
                <a:spcPct val="0"/>
              </a:spcAft>
              <a:buClr>
                <a:schemeClr val="accent1"/>
              </a:buClr>
              <a:buFont typeface=".AppleSystemUIFont" charset="-120"/>
              <a:buChar char="&gt;"/>
              <a:tabLst/>
              <a:defRPr sz="2600" kern="1200">
                <a:solidFill>
                  <a:schemeClr val="tx1"/>
                </a:solidFill>
                <a:latin typeface="Open Sans"/>
                <a:ea typeface="+mn-ea"/>
                <a:cs typeface="+mn-cs"/>
              </a:defRPr>
            </a:lvl2pPr>
            <a:lvl3pPr marL="685800" indent="-228600" algn="l" rtl="0" fontAlgn="base">
              <a:lnSpc>
                <a:spcPct val="100000"/>
              </a:lnSpc>
              <a:spcBef>
                <a:spcPts val="500"/>
              </a:spcBef>
              <a:spcAft>
                <a:spcPct val="0"/>
              </a:spcAft>
              <a:buClr>
                <a:schemeClr val="accent2"/>
              </a:buClr>
              <a:buFont typeface="Arial" panose="020B0604020202020204" pitchFamily="34" charset="0"/>
              <a:buChar char="•"/>
              <a:defRPr sz="2400" kern="1200">
                <a:solidFill>
                  <a:schemeClr val="tx1"/>
                </a:solidFill>
                <a:latin typeface="Open Sans"/>
                <a:ea typeface="+mn-ea"/>
                <a:cs typeface="+mn-cs"/>
              </a:defRPr>
            </a:lvl3pPr>
            <a:lvl4pPr marL="914400" indent="-228600" algn="l" rtl="0" fontAlgn="base">
              <a:lnSpc>
                <a:spcPct val="100000"/>
              </a:lnSpc>
              <a:spcBef>
                <a:spcPts val="500"/>
              </a:spcBef>
              <a:spcAft>
                <a:spcPct val="0"/>
              </a:spcAft>
              <a:buClr>
                <a:schemeClr val="accent2"/>
              </a:buClr>
              <a:buFont typeface="Arial" panose="020B0604020202020204" pitchFamily="34" charset="0"/>
              <a:buChar char="•"/>
              <a:defRPr sz="2200" kern="1200">
                <a:solidFill>
                  <a:schemeClr val="tx1"/>
                </a:solidFill>
                <a:latin typeface="Open Sans"/>
                <a:ea typeface="+mn-ea"/>
                <a:cs typeface="+mn-cs"/>
              </a:defRPr>
            </a:lvl4pPr>
            <a:lvl5pPr marL="1143000" indent="-228600" algn="l" rtl="0" fontAlgn="base">
              <a:lnSpc>
                <a:spcPct val="100000"/>
              </a:lnSpc>
              <a:spcBef>
                <a:spcPts val="500"/>
              </a:spcBef>
              <a:spcAft>
                <a:spcPct val="0"/>
              </a:spcAft>
              <a:buClr>
                <a:schemeClr val="accent2"/>
              </a:buClr>
              <a:buFont typeface="Arial" panose="020B0604020202020204" pitchFamily="34" charset="0"/>
              <a:buChar char="•"/>
              <a:defRPr sz="2000" kern="1200">
                <a:solidFill>
                  <a:schemeClr val="tx1"/>
                </a:solidFill>
                <a:latin typeface="Open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400" eaLnBrk="1" hangingPunct="1"/>
            <a:r>
              <a:rPr lang="en-US" dirty="0"/>
              <a:t>Lab Spatula</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a:extLst>
              <a:ext uri="{FF2B5EF4-FFF2-40B4-BE49-F238E27FC236}">
                <a16:creationId xmlns:a16="http://schemas.microsoft.com/office/drawing/2014/main" id="{0940AF0F-475B-41C5-8406-DE70451FBCCE}"/>
              </a:ext>
            </a:extLst>
          </p:cNvPr>
          <p:cNvSpPr>
            <a:spLocks noGrp="1" noChangeArrowheads="1"/>
          </p:cNvSpPr>
          <p:nvPr>
            <p:ph type="title"/>
          </p:nvPr>
        </p:nvSpPr>
        <p:spPr/>
        <p:txBody>
          <a:bodyPr/>
          <a:lstStyle/>
          <a:p>
            <a:pPr fontAlgn="auto">
              <a:spcAft>
                <a:spcPts val="0"/>
              </a:spcAft>
              <a:defRPr/>
            </a:pPr>
            <a:r>
              <a:rPr lang="en-US" altLang="en-US" dirty="0"/>
              <a:t>What is It?</a:t>
            </a:r>
          </a:p>
        </p:txBody>
      </p:sp>
      <p:pic>
        <p:nvPicPr>
          <p:cNvPr id="114692" name="Picture 4" descr="DSCN1888">
            <a:extLst>
              <a:ext uri="{FF2B5EF4-FFF2-40B4-BE49-F238E27FC236}">
                <a16:creationId xmlns:a16="http://schemas.microsoft.com/office/drawing/2014/main" id="{AB2CD2F9-7F79-43A7-8E21-441C6E9D3B0A}"/>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a:xfrm>
            <a:off x="5250435" y="1589964"/>
            <a:ext cx="6325977" cy="474448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Content Placeholder 1">
            <a:extLst>
              <a:ext uri="{FF2B5EF4-FFF2-40B4-BE49-F238E27FC236}">
                <a16:creationId xmlns:a16="http://schemas.microsoft.com/office/drawing/2014/main" id="{B087030A-40B5-4771-983E-64A6F9F6D270}"/>
              </a:ext>
            </a:extLst>
          </p:cNvPr>
          <p:cNvSpPr txBox="1">
            <a:spLocks/>
          </p:cNvSpPr>
          <p:nvPr/>
        </p:nvSpPr>
        <p:spPr>
          <a:xfrm>
            <a:off x="737881" y="1420420"/>
            <a:ext cx="5354944" cy="4734318"/>
          </a:xfrm>
          <a:prstGeom prst="rect">
            <a:avLst/>
          </a:prstGeom>
        </p:spPr>
        <p:txBody>
          <a:bodyPr lIns="0" tIns="0" rIns="0" bIns="0">
            <a:noAutofit/>
          </a:bodyPr>
          <a:lstStyle>
            <a:lvl1pPr marL="0" indent="0" algn="l" rtl="0" fontAlgn="base">
              <a:lnSpc>
                <a:spcPct val="100000"/>
              </a:lnSpc>
              <a:spcBef>
                <a:spcPts val="1000"/>
              </a:spcBef>
              <a:spcAft>
                <a:spcPct val="0"/>
              </a:spcAft>
              <a:buFontTx/>
              <a:buNone/>
              <a:defRPr sz="2600" kern="1200">
                <a:solidFill>
                  <a:schemeClr val="tx1"/>
                </a:solidFill>
                <a:latin typeface="Open Sans"/>
                <a:ea typeface="+mn-ea"/>
                <a:cs typeface="+mn-cs"/>
              </a:defRPr>
            </a:lvl1pPr>
            <a:lvl2pPr marL="342900" indent="-342900" algn="l" rtl="0" fontAlgn="base">
              <a:lnSpc>
                <a:spcPct val="100000"/>
              </a:lnSpc>
              <a:spcBef>
                <a:spcPts val="1000"/>
              </a:spcBef>
              <a:spcAft>
                <a:spcPct val="0"/>
              </a:spcAft>
              <a:buClr>
                <a:schemeClr val="accent1"/>
              </a:buClr>
              <a:buFont typeface=".AppleSystemUIFont" charset="-120"/>
              <a:buChar char="&gt;"/>
              <a:tabLst/>
              <a:defRPr sz="2600" kern="1200">
                <a:solidFill>
                  <a:schemeClr val="tx1"/>
                </a:solidFill>
                <a:latin typeface="Open Sans"/>
                <a:ea typeface="+mn-ea"/>
                <a:cs typeface="+mn-cs"/>
              </a:defRPr>
            </a:lvl2pPr>
            <a:lvl3pPr marL="685800" indent="-228600" algn="l" rtl="0" fontAlgn="base">
              <a:lnSpc>
                <a:spcPct val="100000"/>
              </a:lnSpc>
              <a:spcBef>
                <a:spcPts val="500"/>
              </a:spcBef>
              <a:spcAft>
                <a:spcPct val="0"/>
              </a:spcAft>
              <a:buClr>
                <a:schemeClr val="accent2"/>
              </a:buClr>
              <a:buFont typeface="Arial" panose="020B0604020202020204" pitchFamily="34" charset="0"/>
              <a:buChar char="•"/>
              <a:defRPr sz="2400" kern="1200">
                <a:solidFill>
                  <a:schemeClr val="tx1"/>
                </a:solidFill>
                <a:latin typeface="Open Sans"/>
                <a:ea typeface="+mn-ea"/>
                <a:cs typeface="+mn-cs"/>
              </a:defRPr>
            </a:lvl3pPr>
            <a:lvl4pPr marL="914400" indent="-228600" algn="l" rtl="0" fontAlgn="base">
              <a:lnSpc>
                <a:spcPct val="100000"/>
              </a:lnSpc>
              <a:spcBef>
                <a:spcPts val="500"/>
              </a:spcBef>
              <a:spcAft>
                <a:spcPct val="0"/>
              </a:spcAft>
              <a:buClr>
                <a:schemeClr val="accent2"/>
              </a:buClr>
              <a:buFont typeface="Arial" panose="020B0604020202020204" pitchFamily="34" charset="0"/>
              <a:buChar char="•"/>
              <a:defRPr sz="2200" kern="1200">
                <a:solidFill>
                  <a:schemeClr val="tx1"/>
                </a:solidFill>
                <a:latin typeface="Open Sans"/>
                <a:ea typeface="+mn-ea"/>
                <a:cs typeface="+mn-cs"/>
              </a:defRPr>
            </a:lvl4pPr>
            <a:lvl5pPr marL="1143000" indent="-228600" algn="l" rtl="0" fontAlgn="base">
              <a:lnSpc>
                <a:spcPct val="100000"/>
              </a:lnSpc>
              <a:spcBef>
                <a:spcPts val="500"/>
              </a:spcBef>
              <a:spcAft>
                <a:spcPct val="0"/>
              </a:spcAft>
              <a:buClr>
                <a:schemeClr val="accent2"/>
              </a:buClr>
              <a:buFont typeface="Arial" panose="020B0604020202020204" pitchFamily="34" charset="0"/>
              <a:buChar char="•"/>
              <a:defRPr sz="2000" kern="1200">
                <a:solidFill>
                  <a:schemeClr val="tx1"/>
                </a:solidFill>
                <a:latin typeface="Open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400" eaLnBrk="1" hangingPunct="1"/>
            <a:r>
              <a:rPr lang="en-US" dirty="0"/>
              <a:t>Lab Knife</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a:extLst>
              <a:ext uri="{FF2B5EF4-FFF2-40B4-BE49-F238E27FC236}">
                <a16:creationId xmlns:a16="http://schemas.microsoft.com/office/drawing/2014/main" id="{6E31DB8A-956D-44EF-AFD6-BD86536F2560}"/>
              </a:ext>
            </a:extLst>
          </p:cNvPr>
          <p:cNvSpPr>
            <a:spLocks noGrp="1" noChangeArrowheads="1"/>
          </p:cNvSpPr>
          <p:nvPr>
            <p:ph type="title"/>
          </p:nvPr>
        </p:nvSpPr>
        <p:spPr/>
        <p:txBody>
          <a:bodyPr/>
          <a:lstStyle/>
          <a:p>
            <a:pPr fontAlgn="auto">
              <a:spcAft>
                <a:spcPts val="0"/>
              </a:spcAft>
              <a:defRPr/>
            </a:pPr>
            <a:r>
              <a:rPr lang="en-US" altLang="en-US" dirty="0"/>
              <a:t>What is It?</a:t>
            </a:r>
          </a:p>
        </p:txBody>
      </p:sp>
      <p:pic>
        <p:nvPicPr>
          <p:cNvPr id="126980" name="Picture 4" descr="DSCN1902">
            <a:extLst>
              <a:ext uri="{FF2B5EF4-FFF2-40B4-BE49-F238E27FC236}">
                <a16:creationId xmlns:a16="http://schemas.microsoft.com/office/drawing/2014/main" id="{5A6D1192-FF34-43C8-8006-7F23B8E1EED1}"/>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a:xfrm>
            <a:off x="5090615" y="1569045"/>
            <a:ext cx="6484160" cy="486312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Content Placeholder 1">
            <a:extLst>
              <a:ext uri="{FF2B5EF4-FFF2-40B4-BE49-F238E27FC236}">
                <a16:creationId xmlns:a16="http://schemas.microsoft.com/office/drawing/2014/main" id="{7604F97B-3B8D-43BC-85B3-4592EF67EB7D}"/>
              </a:ext>
            </a:extLst>
          </p:cNvPr>
          <p:cNvSpPr txBox="1">
            <a:spLocks/>
          </p:cNvSpPr>
          <p:nvPr/>
        </p:nvSpPr>
        <p:spPr>
          <a:xfrm>
            <a:off x="737881" y="1420420"/>
            <a:ext cx="5354944" cy="4734318"/>
          </a:xfrm>
          <a:prstGeom prst="rect">
            <a:avLst/>
          </a:prstGeom>
        </p:spPr>
        <p:txBody>
          <a:bodyPr lIns="0" tIns="0" rIns="0" bIns="0">
            <a:noAutofit/>
          </a:bodyPr>
          <a:lstStyle>
            <a:lvl1pPr marL="0" indent="0" algn="l" rtl="0" fontAlgn="base">
              <a:lnSpc>
                <a:spcPct val="100000"/>
              </a:lnSpc>
              <a:spcBef>
                <a:spcPts val="1000"/>
              </a:spcBef>
              <a:spcAft>
                <a:spcPct val="0"/>
              </a:spcAft>
              <a:buFontTx/>
              <a:buNone/>
              <a:defRPr sz="2600" kern="1200">
                <a:solidFill>
                  <a:schemeClr val="tx1"/>
                </a:solidFill>
                <a:latin typeface="Open Sans"/>
                <a:ea typeface="+mn-ea"/>
                <a:cs typeface="+mn-cs"/>
              </a:defRPr>
            </a:lvl1pPr>
            <a:lvl2pPr marL="342900" indent="-342900" algn="l" rtl="0" fontAlgn="base">
              <a:lnSpc>
                <a:spcPct val="100000"/>
              </a:lnSpc>
              <a:spcBef>
                <a:spcPts val="1000"/>
              </a:spcBef>
              <a:spcAft>
                <a:spcPct val="0"/>
              </a:spcAft>
              <a:buClr>
                <a:schemeClr val="accent1"/>
              </a:buClr>
              <a:buFont typeface=".AppleSystemUIFont" charset="-120"/>
              <a:buChar char="&gt;"/>
              <a:tabLst/>
              <a:defRPr sz="2600" kern="1200">
                <a:solidFill>
                  <a:schemeClr val="tx1"/>
                </a:solidFill>
                <a:latin typeface="Open Sans"/>
                <a:ea typeface="+mn-ea"/>
                <a:cs typeface="+mn-cs"/>
              </a:defRPr>
            </a:lvl2pPr>
            <a:lvl3pPr marL="685800" indent="-228600" algn="l" rtl="0" fontAlgn="base">
              <a:lnSpc>
                <a:spcPct val="100000"/>
              </a:lnSpc>
              <a:spcBef>
                <a:spcPts val="500"/>
              </a:spcBef>
              <a:spcAft>
                <a:spcPct val="0"/>
              </a:spcAft>
              <a:buClr>
                <a:schemeClr val="accent2"/>
              </a:buClr>
              <a:buFont typeface="Arial" panose="020B0604020202020204" pitchFamily="34" charset="0"/>
              <a:buChar char="•"/>
              <a:defRPr sz="2400" kern="1200">
                <a:solidFill>
                  <a:schemeClr val="tx1"/>
                </a:solidFill>
                <a:latin typeface="Open Sans"/>
                <a:ea typeface="+mn-ea"/>
                <a:cs typeface="+mn-cs"/>
              </a:defRPr>
            </a:lvl3pPr>
            <a:lvl4pPr marL="914400" indent="-228600" algn="l" rtl="0" fontAlgn="base">
              <a:lnSpc>
                <a:spcPct val="100000"/>
              </a:lnSpc>
              <a:spcBef>
                <a:spcPts val="500"/>
              </a:spcBef>
              <a:spcAft>
                <a:spcPct val="0"/>
              </a:spcAft>
              <a:buClr>
                <a:schemeClr val="accent2"/>
              </a:buClr>
              <a:buFont typeface="Arial" panose="020B0604020202020204" pitchFamily="34" charset="0"/>
              <a:buChar char="•"/>
              <a:defRPr sz="2200" kern="1200">
                <a:solidFill>
                  <a:schemeClr val="tx1"/>
                </a:solidFill>
                <a:latin typeface="Open Sans"/>
                <a:ea typeface="+mn-ea"/>
                <a:cs typeface="+mn-cs"/>
              </a:defRPr>
            </a:lvl4pPr>
            <a:lvl5pPr marL="1143000" indent="-228600" algn="l" rtl="0" fontAlgn="base">
              <a:lnSpc>
                <a:spcPct val="100000"/>
              </a:lnSpc>
              <a:spcBef>
                <a:spcPts val="500"/>
              </a:spcBef>
              <a:spcAft>
                <a:spcPct val="0"/>
              </a:spcAft>
              <a:buClr>
                <a:schemeClr val="accent2"/>
              </a:buClr>
              <a:buFont typeface="Arial" panose="020B0604020202020204" pitchFamily="34" charset="0"/>
              <a:buChar char="•"/>
              <a:defRPr sz="2000" kern="1200">
                <a:solidFill>
                  <a:schemeClr val="tx1"/>
                </a:solidFill>
                <a:latin typeface="Open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defTabSz="914400" eaLnBrk="1" hangingPunct="1"/>
            <a:r>
              <a:rPr lang="en-US" dirty="0"/>
              <a:t>Flexi-Bowl</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a:extLst>
              <a:ext uri="{FF2B5EF4-FFF2-40B4-BE49-F238E27FC236}">
                <a16:creationId xmlns:a16="http://schemas.microsoft.com/office/drawing/2014/main" id="{87889032-0811-423B-9F97-FAF604290756}"/>
              </a:ext>
            </a:extLst>
          </p:cNvPr>
          <p:cNvSpPr>
            <a:spLocks noGrp="1" noChangeArrowheads="1"/>
          </p:cNvSpPr>
          <p:nvPr>
            <p:ph type="title"/>
          </p:nvPr>
        </p:nvSpPr>
        <p:spPr/>
        <p:txBody>
          <a:bodyPr/>
          <a:lstStyle/>
          <a:p>
            <a:pPr fontAlgn="auto">
              <a:spcAft>
                <a:spcPts val="0"/>
              </a:spcAft>
              <a:defRPr/>
            </a:pPr>
            <a:r>
              <a:rPr lang="en-US" altLang="en-US" dirty="0"/>
              <a:t>What is It?</a:t>
            </a:r>
          </a:p>
        </p:txBody>
      </p:sp>
      <p:pic>
        <p:nvPicPr>
          <p:cNvPr id="129028" name="Picture 4" descr="DSCN1903">
            <a:extLst>
              <a:ext uri="{FF2B5EF4-FFF2-40B4-BE49-F238E27FC236}">
                <a16:creationId xmlns:a16="http://schemas.microsoft.com/office/drawing/2014/main" id="{C6492986-B74D-4342-A7A6-CF49E6FEED62}"/>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a:xfrm>
            <a:off x="2519812" y="1405008"/>
            <a:ext cx="6697449" cy="502308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9030" name="Text Box 6">
            <a:extLst>
              <a:ext uri="{FF2B5EF4-FFF2-40B4-BE49-F238E27FC236}">
                <a16:creationId xmlns:a16="http://schemas.microsoft.com/office/drawing/2014/main" id="{6B0D125C-8E94-44E0-8BFD-6DECA5225F6B}"/>
              </a:ext>
            </a:extLst>
          </p:cNvPr>
          <p:cNvSpPr txBox="1">
            <a:spLocks noChangeArrowheads="1"/>
          </p:cNvSpPr>
          <p:nvPr/>
        </p:nvSpPr>
        <p:spPr bwMode="auto">
          <a:xfrm>
            <a:off x="2894462" y="3479390"/>
            <a:ext cx="2168857"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2400" dirty="0">
                <a:solidFill>
                  <a:schemeClr val="bg1"/>
                </a:solidFill>
                <a:latin typeface="Open Sans"/>
              </a:rPr>
              <a:t>HVE-High Velocity Evacuator</a:t>
            </a:r>
          </a:p>
        </p:txBody>
      </p:sp>
      <p:sp>
        <p:nvSpPr>
          <p:cNvPr id="129031" name="Text Box 7">
            <a:extLst>
              <a:ext uri="{FF2B5EF4-FFF2-40B4-BE49-F238E27FC236}">
                <a16:creationId xmlns:a16="http://schemas.microsoft.com/office/drawing/2014/main" id="{A7EFBAE2-8547-4CB1-9CC5-CAFE961589DF}"/>
              </a:ext>
            </a:extLst>
          </p:cNvPr>
          <p:cNvSpPr txBox="1">
            <a:spLocks noChangeArrowheads="1"/>
          </p:cNvSpPr>
          <p:nvPr/>
        </p:nvSpPr>
        <p:spPr bwMode="auto">
          <a:xfrm>
            <a:off x="6890954" y="3687951"/>
            <a:ext cx="259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2400" dirty="0">
                <a:solidFill>
                  <a:schemeClr val="bg1"/>
                </a:solidFill>
                <a:latin typeface="Open Sans"/>
              </a:rPr>
              <a:t>Saliva Ejector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9030"/>
                                        </p:tgtEl>
                                        <p:attrNameLst>
                                          <p:attrName>style.visibility</p:attrName>
                                        </p:attrNameLst>
                                      </p:cBhvr>
                                      <p:to>
                                        <p:strVal val="visible"/>
                                      </p:to>
                                    </p:set>
                                    <p:anim calcmode="lin" valueType="num">
                                      <p:cBhvr additive="base">
                                        <p:cTn id="7" dur="500" fill="hold"/>
                                        <p:tgtEl>
                                          <p:spTgt spid="129030"/>
                                        </p:tgtEl>
                                        <p:attrNameLst>
                                          <p:attrName>ppt_x</p:attrName>
                                        </p:attrNameLst>
                                      </p:cBhvr>
                                      <p:tavLst>
                                        <p:tav tm="0">
                                          <p:val>
                                            <p:strVal val="#ppt_x"/>
                                          </p:val>
                                        </p:tav>
                                        <p:tav tm="100000">
                                          <p:val>
                                            <p:strVal val="#ppt_x"/>
                                          </p:val>
                                        </p:tav>
                                      </p:tavLst>
                                    </p:anim>
                                    <p:anim calcmode="lin" valueType="num">
                                      <p:cBhvr additive="base">
                                        <p:cTn id="8" dur="500" fill="hold"/>
                                        <p:tgtEl>
                                          <p:spTgt spid="12903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9031"/>
                                        </p:tgtEl>
                                        <p:attrNameLst>
                                          <p:attrName>style.visibility</p:attrName>
                                        </p:attrNameLst>
                                      </p:cBhvr>
                                      <p:to>
                                        <p:strVal val="visible"/>
                                      </p:to>
                                    </p:set>
                                    <p:anim calcmode="lin" valueType="num">
                                      <p:cBhvr additive="base">
                                        <p:cTn id="13" dur="500" fill="hold"/>
                                        <p:tgtEl>
                                          <p:spTgt spid="129031"/>
                                        </p:tgtEl>
                                        <p:attrNameLst>
                                          <p:attrName>ppt_x</p:attrName>
                                        </p:attrNameLst>
                                      </p:cBhvr>
                                      <p:tavLst>
                                        <p:tav tm="0">
                                          <p:val>
                                            <p:strVal val="#ppt_x"/>
                                          </p:val>
                                        </p:tav>
                                        <p:tav tm="100000">
                                          <p:val>
                                            <p:strVal val="#ppt_x"/>
                                          </p:val>
                                        </p:tav>
                                      </p:tavLst>
                                    </p:anim>
                                    <p:anim calcmode="lin" valueType="num">
                                      <p:cBhvr additive="base">
                                        <p:cTn id="14" dur="500" fill="hold"/>
                                        <p:tgtEl>
                                          <p:spTgt spid="1290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30" grpId="0"/>
      <p:bldP spid="129031"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a:extLst>
              <a:ext uri="{FF2B5EF4-FFF2-40B4-BE49-F238E27FC236}">
                <a16:creationId xmlns:a16="http://schemas.microsoft.com/office/drawing/2014/main" id="{DA6512E4-6306-4A6B-AF43-47FE3C1ECBF4}"/>
              </a:ext>
            </a:extLst>
          </p:cNvPr>
          <p:cNvSpPr>
            <a:spLocks noGrp="1" noChangeArrowheads="1"/>
          </p:cNvSpPr>
          <p:nvPr>
            <p:ph type="title"/>
          </p:nvPr>
        </p:nvSpPr>
        <p:spPr/>
        <p:txBody>
          <a:bodyPr/>
          <a:lstStyle/>
          <a:p>
            <a:pPr fontAlgn="auto">
              <a:spcAft>
                <a:spcPts val="0"/>
              </a:spcAft>
              <a:defRPr/>
            </a:pPr>
            <a:r>
              <a:rPr lang="en-US" altLang="en-US" dirty="0"/>
              <a:t>What is It?</a:t>
            </a:r>
          </a:p>
        </p:txBody>
      </p:sp>
      <p:pic>
        <p:nvPicPr>
          <p:cNvPr id="139268" name="Picture 4" descr="DSCN1908">
            <a:extLst>
              <a:ext uri="{FF2B5EF4-FFF2-40B4-BE49-F238E27FC236}">
                <a16:creationId xmlns:a16="http://schemas.microsoft.com/office/drawing/2014/main" id="{F7218F68-67B4-4E79-B55E-64EBA1CEF996}"/>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a:xfrm>
            <a:off x="4923835" y="1446715"/>
            <a:ext cx="6650939" cy="4988204"/>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Content Placeholder 1">
            <a:extLst>
              <a:ext uri="{FF2B5EF4-FFF2-40B4-BE49-F238E27FC236}">
                <a16:creationId xmlns:a16="http://schemas.microsoft.com/office/drawing/2014/main" id="{9808CD9D-693F-4509-B66E-A27A8A7AA213}"/>
              </a:ext>
            </a:extLst>
          </p:cNvPr>
          <p:cNvSpPr txBox="1">
            <a:spLocks/>
          </p:cNvSpPr>
          <p:nvPr/>
        </p:nvSpPr>
        <p:spPr>
          <a:xfrm>
            <a:off x="737881" y="1420420"/>
            <a:ext cx="5354944" cy="4734318"/>
          </a:xfrm>
          <a:prstGeom prst="rect">
            <a:avLst/>
          </a:prstGeom>
        </p:spPr>
        <p:txBody>
          <a:bodyPr lIns="0" tIns="0" rIns="0" bIns="0">
            <a:noAutofit/>
          </a:bodyPr>
          <a:lstStyle>
            <a:lvl1pPr marL="0" indent="0" algn="l" rtl="0" fontAlgn="base">
              <a:lnSpc>
                <a:spcPct val="100000"/>
              </a:lnSpc>
              <a:spcBef>
                <a:spcPts val="1000"/>
              </a:spcBef>
              <a:spcAft>
                <a:spcPct val="0"/>
              </a:spcAft>
              <a:buFontTx/>
              <a:buNone/>
              <a:defRPr sz="2600" kern="1200">
                <a:solidFill>
                  <a:schemeClr val="tx1"/>
                </a:solidFill>
                <a:latin typeface="Open Sans"/>
                <a:ea typeface="+mn-ea"/>
                <a:cs typeface="+mn-cs"/>
              </a:defRPr>
            </a:lvl1pPr>
            <a:lvl2pPr marL="342900" indent="-342900" algn="l" rtl="0" fontAlgn="base">
              <a:lnSpc>
                <a:spcPct val="100000"/>
              </a:lnSpc>
              <a:spcBef>
                <a:spcPts val="1000"/>
              </a:spcBef>
              <a:spcAft>
                <a:spcPct val="0"/>
              </a:spcAft>
              <a:buClr>
                <a:schemeClr val="accent1"/>
              </a:buClr>
              <a:buFont typeface=".AppleSystemUIFont" charset="-120"/>
              <a:buChar char="&gt;"/>
              <a:tabLst/>
              <a:defRPr sz="2600" kern="1200">
                <a:solidFill>
                  <a:schemeClr val="tx1"/>
                </a:solidFill>
                <a:latin typeface="Open Sans"/>
                <a:ea typeface="+mn-ea"/>
                <a:cs typeface="+mn-cs"/>
              </a:defRPr>
            </a:lvl2pPr>
            <a:lvl3pPr marL="685800" indent="-228600" algn="l" rtl="0" fontAlgn="base">
              <a:lnSpc>
                <a:spcPct val="100000"/>
              </a:lnSpc>
              <a:spcBef>
                <a:spcPts val="500"/>
              </a:spcBef>
              <a:spcAft>
                <a:spcPct val="0"/>
              </a:spcAft>
              <a:buClr>
                <a:schemeClr val="accent2"/>
              </a:buClr>
              <a:buFont typeface="Arial" panose="020B0604020202020204" pitchFamily="34" charset="0"/>
              <a:buChar char="•"/>
              <a:defRPr sz="2400" kern="1200">
                <a:solidFill>
                  <a:schemeClr val="tx1"/>
                </a:solidFill>
                <a:latin typeface="Open Sans"/>
                <a:ea typeface="+mn-ea"/>
                <a:cs typeface="+mn-cs"/>
              </a:defRPr>
            </a:lvl3pPr>
            <a:lvl4pPr marL="914400" indent="-228600" algn="l" rtl="0" fontAlgn="base">
              <a:lnSpc>
                <a:spcPct val="100000"/>
              </a:lnSpc>
              <a:spcBef>
                <a:spcPts val="500"/>
              </a:spcBef>
              <a:spcAft>
                <a:spcPct val="0"/>
              </a:spcAft>
              <a:buClr>
                <a:schemeClr val="accent2"/>
              </a:buClr>
              <a:buFont typeface="Arial" panose="020B0604020202020204" pitchFamily="34" charset="0"/>
              <a:buChar char="•"/>
              <a:defRPr sz="2200" kern="1200">
                <a:solidFill>
                  <a:schemeClr val="tx1"/>
                </a:solidFill>
                <a:latin typeface="Open Sans"/>
                <a:ea typeface="+mn-ea"/>
                <a:cs typeface="+mn-cs"/>
              </a:defRPr>
            </a:lvl4pPr>
            <a:lvl5pPr marL="1143000" indent="-228600" algn="l" rtl="0" fontAlgn="base">
              <a:lnSpc>
                <a:spcPct val="100000"/>
              </a:lnSpc>
              <a:spcBef>
                <a:spcPts val="500"/>
              </a:spcBef>
              <a:spcAft>
                <a:spcPct val="0"/>
              </a:spcAft>
              <a:buClr>
                <a:schemeClr val="accent2"/>
              </a:buClr>
              <a:buFont typeface="Arial" panose="020B0604020202020204" pitchFamily="34" charset="0"/>
              <a:buChar char="•"/>
              <a:defRPr sz="2000" kern="1200">
                <a:solidFill>
                  <a:schemeClr val="tx1"/>
                </a:solidFill>
                <a:latin typeface="Open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defTabSz="914400" eaLnBrk="1" hangingPunct="1">
              <a:buNone/>
            </a:pPr>
            <a:r>
              <a:rPr lang="en-US" dirty="0"/>
              <a:t>Cotton Rolls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a:extLst>
              <a:ext uri="{FF2B5EF4-FFF2-40B4-BE49-F238E27FC236}">
                <a16:creationId xmlns:a16="http://schemas.microsoft.com/office/drawing/2014/main" id="{D379CFEB-74C9-4007-9DA3-175452102C9F}"/>
              </a:ext>
            </a:extLst>
          </p:cNvPr>
          <p:cNvSpPr>
            <a:spLocks noGrp="1" noChangeArrowheads="1"/>
          </p:cNvSpPr>
          <p:nvPr>
            <p:ph type="title"/>
          </p:nvPr>
        </p:nvSpPr>
        <p:spPr/>
        <p:txBody>
          <a:bodyPr/>
          <a:lstStyle/>
          <a:p>
            <a:pPr fontAlgn="auto">
              <a:spcAft>
                <a:spcPts val="0"/>
              </a:spcAft>
              <a:defRPr/>
            </a:pPr>
            <a:r>
              <a:rPr lang="en-US" altLang="en-US" dirty="0"/>
              <a:t>What is It?</a:t>
            </a:r>
          </a:p>
        </p:txBody>
      </p:sp>
      <p:pic>
        <p:nvPicPr>
          <p:cNvPr id="133124" name="Picture 4" descr="DSCN1905">
            <a:extLst>
              <a:ext uri="{FF2B5EF4-FFF2-40B4-BE49-F238E27FC236}">
                <a16:creationId xmlns:a16="http://schemas.microsoft.com/office/drawing/2014/main" id="{6EF97484-F02A-4D6B-8600-0CBB620805D7}"/>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a:xfrm>
            <a:off x="4933666" y="1420420"/>
            <a:ext cx="6653647" cy="499023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Content Placeholder 1">
            <a:extLst>
              <a:ext uri="{FF2B5EF4-FFF2-40B4-BE49-F238E27FC236}">
                <a16:creationId xmlns:a16="http://schemas.microsoft.com/office/drawing/2014/main" id="{0CA2D667-9DCC-4839-812A-0FAF300C8CC9}"/>
              </a:ext>
            </a:extLst>
          </p:cNvPr>
          <p:cNvSpPr txBox="1">
            <a:spLocks/>
          </p:cNvSpPr>
          <p:nvPr/>
        </p:nvSpPr>
        <p:spPr>
          <a:xfrm>
            <a:off x="737881" y="1420420"/>
            <a:ext cx="5354944" cy="4734318"/>
          </a:xfrm>
          <a:prstGeom prst="rect">
            <a:avLst/>
          </a:prstGeom>
        </p:spPr>
        <p:txBody>
          <a:bodyPr lIns="0" tIns="0" rIns="0" bIns="0">
            <a:noAutofit/>
          </a:bodyPr>
          <a:lstStyle>
            <a:lvl1pPr marL="0" indent="0" algn="l" rtl="0" fontAlgn="base">
              <a:lnSpc>
                <a:spcPct val="100000"/>
              </a:lnSpc>
              <a:spcBef>
                <a:spcPts val="1000"/>
              </a:spcBef>
              <a:spcAft>
                <a:spcPct val="0"/>
              </a:spcAft>
              <a:buFontTx/>
              <a:buNone/>
              <a:defRPr sz="2600" kern="1200">
                <a:solidFill>
                  <a:schemeClr val="tx1"/>
                </a:solidFill>
                <a:latin typeface="Open Sans"/>
                <a:ea typeface="+mn-ea"/>
                <a:cs typeface="+mn-cs"/>
              </a:defRPr>
            </a:lvl1pPr>
            <a:lvl2pPr marL="342900" indent="-342900" algn="l" rtl="0" fontAlgn="base">
              <a:lnSpc>
                <a:spcPct val="100000"/>
              </a:lnSpc>
              <a:spcBef>
                <a:spcPts val="1000"/>
              </a:spcBef>
              <a:spcAft>
                <a:spcPct val="0"/>
              </a:spcAft>
              <a:buClr>
                <a:schemeClr val="accent1"/>
              </a:buClr>
              <a:buFont typeface=".AppleSystemUIFont" charset="-120"/>
              <a:buChar char="&gt;"/>
              <a:tabLst/>
              <a:defRPr sz="2600" kern="1200">
                <a:solidFill>
                  <a:schemeClr val="tx1"/>
                </a:solidFill>
                <a:latin typeface="Open Sans"/>
                <a:ea typeface="+mn-ea"/>
                <a:cs typeface="+mn-cs"/>
              </a:defRPr>
            </a:lvl2pPr>
            <a:lvl3pPr marL="685800" indent="-228600" algn="l" rtl="0" fontAlgn="base">
              <a:lnSpc>
                <a:spcPct val="100000"/>
              </a:lnSpc>
              <a:spcBef>
                <a:spcPts val="500"/>
              </a:spcBef>
              <a:spcAft>
                <a:spcPct val="0"/>
              </a:spcAft>
              <a:buClr>
                <a:schemeClr val="accent2"/>
              </a:buClr>
              <a:buFont typeface="Arial" panose="020B0604020202020204" pitchFamily="34" charset="0"/>
              <a:buChar char="•"/>
              <a:defRPr sz="2400" kern="1200">
                <a:solidFill>
                  <a:schemeClr val="tx1"/>
                </a:solidFill>
                <a:latin typeface="Open Sans"/>
                <a:ea typeface="+mn-ea"/>
                <a:cs typeface="+mn-cs"/>
              </a:defRPr>
            </a:lvl3pPr>
            <a:lvl4pPr marL="914400" indent="-228600" algn="l" rtl="0" fontAlgn="base">
              <a:lnSpc>
                <a:spcPct val="100000"/>
              </a:lnSpc>
              <a:spcBef>
                <a:spcPts val="500"/>
              </a:spcBef>
              <a:spcAft>
                <a:spcPct val="0"/>
              </a:spcAft>
              <a:buClr>
                <a:schemeClr val="accent2"/>
              </a:buClr>
              <a:buFont typeface="Arial" panose="020B0604020202020204" pitchFamily="34" charset="0"/>
              <a:buChar char="•"/>
              <a:defRPr sz="2200" kern="1200">
                <a:solidFill>
                  <a:schemeClr val="tx1"/>
                </a:solidFill>
                <a:latin typeface="Open Sans"/>
                <a:ea typeface="+mn-ea"/>
                <a:cs typeface="+mn-cs"/>
              </a:defRPr>
            </a:lvl4pPr>
            <a:lvl5pPr marL="1143000" indent="-228600" algn="l" rtl="0" fontAlgn="base">
              <a:lnSpc>
                <a:spcPct val="100000"/>
              </a:lnSpc>
              <a:spcBef>
                <a:spcPts val="500"/>
              </a:spcBef>
              <a:spcAft>
                <a:spcPct val="0"/>
              </a:spcAft>
              <a:buClr>
                <a:schemeClr val="accent2"/>
              </a:buClr>
              <a:buFont typeface="Arial" panose="020B0604020202020204" pitchFamily="34" charset="0"/>
              <a:buChar char="•"/>
              <a:defRPr sz="2000" kern="1200">
                <a:solidFill>
                  <a:schemeClr val="tx1"/>
                </a:solidFill>
                <a:latin typeface="Open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defTabSz="914400" eaLnBrk="1" hangingPunct="1">
              <a:buNone/>
            </a:pPr>
            <a:r>
              <a:rPr lang="en-US" dirty="0"/>
              <a:t>2x2 Cotton Gauze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a:extLst>
              <a:ext uri="{FF2B5EF4-FFF2-40B4-BE49-F238E27FC236}">
                <a16:creationId xmlns:a16="http://schemas.microsoft.com/office/drawing/2014/main" id="{0AE3A447-8F9A-4B11-93BF-61B0B04BC4D8}"/>
              </a:ext>
            </a:extLst>
          </p:cNvPr>
          <p:cNvSpPr>
            <a:spLocks noGrp="1" noChangeArrowheads="1"/>
          </p:cNvSpPr>
          <p:nvPr>
            <p:ph type="title"/>
          </p:nvPr>
        </p:nvSpPr>
        <p:spPr/>
        <p:txBody>
          <a:bodyPr/>
          <a:lstStyle/>
          <a:p>
            <a:pPr fontAlgn="auto">
              <a:spcAft>
                <a:spcPts val="0"/>
              </a:spcAft>
              <a:defRPr/>
            </a:pPr>
            <a:r>
              <a:rPr lang="en-US" altLang="en-US" dirty="0"/>
              <a:t>What is It?</a:t>
            </a:r>
          </a:p>
        </p:txBody>
      </p:sp>
      <p:pic>
        <p:nvPicPr>
          <p:cNvPr id="135172" name="Picture 4" descr="DSCN1906">
            <a:extLst>
              <a:ext uri="{FF2B5EF4-FFF2-40B4-BE49-F238E27FC236}">
                <a16:creationId xmlns:a16="http://schemas.microsoft.com/office/drawing/2014/main" id="{E6793E64-1D07-4FE3-945B-B35E02615875}"/>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a:xfrm>
            <a:off x="4940490" y="1430862"/>
            <a:ext cx="6641108" cy="4980831"/>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Content Placeholder 1">
            <a:extLst>
              <a:ext uri="{FF2B5EF4-FFF2-40B4-BE49-F238E27FC236}">
                <a16:creationId xmlns:a16="http://schemas.microsoft.com/office/drawing/2014/main" id="{A0F9FB85-369F-4C60-8001-523E0E681373}"/>
              </a:ext>
            </a:extLst>
          </p:cNvPr>
          <p:cNvSpPr txBox="1">
            <a:spLocks/>
          </p:cNvSpPr>
          <p:nvPr/>
        </p:nvSpPr>
        <p:spPr>
          <a:xfrm>
            <a:off x="737881" y="1420420"/>
            <a:ext cx="5354944" cy="4734318"/>
          </a:xfrm>
          <a:prstGeom prst="rect">
            <a:avLst/>
          </a:prstGeom>
        </p:spPr>
        <p:txBody>
          <a:bodyPr lIns="0" tIns="0" rIns="0" bIns="0">
            <a:noAutofit/>
          </a:bodyPr>
          <a:lstStyle>
            <a:lvl1pPr marL="0" indent="0" algn="l" rtl="0" fontAlgn="base">
              <a:lnSpc>
                <a:spcPct val="100000"/>
              </a:lnSpc>
              <a:spcBef>
                <a:spcPts val="1000"/>
              </a:spcBef>
              <a:spcAft>
                <a:spcPct val="0"/>
              </a:spcAft>
              <a:buFontTx/>
              <a:buNone/>
              <a:defRPr sz="2600" kern="1200">
                <a:solidFill>
                  <a:schemeClr val="tx1"/>
                </a:solidFill>
                <a:latin typeface="Open Sans"/>
                <a:ea typeface="+mn-ea"/>
                <a:cs typeface="+mn-cs"/>
              </a:defRPr>
            </a:lvl1pPr>
            <a:lvl2pPr marL="342900" indent="-342900" algn="l" rtl="0" fontAlgn="base">
              <a:lnSpc>
                <a:spcPct val="100000"/>
              </a:lnSpc>
              <a:spcBef>
                <a:spcPts val="1000"/>
              </a:spcBef>
              <a:spcAft>
                <a:spcPct val="0"/>
              </a:spcAft>
              <a:buClr>
                <a:schemeClr val="accent1"/>
              </a:buClr>
              <a:buFont typeface=".AppleSystemUIFont" charset="-120"/>
              <a:buChar char="&gt;"/>
              <a:tabLst/>
              <a:defRPr sz="2600" kern="1200">
                <a:solidFill>
                  <a:schemeClr val="tx1"/>
                </a:solidFill>
                <a:latin typeface="Open Sans"/>
                <a:ea typeface="+mn-ea"/>
                <a:cs typeface="+mn-cs"/>
              </a:defRPr>
            </a:lvl2pPr>
            <a:lvl3pPr marL="685800" indent="-228600" algn="l" rtl="0" fontAlgn="base">
              <a:lnSpc>
                <a:spcPct val="100000"/>
              </a:lnSpc>
              <a:spcBef>
                <a:spcPts val="500"/>
              </a:spcBef>
              <a:spcAft>
                <a:spcPct val="0"/>
              </a:spcAft>
              <a:buClr>
                <a:schemeClr val="accent2"/>
              </a:buClr>
              <a:buFont typeface="Arial" panose="020B0604020202020204" pitchFamily="34" charset="0"/>
              <a:buChar char="•"/>
              <a:defRPr sz="2400" kern="1200">
                <a:solidFill>
                  <a:schemeClr val="tx1"/>
                </a:solidFill>
                <a:latin typeface="Open Sans"/>
                <a:ea typeface="+mn-ea"/>
                <a:cs typeface="+mn-cs"/>
              </a:defRPr>
            </a:lvl3pPr>
            <a:lvl4pPr marL="914400" indent="-228600" algn="l" rtl="0" fontAlgn="base">
              <a:lnSpc>
                <a:spcPct val="100000"/>
              </a:lnSpc>
              <a:spcBef>
                <a:spcPts val="500"/>
              </a:spcBef>
              <a:spcAft>
                <a:spcPct val="0"/>
              </a:spcAft>
              <a:buClr>
                <a:schemeClr val="accent2"/>
              </a:buClr>
              <a:buFont typeface="Arial" panose="020B0604020202020204" pitchFamily="34" charset="0"/>
              <a:buChar char="•"/>
              <a:defRPr sz="2200" kern="1200">
                <a:solidFill>
                  <a:schemeClr val="tx1"/>
                </a:solidFill>
                <a:latin typeface="Open Sans"/>
                <a:ea typeface="+mn-ea"/>
                <a:cs typeface="+mn-cs"/>
              </a:defRPr>
            </a:lvl4pPr>
            <a:lvl5pPr marL="1143000" indent="-228600" algn="l" rtl="0" fontAlgn="base">
              <a:lnSpc>
                <a:spcPct val="100000"/>
              </a:lnSpc>
              <a:spcBef>
                <a:spcPts val="500"/>
              </a:spcBef>
              <a:spcAft>
                <a:spcPct val="0"/>
              </a:spcAft>
              <a:buClr>
                <a:schemeClr val="accent2"/>
              </a:buClr>
              <a:buFont typeface="Arial" panose="020B0604020202020204" pitchFamily="34" charset="0"/>
              <a:buChar char="•"/>
              <a:defRPr sz="2000" kern="1200">
                <a:solidFill>
                  <a:schemeClr val="tx1"/>
                </a:solidFill>
                <a:latin typeface="Open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defTabSz="914400" eaLnBrk="1" hangingPunct="1">
              <a:buNone/>
            </a:pPr>
            <a:r>
              <a:rPr lang="en-US" dirty="0"/>
              <a:t>Face Mask w/ Ear Loops</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4" descr="DSCF0048">
            <a:extLst>
              <a:ext uri="{FF2B5EF4-FFF2-40B4-BE49-F238E27FC236}">
                <a16:creationId xmlns:a16="http://schemas.microsoft.com/office/drawing/2014/main" id="{53290F05-AD69-42D8-97C1-7319325FE2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792" y="1453736"/>
            <a:ext cx="6649607" cy="4987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7" name="Rectangle 5">
            <a:extLst>
              <a:ext uri="{FF2B5EF4-FFF2-40B4-BE49-F238E27FC236}">
                <a16:creationId xmlns:a16="http://schemas.microsoft.com/office/drawing/2014/main" id="{4166384E-52C8-4031-98ED-F86F73F9CB5E}"/>
              </a:ext>
            </a:extLst>
          </p:cNvPr>
          <p:cNvSpPr>
            <a:spLocks noGrp="1" noChangeArrowheads="1"/>
          </p:cNvSpPr>
          <p:nvPr>
            <p:ph type="title"/>
          </p:nvPr>
        </p:nvSpPr>
        <p:spPr/>
        <p:txBody>
          <a:bodyPr/>
          <a:lstStyle/>
          <a:p>
            <a:pPr fontAlgn="auto">
              <a:spcAft>
                <a:spcPts val="0"/>
              </a:spcAft>
              <a:defRPr/>
            </a:pPr>
            <a:r>
              <a:rPr lang="en-US" altLang="en-US" dirty="0"/>
              <a:t>What is It?</a:t>
            </a:r>
          </a:p>
        </p:txBody>
      </p:sp>
      <p:sp>
        <p:nvSpPr>
          <p:cNvPr id="2" name="Content Placeholder 1">
            <a:extLst>
              <a:ext uri="{FF2B5EF4-FFF2-40B4-BE49-F238E27FC236}">
                <a16:creationId xmlns:a16="http://schemas.microsoft.com/office/drawing/2014/main" id="{94555CDB-2DBF-4332-947D-16454C39F282}"/>
              </a:ext>
            </a:extLst>
          </p:cNvPr>
          <p:cNvSpPr>
            <a:spLocks noGrp="1"/>
          </p:cNvSpPr>
          <p:nvPr>
            <p:ph sz="half" idx="1"/>
          </p:nvPr>
        </p:nvSpPr>
        <p:spPr>
          <a:xfrm>
            <a:off x="740528" y="1453737"/>
            <a:ext cx="5354944" cy="4734318"/>
          </a:xfrm>
        </p:spPr>
        <p:txBody>
          <a:bodyPr/>
          <a:lstStyle/>
          <a:p>
            <a:pPr marL="0" lvl="1" indent="0">
              <a:buNone/>
            </a:pPr>
            <a:r>
              <a:rPr lang="en-US" dirty="0"/>
              <a:t>Protective Eyewear</a:t>
            </a:r>
          </a:p>
          <a:p>
            <a:endParaRPr lang="en-US"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a:extLst>
              <a:ext uri="{FF2B5EF4-FFF2-40B4-BE49-F238E27FC236}">
                <a16:creationId xmlns:a16="http://schemas.microsoft.com/office/drawing/2014/main" id="{9858BE59-CF31-4895-8F05-99C40D08835B}"/>
              </a:ext>
            </a:extLst>
          </p:cNvPr>
          <p:cNvSpPr>
            <a:spLocks noGrp="1" noChangeArrowheads="1"/>
          </p:cNvSpPr>
          <p:nvPr>
            <p:ph type="title"/>
          </p:nvPr>
        </p:nvSpPr>
        <p:spPr/>
        <p:txBody>
          <a:bodyPr/>
          <a:lstStyle/>
          <a:p>
            <a:pPr fontAlgn="auto">
              <a:spcAft>
                <a:spcPts val="0"/>
              </a:spcAft>
              <a:defRPr/>
            </a:pPr>
            <a:r>
              <a:rPr lang="en-US" altLang="en-US" dirty="0"/>
              <a:t>What is It?</a:t>
            </a:r>
          </a:p>
        </p:txBody>
      </p:sp>
      <p:pic>
        <p:nvPicPr>
          <p:cNvPr id="131076" name="Picture 4" descr="DSCN1904">
            <a:extLst>
              <a:ext uri="{FF2B5EF4-FFF2-40B4-BE49-F238E27FC236}">
                <a16:creationId xmlns:a16="http://schemas.microsoft.com/office/drawing/2014/main" id="{6F245B84-CD11-4374-BC62-5A630B1B642D}"/>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a:xfrm>
            <a:off x="4920018" y="1437683"/>
            <a:ext cx="6668407" cy="500130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Content Placeholder 1">
            <a:extLst>
              <a:ext uri="{FF2B5EF4-FFF2-40B4-BE49-F238E27FC236}">
                <a16:creationId xmlns:a16="http://schemas.microsoft.com/office/drawing/2014/main" id="{755FC176-276B-483E-82F2-2096EF899805}"/>
              </a:ext>
            </a:extLst>
          </p:cNvPr>
          <p:cNvSpPr txBox="1">
            <a:spLocks/>
          </p:cNvSpPr>
          <p:nvPr/>
        </p:nvSpPr>
        <p:spPr>
          <a:xfrm>
            <a:off x="740528" y="1453737"/>
            <a:ext cx="5354944" cy="4734318"/>
          </a:xfrm>
          <a:prstGeom prst="rect">
            <a:avLst/>
          </a:prstGeom>
        </p:spPr>
        <p:txBody>
          <a:bodyPr lIns="0" tIns="0" rIns="0" bIns="0">
            <a:noAutofit/>
          </a:bodyPr>
          <a:lstStyle>
            <a:lvl1pPr marL="0" indent="0" algn="l" rtl="0" fontAlgn="base">
              <a:lnSpc>
                <a:spcPct val="100000"/>
              </a:lnSpc>
              <a:spcBef>
                <a:spcPts val="1000"/>
              </a:spcBef>
              <a:spcAft>
                <a:spcPct val="0"/>
              </a:spcAft>
              <a:buFontTx/>
              <a:buNone/>
              <a:defRPr sz="2600" kern="1200">
                <a:solidFill>
                  <a:schemeClr val="tx1"/>
                </a:solidFill>
                <a:latin typeface="Open Sans"/>
                <a:ea typeface="+mn-ea"/>
                <a:cs typeface="+mn-cs"/>
              </a:defRPr>
            </a:lvl1pPr>
            <a:lvl2pPr marL="342900" indent="-342900" algn="l" rtl="0" fontAlgn="base">
              <a:lnSpc>
                <a:spcPct val="100000"/>
              </a:lnSpc>
              <a:spcBef>
                <a:spcPts val="1000"/>
              </a:spcBef>
              <a:spcAft>
                <a:spcPct val="0"/>
              </a:spcAft>
              <a:buClr>
                <a:schemeClr val="accent1"/>
              </a:buClr>
              <a:buFont typeface=".AppleSystemUIFont" charset="-120"/>
              <a:buChar char="&gt;"/>
              <a:tabLst/>
              <a:defRPr sz="2600" kern="1200">
                <a:solidFill>
                  <a:schemeClr val="tx1"/>
                </a:solidFill>
                <a:latin typeface="Open Sans"/>
                <a:ea typeface="+mn-ea"/>
                <a:cs typeface="+mn-cs"/>
              </a:defRPr>
            </a:lvl2pPr>
            <a:lvl3pPr marL="685800" indent="-228600" algn="l" rtl="0" fontAlgn="base">
              <a:lnSpc>
                <a:spcPct val="100000"/>
              </a:lnSpc>
              <a:spcBef>
                <a:spcPts val="500"/>
              </a:spcBef>
              <a:spcAft>
                <a:spcPct val="0"/>
              </a:spcAft>
              <a:buClr>
                <a:schemeClr val="accent2"/>
              </a:buClr>
              <a:buFont typeface="Arial" panose="020B0604020202020204" pitchFamily="34" charset="0"/>
              <a:buChar char="•"/>
              <a:defRPr sz="2400" kern="1200">
                <a:solidFill>
                  <a:schemeClr val="tx1"/>
                </a:solidFill>
                <a:latin typeface="Open Sans"/>
                <a:ea typeface="+mn-ea"/>
                <a:cs typeface="+mn-cs"/>
              </a:defRPr>
            </a:lvl3pPr>
            <a:lvl4pPr marL="914400" indent="-228600" algn="l" rtl="0" fontAlgn="base">
              <a:lnSpc>
                <a:spcPct val="100000"/>
              </a:lnSpc>
              <a:spcBef>
                <a:spcPts val="500"/>
              </a:spcBef>
              <a:spcAft>
                <a:spcPct val="0"/>
              </a:spcAft>
              <a:buClr>
                <a:schemeClr val="accent2"/>
              </a:buClr>
              <a:buFont typeface="Arial" panose="020B0604020202020204" pitchFamily="34" charset="0"/>
              <a:buChar char="•"/>
              <a:defRPr sz="2200" kern="1200">
                <a:solidFill>
                  <a:schemeClr val="tx1"/>
                </a:solidFill>
                <a:latin typeface="Open Sans"/>
                <a:ea typeface="+mn-ea"/>
                <a:cs typeface="+mn-cs"/>
              </a:defRPr>
            </a:lvl4pPr>
            <a:lvl5pPr marL="1143000" indent="-228600" algn="l" rtl="0" fontAlgn="base">
              <a:lnSpc>
                <a:spcPct val="100000"/>
              </a:lnSpc>
              <a:spcBef>
                <a:spcPts val="500"/>
              </a:spcBef>
              <a:spcAft>
                <a:spcPct val="0"/>
              </a:spcAft>
              <a:buClr>
                <a:schemeClr val="accent2"/>
              </a:buClr>
              <a:buFont typeface="Arial" panose="020B0604020202020204" pitchFamily="34" charset="0"/>
              <a:buChar char="•"/>
              <a:defRPr sz="2000" kern="1200">
                <a:solidFill>
                  <a:schemeClr val="tx1"/>
                </a:solidFill>
                <a:latin typeface="Open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defTabSz="914400" eaLnBrk="1" hangingPunct="1">
              <a:buNone/>
            </a:pPr>
            <a:r>
              <a:rPr lang="en-US" dirty="0"/>
              <a:t>Disclosing Solution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FDB44262-AA11-473B-B441-64BFD5AA68A0}"/>
              </a:ext>
            </a:extLst>
          </p:cNvPr>
          <p:cNvSpPr>
            <a:spLocks noGrp="1" noChangeArrowheads="1"/>
          </p:cNvSpPr>
          <p:nvPr>
            <p:ph type="title"/>
          </p:nvPr>
        </p:nvSpPr>
        <p:spPr/>
        <p:txBody>
          <a:bodyPr/>
          <a:lstStyle/>
          <a:p>
            <a:pPr fontAlgn="auto">
              <a:spcAft>
                <a:spcPts val="0"/>
              </a:spcAft>
              <a:defRPr/>
            </a:pPr>
            <a:r>
              <a:rPr lang="en-US" altLang="en-US" dirty="0"/>
              <a:t>What is It?</a:t>
            </a:r>
          </a:p>
        </p:txBody>
      </p:sp>
      <p:pic>
        <p:nvPicPr>
          <p:cNvPr id="116740" name="Picture 4" descr="DSCN1892">
            <a:extLst>
              <a:ext uri="{FF2B5EF4-FFF2-40B4-BE49-F238E27FC236}">
                <a16:creationId xmlns:a16="http://schemas.microsoft.com/office/drawing/2014/main" id="{BFC7ECE7-A1EB-4484-BB9F-10D6B51DA0CE}"/>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a:xfrm>
            <a:off x="4885899" y="1387057"/>
            <a:ext cx="6705311" cy="502898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Content Placeholder 1">
            <a:extLst>
              <a:ext uri="{FF2B5EF4-FFF2-40B4-BE49-F238E27FC236}">
                <a16:creationId xmlns:a16="http://schemas.microsoft.com/office/drawing/2014/main" id="{A98D8789-422C-4A65-8686-F357B7DC6CC1}"/>
              </a:ext>
            </a:extLst>
          </p:cNvPr>
          <p:cNvSpPr txBox="1">
            <a:spLocks/>
          </p:cNvSpPr>
          <p:nvPr/>
        </p:nvSpPr>
        <p:spPr>
          <a:xfrm>
            <a:off x="740664" y="1420420"/>
            <a:ext cx="11055750" cy="4734318"/>
          </a:xfrm>
          <a:prstGeom prst="rect">
            <a:avLst/>
          </a:prstGeom>
        </p:spPr>
        <p:txBody>
          <a:bodyPr lIns="0" tIns="0" rIns="0" bIns="0">
            <a:noAutofit/>
          </a:bodyPr>
          <a:lstStyle>
            <a:lvl1pPr marL="0" indent="0" algn="l" rtl="0" fontAlgn="base">
              <a:lnSpc>
                <a:spcPct val="100000"/>
              </a:lnSpc>
              <a:spcBef>
                <a:spcPts val="1000"/>
              </a:spcBef>
              <a:spcAft>
                <a:spcPct val="0"/>
              </a:spcAft>
              <a:buFontTx/>
              <a:buNone/>
              <a:defRPr sz="2600" kern="1200">
                <a:solidFill>
                  <a:schemeClr val="tx1"/>
                </a:solidFill>
                <a:latin typeface="Open Sans"/>
                <a:ea typeface="+mn-ea"/>
                <a:cs typeface="+mn-cs"/>
              </a:defRPr>
            </a:lvl1pPr>
            <a:lvl2pPr marL="342900" indent="-342900" algn="l" rtl="0" fontAlgn="base">
              <a:lnSpc>
                <a:spcPct val="100000"/>
              </a:lnSpc>
              <a:spcBef>
                <a:spcPts val="1000"/>
              </a:spcBef>
              <a:spcAft>
                <a:spcPct val="0"/>
              </a:spcAft>
              <a:buClr>
                <a:schemeClr val="accent1"/>
              </a:buClr>
              <a:buFont typeface=".AppleSystemUIFont" charset="-120"/>
              <a:buChar char="&gt;"/>
              <a:tabLst/>
              <a:defRPr sz="2600" kern="1200">
                <a:solidFill>
                  <a:schemeClr val="tx1"/>
                </a:solidFill>
                <a:latin typeface="Open Sans"/>
                <a:ea typeface="+mn-ea"/>
                <a:cs typeface="+mn-cs"/>
              </a:defRPr>
            </a:lvl2pPr>
            <a:lvl3pPr marL="685800" indent="-228600" algn="l" rtl="0" fontAlgn="base">
              <a:lnSpc>
                <a:spcPct val="100000"/>
              </a:lnSpc>
              <a:spcBef>
                <a:spcPts val="500"/>
              </a:spcBef>
              <a:spcAft>
                <a:spcPct val="0"/>
              </a:spcAft>
              <a:buClr>
                <a:schemeClr val="accent2"/>
              </a:buClr>
              <a:buFont typeface="Arial" panose="020B0604020202020204" pitchFamily="34" charset="0"/>
              <a:buChar char="•"/>
              <a:defRPr sz="2600" kern="1200">
                <a:solidFill>
                  <a:schemeClr val="tx1"/>
                </a:solidFill>
                <a:latin typeface="Open Sans"/>
                <a:ea typeface="+mn-ea"/>
                <a:cs typeface="+mn-cs"/>
              </a:defRPr>
            </a:lvl3pPr>
            <a:lvl4pPr marL="914400" indent="-228600" algn="l" rtl="0" fontAlgn="base">
              <a:lnSpc>
                <a:spcPct val="100000"/>
              </a:lnSpc>
              <a:spcBef>
                <a:spcPts val="500"/>
              </a:spcBef>
              <a:spcAft>
                <a:spcPct val="0"/>
              </a:spcAft>
              <a:buClr>
                <a:schemeClr val="accent2"/>
              </a:buClr>
              <a:buFont typeface="Arial" panose="020B0604020202020204" pitchFamily="34" charset="0"/>
              <a:buChar char="•"/>
              <a:defRPr sz="2400" kern="1200">
                <a:solidFill>
                  <a:schemeClr val="tx1"/>
                </a:solidFill>
                <a:latin typeface="Open Sans"/>
                <a:ea typeface="+mn-ea"/>
                <a:cs typeface="+mn-cs"/>
              </a:defRPr>
            </a:lvl4pPr>
            <a:lvl5pPr marL="1143000" indent="-228600" algn="l" rtl="0" fontAlgn="base">
              <a:lnSpc>
                <a:spcPct val="100000"/>
              </a:lnSpc>
              <a:spcBef>
                <a:spcPts val="500"/>
              </a:spcBef>
              <a:spcAft>
                <a:spcPct val="0"/>
              </a:spcAft>
              <a:buClr>
                <a:schemeClr val="accent2"/>
              </a:buClr>
              <a:buFont typeface="Arial" panose="020B0604020202020204" pitchFamily="34" charset="0"/>
              <a:buChar char="•"/>
              <a:defRPr sz="2200" kern="1200">
                <a:solidFill>
                  <a:schemeClr val="tx1"/>
                </a:solidFill>
                <a:latin typeface="Open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400" eaLnBrk="1" hangingPunct="1"/>
            <a:r>
              <a:rPr lang="en-US" dirty="0"/>
              <a:t>Bone File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descr="DSCF0010">
            <a:extLst>
              <a:ext uri="{FF2B5EF4-FFF2-40B4-BE49-F238E27FC236}">
                <a16:creationId xmlns:a16="http://schemas.microsoft.com/office/drawing/2014/main" id="{B7F6C2D3-0852-4AFD-878F-822A0955FF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8166" y="1429993"/>
            <a:ext cx="6774233" cy="5025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Rectangle 5">
            <a:extLst>
              <a:ext uri="{FF2B5EF4-FFF2-40B4-BE49-F238E27FC236}">
                <a16:creationId xmlns:a16="http://schemas.microsoft.com/office/drawing/2014/main" id="{C6B17850-157B-46E5-9C82-3AA53B4EAD4F}"/>
              </a:ext>
            </a:extLst>
          </p:cNvPr>
          <p:cNvSpPr>
            <a:spLocks noGrp="1" noChangeArrowheads="1"/>
          </p:cNvSpPr>
          <p:nvPr>
            <p:ph type="title"/>
          </p:nvPr>
        </p:nvSpPr>
        <p:spPr/>
        <p:txBody>
          <a:bodyPr/>
          <a:lstStyle/>
          <a:p>
            <a:pPr fontAlgn="auto">
              <a:spcAft>
                <a:spcPts val="0"/>
              </a:spcAft>
              <a:defRPr/>
            </a:pPr>
            <a:r>
              <a:rPr lang="en-US" altLang="en-US" dirty="0"/>
              <a:t>What is It?</a:t>
            </a:r>
          </a:p>
        </p:txBody>
      </p:sp>
      <p:sp>
        <p:nvSpPr>
          <p:cNvPr id="2" name="Content Placeholder 1">
            <a:extLst>
              <a:ext uri="{FF2B5EF4-FFF2-40B4-BE49-F238E27FC236}">
                <a16:creationId xmlns:a16="http://schemas.microsoft.com/office/drawing/2014/main" id="{046483A7-7852-4753-A60A-FE73D59286C4}"/>
              </a:ext>
            </a:extLst>
          </p:cNvPr>
          <p:cNvSpPr>
            <a:spLocks noGrp="1"/>
          </p:cNvSpPr>
          <p:nvPr>
            <p:ph sz="half" idx="1"/>
          </p:nvPr>
        </p:nvSpPr>
        <p:spPr/>
        <p:txBody>
          <a:bodyPr/>
          <a:lstStyle/>
          <a:p>
            <a:r>
              <a:rPr lang="en-US" dirty="0"/>
              <a:t>Amalgam Carrier</a:t>
            </a:r>
          </a:p>
          <a:p>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descr="DSCF0030">
            <a:extLst>
              <a:ext uri="{FF2B5EF4-FFF2-40B4-BE49-F238E27FC236}">
                <a16:creationId xmlns:a16="http://schemas.microsoft.com/office/drawing/2014/main" id="{2AA32CD8-3B90-498C-8E37-EBD88A2F240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272" r="8682"/>
          <a:stretch/>
        </p:blipFill>
        <p:spPr bwMode="auto">
          <a:xfrm>
            <a:off x="6249774" y="1420420"/>
            <a:ext cx="5330352" cy="493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Rectangle 5">
            <a:extLst>
              <a:ext uri="{FF2B5EF4-FFF2-40B4-BE49-F238E27FC236}">
                <a16:creationId xmlns:a16="http://schemas.microsoft.com/office/drawing/2014/main" id="{25915255-734C-441A-863D-720CBDB85B37}"/>
              </a:ext>
            </a:extLst>
          </p:cNvPr>
          <p:cNvSpPr>
            <a:spLocks noGrp="1" noChangeArrowheads="1"/>
          </p:cNvSpPr>
          <p:nvPr>
            <p:ph type="title"/>
          </p:nvPr>
        </p:nvSpPr>
        <p:spPr/>
        <p:txBody>
          <a:bodyPr/>
          <a:lstStyle/>
          <a:p>
            <a:pPr fontAlgn="auto">
              <a:spcAft>
                <a:spcPts val="0"/>
              </a:spcAft>
              <a:defRPr/>
            </a:pPr>
            <a:r>
              <a:rPr lang="en-US" altLang="en-US" dirty="0"/>
              <a:t>What is It?</a:t>
            </a:r>
          </a:p>
        </p:txBody>
      </p:sp>
      <p:sp>
        <p:nvSpPr>
          <p:cNvPr id="2" name="Content Placeholder 1">
            <a:extLst>
              <a:ext uri="{FF2B5EF4-FFF2-40B4-BE49-F238E27FC236}">
                <a16:creationId xmlns:a16="http://schemas.microsoft.com/office/drawing/2014/main" id="{6DF79962-A690-4327-8ADB-AA9BECCFD064}"/>
              </a:ext>
            </a:extLst>
          </p:cNvPr>
          <p:cNvSpPr>
            <a:spLocks noGrp="1"/>
          </p:cNvSpPr>
          <p:nvPr>
            <p:ph sz="half" idx="1"/>
          </p:nvPr>
        </p:nvSpPr>
        <p:spPr/>
        <p:txBody>
          <a:bodyPr/>
          <a:lstStyle/>
          <a:p>
            <a:r>
              <a:rPr lang="en-US" dirty="0"/>
              <a:t>Amalgam Carrier-Double Ended (DE)</a:t>
            </a:r>
          </a:p>
          <a:p>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a:extLst>
              <a:ext uri="{FF2B5EF4-FFF2-40B4-BE49-F238E27FC236}">
                <a16:creationId xmlns:a16="http://schemas.microsoft.com/office/drawing/2014/main" id="{5C89D013-CCE7-4EEA-A000-F0C4D5279FDD}"/>
              </a:ext>
            </a:extLst>
          </p:cNvPr>
          <p:cNvSpPr>
            <a:spLocks noGrp="1" noChangeArrowheads="1"/>
          </p:cNvSpPr>
          <p:nvPr>
            <p:ph type="title"/>
          </p:nvPr>
        </p:nvSpPr>
        <p:spPr/>
        <p:txBody>
          <a:bodyPr/>
          <a:lstStyle/>
          <a:p>
            <a:r>
              <a:rPr lang="en-US" altLang="en-US" dirty="0"/>
              <a:t>What is It?</a:t>
            </a:r>
          </a:p>
        </p:txBody>
      </p:sp>
      <p:pic>
        <p:nvPicPr>
          <p:cNvPr id="137220" name="Picture 4" descr="DSCN1907">
            <a:extLst>
              <a:ext uri="{FF2B5EF4-FFF2-40B4-BE49-F238E27FC236}">
                <a16:creationId xmlns:a16="http://schemas.microsoft.com/office/drawing/2014/main" id="{67A10587-08A0-44C2-BCC1-74CCE9535BD1}"/>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a:xfrm>
            <a:off x="5026587" y="1420420"/>
            <a:ext cx="6575483" cy="4931612"/>
          </a:xfrm>
        </p:spPr>
      </p:pic>
      <p:sp>
        <p:nvSpPr>
          <p:cNvPr id="7" name="Content Placeholder 1">
            <a:extLst>
              <a:ext uri="{FF2B5EF4-FFF2-40B4-BE49-F238E27FC236}">
                <a16:creationId xmlns:a16="http://schemas.microsoft.com/office/drawing/2014/main" id="{E1FBC99B-BBC0-4501-8142-69ABFCE7A605}"/>
              </a:ext>
            </a:extLst>
          </p:cNvPr>
          <p:cNvSpPr txBox="1">
            <a:spLocks/>
          </p:cNvSpPr>
          <p:nvPr/>
        </p:nvSpPr>
        <p:spPr>
          <a:xfrm>
            <a:off x="737881" y="1420420"/>
            <a:ext cx="5354944" cy="4734318"/>
          </a:xfrm>
          <a:prstGeom prst="rect">
            <a:avLst/>
          </a:prstGeom>
        </p:spPr>
        <p:txBody>
          <a:bodyPr lIns="0" tIns="0" rIns="0" bIns="0">
            <a:noAutofit/>
          </a:bodyPr>
          <a:lstStyle>
            <a:lvl1pPr marL="0" indent="0" algn="l" rtl="0" fontAlgn="base">
              <a:lnSpc>
                <a:spcPct val="100000"/>
              </a:lnSpc>
              <a:spcBef>
                <a:spcPts val="1000"/>
              </a:spcBef>
              <a:spcAft>
                <a:spcPct val="0"/>
              </a:spcAft>
              <a:buFontTx/>
              <a:buNone/>
              <a:defRPr sz="2600" kern="1200">
                <a:solidFill>
                  <a:schemeClr val="tx1"/>
                </a:solidFill>
                <a:latin typeface="Open Sans"/>
                <a:ea typeface="+mn-ea"/>
                <a:cs typeface="+mn-cs"/>
              </a:defRPr>
            </a:lvl1pPr>
            <a:lvl2pPr marL="342900" indent="-342900" algn="l" rtl="0" fontAlgn="base">
              <a:lnSpc>
                <a:spcPct val="100000"/>
              </a:lnSpc>
              <a:spcBef>
                <a:spcPts val="1000"/>
              </a:spcBef>
              <a:spcAft>
                <a:spcPct val="0"/>
              </a:spcAft>
              <a:buClr>
                <a:schemeClr val="accent1"/>
              </a:buClr>
              <a:buFont typeface=".AppleSystemUIFont" charset="-120"/>
              <a:buChar char="&gt;"/>
              <a:tabLst/>
              <a:defRPr sz="2600" kern="1200">
                <a:solidFill>
                  <a:schemeClr val="tx1"/>
                </a:solidFill>
                <a:latin typeface="Open Sans"/>
                <a:ea typeface="+mn-ea"/>
                <a:cs typeface="+mn-cs"/>
              </a:defRPr>
            </a:lvl2pPr>
            <a:lvl3pPr marL="685800" indent="-228600" algn="l" rtl="0" fontAlgn="base">
              <a:lnSpc>
                <a:spcPct val="100000"/>
              </a:lnSpc>
              <a:spcBef>
                <a:spcPts val="500"/>
              </a:spcBef>
              <a:spcAft>
                <a:spcPct val="0"/>
              </a:spcAft>
              <a:buClr>
                <a:schemeClr val="accent2"/>
              </a:buClr>
              <a:buFont typeface="Arial" panose="020B0604020202020204" pitchFamily="34" charset="0"/>
              <a:buChar char="•"/>
              <a:defRPr sz="2400" kern="1200">
                <a:solidFill>
                  <a:schemeClr val="tx1"/>
                </a:solidFill>
                <a:latin typeface="Open Sans"/>
                <a:ea typeface="+mn-ea"/>
                <a:cs typeface="+mn-cs"/>
              </a:defRPr>
            </a:lvl3pPr>
            <a:lvl4pPr marL="914400" indent="-228600" algn="l" rtl="0" fontAlgn="base">
              <a:lnSpc>
                <a:spcPct val="100000"/>
              </a:lnSpc>
              <a:spcBef>
                <a:spcPts val="500"/>
              </a:spcBef>
              <a:spcAft>
                <a:spcPct val="0"/>
              </a:spcAft>
              <a:buClr>
                <a:schemeClr val="accent2"/>
              </a:buClr>
              <a:buFont typeface="Arial" panose="020B0604020202020204" pitchFamily="34" charset="0"/>
              <a:buChar char="•"/>
              <a:defRPr sz="2200" kern="1200">
                <a:solidFill>
                  <a:schemeClr val="tx1"/>
                </a:solidFill>
                <a:latin typeface="Open Sans"/>
                <a:ea typeface="+mn-ea"/>
                <a:cs typeface="+mn-cs"/>
              </a:defRPr>
            </a:lvl4pPr>
            <a:lvl5pPr marL="1143000" indent="-228600" algn="l" rtl="0" fontAlgn="base">
              <a:lnSpc>
                <a:spcPct val="100000"/>
              </a:lnSpc>
              <a:spcBef>
                <a:spcPts val="500"/>
              </a:spcBef>
              <a:spcAft>
                <a:spcPct val="0"/>
              </a:spcAft>
              <a:buClr>
                <a:schemeClr val="accent2"/>
              </a:buClr>
              <a:buFont typeface="Arial" panose="020B0604020202020204" pitchFamily="34" charset="0"/>
              <a:buChar char="•"/>
              <a:defRPr sz="2000" kern="1200">
                <a:solidFill>
                  <a:schemeClr val="tx1"/>
                </a:solidFill>
                <a:latin typeface="Open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400" eaLnBrk="1" hangingPunct="1"/>
            <a:r>
              <a:rPr lang="en-US" dirty="0"/>
              <a:t>Amalgam Well</a:t>
            </a:r>
          </a:p>
        </p:txBody>
      </p:sp>
    </p:spTree>
  </p:cSld>
  <p:clrMapOvr>
    <a:masterClrMapping/>
  </p:clrMapOvr>
</p:sld>
</file>

<file path=ppt/theme/theme1.xml><?xml version="1.0" encoding="utf-8"?>
<a:theme xmlns:a="http://schemas.openxmlformats.org/drawingml/2006/main" name="2_Office Theme">
  <a:themeElements>
    <a:clrScheme name="TEA CTE">
      <a:dk1>
        <a:srgbClr val="000000"/>
      </a:dk1>
      <a:lt1>
        <a:srgbClr val="FFFFFF"/>
      </a:lt1>
      <a:dk2>
        <a:srgbClr val="20306A"/>
      </a:dk2>
      <a:lt2>
        <a:srgbClr val="FFFFFF"/>
      </a:lt2>
      <a:accent1>
        <a:srgbClr val="C02033"/>
      </a:accent1>
      <a:accent2>
        <a:srgbClr val="4E7CBE"/>
      </a:accent2>
      <a:accent3>
        <a:srgbClr val="808080"/>
      </a:accent3>
      <a:accent4>
        <a:srgbClr val="B3B3B3"/>
      </a:accent4>
      <a:accent5>
        <a:srgbClr val="C02033"/>
      </a:accent5>
      <a:accent6>
        <a:srgbClr val="203069"/>
      </a:accent6>
      <a:hlink>
        <a:srgbClr val="4E7CBE"/>
      </a:hlink>
      <a:folHlink>
        <a:srgbClr val="80808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 Instruction PowerPoint Template [Read-Only]" id="{7B7F7B39-095B-410F-B86E-4E6C288E2207}" vid="{5A508723-CE50-461D-9A6A-E6D3C9F5651A}"/>
    </a:ext>
  </a:extLst>
</a:theme>
</file>

<file path=ppt/theme/theme2.xml><?xml version="1.0" encoding="utf-8"?>
<a:theme xmlns:a="http://schemas.openxmlformats.org/drawingml/2006/main" name="3_Office Theme">
  <a:themeElements>
    <a:clrScheme name="TEA CTE">
      <a:dk1>
        <a:srgbClr val="000000"/>
      </a:dk1>
      <a:lt1>
        <a:srgbClr val="FFFFFF"/>
      </a:lt1>
      <a:dk2>
        <a:srgbClr val="20306A"/>
      </a:dk2>
      <a:lt2>
        <a:srgbClr val="FFFFFF"/>
      </a:lt2>
      <a:accent1>
        <a:srgbClr val="C02033"/>
      </a:accent1>
      <a:accent2>
        <a:srgbClr val="4E7CBE"/>
      </a:accent2>
      <a:accent3>
        <a:srgbClr val="808080"/>
      </a:accent3>
      <a:accent4>
        <a:srgbClr val="B3B3B3"/>
      </a:accent4>
      <a:accent5>
        <a:srgbClr val="C02033"/>
      </a:accent5>
      <a:accent6>
        <a:srgbClr val="203069"/>
      </a:accent6>
      <a:hlink>
        <a:srgbClr val="4E7CBE"/>
      </a:hlink>
      <a:folHlink>
        <a:srgbClr val="80808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 Instruction PowerPoint Template [Read-Only]" id="{7B7F7B39-095B-410F-B86E-4E6C288E2207}" vid="{F8C53487-7124-4AE1-8CBC-7355D7BEE90F}"/>
    </a:ext>
  </a:extLst>
</a:theme>
</file>

<file path=ppt/theme/theme3.xml><?xml version="1.0" encoding="utf-8"?>
<a:theme xmlns:a="http://schemas.openxmlformats.org/drawingml/2006/main" name="4_Office Theme">
  <a:themeElements>
    <a:clrScheme name="TEA CTE">
      <a:dk1>
        <a:srgbClr val="000000"/>
      </a:dk1>
      <a:lt1>
        <a:srgbClr val="FFFFFF"/>
      </a:lt1>
      <a:dk2>
        <a:srgbClr val="20306A"/>
      </a:dk2>
      <a:lt2>
        <a:srgbClr val="FFFFFF"/>
      </a:lt2>
      <a:accent1>
        <a:srgbClr val="C02033"/>
      </a:accent1>
      <a:accent2>
        <a:srgbClr val="4E7CBE"/>
      </a:accent2>
      <a:accent3>
        <a:srgbClr val="808080"/>
      </a:accent3>
      <a:accent4>
        <a:srgbClr val="B3B3B3"/>
      </a:accent4>
      <a:accent5>
        <a:srgbClr val="C02033"/>
      </a:accent5>
      <a:accent6>
        <a:srgbClr val="203069"/>
      </a:accent6>
      <a:hlink>
        <a:srgbClr val="4E7CBE"/>
      </a:hlink>
      <a:folHlink>
        <a:srgbClr val="80808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 Instruction PowerPoint Template [Read-Only]" id="{7B7F7B39-095B-410F-B86E-4E6C288E2207}" vid="{F8C53487-7124-4AE1-8CBC-7355D7BEE90F}"/>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FileHash xmlns="56ea17bb-c96d-4826-b465-01eec0dd23dd" xsi:nil="true"/>
    <DetailLink xmlns="http://schemas.microsoft.com/sharepoint/v3">
      <Url xsi:nil="true"/>
      <Description xsi:nil="true"/>
    </DetailLink>
    <UniqueSourceRef xmlns="56ea17bb-c96d-4826-b465-01eec0dd23dd"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C82BBDCC32AD74AB640967B88EF271F" ma:contentTypeVersion="11" ma:contentTypeDescription="Create a new document." ma:contentTypeScope="" ma:versionID="3260728671e633f113ffedab895acd2b">
  <xsd:schema xmlns:xsd="http://www.w3.org/2001/XMLSchema" xmlns:xs="http://www.w3.org/2001/XMLSchema" xmlns:p="http://schemas.microsoft.com/office/2006/metadata/properties" xmlns:ns1="http://schemas.microsoft.com/sharepoint/v3" xmlns:ns2="56ea17bb-c96d-4826-b465-01eec0dd23dd" xmlns:ns3="05d88611-e516-4d1a-b12e-39107e78b3d0" targetNamespace="http://schemas.microsoft.com/office/2006/metadata/properties" ma:root="true" ma:fieldsID="118e6586c7b7a065353eb7d290f10c3b" ns1:_="" ns2:_="" ns3:_="">
    <xsd:import namespace="http://schemas.microsoft.com/sharepoint/v3"/>
    <xsd:import namespace="56ea17bb-c96d-4826-b465-01eec0dd23dd"/>
    <xsd:import namespace="05d88611-e516-4d1a-b12e-39107e78b3d0"/>
    <xsd:element name="properties">
      <xsd:complexType>
        <xsd:sequence>
          <xsd:element name="documentManagement">
            <xsd:complexType>
              <xsd:all>
                <xsd:element ref="ns2:UniqueSourceRef" minOccurs="0"/>
                <xsd:element ref="ns2:FileHash" minOccurs="0"/>
                <xsd:element ref="ns3:SharedWithUsers" minOccurs="0"/>
                <xsd:element ref="ns3:SharedWithDetails" minOccurs="0"/>
                <xsd:element ref="ns3:SharingHintHash" minOccurs="0"/>
                <xsd:element ref="ns3:LastSharedByTime" minOccurs="0"/>
                <xsd:element ref="ns3:LastSharedByUser" minOccurs="0"/>
                <xsd:element ref="ns1:DetailLink" minOccurs="0"/>
                <xsd:element ref="ns2:MediaServiceMetadata" minOccurs="0"/>
                <xsd:element ref="ns2:MediaServiceFastMetadata"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DetailLink" ma:index="15" nillable="true" ma:displayName="Detail Link" ma:description="Link for page for clicking through for details " ma:internalName="DetailLink">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6ea17bb-c96d-4826-b465-01eec0dd23dd" elementFormDefault="qualified">
    <xsd:import namespace="http://schemas.microsoft.com/office/2006/documentManagement/types"/>
    <xsd:import namespace="http://schemas.microsoft.com/office/infopath/2007/PartnerControls"/>
    <xsd:element name="UniqueSourceRef" ma:index="8" nillable="true" ma:displayName="UniqueSourceRef" ma:internalName="UniqueSourceRef">
      <xsd:simpleType>
        <xsd:restriction base="dms:Note">
          <xsd:maxLength value="255"/>
        </xsd:restriction>
      </xsd:simpleType>
    </xsd:element>
    <xsd:element name="FileHash" ma:index="9" nillable="true" ma:displayName="FileHash" ma:internalName="FileHash">
      <xsd:simpleType>
        <xsd:restriction base="dms:Note">
          <xsd:maxLength value="255"/>
        </xsd:restriction>
      </xsd:simpleType>
    </xsd:element>
    <xsd:element name="MediaServiceMetadata" ma:index="16" nillable="true" ma:displayName="MediaServiceMetadata" ma:description="" ma:hidden="true" ma:internalName="MediaServiceMetadata" ma:readOnly="true">
      <xsd:simpleType>
        <xsd:restriction base="dms:Note"/>
      </xsd:simpleType>
    </xsd:element>
    <xsd:element name="MediaServiceFastMetadata" ma:index="17" nillable="true" ma:displayName="MediaServiceFastMetadata" ma:description="" ma:hidden="true" ma:internalName="MediaServiceFastMetadata" ma:readOnly="true">
      <xsd:simpleType>
        <xsd:restriction base="dms:Note"/>
      </xsd:simpleType>
    </xsd:element>
    <xsd:element name="MediaServiceDateTaken" ma:index="18" nillable="true" ma:displayName="MediaServiceDateTaken" ma:descriptio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5d88611-e516-4d1a-b12e-39107e78b3d0"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element name="SharingHintHash" ma:index="12" nillable="true" ma:displayName="Sharing Hint Hash" ma:description="" ma:hidden="true" ma:internalName="SharingHintHash" ma:readOnly="true">
      <xsd:simpleType>
        <xsd:restriction base="dms:Text"/>
      </xsd:simpleType>
    </xsd:element>
    <xsd:element name="LastSharedByTime" ma:index="13" nillable="true" ma:displayName="Last Shared By Time" ma:description="" ma:internalName="LastSharedByTime" ma:readOnly="true">
      <xsd:simpleType>
        <xsd:restriction base="dms:DateTime"/>
      </xsd:simpleType>
    </xsd:element>
    <xsd:element name="LastSharedByUser" ma:index="14" nillable="true" ma:displayName="Last Shared By User" ma:description="" ma:internalName="LastSharedByUse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510B6C6-E837-483C-A857-03CE8FC2D022}">
  <ds:schemaRefs>
    <ds:schemaRef ds:uri="http://schemas.microsoft.com/sharepoint/v3/contenttype/forms"/>
  </ds:schemaRefs>
</ds:datastoreItem>
</file>

<file path=customXml/itemProps2.xml><?xml version="1.0" encoding="utf-8"?>
<ds:datastoreItem xmlns:ds="http://schemas.openxmlformats.org/officeDocument/2006/customXml" ds:itemID="{371B5C7F-2497-4FAB-9E2E-E6A7EB669C3E}">
  <ds:schemaRefs>
    <ds:schemaRef ds:uri="http://purl.org/dc/elements/1.1/"/>
    <ds:schemaRef ds:uri="http://schemas.microsoft.com/office/2006/documentManagement/types"/>
    <ds:schemaRef ds:uri="http://www.w3.org/XML/1998/namespace"/>
    <ds:schemaRef ds:uri="56ea17bb-c96d-4826-b465-01eec0dd23dd"/>
    <ds:schemaRef ds:uri="http://schemas.openxmlformats.org/package/2006/metadata/core-properties"/>
    <ds:schemaRef ds:uri="http://purl.org/dc/terms/"/>
    <ds:schemaRef ds:uri="http://schemas.microsoft.com/office/2006/metadata/properties"/>
    <ds:schemaRef ds:uri="http://schemas.microsoft.com/office/infopath/2007/PartnerControls"/>
    <ds:schemaRef ds:uri="05d88611-e516-4d1a-b12e-39107e78b3d0"/>
    <ds:schemaRef ds:uri="http://schemas.microsoft.com/sharepoint/v3"/>
    <ds:schemaRef ds:uri="http://purl.org/dc/dcmitype/"/>
  </ds:schemaRefs>
</ds:datastoreItem>
</file>

<file path=customXml/itemProps3.xml><?xml version="1.0" encoding="utf-8"?>
<ds:datastoreItem xmlns:ds="http://schemas.openxmlformats.org/officeDocument/2006/customXml" ds:itemID="{077C5653-F1B1-41E2-918D-E9E2724FB9D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6ea17bb-c96d-4826-b465-01eec0dd23dd"/>
    <ds:schemaRef ds:uri="05d88611-e516-4d1a-b12e-39107e78b3d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Draft Deliverable 7- PPT Template</Template>
  <TotalTime>147</TotalTime>
  <Words>418</Words>
  <Application>Microsoft Office PowerPoint</Application>
  <PresentationFormat>Widescreen</PresentationFormat>
  <Paragraphs>120</Paragraphs>
  <Slides>59</Slides>
  <Notes>0</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59</vt:i4>
      </vt:variant>
    </vt:vector>
  </HeadingPairs>
  <TitlesOfParts>
    <vt:vector size="67" baseType="lpstr">
      <vt:lpstr>.AppleSystemUIFont</vt:lpstr>
      <vt:lpstr>Arial</vt:lpstr>
      <vt:lpstr>Calibri</vt:lpstr>
      <vt:lpstr>Open Sans</vt:lpstr>
      <vt:lpstr>Open Sans SemiBold</vt:lpstr>
      <vt:lpstr>2_Office Theme</vt:lpstr>
      <vt:lpstr>3_Office Theme</vt:lpstr>
      <vt:lpstr>4_Office Theme</vt:lpstr>
      <vt:lpstr>PowerPoint Presentation</vt:lpstr>
      <vt:lpstr>PowerPoint Presentation</vt:lpstr>
      <vt:lpstr>What is It?</vt:lpstr>
      <vt:lpstr>What is It?</vt:lpstr>
      <vt:lpstr>What is It?</vt:lpstr>
      <vt:lpstr>What is It?</vt:lpstr>
      <vt:lpstr>What is It?</vt:lpstr>
      <vt:lpstr>What is It?</vt:lpstr>
      <vt:lpstr>What is It?</vt:lpstr>
      <vt:lpstr>What is It?</vt:lpstr>
      <vt:lpstr>What is It?</vt:lpstr>
      <vt:lpstr>What is It?</vt:lpstr>
      <vt:lpstr>What is It?</vt:lpstr>
      <vt:lpstr>What is It?</vt:lpstr>
      <vt:lpstr>What is It?</vt:lpstr>
      <vt:lpstr>What is It?</vt:lpstr>
      <vt:lpstr>What is It?</vt:lpstr>
      <vt:lpstr>What is It?</vt:lpstr>
      <vt:lpstr>What is It?</vt:lpstr>
      <vt:lpstr>What is It?</vt:lpstr>
      <vt:lpstr>What is It?</vt:lpstr>
      <vt:lpstr>What is It?</vt:lpstr>
      <vt:lpstr>What is It?</vt:lpstr>
      <vt:lpstr>What is It?</vt:lpstr>
      <vt:lpstr>What is It?</vt:lpstr>
      <vt:lpstr>What is It?</vt:lpstr>
      <vt:lpstr>What is It?</vt:lpstr>
      <vt:lpstr>What is It?</vt:lpstr>
      <vt:lpstr>What is It?</vt:lpstr>
      <vt:lpstr>What is It?</vt:lpstr>
      <vt:lpstr>What is It?</vt:lpstr>
      <vt:lpstr>What is It?</vt:lpstr>
      <vt:lpstr>What is It?</vt:lpstr>
      <vt:lpstr>What is It?</vt:lpstr>
      <vt:lpstr>What is It?</vt:lpstr>
      <vt:lpstr>What is It?</vt:lpstr>
      <vt:lpstr>What is It?</vt:lpstr>
      <vt:lpstr>What is It?</vt:lpstr>
      <vt:lpstr>What is It?</vt:lpstr>
      <vt:lpstr>What is It?</vt:lpstr>
      <vt:lpstr>What is It?</vt:lpstr>
      <vt:lpstr>What is It?</vt:lpstr>
      <vt:lpstr>What is It?</vt:lpstr>
      <vt:lpstr>What is It?</vt:lpstr>
      <vt:lpstr>What is It?</vt:lpstr>
      <vt:lpstr>What is It?</vt:lpstr>
      <vt:lpstr>What is It?</vt:lpstr>
      <vt:lpstr>What is It?</vt:lpstr>
      <vt:lpstr>What is It?</vt:lpstr>
      <vt:lpstr>What is It?</vt:lpstr>
      <vt:lpstr>What is It?</vt:lpstr>
      <vt:lpstr>What is It?</vt:lpstr>
      <vt:lpstr>What is It?</vt:lpstr>
      <vt:lpstr>What is It?</vt:lpstr>
      <vt:lpstr>What is It?</vt:lpstr>
      <vt:lpstr>What is It?</vt:lpstr>
      <vt:lpstr>What is It?</vt:lpstr>
      <vt:lpstr>What is It?</vt:lpstr>
      <vt:lpstr>What is It?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Swati Gupta</dc:creator>
  <cp:lastModifiedBy>Mahua Majumdar</cp:lastModifiedBy>
  <cp:revision>36</cp:revision>
  <cp:lastPrinted>2017-07-07T16:17:37Z</cp:lastPrinted>
  <dcterms:created xsi:type="dcterms:W3CDTF">2017-07-11T23:58:30Z</dcterms:created>
  <dcterms:modified xsi:type="dcterms:W3CDTF">2017-07-27T11:41:35Z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0x010100FC82BBDCC32AD74AB640967B88EF271F</vt:lpwstr>
  </property>
</Properties>
</file>