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25"/>
  </p:notesMasterIdLst>
  <p:sldIdLst>
    <p:sldId id="321" r:id="rId7"/>
    <p:sldId id="341" r:id="rId8"/>
    <p:sldId id="325" r:id="rId9"/>
    <p:sldId id="326" r:id="rId10"/>
    <p:sldId id="327" r:id="rId11"/>
    <p:sldId id="328" r:id="rId12"/>
    <p:sldId id="329" r:id="rId13"/>
    <p:sldId id="330" r:id="rId14"/>
    <p:sldId id="331" r:id="rId15"/>
    <p:sldId id="332" r:id="rId16"/>
    <p:sldId id="342" r:id="rId17"/>
    <p:sldId id="334" r:id="rId18"/>
    <p:sldId id="335" r:id="rId19"/>
    <p:sldId id="336" r:id="rId20"/>
    <p:sldId id="337" r:id="rId21"/>
    <p:sldId id="338" r:id="rId22"/>
    <p:sldId id="339" r:id="rId23"/>
    <p:sldId id="340" r:id="rId24"/>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10778D-E9EC-415A-B8A7-C8279A91BD8F}"/>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DBF2794E-6D1A-4E7C-A071-72EC7D3CFFFB}"/>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31F77D85-EB52-4D6F-B849-ACE39A87F3C7}" type="datetimeFigureOut">
              <a:rPr lang="en-US"/>
              <a:pPr>
                <a:defRPr/>
              </a:pPr>
              <a:t>7/21/2017</a:t>
            </a:fld>
            <a:endParaRPr lang="en-US"/>
          </a:p>
        </p:txBody>
      </p:sp>
      <p:sp>
        <p:nvSpPr>
          <p:cNvPr id="4" name="Slide Image Placeholder 3">
            <a:extLst>
              <a:ext uri="{FF2B5EF4-FFF2-40B4-BE49-F238E27FC236}">
                <a16:creationId xmlns:a16="http://schemas.microsoft.com/office/drawing/2014/main" id="{86A56025-056E-4AAF-B4AF-832299F1FD8C}"/>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FE4B6E7C-3054-48A4-AFE9-4E521542FEA4}"/>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8F9EE75-7662-4247-A24E-DABE005039DD}"/>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88EDD669-099E-4063-A0A1-E61EACB326E8}"/>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0E451B94-8A7D-4200-B3BD-FAB382A7EC6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A7B3B63-185F-45B8-8EAC-F970DB076F5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510AC788-2CAA-4F47-B71A-21F3AD4B941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8436" name="Footer Placeholder 3">
            <a:extLst>
              <a:ext uri="{FF2B5EF4-FFF2-40B4-BE49-F238E27FC236}">
                <a16:creationId xmlns:a16="http://schemas.microsoft.com/office/drawing/2014/main" id="{DB448049-28A4-431C-A560-7D5BF2131A2A}"/>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18437" name="Slide Number Placeholder 4">
            <a:extLst>
              <a:ext uri="{FF2B5EF4-FFF2-40B4-BE49-F238E27FC236}">
                <a16:creationId xmlns:a16="http://schemas.microsoft.com/office/drawing/2014/main" id="{FDC6D406-5887-4C40-87A9-E59D4E3785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22D825E-A4C4-4E3E-9D97-B0903B9174A3}" type="slidenum">
              <a:rPr lang="en-US" altLang="en-US"/>
              <a:pPr fontAlgn="base">
                <a:spcBef>
                  <a:spcPct val="0"/>
                </a:spcBef>
                <a:spcAft>
                  <a:spcPct val="0"/>
                </a:spcAft>
              </a:pPr>
              <a:t>3</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C4754AD4-E1D9-45D6-B32D-CF1BA3D4F96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CB161C1A-0BD0-48BA-888F-6A939BB566D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6868" name="Footer Placeholder 3">
            <a:extLst>
              <a:ext uri="{FF2B5EF4-FFF2-40B4-BE49-F238E27FC236}">
                <a16:creationId xmlns:a16="http://schemas.microsoft.com/office/drawing/2014/main" id="{D8DE4885-D8E3-4815-BD50-4611D028F8E2}"/>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6869" name="Slide Number Placeholder 4">
            <a:extLst>
              <a:ext uri="{FF2B5EF4-FFF2-40B4-BE49-F238E27FC236}">
                <a16:creationId xmlns:a16="http://schemas.microsoft.com/office/drawing/2014/main" id="{3ABE3741-E8C8-45DB-A0AF-6357F2A622F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28745A1-C9EC-4AFE-8594-0306680B190D}" type="slidenum">
              <a:rPr lang="en-US" altLang="en-US"/>
              <a:pPr fontAlgn="base">
                <a:spcBef>
                  <a:spcPct val="0"/>
                </a:spcBef>
                <a:spcAft>
                  <a:spcPct val="0"/>
                </a:spcAft>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26F3DF14-CE97-4A23-83E7-1456F728221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7A77863D-EB37-4213-8494-0811AF154AA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8916" name="Footer Placeholder 3">
            <a:extLst>
              <a:ext uri="{FF2B5EF4-FFF2-40B4-BE49-F238E27FC236}">
                <a16:creationId xmlns:a16="http://schemas.microsoft.com/office/drawing/2014/main" id="{ECC84929-12C3-4CAC-A65C-D8F7115EBAA0}"/>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8917" name="Slide Number Placeholder 4">
            <a:extLst>
              <a:ext uri="{FF2B5EF4-FFF2-40B4-BE49-F238E27FC236}">
                <a16:creationId xmlns:a16="http://schemas.microsoft.com/office/drawing/2014/main" id="{7609A5F7-63F9-4EB1-B34B-A7336634B06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9B92104-9183-4BD4-9267-455118CB99F4}" type="slidenum">
              <a:rPr lang="en-US" altLang="en-US"/>
              <a:pPr fontAlgn="base">
                <a:spcBef>
                  <a:spcPct val="0"/>
                </a:spcBef>
                <a:spcAft>
                  <a:spcPct val="0"/>
                </a:spcAft>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F65883A8-D82E-4DAB-A25E-3BFA6B34BE5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9EC7A220-043F-4804-B5DF-97D6499190B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0964" name="Footer Placeholder 3">
            <a:extLst>
              <a:ext uri="{FF2B5EF4-FFF2-40B4-BE49-F238E27FC236}">
                <a16:creationId xmlns:a16="http://schemas.microsoft.com/office/drawing/2014/main" id="{83F1AEFB-3E0C-44F2-8197-AE617554601A}"/>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0965" name="Slide Number Placeholder 4">
            <a:extLst>
              <a:ext uri="{FF2B5EF4-FFF2-40B4-BE49-F238E27FC236}">
                <a16:creationId xmlns:a16="http://schemas.microsoft.com/office/drawing/2014/main" id="{0C347C7E-8828-47E6-8B5A-F5ABDF3865E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7589675-418F-4632-B70A-DFF61A6C6635}" type="slidenum">
              <a:rPr lang="en-US" altLang="en-US"/>
              <a:pPr fontAlgn="base">
                <a:spcBef>
                  <a:spcPct val="0"/>
                </a:spcBef>
                <a:spcAft>
                  <a:spcPct val="0"/>
                </a:spcAft>
              </a:pPr>
              <a:t>14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4A0449FB-F639-4FC4-8D76-429C497EBE1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27087317-B144-4750-9D6B-2AED1F5F28D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3012" name="Footer Placeholder 3">
            <a:extLst>
              <a:ext uri="{FF2B5EF4-FFF2-40B4-BE49-F238E27FC236}">
                <a16:creationId xmlns:a16="http://schemas.microsoft.com/office/drawing/2014/main" id="{9A71D040-F19B-4731-A373-DF10E1EF4A5A}"/>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3013" name="Slide Number Placeholder 4">
            <a:extLst>
              <a:ext uri="{FF2B5EF4-FFF2-40B4-BE49-F238E27FC236}">
                <a16:creationId xmlns:a16="http://schemas.microsoft.com/office/drawing/2014/main" id="{09546766-96EC-4C33-8D79-AE1BC88DF3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F2AB209-132F-4D67-B66F-784208FB47CD}" type="slidenum">
              <a:rPr lang="en-US" altLang="en-US"/>
              <a:pPr fontAlgn="base">
                <a:spcBef>
                  <a:spcPct val="0"/>
                </a:spcBef>
                <a:spcAft>
                  <a:spcPct val="0"/>
                </a:spcAft>
              </a:pPr>
              <a:t>15</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19C27178-C6CB-4FB5-AD3F-47820F58615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F6A8D5E7-DD65-4207-B98E-99C4EEEE315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5060" name="Footer Placeholder 3">
            <a:extLst>
              <a:ext uri="{FF2B5EF4-FFF2-40B4-BE49-F238E27FC236}">
                <a16:creationId xmlns:a16="http://schemas.microsoft.com/office/drawing/2014/main" id="{46908D9B-3FC4-4796-B7EF-F751196E2CA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5061" name="Slide Number Placeholder 4">
            <a:extLst>
              <a:ext uri="{FF2B5EF4-FFF2-40B4-BE49-F238E27FC236}">
                <a16:creationId xmlns:a16="http://schemas.microsoft.com/office/drawing/2014/main" id="{6E3D0096-BCC7-40D1-ABE2-2E27F7836B5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51983CC-23AA-4B82-A143-B129203D64DD}" type="slidenum">
              <a:rPr lang="en-US" altLang="en-US"/>
              <a:pPr fontAlgn="base">
                <a:spcBef>
                  <a:spcPct val="0"/>
                </a:spcBef>
                <a:spcAft>
                  <a:spcPct val="0"/>
                </a:spcAft>
              </a:pPr>
              <a:t>16</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483D40AD-10DF-49D0-A3FA-34C10ABEFAC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88E29FC3-4A28-45ED-BB57-4F12F2F251B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7108" name="Footer Placeholder 3">
            <a:extLst>
              <a:ext uri="{FF2B5EF4-FFF2-40B4-BE49-F238E27FC236}">
                <a16:creationId xmlns:a16="http://schemas.microsoft.com/office/drawing/2014/main" id="{2492F4CA-0313-40CE-A7F7-1D59615C58F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7109" name="Slide Number Placeholder 4">
            <a:extLst>
              <a:ext uri="{FF2B5EF4-FFF2-40B4-BE49-F238E27FC236}">
                <a16:creationId xmlns:a16="http://schemas.microsoft.com/office/drawing/2014/main" id="{06E66836-E2B2-4C9E-9110-1574253C2C9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99C3ACB-A1C2-43EC-909B-960C327AB321}" type="slidenum">
              <a:rPr lang="en-US" altLang="en-US"/>
              <a:pPr fontAlgn="base">
                <a:spcBef>
                  <a:spcPct val="0"/>
                </a:spcBef>
                <a:spcAft>
                  <a:spcPct val="0"/>
                </a:spcAft>
              </a:pPr>
              <a:t>17</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4B203FB9-95B5-4037-B728-09EBCE797D7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EB736AF8-2F29-41B9-AAA0-12987232AF4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9156" name="Footer Placeholder 3">
            <a:extLst>
              <a:ext uri="{FF2B5EF4-FFF2-40B4-BE49-F238E27FC236}">
                <a16:creationId xmlns:a16="http://schemas.microsoft.com/office/drawing/2014/main" id="{82446291-6118-4740-90D7-42692A0C8389}"/>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9157" name="Slide Number Placeholder 4">
            <a:extLst>
              <a:ext uri="{FF2B5EF4-FFF2-40B4-BE49-F238E27FC236}">
                <a16:creationId xmlns:a16="http://schemas.microsoft.com/office/drawing/2014/main" id="{E42A8A6B-F6B2-48F6-919B-426190378A3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5683F4F-ADF1-49E7-BC15-75C3B530BBF9}" type="slidenum">
              <a:rPr lang="en-US" altLang="en-US"/>
              <a:pPr fontAlgn="base">
                <a:spcBef>
                  <a:spcPct val="0"/>
                </a:spcBef>
                <a:spcAft>
                  <a:spcPct val="0"/>
                </a:spcAft>
              </a:pPr>
              <a:t>18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1F4919CC-6B40-4C58-8B7A-40299958F13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805D703B-27F3-4AE9-860A-33588EE00C5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0484" name="Footer Placeholder 3">
            <a:extLst>
              <a:ext uri="{FF2B5EF4-FFF2-40B4-BE49-F238E27FC236}">
                <a16:creationId xmlns:a16="http://schemas.microsoft.com/office/drawing/2014/main" id="{05C4B6CF-4B1D-4D7C-A92D-45B54A648B01}"/>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0485" name="Slide Number Placeholder 4">
            <a:extLst>
              <a:ext uri="{FF2B5EF4-FFF2-40B4-BE49-F238E27FC236}">
                <a16:creationId xmlns:a16="http://schemas.microsoft.com/office/drawing/2014/main" id="{C2C42D59-998A-4088-BB54-7E4A9E75D2E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A4A5686-7224-4828-A9AD-4FA608C57B51}" type="slidenum">
              <a:rPr lang="en-US" altLang="en-US"/>
              <a:pPr fontAlgn="base">
                <a:spcBef>
                  <a:spcPct val="0"/>
                </a:spcBef>
                <a:spcAft>
                  <a:spcPct val="0"/>
                </a:spcAft>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53926A46-02E0-4E8E-A21D-8DEC14E01D4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13A87EC1-A69E-4AC3-A70C-D5908C61239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2532" name="Footer Placeholder 3">
            <a:extLst>
              <a:ext uri="{FF2B5EF4-FFF2-40B4-BE49-F238E27FC236}">
                <a16:creationId xmlns:a16="http://schemas.microsoft.com/office/drawing/2014/main" id="{F674F02C-4A3F-43BB-9F73-5EAD33762C82}"/>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2533" name="Slide Number Placeholder 4">
            <a:extLst>
              <a:ext uri="{FF2B5EF4-FFF2-40B4-BE49-F238E27FC236}">
                <a16:creationId xmlns:a16="http://schemas.microsoft.com/office/drawing/2014/main" id="{8F3AD3C0-506F-42C1-89F1-16E2A004E0F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F5A5771-F77D-4C9A-8DC3-92A21CFEDB1B}" type="slidenum">
              <a:rPr lang="en-US" altLang="en-US"/>
              <a:pPr fontAlgn="base">
                <a:spcBef>
                  <a:spcPct val="0"/>
                </a:spcBef>
                <a:spcAft>
                  <a:spcPct val="0"/>
                </a:spcAft>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4DBCD153-A75A-425E-BAB6-9E8E07E8348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6D0836B3-74DA-4998-92BB-30AAFF1DA84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4580" name="Footer Placeholder 3">
            <a:extLst>
              <a:ext uri="{FF2B5EF4-FFF2-40B4-BE49-F238E27FC236}">
                <a16:creationId xmlns:a16="http://schemas.microsoft.com/office/drawing/2014/main" id="{CC00DE9D-C9D4-4D6C-87BD-B406EB5B55DA}"/>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4581" name="Slide Number Placeholder 4">
            <a:extLst>
              <a:ext uri="{FF2B5EF4-FFF2-40B4-BE49-F238E27FC236}">
                <a16:creationId xmlns:a16="http://schemas.microsoft.com/office/drawing/2014/main" id="{0B217902-3B80-4403-8CAE-F543E355B12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2D94D5D-C9F2-4E89-AAA1-332404D34520}" type="slidenum">
              <a:rPr lang="en-US" altLang="en-US"/>
              <a:pPr fontAlgn="base">
                <a:spcBef>
                  <a:spcPct val="0"/>
                </a:spcBef>
                <a:spcAft>
                  <a:spcPct val="0"/>
                </a:spcAft>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029333F0-6E8F-4AFD-BAE8-CC515253581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1C69CD13-91B1-4FE4-AB48-CE323000975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6628" name="Footer Placeholder 3">
            <a:extLst>
              <a:ext uri="{FF2B5EF4-FFF2-40B4-BE49-F238E27FC236}">
                <a16:creationId xmlns:a16="http://schemas.microsoft.com/office/drawing/2014/main" id="{2267414D-9A25-46D7-9AB2-CDEEE1AAF18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6629" name="Slide Number Placeholder 4">
            <a:extLst>
              <a:ext uri="{FF2B5EF4-FFF2-40B4-BE49-F238E27FC236}">
                <a16:creationId xmlns:a16="http://schemas.microsoft.com/office/drawing/2014/main" id="{1F65072E-E67B-42B7-8BBA-EFD1C85CB58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A4D2D3D-C5AF-4D2F-AD7B-C54261C7A1BB}" type="slidenum">
              <a:rPr lang="en-US" altLang="en-US"/>
              <a:pPr fontAlgn="base">
                <a:spcBef>
                  <a:spcPct val="0"/>
                </a:spcBef>
                <a:spcAft>
                  <a:spcPct val="0"/>
                </a:spcAft>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7C48AC29-37F4-4013-B443-31B3DC5BBCE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7BD67E1E-5B1F-4842-A32F-D7965BFEFED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8676" name="Footer Placeholder 3">
            <a:extLst>
              <a:ext uri="{FF2B5EF4-FFF2-40B4-BE49-F238E27FC236}">
                <a16:creationId xmlns:a16="http://schemas.microsoft.com/office/drawing/2014/main" id="{EF48FFD3-82D0-414B-9EBB-6567911CF58F}"/>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8677" name="Slide Number Placeholder 4">
            <a:extLst>
              <a:ext uri="{FF2B5EF4-FFF2-40B4-BE49-F238E27FC236}">
                <a16:creationId xmlns:a16="http://schemas.microsoft.com/office/drawing/2014/main" id="{8A1FEF17-70DC-4118-BC62-CC9925836C4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F1A4B8F-3FAC-4400-93A3-E5A080B13E0E}" type="slidenum">
              <a:rPr lang="en-US" altLang="en-US"/>
              <a:pPr fontAlgn="base">
                <a:spcBef>
                  <a:spcPct val="0"/>
                </a:spcBef>
                <a:spcAft>
                  <a:spcPct val="0"/>
                </a:spcAft>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1610AE4-C761-4FF4-82EF-FF28EFD2CC4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05EE4C0F-9F86-41FF-8928-30FDDA97554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0724" name="Footer Placeholder 3">
            <a:extLst>
              <a:ext uri="{FF2B5EF4-FFF2-40B4-BE49-F238E27FC236}">
                <a16:creationId xmlns:a16="http://schemas.microsoft.com/office/drawing/2014/main" id="{3535EB6E-89FC-4CB6-AF27-5134C05E67B4}"/>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0725" name="Slide Number Placeholder 4">
            <a:extLst>
              <a:ext uri="{FF2B5EF4-FFF2-40B4-BE49-F238E27FC236}">
                <a16:creationId xmlns:a16="http://schemas.microsoft.com/office/drawing/2014/main" id="{F175309F-B32E-4259-8253-887A3A2D075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9A0875F-FC22-4429-A0E9-5A2583683EF8}" type="slidenum">
              <a:rPr lang="en-US" altLang="en-US"/>
              <a:pPr fontAlgn="base">
                <a:spcBef>
                  <a:spcPct val="0"/>
                </a:spcBef>
                <a:spcAft>
                  <a:spcPct val="0"/>
                </a:spcAft>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E0E396F1-6660-4DE5-8653-6F5D5A827DF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A2B5E28C-FCCF-42B4-909E-D576F99DF0B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2772" name="Footer Placeholder 3">
            <a:extLst>
              <a:ext uri="{FF2B5EF4-FFF2-40B4-BE49-F238E27FC236}">
                <a16:creationId xmlns:a16="http://schemas.microsoft.com/office/drawing/2014/main" id="{CBE84836-032E-4717-9EAF-606C3D46A8A4}"/>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2773" name="Slide Number Placeholder 4">
            <a:extLst>
              <a:ext uri="{FF2B5EF4-FFF2-40B4-BE49-F238E27FC236}">
                <a16:creationId xmlns:a16="http://schemas.microsoft.com/office/drawing/2014/main" id="{98C72991-8B2C-4A73-9A68-4F4CED8DDCF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87FB251-032C-45F1-A9F9-C7526C3172D7}" type="slidenum">
              <a:rPr lang="en-US" altLang="en-US"/>
              <a:pPr fontAlgn="base">
                <a:spcBef>
                  <a:spcPct val="0"/>
                </a:spcBef>
                <a:spcAft>
                  <a:spcPct val="0"/>
                </a:spcAft>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E0E396F1-6660-4DE5-8653-6F5D5A827DF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A2B5E28C-FCCF-42B4-909E-D576F99DF0B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2772" name="Footer Placeholder 3">
            <a:extLst>
              <a:ext uri="{FF2B5EF4-FFF2-40B4-BE49-F238E27FC236}">
                <a16:creationId xmlns:a16="http://schemas.microsoft.com/office/drawing/2014/main" id="{CBE84836-032E-4717-9EAF-606C3D46A8A4}"/>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2773" name="Slide Number Placeholder 4">
            <a:extLst>
              <a:ext uri="{FF2B5EF4-FFF2-40B4-BE49-F238E27FC236}">
                <a16:creationId xmlns:a16="http://schemas.microsoft.com/office/drawing/2014/main" id="{98C72991-8B2C-4A73-9A68-4F4CED8DDCF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87FB251-032C-45F1-A9F9-C7526C3172D7}" type="slidenum">
              <a:rPr lang="en-US" altLang="en-US"/>
              <a:pPr fontAlgn="base">
                <a:spcBef>
                  <a:spcPct val="0"/>
                </a:spcBef>
                <a:spcAft>
                  <a:spcPct val="0"/>
                </a:spcAft>
              </a:pPr>
              <a:t>11</a:t>
            </a:fld>
            <a:endParaRPr lang="en-US" altLang="en-US"/>
          </a:p>
        </p:txBody>
      </p:sp>
    </p:spTree>
    <p:extLst>
      <p:ext uri="{BB962C8B-B14F-4D97-AF65-F5344CB8AC3E}">
        <p14:creationId xmlns:p14="http://schemas.microsoft.com/office/powerpoint/2010/main" val="31873525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1001BC6-DD65-4A19-9E06-2BB3360FA754}"/>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D383648C-77B7-4D7F-8887-7843123D405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12DDDCD6-F8EA-402F-84DC-701DF402602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B5337F14-E8F4-412D-BE3B-06E313AB1721}"/>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873347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35C1C3F-03FF-4EC0-84C5-5D32220A4C67}"/>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3E5B1A30-7724-4D80-ACB1-6FA22810DC3A}"/>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3007113D-0E37-4B51-80CD-DF4422887962}"/>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19678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9A4BCC5-9632-452F-ABF9-C78A558CE942}"/>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2013. All rights reserved.</a:t>
            </a:r>
            <a:endParaRPr lang="en-US" altLang="en-US" dirty="0"/>
          </a:p>
        </p:txBody>
      </p:sp>
      <p:sp>
        <p:nvSpPr>
          <p:cNvPr id="5" name="Footer Placeholder 4">
            <a:extLst>
              <a:ext uri="{FF2B5EF4-FFF2-40B4-BE49-F238E27FC236}">
                <a16:creationId xmlns:a16="http://schemas.microsoft.com/office/drawing/2014/main" id="{6190CE08-EC17-4F13-9141-9BEB49F4CE43}"/>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dirty="0">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D1BE3980-9D83-44B0-B1A3-92DE3ABC293E}"/>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037E0ECB-0F52-4356-B104-B6D6E27B7D95}" type="slidenum">
              <a:rPr lang="en-US" altLang="en-US"/>
              <a:pPr>
                <a:defRPr/>
              </a:pPr>
              <a:t>‹#›</a:t>
            </a:fld>
            <a:endParaRPr lang="en-US" altLang="en-US" dirty="0"/>
          </a:p>
        </p:txBody>
      </p:sp>
    </p:spTree>
    <p:extLst>
      <p:ext uri="{BB962C8B-B14F-4D97-AF65-F5344CB8AC3E}">
        <p14:creationId xmlns:p14="http://schemas.microsoft.com/office/powerpoint/2010/main" val="332961186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1DFC0E-D031-4FA9-9937-BCB2D098F18A}"/>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2013. All rights reserved.</a:t>
            </a:r>
            <a:endParaRPr lang="en-US" altLang="en-US" dirty="0"/>
          </a:p>
        </p:txBody>
      </p:sp>
      <p:sp>
        <p:nvSpPr>
          <p:cNvPr id="6" name="Footer Placeholder 5">
            <a:extLst>
              <a:ext uri="{FF2B5EF4-FFF2-40B4-BE49-F238E27FC236}">
                <a16:creationId xmlns:a16="http://schemas.microsoft.com/office/drawing/2014/main" id="{A564524F-7FAB-41C4-B517-F7797A709C4D}"/>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dirty="0">
                <a:latin typeface="+mn-lt"/>
              </a:defRPr>
            </a:lvl1pPr>
          </a:lstStyle>
          <a:p>
            <a:pPr>
              <a:defRPr/>
            </a:pPr>
            <a:endParaRPr lang="en-US" altLang="en-US"/>
          </a:p>
        </p:txBody>
      </p:sp>
      <p:sp>
        <p:nvSpPr>
          <p:cNvPr id="7" name="Slide Number Placeholder 6">
            <a:extLst>
              <a:ext uri="{FF2B5EF4-FFF2-40B4-BE49-F238E27FC236}">
                <a16:creationId xmlns:a16="http://schemas.microsoft.com/office/drawing/2014/main" id="{5A476219-7147-4D8B-85AC-E3F9E0BB70F4}"/>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EEE0A7E1-1EF5-44EA-BE02-B7D67FF2DF60}" type="slidenum">
              <a:rPr lang="en-US" altLang="en-US"/>
              <a:pPr>
                <a:defRPr/>
              </a:pPr>
              <a:t>‹#›</a:t>
            </a:fld>
            <a:endParaRPr lang="en-US" altLang="en-US" dirty="0"/>
          </a:p>
        </p:txBody>
      </p:sp>
    </p:spTree>
    <p:extLst>
      <p:ext uri="{BB962C8B-B14F-4D97-AF65-F5344CB8AC3E}">
        <p14:creationId xmlns:p14="http://schemas.microsoft.com/office/powerpoint/2010/main" val="238366871"/>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2956620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52262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60747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912515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4101657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229105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558301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3D9D29A-36F4-4BA1-979A-829B8190A083}"/>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E2EAB796-C26A-4E9E-AD90-D3D5CA48C887}"/>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5C1434BD-C192-478C-AC51-E9D8C41BDE6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2160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4589377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815112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81894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50726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99760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895091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7341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75CE642-C23B-4503-AD83-4AAB141D48BF}"/>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522356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0DFF92B3-34BC-4C82-8A46-62618AA2AC0E}"/>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3F754C5-82E3-4FC9-8B7E-F96915111467}"/>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C852B50F-7BA6-4A1A-8901-3741D5F12FC0}"/>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91183235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5.png"/><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AE4E901-43DB-4C5A-8E7B-0A476F72C1AD}"/>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10400E9-770B-423C-8C5E-A0FFFEFD5AE7}"/>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74BB13-8289-4FF6-8964-0C45E7533747}"/>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328CA57E-A2D3-4CEB-91EC-18D9C8653984}"/>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309B18BD-D81F-4AEB-AA30-B8296A33B4FD}"/>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98AAB82F-22B4-453D-AE51-451118512404}"/>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D7162915-5B3F-4216-A8B3-4C118644E4A0}"/>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C4AC0976-B6F5-45B2-A3E7-9D3C8B1154BB}"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 id="2147483817" r:id="rId10"/>
    <p:sldLayoutId id="2147483818" r:id="rId11"/>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799830220"/>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C69994-C552-429B-8BAA-91085E16C4B1}"/>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Digital Interactive Media</a:t>
            </a:r>
          </a:p>
          <a:p>
            <a:pPr lvl="1" fontAlgn="auto">
              <a:spcAft>
                <a:spcPts val="0"/>
              </a:spcAft>
              <a:defRPr/>
            </a:pPr>
            <a:r>
              <a:rPr lang="en-US" dirty="0"/>
              <a:t>The Art of Type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D0426-EE52-4B2B-97E7-E83F6CD9F83E}"/>
              </a:ext>
            </a:extLst>
          </p:cNvPr>
          <p:cNvSpPr>
            <a:spLocks noGrp="1"/>
          </p:cNvSpPr>
          <p:nvPr>
            <p:ph type="title"/>
          </p:nvPr>
        </p:nvSpPr>
        <p:spPr/>
        <p:txBody>
          <a:bodyPr/>
          <a:lstStyle/>
          <a:p>
            <a:pPr fontAlgn="auto">
              <a:spcAft>
                <a:spcPts val="0"/>
              </a:spcAft>
              <a:defRPr/>
            </a:pPr>
            <a:r>
              <a:rPr lang="en-US" dirty="0"/>
              <a:t>Type Terms</a:t>
            </a:r>
          </a:p>
        </p:txBody>
      </p:sp>
      <p:sp>
        <p:nvSpPr>
          <p:cNvPr id="31747" name="Content Placeholder 2">
            <a:extLst>
              <a:ext uri="{FF2B5EF4-FFF2-40B4-BE49-F238E27FC236}">
                <a16:creationId xmlns:a16="http://schemas.microsoft.com/office/drawing/2014/main" id="{5E7403AB-2574-4AD7-93DA-F962288931A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Type is usually measured in </a:t>
            </a:r>
            <a:r>
              <a:rPr lang="en-US" altLang="en-US" b="1" dirty="0"/>
              <a:t>points</a:t>
            </a:r>
            <a:r>
              <a:rPr lang="en-US" altLang="en-US" dirty="0"/>
              <a:t>. There are 72 points in an inch. The larger the point size, the larger the type. </a:t>
            </a:r>
          </a:p>
          <a:p>
            <a:pPr lvl="2"/>
            <a:r>
              <a:rPr lang="en-US" altLang="en-US" dirty="0"/>
              <a:t>Normally small point sizes like 6, 8, 10, and 12 are used for body copy.</a:t>
            </a:r>
          </a:p>
          <a:p>
            <a:pPr lvl="2"/>
            <a:r>
              <a:rPr lang="en-US" altLang="en-US" dirty="0"/>
              <a:t>Large point sizes like 14, 18, 20, and higher are used for headlines, display lines, etc.</a:t>
            </a:r>
          </a:p>
          <a:p>
            <a:pPr lvl="1"/>
            <a:r>
              <a:rPr lang="en-US" altLang="en-US" dirty="0"/>
              <a:t>Weight is the thickness of the stroke on the text. Some text weights, like italics, are light and airy. Others, like bold, are heavy and thick. Most type families have different weights.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D0426-EE52-4B2B-97E7-E83F6CD9F83E}"/>
              </a:ext>
            </a:extLst>
          </p:cNvPr>
          <p:cNvSpPr>
            <a:spLocks noGrp="1"/>
          </p:cNvSpPr>
          <p:nvPr>
            <p:ph type="title"/>
          </p:nvPr>
        </p:nvSpPr>
        <p:spPr/>
        <p:txBody>
          <a:bodyPr/>
          <a:lstStyle/>
          <a:p>
            <a:pPr fontAlgn="auto">
              <a:spcAft>
                <a:spcPts val="0"/>
              </a:spcAft>
              <a:defRPr/>
            </a:pPr>
            <a:r>
              <a:rPr lang="en-US" dirty="0"/>
              <a:t>Alignment</a:t>
            </a:r>
          </a:p>
        </p:txBody>
      </p:sp>
      <p:sp>
        <p:nvSpPr>
          <p:cNvPr id="31747" name="Content Placeholder 2">
            <a:extLst>
              <a:ext uri="{FF2B5EF4-FFF2-40B4-BE49-F238E27FC236}">
                <a16:creationId xmlns:a16="http://schemas.microsoft.com/office/drawing/2014/main" id="{5E7403AB-2574-4AD7-93DA-F962288931A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Most people know the common types of alignments; however, most people do not realize what each type of alignment should be used for. </a:t>
            </a:r>
          </a:p>
          <a:p>
            <a:pPr lvl="1"/>
            <a:r>
              <a:rPr lang="en-US" altLang="en-US" dirty="0"/>
              <a:t>Center Alignment: used for short amounts of text; in a flyer, announcement, etc.</a:t>
            </a:r>
          </a:p>
          <a:p>
            <a:pPr lvl="1"/>
            <a:r>
              <a:rPr lang="en-US" altLang="en-US" dirty="0"/>
              <a:t>Left Alignment: easy to read, and useful in any type application.</a:t>
            </a:r>
          </a:p>
          <a:p>
            <a:pPr lvl="1"/>
            <a:r>
              <a:rPr lang="en-US" altLang="en-US" dirty="0"/>
              <a:t>Right Alignment: used sparingly since it is hard to read.</a:t>
            </a:r>
          </a:p>
          <a:p>
            <a:pPr lvl="1"/>
            <a:r>
              <a:rPr lang="en-US" altLang="en-US" dirty="0"/>
              <a:t>Justified Alignment: common in magazines and newspapers.</a:t>
            </a:r>
          </a:p>
          <a:p>
            <a:pPr lvl="1"/>
            <a:endParaRPr lang="en-US" altLang="en-US" dirty="0"/>
          </a:p>
        </p:txBody>
      </p:sp>
    </p:spTree>
    <p:extLst>
      <p:ext uri="{BB962C8B-B14F-4D97-AF65-F5344CB8AC3E}">
        <p14:creationId xmlns:p14="http://schemas.microsoft.com/office/powerpoint/2010/main" val="1499729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10287-EF33-4F53-A0BF-C4069634E486}"/>
              </a:ext>
            </a:extLst>
          </p:cNvPr>
          <p:cNvSpPr>
            <a:spLocks noGrp="1"/>
          </p:cNvSpPr>
          <p:nvPr>
            <p:ph type="title"/>
          </p:nvPr>
        </p:nvSpPr>
        <p:spPr/>
        <p:txBody>
          <a:bodyPr/>
          <a:lstStyle/>
          <a:p>
            <a:pPr fontAlgn="auto">
              <a:spcAft>
                <a:spcPts val="0"/>
              </a:spcAft>
              <a:defRPr/>
            </a:pPr>
            <a:r>
              <a:rPr lang="en-US" dirty="0"/>
              <a:t>Leading</a:t>
            </a:r>
          </a:p>
        </p:txBody>
      </p:sp>
      <p:sp>
        <p:nvSpPr>
          <p:cNvPr id="35843" name="Content Placeholder 2">
            <a:extLst>
              <a:ext uri="{FF2B5EF4-FFF2-40B4-BE49-F238E27FC236}">
                <a16:creationId xmlns:a16="http://schemas.microsoft.com/office/drawing/2014/main" id="{5AE3782A-7B5E-488F-B1FD-354DC48D964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Leading is the vertical space between lines of type on a page. </a:t>
            </a:r>
          </a:p>
          <a:p>
            <a:pPr lvl="1"/>
            <a:r>
              <a:rPr lang="en-US" altLang="en-US" dirty="0"/>
              <a:t>The first paragraph shows major leading between lines of text. </a:t>
            </a:r>
          </a:p>
          <a:p>
            <a:pPr lvl="1"/>
            <a:r>
              <a:rPr lang="en-US" altLang="en-US" dirty="0"/>
              <a:t>The second paragraph shows normal leading between the lines of text. </a:t>
            </a:r>
          </a:p>
        </p:txBody>
      </p:sp>
      <p:pic>
        <p:nvPicPr>
          <p:cNvPr id="35845" name="Picture 2">
            <a:extLst>
              <a:ext uri="{FF2B5EF4-FFF2-40B4-BE49-F238E27FC236}">
                <a16:creationId xmlns:a16="http://schemas.microsoft.com/office/drawing/2014/main" id="{FB168F3A-AE81-4A24-A7CA-E8A2137B6F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6639" y="3199262"/>
            <a:ext cx="7010400"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4E4AD-059A-4241-BED0-DFEC95DCAC42}"/>
              </a:ext>
            </a:extLst>
          </p:cNvPr>
          <p:cNvSpPr>
            <a:spLocks noGrp="1"/>
          </p:cNvSpPr>
          <p:nvPr>
            <p:ph type="title"/>
          </p:nvPr>
        </p:nvSpPr>
        <p:spPr/>
        <p:txBody>
          <a:bodyPr/>
          <a:lstStyle/>
          <a:p>
            <a:pPr fontAlgn="auto">
              <a:spcAft>
                <a:spcPts val="0"/>
              </a:spcAft>
              <a:defRPr/>
            </a:pPr>
            <a:r>
              <a:rPr lang="en-US" dirty="0"/>
              <a:t>Kerning</a:t>
            </a:r>
          </a:p>
        </p:txBody>
      </p:sp>
      <p:sp>
        <p:nvSpPr>
          <p:cNvPr id="37891" name="Content Placeholder 2">
            <a:extLst>
              <a:ext uri="{FF2B5EF4-FFF2-40B4-BE49-F238E27FC236}">
                <a16:creationId xmlns:a16="http://schemas.microsoft.com/office/drawing/2014/main" id="{ECC7542D-23E7-4557-8500-12E2A2F04EF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Kerning is the adjustment of space between two individual letters to improve appearance.</a:t>
            </a:r>
          </a:p>
          <a:p>
            <a:pPr lvl="2"/>
            <a:r>
              <a:rPr lang="en-US" altLang="en-US" dirty="0"/>
              <a:t>The first 3 lines show adjusted kerning between the letters of the placeholder text. </a:t>
            </a:r>
          </a:p>
          <a:p>
            <a:pPr lvl="2"/>
            <a:r>
              <a:rPr lang="en-US" altLang="en-US" dirty="0"/>
              <a:t>The last 2 lines show normal kerning.</a:t>
            </a:r>
          </a:p>
        </p:txBody>
      </p:sp>
      <p:pic>
        <p:nvPicPr>
          <p:cNvPr id="37893" name="Picture 2">
            <a:extLst>
              <a:ext uri="{FF2B5EF4-FFF2-40B4-BE49-F238E27FC236}">
                <a16:creationId xmlns:a16="http://schemas.microsoft.com/office/drawing/2014/main" id="{FF723C31-827D-4E42-AD65-9A1E101CD9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9576" y="3787579"/>
            <a:ext cx="8713788"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E1D731F-FA89-47FC-8AAD-07B05087D116}"/>
              </a:ext>
            </a:extLst>
          </p:cNvPr>
          <p:cNvSpPr>
            <a:spLocks noGrp="1"/>
          </p:cNvSpPr>
          <p:nvPr>
            <p:ph type="title"/>
          </p:nvPr>
        </p:nvSpPr>
        <p:spPr/>
        <p:txBody>
          <a:bodyPr/>
          <a:lstStyle/>
          <a:p>
            <a:pPr fontAlgn="auto">
              <a:spcAft>
                <a:spcPts val="0"/>
              </a:spcAft>
              <a:defRPr/>
            </a:pPr>
            <a:r>
              <a:rPr lang="en-US" dirty="0"/>
              <a:t>Type of Types:</a:t>
            </a:r>
          </a:p>
        </p:txBody>
      </p:sp>
      <p:sp>
        <p:nvSpPr>
          <p:cNvPr id="39939" name="Content Placeholder 8">
            <a:extLst>
              <a:ext uri="{FF2B5EF4-FFF2-40B4-BE49-F238E27FC236}">
                <a16:creationId xmlns:a16="http://schemas.microsoft.com/office/drawing/2014/main" id="{C1F2BD03-1AA1-42E9-9AA3-3BF6D046491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All type fits into four major categories. They are</a:t>
            </a:r>
          </a:p>
          <a:p>
            <a:pPr lvl="1"/>
            <a:r>
              <a:rPr lang="en-US" altLang="en-US"/>
              <a:t>Serif</a:t>
            </a:r>
          </a:p>
          <a:p>
            <a:pPr lvl="1"/>
            <a:r>
              <a:rPr lang="en-US" altLang="en-US"/>
              <a:t>Sans Serif</a:t>
            </a:r>
          </a:p>
          <a:p>
            <a:pPr lvl="1"/>
            <a:r>
              <a:rPr lang="en-US" altLang="en-US"/>
              <a:t>Script</a:t>
            </a:r>
          </a:p>
          <a:p>
            <a:pPr lvl="1"/>
            <a:r>
              <a:rPr lang="en-US" altLang="en-US"/>
              <a:t>Decorative</a:t>
            </a:r>
          </a:p>
          <a:p>
            <a:pPr lvl="1">
              <a:buFont typeface="Arial" panose="020B0604020202020204" pitchFamily="34" charset="0"/>
              <a:buNone/>
            </a:pPr>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AD517FFF-4850-47BC-8401-CCACA765F05E}"/>
              </a:ext>
            </a:extLst>
          </p:cNvPr>
          <p:cNvSpPr>
            <a:spLocks noGrp="1" noChangeArrowheads="1"/>
          </p:cNvSpPr>
          <p:nvPr>
            <p:ph type="title"/>
          </p:nvPr>
        </p:nvSpPr>
        <p:spPr bwMode="auto"/>
        <p:txBody>
          <a:bodyPr wrap="square" numCol="1" compatLnSpc="1">
            <a:prstTxWarp prst="textNoShape">
              <a:avLst/>
            </a:prstTxWarp>
          </a:bodyPr>
          <a:lstStyle/>
          <a:p>
            <a:pPr marL="342900" indent="-342900" fontAlgn="auto">
              <a:spcAft>
                <a:spcPts val="0"/>
              </a:spcAft>
              <a:defRPr/>
            </a:pPr>
            <a:r>
              <a:rPr lang="en-US" altLang="en-US" dirty="0">
                <a:latin typeface="Times New Roman" panose="02020603050405020304" pitchFamily="18" charset="0"/>
                <a:cs typeface="Times New Roman" panose="02020603050405020304" pitchFamily="18" charset="0"/>
              </a:rPr>
              <a:t>Serif</a:t>
            </a:r>
          </a:p>
        </p:txBody>
      </p:sp>
      <p:sp>
        <p:nvSpPr>
          <p:cNvPr id="41987" name="Content Placeholder 2">
            <a:extLst>
              <a:ext uri="{FF2B5EF4-FFF2-40B4-BE49-F238E27FC236}">
                <a16:creationId xmlns:a16="http://schemas.microsoft.com/office/drawing/2014/main" id="{CE4F163D-CC0D-42A8-AA8B-D1D34EB09AD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Serif fonts are a typeface that have those “</a:t>
            </a:r>
            <a:r>
              <a:rPr lang="en-US" altLang="en-US" dirty="0">
                <a:solidFill>
                  <a:srgbClr val="CC00FF"/>
                </a:solidFill>
              </a:rPr>
              <a:t>little ears and feet</a:t>
            </a:r>
            <a:r>
              <a:rPr lang="en-US" altLang="en-US" dirty="0"/>
              <a:t>” at the end of individual letters. </a:t>
            </a:r>
          </a:p>
          <a:p>
            <a:pPr lvl="2"/>
            <a:r>
              <a:rPr lang="en-US" altLang="en-US" dirty="0"/>
              <a:t>Looking at the heading, you can see those ears and feet most clearly on the S .</a:t>
            </a:r>
          </a:p>
          <a:p>
            <a:pPr lvl="2"/>
            <a:r>
              <a:rPr lang="en-US" altLang="en-US" dirty="0"/>
              <a:t>Times New Roman is an example of a Serif font. </a:t>
            </a:r>
          </a:p>
          <a:p>
            <a:pPr lvl="1"/>
            <a:r>
              <a:rPr lang="en-US" altLang="en-US" dirty="0"/>
              <a:t>Serif fonts are very popular due to their fast readability and conservative nature. They are a great choice for body text and work well in a wide range of projects. </a:t>
            </a:r>
          </a:p>
          <a:p>
            <a:pPr lvl="1"/>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F2FB91DA-B472-4F3D-A3BC-CE2542EF7744}"/>
              </a:ext>
            </a:extLst>
          </p:cNvPr>
          <p:cNvSpPr>
            <a:spLocks noGrp="1" noChangeArrowheads="1"/>
          </p:cNvSpPr>
          <p:nvPr>
            <p:ph type="title"/>
          </p:nvPr>
        </p:nvSpPr>
        <p:spPr bwMode="auto"/>
        <p:txBody>
          <a:bodyPr wrap="square" numCol="1" compatLnSpc="1">
            <a:prstTxWarp prst="textNoShape">
              <a:avLst/>
            </a:prstTxWarp>
          </a:bodyPr>
          <a:lstStyle/>
          <a:p>
            <a:pPr marL="342900" indent="-342900" fontAlgn="auto">
              <a:spcAft>
                <a:spcPts val="0"/>
              </a:spcAft>
              <a:defRPr/>
            </a:pPr>
            <a:r>
              <a:rPr lang="en-US" altLang="en-US" dirty="0"/>
              <a:t>Sans Serif</a:t>
            </a:r>
          </a:p>
        </p:txBody>
      </p:sp>
      <p:sp>
        <p:nvSpPr>
          <p:cNvPr id="44035" name="Content Placeholder 2">
            <a:extLst>
              <a:ext uri="{FF2B5EF4-FFF2-40B4-BE49-F238E27FC236}">
                <a16:creationId xmlns:a16="http://schemas.microsoft.com/office/drawing/2014/main" id="{6E1BBCC8-3670-4677-857A-C85F2651FB5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Sans serif fonts do not have those little ears or feet on its letters. </a:t>
            </a:r>
          </a:p>
          <a:p>
            <a:pPr lvl="2"/>
            <a:r>
              <a:rPr lang="en-US" altLang="en-US" dirty="0"/>
              <a:t>Arial is an example of a sans serif font. You can see by this example that their letters have a very clean modern look.</a:t>
            </a:r>
          </a:p>
          <a:p>
            <a:pPr lvl="1"/>
            <a:r>
              <a:rPr lang="en-US" altLang="en-US" dirty="0"/>
              <a:t>Sans serif fonts make it easier for a reader to identify each letter, but they actually slow down a reader’s reading speed. </a:t>
            </a:r>
          </a:p>
          <a:p>
            <a:pPr lvl="2"/>
            <a:r>
              <a:rPr lang="en-US" altLang="en-US" dirty="0"/>
              <a:t>Sans serif fonts are great for headline and display type.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30547-0ED5-4B9A-98AB-31398CE37B49}"/>
              </a:ext>
            </a:extLst>
          </p:cNvPr>
          <p:cNvSpPr>
            <a:spLocks noGrp="1"/>
          </p:cNvSpPr>
          <p:nvPr>
            <p:ph type="title"/>
          </p:nvPr>
        </p:nvSpPr>
        <p:spPr/>
        <p:txBody>
          <a:bodyPr/>
          <a:lstStyle/>
          <a:p>
            <a:r>
              <a:rPr lang="en-US" dirty="0"/>
              <a:t>Script</a:t>
            </a:r>
          </a:p>
        </p:txBody>
      </p:sp>
      <p:sp>
        <p:nvSpPr>
          <p:cNvPr id="46082" name="Content Placeholder 2">
            <a:extLst>
              <a:ext uri="{FF2B5EF4-FFF2-40B4-BE49-F238E27FC236}">
                <a16:creationId xmlns:a16="http://schemas.microsoft.com/office/drawing/2014/main" id="{27A146E4-CBD0-44BA-9AE2-3CE0C784422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Script typefaces have a feeling of handwritten designs. </a:t>
            </a:r>
          </a:p>
          <a:p>
            <a:pPr lvl="2"/>
            <a:r>
              <a:rPr lang="en-US" altLang="en-US" dirty="0"/>
              <a:t>The font can seem formal – or in some cases, very informal. </a:t>
            </a:r>
          </a:p>
          <a:p>
            <a:pPr lvl="1"/>
            <a:r>
              <a:rPr lang="en-US" altLang="en-US" dirty="0"/>
              <a:t>Script faces are best used sparingly. They are very hard to read. However, they can add that pop of interest to your piece. Don’t be afraid to mix script with other styles to add interest to your work. </a:t>
            </a:r>
          </a:p>
        </p:txBody>
      </p:sp>
      <p:pic>
        <p:nvPicPr>
          <p:cNvPr id="46084" name="Picture 2">
            <a:extLst>
              <a:ext uri="{FF2B5EF4-FFF2-40B4-BE49-F238E27FC236}">
                <a16:creationId xmlns:a16="http://schemas.microsoft.com/office/drawing/2014/main" id="{9C920C95-2DA3-4CE2-BADB-8354E325BD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4490" y="4161301"/>
            <a:ext cx="2971800"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7AC7369-BC82-41E7-A2D7-EE77E4CC7DEB}"/>
              </a:ext>
            </a:extLst>
          </p:cNvPr>
          <p:cNvSpPr>
            <a:spLocks noGrp="1"/>
          </p:cNvSpPr>
          <p:nvPr>
            <p:ph type="title"/>
          </p:nvPr>
        </p:nvSpPr>
        <p:spPr/>
        <p:txBody>
          <a:bodyPr/>
          <a:lstStyle/>
          <a:p>
            <a:r>
              <a:rPr lang="en-US" dirty="0"/>
              <a:t>Decorative</a:t>
            </a:r>
          </a:p>
        </p:txBody>
      </p:sp>
      <p:sp>
        <p:nvSpPr>
          <p:cNvPr id="48131" name="Content Placeholder 2">
            <a:extLst>
              <a:ext uri="{FF2B5EF4-FFF2-40B4-BE49-F238E27FC236}">
                <a16:creationId xmlns:a16="http://schemas.microsoft.com/office/drawing/2014/main" id="{124CD535-B9E8-42D3-9318-DA44230A7C8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Decorative typeface is a category containing the fonts that basically don’t fit into any of the other categories.</a:t>
            </a:r>
          </a:p>
          <a:p>
            <a:pPr lvl="1"/>
            <a:r>
              <a:rPr lang="en-US" altLang="en-US" dirty="0"/>
              <a:t>These typefaces are usually extremely difficult to read and should be used sparingly. </a:t>
            </a:r>
          </a:p>
          <a:p>
            <a:pPr lvl="2"/>
            <a:r>
              <a:rPr lang="en-US" altLang="en-US" dirty="0"/>
              <a:t>Due to these fonts’ readability, they are best used for headlines and display text. </a:t>
            </a:r>
          </a:p>
        </p:txBody>
      </p:sp>
      <p:pic>
        <p:nvPicPr>
          <p:cNvPr id="48133" name="Picture 2">
            <a:extLst>
              <a:ext uri="{FF2B5EF4-FFF2-40B4-BE49-F238E27FC236}">
                <a16:creationId xmlns:a16="http://schemas.microsoft.com/office/drawing/2014/main" id="{E8491E5C-5548-4BD0-902D-9586CF1613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8357" y="4688740"/>
            <a:ext cx="544036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E55DA-3590-48ED-8335-5FA117F704E5}"/>
              </a:ext>
            </a:extLst>
          </p:cNvPr>
          <p:cNvSpPr>
            <a:spLocks noGrp="1"/>
          </p:cNvSpPr>
          <p:nvPr>
            <p:ph type="title"/>
          </p:nvPr>
        </p:nvSpPr>
        <p:spPr/>
        <p:txBody>
          <a:bodyPr/>
          <a:lstStyle/>
          <a:p>
            <a:pPr fontAlgn="auto">
              <a:spcAft>
                <a:spcPts val="0"/>
              </a:spcAft>
              <a:defRPr/>
            </a:pPr>
            <a:r>
              <a:rPr lang="en-US" dirty="0"/>
              <a:t>Objectives</a:t>
            </a:r>
          </a:p>
        </p:txBody>
      </p:sp>
      <p:sp>
        <p:nvSpPr>
          <p:cNvPr id="3" name="Content Placeholder 2">
            <a:extLst>
              <a:ext uri="{FF2B5EF4-FFF2-40B4-BE49-F238E27FC236}">
                <a16:creationId xmlns:a16="http://schemas.microsoft.com/office/drawing/2014/main" id="{BD5E0F79-F0CF-4943-81CA-AF22223D218D}"/>
              </a:ext>
            </a:extLst>
          </p:cNvPr>
          <p:cNvSpPr>
            <a:spLocks noGrp="1"/>
          </p:cNvSpPr>
          <p:nvPr>
            <p:ph sz="half" idx="1"/>
          </p:nvPr>
        </p:nvSpPr>
        <p:spPr/>
        <p:txBody>
          <a:bodyPr/>
          <a:lstStyle/>
          <a:p>
            <a:pPr lvl="1" fontAlgn="auto">
              <a:spcAft>
                <a:spcPts val="0"/>
              </a:spcAft>
              <a:defRPr/>
            </a:pPr>
            <a:r>
              <a:rPr lang="en-US" dirty="0"/>
              <a:t>Achieve a working knowledge of basic typography terms.</a:t>
            </a:r>
          </a:p>
          <a:p>
            <a:pPr lvl="1" fontAlgn="auto">
              <a:spcAft>
                <a:spcPts val="0"/>
              </a:spcAft>
              <a:defRPr/>
            </a:pPr>
            <a:r>
              <a:rPr lang="en-US" dirty="0"/>
              <a:t>Learn the categories of type.</a:t>
            </a:r>
          </a:p>
          <a:p>
            <a:pPr fontAlgn="auto">
              <a:spcAft>
                <a:spcPts val="0"/>
              </a:spcAft>
              <a:buFont typeface="Arial" panose="020B0604020202020204" pitchFamily="34" charset="0"/>
              <a:buNone/>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6728D-2313-4364-919E-082D43390390}"/>
              </a:ext>
            </a:extLst>
          </p:cNvPr>
          <p:cNvSpPr>
            <a:spLocks noGrp="1"/>
          </p:cNvSpPr>
          <p:nvPr>
            <p:ph type="title"/>
          </p:nvPr>
        </p:nvSpPr>
        <p:spPr/>
        <p:txBody>
          <a:bodyPr/>
          <a:lstStyle/>
          <a:p>
            <a:pPr fontAlgn="auto">
              <a:spcAft>
                <a:spcPts val="0"/>
              </a:spcAft>
              <a:defRPr/>
            </a:pPr>
            <a:r>
              <a:rPr lang="en-US" dirty="0"/>
              <a:t>Type</a:t>
            </a:r>
          </a:p>
        </p:txBody>
      </p:sp>
      <p:sp>
        <p:nvSpPr>
          <p:cNvPr id="19459" name="Content Placeholder 2">
            <a:extLst>
              <a:ext uri="{FF2B5EF4-FFF2-40B4-BE49-F238E27FC236}">
                <a16:creationId xmlns:a16="http://schemas.microsoft.com/office/drawing/2014/main" id="{2506C61E-41ED-4F4D-A8AB-4E61F4BCFC9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Have you ever thought about how your words look on a page? </a:t>
            </a:r>
          </a:p>
          <a:p>
            <a:pPr lvl="1"/>
            <a:r>
              <a:rPr lang="en-US" altLang="en-US" dirty="0"/>
              <a:t>Have you ever looked at something you created, and it just did not look right? Sometimes that can be fixed with a simple change of the type.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EB92C-2EDE-46A6-945D-417F1D880BCD}"/>
              </a:ext>
            </a:extLst>
          </p:cNvPr>
          <p:cNvSpPr>
            <a:spLocks noGrp="1"/>
          </p:cNvSpPr>
          <p:nvPr>
            <p:ph type="title"/>
          </p:nvPr>
        </p:nvSpPr>
        <p:spPr/>
        <p:txBody>
          <a:bodyPr/>
          <a:lstStyle/>
          <a:p>
            <a:pPr fontAlgn="auto">
              <a:spcAft>
                <a:spcPts val="0"/>
              </a:spcAft>
              <a:defRPr/>
            </a:pPr>
            <a:r>
              <a:rPr lang="en-US" dirty="0"/>
              <a:t>Typography</a:t>
            </a:r>
          </a:p>
        </p:txBody>
      </p:sp>
      <p:sp>
        <p:nvSpPr>
          <p:cNvPr id="21507" name="Content Placeholder 2">
            <a:extLst>
              <a:ext uri="{FF2B5EF4-FFF2-40B4-BE49-F238E27FC236}">
                <a16:creationId xmlns:a16="http://schemas.microsoft.com/office/drawing/2014/main" id="{28C8BA26-5A4A-4BF7-8CA3-3BB039C0A2C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So, what is Typography?</a:t>
            </a:r>
          </a:p>
          <a:p>
            <a:pPr lvl="1"/>
            <a:r>
              <a:rPr lang="en-US" altLang="en-US"/>
              <a:t>Typography is the art and process of arranging type on a page. </a:t>
            </a:r>
          </a:p>
          <a:p>
            <a:pPr lvl="1"/>
            <a:r>
              <a:rPr lang="en-US" altLang="en-US"/>
              <a:t>Simply changing the typeface, size, color, weight, and placement of type in your design can add extra emphasis to your words and enhance the visual appeal of your message. </a:t>
            </a:r>
          </a:p>
          <a:p>
            <a:pPr lvl="2">
              <a:buFont typeface="Arial" panose="020B0604020202020204" pitchFamily="34" charset="0"/>
              <a:buNone/>
            </a:pPr>
            <a:r>
              <a:rPr lang="en-US" altLang="en-US"/>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308FC-2301-425F-96DF-CDD3753D3ED1}"/>
              </a:ext>
            </a:extLst>
          </p:cNvPr>
          <p:cNvSpPr>
            <a:spLocks noGrp="1"/>
          </p:cNvSpPr>
          <p:nvPr>
            <p:ph type="title"/>
          </p:nvPr>
        </p:nvSpPr>
        <p:spPr/>
        <p:txBody>
          <a:bodyPr/>
          <a:lstStyle/>
          <a:p>
            <a:pPr fontAlgn="auto">
              <a:spcAft>
                <a:spcPts val="0"/>
              </a:spcAft>
              <a:defRPr/>
            </a:pPr>
            <a:r>
              <a:rPr lang="en-US" dirty="0"/>
              <a:t>Typeface</a:t>
            </a:r>
          </a:p>
        </p:txBody>
      </p:sp>
      <p:sp>
        <p:nvSpPr>
          <p:cNvPr id="23555" name="Content Placeholder 2">
            <a:extLst>
              <a:ext uri="{FF2B5EF4-FFF2-40B4-BE49-F238E27FC236}">
                <a16:creationId xmlns:a16="http://schemas.microsoft.com/office/drawing/2014/main" id="{6B696EC7-9580-4C2B-9064-8C7A3BFEC60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buClr>
                <a:srgbClr val="C00000"/>
              </a:buClr>
            </a:pPr>
            <a:r>
              <a:rPr lang="en-US" altLang="en-US" dirty="0"/>
              <a:t>A </a:t>
            </a:r>
            <a:r>
              <a:rPr lang="en-US" altLang="en-US" b="1" dirty="0"/>
              <a:t>typeface </a:t>
            </a:r>
            <a:r>
              <a:rPr lang="en-US" altLang="en-US" dirty="0"/>
              <a:t>is a set of letterforms, number, and symbols unified by a common visual design.</a:t>
            </a:r>
            <a:br>
              <a:rPr lang="en-US" altLang="en-US" dirty="0"/>
            </a:br>
            <a:endParaRPr lang="en-US" altLang="en-US" dirty="0"/>
          </a:p>
          <a:p>
            <a:pPr lvl="1" indent="-685800">
              <a:buClr>
                <a:schemeClr val="tx2"/>
              </a:buClr>
            </a:pPr>
            <a:endParaRPr lang="en-US" altLang="en-US" b="1" dirty="0"/>
          </a:p>
          <a:p>
            <a:pPr lvl="1" indent="-685800">
              <a:buClr>
                <a:schemeClr val="tx2"/>
              </a:buClr>
            </a:pPr>
            <a:endParaRPr lang="en-US" altLang="en-US" b="1" dirty="0"/>
          </a:p>
          <a:p>
            <a:pPr lvl="1" indent="-685800">
              <a:buClr>
                <a:schemeClr val="tx2"/>
              </a:buClr>
            </a:pPr>
            <a:endParaRPr lang="en-US" altLang="en-US" b="1" dirty="0"/>
          </a:p>
          <a:p>
            <a:pPr marL="407988" lvl="2">
              <a:buNone/>
            </a:pPr>
            <a:endParaRPr lang="en-US" altLang="en-US" b="1" dirty="0"/>
          </a:p>
          <a:p>
            <a:pPr marL="407988" lvl="2" algn="ctr">
              <a:buNone/>
            </a:pPr>
            <a:r>
              <a:rPr lang="en-US" altLang="en-US" b="1" i="1" dirty="0"/>
              <a:t>(Typeface Shown is Tabasco)</a:t>
            </a:r>
          </a:p>
          <a:p>
            <a:pPr lvl="1"/>
            <a:r>
              <a:rPr lang="en-US" altLang="en-US" dirty="0"/>
              <a:t>The word </a:t>
            </a:r>
            <a:r>
              <a:rPr lang="en-US" altLang="en-US" b="1" dirty="0"/>
              <a:t>font </a:t>
            </a:r>
            <a:r>
              <a:rPr lang="en-US" altLang="en-US" dirty="0"/>
              <a:t>is sometimes used interchangeably with the word typeface. </a:t>
            </a:r>
          </a:p>
        </p:txBody>
      </p:sp>
      <p:pic>
        <p:nvPicPr>
          <p:cNvPr id="23557" name="Picture 7" descr="TypefaceExample.jpg">
            <a:extLst>
              <a:ext uri="{FF2B5EF4-FFF2-40B4-BE49-F238E27FC236}">
                <a16:creationId xmlns:a16="http://schemas.microsoft.com/office/drawing/2014/main" id="{1DA6C62D-192F-4FFF-8E2C-28ADE7EF2A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4316" y="2570329"/>
            <a:ext cx="8305800" cy="187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87D3D-5817-46BC-B708-219A9A0454DB}"/>
              </a:ext>
            </a:extLst>
          </p:cNvPr>
          <p:cNvSpPr>
            <a:spLocks noGrp="1"/>
          </p:cNvSpPr>
          <p:nvPr>
            <p:ph type="title"/>
          </p:nvPr>
        </p:nvSpPr>
        <p:spPr/>
        <p:txBody>
          <a:bodyPr/>
          <a:lstStyle/>
          <a:p>
            <a:pPr fontAlgn="auto">
              <a:spcAft>
                <a:spcPts val="0"/>
              </a:spcAft>
              <a:defRPr/>
            </a:pPr>
            <a:r>
              <a:rPr lang="en-US" dirty="0"/>
              <a:t>Type Styles</a:t>
            </a:r>
          </a:p>
        </p:txBody>
      </p:sp>
      <p:sp>
        <p:nvSpPr>
          <p:cNvPr id="25603" name="Content Placeholder 2">
            <a:extLst>
              <a:ext uri="{FF2B5EF4-FFF2-40B4-BE49-F238E27FC236}">
                <a16:creationId xmlns:a16="http://schemas.microsoft.com/office/drawing/2014/main" id="{87662D11-3F3B-4439-8FFA-5879F4A7595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Each typeface may also have a variety of </a:t>
            </a:r>
            <a:r>
              <a:rPr lang="en-US" altLang="en-US" b="1" dirty="0"/>
              <a:t>type styles</a:t>
            </a:r>
            <a:r>
              <a:rPr lang="en-US" altLang="en-US" dirty="0"/>
              <a:t>, which are modified versions like italic, bold, condensed and extended.</a:t>
            </a:r>
          </a:p>
          <a:p>
            <a:pPr lvl="1"/>
            <a:r>
              <a:rPr lang="en-US" altLang="en-US" dirty="0"/>
              <a:t>These specific typestyles are created to preserve the look and feel of typeface. They help extend the use of the typeface.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A43A1A0-64A8-48E8-BCA8-B675F8A61EE2}"/>
              </a:ext>
            </a:extLst>
          </p:cNvPr>
          <p:cNvSpPr>
            <a:spLocks noGrp="1"/>
          </p:cNvSpPr>
          <p:nvPr>
            <p:ph type="title"/>
          </p:nvPr>
        </p:nvSpPr>
        <p:spPr/>
        <p:txBody>
          <a:bodyPr/>
          <a:lstStyle/>
          <a:p>
            <a:pPr fontAlgn="auto">
              <a:spcAft>
                <a:spcPts val="0"/>
              </a:spcAft>
              <a:defRPr/>
            </a:pPr>
            <a:r>
              <a:rPr lang="en-US" dirty="0"/>
              <a:t>Type Family</a:t>
            </a:r>
          </a:p>
        </p:txBody>
      </p:sp>
      <p:sp>
        <p:nvSpPr>
          <p:cNvPr id="27651" name="Content Placeholder 8">
            <a:extLst>
              <a:ext uri="{FF2B5EF4-FFF2-40B4-BE49-F238E27FC236}">
                <a16:creationId xmlns:a16="http://schemas.microsoft.com/office/drawing/2014/main" id="{7A052598-299C-4E42-8546-B58A725095F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Some typefaces have more versions than those above; they may have outlines, be shaded, or decorated. This whole related group of type styles based on a typeface is called a </a:t>
            </a:r>
            <a:r>
              <a:rPr lang="en-US" altLang="en-US" b="1" dirty="0"/>
              <a:t>type family</a:t>
            </a:r>
            <a:r>
              <a:rPr lang="en-US" altLang="en-US" dirty="0"/>
              <a:t>.</a:t>
            </a:r>
          </a:p>
          <a:p>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288EA-6772-4E3D-9A71-9783D1BB8F3C}"/>
              </a:ext>
            </a:extLst>
          </p:cNvPr>
          <p:cNvSpPr>
            <a:spLocks noGrp="1"/>
          </p:cNvSpPr>
          <p:nvPr>
            <p:ph type="title"/>
          </p:nvPr>
        </p:nvSpPr>
        <p:spPr/>
        <p:txBody>
          <a:bodyPr/>
          <a:lstStyle/>
          <a:p>
            <a:pPr fontAlgn="auto">
              <a:spcAft>
                <a:spcPts val="0"/>
              </a:spcAft>
              <a:defRPr/>
            </a:pPr>
            <a:r>
              <a:rPr lang="en-US" dirty="0"/>
              <a:t>Type Family</a:t>
            </a:r>
          </a:p>
        </p:txBody>
      </p:sp>
      <p:sp>
        <p:nvSpPr>
          <p:cNvPr id="29699" name="Content Placeholder 2">
            <a:extLst>
              <a:ext uri="{FF2B5EF4-FFF2-40B4-BE49-F238E27FC236}">
                <a16:creationId xmlns:a16="http://schemas.microsoft.com/office/drawing/2014/main" id="{21FEB79F-2D7D-43D1-A46A-3935BDF045F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3200"/>
              <a:t>Below is an example of the type family Action Man. </a:t>
            </a:r>
          </a:p>
        </p:txBody>
      </p:sp>
      <p:pic>
        <p:nvPicPr>
          <p:cNvPr id="29701" name="Content Placeholder 10" descr="typefamliyExample.jpg">
            <a:extLst>
              <a:ext uri="{FF2B5EF4-FFF2-40B4-BE49-F238E27FC236}">
                <a16:creationId xmlns:a16="http://schemas.microsoft.com/office/drawing/2014/main" id="{C805BB66-1870-4D8E-B7F7-371E5D611EB2}"/>
              </a:ext>
            </a:extLst>
          </p:cNvPr>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bwMode="auto">
          <a:xfrm>
            <a:off x="682389" y="2051713"/>
            <a:ext cx="8458200" cy="3657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schemas.microsoft.com/office/2006/documentManagement/types"/>
    <ds:schemaRef ds:uri="http://purl.org/dc/terms/"/>
    <ds:schemaRef ds:uri="http://purl.org/dc/dcmitype/"/>
    <ds:schemaRef ds:uri="http://schemas.microsoft.com/office/2006/metadata/properties"/>
    <ds:schemaRef ds:uri="http://schemas.microsoft.com/office/infopath/2007/PartnerControls"/>
    <ds:schemaRef ds:uri="http://www.w3.org/XML/1998/namespace"/>
    <ds:schemaRef ds:uri="http://schemas.microsoft.com/sharepoint/v3"/>
    <ds:schemaRef ds:uri="http://schemas.openxmlformats.org/package/2006/metadata/core-properties"/>
    <ds:schemaRef ds:uri="05d88611-e516-4d1a-b12e-39107e78b3d0"/>
    <ds:schemaRef ds:uri="56ea17bb-c96d-4826-b465-01eec0dd23d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53</TotalTime>
  <Words>885</Words>
  <Application>Microsoft Office PowerPoint</Application>
  <PresentationFormat>Widescreen</PresentationFormat>
  <Paragraphs>103</Paragraphs>
  <Slides>18</Slides>
  <Notes>16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18</vt:i4>
      </vt:variant>
    </vt:vector>
  </HeadingPairs>
  <TitlesOfParts>
    <vt:vector size="27" baseType="lpstr">
      <vt:lpstr>.AppleSystemUIFont</vt:lpstr>
      <vt:lpstr>Arial</vt:lpstr>
      <vt:lpstr>Calibri</vt:lpstr>
      <vt:lpstr>Open Sans</vt:lpstr>
      <vt:lpstr>Open Sans SemiBold</vt:lpstr>
      <vt:lpstr>Times New Roman</vt:lpstr>
      <vt:lpstr>2_Office Theme</vt:lpstr>
      <vt:lpstr>3_Office Theme</vt:lpstr>
      <vt:lpstr>4_Office Theme</vt:lpstr>
      <vt:lpstr>PowerPoint Presentation</vt:lpstr>
      <vt:lpstr>PowerPoint Presentation</vt:lpstr>
      <vt:lpstr>Objectives</vt:lpstr>
      <vt:lpstr>Type</vt:lpstr>
      <vt:lpstr>Typography</vt:lpstr>
      <vt:lpstr>Typeface</vt:lpstr>
      <vt:lpstr>Type Styles</vt:lpstr>
      <vt:lpstr>Type Family</vt:lpstr>
      <vt:lpstr>Type Family</vt:lpstr>
      <vt:lpstr>Type Terms</vt:lpstr>
      <vt:lpstr>Alignment</vt:lpstr>
      <vt:lpstr>Leading</vt:lpstr>
      <vt:lpstr>Kerning</vt:lpstr>
      <vt:lpstr>Type of Types:</vt:lpstr>
      <vt:lpstr>Serif</vt:lpstr>
      <vt:lpstr>Sans Serif</vt:lpstr>
      <vt:lpstr>Script</vt:lpstr>
      <vt:lpstr>Decorative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14</cp:revision>
  <cp:lastPrinted>2017-07-07T16:17:37Z</cp:lastPrinted>
  <dcterms:created xsi:type="dcterms:W3CDTF">2017-07-11T23:58:30Z</dcterms:created>
  <dcterms:modified xsi:type="dcterms:W3CDTF">2017-07-21T17:06:26Z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