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40"/>
  </p:notesMasterIdLst>
  <p:sldIdLst>
    <p:sldId id="321" r:id="rId7"/>
    <p:sldId id="356" r:id="rId8"/>
    <p:sldId id="325" r:id="rId9"/>
    <p:sldId id="357"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58" r:id="rId27"/>
    <p:sldId id="344" r:id="rId28"/>
    <p:sldId id="345" r:id="rId29"/>
    <p:sldId id="346" r:id="rId30"/>
    <p:sldId id="347" r:id="rId31"/>
    <p:sldId id="348" r:id="rId32"/>
    <p:sldId id="359" r:id="rId33"/>
    <p:sldId id="350" r:id="rId34"/>
    <p:sldId id="351" r:id="rId35"/>
    <p:sldId id="352" r:id="rId36"/>
    <p:sldId id="353" r:id="rId37"/>
    <p:sldId id="354" r:id="rId38"/>
    <p:sldId id="360" r:id="rId39"/>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microsoft.com/office/2015/10/relationships/revisionInfo" Target="revisionInfo.xml"/><Relationship Id="rId20" Type="http://schemas.openxmlformats.org/officeDocument/2006/relationships/slide" Target="slides/slide14.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52EF99-67AA-40F2-AD5A-B1B2176B1107}"/>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060EEF2D-EF85-4755-9D6B-78D5ED2B9800}"/>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BBF059B4-1E30-4136-A702-4987790CC31C}" type="datetimeFigureOut">
              <a:rPr lang="en-US"/>
              <a:pPr>
                <a:defRPr/>
              </a:pPr>
              <a:t>7/21/2017</a:t>
            </a:fld>
            <a:endParaRPr lang="en-US"/>
          </a:p>
        </p:txBody>
      </p:sp>
      <p:sp>
        <p:nvSpPr>
          <p:cNvPr id="4" name="Slide Image Placeholder 3">
            <a:extLst>
              <a:ext uri="{FF2B5EF4-FFF2-40B4-BE49-F238E27FC236}">
                <a16:creationId xmlns:a16="http://schemas.microsoft.com/office/drawing/2014/main" id="{132F3B34-07A4-4F37-9533-7A269FCF712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FC1CB67-4F65-4D09-B4D1-ED22EF3BF98B}"/>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EC07120-E034-48BF-8800-8923446C1838}"/>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E3BBF8FB-5200-4050-8DA8-434F2C337C4C}"/>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E1BB691F-E631-4CFB-B5BA-7CA52FC71A2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F1A4EAC5-AA4B-4FC3-989C-8F55FCB4552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A49B0CE0-8B6C-4B76-8F03-3D240DD37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Footer Placeholder 3">
            <a:extLst>
              <a:ext uri="{FF2B5EF4-FFF2-40B4-BE49-F238E27FC236}">
                <a16:creationId xmlns:a16="http://schemas.microsoft.com/office/drawing/2014/main" id="{B29330C7-F41E-4EDC-B334-44BC281A3E9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7413" name="Slide Number Placeholder 4">
            <a:extLst>
              <a:ext uri="{FF2B5EF4-FFF2-40B4-BE49-F238E27FC236}">
                <a16:creationId xmlns:a16="http://schemas.microsoft.com/office/drawing/2014/main" id="{62970178-01E7-4E93-82E9-E62F3EF6E7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F568DAC-31B3-40CF-91DD-F18B9FCF5373}" type="slidenum">
              <a:rPr lang="en-US" altLang="en-US">
                <a:latin typeface="Times New Roman" panose="02020603050405020304" pitchFamily="18" charset="0"/>
              </a:rPr>
              <a:pPr eaLnBrk="0" fontAlgn="base" hangingPunct="0">
                <a:spcBef>
                  <a:spcPct val="0"/>
                </a:spcBef>
                <a:spcAft>
                  <a:spcPct val="0"/>
                </a:spcAft>
              </a:pPr>
              <a:t>3</a:t>
            </a:fld>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33082BB-AADF-4F86-B3D2-86011E5A274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C4ED36AC-6F8E-43CC-AC39-8A9B069D06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If you lay an isosceles triangle in the middle of the color wheel, the tips of the triangle will point to the three split-complementary colors.</a:t>
            </a:r>
          </a:p>
        </p:txBody>
      </p:sp>
      <p:sp>
        <p:nvSpPr>
          <p:cNvPr id="37892" name="Footer Placeholder 3">
            <a:extLst>
              <a:ext uri="{FF2B5EF4-FFF2-40B4-BE49-F238E27FC236}">
                <a16:creationId xmlns:a16="http://schemas.microsoft.com/office/drawing/2014/main" id="{7373DEC9-8B87-41D1-8C09-99B51CF9382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7893" name="Slide Number Placeholder 4">
            <a:extLst>
              <a:ext uri="{FF2B5EF4-FFF2-40B4-BE49-F238E27FC236}">
                <a16:creationId xmlns:a16="http://schemas.microsoft.com/office/drawing/2014/main" id="{AC4D85F5-9079-4FEA-A60C-A32DABCFF4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844A92D-C96D-4AE0-B8D4-FB013337B004}" type="slidenum">
              <a:rPr lang="en-US" altLang="en-US">
                <a:latin typeface="Times New Roman" panose="02020603050405020304" pitchFamily="18" charset="0"/>
              </a:rPr>
              <a:pPr eaLnBrk="0" fontAlgn="base" hangingPunct="0">
                <a:spcBef>
                  <a:spcPct val="0"/>
                </a:spcBef>
                <a:spcAft>
                  <a:spcPct val="0"/>
                </a:spcAft>
              </a:pPr>
              <a:t>13</a:t>
            </a:fld>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26495C4-E64B-4AE1-B93C-78B1A5D638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CF986FF7-A25B-43B1-B527-1044277066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Footer Placeholder 3">
            <a:extLst>
              <a:ext uri="{FF2B5EF4-FFF2-40B4-BE49-F238E27FC236}">
                <a16:creationId xmlns:a16="http://schemas.microsoft.com/office/drawing/2014/main" id="{0CBFAB76-2BA6-458A-AD64-92497FBE9E4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9941" name="Slide Number Placeholder 4">
            <a:extLst>
              <a:ext uri="{FF2B5EF4-FFF2-40B4-BE49-F238E27FC236}">
                <a16:creationId xmlns:a16="http://schemas.microsoft.com/office/drawing/2014/main" id="{03D6770E-C170-4B98-8D31-D774974427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8C59E02-5057-4D43-8C9C-130995DA2DB9}" type="slidenum">
              <a:rPr lang="en-US" altLang="en-US">
                <a:latin typeface="Times New Roman" panose="02020603050405020304" pitchFamily="18" charset="0"/>
              </a:rPr>
              <a:pPr eaLnBrk="0" fontAlgn="base" hangingPunct="0">
                <a:spcBef>
                  <a:spcPct val="0"/>
                </a:spcBef>
                <a:spcAft>
                  <a:spcPct val="0"/>
                </a:spcAft>
              </a:pPr>
              <a:t>14</a:t>
            </a:fld>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1A8A9D62-1D13-4C1F-B3A5-C772970227E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0C82AD2D-9BDD-4430-BDFC-299E1BEAFF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If you lay a rectangle in the middle of the color wheel, the tips of it will point to the four harmonious pair colors.</a:t>
            </a:r>
          </a:p>
          <a:p>
            <a:pPr>
              <a:spcBef>
                <a:spcPct val="0"/>
              </a:spcBef>
            </a:pPr>
            <a:endParaRPr lang="en-US" altLang="en-US"/>
          </a:p>
        </p:txBody>
      </p:sp>
      <p:sp>
        <p:nvSpPr>
          <p:cNvPr id="41988" name="Footer Placeholder 3">
            <a:extLst>
              <a:ext uri="{FF2B5EF4-FFF2-40B4-BE49-F238E27FC236}">
                <a16:creationId xmlns:a16="http://schemas.microsoft.com/office/drawing/2014/main" id="{58B5C0D0-B3DE-4664-A548-567949CC014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1989" name="Slide Number Placeholder 4">
            <a:extLst>
              <a:ext uri="{FF2B5EF4-FFF2-40B4-BE49-F238E27FC236}">
                <a16:creationId xmlns:a16="http://schemas.microsoft.com/office/drawing/2014/main" id="{29F23A13-55C4-4A73-9F82-BA51D57C6D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656295A-5DAA-4F91-B236-F375D4D16B63}" type="slidenum">
              <a:rPr lang="en-US" altLang="en-US">
                <a:latin typeface="Times New Roman" panose="02020603050405020304" pitchFamily="18" charset="0"/>
              </a:rPr>
              <a:pPr eaLnBrk="0" fontAlgn="base" hangingPunct="0">
                <a:spcBef>
                  <a:spcPct val="0"/>
                </a:spcBef>
                <a:spcAft>
                  <a:spcPct val="0"/>
                </a:spcAft>
              </a:pPr>
              <a:t>15</a:t>
            </a:fld>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A3F5A84-964E-4FEE-824C-1EC68E107EA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289C076F-3DA4-44AC-B08B-41119DB8C2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4036" name="Footer Placeholder 3">
            <a:extLst>
              <a:ext uri="{FF2B5EF4-FFF2-40B4-BE49-F238E27FC236}">
                <a16:creationId xmlns:a16="http://schemas.microsoft.com/office/drawing/2014/main" id="{40310069-8882-4253-B620-D93445D3397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4037" name="Slide Number Placeholder 4">
            <a:extLst>
              <a:ext uri="{FF2B5EF4-FFF2-40B4-BE49-F238E27FC236}">
                <a16:creationId xmlns:a16="http://schemas.microsoft.com/office/drawing/2014/main" id="{63E2E55A-66C4-4607-83D2-51B77811E7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30D6AF0-FD95-419D-8063-CA3226A97463}" type="slidenum">
              <a:rPr lang="en-US" altLang="en-US">
                <a:latin typeface="Times New Roman" panose="02020603050405020304" pitchFamily="18" charset="0"/>
              </a:rPr>
              <a:pPr eaLnBrk="0" fontAlgn="base" hangingPunct="0">
                <a:spcBef>
                  <a:spcPct val="0"/>
                </a:spcBef>
                <a:spcAft>
                  <a:spcPct val="0"/>
                </a:spcAft>
              </a:pPr>
              <a:t>16</a:t>
            </a:fld>
            <a:endParaRPr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F3E8AF13-337B-4740-B93D-18CB9ED6E8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00951C57-C2E6-42E0-8E9C-96AF75AC4A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6084" name="Footer Placeholder 3">
            <a:extLst>
              <a:ext uri="{FF2B5EF4-FFF2-40B4-BE49-F238E27FC236}">
                <a16:creationId xmlns:a16="http://schemas.microsoft.com/office/drawing/2014/main" id="{8ED30684-9248-42E1-BA00-CBB7E88E4A1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6085" name="Slide Number Placeholder 4">
            <a:extLst>
              <a:ext uri="{FF2B5EF4-FFF2-40B4-BE49-F238E27FC236}">
                <a16:creationId xmlns:a16="http://schemas.microsoft.com/office/drawing/2014/main" id="{64245A83-AE68-4D08-8DA6-2BA4AC173B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1FF688CB-CFE5-448F-9F2C-19034ED007B8}" type="slidenum">
              <a:rPr lang="en-US" altLang="en-US">
                <a:latin typeface="Times New Roman" panose="02020603050405020304" pitchFamily="18" charset="0"/>
              </a:rPr>
              <a:pPr eaLnBrk="0" fontAlgn="base" hangingPunct="0">
                <a:spcBef>
                  <a:spcPct val="0"/>
                </a:spcBef>
                <a:spcAft>
                  <a:spcPct val="0"/>
                </a:spcAft>
              </a:pPr>
              <a:t>17</a:t>
            </a:fld>
            <a:endParaRPr lang="en-US" altLang="en-US">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CD9A1751-5BFF-41C2-B53A-1A5A136ADA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6288DE28-BF10-44EA-A72E-A26C8A9E2A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8132" name="Footer Placeholder 3">
            <a:extLst>
              <a:ext uri="{FF2B5EF4-FFF2-40B4-BE49-F238E27FC236}">
                <a16:creationId xmlns:a16="http://schemas.microsoft.com/office/drawing/2014/main" id="{5FE8B556-D262-42EF-8588-7FA646A49F1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8133" name="Slide Number Placeholder 4">
            <a:extLst>
              <a:ext uri="{FF2B5EF4-FFF2-40B4-BE49-F238E27FC236}">
                <a16:creationId xmlns:a16="http://schemas.microsoft.com/office/drawing/2014/main" id="{C7BB094F-55D5-483B-BE75-950B7AEA3C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2913B9C-37B7-4D4B-9588-FEA51E0F655F}" type="slidenum">
              <a:rPr lang="en-US" altLang="en-US">
                <a:latin typeface="Times New Roman" panose="02020603050405020304" pitchFamily="18" charset="0"/>
              </a:rPr>
              <a:pPr eaLnBrk="0" fontAlgn="base" hangingPunct="0">
                <a:spcBef>
                  <a:spcPct val="0"/>
                </a:spcBef>
                <a:spcAft>
                  <a:spcPct val="0"/>
                </a:spcAft>
              </a:pPr>
              <a:t>18</a:t>
            </a:fld>
            <a:endParaRPr lang="en-US" altLang="en-US">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0F9144AA-DDCF-4883-A25E-3BC3364D318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ADA6DF1A-3131-4309-A13D-2F06DDAB51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0180" name="Footer Placeholder 3">
            <a:extLst>
              <a:ext uri="{FF2B5EF4-FFF2-40B4-BE49-F238E27FC236}">
                <a16:creationId xmlns:a16="http://schemas.microsoft.com/office/drawing/2014/main" id="{705BC318-325C-4D83-BDCA-31F712BFF26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0181" name="Slide Number Placeholder 4">
            <a:extLst>
              <a:ext uri="{FF2B5EF4-FFF2-40B4-BE49-F238E27FC236}">
                <a16:creationId xmlns:a16="http://schemas.microsoft.com/office/drawing/2014/main" id="{FFBD37AE-8A47-4D2C-B1CC-9520E6E5DF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D4A3854-E5FA-49E4-95A7-C2BCF66D896B}" type="slidenum">
              <a:rPr lang="en-US" altLang="en-US">
                <a:latin typeface="Times New Roman" panose="02020603050405020304" pitchFamily="18" charset="0"/>
              </a:rPr>
              <a:pPr eaLnBrk="0" fontAlgn="base" hangingPunct="0">
                <a:spcBef>
                  <a:spcPct val="0"/>
                </a:spcBef>
                <a:spcAft>
                  <a:spcPct val="0"/>
                </a:spcAft>
              </a:pPr>
              <a:t>19</a:t>
            </a:fld>
            <a:endParaRPr lang="en-US" altLang="en-US">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B82ABB66-48A1-40FC-BF2E-6FDEFF08E40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D57B6835-A8B8-4D0C-90E4-15994E891B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2228" name="Footer Placeholder 3">
            <a:extLst>
              <a:ext uri="{FF2B5EF4-FFF2-40B4-BE49-F238E27FC236}">
                <a16:creationId xmlns:a16="http://schemas.microsoft.com/office/drawing/2014/main" id="{372A2BE6-B203-49F4-BB0E-F0952FBB681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2229" name="Slide Number Placeholder 4">
            <a:extLst>
              <a:ext uri="{FF2B5EF4-FFF2-40B4-BE49-F238E27FC236}">
                <a16:creationId xmlns:a16="http://schemas.microsoft.com/office/drawing/2014/main" id="{0FC823EA-7BE1-471D-B16E-3C2B0855EA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004A1EE-E824-4EB9-885B-9049B67D22B1}" type="slidenum">
              <a:rPr lang="en-US" altLang="en-US">
                <a:latin typeface="Times New Roman" panose="02020603050405020304" pitchFamily="18" charset="0"/>
              </a:rPr>
              <a:pPr eaLnBrk="0" fontAlgn="base" hangingPunct="0">
                <a:spcBef>
                  <a:spcPct val="0"/>
                </a:spcBef>
                <a:spcAft>
                  <a:spcPct val="0"/>
                </a:spcAft>
              </a:pPr>
              <a:t>20</a:t>
            </a:fld>
            <a:endParaRPr lang="en-US" altLang="en-US">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E513360B-AD38-4E96-9136-B714513753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22CDBE75-91ED-4B94-950F-B1FFC754B0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6324" name="Footer Placeholder 3">
            <a:extLst>
              <a:ext uri="{FF2B5EF4-FFF2-40B4-BE49-F238E27FC236}">
                <a16:creationId xmlns:a16="http://schemas.microsoft.com/office/drawing/2014/main" id="{944294A0-AC76-4E3B-B5CC-D071008A42F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6325" name="Slide Number Placeholder 4">
            <a:extLst>
              <a:ext uri="{FF2B5EF4-FFF2-40B4-BE49-F238E27FC236}">
                <a16:creationId xmlns:a16="http://schemas.microsoft.com/office/drawing/2014/main" id="{F56E136C-1685-4DA1-A212-04D3182FF1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79BACE1-20E5-4E50-BADD-68C37BC4A6A7}" type="slidenum">
              <a:rPr lang="en-US" altLang="en-US">
                <a:latin typeface="Times New Roman" panose="02020603050405020304" pitchFamily="18" charset="0"/>
              </a:rPr>
              <a:pPr eaLnBrk="0" fontAlgn="base" hangingPunct="0">
                <a:spcBef>
                  <a:spcPct val="0"/>
                </a:spcBef>
                <a:spcAft>
                  <a:spcPct val="0"/>
                </a:spcAft>
              </a:pPr>
              <a:t>22</a:t>
            </a:fld>
            <a:endParaRPr lang="en-US" altLang="en-US">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B2989076-E1C7-4B61-8608-B57B9012E0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576BD707-1369-47F5-ACC2-97C1BF9A78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8372" name="Footer Placeholder 3">
            <a:extLst>
              <a:ext uri="{FF2B5EF4-FFF2-40B4-BE49-F238E27FC236}">
                <a16:creationId xmlns:a16="http://schemas.microsoft.com/office/drawing/2014/main" id="{C91137D0-C4CE-4AD3-A2D7-F1D431AE9F7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8373" name="Slide Number Placeholder 4">
            <a:extLst>
              <a:ext uri="{FF2B5EF4-FFF2-40B4-BE49-F238E27FC236}">
                <a16:creationId xmlns:a16="http://schemas.microsoft.com/office/drawing/2014/main" id="{3945310F-9606-447F-B367-668ABE5BF1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B93E36B-2CDE-4A9A-8085-C31BA453050B}" type="slidenum">
              <a:rPr lang="en-US" altLang="en-US">
                <a:latin typeface="Times New Roman" panose="02020603050405020304" pitchFamily="18" charset="0"/>
              </a:rPr>
              <a:pPr eaLnBrk="0" fontAlgn="base" hangingPunct="0">
                <a:spcBef>
                  <a:spcPct val="0"/>
                </a:spcBef>
                <a:spcAft>
                  <a:spcPct val="0"/>
                </a:spcAft>
              </a:pPr>
              <a:t>23</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F47EB76C-60F6-485E-AE68-3E1568F4DE1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3BD5331-F288-46AF-8117-D1A3989940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Footer Placeholder 3">
            <a:extLst>
              <a:ext uri="{FF2B5EF4-FFF2-40B4-BE49-F238E27FC236}">
                <a16:creationId xmlns:a16="http://schemas.microsoft.com/office/drawing/2014/main" id="{59A1AD38-7EA0-4557-B2E5-DCBD7F59950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1509" name="Slide Number Placeholder 4">
            <a:extLst>
              <a:ext uri="{FF2B5EF4-FFF2-40B4-BE49-F238E27FC236}">
                <a16:creationId xmlns:a16="http://schemas.microsoft.com/office/drawing/2014/main" id="{4DAAE9FE-6EA2-4FFF-B734-F6540C5701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F3D1C3A-28BB-499E-93CF-F75FEA6E317F}" type="slidenum">
              <a:rPr lang="en-US" altLang="en-US">
                <a:latin typeface="Times New Roman" panose="02020603050405020304" pitchFamily="18" charset="0"/>
              </a:rPr>
              <a:pPr eaLnBrk="0" fontAlgn="base" hangingPunct="0">
                <a:spcBef>
                  <a:spcPct val="0"/>
                </a:spcBef>
                <a:spcAft>
                  <a:spcPct val="0"/>
                </a:spcAft>
              </a:pPr>
              <a:t>5</a:t>
            </a:fld>
            <a:endParaRPr lang="en-US" altLang="en-US">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EFE546AC-86E2-4F99-9208-479F94CD64C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3698C620-D5B7-45C3-8C56-EBD67D74C9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0420" name="Footer Placeholder 3">
            <a:extLst>
              <a:ext uri="{FF2B5EF4-FFF2-40B4-BE49-F238E27FC236}">
                <a16:creationId xmlns:a16="http://schemas.microsoft.com/office/drawing/2014/main" id="{92CF021E-37DA-4D18-8290-40FC79272D8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0421" name="Slide Number Placeholder 4">
            <a:extLst>
              <a:ext uri="{FF2B5EF4-FFF2-40B4-BE49-F238E27FC236}">
                <a16:creationId xmlns:a16="http://schemas.microsoft.com/office/drawing/2014/main" id="{BDB6BC85-D44B-40D9-9F51-A8C0B5AC53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1979E19-D14D-4D4E-8AB2-A6D3636D2993}" type="slidenum">
              <a:rPr lang="en-US" altLang="en-US">
                <a:latin typeface="Times New Roman" panose="02020603050405020304" pitchFamily="18" charset="0"/>
              </a:rPr>
              <a:pPr eaLnBrk="0" fontAlgn="base" hangingPunct="0">
                <a:spcBef>
                  <a:spcPct val="0"/>
                </a:spcBef>
                <a:spcAft>
                  <a:spcPct val="0"/>
                </a:spcAft>
              </a:pPr>
              <a:t>24</a:t>
            </a:fld>
            <a:endParaRPr lang="en-US" altLang="en-US">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FBBFEDE6-D36D-487C-8EAD-614D0DF279C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9A9C68E-E3C6-4213-AE04-5F18AAA367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2468" name="Footer Placeholder 3">
            <a:extLst>
              <a:ext uri="{FF2B5EF4-FFF2-40B4-BE49-F238E27FC236}">
                <a16:creationId xmlns:a16="http://schemas.microsoft.com/office/drawing/2014/main" id="{22010791-2886-4B31-9058-CC8144078BC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2469" name="Slide Number Placeholder 4">
            <a:extLst>
              <a:ext uri="{FF2B5EF4-FFF2-40B4-BE49-F238E27FC236}">
                <a16:creationId xmlns:a16="http://schemas.microsoft.com/office/drawing/2014/main" id="{A7DDCEC6-09F2-4AFC-8604-33428A01AF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68D1E5B-4B97-4D85-8A93-C0C7B7A273F8}" type="slidenum">
              <a:rPr lang="en-US" altLang="en-US">
                <a:latin typeface="Times New Roman" panose="02020603050405020304" pitchFamily="18" charset="0"/>
              </a:rPr>
              <a:pPr eaLnBrk="0" fontAlgn="base" hangingPunct="0">
                <a:spcBef>
                  <a:spcPct val="0"/>
                </a:spcBef>
                <a:spcAft>
                  <a:spcPct val="0"/>
                </a:spcAft>
              </a:pPr>
              <a:t>25</a:t>
            </a:fld>
            <a:endParaRPr lang="en-US" altLang="en-US">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7B33BC63-A041-49ED-A382-10CE0C306CA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C9D61E2F-3F78-42C7-93C6-0CFB69AF4F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4516" name="Footer Placeholder 3">
            <a:extLst>
              <a:ext uri="{FF2B5EF4-FFF2-40B4-BE49-F238E27FC236}">
                <a16:creationId xmlns:a16="http://schemas.microsoft.com/office/drawing/2014/main" id="{6231D98D-B8E2-45EE-88DF-5A7351DCA8F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4517" name="Slide Number Placeholder 4">
            <a:extLst>
              <a:ext uri="{FF2B5EF4-FFF2-40B4-BE49-F238E27FC236}">
                <a16:creationId xmlns:a16="http://schemas.microsoft.com/office/drawing/2014/main" id="{7E83A2F4-704E-4743-8A15-21C4C89798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A81AE4A-4E46-4129-A096-7B701B1CC750}" type="slidenum">
              <a:rPr lang="en-US" altLang="en-US">
                <a:latin typeface="Times New Roman" panose="02020603050405020304" pitchFamily="18" charset="0"/>
              </a:rPr>
              <a:pPr eaLnBrk="0" fontAlgn="base" hangingPunct="0">
                <a:spcBef>
                  <a:spcPct val="0"/>
                </a:spcBef>
                <a:spcAft>
                  <a:spcPct val="0"/>
                </a:spcAft>
              </a:pPr>
              <a:t>26</a:t>
            </a:fld>
            <a:endParaRPr lang="en-US" altLang="en-US">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5DD177B6-F50F-420F-AF89-6C29FCC3BE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17A984B1-9BAC-402B-AE84-9DFB461DD2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8612" name="Footer Placeholder 3">
            <a:extLst>
              <a:ext uri="{FF2B5EF4-FFF2-40B4-BE49-F238E27FC236}">
                <a16:creationId xmlns:a16="http://schemas.microsoft.com/office/drawing/2014/main" id="{F565D10D-4AD0-4612-B664-6BE51A98E5D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8613" name="Slide Number Placeholder 4">
            <a:extLst>
              <a:ext uri="{FF2B5EF4-FFF2-40B4-BE49-F238E27FC236}">
                <a16:creationId xmlns:a16="http://schemas.microsoft.com/office/drawing/2014/main" id="{1BF60736-6A45-44DA-BBCD-3FBC652298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E90D10B-5D33-4AC3-BF19-5C3BDE467B79}" type="slidenum">
              <a:rPr lang="en-US" altLang="en-US">
                <a:latin typeface="Times New Roman" panose="02020603050405020304" pitchFamily="18" charset="0"/>
              </a:rPr>
              <a:pPr eaLnBrk="0" fontAlgn="base" hangingPunct="0">
                <a:spcBef>
                  <a:spcPct val="0"/>
                </a:spcBef>
                <a:spcAft>
                  <a:spcPct val="0"/>
                </a:spcAft>
              </a:pPr>
              <a:t>28</a:t>
            </a:fld>
            <a:endParaRPr lang="en-US" altLang="en-US">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B7F02E3A-F684-4D4B-9F01-DF97B2F59BA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A2B2F867-C460-43F2-97EF-70FBFF2EC8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0660" name="Footer Placeholder 3">
            <a:extLst>
              <a:ext uri="{FF2B5EF4-FFF2-40B4-BE49-F238E27FC236}">
                <a16:creationId xmlns:a16="http://schemas.microsoft.com/office/drawing/2014/main" id="{C62BFC2B-931C-4989-9122-ADD4392A0F2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0661" name="Slide Number Placeholder 4">
            <a:extLst>
              <a:ext uri="{FF2B5EF4-FFF2-40B4-BE49-F238E27FC236}">
                <a16:creationId xmlns:a16="http://schemas.microsoft.com/office/drawing/2014/main" id="{C9A00329-A4CC-4019-ACF1-9EADAFE7FC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25531E2-25F1-4FB8-9ACA-CB805354E3EA}" type="slidenum">
              <a:rPr lang="en-US" altLang="en-US">
                <a:latin typeface="Times New Roman" panose="02020603050405020304" pitchFamily="18" charset="0"/>
              </a:rPr>
              <a:pPr eaLnBrk="0" fontAlgn="base" hangingPunct="0">
                <a:spcBef>
                  <a:spcPct val="0"/>
                </a:spcBef>
                <a:spcAft>
                  <a:spcPct val="0"/>
                </a:spcAft>
              </a:pPr>
              <a:t>29</a:t>
            </a:fld>
            <a:endParaRPr lang="en-US" altLang="en-US">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97710CC7-E29F-4BF9-817E-CCD856572D9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BE9D12AA-780B-413B-8BE8-1609634FCB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2708" name="Footer Placeholder 3">
            <a:extLst>
              <a:ext uri="{FF2B5EF4-FFF2-40B4-BE49-F238E27FC236}">
                <a16:creationId xmlns:a16="http://schemas.microsoft.com/office/drawing/2014/main" id="{94A9D39B-1D4E-4108-B223-CA0A8BD6A44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2709" name="Slide Number Placeholder 4">
            <a:extLst>
              <a:ext uri="{FF2B5EF4-FFF2-40B4-BE49-F238E27FC236}">
                <a16:creationId xmlns:a16="http://schemas.microsoft.com/office/drawing/2014/main" id="{98B1A1E9-B159-446A-BA86-4AF9B80929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63711E1-71ED-4E4E-AAC5-509B31413FCC}" type="slidenum">
              <a:rPr lang="en-US" altLang="en-US">
                <a:latin typeface="Times New Roman" panose="02020603050405020304" pitchFamily="18" charset="0"/>
              </a:rPr>
              <a:pPr eaLnBrk="0" fontAlgn="base" hangingPunct="0">
                <a:spcBef>
                  <a:spcPct val="0"/>
                </a:spcBef>
                <a:spcAft>
                  <a:spcPct val="0"/>
                </a:spcAft>
              </a:pPr>
              <a:t>30</a:t>
            </a:fld>
            <a:endParaRPr lang="en-US" altLang="en-US">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5BADA92-C0DD-408D-AAC9-19927698233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C61514D4-9507-4431-ABFB-C86F6769D4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r>
              <a:rPr lang="en-US" altLang="en-US"/>
              <a:t>The RGB value of the color Blue is 0 0 255</a:t>
            </a:r>
          </a:p>
          <a:p>
            <a:pPr>
              <a:spcBef>
                <a:spcPct val="0"/>
              </a:spcBef>
            </a:pPr>
            <a:r>
              <a:rPr lang="en-US" altLang="en-US"/>
              <a:t>The CMYK value of the same color Blue is 90 67 0 20</a:t>
            </a:r>
          </a:p>
          <a:p>
            <a:pPr>
              <a:spcBef>
                <a:spcPct val="0"/>
              </a:spcBef>
            </a:pPr>
            <a:endParaRPr lang="en-US" altLang="en-US"/>
          </a:p>
        </p:txBody>
      </p:sp>
      <p:sp>
        <p:nvSpPr>
          <p:cNvPr id="74756" name="Footer Placeholder 3">
            <a:extLst>
              <a:ext uri="{FF2B5EF4-FFF2-40B4-BE49-F238E27FC236}">
                <a16:creationId xmlns:a16="http://schemas.microsoft.com/office/drawing/2014/main" id="{5C061CAB-1649-4F9F-B85B-85064AAEDE0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4757" name="Slide Number Placeholder 4">
            <a:extLst>
              <a:ext uri="{FF2B5EF4-FFF2-40B4-BE49-F238E27FC236}">
                <a16:creationId xmlns:a16="http://schemas.microsoft.com/office/drawing/2014/main" id="{73936154-E7B1-4DA8-BF26-D7FE6FA507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35AF706-D32F-4805-B0F3-9A1E8BE53DE7}" type="slidenum">
              <a:rPr lang="en-US" altLang="en-US">
                <a:latin typeface="Times New Roman" panose="02020603050405020304" pitchFamily="18" charset="0"/>
              </a:rPr>
              <a:pPr eaLnBrk="0" fontAlgn="base" hangingPunct="0">
                <a:spcBef>
                  <a:spcPct val="0"/>
                </a:spcBef>
                <a:spcAft>
                  <a:spcPct val="0"/>
                </a:spcAft>
              </a:pPr>
              <a:t>31</a:t>
            </a:fld>
            <a:endParaRPr lang="en-US" altLang="en-US">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0BC027E2-010B-49AB-BB70-C1D68888E23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59701772-CC09-4721-8222-929697267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6804" name="Footer Placeholder 3">
            <a:extLst>
              <a:ext uri="{FF2B5EF4-FFF2-40B4-BE49-F238E27FC236}">
                <a16:creationId xmlns:a16="http://schemas.microsoft.com/office/drawing/2014/main" id="{A35288FE-FA1C-40B9-9032-DF114EFFDBD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6805" name="Slide Number Placeholder 4">
            <a:extLst>
              <a:ext uri="{FF2B5EF4-FFF2-40B4-BE49-F238E27FC236}">
                <a16:creationId xmlns:a16="http://schemas.microsoft.com/office/drawing/2014/main" id="{3B6137AF-451B-426E-BBD6-1B44B64C5D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3248402-B706-463D-9D64-EE7C3B092056}" type="slidenum">
              <a:rPr lang="en-US" altLang="en-US">
                <a:latin typeface="Times New Roman" panose="02020603050405020304" pitchFamily="18" charset="0"/>
              </a:rPr>
              <a:pPr eaLnBrk="0" fontAlgn="base" hangingPunct="0">
                <a:spcBef>
                  <a:spcPct val="0"/>
                </a:spcBef>
                <a:spcAft>
                  <a:spcPct val="0"/>
                </a:spcAft>
              </a:pPr>
              <a:t>32</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B33444E3-857D-4A92-95AD-1546E6A782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222C257A-D8D4-4BFC-A187-5E7DD9044C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Footer Placeholder 3">
            <a:extLst>
              <a:ext uri="{FF2B5EF4-FFF2-40B4-BE49-F238E27FC236}">
                <a16:creationId xmlns:a16="http://schemas.microsoft.com/office/drawing/2014/main" id="{D4A22A50-B185-4E36-924A-A205ACABB38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3557" name="Slide Number Placeholder 4">
            <a:extLst>
              <a:ext uri="{FF2B5EF4-FFF2-40B4-BE49-F238E27FC236}">
                <a16:creationId xmlns:a16="http://schemas.microsoft.com/office/drawing/2014/main" id="{05D1808C-F493-4B88-B84A-D6CDECF812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2C9BF48-4847-43EB-8274-39A0DF739948}" type="slidenum">
              <a:rPr lang="en-US" altLang="en-US">
                <a:latin typeface="Times New Roman" panose="02020603050405020304" pitchFamily="18" charset="0"/>
              </a:rPr>
              <a:pPr eaLnBrk="0" fontAlgn="base" hangingPunct="0">
                <a:spcBef>
                  <a:spcPct val="0"/>
                </a:spcBef>
                <a:spcAft>
                  <a:spcPct val="0"/>
                </a:spcAft>
              </a:pPr>
              <a:t>6</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05808E08-F0C9-4DB5-AB75-DB468CE05B0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50801A23-625F-4D55-A450-E619B3935F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a:p>
            <a:pPr>
              <a:spcBef>
                <a:spcPct val="0"/>
              </a:spcBef>
            </a:pPr>
            <a:endParaRPr lang="en-US" altLang="en-US"/>
          </a:p>
        </p:txBody>
      </p:sp>
      <p:sp>
        <p:nvSpPr>
          <p:cNvPr id="25604" name="Footer Placeholder 3">
            <a:extLst>
              <a:ext uri="{FF2B5EF4-FFF2-40B4-BE49-F238E27FC236}">
                <a16:creationId xmlns:a16="http://schemas.microsoft.com/office/drawing/2014/main" id="{F3DD88F3-9B8F-4B38-A2EC-E2E0474C54B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5605" name="Slide Number Placeholder 4">
            <a:extLst>
              <a:ext uri="{FF2B5EF4-FFF2-40B4-BE49-F238E27FC236}">
                <a16:creationId xmlns:a16="http://schemas.microsoft.com/office/drawing/2014/main" id="{7BE4C6A8-256F-4D36-888E-ECF8C2DC1D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E5E5259-5DE6-4F4C-8AEC-EE4B5E6D10A5}" type="slidenum">
              <a:rPr lang="en-US" altLang="en-US">
                <a:latin typeface="Times New Roman" panose="02020603050405020304" pitchFamily="18" charset="0"/>
              </a:rPr>
              <a:pPr eaLnBrk="0" fontAlgn="base" hangingPunct="0">
                <a:spcBef>
                  <a:spcPct val="0"/>
                </a:spcBef>
                <a:spcAft>
                  <a:spcPct val="0"/>
                </a:spcAft>
              </a:pPr>
              <a:t>7</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56A9290-E8DF-4037-B82F-8594D517B85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0A2C746F-3B74-4783-A6BE-7EB9D374CA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Footer Placeholder 3">
            <a:extLst>
              <a:ext uri="{FF2B5EF4-FFF2-40B4-BE49-F238E27FC236}">
                <a16:creationId xmlns:a16="http://schemas.microsoft.com/office/drawing/2014/main" id="{D05EF0CF-DCFA-46D4-805A-A4697E88282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7653" name="Slide Number Placeholder 4">
            <a:extLst>
              <a:ext uri="{FF2B5EF4-FFF2-40B4-BE49-F238E27FC236}">
                <a16:creationId xmlns:a16="http://schemas.microsoft.com/office/drawing/2014/main" id="{30976B33-BD3E-4EDF-BB42-F58DADA073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A5D6CB2-941F-490D-8A5C-6DE9E145C3B3}" type="slidenum">
              <a:rPr lang="en-US" altLang="en-US">
                <a:latin typeface="Times New Roman" panose="02020603050405020304" pitchFamily="18" charset="0"/>
              </a:rPr>
              <a:pPr eaLnBrk="0" fontAlgn="base" hangingPunct="0">
                <a:spcBef>
                  <a:spcPct val="0"/>
                </a:spcBef>
                <a:spcAft>
                  <a:spcPct val="0"/>
                </a:spcAft>
              </a:pPr>
              <a:t>8</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817A756-0805-48F9-9707-C0ED7D059E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C3017723-97B4-449C-A1DF-61CED76A51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Footer Placeholder 3">
            <a:extLst>
              <a:ext uri="{FF2B5EF4-FFF2-40B4-BE49-F238E27FC236}">
                <a16:creationId xmlns:a16="http://schemas.microsoft.com/office/drawing/2014/main" id="{C94AA079-F54E-47FF-87B1-F1571143930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9701" name="Slide Number Placeholder 4">
            <a:extLst>
              <a:ext uri="{FF2B5EF4-FFF2-40B4-BE49-F238E27FC236}">
                <a16:creationId xmlns:a16="http://schemas.microsoft.com/office/drawing/2014/main" id="{02C14A6E-085F-4B67-96F4-FB6033BAB9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F722674-07FB-46A9-B64C-2E405E7EC59D}" type="slidenum">
              <a:rPr lang="en-US" altLang="en-US">
                <a:latin typeface="Times New Roman" panose="02020603050405020304" pitchFamily="18" charset="0"/>
              </a:rPr>
              <a:pPr eaLnBrk="0" fontAlgn="base" hangingPunct="0">
                <a:spcBef>
                  <a:spcPct val="0"/>
                </a:spcBef>
                <a:spcAft>
                  <a:spcPct val="0"/>
                </a:spcAft>
              </a:pPr>
              <a:t>9</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4128BF2-EDD0-477D-9844-C604B993FB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04880C05-2DB3-457E-9323-A1E644194D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a:p>
            <a:pPr>
              <a:spcBef>
                <a:spcPct val="0"/>
              </a:spcBef>
            </a:pPr>
            <a:endParaRPr lang="en-US" altLang="en-US"/>
          </a:p>
        </p:txBody>
      </p:sp>
      <p:sp>
        <p:nvSpPr>
          <p:cNvPr id="31748" name="Footer Placeholder 3">
            <a:extLst>
              <a:ext uri="{FF2B5EF4-FFF2-40B4-BE49-F238E27FC236}">
                <a16:creationId xmlns:a16="http://schemas.microsoft.com/office/drawing/2014/main" id="{2375D88A-4430-4E8B-9380-9964EFBC7F9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1749" name="Slide Number Placeholder 4">
            <a:extLst>
              <a:ext uri="{FF2B5EF4-FFF2-40B4-BE49-F238E27FC236}">
                <a16:creationId xmlns:a16="http://schemas.microsoft.com/office/drawing/2014/main" id="{1B6B7A13-C814-42A0-AD24-54ADA1693E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DB71953-A6EF-4044-BEF2-E41F08728D8E}" type="slidenum">
              <a:rPr lang="en-US" altLang="en-US">
                <a:latin typeface="Times New Roman" panose="02020603050405020304" pitchFamily="18" charset="0"/>
              </a:rPr>
              <a:pPr eaLnBrk="0" fontAlgn="base" hangingPunct="0">
                <a:spcBef>
                  <a:spcPct val="0"/>
                </a:spcBef>
                <a:spcAft>
                  <a:spcPct val="0"/>
                </a:spcAft>
              </a:pPr>
              <a:t>10</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B6B826C-EDE7-4056-B02A-1AE29F42B2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A3F43F4F-2C94-4EB8-81CA-7D075E43B8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Footer Placeholder 3">
            <a:extLst>
              <a:ext uri="{FF2B5EF4-FFF2-40B4-BE49-F238E27FC236}">
                <a16:creationId xmlns:a16="http://schemas.microsoft.com/office/drawing/2014/main" id="{DC5C00AD-B403-4704-8990-504E10675B7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3797" name="Slide Number Placeholder 4">
            <a:extLst>
              <a:ext uri="{FF2B5EF4-FFF2-40B4-BE49-F238E27FC236}">
                <a16:creationId xmlns:a16="http://schemas.microsoft.com/office/drawing/2014/main" id="{F69AB4A8-9F4A-4894-BF88-91D54A6D1B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B692E8C-810E-433F-842C-E3ACFD074CB2}" type="slidenum">
              <a:rPr lang="en-US" altLang="en-US">
                <a:latin typeface="Times New Roman" panose="02020603050405020304" pitchFamily="18" charset="0"/>
              </a:rPr>
              <a:pPr eaLnBrk="0" fontAlgn="base" hangingPunct="0">
                <a:spcBef>
                  <a:spcPct val="0"/>
                </a:spcBef>
                <a:spcAft>
                  <a:spcPct val="0"/>
                </a:spcAft>
              </a:pPr>
              <a:t>11</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9D031C96-265F-461D-A42E-CBD3AEDB4BC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E453A3B8-7CDD-47CD-B963-7992F77321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Footer Placeholder 3">
            <a:extLst>
              <a:ext uri="{FF2B5EF4-FFF2-40B4-BE49-F238E27FC236}">
                <a16:creationId xmlns:a16="http://schemas.microsoft.com/office/drawing/2014/main" id="{24909F84-D6CA-490C-871C-91E9C73E3B8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5845" name="Slide Number Placeholder 4">
            <a:extLst>
              <a:ext uri="{FF2B5EF4-FFF2-40B4-BE49-F238E27FC236}">
                <a16:creationId xmlns:a16="http://schemas.microsoft.com/office/drawing/2014/main" id="{1C2CB946-E3BB-47A9-82C3-2ED1743225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15988">
              <a:defRPr>
                <a:solidFill>
                  <a:schemeClr val="tx1"/>
                </a:solidFill>
                <a:latin typeface="Calibri" panose="020F0502020204030204" pitchFamily="34" charset="0"/>
              </a:defRPr>
            </a:lvl1pPr>
            <a:lvl2pPr marL="742950" indent="-285750" defTabSz="915988">
              <a:defRPr>
                <a:solidFill>
                  <a:schemeClr val="tx1"/>
                </a:solidFill>
                <a:latin typeface="Calibri" panose="020F0502020204030204" pitchFamily="34" charset="0"/>
              </a:defRPr>
            </a:lvl2pPr>
            <a:lvl3pPr marL="1143000" indent="-228600" defTabSz="915988">
              <a:defRPr>
                <a:solidFill>
                  <a:schemeClr val="tx1"/>
                </a:solidFill>
                <a:latin typeface="Calibri" panose="020F0502020204030204" pitchFamily="34" charset="0"/>
              </a:defRPr>
            </a:lvl3pPr>
            <a:lvl4pPr marL="1600200" indent="-228600" defTabSz="915988">
              <a:defRPr>
                <a:solidFill>
                  <a:schemeClr val="tx1"/>
                </a:solidFill>
                <a:latin typeface="Calibri" panose="020F0502020204030204" pitchFamily="34" charset="0"/>
              </a:defRPr>
            </a:lvl4pPr>
            <a:lvl5pPr marL="2057400" indent="-228600" defTabSz="915988">
              <a:defRPr>
                <a:solidFill>
                  <a:schemeClr val="tx1"/>
                </a:solidFill>
                <a:latin typeface="Calibri" panose="020F0502020204030204" pitchFamily="34" charset="0"/>
              </a:defRPr>
            </a:lvl5pPr>
            <a:lvl6pPr marL="2514600" indent="-228600" defTabSz="915988" fontAlgn="base">
              <a:spcBef>
                <a:spcPct val="0"/>
              </a:spcBef>
              <a:spcAft>
                <a:spcPct val="0"/>
              </a:spcAft>
              <a:defRPr>
                <a:solidFill>
                  <a:schemeClr val="tx1"/>
                </a:solidFill>
                <a:latin typeface="Calibri" panose="020F0502020204030204" pitchFamily="34" charset="0"/>
              </a:defRPr>
            </a:lvl6pPr>
            <a:lvl7pPr marL="2971800" indent="-228600" defTabSz="915988" fontAlgn="base">
              <a:spcBef>
                <a:spcPct val="0"/>
              </a:spcBef>
              <a:spcAft>
                <a:spcPct val="0"/>
              </a:spcAft>
              <a:defRPr>
                <a:solidFill>
                  <a:schemeClr val="tx1"/>
                </a:solidFill>
                <a:latin typeface="Calibri" panose="020F0502020204030204" pitchFamily="34" charset="0"/>
              </a:defRPr>
            </a:lvl7pPr>
            <a:lvl8pPr marL="3429000" indent="-228600" defTabSz="915988" fontAlgn="base">
              <a:spcBef>
                <a:spcPct val="0"/>
              </a:spcBef>
              <a:spcAft>
                <a:spcPct val="0"/>
              </a:spcAft>
              <a:defRPr>
                <a:solidFill>
                  <a:schemeClr val="tx1"/>
                </a:solidFill>
                <a:latin typeface="Calibri" panose="020F0502020204030204" pitchFamily="34" charset="0"/>
              </a:defRPr>
            </a:lvl8pPr>
            <a:lvl9pPr marL="3886200" indent="-228600" defTabSz="9159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781CECC-F3A8-441B-AABB-B0C42DA5AE02}" type="slidenum">
              <a:rPr lang="en-US" altLang="en-US">
                <a:latin typeface="Times New Roman" panose="02020603050405020304" pitchFamily="18" charset="0"/>
              </a:rPr>
              <a:pPr eaLnBrk="0" fontAlgn="base" hangingPunct="0">
                <a:spcBef>
                  <a:spcPct val="0"/>
                </a:spcBef>
                <a:spcAft>
                  <a:spcPct val="0"/>
                </a:spcAft>
              </a:pPr>
              <a:t>12</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BA084D6-A963-4020-8B3D-7DC4DFB1F4CC}"/>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1A33F278-F126-419E-9FB0-37737D62F57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B69EFB66-9666-45C6-B187-E6D263DD064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9CD97194-DCA7-4801-A8C3-6BF4F359D36B}"/>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624375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9AB8D9F-0CCB-447D-9D9A-D61A27FFA8C0}"/>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E3C0CEE-69E7-48CB-B2A0-B3D6ADEB390D}"/>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5DF74EC9-C960-4BFC-85FA-23C912846CFC}"/>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82817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A8388A9-E292-4797-9B19-FB7C83CCABD3}"/>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  All rights reserved.</a:t>
            </a:r>
            <a:endParaRPr lang="en-US" altLang="en-US"/>
          </a:p>
        </p:txBody>
      </p:sp>
      <p:sp>
        <p:nvSpPr>
          <p:cNvPr id="5" name="Footer Placeholder 4">
            <a:extLst>
              <a:ext uri="{FF2B5EF4-FFF2-40B4-BE49-F238E27FC236}">
                <a16:creationId xmlns:a16="http://schemas.microsoft.com/office/drawing/2014/main" id="{DE174C69-23C8-4AF2-A562-3083C4A7557C}"/>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CD3B9A6D-536D-44E8-8E40-618B3DBEEC40}"/>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C342419C-92EC-4932-BBB6-24FA1F510B6F}" type="slidenum">
              <a:rPr lang="en-US" altLang="en-US"/>
              <a:pPr>
                <a:defRPr/>
              </a:pPr>
              <a:t>‹#›</a:t>
            </a:fld>
            <a:endParaRPr lang="en-US" altLang="en-US" dirty="0"/>
          </a:p>
        </p:txBody>
      </p:sp>
    </p:spTree>
    <p:extLst>
      <p:ext uri="{BB962C8B-B14F-4D97-AF65-F5344CB8AC3E}">
        <p14:creationId xmlns:p14="http://schemas.microsoft.com/office/powerpoint/2010/main" val="45474701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143503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2387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23526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90187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4292534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22620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333715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617272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3BBAF9-F1D2-4842-987D-41A1C35F3D6F}"/>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35480DA1-43D9-4C0B-9554-304DE40261D2}"/>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B18D5985-4D08-41F7-A0EB-6103FBF405A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3436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789247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9741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64296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58326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63446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8449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C412BC1-86C2-474B-9571-AB6E49BE8CC3}"/>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982719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572FFCA-AD48-4F3E-9C3A-B6B17D95FBBC}"/>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78F85E9-9D5C-434E-AF44-34176F51983D}"/>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5B6B50C8-81F5-4CEB-A07C-5E597985C7C3}"/>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697862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87D7082-61AE-4FBB-BB82-B031BBE84E84}"/>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81C0E0E-38F6-483A-A1A4-8E9BA837445F}"/>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538A1A-F1E4-43B3-83FF-37930B29A0B5}"/>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A4BCBF26-A969-4297-B4E1-926F00F7E553}"/>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E433DC0B-63C9-4CD1-B33A-3C0480B7EBB6}"/>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F56CC9FE-365D-456B-82C2-E0225F351405}"/>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5CFB5B04-8DE7-4C0A-B806-89594ADE4AB7}"/>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752068D-CC01-444F-8B5F-445DC76AA780}"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43582390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C3BFFF1-319E-4E7A-A7D4-740B41A1553F}"/>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Digital &amp; Interactive Media</a:t>
            </a:r>
          </a:p>
          <a:p>
            <a:pPr lvl="1" fontAlgn="auto">
              <a:spcAft>
                <a:spcPts val="0"/>
              </a:spcAft>
              <a:defRPr/>
            </a:pPr>
            <a:r>
              <a:rPr lang="en-US" dirty="0"/>
              <a:t>Color Theory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7D9C200-25B5-4CBD-8002-ADACF52CABA0}"/>
              </a:ext>
            </a:extLst>
          </p:cNvPr>
          <p:cNvSpPr>
            <a:spLocks noGrp="1"/>
          </p:cNvSpPr>
          <p:nvPr>
            <p:ph type="title"/>
          </p:nvPr>
        </p:nvSpPr>
        <p:spPr/>
        <p:txBody>
          <a:bodyPr/>
          <a:lstStyle/>
          <a:p>
            <a:pPr fontAlgn="auto">
              <a:spcAft>
                <a:spcPts val="0"/>
              </a:spcAft>
              <a:defRPr/>
            </a:pPr>
            <a:r>
              <a:rPr lang="en-US" altLang="en-US"/>
              <a:t>Color Terminology</a:t>
            </a:r>
          </a:p>
        </p:txBody>
      </p:sp>
      <p:sp>
        <p:nvSpPr>
          <p:cNvPr id="30723" name="Content Placeholder 2">
            <a:extLst>
              <a:ext uri="{FF2B5EF4-FFF2-40B4-BE49-F238E27FC236}">
                <a16:creationId xmlns:a16="http://schemas.microsoft.com/office/drawing/2014/main" id="{4224C3AA-95D1-46EB-8104-FE5EF85254D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Neutral colors</a:t>
            </a:r>
            <a:r>
              <a:rPr lang="en-US" altLang="en-US"/>
              <a:t>: </a:t>
            </a:r>
          </a:p>
          <a:p>
            <a:pPr lvl="1"/>
            <a:r>
              <a:rPr lang="en-US" altLang="en-US"/>
              <a:t>White</a:t>
            </a:r>
          </a:p>
          <a:p>
            <a:pPr lvl="1"/>
            <a:r>
              <a:rPr lang="en-US" altLang="en-US"/>
              <a:t>Brown</a:t>
            </a:r>
          </a:p>
          <a:p>
            <a:pPr lvl="1"/>
            <a:r>
              <a:rPr lang="en-US" altLang="en-US"/>
              <a:t>Black</a:t>
            </a:r>
          </a:p>
          <a:p>
            <a:pPr lvl="1"/>
            <a:r>
              <a:rPr lang="en-US" altLang="en-US"/>
              <a:t>Varying shades of each </a:t>
            </a:r>
          </a:p>
        </p:txBody>
      </p:sp>
      <p:sp>
        <p:nvSpPr>
          <p:cNvPr id="30726" name="Oval 16">
            <a:extLst>
              <a:ext uri="{FF2B5EF4-FFF2-40B4-BE49-F238E27FC236}">
                <a16:creationId xmlns:a16="http://schemas.microsoft.com/office/drawing/2014/main" id="{4EA79F41-9985-4965-AEF7-F2D0D49248CD}"/>
              </a:ext>
            </a:extLst>
          </p:cNvPr>
          <p:cNvSpPr>
            <a:spLocks noChangeArrowheads="1"/>
          </p:cNvSpPr>
          <p:nvPr/>
        </p:nvSpPr>
        <p:spPr bwMode="auto">
          <a:xfrm>
            <a:off x="8133116" y="1420420"/>
            <a:ext cx="1219200" cy="1143000"/>
          </a:xfrm>
          <a:prstGeom prst="ellipse">
            <a:avLst/>
          </a:prstGeom>
          <a:solidFill>
            <a:schemeClr val="tx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b="1">
                <a:solidFill>
                  <a:schemeClr val="bg1"/>
                </a:solidFill>
                <a:latin typeface="Arial" panose="020B0604020202020204" pitchFamily="34" charset="0"/>
              </a:rPr>
              <a:t>Black</a:t>
            </a:r>
            <a:endParaRPr lang="en-US" altLang="en-US" sz="1100" b="1">
              <a:solidFill>
                <a:schemeClr val="bg1"/>
              </a:solidFill>
              <a:latin typeface="Arial" panose="020B0604020202020204" pitchFamily="34" charset="0"/>
            </a:endParaRPr>
          </a:p>
        </p:txBody>
      </p:sp>
      <p:sp>
        <p:nvSpPr>
          <p:cNvPr id="23" name="Oval 16">
            <a:extLst>
              <a:ext uri="{FF2B5EF4-FFF2-40B4-BE49-F238E27FC236}">
                <a16:creationId xmlns:a16="http://schemas.microsoft.com/office/drawing/2014/main" id="{FA7870D1-E294-4409-8BBE-2D45B6E3A82C}"/>
              </a:ext>
            </a:extLst>
          </p:cNvPr>
          <p:cNvSpPr>
            <a:spLocks noChangeArrowheads="1"/>
          </p:cNvSpPr>
          <p:nvPr/>
        </p:nvSpPr>
        <p:spPr bwMode="auto">
          <a:xfrm>
            <a:off x="8895116" y="2106220"/>
            <a:ext cx="1219200" cy="1143000"/>
          </a:xfrm>
          <a:prstGeom prst="ellipse">
            <a:avLst/>
          </a:prstGeom>
          <a:solidFill>
            <a:schemeClr val="bg2">
              <a:lumMod val="75000"/>
            </a:schemeClr>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endParaRPr lang="en-US" sz="1200" b="1" dirty="0">
              <a:latin typeface="+mn-lt"/>
            </a:endParaRPr>
          </a:p>
          <a:p>
            <a:pPr algn="ctr" eaLnBrk="1" fontAlgn="auto" hangingPunct="1">
              <a:spcBef>
                <a:spcPts val="0"/>
              </a:spcBef>
              <a:spcAft>
                <a:spcPts val="0"/>
              </a:spcAft>
              <a:defRPr/>
            </a:pPr>
            <a:r>
              <a:rPr lang="en-US" b="1" dirty="0">
                <a:solidFill>
                  <a:schemeClr val="bg1"/>
                </a:solidFill>
                <a:latin typeface="+mn-lt"/>
              </a:rPr>
              <a:t>Gray</a:t>
            </a:r>
            <a:endParaRPr lang="en-US" sz="1100" b="1" dirty="0">
              <a:solidFill>
                <a:schemeClr val="bg1"/>
              </a:solidFill>
              <a:latin typeface="+mn-lt"/>
            </a:endParaRPr>
          </a:p>
        </p:txBody>
      </p:sp>
      <p:sp>
        <p:nvSpPr>
          <p:cNvPr id="30728" name="Oval 16">
            <a:extLst>
              <a:ext uri="{FF2B5EF4-FFF2-40B4-BE49-F238E27FC236}">
                <a16:creationId xmlns:a16="http://schemas.microsoft.com/office/drawing/2014/main" id="{0ABCBB4A-59F4-4973-8C5F-EF4DF5BEBAFB}"/>
              </a:ext>
            </a:extLst>
          </p:cNvPr>
          <p:cNvSpPr>
            <a:spLocks noChangeArrowheads="1"/>
          </p:cNvSpPr>
          <p:nvPr/>
        </p:nvSpPr>
        <p:spPr bwMode="auto">
          <a:xfrm>
            <a:off x="9580916" y="2792020"/>
            <a:ext cx="1219200" cy="1143000"/>
          </a:xfrm>
          <a:prstGeom prst="ellipse">
            <a:avLst/>
          </a:prstGeom>
          <a:solidFill>
            <a:schemeClr val="bg1"/>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b="1">
                <a:latin typeface="Arial" panose="020B0604020202020204" pitchFamily="34" charset="0"/>
              </a:rPr>
              <a:t>White</a:t>
            </a:r>
            <a:endParaRPr lang="en-US" altLang="en-US" sz="1100" b="1">
              <a:latin typeface="Arial" panose="020B0604020202020204" pitchFamily="34" charset="0"/>
            </a:endParaRPr>
          </a:p>
        </p:txBody>
      </p:sp>
      <p:sp>
        <p:nvSpPr>
          <p:cNvPr id="30729" name="Oval 16">
            <a:extLst>
              <a:ext uri="{FF2B5EF4-FFF2-40B4-BE49-F238E27FC236}">
                <a16:creationId xmlns:a16="http://schemas.microsoft.com/office/drawing/2014/main" id="{4C404C9D-084A-4B49-B2F6-A6712F57B8E8}"/>
              </a:ext>
            </a:extLst>
          </p:cNvPr>
          <p:cNvSpPr>
            <a:spLocks noChangeArrowheads="1"/>
          </p:cNvSpPr>
          <p:nvPr/>
        </p:nvSpPr>
        <p:spPr bwMode="auto">
          <a:xfrm>
            <a:off x="9047516" y="3554020"/>
            <a:ext cx="1219200" cy="1143000"/>
          </a:xfrm>
          <a:prstGeom prst="ellipse">
            <a:avLst/>
          </a:prstGeom>
          <a:solidFill>
            <a:srgbClr val="B3773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b="1">
                <a:latin typeface="Arial" panose="020B0604020202020204" pitchFamily="34" charset="0"/>
              </a:rPr>
              <a:t>Tan</a:t>
            </a:r>
            <a:endParaRPr lang="en-US" altLang="en-US" sz="1100" b="1">
              <a:latin typeface="Arial" panose="020B0604020202020204" pitchFamily="34" charset="0"/>
            </a:endParaRPr>
          </a:p>
        </p:txBody>
      </p:sp>
      <p:sp>
        <p:nvSpPr>
          <p:cNvPr id="30730" name="Oval 16">
            <a:extLst>
              <a:ext uri="{FF2B5EF4-FFF2-40B4-BE49-F238E27FC236}">
                <a16:creationId xmlns:a16="http://schemas.microsoft.com/office/drawing/2014/main" id="{80E8BB08-009F-4D06-A38F-08321EBDDEC6}"/>
              </a:ext>
            </a:extLst>
          </p:cNvPr>
          <p:cNvSpPr>
            <a:spLocks noChangeArrowheads="1"/>
          </p:cNvSpPr>
          <p:nvPr/>
        </p:nvSpPr>
        <p:spPr bwMode="auto">
          <a:xfrm>
            <a:off x="8133116" y="4011220"/>
            <a:ext cx="1295400" cy="1143000"/>
          </a:xfrm>
          <a:prstGeom prst="ellipse">
            <a:avLst/>
          </a:prstGeom>
          <a:solidFill>
            <a:srgbClr val="6633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b="1">
                <a:solidFill>
                  <a:schemeClr val="bg1"/>
                </a:solidFill>
                <a:latin typeface="Arial" panose="020B0604020202020204" pitchFamily="34" charset="0"/>
              </a:rPr>
              <a:t>Brown</a:t>
            </a:r>
            <a:endParaRPr lang="en-US" altLang="en-US" sz="1100" b="1">
              <a:solidFill>
                <a:schemeClr val="bg1"/>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13">
            <a:extLst>
              <a:ext uri="{FF2B5EF4-FFF2-40B4-BE49-F238E27FC236}">
                <a16:creationId xmlns:a16="http://schemas.microsoft.com/office/drawing/2014/main" id="{1A70B8D2-A983-4B04-B881-76C15A26C9B5}"/>
              </a:ext>
            </a:extLst>
          </p:cNvPr>
          <p:cNvSpPr>
            <a:spLocks noChangeArrowheads="1"/>
          </p:cNvSpPr>
          <p:nvPr/>
        </p:nvSpPr>
        <p:spPr bwMode="auto">
          <a:xfrm>
            <a:off x="7620000" y="4800600"/>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Red-Orange</a:t>
            </a:r>
          </a:p>
        </p:txBody>
      </p:sp>
      <p:sp>
        <p:nvSpPr>
          <p:cNvPr id="32771" name="Oval 14">
            <a:extLst>
              <a:ext uri="{FF2B5EF4-FFF2-40B4-BE49-F238E27FC236}">
                <a16:creationId xmlns:a16="http://schemas.microsoft.com/office/drawing/2014/main" id="{E1B6A3C1-40EB-4C2E-A448-BD93D09B9682}"/>
              </a:ext>
            </a:extLst>
          </p:cNvPr>
          <p:cNvSpPr>
            <a:spLocks noChangeArrowheads="1"/>
          </p:cNvSpPr>
          <p:nvPr/>
        </p:nvSpPr>
        <p:spPr bwMode="auto">
          <a:xfrm>
            <a:off x="6308725" y="3641725"/>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Yellow-Orange</a:t>
            </a:r>
          </a:p>
        </p:txBody>
      </p:sp>
      <p:sp>
        <p:nvSpPr>
          <p:cNvPr id="32772" name="Oval 15">
            <a:extLst>
              <a:ext uri="{FF2B5EF4-FFF2-40B4-BE49-F238E27FC236}">
                <a16:creationId xmlns:a16="http://schemas.microsoft.com/office/drawing/2014/main" id="{E871FE82-98CD-46C0-82DF-FF87F2599E16}"/>
              </a:ext>
            </a:extLst>
          </p:cNvPr>
          <p:cNvSpPr>
            <a:spLocks noChangeArrowheads="1"/>
          </p:cNvSpPr>
          <p:nvPr/>
        </p:nvSpPr>
        <p:spPr bwMode="auto">
          <a:xfrm>
            <a:off x="6781800" y="2133600"/>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Yellow-Green</a:t>
            </a:r>
          </a:p>
        </p:txBody>
      </p:sp>
      <p:sp>
        <p:nvSpPr>
          <p:cNvPr id="32773" name="Oval 16">
            <a:extLst>
              <a:ext uri="{FF2B5EF4-FFF2-40B4-BE49-F238E27FC236}">
                <a16:creationId xmlns:a16="http://schemas.microsoft.com/office/drawing/2014/main" id="{1F8A2859-2660-43AD-8DBA-6D82CCFDC89A}"/>
              </a:ext>
            </a:extLst>
          </p:cNvPr>
          <p:cNvSpPr>
            <a:spLocks noChangeArrowheads="1"/>
          </p:cNvSpPr>
          <p:nvPr/>
        </p:nvSpPr>
        <p:spPr bwMode="auto">
          <a:xfrm>
            <a:off x="8305800" y="16002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Blue-Green</a:t>
            </a:r>
          </a:p>
        </p:txBody>
      </p:sp>
      <p:sp>
        <p:nvSpPr>
          <p:cNvPr id="32774" name="Oval 17">
            <a:extLst>
              <a:ext uri="{FF2B5EF4-FFF2-40B4-BE49-F238E27FC236}">
                <a16:creationId xmlns:a16="http://schemas.microsoft.com/office/drawing/2014/main" id="{2BEFBA77-25E5-48DD-B60B-C9F5EFC0E59F}"/>
              </a:ext>
            </a:extLst>
          </p:cNvPr>
          <p:cNvSpPr>
            <a:spLocks noChangeArrowheads="1"/>
          </p:cNvSpPr>
          <p:nvPr/>
        </p:nvSpPr>
        <p:spPr bwMode="auto">
          <a:xfrm>
            <a:off x="9448800" y="2727325"/>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Blue-Violet</a:t>
            </a:r>
          </a:p>
        </p:txBody>
      </p:sp>
      <p:sp>
        <p:nvSpPr>
          <p:cNvPr id="32775" name="Oval 20">
            <a:extLst>
              <a:ext uri="{FF2B5EF4-FFF2-40B4-BE49-F238E27FC236}">
                <a16:creationId xmlns:a16="http://schemas.microsoft.com/office/drawing/2014/main" id="{B141E6E7-926A-485C-A07A-C08213E414AE}"/>
              </a:ext>
            </a:extLst>
          </p:cNvPr>
          <p:cNvSpPr>
            <a:spLocks noChangeArrowheads="1"/>
          </p:cNvSpPr>
          <p:nvPr/>
        </p:nvSpPr>
        <p:spPr bwMode="auto">
          <a:xfrm>
            <a:off x="9372600" y="43561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Red-Violet</a:t>
            </a:r>
          </a:p>
        </p:txBody>
      </p:sp>
      <p:sp>
        <p:nvSpPr>
          <p:cNvPr id="25608" name="Title 1">
            <a:extLst>
              <a:ext uri="{FF2B5EF4-FFF2-40B4-BE49-F238E27FC236}">
                <a16:creationId xmlns:a16="http://schemas.microsoft.com/office/drawing/2014/main" id="{89402AAA-16F5-44BA-99C7-ED03FA53B636}"/>
              </a:ext>
            </a:extLst>
          </p:cNvPr>
          <p:cNvSpPr>
            <a:spLocks noGrp="1"/>
          </p:cNvSpPr>
          <p:nvPr>
            <p:ph type="title"/>
          </p:nvPr>
        </p:nvSpPr>
        <p:spPr/>
        <p:txBody>
          <a:bodyPr/>
          <a:lstStyle/>
          <a:p>
            <a:pPr fontAlgn="auto">
              <a:spcAft>
                <a:spcPts val="0"/>
              </a:spcAft>
              <a:defRPr/>
            </a:pPr>
            <a:r>
              <a:rPr lang="en-US" altLang="en-US"/>
              <a:t>Color Terminology</a:t>
            </a:r>
          </a:p>
        </p:txBody>
      </p:sp>
      <p:sp>
        <p:nvSpPr>
          <p:cNvPr id="32777" name="Content Placeholder 2">
            <a:extLst>
              <a:ext uri="{FF2B5EF4-FFF2-40B4-BE49-F238E27FC236}">
                <a16:creationId xmlns:a16="http://schemas.microsoft.com/office/drawing/2014/main" id="{B9121DCA-65F2-45C6-A49B-55FCA16F662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Color Wheel</a:t>
            </a:r>
            <a:r>
              <a:rPr lang="en-US" altLang="en-US"/>
              <a:t>: </a:t>
            </a:r>
          </a:p>
          <a:p>
            <a:pPr lvl="1"/>
            <a:r>
              <a:rPr lang="en-US" altLang="en-US"/>
              <a:t>If we arrange the primary, secondary, and tertiary colors in a circle, adjacent to the colors according to their mixture combinations, we get a color wheel.</a:t>
            </a:r>
          </a:p>
        </p:txBody>
      </p:sp>
      <p:sp>
        <p:nvSpPr>
          <p:cNvPr id="32780" name="Oval 12">
            <a:extLst>
              <a:ext uri="{FF2B5EF4-FFF2-40B4-BE49-F238E27FC236}">
                <a16:creationId xmlns:a16="http://schemas.microsoft.com/office/drawing/2014/main" id="{6F86A414-7C3C-46D9-BCF7-948AD9E8BEE1}"/>
              </a:ext>
            </a:extLst>
          </p:cNvPr>
          <p:cNvSpPr>
            <a:spLocks noChangeArrowheads="1"/>
          </p:cNvSpPr>
          <p:nvPr/>
        </p:nvSpPr>
        <p:spPr bwMode="auto">
          <a:xfrm>
            <a:off x="9448800" y="35052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Violet</a:t>
            </a:r>
          </a:p>
        </p:txBody>
      </p:sp>
      <p:sp>
        <p:nvSpPr>
          <p:cNvPr id="32781" name="Oval 18">
            <a:extLst>
              <a:ext uri="{FF2B5EF4-FFF2-40B4-BE49-F238E27FC236}">
                <a16:creationId xmlns:a16="http://schemas.microsoft.com/office/drawing/2014/main" id="{EA41808C-81B4-4692-A802-CE784E538A08}"/>
              </a:ext>
            </a:extLst>
          </p:cNvPr>
          <p:cNvSpPr>
            <a:spLocks noChangeArrowheads="1"/>
          </p:cNvSpPr>
          <p:nvPr/>
        </p:nvSpPr>
        <p:spPr bwMode="auto">
          <a:xfrm>
            <a:off x="8915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32782" name="Oval 19">
            <a:extLst>
              <a:ext uri="{FF2B5EF4-FFF2-40B4-BE49-F238E27FC236}">
                <a16:creationId xmlns:a16="http://schemas.microsoft.com/office/drawing/2014/main" id="{89B5D3B8-24E1-4123-8629-E41C37B397FC}"/>
              </a:ext>
            </a:extLst>
          </p:cNvPr>
          <p:cNvSpPr>
            <a:spLocks noChangeArrowheads="1"/>
          </p:cNvSpPr>
          <p:nvPr/>
        </p:nvSpPr>
        <p:spPr bwMode="auto">
          <a:xfrm>
            <a:off x="7543800" y="19050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32783" name="Oval 22">
            <a:extLst>
              <a:ext uri="{FF2B5EF4-FFF2-40B4-BE49-F238E27FC236}">
                <a16:creationId xmlns:a16="http://schemas.microsoft.com/office/drawing/2014/main" id="{BC79E996-AEB8-43F0-9930-2DCEA31A879A}"/>
              </a:ext>
            </a:extLst>
          </p:cNvPr>
          <p:cNvSpPr>
            <a:spLocks noChangeArrowheads="1"/>
          </p:cNvSpPr>
          <p:nvPr/>
        </p:nvSpPr>
        <p:spPr bwMode="auto">
          <a:xfrm>
            <a:off x="6553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32784" name="Oval 24">
            <a:extLst>
              <a:ext uri="{FF2B5EF4-FFF2-40B4-BE49-F238E27FC236}">
                <a16:creationId xmlns:a16="http://schemas.microsoft.com/office/drawing/2014/main" id="{22129ACA-EE55-44CA-BAF6-A409826D6804}"/>
              </a:ext>
            </a:extLst>
          </p:cNvPr>
          <p:cNvSpPr>
            <a:spLocks noChangeArrowheads="1"/>
          </p:cNvSpPr>
          <p:nvPr/>
        </p:nvSpPr>
        <p:spPr bwMode="auto">
          <a:xfrm>
            <a:off x="8458200" y="4572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32785" name="Oval 25">
            <a:extLst>
              <a:ext uri="{FF2B5EF4-FFF2-40B4-BE49-F238E27FC236}">
                <a16:creationId xmlns:a16="http://schemas.microsoft.com/office/drawing/2014/main" id="{DAE820CB-565D-4A01-9308-563A58275997}"/>
              </a:ext>
            </a:extLst>
          </p:cNvPr>
          <p:cNvSpPr>
            <a:spLocks noChangeArrowheads="1"/>
          </p:cNvSpPr>
          <p:nvPr/>
        </p:nvSpPr>
        <p:spPr bwMode="auto">
          <a:xfrm>
            <a:off x="6934200" y="4267200"/>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Orange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Oval 13">
            <a:extLst>
              <a:ext uri="{FF2B5EF4-FFF2-40B4-BE49-F238E27FC236}">
                <a16:creationId xmlns:a16="http://schemas.microsoft.com/office/drawing/2014/main" id="{4DAFCCF8-0D33-44C3-8BC6-050AE15CA400}"/>
              </a:ext>
            </a:extLst>
          </p:cNvPr>
          <p:cNvSpPr>
            <a:spLocks noChangeArrowheads="1"/>
          </p:cNvSpPr>
          <p:nvPr/>
        </p:nvSpPr>
        <p:spPr bwMode="auto">
          <a:xfrm>
            <a:off x="7620000" y="4800600"/>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Red-Orange</a:t>
            </a:r>
          </a:p>
        </p:txBody>
      </p:sp>
      <p:sp>
        <p:nvSpPr>
          <p:cNvPr id="34819" name="Oval 14">
            <a:extLst>
              <a:ext uri="{FF2B5EF4-FFF2-40B4-BE49-F238E27FC236}">
                <a16:creationId xmlns:a16="http://schemas.microsoft.com/office/drawing/2014/main" id="{586F939F-2387-428F-B7D0-50120478E4A1}"/>
              </a:ext>
            </a:extLst>
          </p:cNvPr>
          <p:cNvSpPr>
            <a:spLocks noChangeArrowheads="1"/>
          </p:cNvSpPr>
          <p:nvPr/>
        </p:nvSpPr>
        <p:spPr bwMode="auto">
          <a:xfrm>
            <a:off x="6308725" y="3641725"/>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Yellow-Orange</a:t>
            </a:r>
          </a:p>
        </p:txBody>
      </p:sp>
      <p:sp>
        <p:nvSpPr>
          <p:cNvPr id="34820" name="Oval 15">
            <a:extLst>
              <a:ext uri="{FF2B5EF4-FFF2-40B4-BE49-F238E27FC236}">
                <a16:creationId xmlns:a16="http://schemas.microsoft.com/office/drawing/2014/main" id="{F2387D74-E165-4FC1-8CE3-34BFC5C9148A}"/>
              </a:ext>
            </a:extLst>
          </p:cNvPr>
          <p:cNvSpPr>
            <a:spLocks noChangeArrowheads="1"/>
          </p:cNvSpPr>
          <p:nvPr/>
        </p:nvSpPr>
        <p:spPr bwMode="auto">
          <a:xfrm>
            <a:off x="6781800" y="2133600"/>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Yellow-Green</a:t>
            </a:r>
          </a:p>
        </p:txBody>
      </p:sp>
      <p:sp>
        <p:nvSpPr>
          <p:cNvPr id="34821" name="Oval 16">
            <a:extLst>
              <a:ext uri="{FF2B5EF4-FFF2-40B4-BE49-F238E27FC236}">
                <a16:creationId xmlns:a16="http://schemas.microsoft.com/office/drawing/2014/main" id="{2B1578C4-045D-46C0-BBE8-A1BC24618BEA}"/>
              </a:ext>
            </a:extLst>
          </p:cNvPr>
          <p:cNvSpPr>
            <a:spLocks noChangeArrowheads="1"/>
          </p:cNvSpPr>
          <p:nvPr/>
        </p:nvSpPr>
        <p:spPr bwMode="auto">
          <a:xfrm>
            <a:off x="8305800" y="16002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Blue-Green</a:t>
            </a:r>
          </a:p>
        </p:txBody>
      </p:sp>
      <p:sp>
        <p:nvSpPr>
          <p:cNvPr id="34822" name="Oval 17">
            <a:extLst>
              <a:ext uri="{FF2B5EF4-FFF2-40B4-BE49-F238E27FC236}">
                <a16:creationId xmlns:a16="http://schemas.microsoft.com/office/drawing/2014/main" id="{39758901-6CF4-41DD-B281-F7FA06FDD902}"/>
              </a:ext>
            </a:extLst>
          </p:cNvPr>
          <p:cNvSpPr>
            <a:spLocks noChangeArrowheads="1"/>
          </p:cNvSpPr>
          <p:nvPr/>
        </p:nvSpPr>
        <p:spPr bwMode="auto">
          <a:xfrm>
            <a:off x="9459913" y="2752725"/>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Blue-Violet</a:t>
            </a:r>
          </a:p>
        </p:txBody>
      </p:sp>
      <p:sp>
        <p:nvSpPr>
          <p:cNvPr id="34823" name="Oval 20">
            <a:extLst>
              <a:ext uri="{FF2B5EF4-FFF2-40B4-BE49-F238E27FC236}">
                <a16:creationId xmlns:a16="http://schemas.microsoft.com/office/drawing/2014/main" id="{6844C923-F342-45B8-A29F-326EFFF21EEC}"/>
              </a:ext>
            </a:extLst>
          </p:cNvPr>
          <p:cNvSpPr>
            <a:spLocks noChangeArrowheads="1"/>
          </p:cNvSpPr>
          <p:nvPr/>
        </p:nvSpPr>
        <p:spPr bwMode="auto">
          <a:xfrm>
            <a:off x="9372600" y="43561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Red-Violet</a:t>
            </a:r>
          </a:p>
        </p:txBody>
      </p:sp>
      <p:sp>
        <p:nvSpPr>
          <p:cNvPr id="26632" name="Title 1">
            <a:extLst>
              <a:ext uri="{FF2B5EF4-FFF2-40B4-BE49-F238E27FC236}">
                <a16:creationId xmlns:a16="http://schemas.microsoft.com/office/drawing/2014/main" id="{4749D48B-5C8F-4C93-809B-4D2FA9D79290}"/>
              </a:ext>
            </a:extLst>
          </p:cNvPr>
          <p:cNvSpPr>
            <a:spLocks noGrp="1"/>
          </p:cNvSpPr>
          <p:nvPr>
            <p:ph type="title"/>
          </p:nvPr>
        </p:nvSpPr>
        <p:spPr/>
        <p:txBody>
          <a:bodyPr/>
          <a:lstStyle/>
          <a:p>
            <a:pPr fontAlgn="auto">
              <a:spcAft>
                <a:spcPts val="0"/>
              </a:spcAft>
              <a:defRPr/>
            </a:pPr>
            <a:r>
              <a:rPr lang="en-US" altLang="en-US"/>
              <a:t>Color Schemes</a:t>
            </a:r>
          </a:p>
        </p:txBody>
      </p:sp>
      <p:sp>
        <p:nvSpPr>
          <p:cNvPr id="34825" name="Content Placeholder 2">
            <a:extLst>
              <a:ext uri="{FF2B5EF4-FFF2-40B4-BE49-F238E27FC236}">
                <a16:creationId xmlns:a16="http://schemas.microsoft.com/office/drawing/2014/main" id="{58E9772A-AEAE-4A62-8745-DF5984BDA42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Complementary colors</a:t>
            </a:r>
            <a:r>
              <a:rPr lang="en-US" altLang="en-US"/>
              <a:t>: </a:t>
            </a:r>
          </a:p>
          <a:p>
            <a:pPr lvl="1"/>
            <a:r>
              <a:rPr lang="en-US" altLang="en-US"/>
              <a:t>Any two colors that are exactly opposite on the color wheel </a:t>
            </a:r>
          </a:p>
        </p:txBody>
      </p:sp>
      <p:sp>
        <p:nvSpPr>
          <p:cNvPr id="34828" name="Oval 12">
            <a:extLst>
              <a:ext uri="{FF2B5EF4-FFF2-40B4-BE49-F238E27FC236}">
                <a16:creationId xmlns:a16="http://schemas.microsoft.com/office/drawing/2014/main" id="{493128B0-E623-4B8B-982E-D8602E2C3C33}"/>
              </a:ext>
            </a:extLst>
          </p:cNvPr>
          <p:cNvSpPr>
            <a:spLocks noChangeArrowheads="1"/>
          </p:cNvSpPr>
          <p:nvPr/>
        </p:nvSpPr>
        <p:spPr bwMode="auto">
          <a:xfrm>
            <a:off x="9448800" y="35052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Violet</a:t>
            </a:r>
          </a:p>
        </p:txBody>
      </p:sp>
      <p:sp>
        <p:nvSpPr>
          <p:cNvPr id="34829" name="Oval 18">
            <a:extLst>
              <a:ext uri="{FF2B5EF4-FFF2-40B4-BE49-F238E27FC236}">
                <a16:creationId xmlns:a16="http://schemas.microsoft.com/office/drawing/2014/main" id="{100289AF-80E7-4EB1-919A-A12E48C6286B}"/>
              </a:ext>
            </a:extLst>
          </p:cNvPr>
          <p:cNvSpPr>
            <a:spLocks noChangeArrowheads="1"/>
          </p:cNvSpPr>
          <p:nvPr/>
        </p:nvSpPr>
        <p:spPr bwMode="auto">
          <a:xfrm>
            <a:off x="8915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34830" name="Oval 19">
            <a:extLst>
              <a:ext uri="{FF2B5EF4-FFF2-40B4-BE49-F238E27FC236}">
                <a16:creationId xmlns:a16="http://schemas.microsoft.com/office/drawing/2014/main" id="{48674CC1-E419-4602-B4E3-2C53F3887818}"/>
              </a:ext>
            </a:extLst>
          </p:cNvPr>
          <p:cNvSpPr>
            <a:spLocks noChangeArrowheads="1"/>
          </p:cNvSpPr>
          <p:nvPr/>
        </p:nvSpPr>
        <p:spPr bwMode="auto">
          <a:xfrm>
            <a:off x="7543800" y="19050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34831" name="Oval 22">
            <a:extLst>
              <a:ext uri="{FF2B5EF4-FFF2-40B4-BE49-F238E27FC236}">
                <a16:creationId xmlns:a16="http://schemas.microsoft.com/office/drawing/2014/main" id="{AC3B5E95-6AE5-44C9-B804-61699895CFDE}"/>
              </a:ext>
            </a:extLst>
          </p:cNvPr>
          <p:cNvSpPr>
            <a:spLocks noChangeArrowheads="1"/>
          </p:cNvSpPr>
          <p:nvPr/>
        </p:nvSpPr>
        <p:spPr bwMode="auto">
          <a:xfrm>
            <a:off x="6553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34832" name="Oval 24">
            <a:extLst>
              <a:ext uri="{FF2B5EF4-FFF2-40B4-BE49-F238E27FC236}">
                <a16:creationId xmlns:a16="http://schemas.microsoft.com/office/drawing/2014/main" id="{041819D9-B069-4968-987D-E8009CC1F606}"/>
              </a:ext>
            </a:extLst>
          </p:cNvPr>
          <p:cNvSpPr>
            <a:spLocks noChangeArrowheads="1"/>
          </p:cNvSpPr>
          <p:nvPr/>
        </p:nvSpPr>
        <p:spPr bwMode="auto">
          <a:xfrm>
            <a:off x="8458200" y="4572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34833" name="Oval 25">
            <a:extLst>
              <a:ext uri="{FF2B5EF4-FFF2-40B4-BE49-F238E27FC236}">
                <a16:creationId xmlns:a16="http://schemas.microsoft.com/office/drawing/2014/main" id="{A9673C1E-2216-45FE-8ADD-4F6143D2FC71}"/>
              </a:ext>
            </a:extLst>
          </p:cNvPr>
          <p:cNvSpPr>
            <a:spLocks noChangeArrowheads="1"/>
          </p:cNvSpPr>
          <p:nvPr/>
        </p:nvSpPr>
        <p:spPr bwMode="auto">
          <a:xfrm>
            <a:off x="6934200" y="4267200"/>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Orange</a:t>
            </a:r>
          </a:p>
        </p:txBody>
      </p:sp>
      <p:cxnSp>
        <p:nvCxnSpPr>
          <p:cNvPr id="34834" name="Straight Arrow Connector 23">
            <a:extLst>
              <a:ext uri="{FF2B5EF4-FFF2-40B4-BE49-F238E27FC236}">
                <a16:creationId xmlns:a16="http://schemas.microsoft.com/office/drawing/2014/main" id="{C077B455-60C8-4F69-A5BA-8B46EACC4F86}"/>
              </a:ext>
            </a:extLst>
          </p:cNvPr>
          <p:cNvCxnSpPr>
            <a:cxnSpLocks noChangeShapeType="1"/>
          </p:cNvCxnSpPr>
          <p:nvPr/>
        </p:nvCxnSpPr>
        <p:spPr bwMode="auto">
          <a:xfrm rot="5400000">
            <a:off x="7842250" y="3130550"/>
            <a:ext cx="1219200" cy="1143000"/>
          </a:xfrm>
          <a:prstGeom prst="straightConnector1">
            <a:avLst/>
          </a:prstGeom>
          <a:noFill/>
          <a:ln w="5715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val 13">
            <a:extLst>
              <a:ext uri="{FF2B5EF4-FFF2-40B4-BE49-F238E27FC236}">
                <a16:creationId xmlns:a16="http://schemas.microsoft.com/office/drawing/2014/main" id="{9CBF94FB-D9F9-4E9E-A3FE-BE497EF43C66}"/>
              </a:ext>
            </a:extLst>
          </p:cNvPr>
          <p:cNvSpPr>
            <a:spLocks noChangeArrowheads="1"/>
          </p:cNvSpPr>
          <p:nvPr/>
        </p:nvSpPr>
        <p:spPr bwMode="auto">
          <a:xfrm>
            <a:off x="7620000" y="4800600"/>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Red-Orange</a:t>
            </a:r>
          </a:p>
        </p:txBody>
      </p:sp>
      <p:sp>
        <p:nvSpPr>
          <p:cNvPr id="36867" name="Oval 14">
            <a:extLst>
              <a:ext uri="{FF2B5EF4-FFF2-40B4-BE49-F238E27FC236}">
                <a16:creationId xmlns:a16="http://schemas.microsoft.com/office/drawing/2014/main" id="{A1CBCA5F-4CE4-4A23-9FF2-B4726E23527A}"/>
              </a:ext>
            </a:extLst>
          </p:cNvPr>
          <p:cNvSpPr>
            <a:spLocks noChangeArrowheads="1"/>
          </p:cNvSpPr>
          <p:nvPr/>
        </p:nvSpPr>
        <p:spPr bwMode="auto">
          <a:xfrm>
            <a:off x="6308725" y="3641725"/>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Yellow-Orange</a:t>
            </a:r>
          </a:p>
        </p:txBody>
      </p:sp>
      <p:sp>
        <p:nvSpPr>
          <p:cNvPr id="36868" name="Oval 15">
            <a:extLst>
              <a:ext uri="{FF2B5EF4-FFF2-40B4-BE49-F238E27FC236}">
                <a16:creationId xmlns:a16="http://schemas.microsoft.com/office/drawing/2014/main" id="{49E5D084-4045-46A4-80D8-15D736AB9924}"/>
              </a:ext>
            </a:extLst>
          </p:cNvPr>
          <p:cNvSpPr>
            <a:spLocks noChangeArrowheads="1"/>
          </p:cNvSpPr>
          <p:nvPr/>
        </p:nvSpPr>
        <p:spPr bwMode="auto">
          <a:xfrm>
            <a:off x="6781800" y="2133600"/>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Yellow-Green</a:t>
            </a:r>
          </a:p>
        </p:txBody>
      </p:sp>
      <p:sp>
        <p:nvSpPr>
          <p:cNvPr id="36869" name="Oval 16">
            <a:extLst>
              <a:ext uri="{FF2B5EF4-FFF2-40B4-BE49-F238E27FC236}">
                <a16:creationId xmlns:a16="http://schemas.microsoft.com/office/drawing/2014/main" id="{F70314CB-E7B6-49ED-B3F9-5D42BA83DE07}"/>
              </a:ext>
            </a:extLst>
          </p:cNvPr>
          <p:cNvSpPr>
            <a:spLocks noChangeArrowheads="1"/>
          </p:cNvSpPr>
          <p:nvPr/>
        </p:nvSpPr>
        <p:spPr bwMode="auto">
          <a:xfrm>
            <a:off x="8305800" y="16002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Blue-Green</a:t>
            </a:r>
          </a:p>
        </p:txBody>
      </p:sp>
      <p:sp>
        <p:nvSpPr>
          <p:cNvPr id="36870" name="Oval 17">
            <a:extLst>
              <a:ext uri="{FF2B5EF4-FFF2-40B4-BE49-F238E27FC236}">
                <a16:creationId xmlns:a16="http://schemas.microsoft.com/office/drawing/2014/main" id="{3FEFC009-A352-4041-BA9B-4C625AB8C4EE}"/>
              </a:ext>
            </a:extLst>
          </p:cNvPr>
          <p:cNvSpPr>
            <a:spLocks noChangeArrowheads="1"/>
          </p:cNvSpPr>
          <p:nvPr/>
        </p:nvSpPr>
        <p:spPr bwMode="auto">
          <a:xfrm>
            <a:off x="9455150" y="2773363"/>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Blue-Violet</a:t>
            </a:r>
          </a:p>
        </p:txBody>
      </p:sp>
      <p:sp>
        <p:nvSpPr>
          <p:cNvPr id="36871" name="Oval 20">
            <a:extLst>
              <a:ext uri="{FF2B5EF4-FFF2-40B4-BE49-F238E27FC236}">
                <a16:creationId xmlns:a16="http://schemas.microsoft.com/office/drawing/2014/main" id="{2CE8EA0C-E95E-4F60-829D-78EBFC6D91A9}"/>
              </a:ext>
            </a:extLst>
          </p:cNvPr>
          <p:cNvSpPr>
            <a:spLocks noChangeArrowheads="1"/>
          </p:cNvSpPr>
          <p:nvPr/>
        </p:nvSpPr>
        <p:spPr bwMode="auto">
          <a:xfrm>
            <a:off x="9372600" y="43561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Red-Violet</a:t>
            </a:r>
          </a:p>
        </p:txBody>
      </p:sp>
      <p:sp>
        <p:nvSpPr>
          <p:cNvPr id="27656" name="Title 1">
            <a:extLst>
              <a:ext uri="{FF2B5EF4-FFF2-40B4-BE49-F238E27FC236}">
                <a16:creationId xmlns:a16="http://schemas.microsoft.com/office/drawing/2014/main" id="{76790ECD-1916-40C2-99BC-7E2D0D41B740}"/>
              </a:ext>
            </a:extLst>
          </p:cNvPr>
          <p:cNvSpPr>
            <a:spLocks noGrp="1"/>
          </p:cNvSpPr>
          <p:nvPr>
            <p:ph type="title"/>
          </p:nvPr>
        </p:nvSpPr>
        <p:spPr/>
        <p:txBody>
          <a:bodyPr/>
          <a:lstStyle/>
          <a:p>
            <a:pPr fontAlgn="auto">
              <a:spcAft>
                <a:spcPts val="0"/>
              </a:spcAft>
              <a:defRPr/>
            </a:pPr>
            <a:r>
              <a:rPr lang="en-US" altLang="en-US"/>
              <a:t>Color Schemes</a:t>
            </a:r>
          </a:p>
        </p:txBody>
      </p:sp>
      <p:sp>
        <p:nvSpPr>
          <p:cNvPr id="36873" name="Content Placeholder 2">
            <a:extLst>
              <a:ext uri="{FF2B5EF4-FFF2-40B4-BE49-F238E27FC236}">
                <a16:creationId xmlns:a16="http://schemas.microsoft.com/office/drawing/2014/main" id="{79B5FEAD-68B9-45E9-941D-D70E0789052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Split-complement colors</a:t>
            </a:r>
            <a:r>
              <a:rPr lang="en-US" altLang="en-US"/>
              <a:t>: </a:t>
            </a:r>
          </a:p>
          <a:p>
            <a:pPr lvl="1"/>
            <a:r>
              <a:rPr lang="en-US" altLang="en-US"/>
              <a:t>Has three colors</a:t>
            </a:r>
          </a:p>
          <a:p>
            <a:pPr lvl="1"/>
            <a:r>
              <a:rPr lang="en-US" altLang="en-US"/>
              <a:t>Pick a color</a:t>
            </a:r>
          </a:p>
          <a:p>
            <a:pPr lvl="1"/>
            <a:r>
              <a:rPr lang="en-US" altLang="en-US"/>
              <a:t>Find the two adjacent colors of its complementary color</a:t>
            </a:r>
          </a:p>
        </p:txBody>
      </p:sp>
      <p:sp>
        <p:nvSpPr>
          <p:cNvPr id="36876" name="Oval 12">
            <a:extLst>
              <a:ext uri="{FF2B5EF4-FFF2-40B4-BE49-F238E27FC236}">
                <a16:creationId xmlns:a16="http://schemas.microsoft.com/office/drawing/2014/main" id="{AEEF6D22-5D2C-4253-85C7-CBF300DCA526}"/>
              </a:ext>
            </a:extLst>
          </p:cNvPr>
          <p:cNvSpPr>
            <a:spLocks noChangeArrowheads="1"/>
          </p:cNvSpPr>
          <p:nvPr/>
        </p:nvSpPr>
        <p:spPr bwMode="auto">
          <a:xfrm>
            <a:off x="9448800" y="35052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Violet</a:t>
            </a:r>
          </a:p>
        </p:txBody>
      </p:sp>
      <p:sp>
        <p:nvSpPr>
          <p:cNvPr id="36877" name="Oval 18">
            <a:extLst>
              <a:ext uri="{FF2B5EF4-FFF2-40B4-BE49-F238E27FC236}">
                <a16:creationId xmlns:a16="http://schemas.microsoft.com/office/drawing/2014/main" id="{F0596E2A-3E1E-431A-8ABA-8B018B84811E}"/>
              </a:ext>
            </a:extLst>
          </p:cNvPr>
          <p:cNvSpPr>
            <a:spLocks noChangeArrowheads="1"/>
          </p:cNvSpPr>
          <p:nvPr/>
        </p:nvSpPr>
        <p:spPr bwMode="auto">
          <a:xfrm>
            <a:off x="8915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36878" name="Oval 19">
            <a:extLst>
              <a:ext uri="{FF2B5EF4-FFF2-40B4-BE49-F238E27FC236}">
                <a16:creationId xmlns:a16="http://schemas.microsoft.com/office/drawing/2014/main" id="{A32BA250-C454-412A-80AF-42A2D6224A54}"/>
              </a:ext>
            </a:extLst>
          </p:cNvPr>
          <p:cNvSpPr>
            <a:spLocks noChangeArrowheads="1"/>
          </p:cNvSpPr>
          <p:nvPr/>
        </p:nvSpPr>
        <p:spPr bwMode="auto">
          <a:xfrm>
            <a:off x="7543800" y="19050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36879" name="Oval 22">
            <a:extLst>
              <a:ext uri="{FF2B5EF4-FFF2-40B4-BE49-F238E27FC236}">
                <a16:creationId xmlns:a16="http://schemas.microsoft.com/office/drawing/2014/main" id="{522F34B7-7C38-4547-A7F9-09F40E4290E1}"/>
              </a:ext>
            </a:extLst>
          </p:cNvPr>
          <p:cNvSpPr>
            <a:spLocks noChangeArrowheads="1"/>
          </p:cNvSpPr>
          <p:nvPr/>
        </p:nvSpPr>
        <p:spPr bwMode="auto">
          <a:xfrm>
            <a:off x="6553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36880" name="Oval 24">
            <a:extLst>
              <a:ext uri="{FF2B5EF4-FFF2-40B4-BE49-F238E27FC236}">
                <a16:creationId xmlns:a16="http://schemas.microsoft.com/office/drawing/2014/main" id="{F2C6A5F6-B966-46F4-8790-CB0EA02A2B8C}"/>
              </a:ext>
            </a:extLst>
          </p:cNvPr>
          <p:cNvSpPr>
            <a:spLocks noChangeArrowheads="1"/>
          </p:cNvSpPr>
          <p:nvPr/>
        </p:nvSpPr>
        <p:spPr bwMode="auto">
          <a:xfrm>
            <a:off x="8458200" y="4572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36881" name="Oval 25">
            <a:extLst>
              <a:ext uri="{FF2B5EF4-FFF2-40B4-BE49-F238E27FC236}">
                <a16:creationId xmlns:a16="http://schemas.microsoft.com/office/drawing/2014/main" id="{37CDC41A-EB3F-4E49-9354-13AD7B0D9BEB}"/>
              </a:ext>
            </a:extLst>
          </p:cNvPr>
          <p:cNvSpPr>
            <a:spLocks noChangeArrowheads="1"/>
          </p:cNvSpPr>
          <p:nvPr/>
        </p:nvSpPr>
        <p:spPr bwMode="auto">
          <a:xfrm>
            <a:off x="6934200" y="4267200"/>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Orange</a:t>
            </a:r>
          </a:p>
        </p:txBody>
      </p:sp>
      <p:cxnSp>
        <p:nvCxnSpPr>
          <p:cNvPr id="36882" name="Straight Arrow Connector 23">
            <a:extLst>
              <a:ext uri="{FF2B5EF4-FFF2-40B4-BE49-F238E27FC236}">
                <a16:creationId xmlns:a16="http://schemas.microsoft.com/office/drawing/2014/main" id="{B141F655-FC39-4C38-9808-321E8D492557}"/>
              </a:ext>
            </a:extLst>
          </p:cNvPr>
          <p:cNvCxnSpPr>
            <a:cxnSpLocks noChangeShapeType="1"/>
          </p:cNvCxnSpPr>
          <p:nvPr/>
        </p:nvCxnSpPr>
        <p:spPr bwMode="auto">
          <a:xfrm rot="5400000">
            <a:off x="8039100" y="3086100"/>
            <a:ext cx="990600" cy="914400"/>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6883" name="Straight Arrow Connector 28">
            <a:extLst>
              <a:ext uri="{FF2B5EF4-FFF2-40B4-BE49-F238E27FC236}">
                <a16:creationId xmlns:a16="http://schemas.microsoft.com/office/drawing/2014/main" id="{011EEEDB-8FD0-4A57-B216-34BFF6BE8371}"/>
              </a:ext>
            </a:extLst>
          </p:cNvPr>
          <p:cNvCxnSpPr>
            <a:cxnSpLocks noChangeShapeType="1"/>
            <a:endCxn id="36866" idx="0"/>
          </p:cNvCxnSpPr>
          <p:nvPr/>
        </p:nvCxnSpPr>
        <p:spPr bwMode="auto">
          <a:xfrm rot="16200000" flipH="1">
            <a:off x="7715250" y="4400550"/>
            <a:ext cx="762000" cy="38100"/>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6884" name="Straight Arrow Connector 32">
            <a:extLst>
              <a:ext uri="{FF2B5EF4-FFF2-40B4-BE49-F238E27FC236}">
                <a16:creationId xmlns:a16="http://schemas.microsoft.com/office/drawing/2014/main" id="{BC9A73ED-FAC6-4B36-A8A1-368C1D925B0C}"/>
              </a:ext>
            </a:extLst>
          </p:cNvPr>
          <p:cNvCxnSpPr>
            <a:cxnSpLocks noChangeShapeType="1"/>
            <a:endCxn id="36867" idx="6"/>
          </p:cNvCxnSpPr>
          <p:nvPr/>
        </p:nvCxnSpPr>
        <p:spPr bwMode="auto">
          <a:xfrm rot="10800000" flipV="1">
            <a:off x="7299325" y="4038600"/>
            <a:ext cx="777875" cy="60325"/>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8BAF7FB-EFC6-4F23-96CB-1A4D463701BC}"/>
              </a:ext>
            </a:extLst>
          </p:cNvPr>
          <p:cNvSpPr>
            <a:spLocks noGrp="1"/>
          </p:cNvSpPr>
          <p:nvPr>
            <p:ph type="title"/>
          </p:nvPr>
        </p:nvSpPr>
        <p:spPr/>
        <p:txBody>
          <a:bodyPr/>
          <a:lstStyle/>
          <a:p>
            <a:pPr fontAlgn="auto">
              <a:spcAft>
                <a:spcPts val="0"/>
              </a:spcAft>
              <a:defRPr/>
            </a:pPr>
            <a:r>
              <a:rPr lang="en-US" altLang="en-US"/>
              <a:t>Color Schemes</a:t>
            </a:r>
          </a:p>
        </p:txBody>
      </p:sp>
      <p:sp>
        <p:nvSpPr>
          <p:cNvPr id="38915" name="Content Placeholder 2">
            <a:extLst>
              <a:ext uri="{FF2B5EF4-FFF2-40B4-BE49-F238E27FC236}">
                <a16:creationId xmlns:a16="http://schemas.microsoft.com/office/drawing/2014/main" id="{AAEDAEF6-AF6A-46B8-85CE-31FD2DD78FC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Analogous colors</a:t>
            </a:r>
            <a:r>
              <a:rPr lang="en-US" altLang="en-US"/>
              <a:t>: </a:t>
            </a:r>
          </a:p>
          <a:p>
            <a:pPr lvl="1"/>
            <a:r>
              <a:rPr lang="en-US" altLang="en-US"/>
              <a:t>Any three colors that are side by side on the color wheel </a:t>
            </a:r>
          </a:p>
        </p:txBody>
      </p:sp>
      <p:sp>
        <p:nvSpPr>
          <p:cNvPr id="38918" name="Oval 12">
            <a:extLst>
              <a:ext uri="{FF2B5EF4-FFF2-40B4-BE49-F238E27FC236}">
                <a16:creationId xmlns:a16="http://schemas.microsoft.com/office/drawing/2014/main" id="{635B7683-DE31-4655-9AFD-DDEBEE63CE63}"/>
              </a:ext>
            </a:extLst>
          </p:cNvPr>
          <p:cNvSpPr>
            <a:spLocks noChangeArrowheads="1"/>
          </p:cNvSpPr>
          <p:nvPr/>
        </p:nvSpPr>
        <p:spPr bwMode="auto">
          <a:xfrm>
            <a:off x="9448800" y="35052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Violet</a:t>
            </a:r>
          </a:p>
        </p:txBody>
      </p:sp>
      <p:sp>
        <p:nvSpPr>
          <p:cNvPr id="38919" name="Oval 18">
            <a:extLst>
              <a:ext uri="{FF2B5EF4-FFF2-40B4-BE49-F238E27FC236}">
                <a16:creationId xmlns:a16="http://schemas.microsoft.com/office/drawing/2014/main" id="{185FB0ED-9113-4E50-BD6B-26835DD6EB98}"/>
              </a:ext>
            </a:extLst>
          </p:cNvPr>
          <p:cNvSpPr>
            <a:spLocks noChangeArrowheads="1"/>
          </p:cNvSpPr>
          <p:nvPr/>
        </p:nvSpPr>
        <p:spPr bwMode="auto">
          <a:xfrm>
            <a:off x="8915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38920" name="Oval 19">
            <a:extLst>
              <a:ext uri="{FF2B5EF4-FFF2-40B4-BE49-F238E27FC236}">
                <a16:creationId xmlns:a16="http://schemas.microsoft.com/office/drawing/2014/main" id="{C611363C-9753-4FF2-9F5C-D87616122BD6}"/>
              </a:ext>
            </a:extLst>
          </p:cNvPr>
          <p:cNvSpPr>
            <a:spLocks noChangeArrowheads="1"/>
          </p:cNvSpPr>
          <p:nvPr/>
        </p:nvSpPr>
        <p:spPr bwMode="auto">
          <a:xfrm>
            <a:off x="7543800" y="19050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38921" name="Oval 22">
            <a:extLst>
              <a:ext uri="{FF2B5EF4-FFF2-40B4-BE49-F238E27FC236}">
                <a16:creationId xmlns:a16="http://schemas.microsoft.com/office/drawing/2014/main" id="{6EA5B4B6-D6D7-4348-A3C2-C7072DC56B30}"/>
              </a:ext>
            </a:extLst>
          </p:cNvPr>
          <p:cNvSpPr>
            <a:spLocks noChangeArrowheads="1"/>
          </p:cNvSpPr>
          <p:nvPr/>
        </p:nvSpPr>
        <p:spPr bwMode="auto">
          <a:xfrm>
            <a:off x="6553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38922" name="Oval 24">
            <a:extLst>
              <a:ext uri="{FF2B5EF4-FFF2-40B4-BE49-F238E27FC236}">
                <a16:creationId xmlns:a16="http://schemas.microsoft.com/office/drawing/2014/main" id="{DF4D5DD9-7AD7-47AA-BCC8-2C519E1DDB89}"/>
              </a:ext>
            </a:extLst>
          </p:cNvPr>
          <p:cNvSpPr>
            <a:spLocks noChangeArrowheads="1"/>
          </p:cNvSpPr>
          <p:nvPr/>
        </p:nvSpPr>
        <p:spPr bwMode="auto">
          <a:xfrm>
            <a:off x="8458200" y="4572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38923" name="Oval 25">
            <a:extLst>
              <a:ext uri="{FF2B5EF4-FFF2-40B4-BE49-F238E27FC236}">
                <a16:creationId xmlns:a16="http://schemas.microsoft.com/office/drawing/2014/main" id="{9F3E6AD2-9375-488D-8C0D-B86BCC6BF767}"/>
              </a:ext>
            </a:extLst>
          </p:cNvPr>
          <p:cNvSpPr>
            <a:spLocks noChangeArrowheads="1"/>
          </p:cNvSpPr>
          <p:nvPr/>
        </p:nvSpPr>
        <p:spPr bwMode="auto">
          <a:xfrm>
            <a:off x="6934200" y="4267200"/>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Orange</a:t>
            </a:r>
          </a:p>
        </p:txBody>
      </p:sp>
      <p:sp>
        <p:nvSpPr>
          <p:cNvPr id="38924" name="Oval 13">
            <a:extLst>
              <a:ext uri="{FF2B5EF4-FFF2-40B4-BE49-F238E27FC236}">
                <a16:creationId xmlns:a16="http://schemas.microsoft.com/office/drawing/2014/main" id="{990B7799-081B-4EBA-87A2-58EF7BBC843D}"/>
              </a:ext>
            </a:extLst>
          </p:cNvPr>
          <p:cNvSpPr>
            <a:spLocks noChangeArrowheads="1"/>
          </p:cNvSpPr>
          <p:nvPr/>
        </p:nvSpPr>
        <p:spPr bwMode="auto">
          <a:xfrm>
            <a:off x="7620000" y="4800600"/>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Red-Orange</a:t>
            </a:r>
          </a:p>
        </p:txBody>
      </p:sp>
      <p:sp>
        <p:nvSpPr>
          <p:cNvPr id="38925" name="Oval 14">
            <a:extLst>
              <a:ext uri="{FF2B5EF4-FFF2-40B4-BE49-F238E27FC236}">
                <a16:creationId xmlns:a16="http://schemas.microsoft.com/office/drawing/2014/main" id="{29C1414D-59C7-4935-A437-76F344D2EF0C}"/>
              </a:ext>
            </a:extLst>
          </p:cNvPr>
          <p:cNvSpPr>
            <a:spLocks noChangeArrowheads="1"/>
          </p:cNvSpPr>
          <p:nvPr/>
        </p:nvSpPr>
        <p:spPr bwMode="auto">
          <a:xfrm>
            <a:off x="6308725" y="3641725"/>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Yellow-Orange</a:t>
            </a:r>
          </a:p>
        </p:txBody>
      </p:sp>
      <p:sp>
        <p:nvSpPr>
          <p:cNvPr id="38926" name="Oval 15">
            <a:extLst>
              <a:ext uri="{FF2B5EF4-FFF2-40B4-BE49-F238E27FC236}">
                <a16:creationId xmlns:a16="http://schemas.microsoft.com/office/drawing/2014/main" id="{BE7A1EC0-9386-42FF-A7C4-BEAEE64031E6}"/>
              </a:ext>
            </a:extLst>
          </p:cNvPr>
          <p:cNvSpPr>
            <a:spLocks noChangeArrowheads="1"/>
          </p:cNvSpPr>
          <p:nvPr/>
        </p:nvSpPr>
        <p:spPr bwMode="auto">
          <a:xfrm>
            <a:off x="6781800" y="2133600"/>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Yellow-Green</a:t>
            </a:r>
          </a:p>
        </p:txBody>
      </p:sp>
      <p:sp>
        <p:nvSpPr>
          <p:cNvPr id="38927" name="Oval 16">
            <a:extLst>
              <a:ext uri="{FF2B5EF4-FFF2-40B4-BE49-F238E27FC236}">
                <a16:creationId xmlns:a16="http://schemas.microsoft.com/office/drawing/2014/main" id="{F4750788-F329-4AB1-9D25-47153A5E526C}"/>
              </a:ext>
            </a:extLst>
          </p:cNvPr>
          <p:cNvSpPr>
            <a:spLocks noChangeArrowheads="1"/>
          </p:cNvSpPr>
          <p:nvPr/>
        </p:nvSpPr>
        <p:spPr bwMode="auto">
          <a:xfrm>
            <a:off x="8305800" y="16002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Blue-Green</a:t>
            </a:r>
          </a:p>
        </p:txBody>
      </p:sp>
      <p:sp>
        <p:nvSpPr>
          <p:cNvPr id="38928" name="Oval 17">
            <a:extLst>
              <a:ext uri="{FF2B5EF4-FFF2-40B4-BE49-F238E27FC236}">
                <a16:creationId xmlns:a16="http://schemas.microsoft.com/office/drawing/2014/main" id="{637EB393-5CA8-4F43-A860-4E99906AC151}"/>
              </a:ext>
            </a:extLst>
          </p:cNvPr>
          <p:cNvSpPr>
            <a:spLocks noChangeArrowheads="1"/>
          </p:cNvSpPr>
          <p:nvPr/>
        </p:nvSpPr>
        <p:spPr bwMode="auto">
          <a:xfrm>
            <a:off x="9455150" y="2790825"/>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Blue-Violet</a:t>
            </a:r>
          </a:p>
        </p:txBody>
      </p:sp>
      <p:sp>
        <p:nvSpPr>
          <p:cNvPr id="38929" name="Oval 20">
            <a:extLst>
              <a:ext uri="{FF2B5EF4-FFF2-40B4-BE49-F238E27FC236}">
                <a16:creationId xmlns:a16="http://schemas.microsoft.com/office/drawing/2014/main" id="{5EAFE482-81BD-40FF-8054-228359CB1D69}"/>
              </a:ext>
            </a:extLst>
          </p:cNvPr>
          <p:cNvSpPr>
            <a:spLocks noChangeArrowheads="1"/>
          </p:cNvSpPr>
          <p:nvPr/>
        </p:nvSpPr>
        <p:spPr bwMode="auto">
          <a:xfrm>
            <a:off x="9372600" y="43561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Red-Violet</a:t>
            </a:r>
          </a:p>
        </p:txBody>
      </p:sp>
      <p:cxnSp>
        <p:nvCxnSpPr>
          <p:cNvPr id="38930" name="Straight Arrow Connector 26">
            <a:extLst>
              <a:ext uri="{FF2B5EF4-FFF2-40B4-BE49-F238E27FC236}">
                <a16:creationId xmlns:a16="http://schemas.microsoft.com/office/drawing/2014/main" id="{79A5FCE6-387B-45E4-9DCC-BD0D5C3013E9}"/>
              </a:ext>
            </a:extLst>
          </p:cNvPr>
          <p:cNvCxnSpPr>
            <a:cxnSpLocks noChangeShapeType="1"/>
          </p:cNvCxnSpPr>
          <p:nvPr/>
        </p:nvCxnSpPr>
        <p:spPr bwMode="auto">
          <a:xfrm rot="10800000" flipV="1">
            <a:off x="7315200" y="3581400"/>
            <a:ext cx="762000" cy="381000"/>
          </a:xfrm>
          <a:prstGeom prst="straightConnector1">
            <a:avLst/>
          </a:prstGeom>
          <a:noFill/>
          <a:ln w="5715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8931" name="Straight Arrow Connector 27">
            <a:extLst>
              <a:ext uri="{FF2B5EF4-FFF2-40B4-BE49-F238E27FC236}">
                <a16:creationId xmlns:a16="http://schemas.microsoft.com/office/drawing/2014/main" id="{7CA1AC11-4110-4E0D-84B3-65F1E6013D15}"/>
              </a:ext>
            </a:extLst>
          </p:cNvPr>
          <p:cNvCxnSpPr>
            <a:cxnSpLocks noChangeShapeType="1"/>
          </p:cNvCxnSpPr>
          <p:nvPr/>
        </p:nvCxnSpPr>
        <p:spPr bwMode="auto">
          <a:xfrm rot="10800000">
            <a:off x="7391400" y="3429000"/>
            <a:ext cx="609600" cy="152400"/>
          </a:xfrm>
          <a:prstGeom prst="straightConnector1">
            <a:avLst/>
          </a:prstGeom>
          <a:noFill/>
          <a:ln w="5715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38932" name="Straight Arrow Connector 30">
            <a:extLst>
              <a:ext uri="{FF2B5EF4-FFF2-40B4-BE49-F238E27FC236}">
                <a16:creationId xmlns:a16="http://schemas.microsoft.com/office/drawing/2014/main" id="{36D287DE-7640-4D94-92F1-E7BC18A1CBCC}"/>
              </a:ext>
            </a:extLst>
          </p:cNvPr>
          <p:cNvCxnSpPr>
            <a:cxnSpLocks noChangeShapeType="1"/>
          </p:cNvCxnSpPr>
          <p:nvPr/>
        </p:nvCxnSpPr>
        <p:spPr bwMode="auto">
          <a:xfrm rot="16200000" flipV="1">
            <a:off x="7503319" y="3023394"/>
            <a:ext cx="666750" cy="449262"/>
          </a:xfrm>
          <a:prstGeom prst="straightConnector1">
            <a:avLst/>
          </a:prstGeom>
          <a:noFill/>
          <a:ln w="5715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Oval 13">
            <a:extLst>
              <a:ext uri="{FF2B5EF4-FFF2-40B4-BE49-F238E27FC236}">
                <a16:creationId xmlns:a16="http://schemas.microsoft.com/office/drawing/2014/main" id="{1423A8B9-566E-4EED-B1B7-200B96BB28BF}"/>
              </a:ext>
            </a:extLst>
          </p:cNvPr>
          <p:cNvSpPr>
            <a:spLocks noChangeArrowheads="1"/>
          </p:cNvSpPr>
          <p:nvPr/>
        </p:nvSpPr>
        <p:spPr bwMode="auto">
          <a:xfrm>
            <a:off x="7620000" y="4800600"/>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Red-Orange</a:t>
            </a:r>
          </a:p>
        </p:txBody>
      </p:sp>
      <p:sp>
        <p:nvSpPr>
          <p:cNvPr id="40963" name="Oval 14">
            <a:extLst>
              <a:ext uri="{FF2B5EF4-FFF2-40B4-BE49-F238E27FC236}">
                <a16:creationId xmlns:a16="http://schemas.microsoft.com/office/drawing/2014/main" id="{C1C293B1-C473-43B1-8F22-E4D4B7BD6CED}"/>
              </a:ext>
            </a:extLst>
          </p:cNvPr>
          <p:cNvSpPr>
            <a:spLocks noChangeArrowheads="1"/>
          </p:cNvSpPr>
          <p:nvPr/>
        </p:nvSpPr>
        <p:spPr bwMode="auto">
          <a:xfrm>
            <a:off x="6308725" y="3641725"/>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Yellow-Orange</a:t>
            </a:r>
          </a:p>
        </p:txBody>
      </p:sp>
      <p:sp>
        <p:nvSpPr>
          <p:cNvPr id="40964" name="Oval 15">
            <a:extLst>
              <a:ext uri="{FF2B5EF4-FFF2-40B4-BE49-F238E27FC236}">
                <a16:creationId xmlns:a16="http://schemas.microsoft.com/office/drawing/2014/main" id="{4C0E1DA5-8DB1-4B7C-A588-B869BE87ADFE}"/>
              </a:ext>
            </a:extLst>
          </p:cNvPr>
          <p:cNvSpPr>
            <a:spLocks noChangeArrowheads="1"/>
          </p:cNvSpPr>
          <p:nvPr/>
        </p:nvSpPr>
        <p:spPr bwMode="auto">
          <a:xfrm>
            <a:off x="6781800" y="2133600"/>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Yellow-Green</a:t>
            </a:r>
          </a:p>
        </p:txBody>
      </p:sp>
      <p:sp>
        <p:nvSpPr>
          <p:cNvPr id="40965" name="Oval 16">
            <a:extLst>
              <a:ext uri="{FF2B5EF4-FFF2-40B4-BE49-F238E27FC236}">
                <a16:creationId xmlns:a16="http://schemas.microsoft.com/office/drawing/2014/main" id="{56B2597F-E886-44C8-923A-80F0413C8DE7}"/>
              </a:ext>
            </a:extLst>
          </p:cNvPr>
          <p:cNvSpPr>
            <a:spLocks noChangeArrowheads="1"/>
          </p:cNvSpPr>
          <p:nvPr/>
        </p:nvSpPr>
        <p:spPr bwMode="auto">
          <a:xfrm>
            <a:off x="8305800" y="16002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Blue-Green</a:t>
            </a:r>
          </a:p>
        </p:txBody>
      </p:sp>
      <p:sp>
        <p:nvSpPr>
          <p:cNvPr id="40966" name="Oval 17">
            <a:extLst>
              <a:ext uri="{FF2B5EF4-FFF2-40B4-BE49-F238E27FC236}">
                <a16:creationId xmlns:a16="http://schemas.microsoft.com/office/drawing/2014/main" id="{E1399C89-1E5B-4C47-9194-CFE4A9A7D2D6}"/>
              </a:ext>
            </a:extLst>
          </p:cNvPr>
          <p:cNvSpPr>
            <a:spLocks noChangeArrowheads="1"/>
          </p:cNvSpPr>
          <p:nvPr/>
        </p:nvSpPr>
        <p:spPr bwMode="auto">
          <a:xfrm>
            <a:off x="9448800" y="2781300"/>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Blue-Violet</a:t>
            </a:r>
          </a:p>
        </p:txBody>
      </p:sp>
      <p:sp>
        <p:nvSpPr>
          <p:cNvPr id="40967" name="Oval 20">
            <a:extLst>
              <a:ext uri="{FF2B5EF4-FFF2-40B4-BE49-F238E27FC236}">
                <a16:creationId xmlns:a16="http://schemas.microsoft.com/office/drawing/2014/main" id="{FD6D5BA4-F1C6-434F-9E53-B2CE9E0221CC}"/>
              </a:ext>
            </a:extLst>
          </p:cNvPr>
          <p:cNvSpPr>
            <a:spLocks noChangeArrowheads="1"/>
          </p:cNvSpPr>
          <p:nvPr/>
        </p:nvSpPr>
        <p:spPr bwMode="auto">
          <a:xfrm>
            <a:off x="9372600" y="43561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Red-Violet</a:t>
            </a:r>
          </a:p>
        </p:txBody>
      </p:sp>
      <p:sp>
        <p:nvSpPr>
          <p:cNvPr id="29704" name="Title 1">
            <a:extLst>
              <a:ext uri="{FF2B5EF4-FFF2-40B4-BE49-F238E27FC236}">
                <a16:creationId xmlns:a16="http://schemas.microsoft.com/office/drawing/2014/main" id="{F37EF934-1C30-4AC7-A103-0921DBA1AFA0}"/>
              </a:ext>
            </a:extLst>
          </p:cNvPr>
          <p:cNvSpPr>
            <a:spLocks noGrp="1"/>
          </p:cNvSpPr>
          <p:nvPr>
            <p:ph type="title"/>
          </p:nvPr>
        </p:nvSpPr>
        <p:spPr/>
        <p:txBody>
          <a:bodyPr/>
          <a:lstStyle/>
          <a:p>
            <a:pPr fontAlgn="auto">
              <a:spcAft>
                <a:spcPts val="0"/>
              </a:spcAft>
              <a:defRPr/>
            </a:pPr>
            <a:r>
              <a:rPr lang="en-US" altLang="en-US"/>
              <a:t>Color Schemes</a:t>
            </a:r>
          </a:p>
        </p:txBody>
      </p:sp>
      <p:sp>
        <p:nvSpPr>
          <p:cNvPr id="40969" name="Content Placeholder 2">
            <a:extLst>
              <a:ext uri="{FF2B5EF4-FFF2-40B4-BE49-F238E27FC236}">
                <a16:creationId xmlns:a16="http://schemas.microsoft.com/office/drawing/2014/main" id="{97C7EF80-6437-4A9F-8F02-F75C3558C95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Harmonious Pairs</a:t>
            </a:r>
            <a:r>
              <a:rPr lang="en-US" altLang="en-US"/>
              <a:t>: </a:t>
            </a:r>
          </a:p>
          <a:p>
            <a:pPr lvl="1"/>
            <a:r>
              <a:rPr lang="en-US" altLang="en-US"/>
              <a:t>Has four colors that are split-complements of each other </a:t>
            </a:r>
          </a:p>
          <a:p>
            <a:pPr lvl="1"/>
            <a:r>
              <a:rPr lang="en-US" altLang="en-US"/>
              <a:t>Find a complementary pair</a:t>
            </a:r>
          </a:p>
          <a:p>
            <a:pPr lvl="1"/>
            <a:r>
              <a:rPr lang="en-US" altLang="en-US"/>
              <a:t>Locate the two adjacent colors for the original pair</a:t>
            </a:r>
          </a:p>
        </p:txBody>
      </p:sp>
      <p:sp>
        <p:nvSpPr>
          <p:cNvPr id="40972" name="Oval 12">
            <a:extLst>
              <a:ext uri="{FF2B5EF4-FFF2-40B4-BE49-F238E27FC236}">
                <a16:creationId xmlns:a16="http://schemas.microsoft.com/office/drawing/2014/main" id="{56A073CD-2798-4606-8EE5-744C95143485}"/>
              </a:ext>
            </a:extLst>
          </p:cNvPr>
          <p:cNvSpPr>
            <a:spLocks noChangeArrowheads="1"/>
          </p:cNvSpPr>
          <p:nvPr/>
        </p:nvSpPr>
        <p:spPr bwMode="auto">
          <a:xfrm>
            <a:off x="9448800" y="35052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Violet</a:t>
            </a:r>
          </a:p>
        </p:txBody>
      </p:sp>
      <p:sp>
        <p:nvSpPr>
          <p:cNvPr id="40973" name="Oval 18">
            <a:extLst>
              <a:ext uri="{FF2B5EF4-FFF2-40B4-BE49-F238E27FC236}">
                <a16:creationId xmlns:a16="http://schemas.microsoft.com/office/drawing/2014/main" id="{120B44C4-A2AB-4305-91B6-C3B6210457C9}"/>
              </a:ext>
            </a:extLst>
          </p:cNvPr>
          <p:cNvSpPr>
            <a:spLocks noChangeArrowheads="1"/>
          </p:cNvSpPr>
          <p:nvPr/>
        </p:nvSpPr>
        <p:spPr bwMode="auto">
          <a:xfrm>
            <a:off x="8915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40974" name="Oval 19">
            <a:extLst>
              <a:ext uri="{FF2B5EF4-FFF2-40B4-BE49-F238E27FC236}">
                <a16:creationId xmlns:a16="http://schemas.microsoft.com/office/drawing/2014/main" id="{C2B12C45-0BDA-4CB9-9967-C19C49AFCCE7}"/>
              </a:ext>
            </a:extLst>
          </p:cNvPr>
          <p:cNvSpPr>
            <a:spLocks noChangeArrowheads="1"/>
          </p:cNvSpPr>
          <p:nvPr/>
        </p:nvSpPr>
        <p:spPr bwMode="auto">
          <a:xfrm>
            <a:off x="7543800" y="19050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40975" name="Oval 22">
            <a:extLst>
              <a:ext uri="{FF2B5EF4-FFF2-40B4-BE49-F238E27FC236}">
                <a16:creationId xmlns:a16="http://schemas.microsoft.com/office/drawing/2014/main" id="{5F9DDEC3-251A-46BF-BD1B-B2092C2A3BA5}"/>
              </a:ext>
            </a:extLst>
          </p:cNvPr>
          <p:cNvSpPr>
            <a:spLocks noChangeArrowheads="1"/>
          </p:cNvSpPr>
          <p:nvPr/>
        </p:nvSpPr>
        <p:spPr bwMode="auto">
          <a:xfrm>
            <a:off x="6553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40976" name="Oval 24">
            <a:extLst>
              <a:ext uri="{FF2B5EF4-FFF2-40B4-BE49-F238E27FC236}">
                <a16:creationId xmlns:a16="http://schemas.microsoft.com/office/drawing/2014/main" id="{92145A7B-7457-4286-B463-954DF9AA22BF}"/>
              </a:ext>
            </a:extLst>
          </p:cNvPr>
          <p:cNvSpPr>
            <a:spLocks noChangeArrowheads="1"/>
          </p:cNvSpPr>
          <p:nvPr/>
        </p:nvSpPr>
        <p:spPr bwMode="auto">
          <a:xfrm>
            <a:off x="8458200" y="4572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40977" name="Oval 25">
            <a:extLst>
              <a:ext uri="{FF2B5EF4-FFF2-40B4-BE49-F238E27FC236}">
                <a16:creationId xmlns:a16="http://schemas.microsoft.com/office/drawing/2014/main" id="{DBBD0EAE-CB30-4345-AA89-EF00B5B0AAD2}"/>
              </a:ext>
            </a:extLst>
          </p:cNvPr>
          <p:cNvSpPr>
            <a:spLocks noChangeArrowheads="1"/>
          </p:cNvSpPr>
          <p:nvPr/>
        </p:nvSpPr>
        <p:spPr bwMode="auto">
          <a:xfrm>
            <a:off x="6934200" y="4267200"/>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Orange</a:t>
            </a:r>
          </a:p>
        </p:txBody>
      </p:sp>
      <p:cxnSp>
        <p:nvCxnSpPr>
          <p:cNvPr id="40978" name="Straight Arrow Connector 29">
            <a:extLst>
              <a:ext uri="{FF2B5EF4-FFF2-40B4-BE49-F238E27FC236}">
                <a16:creationId xmlns:a16="http://schemas.microsoft.com/office/drawing/2014/main" id="{544AF2F8-151B-4929-BF2C-30D529D4899E}"/>
              </a:ext>
            </a:extLst>
          </p:cNvPr>
          <p:cNvCxnSpPr>
            <a:cxnSpLocks noChangeShapeType="1"/>
          </p:cNvCxnSpPr>
          <p:nvPr/>
        </p:nvCxnSpPr>
        <p:spPr bwMode="auto">
          <a:xfrm>
            <a:off x="7924800" y="3581400"/>
            <a:ext cx="1143000" cy="228600"/>
          </a:xfrm>
          <a:prstGeom prst="straightConnector1">
            <a:avLst/>
          </a:prstGeom>
          <a:noFill/>
          <a:ln w="5715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40979" name="Straight Arrow Connector 27">
            <a:extLst>
              <a:ext uri="{FF2B5EF4-FFF2-40B4-BE49-F238E27FC236}">
                <a16:creationId xmlns:a16="http://schemas.microsoft.com/office/drawing/2014/main" id="{86CA02C7-7D58-4106-8942-1664224E7185}"/>
              </a:ext>
            </a:extLst>
          </p:cNvPr>
          <p:cNvCxnSpPr>
            <a:cxnSpLocks noChangeShapeType="1"/>
            <a:endCxn id="40964" idx="5"/>
          </p:cNvCxnSpPr>
          <p:nvPr/>
        </p:nvCxnSpPr>
        <p:spPr bwMode="auto">
          <a:xfrm rot="16200000" flipV="1">
            <a:off x="7481094" y="3061494"/>
            <a:ext cx="666750" cy="373062"/>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0980" name="Straight Arrow Connector 30">
            <a:extLst>
              <a:ext uri="{FF2B5EF4-FFF2-40B4-BE49-F238E27FC236}">
                <a16:creationId xmlns:a16="http://schemas.microsoft.com/office/drawing/2014/main" id="{44713AB8-9DA2-46C4-9EE0-7BFA8288D4C8}"/>
              </a:ext>
            </a:extLst>
          </p:cNvPr>
          <p:cNvCxnSpPr>
            <a:cxnSpLocks noChangeShapeType="1"/>
          </p:cNvCxnSpPr>
          <p:nvPr/>
        </p:nvCxnSpPr>
        <p:spPr bwMode="auto">
          <a:xfrm rot="10800000" flipV="1">
            <a:off x="7315200" y="3581400"/>
            <a:ext cx="685800" cy="381000"/>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0981" name="Straight Arrow Connector 34">
            <a:extLst>
              <a:ext uri="{FF2B5EF4-FFF2-40B4-BE49-F238E27FC236}">
                <a16:creationId xmlns:a16="http://schemas.microsoft.com/office/drawing/2014/main" id="{71FA4B64-A0CA-4894-9C89-0989E51CB27C}"/>
              </a:ext>
            </a:extLst>
          </p:cNvPr>
          <p:cNvCxnSpPr>
            <a:cxnSpLocks noChangeShapeType="1"/>
          </p:cNvCxnSpPr>
          <p:nvPr/>
        </p:nvCxnSpPr>
        <p:spPr bwMode="auto">
          <a:xfrm flipV="1">
            <a:off x="8991600" y="3505200"/>
            <a:ext cx="525463" cy="304800"/>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0982" name="Straight Arrow Connector 35">
            <a:extLst>
              <a:ext uri="{FF2B5EF4-FFF2-40B4-BE49-F238E27FC236}">
                <a16:creationId xmlns:a16="http://schemas.microsoft.com/office/drawing/2014/main" id="{8DF58C8C-45CD-42A3-BA6E-4D798C626B98}"/>
              </a:ext>
            </a:extLst>
          </p:cNvPr>
          <p:cNvCxnSpPr>
            <a:cxnSpLocks noChangeShapeType="1"/>
            <a:endCxn id="40967" idx="1"/>
          </p:cNvCxnSpPr>
          <p:nvPr/>
        </p:nvCxnSpPr>
        <p:spPr bwMode="auto">
          <a:xfrm rot="16200000" flipH="1">
            <a:off x="8913813" y="3887787"/>
            <a:ext cx="681038" cy="525463"/>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AA9D1C55-FE1D-43B2-A8FD-CB49C8321EDA}"/>
              </a:ext>
            </a:extLst>
          </p:cNvPr>
          <p:cNvSpPr>
            <a:spLocks noGrp="1"/>
          </p:cNvSpPr>
          <p:nvPr>
            <p:ph type="title"/>
          </p:nvPr>
        </p:nvSpPr>
        <p:spPr/>
        <p:txBody>
          <a:bodyPr/>
          <a:lstStyle/>
          <a:p>
            <a:pPr fontAlgn="auto">
              <a:spcAft>
                <a:spcPts val="0"/>
              </a:spcAft>
              <a:defRPr/>
            </a:pPr>
            <a:r>
              <a:rPr lang="en-US" altLang="en-US"/>
              <a:t>Color Schemes</a:t>
            </a:r>
          </a:p>
        </p:txBody>
      </p:sp>
      <p:sp>
        <p:nvSpPr>
          <p:cNvPr id="43011" name="Content Placeholder 2">
            <a:extLst>
              <a:ext uri="{FF2B5EF4-FFF2-40B4-BE49-F238E27FC236}">
                <a16:creationId xmlns:a16="http://schemas.microsoft.com/office/drawing/2014/main" id="{179FDB5F-7876-4FA9-A5A8-C09A4A2DCF2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200" b="1"/>
              <a:t>Triad colors</a:t>
            </a:r>
            <a:r>
              <a:rPr lang="en-US" altLang="en-US" sz="2200"/>
              <a:t>: </a:t>
            </a:r>
          </a:p>
          <a:p>
            <a:pPr lvl="1"/>
            <a:r>
              <a:rPr lang="en-US" altLang="en-US" sz="2200"/>
              <a:t>3 colors that are equally distant from each other on the color wheel </a:t>
            </a:r>
          </a:p>
          <a:p>
            <a:pPr lvl="1"/>
            <a:r>
              <a:rPr lang="en-US" altLang="en-US" sz="2200"/>
              <a:t>Most basic triad scheme is the 3 primary colors</a:t>
            </a:r>
          </a:p>
          <a:p>
            <a:pPr lvl="1"/>
            <a:r>
              <a:rPr lang="en-US" altLang="en-US" sz="2200"/>
              <a:t>If you lay an equilateral triangle (triangle with all three sides the same length) in the middle of the color wheel, the tips of the triangle will point to three colors that make up a triadic scheme.</a:t>
            </a:r>
          </a:p>
          <a:p>
            <a:pPr lvl="1"/>
            <a:endParaRPr lang="en-US" altLang="en-US" sz="2200"/>
          </a:p>
        </p:txBody>
      </p:sp>
      <p:sp>
        <p:nvSpPr>
          <p:cNvPr id="43014" name="Oval 12">
            <a:extLst>
              <a:ext uri="{FF2B5EF4-FFF2-40B4-BE49-F238E27FC236}">
                <a16:creationId xmlns:a16="http://schemas.microsoft.com/office/drawing/2014/main" id="{30F54098-6615-44CE-845E-F55F2A42B3EC}"/>
              </a:ext>
            </a:extLst>
          </p:cNvPr>
          <p:cNvSpPr>
            <a:spLocks noChangeArrowheads="1"/>
          </p:cNvSpPr>
          <p:nvPr/>
        </p:nvSpPr>
        <p:spPr bwMode="auto">
          <a:xfrm>
            <a:off x="9448800" y="35052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Violet</a:t>
            </a:r>
          </a:p>
        </p:txBody>
      </p:sp>
      <p:sp>
        <p:nvSpPr>
          <p:cNvPr id="43015" name="Oval 18">
            <a:extLst>
              <a:ext uri="{FF2B5EF4-FFF2-40B4-BE49-F238E27FC236}">
                <a16:creationId xmlns:a16="http://schemas.microsoft.com/office/drawing/2014/main" id="{6F06BE70-52F4-43AB-9AEE-86D5C07F5DA1}"/>
              </a:ext>
            </a:extLst>
          </p:cNvPr>
          <p:cNvSpPr>
            <a:spLocks noChangeArrowheads="1"/>
          </p:cNvSpPr>
          <p:nvPr/>
        </p:nvSpPr>
        <p:spPr bwMode="auto">
          <a:xfrm>
            <a:off x="8915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43016" name="Oval 19">
            <a:extLst>
              <a:ext uri="{FF2B5EF4-FFF2-40B4-BE49-F238E27FC236}">
                <a16:creationId xmlns:a16="http://schemas.microsoft.com/office/drawing/2014/main" id="{39BD2892-DB13-4C72-9947-9B8D2764E55E}"/>
              </a:ext>
            </a:extLst>
          </p:cNvPr>
          <p:cNvSpPr>
            <a:spLocks noChangeArrowheads="1"/>
          </p:cNvSpPr>
          <p:nvPr/>
        </p:nvSpPr>
        <p:spPr bwMode="auto">
          <a:xfrm>
            <a:off x="7543800" y="19050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43017" name="Oval 22">
            <a:extLst>
              <a:ext uri="{FF2B5EF4-FFF2-40B4-BE49-F238E27FC236}">
                <a16:creationId xmlns:a16="http://schemas.microsoft.com/office/drawing/2014/main" id="{7AE805C8-296D-4EC1-806C-7BA8CBE2953B}"/>
              </a:ext>
            </a:extLst>
          </p:cNvPr>
          <p:cNvSpPr>
            <a:spLocks noChangeArrowheads="1"/>
          </p:cNvSpPr>
          <p:nvPr/>
        </p:nvSpPr>
        <p:spPr bwMode="auto">
          <a:xfrm>
            <a:off x="6553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43018" name="Oval 24">
            <a:extLst>
              <a:ext uri="{FF2B5EF4-FFF2-40B4-BE49-F238E27FC236}">
                <a16:creationId xmlns:a16="http://schemas.microsoft.com/office/drawing/2014/main" id="{1C3EB15A-E663-4F84-AD23-7D4225B79854}"/>
              </a:ext>
            </a:extLst>
          </p:cNvPr>
          <p:cNvSpPr>
            <a:spLocks noChangeArrowheads="1"/>
          </p:cNvSpPr>
          <p:nvPr/>
        </p:nvSpPr>
        <p:spPr bwMode="auto">
          <a:xfrm>
            <a:off x="8458200" y="4572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43019" name="Oval 25">
            <a:extLst>
              <a:ext uri="{FF2B5EF4-FFF2-40B4-BE49-F238E27FC236}">
                <a16:creationId xmlns:a16="http://schemas.microsoft.com/office/drawing/2014/main" id="{86D9442D-0FC5-4645-B7F7-0FD02275B490}"/>
              </a:ext>
            </a:extLst>
          </p:cNvPr>
          <p:cNvSpPr>
            <a:spLocks noChangeArrowheads="1"/>
          </p:cNvSpPr>
          <p:nvPr/>
        </p:nvSpPr>
        <p:spPr bwMode="auto">
          <a:xfrm>
            <a:off x="6934200" y="4267200"/>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Orange</a:t>
            </a:r>
          </a:p>
        </p:txBody>
      </p:sp>
      <p:sp>
        <p:nvSpPr>
          <p:cNvPr id="43020" name="Oval 13">
            <a:extLst>
              <a:ext uri="{FF2B5EF4-FFF2-40B4-BE49-F238E27FC236}">
                <a16:creationId xmlns:a16="http://schemas.microsoft.com/office/drawing/2014/main" id="{56D86646-F5A0-4D85-B7ED-739CAC33407A}"/>
              </a:ext>
            </a:extLst>
          </p:cNvPr>
          <p:cNvSpPr>
            <a:spLocks noChangeArrowheads="1"/>
          </p:cNvSpPr>
          <p:nvPr/>
        </p:nvSpPr>
        <p:spPr bwMode="auto">
          <a:xfrm>
            <a:off x="7620000" y="4800600"/>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Red-Orange</a:t>
            </a:r>
          </a:p>
        </p:txBody>
      </p:sp>
      <p:sp>
        <p:nvSpPr>
          <p:cNvPr id="43021" name="Oval 14">
            <a:extLst>
              <a:ext uri="{FF2B5EF4-FFF2-40B4-BE49-F238E27FC236}">
                <a16:creationId xmlns:a16="http://schemas.microsoft.com/office/drawing/2014/main" id="{334D66D1-D9D3-433E-A36F-384201F3B377}"/>
              </a:ext>
            </a:extLst>
          </p:cNvPr>
          <p:cNvSpPr>
            <a:spLocks noChangeArrowheads="1"/>
          </p:cNvSpPr>
          <p:nvPr/>
        </p:nvSpPr>
        <p:spPr bwMode="auto">
          <a:xfrm>
            <a:off x="6308725" y="3641725"/>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Yellow-Orange</a:t>
            </a:r>
          </a:p>
        </p:txBody>
      </p:sp>
      <p:sp>
        <p:nvSpPr>
          <p:cNvPr id="43022" name="Oval 15">
            <a:extLst>
              <a:ext uri="{FF2B5EF4-FFF2-40B4-BE49-F238E27FC236}">
                <a16:creationId xmlns:a16="http://schemas.microsoft.com/office/drawing/2014/main" id="{A96D8632-7832-4AEC-86E1-E2538F496158}"/>
              </a:ext>
            </a:extLst>
          </p:cNvPr>
          <p:cNvSpPr>
            <a:spLocks noChangeArrowheads="1"/>
          </p:cNvSpPr>
          <p:nvPr/>
        </p:nvSpPr>
        <p:spPr bwMode="auto">
          <a:xfrm>
            <a:off x="6781800" y="2133600"/>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Yellow-Green</a:t>
            </a:r>
          </a:p>
        </p:txBody>
      </p:sp>
      <p:sp>
        <p:nvSpPr>
          <p:cNvPr id="43023" name="Oval 16">
            <a:extLst>
              <a:ext uri="{FF2B5EF4-FFF2-40B4-BE49-F238E27FC236}">
                <a16:creationId xmlns:a16="http://schemas.microsoft.com/office/drawing/2014/main" id="{44355508-995C-4CA1-9A9A-AB8A4DE7AC64}"/>
              </a:ext>
            </a:extLst>
          </p:cNvPr>
          <p:cNvSpPr>
            <a:spLocks noChangeArrowheads="1"/>
          </p:cNvSpPr>
          <p:nvPr/>
        </p:nvSpPr>
        <p:spPr bwMode="auto">
          <a:xfrm>
            <a:off x="8305800" y="16002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Blue-Green</a:t>
            </a:r>
          </a:p>
        </p:txBody>
      </p:sp>
      <p:sp>
        <p:nvSpPr>
          <p:cNvPr id="43024" name="Oval 17">
            <a:extLst>
              <a:ext uri="{FF2B5EF4-FFF2-40B4-BE49-F238E27FC236}">
                <a16:creationId xmlns:a16="http://schemas.microsoft.com/office/drawing/2014/main" id="{CA6D9A97-E171-4914-B88E-E219522C2CD8}"/>
              </a:ext>
            </a:extLst>
          </p:cNvPr>
          <p:cNvSpPr>
            <a:spLocks noChangeArrowheads="1"/>
          </p:cNvSpPr>
          <p:nvPr/>
        </p:nvSpPr>
        <p:spPr bwMode="auto">
          <a:xfrm>
            <a:off x="9456738" y="2727325"/>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Blue-Violet</a:t>
            </a:r>
          </a:p>
        </p:txBody>
      </p:sp>
      <p:sp>
        <p:nvSpPr>
          <p:cNvPr id="43025" name="Oval 20">
            <a:extLst>
              <a:ext uri="{FF2B5EF4-FFF2-40B4-BE49-F238E27FC236}">
                <a16:creationId xmlns:a16="http://schemas.microsoft.com/office/drawing/2014/main" id="{D1BD7B01-4DBE-40DF-955A-390BEDBC3627}"/>
              </a:ext>
            </a:extLst>
          </p:cNvPr>
          <p:cNvSpPr>
            <a:spLocks noChangeArrowheads="1"/>
          </p:cNvSpPr>
          <p:nvPr/>
        </p:nvSpPr>
        <p:spPr bwMode="auto">
          <a:xfrm>
            <a:off x="9372600" y="43561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Red-Violet</a:t>
            </a:r>
          </a:p>
        </p:txBody>
      </p:sp>
      <p:cxnSp>
        <p:nvCxnSpPr>
          <p:cNvPr id="43026" name="Straight Arrow Connector 29">
            <a:extLst>
              <a:ext uri="{FF2B5EF4-FFF2-40B4-BE49-F238E27FC236}">
                <a16:creationId xmlns:a16="http://schemas.microsoft.com/office/drawing/2014/main" id="{EC358CE7-DF23-4919-978B-971FCFD2ADD5}"/>
              </a:ext>
            </a:extLst>
          </p:cNvPr>
          <p:cNvCxnSpPr>
            <a:cxnSpLocks noChangeShapeType="1"/>
          </p:cNvCxnSpPr>
          <p:nvPr/>
        </p:nvCxnSpPr>
        <p:spPr bwMode="auto">
          <a:xfrm flipV="1">
            <a:off x="7543800" y="3048000"/>
            <a:ext cx="1600200" cy="457200"/>
          </a:xfrm>
          <a:prstGeom prst="straightConnector1">
            <a:avLst/>
          </a:prstGeom>
          <a:noFill/>
          <a:ln w="381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43027" name="Straight Arrow Connector 31">
            <a:extLst>
              <a:ext uri="{FF2B5EF4-FFF2-40B4-BE49-F238E27FC236}">
                <a16:creationId xmlns:a16="http://schemas.microsoft.com/office/drawing/2014/main" id="{DD4FE543-1044-4841-9B55-04A5A09E84FD}"/>
              </a:ext>
            </a:extLst>
          </p:cNvPr>
          <p:cNvCxnSpPr>
            <a:cxnSpLocks noChangeShapeType="1"/>
          </p:cNvCxnSpPr>
          <p:nvPr/>
        </p:nvCxnSpPr>
        <p:spPr bwMode="auto">
          <a:xfrm rot="16200000" flipH="1">
            <a:off x="7543800" y="3505200"/>
            <a:ext cx="1143000" cy="1143000"/>
          </a:xfrm>
          <a:prstGeom prst="straightConnector1">
            <a:avLst/>
          </a:prstGeom>
          <a:noFill/>
          <a:ln w="381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43028" name="Straight Arrow Connector 37">
            <a:extLst>
              <a:ext uri="{FF2B5EF4-FFF2-40B4-BE49-F238E27FC236}">
                <a16:creationId xmlns:a16="http://schemas.microsoft.com/office/drawing/2014/main" id="{1E2D45A1-64E7-4894-B6C8-8A4DBF828C6E}"/>
              </a:ext>
            </a:extLst>
          </p:cNvPr>
          <p:cNvCxnSpPr>
            <a:cxnSpLocks noChangeShapeType="1"/>
            <a:stCxn id="43018" idx="1"/>
          </p:cNvCxnSpPr>
          <p:nvPr/>
        </p:nvCxnSpPr>
        <p:spPr bwMode="auto">
          <a:xfrm rot="5400000" flipH="1" flipV="1">
            <a:off x="8044657" y="3606006"/>
            <a:ext cx="1657350" cy="541337"/>
          </a:xfrm>
          <a:prstGeom prst="straightConnector1">
            <a:avLst/>
          </a:prstGeom>
          <a:noFill/>
          <a:ln w="381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36AA6E4-8F1E-4157-A230-2BABDA7531D4}"/>
              </a:ext>
            </a:extLst>
          </p:cNvPr>
          <p:cNvSpPr>
            <a:spLocks noGrp="1"/>
          </p:cNvSpPr>
          <p:nvPr>
            <p:ph type="title"/>
          </p:nvPr>
        </p:nvSpPr>
        <p:spPr/>
        <p:txBody>
          <a:bodyPr/>
          <a:lstStyle/>
          <a:p>
            <a:pPr fontAlgn="auto">
              <a:spcAft>
                <a:spcPts val="0"/>
              </a:spcAft>
              <a:defRPr/>
            </a:pPr>
            <a:r>
              <a:rPr lang="en-US" altLang="en-US"/>
              <a:t>Color Schemes</a:t>
            </a:r>
          </a:p>
        </p:txBody>
      </p:sp>
      <p:sp>
        <p:nvSpPr>
          <p:cNvPr id="45059" name="Content Placeholder 2">
            <a:extLst>
              <a:ext uri="{FF2B5EF4-FFF2-40B4-BE49-F238E27FC236}">
                <a16:creationId xmlns:a16="http://schemas.microsoft.com/office/drawing/2014/main" id="{DCE03A48-AFF6-4BB6-8D4B-19BE5F96E38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Tetrad colors</a:t>
            </a:r>
            <a:r>
              <a:rPr lang="en-US" altLang="en-US"/>
              <a:t>: </a:t>
            </a:r>
          </a:p>
          <a:p>
            <a:pPr lvl="1"/>
            <a:r>
              <a:rPr lang="en-US" altLang="en-US"/>
              <a:t>Have four colors that are equally distant from each other on the color wheel </a:t>
            </a:r>
          </a:p>
          <a:p>
            <a:pPr lvl="1"/>
            <a:r>
              <a:rPr lang="en-US" altLang="en-US"/>
              <a:t>If you lay a square in the middle of the color wheel, the tips of it will point to the four colors that make up a tetrad scheme.</a:t>
            </a:r>
          </a:p>
          <a:p>
            <a:pPr lvl="1"/>
            <a:endParaRPr lang="en-US" altLang="en-US"/>
          </a:p>
        </p:txBody>
      </p:sp>
      <p:sp>
        <p:nvSpPr>
          <p:cNvPr id="45062" name="Oval 12">
            <a:extLst>
              <a:ext uri="{FF2B5EF4-FFF2-40B4-BE49-F238E27FC236}">
                <a16:creationId xmlns:a16="http://schemas.microsoft.com/office/drawing/2014/main" id="{3103B391-A1E9-4E08-B89C-3283ADB65FDE}"/>
              </a:ext>
            </a:extLst>
          </p:cNvPr>
          <p:cNvSpPr>
            <a:spLocks noChangeArrowheads="1"/>
          </p:cNvSpPr>
          <p:nvPr/>
        </p:nvSpPr>
        <p:spPr bwMode="auto">
          <a:xfrm>
            <a:off x="9448800" y="35052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Violet</a:t>
            </a:r>
          </a:p>
        </p:txBody>
      </p:sp>
      <p:sp>
        <p:nvSpPr>
          <p:cNvPr id="45063" name="Oval 18">
            <a:extLst>
              <a:ext uri="{FF2B5EF4-FFF2-40B4-BE49-F238E27FC236}">
                <a16:creationId xmlns:a16="http://schemas.microsoft.com/office/drawing/2014/main" id="{5A1482CB-3932-4FB1-A23E-DC60F9BE096E}"/>
              </a:ext>
            </a:extLst>
          </p:cNvPr>
          <p:cNvSpPr>
            <a:spLocks noChangeArrowheads="1"/>
          </p:cNvSpPr>
          <p:nvPr/>
        </p:nvSpPr>
        <p:spPr bwMode="auto">
          <a:xfrm>
            <a:off x="8915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45064" name="Oval 19">
            <a:extLst>
              <a:ext uri="{FF2B5EF4-FFF2-40B4-BE49-F238E27FC236}">
                <a16:creationId xmlns:a16="http://schemas.microsoft.com/office/drawing/2014/main" id="{D8294ADD-6A48-4C88-8398-25E23BE3BFC4}"/>
              </a:ext>
            </a:extLst>
          </p:cNvPr>
          <p:cNvSpPr>
            <a:spLocks noChangeArrowheads="1"/>
          </p:cNvSpPr>
          <p:nvPr/>
        </p:nvSpPr>
        <p:spPr bwMode="auto">
          <a:xfrm>
            <a:off x="7543800" y="19050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45065" name="Oval 22">
            <a:extLst>
              <a:ext uri="{FF2B5EF4-FFF2-40B4-BE49-F238E27FC236}">
                <a16:creationId xmlns:a16="http://schemas.microsoft.com/office/drawing/2014/main" id="{92B9EB3D-F42C-4A16-96C1-D12189F13D86}"/>
              </a:ext>
            </a:extLst>
          </p:cNvPr>
          <p:cNvSpPr>
            <a:spLocks noChangeArrowheads="1"/>
          </p:cNvSpPr>
          <p:nvPr/>
        </p:nvSpPr>
        <p:spPr bwMode="auto">
          <a:xfrm>
            <a:off x="6553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45066" name="Oval 24">
            <a:extLst>
              <a:ext uri="{FF2B5EF4-FFF2-40B4-BE49-F238E27FC236}">
                <a16:creationId xmlns:a16="http://schemas.microsoft.com/office/drawing/2014/main" id="{22002151-A656-4AF0-B912-2A3B33608F6E}"/>
              </a:ext>
            </a:extLst>
          </p:cNvPr>
          <p:cNvSpPr>
            <a:spLocks noChangeArrowheads="1"/>
          </p:cNvSpPr>
          <p:nvPr/>
        </p:nvSpPr>
        <p:spPr bwMode="auto">
          <a:xfrm>
            <a:off x="8458200" y="4572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45067" name="Oval 25">
            <a:extLst>
              <a:ext uri="{FF2B5EF4-FFF2-40B4-BE49-F238E27FC236}">
                <a16:creationId xmlns:a16="http://schemas.microsoft.com/office/drawing/2014/main" id="{7FF88A3A-8EEC-4438-86FE-AA91A599C6C6}"/>
              </a:ext>
            </a:extLst>
          </p:cNvPr>
          <p:cNvSpPr>
            <a:spLocks noChangeArrowheads="1"/>
          </p:cNvSpPr>
          <p:nvPr/>
        </p:nvSpPr>
        <p:spPr bwMode="auto">
          <a:xfrm>
            <a:off x="6934200" y="4267200"/>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Orange</a:t>
            </a:r>
          </a:p>
        </p:txBody>
      </p:sp>
      <p:sp>
        <p:nvSpPr>
          <p:cNvPr id="45068" name="Oval 13">
            <a:extLst>
              <a:ext uri="{FF2B5EF4-FFF2-40B4-BE49-F238E27FC236}">
                <a16:creationId xmlns:a16="http://schemas.microsoft.com/office/drawing/2014/main" id="{949EA736-B32E-49DE-92D4-0085EB46ECAA}"/>
              </a:ext>
            </a:extLst>
          </p:cNvPr>
          <p:cNvSpPr>
            <a:spLocks noChangeArrowheads="1"/>
          </p:cNvSpPr>
          <p:nvPr/>
        </p:nvSpPr>
        <p:spPr bwMode="auto">
          <a:xfrm>
            <a:off x="7620000" y="4800600"/>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Red-Orange</a:t>
            </a:r>
          </a:p>
        </p:txBody>
      </p:sp>
      <p:sp>
        <p:nvSpPr>
          <p:cNvPr id="45069" name="Oval 14">
            <a:extLst>
              <a:ext uri="{FF2B5EF4-FFF2-40B4-BE49-F238E27FC236}">
                <a16:creationId xmlns:a16="http://schemas.microsoft.com/office/drawing/2014/main" id="{5AA1CB79-4B6F-4EF9-BEBA-D3E0ED9C6E9E}"/>
              </a:ext>
            </a:extLst>
          </p:cNvPr>
          <p:cNvSpPr>
            <a:spLocks noChangeArrowheads="1"/>
          </p:cNvSpPr>
          <p:nvPr/>
        </p:nvSpPr>
        <p:spPr bwMode="auto">
          <a:xfrm>
            <a:off x="6308725" y="3641725"/>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Yellow-Orange</a:t>
            </a:r>
          </a:p>
        </p:txBody>
      </p:sp>
      <p:sp>
        <p:nvSpPr>
          <p:cNvPr id="45070" name="Oval 15">
            <a:extLst>
              <a:ext uri="{FF2B5EF4-FFF2-40B4-BE49-F238E27FC236}">
                <a16:creationId xmlns:a16="http://schemas.microsoft.com/office/drawing/2014/main" id="{F1E24814-E87C-4679-9714-A6187A90FF16}"/>
              </a:ext>
            </a:extLst>
          </p:cNvPr>
          <p:cNvSpPr>
            <a:spLocks noChangeArrowheads="1"/>
          </p:cNvSpPr>
          <p:nvPr/>
        </p:nvSpPr>
        <p:spPr bwMode="auto">
          <a:xfrm>
            <a:off x="6781800" y="2133600"/>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Yellow-Green</a:t>
            </a:r>
          </a:p>
        </p:txBody>
      </p:sp>
      <p:sp>
        <p:nvSpPr>
          <p:cNvPr id="45071" name="Oval 16">
            <a:extLst>
              <a:ext uri="{FF2B5EF4-FFF2-40B4-BE49-F238E27FC236}">
                <a16:creationId xmlns:a16="http://schemas.microsoft.com/office/drawing/2014/main" id="{FE70AA77-8E01-4793-8296-2833B7F189EE}"/>
              </a:ext>
            </a:extLst>
          </p:cNvPr>
          <p:cNvSpPr>
            <a:spLocks noChangeArrowheads="1"/>
          </p:cNvSpPr>
          <p:nvPr/>
        </p:nvSpPr>
        <p:spPr bwMode="auto">
          <a:xfrm>
            <a:off x="8305800" y="16002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Blue-Green</a:t>
            </a:r>
          </a:p>
        </p:txBody>
      </p:sp>
      <p:sp>
        <p:nvSpPr>
          <p:cNvPr id="45072" name="Oval 17">
            <a:extLst>
              <a:ext uri="{FF2B5EF4-FFF2-40B4-BE49-F238E27FC236}">
                <a16:creationId xmlns:a16="http://schemas.microsoft.com/office/drawing/2014/main" id="{D70AA283-B2BF-4B33-BE62-0AAEE8FA404E}"/>
              </a:ext>
            </a:extLst>
          </p:cNvPr>
          <p:cNvSpPr>
            <a:spLocks noChangeArrowheads="1"/>
          </p:cNvSpPr>
          <p:nvPr/>
        </p:nvSpPr>
        <p:spPr bwMode="auto">
          <a:xfrm>
            <a:off x="9496425" y="2711450"/>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Blue-Violet</a:t>
            </a:r>
          </a:p>
        </p:txBody>
      </p:sp>
      <p:sp>
        <p:nvSpPr>
          <p:cNvPr id="45073" name="Oval 20">
            <a:extLst>
              <a:ext uri="{FF2B5EF4-FFF2-40B4-BE49-F238E27FC236}">
                <a16:creationId xmlns:a16="http://schemas.microsoft.com/office/drawing/2014/main" id="{DE40B27A-4EC0-4D3F-BF07-61677895AE79}"/>
              </a:ext>
            </a:extLst>
          </p:cNvPr>
          <p:cNvSpPr>
            <a:spLocks noChangeArrowheads="1"/>
          </p:cNvSpPr>
          <p:nvPr/>
        </p:nvSpPr>
        <p:spPr bwMode="auto">
          <a:xfrm>
            <a:off x="9372600" y="43561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Red-Violet</a:t>
            </a:r>
          </a:p>
        </p:txBody>
      </p:sp>
      <p:cxnSp>
        <p:nvCxnSpPr>
          <p:cNvPr id="45074" name="Straight Arrow Connector 27">
            <a:extLst>
              <a:ext uri="{FF2B5EF4-FFF2-40B4-BE49-F238E27FC236}">
                <a16:creationId xmlns:a16="http://schemas.microsoft.com/office/drawing/2014/main" id="{21E0F911-50F9-4AAF-B000-CCBBB7795E41}"/>
              </a:ext>
            </a:extLst>
          </p:cNvPr>
          <p:cNvCxnSpPr>
            <a:cxnSpLocks noChangeShapeType="1"/>
          </p:cNvCxnSpPr>
          <p:nvPr/>
        </p:nvCxnSpPr>
        <p:spPr bwMode="auto">
          <a:xfrm rot="10800000">
            <a:off x="7620000" y="2743200"/>
            <a:ext cx="1905000" cy="1588"/>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5075" name="Straight Arrow Connector 30">
            <a:extLst>
              <a:ext uri="{FF2B5EF4-FFF2-40B4-BE49-F238E27FC236}">
                <a16:creationId xmlns:a16="http://schemas.microsoft.com/office/drawing/2014/main" id="{F36E8DC5-4011-41BD-A77C-8B1D655F6872}"/>
              </a:ext>
            </a:extLst>
          </p:cNvPr>
          <p:cNvCxnSpPr>
            <a:cxnSpLocks noChangeShapeType="1"/>
          </p:cNvCxnSpPr>
          <p:nvPr/>
        </p:nvCxnSpPr>
        <p:spPr bwMode="auto">
          <a:xfrm rot="16200000" flipH="1">
            <a:off x="6705600" y="3657600"/>
            <a:ext cx="1905000" cy="76200"/>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5076" name="Straight Arrow Connector 34">
            <a:extLst>
              <a:ext uri="{FF2B5EF4-FFF2-40B4-BE49-F238E27FC236}">
                <a16:creationId xmlns:a16="http://schemas.microsoft.com/office/drawing/2014/main" id="{E0DF94C6-B32F-4705-A9DD-3AFE15F95073}"/>
              </a:ext>
            </a:extLst>
          </p:cNvPr>
          <p:cNvCxnSpPr>
            <a:cxnSpLocks noChangeShapeType="1"/>
          </p:cNvCxnSpPr>
          <p:nvPr/>
        </p:nvCxnSpPr>
        <p:spPr bwMode="auto">
          <a:xfrm rot="16200000" flipV="1">
            <a:off x="8534400" y="3657600"/>
            <a:ext cx="1905000" cy="76200"/>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5077" name="Straight Arrow Connector 35">
            <a:extLst>
              <a:ext uri="{FF2B5EF4-FFF2-40B4-BE49-F238E27FC236}">
                <a16:creationId xmlns:a16="http://schemas.microsoft.com/office/drawing/2014/main" id="{1737E541-1837-466A-90FF-2366F7DFE638}"/>
              </a:ext>
            </a:extLst>
          </p:cNvPr>
          <p:cNvCxnSpPr>
            <a:cxnSpLocks noChangeShapeType="1"/>
          </p:cNvCxnSpPr>
          <p:nvPr/>
        </p:nvCxnSpPr>
        <p:spPr bwMode="auto">
          <a:xfrm flipV="1">
            <a:off x="7696200" y="4572000"/>
            <a:ext cx="1828800" cy="0"/>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F4C1C8B1-5691-4AEA-A49B-58C316427942}"/>
              </a:ext>
            </a:extLst>
          </p:cNvPr>
          <p:cNvSpPr>
            <a:spLocks noGrp="1"/>
          </p:cNvSpPr>
          <p:nvPr>
            <p:ph type="title"/>
          </p:nvPr>
        </p:nvSpPr>
        <p:spPr/>
        <p:txBody>
          <a:bodyPr/>
          <a:lstStyle/>
          <a:p>
            <a:pPr fontAlgn="auto">
              <a:spcAft>
                <a:spcPts val="0"/>
              </a:spcAft>
              <a:defRPr/>
            </a:pPr>
            <a:r>
              <a:rPr lang="en-US" altLang="en-US"/>
              <a:t>Color Scheme Example</a:t>
            </a:r>
          </a:p>
        </p:txBody>
      </p:sp>
      <p:sp>
        <p:nvSpPr>
          <p:cNvPr id="47107" name="Content Placeholder 2">
            <a:extLst>
              <a:ext uri="{FF2B5EF4-FFF2-40B4-BE49-F238E27FC236}">
                <a16:creationId xmlns:a16="http://schemas.microsoft.com/office/drawing/2014/main" id="{1A707431-8C93-4C0D-B154-9E386B2CBC6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Tetrad Pairs</a:t>
            </a:r>
            <a:endParaRPr lang="en-US" altLang="en-US"/>
          </a:p>
          <a:p>
            <a:pPr lvl="1"/>
            <a:r>
              <a:rPr lang="en-US" altLang="en-US"/>
              <a:t>Place a square in the middle of the color wheel. </a:t>
            </a:r>
          </a:p>
          <a:p>
            <a:pPr lvl="1"/>
            <a:r>
              <a:rPr lang="en-US" altLang="en-US"/>
              <a:t>Your four colors are located at the corners of the square.</a:t>
            </a:r>
          </a:p>
          <a:p>
            <a:pPr lvl="1"/>
            <a:r>
              <a:rPr lang="en-US" altLang="en-US"/>
              <a:t>Choose two colors for the majority of your objects and let the other two colors be accents.</a:t>
            </a:r>
          </a:p>
        </p:txBody>
      </p:sp>
      <p:grpSp>
        <p:nvGrpSpPr>
          <p:cNvPr id="47110" name="Group 23">
            <a:extLst>
              <a:ext uri="{FF2B5EF4-FFF2-40B4-BE49-F238E27FC236}">
                <a16:creationId xmlns:a16="http://schemas.microsoft.com/office/drawing/2014/main" id="{60375168-C30B-46A4-B0C1-692A8343E01F}"/>
              </a:ext>
            </a:extLst>
          </p:cNvPr>
          <p:cNvGrpSpPr>
            <a:grpSpLocks/>
          </p:cNvGrpSpPr>
          <p:nvPr/>
        </p:nvGrpSpPr>
        <p:grpSpPr bwMode="auto">
          <a:xfrm>
            <a:off x="6629400" y="1676400"/>
            <a:ext cx="2133600" cy="1981200"/>
            <a:chOff x="5010150" y="1943100"/>
            <a:chExt cx="3905250" cy="3533775"/>
          </a:xfrm>
        </p:grpSpPr>
        <p:sp>
          <p:nvSpPr>
            <p:cNvPr id="47139" name="Oval 13">
              <a:extLst>
                <a:ext uri="{FF2B5EF4-FFF2-40B4-BE49-F238E27FC236}">
                  <a16:creationId xmlns:a16="http://schemas.microsoft.com/office/drawing/2014/main" id="{D7A9F38B-8696-434B-9502-938D8318051E}"/>
                </a:ext>
              </a:extLst>
            </p:cNvPr>
            <p:cNvSpPr>
              <a:spLocks noChangeArrowheads="1"/>
            </p:cNvSpPr>
            <p:nvPr/>
          </p:nvSpPr>
          <p:spPr bwMode="auto">
            <a:xfrm>
              <a:off x="6115050" y="4562475"/>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p:txBody>
        </p:sp>
        <p:sp>
          <p:nvSpPr>
            <p:cNvPr id="47140" name="Oval 14">
              <a:extLst>
                <a:ext uri="{FF2B5EF4-FFF2-40B4-BE49-F238E27FC236}">
                  <a16:creationId xmlns:a16="http://schemas.microsoft.com/office/drawing/2014/main" id="{3D74C442-0638-4D14-9F3D-AA0C80E937ED}"/>
                </a:ext>
              </a:extLst>
            </p:cNvPr>
            <p:cNvSpPr>
              <a:spLocks noChangeArrowheads="1"/>
            </p:cNvSpPr>
            <p:nvPr/>
          </p:nvSpPr>
          <p:spPr bwMode="auto">
            <a:xfrm>
              <a:off x="5010150" y="3575050"/>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7141" name="Oval 15">
              <a:extLst>
                <a:ext uri="{FF2B5EF4-FFF2-40B4-BE49-F238E27FC236}">
                  <a16:creationId xmlns:a16="http://schemas.microsoft.com/office/drawing/2014/main" id="{E2A32F7F-5E44-4243-9D32-B82F80B35641}"/>
                </a:ext>
              </a:extLst>
            </p:cNvPr>
            <p:cNvSpPr>
              <a:spLocks noChangeArrowheads="1"/>
            </p:cNvSpPr>
            <p:nvPr/>
          </p:nvSpPr>
          <p:spPr bwMode="auto">
            <a:xfrm>
              <a:off x="5372100" y="2352675"/>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7142" name="Oval 16">
              <a:extLst>
                <a:ext uri="{FF2B5EF4-FFF2-40B4-BE49-F238E27FC236}">
                  <a16:creationId xmlns:a16="http://schemas.microsoft.com/office/drawing/2014/main" id="{F7BCF39D-16E5-4A6C-AAF5-3F91E6E4B86F}"/>
                </a:ext>
              </a:extLst>
            </p:cNvPr>
            <p:cNvSpPr>
              <a:spLocks noChangeArrowheads="1"/>
            </p:cNvSpPr>
            <p:nvPr/>
          </p:nvSpPr>
          <p:spPr bwMode="auto">
            <a:xfrm>
              <a:off x="6734175" y="19431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7143" name="Oval 17">
              <a:extLst>
                <a:ext uri="{FF2B5EF4-FFF2-40B4-BE49-F238E27FC236}">
                  <a16:creationId xmlns:a16="http://schemas.microsoft.com/office/drawing/2014/main" id="{738580A9-3BEC-42E0-865B-8EA268658E05}"/>
                </a:ext>
              </a:extLst>
            </p:cNvPr>
            <p:cNvSpPr>
              <a:spLocks noChangeArrowheads="1"/>
            </p:cNvSpPr>
            <p:nvPr/>
          </p:nvSpPr>
          <p:spPr bwMode="auto">
            <a:xfrm>
              <a:off x="7848600" y="2759075"/>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p:txBody>
        </p:sp>
        <p:sp>
          <p:nvSpPr>
            <p:cNvPr id="47144" name="Oval 20">
              <a:extLst>
                <a:ext uri="{FF2B5EF4-FFF2-40B4-BE49-F238E27FC236}">
                  <a16:creationId xmlns:a16="http://schemas.microsoft.com/office/drawing/2014/main" id="{BC7CF705-B33E-45DF-A0D6-E68CBF66CD96}"/>
                </a:ext>
              </a:extLst>
            </p:cNvPr>
            <p:cNvSpPr>
              <a:spLocks noChangeArrowheads="1"/>
            </p:cNvSpPr>
            <p:nvPr/>
          </p:nvSpPr>
          <p:spPr bwMode="auto">
            <a:xfrm>
              <a:off x="7543800" y="41910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p:txBody>
        </p:sp>
        <p:sp>
          <p:nvSpPr>
            <p:cNvPr id="47145" name="Oval 12">
              <a:extLst>
                <a:ext uri="{FF2B5EF4-FFF2-40B4-BE49-F238E27FC236}">
                  <a16:creationId xmlns:a16="http://schemas.microsoft.com/office/drawing/2014/main" id="{9DC31905-F73D-49B7-88B3-76FD38CBB0E8}"/>
                </a:ext>
              </a:extLst>
            </p:cNvPr>
            <p:cNvSpPr>
              <a:spLocks noChangeArrowheads="1"/>
            </p:cNvSpPr>
            <p:nvPr/>
          </p:nvSpPr>
          <p:spPr bwMode="auto">
            <a:xfrm>
              <a:off x="7924800" y="35052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p:txBody>
        </p:sp>
        <p:sp>
          <p:nvSpPr>
            <p:cNvPr id="47146" name="Oval 18">
              <a:extLst>
                <a:ext uri="{FF2B5EF4-FFF2-40B4-BE49-F238E27FC236}">
                  <a16:creationId xmlns:a16="http://schemas.microsoft.com/office/drawing/2014/main" id="{690BF673-797E-4F19-A5C4-0306812D1B90}"/>
                </a:ext>
              </a:extLst>
            </p:cNvPr>
            <p:cNvSpPr>
              <a:spLocks noChangeArrowheads="1"/>
            </p:cNvSpPr>
            <p:nvPr/>
          </p:nvSpPr>
          <p:spPr bwMode="auto">
            <a:xfrm>
              <a:off x="7391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7147" name="Oval 19">
              <a:extLst>
                <a:ext uri="{FF2B5EF4-FFF2-40B4-BE49-F238E27FC236}">
                  <a16:creationId xmlns:a16="http://schemas.microsoft.com/office/drawing/2014/main" id="{C0DD07B8-7922-4589-8BF4-E3265681BD25}"/>
                </a:ext>
              </a:extLst>
            </p:cNvPr>
            <p:cNvSpPr>
              <a:spLocks noChangeArrowheads="1"/>
            </p:cNvSpPr>
            <p:nvPr/>
          </p:nvSpPr>
          <p:spPr bwMode="auto">
            <a:xfrm>
              <a:off x="6019800" y="19812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7148" name="Oval 22">
              <a:extLst>
                <a:ext uri="{FF2B5EF4-FFF2-40B4-BE49-F238E27FC236}">
                  <a16:creationId xmlns:a16="http://schemas.microsoft.com/office/drawing/2014/main" id="{E681303C-85E3-44C2-812D-D26A7B0B90FB}"/>
                </a:ext>
              </a:extLst>
            </p:cNvPr>
            <p:cNvSpPr>
              <a:spLocks noChangeArrowheads="1"/>
            </p:cNvSpPr>
            <p:nvPr/>
          </p:nvSpPr>
          <p:spPr bwMode="auto">
            <a:xfrm>
              <a:off x="5029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7149" name="Oval 24">
              <a:extLst>
                <a:ext uri="{FF2B5EF4-FFF2-40B4-BE49-F238E27FC236}">
                  <a16:creationId xmlns:a16="http://schemas.microsoft.com/office/drawing/2014/main" id="{7AA5A26B-DDB4-4586-8B1A-B3F9E47532FE}"/>
                </a:ext>
              </a:extLst>
            </p:cNvPr>
            <p:cNvSpPr>
              <a:spLocks noChangeArrowheads="1"/>
            </p:cNvSpPr>
            <p:nvPr/>
          </p:nvSpPr>
          <p:spPr bwMode="auto">
            <a:xfrm>
              <a:off x="6934200" y="45339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7150" name="Oval 25">
              <a:extLst>
                <a:ext uri="{FF2B5EF4-FFF2-40B4-BE49-F238E27FC236}">
                  <a16:creationId xmlns:a16="http://schemas.microsoft.com/office/drawing/2014/main" id="{ED12C35B-094C-4432-BE59-985F2D43AF00}"/>
                </a:ext>
              </a:extLst>
            </p:cNvPr>
            <p:cNvSpPr>
              <a:spLocks noChangeArrowheads="1"/>
            </p:cNvSpPr>
            <p:nvPr/>
          </p:nvSpPr>
          <p:spPr bwMode="auto">
            <a:xfrm>
              <a:off x="5429250" y="4219575"/>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p:txBody>
        </p:sp>
      </p:grpSp>
      <p:sp>
        <p:nvSpPr>
          <p:cNvPr id="47111" name="Rectangle 24">
            <a:extLst>
              <a:ext uri="{FF2B5EF4-FFF2-40B4-BE49-F238E27FC236}">
                <a16:creationId xmlns:a16="http://schemas.microsoft.com/office/drawing/2014/main" id="{0BFD24D1-E7DE-4FBF-BF9E-2D84BEFB5825}"/>
              </a:ext>
            </a:extLst>
          </p:cNvPr>
          <p:cNvSpPr>
            <a:spLocks noChangeArrowheads="1"/>
          </p:cNvSpPr>
          <p:nvPr/>
        </p:nvSpPr>
        <p:spPr bwMode="auto">
          <a:xfrm>
            <a:off x="7267575" y="2238375"/>
            <a:ext cx="914400" cy="885825"/>
          </a:xfrm>
          <a:prstGeom prst="rect">
            <a:avLst/>
          </a:prstGeom>
          <a:solidFill>
            <a:srgbClr val="777777"/>
          </a:solidFill>
          <a:ln w="28575"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solidFill>
                <a:srgbClr val="000066"/>
              </a:solidFill>
              <a:latin typeface="Arial" panose="020B0604020202020204" pitchFamily="34" charset="0"/>
            </a:endParaRPr>
          </a:p>
        </p:txBody>
      </p:sp>
      <p:sp>
        <p:nvSpPr>
          <p:cNvPr id="47112" name="Oval 20">
            <a:extLst>
              <a:ext uri="{FF2B5EF4-FFF2-40B4-BE49-F238E27FC236}">
                <a16:creationId xmlns:a16="http://schemas.microsoft.com/office/drawing/2014/main" id="{354312C7-C82E-462B-BC8E-358F7FDE3CD6}"/>
              </a:ext>
            </a:extLst>
          </p:cNvPr>
          <p:cNvSpPr>
            <a:spLocks noChangeArrowheads="1"/>
          </p:cNvSpPr>
          <p:nvPr/>
        </p:nvSpPr>
        <p:spPr bwMode="auto">
          <a:xfrm>
            <a:off x="9601200" y="2895600"/>
            <a:ext cx="541338" cy="512763"/>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p:txBody>
      </p:sp>
      <p:sp>
        <p:nvSpPr>
          <p:cNvPr id="47113" name="Oval 15">
            <a:extLst>
              <a:ext uri="{FF2B5EF4-FFF2-40B4-BE49-F238E27FC236}">
                <a16:creationId xmlns:a16="http://schemas.microsoft.com/office/drawing/2014/main" id="{5B320FE1-1944-477C-BCFB-A4372B7BE065}"/>
              </a:ext>
            </a:extLst>
          </p:cNvPr>
          <p:cNvSpPr>
            <a:spLocks noChangeArrowheads="1"/>
          </p:cNvSpPr>
          <p:nvPr/>
        </p:nvSpPr>
        <p:spPr bwMode="auto">
          <a:xfrm>
            <a:off x="9601200" y="2533650"/>
            <a:ext cx="541338" cy="512763"/>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7114" name="Oval 25">
            <a:extLst>
              <a:ext uri="{FF2B5EF4-FFF2-40B4-BE49-F238E27FC236}">
                <a16:creationId xmlns:a16="http://schemas.microsoft.com/office/drawing/2014/main" id="{7D59DC4B-CF5D-41CA-98B4-A34E1AFAD6C2}"/>
              </a:ext>
            </a:extLst>
          </p:cNvPr>
          <p:cNvSpPr>
            <a:spLocks noChangeArrowheads="1"/>
          </p:cNvSpPr>
          <p:nvPr/>
        </p:nvSpPr>
        <p:spPr bwMode="auto">
          <a:xfrm>
            <a:off x="9601200" y="2181225"/>
            <a:ext cx="541338" cy="512763"/>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p:txBody>
      </p:sp>
      <p:sp>
        <p:nvSpPr>
          <p:cNvPr id="47115" name="Oval 18">
            <a:extLst>
              <a:ext uri="{FF2B5EF4-FFF2-40B4-BE49-F238E27FC236}">
                <a16:creationId xmlns:a16="http://schemas.microsoft.com/office/drawing/2014/main" id="{FF48C7EC-7E06-4CAF-A59E-922BC4B46DE5}"/>
              </a:ext>
            </a:extLst>
          </p:cNvPr>
          <p:cNvSpPr>
            <a:spLocks noChangeArrowheads="1"/>
          </p:cNvSpPr>
          <p:nvPr/>
        </p:nvSpPr>
        <p:spPr bwMode="auto">
          <a:xfrm>
            <a:off x="9601200" y="1847850"/>
            <a:ext cx="541338" cy="512763"/>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30" name="Rectangle 29">
            <a:extLst>
              <a:ext uri="{FF2B5EF4-FFF2-40B4-BE49-F238E27FC236}">
                <a16:creationId xmlns:a16="http://schemas.microsoft.com/office/drawing/2014/main" id="{024CA12D-0D06-4F09-B14B-6491609F5C91}"/>
              </a:ext>
            </a:extLst>
          </p:cNvPr>
          <p:cNvSpPr/>
          <p:nvPr/>
        </p:nvSpPr>
        <p:spPr bwMode="auto">
          <a:xfrm>
            <a:off x="6400800" y="3962400"/>
            <a:ext cx="4038600" cy="20574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3" name="5-Point Star 32">
            <a:extLst>
              <a:ext uri="{FF2B5EF4-FFF2-40B4-BE49-F238E27FC236}">
                <a16:creationId xmlns:a16="http://schemas.microsoft.com/office/drawing/2014/main" id="{D4B82CBF-F3C6-41F4-9404-D164725A54E3}"/>
              </a:ext>
            </a:extLst>
          </p:cNvPr>
          <p:cNvSpPr/>
          <p:nvPr/>
        </p:nvSpPr>
        <p:spPr bwMode="auto">
          <a:xfrm rot="735886" flipH="1">
            <a:off x="6519863" y="5508625"/>
            <a:ext cx="457200" cy="457200"/>
          </a:xfrm>
          <a:prstGeom prst="star5">
            <a:avLst/>
          </a:prstGeom>
          <a:solidFill>
            <a:srgbClr val="0000FC"/>
          </a:solidFill>
          <a:ln w="19050"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4" name="5-Point Star 33">
            <a:extLst>
              <a:ext uri="{FF2B5EF4-FFF2-40B4-BE49-F238E27FC236}">
                <a16:creationId xmlns:a16="http://schemas.microsoft.com/office/drawing/2014/main" id="{E73DD75C-AD71-437F-868B-773489DDB0CC}"/>
              </a:ext>
            </a:extLst>
          </p:cNvPr>
          <p:cNvSpPr/>
          <p:nvPr/>
        </p:nvSpPr>
        <p:spPr bwMode="auto">
          <a:xfrm rot="20757427" flipH="1">
            <a:off x="9917113" y="5513388"/>
            <a:ext cx="457200" cy="457200"/>
          </a:xfrm>
          <a:prstGeom prst="star5">
            <a:avLst/>
          </a:prstGeom>
          <a:solidFill>
            <a:srgbClr val="0000FC"/>
          </a:solidFill>
          <a:ln w="19050"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5" name="Cloud 34">
            <a:extLst>
              <a:ext uri="{FF2B5EF4-FFF2-40B4-BE49-F238E27FC236}">
                <a16:creationId xmlns:a16="http://schemas.microsoft.com/office/drawing/2014/main" id="{9541EDB5-AE7E-467A-8F9F-EFC01129DFB7}"/>
              </a:ext>
            </a:extLst>
          </p:cNvPr>
          <p:cNvSpPr/>
          <p:nvPr/>
        </p:nvSpPr>
        <p:spPr bwMode="auto">
          <a:xfrm>
            <a:off x="6705600" y="4267200"/>
            <a:ext cx="609600" cy="381000"/>
          </a:xfrm>
          <a:prstGeom prst="cloud">
            <a:avLst/>
          </a:prstGeom>
          <a:solidFill>
            <a:srgbClr val="B701AA"/>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1" name="5-Point Star 30">
            <a:extLst>
              <a:ext uri="{FF2B5EF4-FFF2-40B4-BE49-F238E27FC236}">
                <a16:creationId xmlns:a16="http://schemas.microsoft.com/office/drawing/2014/main" id="{AD51C203-D037-4598-8DCA-FC480ECD5AA4}"/>
              </a:ext>
            </a:extLst>
          </p:cNvPr>
          <p:cNvSpPr/>
          <p:nvPr/>
        </p:nvSpPr>
        <p:spPr bwMode="auto">
          <a:xfrm rot="20864114">
            <a:off x="6491288" y="4024313"/>
            <a:ext cx="457200" cy="457200"/>
          </a:xfrm>
          <a:prstGeom prst="star5">
            <a:avLst/>
          </a:prstGeom>
          <a:solidFill>
            <a:srgbClr val="0000FC"/>
          </a:solidFill>
          <a:ln w="19050"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6" name="Cloud 35">
            <a:extLst>
              <a:ext uri="{FF2B5EF4-FFF2-40B4-BE49-F238E27FC236}">
                <a16:creationId xmlns:a16="http://schemas.microsoft.com/office/drawing/2014/main" id="{F9A6AF0B-0CD4-4E5E-B2C3-52A0C7CC912F}"/>
              </a:ext>
            </a:extLst>
          </p:cNvPr>
          <p:cNvSpPr/>
          <p:nvPr/>
        </p:nvSpPr>
        <p:spPr bwMode="auto">
          <a:xfrm>
            <a:off x="7239000" y="4114800"/>
            <a:ext cx="609600" cy="381000"/>
          </a:xfrm>
          <a:prstGeom prst="cloud">
            <a:avLst/>
          </a:prstGeom>
          <a:solidFill>
            <a:srgbClr val="B6F600"/>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7" name="Cloud 36">
            <a:extLst>
              <a:ext uri="{FF2B5EF4-FFF2-40B4-BE49-F238E27FC236}">
                <a16:creationId xmlns:a16="http://schemas.microsoft.com/office/drawing/2014/main" id="{E97D8644-7BC6-4753-8B8A-C529EF5FF832}"/>
              </a:ext>
            </a:extLst>
          </p:cNvPr>
          <p:cNvSpPr/>
          <p:nvPr/>
        </p:nvSpPr>
        <p:spPr bwMode="auto">
          <a:xfrm>
            <a:off x="7696200" y="4191000"/>
            <a:ext cx="609600" cy="381000"/>
          </a:xfrm>
          <a:prstGeom prst="cloud">
            <a:avLst/>
          </a:prstGeom>
          <a:solidFill>
            <a:srgbClr val="FF9900"/>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9" name="Cloud 38">
            <a:extLst>
              <a:ext uri="{FF2B5EF4-FFF2-40B4-BE49-F238E27FC236}">
                <a16:creationId xmlns:a16="http://schemas.microsoft.com/office/drawing/2014/main" id="{26D4FEBD-3CE6-44C3-B3CB-2D22BA161F12}"/>
              </a:ext>
            </a:extLst>
          </p:cNvPr>
          <p:cNvSpPr/>
          <p:nvPr/>
        </p:nvSpPr>
        <p:spPr bwMode="auto">
          <a:xfrm>
            <a:off x="8610600" y="4191000"/>
            <a:ext cx="609600" cy="381000"/>
          </a:xfrm>
          <a:prstGeom prst="cloud">
            <a:avLst/>
          </a:prstGeom>
          <a:solidFill>
            <a:srgbClr val="FF9900"/>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8" name="Cloud 37">
            <a:extLst>
              <a:ext uri="{FF2B5EF4-FFF2-40B4-BE49-F238E27FC236}">
                <a16:creationId xmlns:a16="http://schemas.microsoft.com/office/drawing/2014/main" id="{E532FAD5-6140-400E-98C2-1FCCF94BF61E}"/>
              </a:ext>
            </a:extLst>
          </p:cNvPr>
          <p:cNvSpPr/>
          <p:nvPr/>
        </p:nvSpPr>
        <p:spPr bwMode="auto">
          <a:xfrm>
            <a:off x="8153400" y="4038600"/>
            <a:ext cx="609600" cy="381000"/>
          </a:xfrm>
          <a:prstGeom prst="cloud">
            <a:avLst/>
          </a:prstGeom>
          <a:solidFill>
            <a:srgbClr val="B6F600"/>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1" name="Cloud 40">
            <a:extLst>
              <a:ext uri="{FF2B5EF4-FFF2-40B4-BE49-F238E27FC236}">
                <a16:creationId xmlns:a16="http://schemas.microsoft.com/office/drawing/2014/main" id="{0C6BF43C-F2AA-4573-BE81-3DACCD4E6808}"/>
              </a:ext>
            </a:extLst>
          </p:cNvPr>
          <p:cNvSpPr/>
          <p:nvPr/>
        </p:nvSpPr>
        <p:spPr bwMode="auto">
          <a:xfrm>
            <a:off x="9525000" y="4114800"/>
            <a:ext cx="609600" cy="381000"/>
          </a:xfrm>
          <a:prstGeom prst="cloud">
            <a:avLst/>
          </a:prstGeom>
          <a:solidFill>
            <a:srgbClr val="B6F600"/>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2" name="5-Point Star 31">
            <a:extLst>
              <a:ext uri="{FF2B5EF4-FFF2-40B4-BE49-F238E27FC236}">
                <a16:creationId xmlns:a16="http://schemas.microsoft.com/office/drawing/2014/main" id="{3A0B2198-970E-4C18-9A9D-659CBF121FAE}"/>
              </a:ext>
            </a:extLst>
          </p:cNvPr>
          <p:cNvSpPr/>
          <p:nvPr/>
        </p:nvSpPr>
        <p:spPr bwMode="auto">
          <a:xfrm rot="842573">
            <a:off x="9888538" y="4030663"/>
            <a:ext cx="457200" cy="457200"/>
          </a:xfrm>
          <a:prstGeom prst="star5">
            <a:avLst/>
          </a:prstGeom>
          <a:solidFill>
            <a:srgbClr val="0000FC"/>
          </a:solidFill>
          <a:ln w="19050"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0" name="Cloud 39">
            <a:extLst>
              <a:ext uri="{FF2B5EF4-FFF2-40B4-BE49-F238E27FC236}">
                <a16:creationId xmlns:a16="http://schemas.microsoft.com/office/drawing/2014/main" id="{85D278EB-EA0F-42BB-981D-ADDCB6C09B66}"/>
              </a:ext>
            </a:extLst>
          </p:cNvPr>
          <p:cNvSpPr/>
          <p:nvPr/>
        </p:nvSpPr>
        <p:spPr bwMode="auto">
          <a:xfrm>
            <a:off x="9067800" y="4038600"/>
            <a:ext cx="609600" cy="381000"/>
          </a:xfrm>
          <a:prstGeom prst="cloud">
            <a:avLst/>
          </a:prstGeom>
          <a:solidFill>
            <a:srgbClr val="B701AA"/>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3" name="Teardrop 42">
            <a:extLst>
              <a:ext uri="{FF2B5EF4-FFF2-40B4-BE49-F238E27FC236}">
                <a16:creationId xmlns:a16="http://schemas.microsoft.com/office/drawing/2014/main" id="{E31B2D53-6449-45AF-9FA3-D330CBE95784}"/>
              </a:ext>
            </a:extLst>
          </p:cNvPr>
          <p:cNvSpPr/>
          <p:nvPr/>
        </p:nvSpPr>
        <p:spPr bwMode="auto">
          <a:xfrm rot="18597009">
            <a:off x="6715918" y="5018882"/>
            <a:ext cx="284163" cy="158750"/>
          </a:xfrm>
          <a:prstGeom prst="teardrop">
            <a:avLst/>
          </a:prstGeom>
          <a:solidFill>
            <a:srgbClr val="FF9900"/>
          </a:solidFill>
          <a:ln w="28575"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4" name="Teardrop 43">
            <a:extLst>
              <a:ext uri="{FF2B5EF4-FFF2-40B4-BE49-F238E27FC236}">
                <a16:creationId xmlns:a16="http://schemas.microsoft.com/office/drawing/2014/main" id="{08519F24-15B7-40A6-94F2-F68DFC3E4F23}"/>
              </a:ext>
            </a:extLst>
          </p:cNvPr>
          <p:cNvSpPr/>
          <p:nvPr/>
        </p:nvSpPr>
        <p:spPr bwMode="auto">
          <a:xfrm rot="18597009">
            <a:off x="7249319" y="5490369"/>
            <a:ext cx="284162" cy="158750"/>
          </a:xfrm>
          <a:prstGeom prst="teardrop">
            <a:avLst/>
          </a:prstGeom>
          <a:solidFill>
            <a:srgbClr val="B701AA"/>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5" name="Teardrop 44">
            <a:extLst>
              <a:ext uri="{FF2B5EF4-FFF2-40B4-BE49-F238E27FC236}">
                <a16:creationId xmlns:a16="http://schemas.microsoft.com/office/drawing/2014/main" id="{4E40F34C-CA41-495D-BB2C-0F406EF838CA}"/>
              </a:ext>
            </a:extLst>
          </p:cNvPr>
          <p:cNvSpPr/>
          <p:nvPr/>
        </p:nvSpPr>
        <p:spPr bwMode="auto">
          <a:xfrm rot="18597009">
            <a:off x="7858919" y="4880769"/>
            <a:ext cx="284162" cy="158750"/>
          </a:xfrm>
          <a:prstGeom prst="teardrop">
            <a:avLst/>
          </a:prstGeom>
          <a:solidFill>
            <a:srgbClr val="0000FC"/>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6" name="Teardrop 45">
            <a:extLst>
              <a:ext uri="{FF2B5EF4-FFF2-40B4-BE49-F238E27FC236}">
                <a16:creationId xmlns:a16="http://schemas.microsoft.com/office/drawing/2014/main" id="{64DEAEBF-FB59-40A9-BE02-DA8129AB81CA}"/>
              </a:ext>
            </a:extLst>
          </p:cNvPr>
          <p:cNvSpPr/>
          <p:nvPr/>
        </p:nvSpPr>
        <p:spPr bwMode="auto">
          <a:xfrm rot="18597009">
            <a:off x="8620919" y="5185569"/>
            <a:ext cx="284162" cy="158750"/>
          </a:xfrm>
          <a:prstGeom prst="teardrop">
            <a:avLst/>
          </a:prstGeom>
          <a:solidFill>
            <a:srgbClr val="B701AA"/>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7" name="Teardrop 46">
            <a:extLst>
              <a:ext uri="{FF2B5EF4-FFF2-40B4-BE49-F238E27FC236}">
                <a16:creationId xmlns:a16="http://schemas.microsoft.com/office/drawing/2014/main" id="{C5C18621-6906-444D-8E4C-38D3FB937D4C}"/>
              </a:ext>
            </a:extLst>
          </p:cNvPr>
          <p:cNvSpPr/>
          <p:nvPr/>
        </p:nvSpPr>
        <p:spPr bwMode="auto">
          <a:xfrm rot="18597009">
            <a:off x="9154319" y="4804569"/>
            <a:ext cx="284162" cy="158750"/>
          </a:xfrm>
          <a:prstGeom prst="teardrop">
            <a:avLst/>
          </a:prstGeom>
          <a:solidFill>
            <a:srgbClr val="FF9900"/>
          </a:solidFill>
          <a:ln w="28575"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8" name="Teardrop 47">
            <a:extLst>
              <a:ext uri="{FF2B5EF4-FFF2-40B4-BE49-F238E27FC236}">
                <a16:creationId xmlns:a16="http://schemas.microsoft.com/office/drawing/2014/main" id="{FCF3DE68-C008-4EF2-8C68-F05BEE8B3DAD}"/>
              </a:ext>
            </a:extLst>
          </p:cNvPr>
          <p:cNvSpPr/>
          <p:nvPr/>
        </p:nvSpPr>
        <p:spPr bwMode="auto">
          <a:xfrm rot="18597009">
            <a:off x="9840119" y="5109369"/>
            <a:ext cx="284162" cy="158750"/>
          </a:xfrm>
          <a:prstGeom prst="teardrop">
            <a:avLst/>
          </a:prstGeom>
          <a:solidFill>
            <a:srgbClr val="FF9900"/>
          </a:solidFill>
          <a:ln w="28575"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9" name="Teardrop 48">
            <a:extLst>
              <a:ext uri="{FF2B5EF4-FFF2-40B4-BE49-F238E27FC236}">
                <a16:creationId xmlns:a16="http://schemas.microsoft.com/office/drawing/2014/main" id="{ED628847-2529-449E-8F29-7EDB7E4E6D2C}"/>
              </a:ext>
            </a:extLst>
          </p:cNvPr>
          <p:cNvSpPr/>
          <p:nvPr/>
        </p:nvSpPr>
        <p:spPr bwMode="auto">
          <a:xfrm rot="18597009">
            <a:off x="7331075" y="4851400"/>
            <a:ext cx="196850" cy="133350"/>
          </a:xfrm>
          <a:prstGeom prst="teardrop">
            <a:avLst/>
          </a:prstGeom>
          <a:solidFill>
            <a:srgbClr val="B701AA"/>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50" name="Teardrop 49">
            <a:extLst>
              <a:ext uri="{FF2B5EF4-FFF2-40B4-BE49-F238E27FC236}">
                <a16:creationId xmlns:a16="http://schemas.microsoft.com/office/drawing/2014/main" id="{16A3B51F-0E58-40DE-A4FF-AF6BCCA10CF6}"/>
              </a:ext>
            </a:extLst>
          </p:cNvPr>
          <p:cNvSpPr/>
          <p:nvPr/>
        </p:nvSpPr>
        <p:spPr bwMode="auto">
          <a:xfrm rot="18597009">
            <a:off x="7723982" y="5350669"/>
            <a:ext cx="96837" cy="117475"/>
          </a:xfrm>
          <a:prstGeom prst="teardrop">
            <a:avLst/>
          </a:prstGeom>
          <a:solidFill>
            <a:srgbClr val="FF9900"/>
          </a:solidFill>
          <a:ln w="28575"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51" name="Teardrop 50">
            <a:extLst>
              <a:ext uri="{FF2B5EF4-FFF2-40B4-BE49-F238E27FC236}">
                <a16:creationId xmlns:a16="http://schemas.microsoft.com/office/drawing/2014/main" id="{BEA75C79-07E0-48E6-819D-DF0840775F21}"/>
              </a:ext>
            </a:extLst>
          </p:cNvPr>
          <p:cNvSpPr/>
          <p:nvPr/>
        </p:nvSpPr>
        <p:spPr bwMode="auto">
          <a:xfrm rot="18597009">
            <a:off x="8228806" y="5564982"/>
            <a:ext cx="153987" cy="69850"/>
          </a:xfrm>
          <a:prstGeom prst="teardrop">
            <a:avLst/>
          </a:prstGeom>
          <a:solidFill>
            <a:srgbClr val="0000FC"/>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52" name="Teardrop 51">
            <a:extLst>
              <a:ext uri="{FF2B5EF4-FFF2-40B4-BE49-F238E27FC236}">
                <a16:creationId xmlns:a16="http://schemas.microsoft.com/office/drawing/2014/main" id="{C6D38A7C-3AFF-453F-8BD3-D6D70ACBB410}"/>
              </a:ext>
            </a:extLst>
          </p:cNvPr>
          <p:cNvSpPr/>
          <p:nvPr/>
        </p:nvSpPr>
        <p:spPr bwMode="auto">
          <a:xfrm rot="18597009">
            <a:off x="8457406" y="4726782"/>
            <a:ext cx="153987" cy="69850"/>
          </a:xfrm>
          <a:prstGeom prst="teardrop">
            <a:avLst/>
          </a:prstGeom>
          <a:solidFill>
            <a:srgbClr val="FF9900"/>
          </a:solidFill>
          <a:ln w="28575"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53" name="Teardrop 52">
            <a:extLst>
              <a:ext uri="{FF2B5EF4-FFF2-40B4-BE49-F238E27FC236}">
                <a16:creationId xmlns:a16="http://schemas.microsoft.com/office/drawing/2014/main" id="{7352B043-629F-4BAE-8C31-5FBEDACCE397}"/>
              </a:ext>
            </a:extLst>
          </p:cNvPr>
          <p:cNvSpPr/>
          <p:nvPr/>
        </p:nvSpPr>
        <p:spPr bwMode="auto">
          <a:xfrm rot="18597009">
            <a:off x="9247982" y="5426869"/>
            <a:ext cx="96837" cy="117475"/>
          </a:xfrm>
          <a:prstGeom prst="teardrop">
            <a:avLst/>
          </a:prstGeom>
          <a:solidFill>
            <a:srgbClr val="FF9900"/>
          </a:solidFill>
          <a:ln w="28575"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Oval 15">
            <a:extLst>
              <a:ext uri="{FF2B5EF4-FFF2-40B4-BE49-F238E27FC236}">
                <a16:creationId xmlns:a16="http://schemas.microsoft.com/office/drawing/2014/main" id="{41510F2C-1502-4630-8EDA-CAF4CC68727C}"/>
              </a:ext>
            </a:extLst>
          </p:cNvPr>
          <p:cNvSpPr>
            <a:spLocks noChangeArrowheads="1"/>
          </p:cNvSpPr>
          <p:nvPr/>
        </p:nvSpPr>
        <p:spPr bwMode="auto">
          <a:xfrm>
            <a:off x="9601200" y="2819400"/>
            <a:ext cx="541338" cy="512763"/>
          </a:xfrm>
          <a:prstGeom prst="ellipse">
            <a:avLst/>
          </a:prstGeom>
          <a:solidFill>
            <a:srgbClr val="9900C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33795" name="Title 1">
            <a:extLst>
              <a:ext uri="{FF2B5EF4-FFF2-40B4-BE49-F238E27FC236}">
                <a16:creationId xmlns:a16="http://schemas.microsoft.com/office/drawing/2014/main" id="{4C0E1FF0-1317-4287-A088-5F5BA7611B97}"/>
              </a:ext>
            </a:extLst>
          </p:cNvPr>
          <p:cNvSpPr>
            <a:spLocks noGrp="1"/>
          </p:cNvSpPr>
          <p:nvPr>
            <p:ph type="title"/>
          </p:nvPr>
        </p:nvSpPr>
        <p:spPr/>
        <p:txBody>
          <a:bodyPr/>
          <a:lstStyle/>
          <a:p>
            <a:pPr fontAlgn="auto">
              <a:spcAft>
                <a:spcPts val="0"/>
              </a:spcAft>
              <a:defRPr/>
            </a:pPr>
            <a:r>
              <a:rPr lang="en-US" altLang="en-US"/>
              <a:t>Color Scheme Example</a:t>
            </a:r>
          </a:p>
        </p:txBody>
      </p:sp>
      <p:sp>
        <p:nvSpPr>
          <p:cNvPr id="49156" name="Content Placeholder 2">
            <a:extLst>
              <a:ext uri="{FF2B5EF4-FFF2-40B4-BE49-F238E27FC236}">
                <a16:creationId xmlns:a16="http://schemas.microsoft.com/office/drawing/2014/main" id="{2247ACA8-C707-453D-9BDB-B6CE669B828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Analogous Scheme</a:t>
            </a:r>
            <a:r>
              <a:rPr lang="en-US" altLang="en-US"/>
              <a:t> </a:t>
            </a:r>
          </a:p>
          <a:p>
            <a:pPr lvl="1"/>
            <a:r>
              <a:rPr lang="en-US" altLang="en-US"/>
              <a:t>Choose any 3 colors that are side by side on the color wheel.</a:t>
            </a:r>
          </a:p>
          <a:p>
            <a:pPr lvl="1"/>
            <a:r>
              <a:rPr lang="en-US" altLang="en-US"/>
              <a:t>Any neutral color may be brought in as an accent.</a:t>
            </a:r>
          </a:p>
        </p:txBody>
      </p:sp>
      <p:grpSp>
        <p:nvGrpSpPr>
          <p:cNvPr id="49159" name="Group 23">
            <a:extLst>
              <a:ext uri="{FF2B5EF4-FFF2-40B4-BE49-F238E27FC236}">
                <a16:creationId xmlns:a16="http://schemas.microsoft.com/office/drawing/2014/main" id="{47E1F49B-079F-426F-BFE1-BFC54829CEE0}"/>
              </a:ext>
            </a:extLst>
          </p:cNvPr>
          <p:cNvGrpSpPr>
            <a:grpSpLocks/>
          </p:cNvGrpSpPr>
          <p:nvPr/>
        </p:nvGrpSpPr>
        <p:grpSpPr bwMode="auto">
          <a:xfrm>
            <a:off x="6629400" y="1676400"/>
            <a:ext cx="2133600" cy="1981200"/>
            <a:chOff x="5010150" y="1943100"/>
            <a:chExt cx="3905250" cy="3533775"/>
          </a:xfrm>
        </p:grpSpPr>
        <p:sp>
          <p:nvSpPr>
            <p:cNvPr id="49188" name="Oval 13">
              <a:extLst>
                <a:ext uri="{FF2B5EF4-FFF2-40B4-BE49-F238E27FC236}">
                  <a16:creationId xmlns:a16="http://schemas.microsoft.com/office/drawing/2014/main" id="{AB517CCA-8509-4711-B1C2-BC38A6AC5A91}"/>
                </a:ext>
              </a:extLst>
            </p:cNvPr>
            <p:cNvSpPr>
              <a:spLocks noChangeArrowheads="1"/>
            </p:cNvSpPr>
            <p:nvPr/>
          </p:nvSpPr>
          <p:spPr bwMode="auto">
            <a:xfrm>
              <a:off x="6115050" y="4562475"/>
              <a:ext cx="990600" cy="914400"/>
            </a:xfrm>
            <a:prstGeom prst="ellipse">
              <a:avLst/>
            </a:prstGeom>
            <a:solidFill>
              <a:srgbClr val="FC6204"/>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p:txBody>
        </p:sp>
        <p:sp>
          <p:nvSpPr>
            <p:cNvPr id="49189" name="Oval 14">
              <a:extLst>
                <a:ext uri="{FF2B5EF4-FFF2-40B4-BE49-F238E27FC236}">
                  <a16:creationId xmlns:a16="http://schemas.microsoft.com/office/drawing/2014/main" id="{6B01FD41-5671-4A29-83DD-EBEC906300B4}"/>
                </a:ext>
              </a:extLst>
            </p:cNvPr>
            <p:cNvSpPr>
              <a:spLocks noChangeArrowheads="1"/>
            </p:cNvSpPr>
            <p:nvPr/>
          </p:nvSpPr>
          <p:spPr bwMode="auto">
            <a:xfrm>
              <a:off x="5010150" y="3575050"/>
              <a:ext cx="990600" cy="914400"/>
            </a:xfrm>
            <a:prstGeom prst="ellipse">
              <a:avLst/>
            </a:prstGeom>
            <a:solidFill>
              <a:srgbClr val="F9CB07"/>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9190" name="Oval 15">
              <a:extLst>
                <a:ext uri="{FF2B5EF4-FFF2-40B4-BE49-F238E27FC236}">
                  <a16:creationId xmlns:a16="http://schemas.microsoft.com/office/drawing/2014/main" id="{54050F66-8A33-4B8F-BC3E-7E25D67A6A13}"/>
                </a:ext>
              </a:extLst>
            </p:cNvPr>
            <p:cNvSpPr>
              <a:spLocks noChangeArrowheads="1"/>
            </p:cNvSpPr>
            <p:nvPr/>
          </p:nvSpPr>
          <p:spPr bwMode="auto">
            <a:xfrm>
              <a:off x="5372100" y="2352675"/>
              <a:ext cx="990600" cy="914400"/>
            </a:xfrm>
            <a:prstGeom prst="ellipse">
              <a:avLst/>
            </a:prstGeom>
            <a:solidFill>
              <a:srgbClr val="C2F40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9191" name="Oval 16">
              <a:extLst>
                <a:ext uri="{FF2B5EF4-FFF2-40B4-BE49-F238E27FC236}">
                  <a16:creationId xmlns:a16="http://schemas.microsoft.com/office/drawing/2014/main" id="{B8487ECE-169E-4E18-96F9-2175B48B6063}"/>
                </a:ext>
              </a:extLst>
            </p:cNvPr>
            <p:cNvSpPr>
              <a:spLocks noChangeArrowheads="1"/>
            </p:cNvSpPr>
            <p:nvPr/>
          </p:nvSpPr>
          <p:spPr bwMode="auto">
            <a:xfrm>
              <a:off x="6734175" y="1943100"/>
              <a:ext cx="990600" cy="914400"/>
            </a:xfrm>
            <a:prstGeom prst="ellipse">
              <a:avLst/>
            </a:prstGeom>
            <a:solidFill>
              <a:srgbClr val="14ECC3"/>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9192" name="Oval 17">
              <a:extLst>
                <a:ext uri="{FF2B5EF4-FFF2-40B4-BE49-F238E27FC236}">
                  <a16:creationId xmlns:a16="http://schemas.microsoft.com/office/drawing/2014/main" id="{D2A505DD-3429-4928-A77B-BB4633F24D5C}"/>
                </a:ext>
              </a:extLst>
            </p:cNvPr>
            <p:cNvSpPr>
              <a:spLocks noChangeArrowheads="1"/>
            </p:cNvSpPr>
            <p:nvPr/>
          </p:nvSpPr>
          <p:spPr bwMode="auto">
            <a:xfrm>
              <a:off x="7848600" y="2759075"/>
              <a:ext cx="990600" cy="914400"/>
            </a:xfrm>
            <a:prstGeom prst="ellipse">
              <a:avLst/>
            </a:prstGeom>
            <a:solidFill>
              <a:srgbClr val="8C04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p:txBody>
        </p:sp>
        <p:sp>
          <p:nvSpPr>
            <p:cNvPr id="49193" name="Oval 20">
              <a:extLst>
                <a:ext uri="{FF2B5EF4-FFF2-40B4-BE49-F238E27FC236}">
                  <a16:creationId xmlns:a16="http://schemas.microsoft.com/office/drawing/2014/main" id="{9DFC0D13-E157-48F9-AEF2-6C222E06BDFE}"/>
                </a:ext>
              </a:extLst>
            </p:cNvPr>
            <p:cNvSpPr>
              <a:spLocks noChangeArrowheads="1"/>
            </p:cNvSpPr>
            <p:nvPr/>
          </p:nvSpPr>
          <p:spPr bwMode="auto">
            <a:xfrm>
              <a:off x="7543800" y="4191000"/>
              <a:ext cx="990600" cy="914400"/>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p:txBody>
        </p:sp>
        <p:sp>
          <p:nvSpPr>
            <p:cNvPr id="49194" name="Oval 12">
              <a:extLst>
                <a:ext uri="{FF2B5EF4-FFF2-40B4-BE49-F238E27FC236}">
                  <a16:creationId xmlns:a16="http://schemas.microsoft.com/office/drawing/2014/main" id="{4B7EE480-C5C4-4FF5-8FE9-F0079C01B104}"/>
                </a:ext>
              </a:extLst>
            </p:cNvPr>
            <p:cNvSpPr>
              <a:spLocks noChangeArrowheads="1"/>
            </p:cNvSpPr>
            <p:nvPr/>
          </p:nvSpPr>
          <p:spPr bwMode="auto">
            <a:xfrm>
              <a:off x="7924800" y="3505200"/>
              <a:ext cx="990600" cy="914400"/>
            </a:xfrm>
            <a:prstGeom prst="ellipse">
              <a:avLst/>
            </a:prstGeom>
            <a:solidFill>
              <a:srgbClr val="9900C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p:txBody>
        </p:sp>
        <p:sp>
          <p:nvSpPr>
            <p:cNvPr id="49195" name="Oval 18">
              <a:extLst>
                <a:ext uri="{FF2B5EF4-FFF2-40B4-BE49-F238E27FC236}">
                  <a16:creationId xmlns:a16="http://schemas.microsoft.com/office/drawing/2014/main" id="{7DC2A0F4-29C3-4C3A-AA96-737FDE9E21E9}"/>
                </a:ext>
              </a:extLst>
            </p:cNvPr>
            <p:cNvSpPr>
              <a:spLocks noChangeArrowheads="1"/>
            </p:cNvSpPr>
            <p:nvPr/>
          </p:nvSpPr>
          <p:spPr bwMode="auto">
            <a:xfrm>
              <a:off x="7391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9196" name="Oval 19">
              <a:extLst>
                <a:ext uri="{FF2B5EF4-FFF2-40B4-BE49-F238E27FC236}">
                  <a16:creationId xmlns:a16="http://schemas.microsoft.com/office/drawing/2014/main" id="{9C2976AF-5553-437C-93C1-CB7732B162A0}"/>
                </a:ext>
              </a:extLst>
            </p:cNvPr>
            <p:cNvSpPr>
              <a:spLocks noChangeArrowheads="1"/>
            </p:cNvSpPr>
            <p:nvPr/>
          </p:nvSpPr>
          <p:spPr bwMode="auto">
            <a:xfrm>
              <a:off x="6019800" y="19812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9197" name="Oval 22">
              <a:extLst>
                <a:ext uri="{FF2B5EF4-FFF2-40B4-BE49-F238E27FC236}">
                  <a16:creationId xmlns:a16="http://schemas.microsoft.com/office/drawing/2014/main" id="{1357B59A-FECA-4E5A-9F18-66E0D36B7ABE}"/>
                </a:ext>
              </a:extLst>
            </p:cNvPr>
            <p:cNvSpPr>
              <a:spLocks noChangeArrowheads="1"/>
            </p:cNvSpPr>
            <p:nvPr/>
          </p:nvSpPr>
          <p:spPr bwMode="auto">
            <a:xfrm>
              <a:off x="5029200" y="28956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9198" name="Oval 24">
              <a:extLst>
                <a:ext uri="{FF2B5EF4-FFF2-40B4-BE49-F238E27FC236}">
                  <a16:creationId xmlns:a16="http://schemas.microsoft.com/office/drawing/2014/main" id="{72181129-4304-4467-8289-9A3DCCE9E425}"/>
                </a:ext>
              </a:extLst>
            </p:cNvPr>
            <p:cNvSpPr>
              <a:spLocks noChangeArrowheads="1"/>
            </p:cNvSpPr>
            <p:nvPr/>
          </p:nvSpPr>
          <p:spPr bwMode="auto">
            <a:xfrm>
              <a:off x="6934200" y="45339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p:txBody>
        </p:sp>
        <p:sp>
          <p:nvSpPr>
            <p:cNvPr id="49199" name="Oval 25">
              <a:extLst>
                <a:ext uri="{FF2B5EF4-FFF2-40B4-BE49-F238E27FC236}">
                  <a16:creationId xmlns:a16="http://schemas.microsoft.com/office/drawing/2014/main" id="{1167A2EF-8201-419A-A5AA-193E407D14AC}"/>
                </a:ext>
              </a:extLst>
            </p:cNvPr>
            <p:cNvSpPr>
              <a:spLocks noChangeArrowheads="1"/>
            </p:cNvSpPr>
            <p:nvPr/>
          </p:nvSpPr>
          <p:spPr bwMode="auto">
            <a:xfrm>
              <a:off x="5429250" y="4219575"/>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p:txBody>
        </p:sp>
      </p:grpSp>
      <p:sp>
        <p:nvSpPr>
          <p:cNvPr id="49160" name="Oval 20">
            <a:extLst>
              <a:ext uri="{FF2B5EF4-FFF2-40B4-BE49-F238E27FC236}">
                <a16:creationId xmlns:a16="http://schemas.microsoft.com/office/drawing/2014/main" id="{295992A9-E574-439C-806B-152980DDFF48}"/>
              </a:ext>
            </a:extLst>
          </p:cNvPr>
          <p:cNvSpPr>
            <a:spLocks noChangeArrowheads="1"/>
          </p:cNvSpPr>
          <p:nvPr/>
        </p:nvSpPr>
        <p:spPr bwMode="auto">
          <a:xfrm>
            <a:off x="9601200" y="2514600"/>
            <a:ext cx="541338" cy="512763"/>
          </a:xfrm>
          <a:prstGeom prst="ellipse">
            <a:avLst/>
          </a:prstGeom>
          <a:solidFill>
            <a:srgbClr val="BB458B"/>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p:txBody>
      </p:sp>
      <p:sp>
        <p:nvSpPr>
          <p:cNvPr id="49161" name="Oval 25">
            <a:extLst>
              <a:ext uri="{FF2B5EF4-FFF2-40B4-BE49-F238E27FC236}">
                <a16:creationId xmlns:a16="http://schemas.microsoft.com/office/drawing/2014/main" id="{D5823344-5A7B-46F5-92CC-5628ED3B659F}"/>
              </a:ext>
            </a:extLst>
          </p:cNvPr>
          <p:cNvSpPr>
            <a:spLocks noChangeArrowheads="1"/>
          </p:cNvSpPr>
          <p:nvPr/>
        </p:nvSpPr>
        <p:spPr bwMode="auto">
          <a:xfrm>
            <a:off x="9601200" y="2181225"/>
            <a:ext cx="541338" cy="512763"/>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p:txBody>
      </p:sp>
      <p:sp>
        <p:nvSpPr>
          <p:cNvPr id="30" name="Rectangle 29">
            <a:extLst>
              <a:ext uri="{FF2B5EF4-FFF2-40B4-BE49-F238E27FC236}">
                <a16:creationId xmlns:a16="http://schemas.microsoft.com/office/drawing/2014/main" id="{9BAA764F-924D-4819-BC58-CCBE69CBA7DF}"/>
              </a:ext>
            </a:extLst>
          </p:cNvPr>
          <p:cNvSpPr/>
          <p:nvPr/>
        </p:nvSpPr>
        <p:spPr bwMode="auto">
          <a:xfrm>
            <a:off x="6400800" y="3962400"/>
            <a:ext cx="4038600" cy="20574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3" name="5-Point Star 32">
            <a:extLst>
              <a:ext uri="{FF2B5EF4-FFF2-40B4-BE49-F238E27FC236}">
                <a16:creationId xmlns:a16="http://schemas.microsoft.com/office/drawing/2014/main" id="{430B185B-C1AE-42F0-BBA5-16A669179C1F}"/>
              </a:ext>
            </a:extLst>
          </p:cNvPr>
          <p:cNvSpPr/>
          <p:nvPr/>
        </p:nvSpPr>
        <p:spPr bwMode="auto">
          <a:xfrm rot="735886" flipH="1">
            <a:off x="6519863" y="5508625"/>
            <a:ext cx="457200" cy="457200"/>
          </a:xfrm>
          <a:prstGeom prst="star5">
            <a:avLst/>
          </a:prstGeom>
          <a:solidFill>
            <a:srgbClr val="9900CC"/>
          </a:solidFill>
          <a:ln w="28575"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4" name="5-Point Star 33">
            <a:extLst>
              <a:ext uri="{FF2B5EF4-FFF2-40B4-BE49-F238E27FC236}">
                <a16:creationId xmlns:a16="http://schemas.microsoft.com/office/drawing/2014/main" id="{8845854B-87DF-449C-8A18-CDB92872DAA2}"/>
              </a:ext>
            </a:extLst>
          </p:cNvPr>
          <p:cNvSpPr/>
          <p:nvPr/>
        </p:nvSpPr>
        <p:spPr bwMode="auto">
          <a:xfrm rot="20757427" flipH="1">
            <a:off x="9917113" y="5513388"/>
            <a:ext cx="457200" cy="457200"/>
          </a:xfrm>
          <a:prstGeom prst="star5">
            <a:avLst/>
          </a:prstGeom>
          <a:solidFill>
            <a:srgbClr val="9900CC"/>
          </a:solidFill>
          <a:ln w="28575"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5" name="Cloud 34">
            <a:extLst>
              <a:ext uri="{FF2B5EF4-FFF2-40B4-BE49-F238E27FC236}">
                <a16:creationId xmlns:a16="http://schemas.microsoft.com/office/drawing/2014/main" id="{E39D49CF-A08B-49B8-A0CA-8B6E4B79DFD8}"/>
              </a:ext>
            </a:extLst>
          </p:cNvPr>
          <p:cNvSpPr/>
          <p:nvPr/>
        </p:nvSpPr>
        <p:spPr bwMode="auto">
          <a:xfrm>
            <a:off x="6705600" y="4267200"/>
            <a:ext cx="609600" cy="381000"/>
          </a:xfrm>
          <a:prstGeom prst="cloud">
            <a:avLst/>
          </a:prstGeom>
          <a:solidFill>
            <a:srgbClr val="9900CC"/>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1" name="5-Point Star 30">
            <a:extLst>
              <a:ext uri="{FF2B5EF4-FFF2-40B4-BE49-F238E27FC236}">
                <a16:creationId xmlns:a16="http://schemas.microsoft.com/office/drawing/2014/main" id="{451186F2-79CE-4171-9656-201C7A43617E}"/>
              </a:ext>
            </a:extLst>
          </p:cNvPr>
          <p:cNvSpPr/>
          <p:nvPr/>
        </p:nvSpPr>
        <p:spPr bwMode="auto">
          <a:xfrm rot="20864114">
            <a:off x="6491288" y="4024313"/>
            <a:ext cx="457200" cy="457200"/>
          </a:xfrm>
          <a:prstGeom prst="star5">
            <a:avLst/>
          </a:prstGeom>
          <a:solidFill>
            <a:srgbClr val="B701AA"/>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6" name="Cloud 35">
            <a:extLst>
              <a:ext uri="{FF2B5EF4-FFF2-40B4-BE49-F238E27FC236}">
                <a16:creationId xmlns:a16="http://schemas.microsoft.com/office/drawing/2014/main" id="{C9DC5D5F-08AB-4950-B714-9C5C7133BAEC}"/>
              </a:ext>
            </a:extLst>
          </p:cNvPr>
          <p:cNvSpPr/>
          <p:nvPr/>
        </p:nvSpPr>
        <p:spPr bwMode="auto">
          <a:xfrm>
            <a:off x="7239000" y="4114800"/>
            <a:ext cx="609600" cy="381000"/>
          </a:xfrm>
          <a:prstGeom prst="cloud">
            <a:avLst/>
          </a:prstGeom>
          <a:solidFill>
            <a:srgbClr val="B701AA"/>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7" name="Cloud 36">
            <a:extLst>
              <a:ext uri="{FF2B5EF4-FFF2-40B4-BE49-F238E27FC236}">
                <a16:creationId xmlns:a16="http://schemas.microsoft.com/office/drawing/2014/main" id="{EBA77483-329D-43D8-9BCE-272ED8E11829}"/>
              </a:ext>
            </a:extLst>
          </p:cNvPr>
          <p:cNvSpPr/>
          <p:nvPr/>
        </p:nvSpPr>
        <p:spPr bwMode="auto">
          <a:xfrm>
            <a:off x="7696200" y="4191000"/>
            <a:ext cx="609600" cy="381000"/>
          </a:xfrm>
          <a:prstGeom prst="cloud">
            <a:avLst/>
          </a:prstGeom>
          <a:solidFill>
            <a:srgbClr val="9900CC"/>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9" name="Cloud 38">
            <a:extLst>
              <a:ext uri="{FF2B5EF4-FFF2-40B4-BE49-F238E27FC236}">
                <a16:creationId xmlns:a16="http://schemas.microsoft.com/office/drawing/2014/main" id="{8741E59B-3B23-4EAA-ADB1-FED9A37CC5A3}"/>
              </a:ext>
            </a:extLst>
          </p:cNvPr>
          <p:cNvSpPr/>
          <p:nvPr/>
        </p:nvSpPr>
        <p:spPr bwMode="auto">
          <a:xfrm>
            <a:off x="8610600" y="4191000"/>
            <a:ext cx="609600" cy="381000"/>
          </a:xfrm>
          <a:prstGeom prst="cloud">
            <a:avLst/>
          </a:prstGeom>
          <a:solidFill>
            <a:srgbClr val="9900CC"/>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8" name="Cloud 37">
            <a:extLst>
              <a:ext uri="{FF2B5EF4-FFF2-40B4-BE49-F238E27FC236}">
                <a16:creationId xmlns:a16="http://schemas.microsoft.com/office/drawing/2014/main" id="{3EF81CA9-9BB7-49CC-A1A3-DD68106E2714}"/>
              </a:ext>
            </a:extLst>
          </p:cNvPr>
          <p:cNvSpPr/>
          <p:nvPr/>
        </p:nvSpPr>
        <p:spPr bwMode="auto">
          <a:xfrm>
            <a:off x="8153400" y="4038600"/>
            <a:ext cx="609600" cy="381000"/>
          </a:xfrm>
          <a:prstGeom prst="cloud">
            <a:avLst/>
          </a:prstGeom>
          <a:solidFill>
            <a:srgbClr val="B701AA"/>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1" name="Cloud 40">
            <a:extLst>
              <a:ext uri="{FF2B5EF4-FFF2-40B4-BE49-F238E27FC236}">
                <a16:creationId xmlns:a16="http://schemas.microsoft.com/office/drawing/2014/main" id="{137848B9-9CAE-4ED5-A8C6-FEEB1388342C}"/>
              </a:ext>
            </a:extLst>
          </p:cNvPr>
          <p:cNvSpPr/>
          <p:nvPr/>
        </p:nvSpPr>
        <p:spPr bwMode="auto">
          <a:xfrm>
            <a:off x="9525000" y="4114800"/>
            <a:ext cx="609600" cy="381000"/>
          </a:xfrm>
          <a:prstGeom prst="cloud">
            <a:avLst/>
          </a:prstGeom>
          <a:solidFill>
            <a:srgbClr val="9900CC"/>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32" name="5-Point Star 31">
            <a:extLst>
              <a:ext uri="{FF2B5EF4-FFF2-40B4-BE49-F238E27FC236}">
                <a16:creationId xmlns:a16="http://schemas.microsoft.com/office/drawing/2014/main" id="{1C8A710D-D07E-4CC6-9B1C-9F0D89713BD1}"/>
              </a:ext>
            </a:extLst>
          </p:cNvPr>
          <p:cNvSpPr/>
          <p:nvPr/>
        </p:nvSpPr>
        <p:spPr bwMode="auto">
          <a:xfrm rot="842573">
            <a:off x="9888538" y="4030663"/>
            <a:ext cx="457200" cy="457200"/>
          </a:xfrm>
          <a:prstGeom prst="star5">
            <a:avLst/>
          </a:prstGeom>
          <a:solidFill>
            <a:srgbClr val="B701AA"/>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0" name="Cloud 39">
            <a:extLst>
              <a:ext uri="{FF2B5EF4-FFF2-40B4-BE49-F238E27FC236}">
                <a16:creationId xmlns:a16="http://schemas.microsoft.com/office/drawing/2014/main" id="{A134B78B-74D4-4BB7-A4AF-F9AD9A0ADB0C}"/>
              </a:ext>
            </a:extLst>
          </p:cNvPr>
          <p:cNvSpPr/>
          <p:nvPr/>
        </p:nvSpPr>
        <p:spPr bwMode="auto">
          <a:xfrm>
            <a:off x="9067800" y="4038600"/>
            <a:ext cx="609600" cy="381000"/>
          </a:xfrm>
          <a:prstGeom prst="cloud">
            <a:avLst/>
          </a:prstGeom>
          <a:solidFill>
            <a:srgbClr val="B701AA"/>
          </a:solidFill>
          <a:ln w="1905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3" name="Teardrop 42">
            <a:extLst>
              <a:ext uri="{FF2B5EF4-FFF2-40B4-BE49-F238E27FC236}">
                <a16:creationId xmlns:a16="http://schemas.microsoft.com/office/drawing/2014/main" id="{F6144EC9-B5A5-4545-9D4D-79F77B29EA75}"/>
              </a:ext>
            </a:extLst>
          </p:cNvPr>
          <p:cNvSpPr/>
          <p:nvPr/>
        </p:nvSpPr>
        <p:spPr bwMode="auto">
          <a:xfrm rot="18597009">
            <a:off x="6715918" y="5018882"/>
            <a:ext cx="284163" cy="158750"/>
          </a:xfrm>
          <a:prstGeom prst="teardrop">
            <a:avLst/>
          </a:prstGeom>
          <a:solidFill>
            <a:srgbClr val="FF0000"/>
          </a:solidFill>
          <a:ln w="28575"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4" name="Teardrop 43">
            <a:extLst>
              <a:ext uri="{FF2B5EF4-FFF2-40B4-BE49-F238E27FC236}">
                <a16:creationId xmlns:a16="http://schemas.microsoft.com/office/drawing/2014/main" id="{B00D4CB6-4A62-494F-BFA2-27B53D4CBC17}"/>
              </a:ext>
            </a:extLst>
          </p:cNvPr>
          <p:cNvSpPr/>
          <p:nvPr/>
        </p:nvSpPr>
        <p:spPr bwMode="auto">
          <a:xfrm rot="18597009">
            <a:off x="7249319" y="5490369"/>
            <a:ext cx="284162" cy="158750"/>
          </a:xfrm>
          <a:prstGeom prst="teardrop">
            <a:avLst/>
          </a:prstGeom>
          <a:solidFill>
            <a:srgbClr val="B701AA"/>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5" name="Teardrop 44">
            <a:extLst>
              <a:ext uri="{FF2B5EF4-FFF2-40B4-BE49-F238E27FC236}">
                <a16:creationId xmlns:a16="http://schemas.microsoft.com/office/drawing/2014/main" id="{2682CB4F-445E-443C-8EEC-0683A673B0CA}"/>
              </a:ext>
            </a:extLst>
          </p:cNvPr>
          <p:cNvSpPr/>
          <p:nvPr/>
        </p:nvSpPr>
        <p:spPr bwMode="auto">
          <a:xfrm rot="18597009">
            <a:off x="7858919" y="4880769"/>
            <a:ext cx="284162" cy="158750"/>
          </a:xfrm>
          <a:prstGeom prst="teardrop">
            <a:avLst/>
          </a:prstGeom>
          <a:solidFill>
            <a:srgbClr val="9900CC"/>
          </a:solidFill>
          <a:ln w="12700" cap="flat" cmpd="sng" algn="ctr">
            <a:solidFill>
              <a:srgbClr val="FF0000"/>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6" name="Teardrop 45">
            <a:extLst>
              <a:ext uri="{FF2B5EF4-FFF2-40B4-BE49-F238E27FC236}">
                <a16:creationId xmlns:a16="http://schemas.microsoft.com/office/drawing/2014/main" id="{C5CD358A-9C5A-4EB3-BB92-7076FE7B3AC1}"/>
              </a:ext>
            </a:extLst>
          </p:cNvPr>
          <p:cNvSpPr/>
          <p:nvPr/>
        </p:nvSpPr>
        <p:spPr bwMode="auto">
          <a:xfrm rot="18597009">
            <a:off x="8620919" y="5185569"/>
            <a:ext cx="284162" cy="158750"/>
          </a:xfrm>
          <a:prstGeom prst="teardrop">
            <a:avLst/>
          </a:prstGeom>
          <a:solidFill>
            <a:srgbClr val="FF0000"/>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7" name="Teardrop 46">
            <a:extLst>
              <a:ext uri="{FF2B5EF4-FFF2-40B4-BE49-F238E27FC236}">
                <a16:creationId xmlns:a16="http://schemas.microsoft.com/office/drawing/2014/main" id="{ACF069B8-9D4B-4A41-ACDC-CFF4BCAF7857}"/>
              </a:ext>
            </a:extLst>
          </p:cNvPr>
          <p:cNvSpPr/>
          <p:nvPr/>
        </p:nvSpPr>
        <p:spPr bwMode="auto">
          <a:xfrm rot="18597009">
            <a:off x="9154319" y="4804569"/>
            <a:ext cx="284162" cy="158750"/>
          </a:xfrm>
          <a:prstGeom prst="teardrop">
            <a:avLst/>
          </a:prstGeom>
          <a:solidFill>
            <a:srgbClr val="B701AA"/>
          </a:solidFill>
          <a:ln w="28575"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8" name="Teardrop 47">
            <a:extLst>
              <a:ext uri="{FF2B5EF4-FFF2-40B4-BE49-F238E27FC236}">
                <a16:creationId xmlns:a16="http://schemas.microsoft.com/office/drawing/2014/main" id="{FA0B00DF-5FF5-4AE4-B862-1E292D932583}"/>
              </a:ext>
            </a:extLst>
          </p:cNvPr>
          <p:cNvSpPr/>
          <p:nvPr/>
        </p:nvSpPr>
        <p:spPr bwMode="auto">
          <a:xfrm rot="18597009">
            <a:off x="9840119" y="5109369"/>
            <a:ext cx="284162" cy="158750"/>
          </a:xfrm>
          <a:prstGeom prst="teardrop">
            <a:avLst/>
          </a:prstGeom>
          <a:solidFill>
            <a:srgbClr val="FF0000"/>
          </a:solidFill>
          <a:ln w="28575" cap="flat" cmpd="sng" algn="ctr">
            <a:no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49" name="Teardrop 48">
            <a:extLst>
              <a:ext uri="{FF2B5EF4-FFF2-40B4-BE49-F238E27FC236}">
                <a16:creationId xmlns:a16="http://schemas.microsoft.com/office/drawing/2014/main" id="{E9CCCCDF-98A9-436C-A294-0C038F1E110A}"/>
              </a:ext>
            </a:extLst>
          </p:cNvPr>
          <p:cNvSpPr/>
          <p:nvPr/>
        </p:nvSpPr>
        <p:spPr bwMode="auto">
          <a:xfrm rot="18597009">
            <a:off x="7331075" y="4851400"/>
            <a:ext cx="196850" cy="133350"/>
          </a:xfrm>
          <a:prstGeom prst="teardrop">
            <a:avLst/>
          </a:prstGeom>
          <a:solidFill>
            <a:srgbClr val="B701AA"/>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50" name="Teardrop 49">
            <a:extLst>
              <a:ext uri="{FF2B5EF4-FFF2-40B4-BE49-F238E27FC236}">
                <a16:creationId xmlns:a16="http://schemas.microsoft.com/office/drawing/2014/main" id="{E27342EC-80CE-41BB-B5EC-65917F30FD75}"/>
              </a:ext>
            </a:extLst>
          </p:cNvPr>
          <p:cNvSpPr/>
          <p:nvPr/>
        </p:nvSpPr>
        <p:spPr bwMode="auto">
          <a:xfrm rot="18597009">
            <a:off x="7723982" y="5350669"/>
            <a:ext cx="96837" cy="117475"/>
          </a:xfrm>
          <a:prstGeom prst="teardrop">
            <a:avLst/>
          </a:prstGeom>
          <a:solidFill>
            <a:srgbClr val="FF0000"/>
          </a:solidFill>
          <a:ln w="28575"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51" name="Teardrop 50">
            <a:extLst>
              <a:ext uri="{FF2B5EF4-FFF2-40B4-BE49-F238E27FC236}">
                <a16:creationId xmlns:a16="http://schemas.microsoft.com/office/drawing/2014/main" id="{4956D526-209B-497D-9736-672C86CB601A}"/>
              </a:ext>
            </a:extLst>
          </p:cNvPr>
          <p:cNvSpPr/>
          <p:nvPr/>
        </p:nvSpPr>
        <p:spPr bwMode="auto">
          <a:xfrm rot="18597009">
            <a:off x="8228806" y="5564982"/>
            <a:ext cx="153987" cy="69850"/>
          </a:xfrm>
          <a:prstGeom prst="teardrop">
            <a:avLst/>
          </a:prstGeom>
          <a:solidFill>
            <a:srgbClr val="9900CC"/>
          </a:solidFill>
          <a:ln w="12700"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52" name="Teardrop 51">
            <a:extLst>
              <a:ext uri="{FF2B5EF4-FFF2-40B4-BE49-F238E27FC236}">
                <a16:creationId xmlns:a16="http://schemas.microsoft.com/office/drawing/2014/main" id="{7A0EAA4E-F49E-4430-8094-02D449EBE252}"/>
              </a:ext>
            </a:extLst>
          </p:cNvPr>
          <p:cNvSpPr/>
          <p:nvPr/>
        </p:nvSpPr>
        <p:spPr bwMode="auto">
          <a:xfrm rot="18597009">
            <a:off x="8457406" y="4726782"/>
            <a:ext cx="153987" cy="69850"/>
          </a:xfrm>
          <a:prstGeom prst="teardrop">
            <a:avLst/>
          </a:prstGeom>
          <a:solidFill>
            <a:srgbClr val="FF0000"/>
          </a:solidFill>
          <a:ln w="28575" cap="flat" cmpd="sng" algn="ctr">
            <a:solidFill>
              <a:srgbClr val="B701AA"/>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sp>
        <p:nvSpPr>
          <p:cNvPr id="53" name="Teardrop 52">
            <a:extLst>
              <a:ext uri="{FF2B5EF4-FFF2-40B4-BE49-F238E27FC236}">
                <a16:creationId xmlns:a16="http://schemas.microsoft.com/office/drawing/2014/main" id="{795C1889-AEE7-433A-85C0-A634273C9D90}"/>
              </a:ext>
            </a:extLst>
          </p:cNvPr>
          <p:cNvSpPr/>
          <p:nvPr/>
        </p:nvSpPr>
        <p:spPr bwMode="auto">
          <a:xfrm rot="18597009">
            <a:off x="9247982" y="5426869"/>
            <a:ext cx="96837" cy="117475"/>
          </a:xfrm>
          <a:prstGeom prst="teardrop">
            <a:avLst/>
          </a:prstGeom>
          <a:solidFill>
            <a:srgbClr val="B701AA"/>
          </a:solidFill>
          <a:ln w="28575" cap="flat" cmpd="sng" algn="ctr">
            <a:solidFill>
              <a:schemeClr val="tx1"/>
            </a:solidFill>
            <a:prstDash val="solid"/>
            <a:round/>
            <a:headEnd type="none" w="sm" len="sm"/>
            <a:tailEnd type="none" w="sm" len="sm"/>
          </a:ln>
          <a:effectLst/>
        </p:spPr>
        <p:txBody>
          <a:bodyPr/>
          <a:lstStyle/>
          <a:p>
            <a:pPr eaLnBrk="1" fontAlgn="auto" hangingPunct="1">
              <a:spcBef>
                <a:spcPts val="0"/>
              </a:spcBef>
              <a:spcAft>
                <a:spcPts val="0"/>
              </a:spcAft>
              <a:defRPr/>
            </a:pPr>
            <a:endParaRPr lang="en-US" dirty="0">
              <a:latin typeface="+mn-lt"/>
            </a:endParaRPr>
          </a:p>
        </p:txBody>
      </p:sp>
      <p:cxnSp>
        <p:nvCxnSpPr>
          <p:cNvPr id="49185" name="Straight Arrow Connector 54">
            <a:extLst>
              <a:ext uri="{FF2B5EF4-FFF2-40B4-BE49-F238E27FC236}">
                <a16:creationId xmlns:a16="http://schemas.microsoft.com/office/drawing/2014/main" id="{8065E95B-57A7-4429-895C-A57B6ADBF382}"/>
              </a:ext>
            </a:extLst>
          </p:cNvPr>
          <p:cNvCxnSpPr>
            <a:cxnSpLocks noChangeShapeType="1"/>
            <a:endCxn id="49193" idx="1"/>
          </p:cNvCxnSpPr>
          <p:nvPr/>
        </p:nvCxnSpPr>
        <p:spPr bwMode="auto">
          <a:xfrm>
            <a:off x="7620000" y="2886075"/>
            <a:ext cx="473075" cy="125413"/>
          </a:xfrm>
          <a:prstGeom prst="straightConnector1">
            <a:avLst/>
          </a:prstGeom>
          <a:noFill/>
          <a:ln w="28575"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9186" name="Straight Arrow Connector 55">
            <a:extLst>
              <a:ext uri="{FF2B5EF4-FFF2-40B4-BE49-F238E27FC236}">
                <a16:creationId xmlns:a16="http://schemas.microsoft.com/office/drawing/2014/main" id="{C48936D6-0AEB-4005-8D00-9032B46C1993}"/>
              </a:ext>
            </a:extLst>
          </p:cNvPr>
          <p:cNvCxnSpPr>
            <a:cxnSpLocks noChangeShapeType="1"/>
          </p:cNvCxnSpPr>
          <p:nvPr/>
        </p:nvCxnSpPr>
        <p:spPr bwMode="auto">
          <a:xfrm rot="16200000" flipH="1">
            <a:off x="7543800" y="2971800"/>
            <a:ext cx="457200" cy="304800"/>
          </a:xfrm>
          <a:prstGeom prst="straightConnector1">
            <a:avLst/>
          </a:prstGeom>
          <a:noFill/>
          <a:ln w="28575"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49187" name="Straight Arrow Connector 59">
            <a:extLst>
              <a:ext uri="{FF2B5EF4-FFF2-40B4-BE49-F238E27FC236}">
                <a16:creationId xmlns:a16="http://schemas.microsoft.com/office/drawing/2014/main" id="{43483A78-152D-49D3-B9C8-E6268B017076}"/>
              </a:ext>
            </a:extLst>
          </p:cNvPr>
          <p:cNvCxnSpPr>
            <a:cxnSpLocks noChangeShapeType="1"/>
            <a:endCxn id="49194" idx="2"/>
          </p:cNvCxnSpPr>
          <p:nvPr/>
        </p:nvCxnSpPr>
        <p:spPr bwMode="auto">
          <a:xfrm flipV="1">
            <a:off x="7620000" y="2808288"/>
            <a:ext cx="601663" cy="77787"/>
          </a:xfrm>
          <a:prstGeom prst="straightConnector1">
            <a:avLst/>
          </a:prstGeom>
          <a:noFill/>
          <a:ln w="28575"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2C6F3A81-7AB6-4172-B0D2-954C15B7FECA}"/>
              </a:ext>
            </a:extLst>
          </p:cNvPr>
          <p:cNvSpPr>
            <a:spLocks noGrp="1"/>
          </p:cNvSpPr>
          <p:nvPr>
            <p:ph type="title"/>
          </p:nvPr>
        </p:nvSpPr>
        <p:spPr/>
        <p:txBody>
          <a:bodyPr/>
          <a:lstStyle/>
          <a:p>
            <a:pPr fontAlgn="auto">
              <a:spcAft>
                <a:spcPts val="0"/>
              </a:spcAft>
              <a:defRPr/>
            </a:pPr>
            <a:r>
              <a:rPr lang="en-US" altLang="en-US"/>
              <a:t>Assignment #1</a:t>
            </a:r>
          </a:p>
        </p:txBody>
      </p:sp>
      <p:sp>
        <p:nvSpPr>
          <p:cNvPr id="51203" name="Content Placeholder 2">
            <a:extLst>
              <a:ext uri="{FF2B5EF4-FFF2-40B4-BE49-F238E27FC236}">
                <a16:creationId xmlns:a16="http://schemas.microsoft.com/office/drawing/2014/main" id="{007EAE98-FC8F-4C9F-BFD4-7985957A3F2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Create a color scheme</a:t>
            </a:r>
            <a:r>
              <a:rPr lang="en-US" altLang="en-US" dirty="0"/>
              <a:t>: </a:t>
            </a:r>
          </a:p>
          <a:p>
            <a:pPr lvl="1"/>
            <a:r>
              <a:rPr lang="en-US" altLang="en-US" dirty="0"/>
              <a:t>Obtain a color wheel.</a:t>
            </a:r>
          </a:p>
          <a:p>
            <a:pPr lvl="1"/>
            <a:r>
              <a:rPr lang="en-US" altLang="en-US" dirty="0"/>
              <a:t>Using the given printouts and colored pencils (don’t use markers), color in the designs to represent various color schemes.</a:t>
            </a:r>
          </a:p>
          <a:p>
            <a:pPr lvl="1"/>
            <a:r>
              <a:rPr lang="en-US" altLang="en-US" dirty="0"/>
              <a:t>Choose your own variations of color that represent the given schemes.</a:t>
            </a:r>
          </a:p>
          <a:p>
            <a:pPr lvl="1"/>
            <a:r>
              <a:rPr lang="en-US" altLang="en-US" dirty="0"/>
              <a:t>Color in all objects within the large, bold rectangle.</a:t>
            </a:r>
          </a:p>
          <a:p>
            <a:pPr lvl="1"/>
            <a:r>
              <a:rPr lang="en-US" altLang="en-US" dirty="0"/>
              <a:t>You may color in the background with a scheme color, or you may leave it white.</a:t>
            </a:r>
          </a:p>
          <a:p>
            <a:pPr lvl="1"/>
            <a:endParaRPr lang="en-US" altLang="en-US" dirty="0"/>
          </a:p>
          <a:p>
            <a:pPr lvl="1"/>
            <a:endParaRPr lang="en-US" altLang="en-US" dirty="0"/>
          </a:p>
          <a:p>
            <a:pPr lvl="1"/>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DCFB46-8C6C-4CA0-A6B1-26A9F91EB244}"/>
              </a:ext>
            </a:extLst>
          </p:cNvPr>
          <p:cNvSpPr>
            <a:spLocks noGrp="1"/>
          </p:cNvSpPr>
          <p:nvPr>
            <p:ph sz="half" idx="1"/>
          </p:nvPr>
        </p:nvSpPr>
        <p:spPr>
          <a:xfrm>
            <a:off x="740664" y="407209"/>
            <a:ext cx="11055750" cy="5747529"/>
          </a:xfrm>
        </p:spPr>
        <p:txBody>
          <a:bodyPr anchor="ctr"/>
          <a:lstStyle/>
          <a:p>
            <a:pPr algn="ctr"/>
            <a:r>
              <a:rPr lang="en-US" altLang="en-US" sz="6000" b="1" spc="-60" dirty="0">
                <a:solidFill>
                  <a:srgbClr val="000066"/>
                </a:solidFill>
                <a:latin typeface="Open Sans SemiBold" charset="0"/>
              </a:rPr>
              <a:t>PART TWO</a:t>
            </a:r>
            <a:br>
              <a:rPr lang="en-US" altLang="en-US" sz="6000" b="1" spc="-60" dirty="0">
                <a:solidFill>
                  <a:srgbClr val="000066"/>
                </a:solidFill>
                <a:latin typeface="Open Sans SemiBold" charset="0"/>
              </a:rPr>
            </a:br>
            <a:br>
              <a:rPr lang="en-US" altLang="en-US" sz="6000" b="1" spc="-60" dirty="0">
                <a:solidFill>
                  <a:srgbClr val="000066"/>
                </a:solidFill>
                <a:latin typeface="Open Sans SemiBold" charset="0"/>
              </a:rPr>
            </a:br>
            <a:r>
              <a:rPr lang="en-US" altLang="en-US" sz="6000" b="1" spc="-60" dirty="0">
                <a:solidFill>
                  <a:srgbClr val="000066"/>
                </a:solidFill>
                <a:latin typeface="Open Sans SemiBold" charset="0"/>
              </a:rPr>
              <a:t>Electronic Color &amp; </a:t>
            </a:r>
            <a:br>
              <a:rPr lang="en-US" altLang="en-US" sz="6000" b="1" spc="-60" dirty="0">
                <a:solidFill>
                  <a:srgbClr val="000066"/>
                </a:solidFill>
                <a:latin typeface="Open Sans SemiBold" charset="0"/>
              </a:rPr>
            </a:br>
            <a:r>
              <a:rPr lang="en-US" altLang="en-US" sz="6000" b="1" spc="-60" dirty="0">
                <a:solidFill>
                  <a:srgbClr val="000066"/>
                </a:solidFill>
                <a:latin typeface="Open Sans SemiBold" charset="0"/>
              </a:rPr>
              <a:t>RGB values</a:t>
            </a:r>
            <a:endParaRPr lang="en-US" dirty="0"/>
          </a:p>
        </p:txBody>
      </p:sp>
    </p:spTree>
    <p:extLst>
      <p:ext uri="{BB962C8B-B14F-4D97-AF65-F5344CB8AC3E}">
        <p14:creationId xmlns:p14="http://schemas.microsoft.com/office/powerpoint/2010/main" val="3601272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DF865431-D844-4E07-B317-97E1B3340E20}"/>
              </a:ext>
            </a:extLst>
          </p:cNvPr>
          <p:cNvSpPr>
            <a:spLocks noGrp="1"/>
          </p:cNvSpPr>
          <p:nvPr>
            <p:ph type="title"/>
          </p:nvPr>
        </p:nvSpPr>
        <p:spPr/>
        <p:txBody>
          <a:bodyPr/>
          <a:lstStyle/>
          <a:p>
            <a:pPr fontAlgn="auto">
              <a:spcAft>
                <a:spcPts val="0"/>
              </a:spcAft>
              <a:defRPr/>
            </a:pPr>
            <a:r>
              <a:rPr lang="en-US" altLang="en-US"/>
              <a:t>Electronic Color</a:t>
            </a:r>
          </a:p>
        </p:txBody>
      </p:sp>
      <p:sp>
        <p:nvSpPr>
          <p:cNvPr id="55299" name="Content Placeholder 2">
            <a:extLst>
              <a:ext uri="{FF2B5EF4-FFF2-40B4-BE49-F238E27FC236}">
                <a16:creationId xmlns:a16="http://schemas.microsoft.com/office/drawing/2014/main" id="{66E50263-1131-429A-8FD9-C699302F604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Computer Monitors</a:t>
            </a:r>
            <a:r>
              <a:rPr lang="en-US" altLang="en-US"/>
              <a:t>: </a:t>
            </a:r>
          </a:p>
          <a:p>
            <a:pPr lvl="1"/>
            <a:r>
              <a:rPr lang="en-US" altLang="en-US"/>
              <a:t>Use light in 3 colors to create images on the screen</a:t>
            </a:r>
          </a:p>
          <a:p>
            <a:pPr lvl="1"/>
            <a:r>
              <a:rPr lang="en-US" altLang="en-US"/>
              <a:t>Monitors use RED, GREEN, and BLUE color</a:t>
            </a:r>
          </a:p>
          <a:p>
            <a:pPr lvl="1"/>
            <a:r>
              <a:rPr lang="en-US" altLang="en-US"/>
              <a:t>This is called RGB</a:t>
            </a:r>
          </a:p>
          <a:p>
            <a:pPr lvl="1"/>
            <a:r>
              <a:rPr lang="en-US" altLang="en-US"/>
              <a:t>Text and object color are determined by its RGB values</a:t>
            </a:r>
          </a:p>
        </p:txBody>
      </p:sp>
      <p:sp>
        <p:nvSpPr>
          <p:cNvPr id="55302" name="Oval 18">
            <a:extLst>
              <a:ext uri="{FF2B5EF4-FFF2-40B4-BE49-F238E27FC236}">
                <a16:creationId xmlns:a16="http://schemas.microsoft.com/office/drawing/2014/main" id="{C1693F08-3FBA-4BD2-B10F-C094C39D0B9E}"/>
              </a:ext>
            </a:extLst>
          </p:cNvPr>
          <p:cNvSpPr>
            <a:spLocks noChangeArrowheads="1"/>
          </p:cNvSpPr>
          <p:nvPr/>
        </p:nvSpPr>
        <p:spPr bwMode="auto">
          <a:xfrm>
            <a:off x="8915400" y="22098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55303" name="Oval 19">
            <a:extLst>
              <a:ext uri="{FF2B5EF4-FFF2-40B4-BE49-F238E27FC236}">
                <a16:creationId xmlns:a16="http://schemas.microsoft.com/office/drawing/2014/main" id="{F0AF295D-163E-4AE3-9C88-E82B240E08B7}"/>
              </a:ext>
            </a:extLst>
          </p:cNvPr>
          <p:cNvSpPr>
            <a:spLocks noChangeArrowheads="1"/>
          </p:cNvSpPr>
          <p:nvPr/>
        </p:nvSpPr>
        <p:spPr bwMode="auto">
          <a:xfrm>
            <a:off x="7086600" y="27432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55304" name="Oval 24">
            <a:extLst>
              <a:ext uri="{FF2B5EF4-FFF2-40B4-BE49-F238E27FC236}">
                <a16:creationId xmlns:a16="http://schemas.microsoft.com/office/drawing/2014/main" id="{44C42475-2791-47D6-9398-E97D74AF1345}"/>
              </a:ext>
            </a:extLst>
          </p:cNvPr>
          <p:cNvSpPr>
            <a:spLocks noChangeArrowheads="1"/>
          </p:cNvSpPr>
          <p:nvPr/>
        </p:nvSpPr>
        <p:spPr bwMode="auto">
          <a:xfrm>
            <a:off x="8458200" y="35814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C8853660-2851-4737-9762-4F0AE25CDC9D}"/>
              </a:ext>
            </a:extLst>
          </p:cNvPr>
          <p:cNvSpPr>
            <a:spLocks noGrp="1"/>
          </p:cNvSpPr>
          <p:nvPr>
            <p:ph type="title"/>
          </p:nvPr>
        </p:nvSpPr>
        <p:spPr/>
        <p:txBody>
          <a:bodyPr/>
          <a:lstStyle/>
          <a:p>
            <a:pPr fontAlgn="auto">
              <a:spcAft>
                <a:spcPts val="0"/>
              </a:spcAft>
              <a:defRPr/>
            </a:pPr>
            <a:r>
              <a:rPr lang="en-US" altLang="en-US"/>
              <a:t>Electronic Color</a:t>
            </a:r>
          </a:p>
        </p:txBody>
      </p:sp>
      <p:sp>
        <p:nvSpPr>
          <p:cNvPr id="57347" name="Content Placeholder 2">
            <a:extLst>
              <a:ext uri="{FF2B5EF4-FFF2-40B4-BE49-F238E27FC236}">
                <a16:creationId xmlns:a16="http://schemas.microsoft.com/office/drawing/2014/main" id="{072365DF-548B-4A74-A2AB-3373CA7DAE6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Setting RGB values</a:t>
            </a:r>
            <a:r>
              <a:rPr lang="en-US" altLang="en-US"/>
              <a:t>: </a:t>
            </a:r>
          </a:p>
          <a:p>
            <a:pPr lvl="1"/>
            <a:r>
              <a:rPr lang="en-US" altLang="en-US"/>
              <a:t>Click on the Shape Fill button </a:t>
            </a:r>
          </a:p>
          <a:p>
            <a:pPr lvl="1"/>
            <a:r>
              <a:rPr lang="en-US" altLang="en-US"/>
              <a:t>Choose the More Fill Colors option</a:t>
            </a:r>
          </a:p>
          <a:p>
            <a:pPr lvl="1"/>
            <a:r>
              <a:rPr lang="en-US" altLang="en-US"/>
              <a:t>Click on the Custom tab</a:t>
            </a:r>
          </a:p>
          <a:p>
            <a:pPr lvl="1"/>
            <a:endParaRPr lang="en-US" altLang="en-US"/>
          </a:p>
          <a:p>
            <a:pPr lvl="1"/>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684D2C48-3491-4856-9075-CA84B12272C7}"/>
              </a:ext>
            </a:extLst>
          </p:cNvPr>
          <p:cNvSpPr>
            <a:spLocks noGrp="1"/>
          </p:cNvSpPr>
          <p:nvPr>
            <p:ph type="title"/>
          </p:nvPr>
        </p:nvSpPr>
        <p:spPr/>
        <p:txBody>
          <a:bodyPr/>
          <a:lstStyle/>
          <a:p>
            <a:pPr fontAlgn="auto">
              <a:spcAft>
                <a:spcPts val="0"/>
              </a:spcAft>
              <a:defRPr/>
            </a:pPr>
            <a:r>
              <a:rPr lang="en-US" altLang="en-US"/>
              <a:t>Electronic Color</a:t>
            </a:r>
          </a:p>
        </p:txBody>
      </p:sp>
      <p:sp>
        <p:nvSpPr>
          <p:cNvPr id="59395" name="Content Placeholder 2">
            <a:extLst>
              <a:ext uri="{FF2B5EF4-FFF2-40B4-BE49-F238E27FC236}">
                <a16:creationId xmlns:a16="http://schemas.microsoft.com/office/drawing/2014/main" id="{36446977-F0EA-47BE-8DB6-6556F1BC297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Setting RGB values</a:t>
            </a:r>
            <a:r>
              <a:rPr lang="en-US" altLang="en-US"/>
              <a:t>: </a:t>
            </a:r>
          </a:p>
          <a:p>
            <a:pPr lvl="1"/>
            <a:r>
              <a:rPr lang="en-US" altLang="en-US"/>
              <a:t>A color is defined by three values</a:t>
            </a:r>
          </a:p>
          <a:p>
            <a:pPr lvl="1"/>
            <a:r>
              <a:rPr lang="en-US" altLang="en-US"/>
              <a:t>These values must be within the number range 0-255</a:t>
            </a:r>
          </a:p>
          <a:p>
            <a:pPr lvl="1"/>
            <a:r>
              <a:rPr lang="en-US" altLang="en-US"/>
              <a:t>Blue is created by a Blue value of 255; Red and Green values are 0</a:t>
            </a:r>
          </a:p>
          <a:p>
            <a:pPr lvl="1"/>
            <a:r>
              <a:rPr lang="en-US" altLang="en-US"/>
              <a:t>Equal values of Red and Green create Yellow</a:t>
            </a:r>
          </a:p>
          <a:p>
            <a:pPr lvl="1"/>
            <a:endParaRPr lang="en-US" altLang="en-US"/>
          </a:p>
          <a:p>
            <a:pPr lvl="1"/>
            <a:endParaRPr lang="en-US" altLang="en-US"/>
          </a:p>
          <a:p>
            <a:pPr lvl="1"/>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D9073C01-E3D4-4CDC-8CB9-01AC612296AB}"/>
              </a:ext>
            </a:extLst>
          </p:cNvPr>
          <p:cNvSpPr>
            <a:spLocks noGrp="1"/>
          </p:cNvSpPr>
          <p:nvPr>
            <p:ph type="title"/>
          </p:nvPr>
        </p:nvSpPr>
        <p:spPr/>
        <p:txBody>
          <a:bodyPr/>
          <a:lstStyle/>
          <a:p>
            <a:pPr fontAlgn="auto">
              <a:spcAft>
                <a:spcPts val="0"/>
              </a:spcAft>
              <a:defRPr/>
            </a:pPr>
            <a:r>
              <a:rPr lang="en-US" altLang="en-US"/>
              <a:t>Electronic Color</a:t>
            </a:r>
          </a:p>
        </p:txBody>
      </p:sp>
      <p:sp>
        <p:nvSpPr>
          <p:cNvPr id="61443" name="Content Placeholder 2">
            <a:extLst>
              <a:ext uri="{FF2B5EF4-FFF2-40B4-BE49-F238E27FC236}">
                <a16:creationId xmlns:a16="http://schemas.microsoft.com/office/drawing/2014/main" id="{54E53687-CB39-4702-A05A-19F09943935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Setting RGB values</a:t>
            </a:r>
            <a:r>
              <a:rPr lang="en-US" altLang="en-US"/>
              <a:t>: </a:t>
            </a:r>
          </a:p>
          <a:p>
            <a:pPr lvl="1"/>
            <a:r>
              <a:rPr lang="en-US" altLang="en-US"/>
              <a:t>When all values are 0, it creates black</a:t>
            </a:r>
          </a:p>
          <a:p>
            <a:pPr lvl="1"/>
            <a:r>
              <a:rPr lang="en-US" altLang="en-US"/>
              <a:t>When all values are 255, it creates white</a:t>
            </a:r>
          </a:p>
          <a:p>
            <a:pPr lvl="1"/>
            <a:endParaRPr lang="en-US" altLang="en-US"/>
          </a:p>
          <a:p>
            <a:pPr lvl="1"/>
            <a:endParaRPr lang="en-US" altLang="en-US"/>
          </a:p>
          <a:p>
            <a:pPr lvl="1"/>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F27F0AA8-12A0-4A0D-9709-104CFBC04DCA}"/>
              </a:ext>
            </a:extLst>
          </p:cNvPr>
          <p:cNvSpPr>
            <a:spLocks noGrp="1"/>
          </p:cNvSpPr>
          <p:nvPr>
            <p:ph type="title"/>
          </p:nvPr>
        </p:nvSpPr>
        <p:spPr/>
        <p:txBody>
          <a:bodyPr/>
          <a:lstStyle/>
          <a:p>
            <a:pPr fontAlgn="auto">
              <a:spcAft>
                <a:spcPts val="0"/>
              </a:spcAft>
              <a:defRPr/>
            </a:pPr>
            <a:r>
              <a:rPr lang="en-US" altLang="en-US"/>
              <a:t>Assignment #2</a:t>
            </a:r>
          </a:p>
        </p:txBody>
      </p:sp>
      <p:sp>
        <p:nvSpPr>
          <p:cNvPr id="63491" name="Content Placeholder 2">
            <a:extLst>
              <a:ext uri="{FF2B5EF4-FFF2-40B4-BE49-F238E27FC236}">
                <a16:creationId xmlns:a16="http://schemas.microsoft.com/office/drawing/2014/main" id="{4F6ADAF8-D27D-4E9B-B49A-0763CF06A47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Create a color wheel</a:t>
            </a:r>
            <a:r>
              <a:rPr lang="en-US" altLang="en-US" dirty="0"/>
              <a:t>: </a:t>
            </a:r>
          </a:p>
          <a:p>
            <a:pPr lvl="1"/>
            <a:r>
              <a:rPr lang="en-US" altLang="en-US" dirty="0"/>
              <a:t>Create drawing objects and fill them with color by changing the RGB values.</a:t>
            </a:r>
          </a:p>
          <a:p>
            <a:pPr lvl="1"/>
            <a:r>
              <a:rPr lang="en-US" altLang="en-US" dirty="0"/>
              <a:t>Move and rotate the objects to create a color wheel.</a:t>
            </a:r>
          </a:p>
          <a:p>
            <a:pPr lvl="1"/>
            <a:r>
              <a:rPr lang="en-US" altLang="en-US" dirty="0"/>
              <a:t>There should be 4 color variations between each primary and secondary color. </a:t>
            </a:r>
          </a:p>
          <a:p>
            <a:pPr lvl="1"/>
            <a:endParaRPr lang="en-US" altLang="en-US" dirty="0"/>
          </a:p>
          <a:p>
            <a:pPr lvl="1"/>
            <a:endParaRPr lang="en-US" altLang="en-US" dirty="0"/>
          </a:p>
          <a:p>
            <a:pPr lvl="1"/>
            <a:endParaRPr lang="en-US" altLang="en-US" dirty="0"/>
          </a:p>
        </p:txBody>
      </p:sp>
      <p:grpSp>
        <p:nvGrpSpPr>
          <p:cNvPr id="63494" name="Group 22">
            <a:extLst>
              <a:ext uri="{FF2B5EF4-FFF2-40B4-BE49-F238E27FC236}">
                <a16:creationId xmlns:a16="http://schemas.microsoft.com/office/drawing/2014/main" id="{755D133E-090C-42DE-9600-52CBBC14F69D}"/>
              </a:ext>
            </a:extLst>
          </p:cNvPr>
          <p:cNvGrpSpPr>
            <a:grpSpLocks/>
          </p:cNvGrpSpPr>
          <p:nvPr/>
        </p:nvGrpSpPr>
        <p:grpSpPr bwMode="auto">
          <a:xfrm rot="10800000">
            <a:off x="8077200" y="2819400"/>
            <a:ext cx="1897063" cy="2057400"/>
            <a:chOff x="6413" y="10841"/>
            <a:chExt cx="2329" cy="2348"/>
          </a:xfrm>
        </p:grpSpPr>
        <p:sp>
          <p:nvSpPr>
            <p:cNvPr id="63495" name="Oval 23">
              <a:extLst>
                <a:ext uri="{FF2B5EF4-FFF2-40B4-BE49-F238E27FC236}">
                  <a16:creationId xmlns:a16="http://schemas.microsoft.com/office/drawing/2014/main" id="{117D24B2-44BC-4242-8A8B-DE4A80AC4A82}"/>
                </a:ext>
              </a:extLst>
            </p:cNvPr>
            <p:cNvSpPr>
              <a:spLocks noChangeArrowheads="1"/>
            </p:cNvSpPr>
            <p:nvPr/>
          </p:nvSpPr>
          <p:spPr bwMode="auto">
            <a:xfrm>
              <a:off x="6563" y="11031"/>
              <a:ext cx="2079" cy="2008"/>
            </a:xfrm>
            <a:prstGeom prst="ellipse">
              <a:avLst/>
            </a:prstGeom>
            <a:solidFill>
              <a:srgbClr val="FFFFFF"/>
            </a:solidFill>
            <a:ln w="9525">
              <a:solidFill>
                <a:srgbClr val="000000"/>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solidFill>
                  <a:srgbClr val="000066"/>
                </a:solidFill>
                <a:latin typeface="Arial" panose="020B0604020202020204" pitchFamily="34" charset="0"/>
              </a:endParaRPr>
            </a:p>
          </p:txBody>
        </p:sp>
        <p:sp>
          <p:nvSpPr>
            <p:cNvPr id="63496" name="AutoShape 24">
              <a:extLst>
                <a:ext uri="{FF2B5EF4-FFF2-40B4-BE49-F238E27FC236}">
                  <a16:creationId xmlns:a16="http://schemas.microsoft.com/office/drawing/2014/main" id="{ADA9BB66-0260-4B44-B8B2-889645AB2456}"/>
                </a:ext>
              </a:extLst>
            </p:cNvPr>
            <p:cNvSpPr>
              <a:spLocks noChangeArrowheads="1"/>
            </p:cNvSpPr>
            <p:nvPr/>
          </p:nvSpPr>
          <p:spPr bwMode="auto">
            <a:xfrm rot="-10557629">
              <a:off x="7329" y="12661"/>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9525">
              <a:solidFill>
                <a:srgbClr val="000000"/>
              </a:solidFill>
              <a:miter lim="800000"/>
              <a:headEnd/>
              <a:tailEnd/>
            </a:ln>
          </p:spPr>
          <p:txBody>
            <a:bodyPr/>
            <a:lstStyle/>
            <a:p>
              <a:endParaRPr lang="en-US"/>
            </a:p>
          </p:txBody>
        </p:sp>
        <p:sp>
          <p:nvSpPr>
            <p:cNvPr id="63497" name="AutoShape 25">
              <a:extLst>
                <a:ext uri="{FF2B5EF4-FFF2-40B4-BE49-F238E27FC236}">
                  <a16:creationId xmlns:a16="http://schemas.microsoft.com/office/drawing/2014/main" id="{3E3A2CA8-5C79-4706-9820-A9CC7F4FB127}"/>
                </a:ext>
              </a:extLst>
            </p:cNvPr>
            <p:cNvSpPr>
              <a:spLocks noChangeArrowheads="1"/>
            </p:cNvSpPr>
            <p:nvPr/>
          </p:nvSpPr>
          <p:spPr bwMode="auto">
            <a:xfrm rot="-2958096">
              <a:off x="6586" y="11241"/>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FF00"/>
            </a:solidFill>
            <a:ln w="9525">
              <a:solidFill>
                <a:srgbClr val="000000"/>
              </a:solidFill>
              <a:miter lim="800000"/>
              <a:headEnd/>
              <a:tailEnd/>
            </a:ln>
          </p:spPr>
          <p:txBody>
            <a:bodyPr/>
            <a:lstStyle/>
            <a:p>
              <a:endParaRPr lang="en-US"/>
            </a:p>
          </p:txBody>
        </p:sp>
        <p:sp>
          <p:nvSpPr>
            <p:cNvPr id="63498" name="AutoShape 26">
              <a:extLst>
                <a:ext uri="{FF2B5EF4-FFF2-40B4-BE49-F238E27FC236}">
                  <a16:creationId xmlns:a16="http://schemas.microsoft.com/office/drawing/2014/main" id="{7A21EFDF-EFE9-42BB-9959-7AB7F243E977}"/>
                </a:ext>
              </a:extLst>
            </p:cNvPr>
            <p:cNvSpPr>
              <a:spLocks noChangeArrowheads="1"/>
            </p:cNvSpPr>
            <p:nvPr/>
          </p:nvSpPr>
          <p:spPr bwMode="auto">
            <a:xfrm rot="3801706">
              <a:off x="8237" y="11363"/>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0000FF"/>
            </a:solidFill>
            <a:ln w="9525">
              <a:solidFill>
                <a:srgbClr val="000000"/>
              </a:solidFill>
              <a:miter lim="800000"/>
              <a:headEnd/>
              <a:tailEnd/>
            </a:ln>
          </p:spPr>
          <p:txBody>
            <a:bodyPr/>
            <a:lstStyle/>
            <a:p>
              <a:endParaRPr lang="en-US"/>
            </a:p>
          </p:txBody>
        </p:sp>
        <p:sp>
          <p:nvSpPr>
            <p:cNvPr id="63499" name="AutoShape 27">
              <a:extLst>
                <a:ext uri="{FF2B5EF4-FFF2-40B4-BE49-F238E27FC236}">
                  <a16:creationId xmlns:a16="http://schemas.microsoft.com/office/drawing/2014/main" id="{9CF16A8B-6727-4A27-AF6E-680D546EC417}"/>
                </a:ext>
              </a:extLst>
            </p:cNvPr>
            <p:cNvSpPr>
              <a:spLocks noChangeArrowheads="1"/>
            </p:cNvSpPr>
            <p:nvPr/>
          </p:nvSpPr>
          <p:spPr bwMode="auto">
            <a:xfrm rot="-6959833">
              <a:off x="6436" y="12148"/>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9900"/>
            </a:solidFill>
            <a:ln w="9525">
              <a:solidFill>
                <a:srgbClr val="000000"/>
              </a:solidFill>
              <a:miter lim="800000"/>
              <a:headEnd/>
              <a:tailEnd/>
            </a:ln>
          </p:spPr>
          <p:txBody>
            <a:bodyPr/>
            <a:lstStyle/>
            <a:p>
              <a:endParaRPr lang="en-US"/>
            </a:p>
          </p:txBody>
        </p:sp>
        <p:sp>
          <p:nvSpPr>
            <p:cNvPr id="63500" name="AutoShape 28">
              <a:extLst>
                <a:ext uri="{FF2B5EF4-FFF2-40B4-BE49-F238E27FC236}">
                  <a16:creationId xmlns:a16="http://schemas.microsoft.com/office/drawing/2014/main" id="{10173D53-72B8-4386-99C6-5C8C46404DF8}"/>
                </a:ext>
              </a:extLst>
            </p:cNvPr>
            <p:cNvSpPr>
              <a:spLocks noChangeArrowheads="1"/>
            </p:cNvSpPr>
            <p:nvPr/>
          </p:nvSpPr>
          <p:spPr bwMode="auto">
            <a:xfrm rot="507160">
              <a:off x="7418" y="10841"/>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00B050"/>
            </a:solidFill>
            <a:ln w="9525">
              <a:solidFill>
                <a:srgbClr val="000000"/>
              </a:solidFill>
              <a:miter lim="800000"/>
              <a:headEnd/>
              <a:tailEnd/>
            </a:ln>
          </p:spPr>
          <p:txBody>
            <a:bodyPr/>
            <a:lstStyle/>
            <a:p>
              <a:endParaRPr lang="en-US"/>
            </a:p>
          </p:txBody>
        </p:sp>
        <p:sp>
          <p:nvSpPr>
            <p:cNvPr id="63501" name="AutoShape 29">
              <a:extLst>
                <a:ext uri="{FF2B5EF4-FFF2-40B4-BE49-F238E27FC236}">
                  <a16:creationId xmlns:a16="http://schemas.microsoft.com/office/drawing/2014/main" id="{26C63220-878B-4FDA-ACBF-182B6C491B6C}"/>
                </a:ext>
              </a:extLst>
            </p:cNvPr>
            <p:cNvSpPr>
              <a:spLocks noChangeArrowheads="1"/>
            </p:cNvSpPr>
            <p:nvPr/>
          </p:nvSpPr>
          <p:spPr bwMode="auto">
            <a:xfrm rot="10076681">
              <a:off x="7531" y="12661"/>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C0427"/>
            </a:solidFill>
            <a:ln w="9525">
              <a:solidFill>
                <a:srgbClr val="000000"/>
              </a:solidFill>
              <a:miter lim="800000"/>
              <a:headEnd/>
              <a:tailEnd/>
            </a:ln>
          </p:spPr>
          <p:txBody>
            <a:bodyPr/>
            <a:lstStyle/>
            <a:p>
              <a:endParaRPr lang="en-US"/>
            </a:p>
          </p:txBody>
        </p:sp>
        <p:sp>
          <p:nvSpPr>
            <p:cNvPr id="63502" name="AutoShape 30">
              <a:extLst>
                <a:ext uri="{FF2B5EF4-FFF2-40B4-BE49-F238E27FC236}">
                  <a16:creationId xmlns:a16="http://schemas.microsoft.com/office/drawing/2014/main" id="{1FA974A5-F7E9-41D0-BB42-FED54D2BD64F}"/>
                </a:ext>
              </a:extLst>
            </p:cNvPr>
            <p:cNvSpPr>
              <a:spLocks noChangeArrowheads="1"/>
            </p:cNvSpPr>
            <p:nvPr/>
          </p:nvSpPr>
          <p:spPr bwMode="auto">
            <a:xfrm rot="9746400">
              <a:off x="7713" y="12625"/>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A066F"/>
            </a:solidFill>
            <a:ln w="9525">
              <a:solidFill>
                <a:srgbClr val="000000"/>
              </a:solidFill>
              <a:miter lim="800000"/>
              <a:headEnd/>
              <a:tailEnd/>
            </a:ln>
          </p:spPr>
          <p:txBody>
            <a:bodyPr/>
            <a:lstStyle/>
            <a:p>
              <a:endParaRPr lang="en-US"/>
            </a:p>
          </p:txBody>
        </p:sp>
        <p:sp>
          <p:nvSpPr>
            <p:cNvPr id="63503" name="AutoShape 31">
              <a:extLst>
                <a:ext uri="{FF2B5EF4-FFF2-40B4-BE49-F238E27FC236}">
                  <a16:creationId xmlns:a16="http://schemas.microsoft.com/office/drawing/2014/main" id="{EF2893C9-D036-4FB0-A62F-16E80D590721}"/>
                </a:ext>
              </a:extLst>
            </p:cNvPr>
            <p:cNvSpPr>
              <a:spLocks noChangeArrowheads="1"/>
            </p:cNvSpPr>
            <p:nvPr/>
          </p:nvSpPr>
          <p:spPr bwMode="auto">
            <a:xfrm rot="9221631">
              <a:off x="7881" y="12568"/>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CF31B8"/>
            </a:solidFill>
            <a:ln w="9525">
              <a:solidFill>
                <a:srgbClr val="000000"/>
              </a:solidFill>
              <a:miter lim="800000"/>
              <a:headEnd/>
              <a:tailEnd/>
            </a:ln>
          </p:spPr>
          <p:txBody>
            <a:bodyPr/>
            <a:lstStyle/>
            <a:p>
              <a:endParaRPr lang="en-US"/>
            </a:p>
          </p:txBody>
        </p:sp>
        <p:sp>
          <p:nvSpPr>
            <p:cNvPr id="63504" name="AutoShape 32">
              <a:extLst>
                <a:ext uri="{FF2B5EF4-FFF2-40B4-BE49-F238E27FC236}">
                  <a16:creationId xmlns:a16="http://schemas.microsoft.com/office/drawing/2014/main" id="{5D75E97B-EB12-40D7-B8C6-DA9484B0DE4C}"/>
                </a:ext>
              </a:extLst>
            </p:cNvPr>
            <p:cNvSpPr>
              <a:spLocks noChangeArrowheads="1"/>
            </p:cNvSpPr>
            <p:nvPr/>
          </p:nvSpPr>
          <p:spPr bwMode="auto">
            <a:xfrm rot="8736825">
              <a:off x="8032" y="12473"/>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D300F6"/>
            </a:solidFill>
            <a:ln w="9525">
              <a:solidFill>
                <a:srgbClr val="000000"/>
              </a:solidFill>
              <a:miter lim="800000"/>
              <a:headEnd/>
              <a:tailEnd/>
            </a:ln>
          </p:spPr>
          <p:txBody>
            <a:bodyPr/>
            <a:lstStyle/>
            <a:p>
              <a:endParaRPr lang="en-US"/>
            </a:p>
          </p:txBody>
        </p:sp>
        <p:sp>
          <p:nvSpPr>
            <p:cNvPr id="63505" name="AutoShape 33">
              <a:extLst>
                <a:ext uri="{FF2B5EF4-FFF2-40B4-BE49-F238E27FC236}">
                  <a16:creationId xmlns:a16="http://schemas.microsoft.com/office/drawing/2014/main" id="{675BEE89-BE75-4D32-B4E7-43A1D09A3B59}"/>
                </a:ext>
              </a:extLst>
            </p:cNvPr>
            <p:cNvSpPr>
              <a:spLocks noChangeArrowheads="1"/>
            </p:cNvSpPr>
            <p:nvPr/>
          </p:nvSpPr>
          <p:spPr bwMode="auto">
            <a:xfrm rot="8344897">
              <a:off x="8160" y="12353"/>
              <a:ext cx="482" cy="528"/>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19 w 21600"/>
                <a:gd name="T13" fmla="*/ 2291 h 21600"/>
                <a:gd name="T14" fmla="*/ 16536 w 21600"/>
                <a:gd name="T15" fmla="*/ 1366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7030A0"/>
            </a:solidFill>
            <a:ln w="9525">
              <a:solidFill>
                <a:srgbClr val="000000"/>
              </a:solidFill>
              <a:miter lim="800000"/>
              <a:headEnd/>
              <a:tailEnd/>
            </a:ln>
          </p:spPr>
          <p:txBody>
            <a:bodyPr/>
            <a:lstStyle/>
            <a:p>
              <a:endParaRPr lang="en-US"/>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DCFB46-8C6C-4CA0-A6B1-26A9F91EB244}"/>
              </a:ext>
            </a:extLst>
          </p:cNvPr>
          <p:cNvSpPr>
            <a:spLocks noGrp="1"/>
          </p:cNvSpPr>
          <p:nvPr>
            <p:ph sz="half" idx="1"/>
          </p:nvPr>
        </p:nvSpPr>
        <p:spPr>
          <a:xfrm>
            <a:off x="740664" y="407209"/>
            <a:ext cx="11055750" cy="5747529"/>
          </a:xfrm>
        </p:spPr>
        <p:txBody>
          <a:bodyPr anchor="ctr"/>
          <a:lstStyle/>
          <a:p>
            <a:pPr algn="ctr"/>
            <a:r>
              <a:rPr lang="en-US" altLang="en-US" sz="6000" b="1" spc="-60" dirty="0">
                <a:solidFill>
                  <a:srgbClr val="000066"/>
                </a:solidFill>
                <a:latin typeface="Open Sans SemiBold" charset="0"/>
              </a:rPr>
              <a:t>PART THREE</a:t>
            </a:r>
            <a:br>
              <a:rPr lang="en-US" altLang="en-US" sz="6000" b="1" spc="-60" dirty="0">
                <a:solidFill>
                  <a:srgbClr val="000066"/>
                </a:solidFill>
                <a:latin typeface="Open Sans SemiBold" charset="0"/>
              </a:rPr>
            </a:br>
            <a:br>
              <a:rPr lang="en-US" altLang="en-US" sz="6000" b="1" spc="-60" dirty="0">
                <a:solidFill>
                  <a:srgbClr val="000066"/>
                </a:solidFill>
                <a:latin typeface="Open Sans SemiBold" charset="0"/>
              </a:rPr>
            </a:br>
            <a:r>
              <a:rPr lang="en-US" altLang="en-US" sz="6000" b="1" spc="-60" dirty="0">
                <a:solidFill>
                  <a:srgbClr val="000066"/>
                </a:solidFill>
                <a:latin typeface="Open Sans SemiBold" charset="0"/>
              </a:rPr>
              <a:t>Printed Color &amp;</a:t>
            </a:r>
            <a:br>
              <a:rPr lang="en-US" altLang="en-US" sz="6000" b="1" spc="-60" dirty="0">
                <a:solidFill>
                  <a:srgbClr val="000066"/>
                </a:solidFill>
                <a:latin typeface="Open Sans SemiBold" charset="0"/>
              </a:rPr>
            </a:br>
            <a:r>
              <a:rPr lang="en-US" altLang="en-US" sz="6000" b="1" spc="-60" dirty="0">
                <a:solidFill>
                  <a:srgbClr val="000066"/>
                </a:solidFill>
                <a:latin typeface="Open Sans SemiBold" charset="0"/>
              </a:rPr>
              <a:t>CMYK values</a:t>
            </a:r>
            <a:endParaRPr lang="en-US" dirty="0"/>
          </a:p>
        </p:txBody>
      </p:sp>
    </p:spTree>
    <p:extLst>
      <p:ext uri="{BB962C8B-B14F-4D97-AF65-F5344CB8AC3E}">
        <p14:creationId xmlns:p14="http://schemas.microsoft.com/office/powerpoint/2010/main" val="13457085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0B98B383-1E07-4F6C-8B28-21BA05DB6034}"/>
              </a:ext>
            </a:extLst>
          </p:cNvPr>
          <p:cNvSpPr>
            <a:spLocks noGrp="1"/>
          </p:cNvSpPr>
          <p:nvPr>
            <p:ph type="title"/>
          </p:nvPr>
        </p:nvSpPr>
        <p:spPr/>
        <p:txBody>
          <a:bodyPr/>
          <a:lstStyle/>
          <a:p>
            <a:pPr fontAlgn="auto">
              <a:spcAft>
                <a:spcPts val="0"/>
              </a:spcAft>
              <a:defRPr/>
            </a:pPr>
            <a:r>
              <a:rPr lang="en-US" altLang="en-US"/>
              <a:t>Pigment Color</a:t>
            </a:r>
          </a:p>
        </p:txBody>
      </p:sp>
      <p:sp>
        <p:nvSpPr>
          <p:cNvPr id="67587" name="Content Placeholder 2">
            <a:extLst>
              <a:ext uri="{FF2B5EF4-FFF2-40B4-BE49-F238E27FC236}">
                <a16:creationId xmlns:a16="http://schemas.microsoft.com/office/drawing/2014/main" id="{0DC66219-D0FD-45B0-AC7A-2269348B978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Color Printers</a:t>
            </a:r>
            <a:r>
              <a:rPr lang="en-US" altLang="en-US"/>
              <a:t>: </a:t>
            </a:r>
          </a:p>
          <a:p>
            <a:pPr lvl="1"/>
            <a:r>
              <a:rPr lang="en-US" altLang="en-US"/>
              <a:t>Use mixtures of 4 colors</a:t>
            </a:r>
          </a:p>
          <a:p>
            <a:pPr lvl="1"/>
            <a:r>
              <a:rPr lang="en-US" altLang="en-US"/>
              <a:t>Printers use CYAN, MAGENTA, YELLOW, and BLACK color</a:t>
            </a:r>
          </a:p>
          <a:p>
            <a:pPr lvl="1"/>
            <a:r>
              <a:rPr lang="en-US" altLang="en-US"/>
              <a:t>This is called CMYK</a:t>
            </a:r>
          </a:p>
        </p:txBody>
      </p:sp>
      <p:sp>
        <p:nvSpPr>
          <p:cNvPr id="67590" name="Oval 18">
            <a:extLst>
              <a:ext uri="{FF2B5EF4-FFF2-40B4-BE49-F238E27FC236}">
                <a16:creationId xmlns:a16="http://schemas.microsoft.com/office/drawing/2014/main" id="{CF3F5B11-8890-43D8-A942-3D1020886E02}"/>
              </a:ext>
            </a:extLst>
          </p:cNvPr>
          <p:cNvSpPr>
            <a:spLocks noChangeArrowheads="1"/>
          </p:cNvSpPr>
          <p:nvPr/>
        </p:nvSpPr>
        <p:spPr bwMode="auto">
          <a:xfrm>
            <a:off x="8610600" y="1981200"/>
            <a:ext cx="1295400" cy="1219200"/>
          </a:xfrm>
          <a:prstGeom prst="ellipse">
            <a:avLst/>
          </a:prstGeom>
          <a:solidFill>
            <a:srgbClr val="04CD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600" b="1">
                <a:latin typeface="Arial" panose="020B0604020202020204" pitchFamily="34" charset="0"/>
              </a:rPr>
              <a:t>Cyan</a:t>
            </a:r>
            <a:endParaRPr lang="en-US" altLang="en-US" sz="1200" b="1">
              <a:latin typeface="Arial" panose="020B0604020202020204" pitchFamily="34" charset="0"/>
            </a:endParaRPr>
          </a:p>
        </p:txBody>
      </p:sp>
      <p:sp>
        <p:nvSpPr>
          <p:cNvPr id="20" name="Oval 19">
            <a:extLst>
              <a:ext uri="{FF2B5EF4-FFF2-40B4-BE49-F238E27FC236}">
                <a16:creationId xmlns:a16="http://schemas.microsoft.com/office/drawing/2014/main" id="{DFA35BCC-9590-44D8-921A-332514D17AE0}"/>
              </a:ext>
            </a:extLst>
          </p:cNvPr>
          <p:cNvSpPr/>
          <p:nvPr/>
        </p:nvSpPr>
        <p:spPr bwMode="auto">
          <a:xfrm>
            <a:off x="7086600" y="2743200"/>
            <a:ext cx="1295400" cy="1219200"/>
          </a:xfrm>
          <a:prstGeom prst="ellipse">
            <a:avLst/>
          </a:prstGeom>
          <a:solidFill>
            <a:srgbClr val="F22ACC"/>
          </a:solidFill>
          <a:ln w="12700" cap="flat" cmpd="sng" algn="ctr">
            <a:solidFill>
              <a:schemeClr val="tx1"/>
            </a:solidFill>
            <a:prstDash val="solid"/>
            <a:round/>
            <a:headEnd type="none" w="sm" len="sm"/>
            <a:tailEnd type="none" w="sm" len="sm"/>
          </a:ln>
          <a:effectLst/>
        </p:spPr>
        <p:txBody>
          <a:bodyPr/>
          <a:lstStyle/>
          <a:p>
            <a:pPr algn="ctr" eaLnBrk="1" fontAlgn="auto" hangingPunct="1">
              <a:spcBef>
                <a:spcPts val="0"/>
              </a:spcBef>
              <a:spcAft>
                <a:spcPts val="0"/>
              </a:spcAft>
              <a:defRPr/>
            </a:pPr>
            <a:endParaRPr lang="en-US" sz="1200" b="1" dirty="0">
              <a:latin typeface="+mn-lt"/>
            </a:endParaRPr>
          </a:p>
          <a:p>
            <a:pPr algn="ctr" eaLnBrk="1" fontAlgn="auto" hangingPunct="1">
              <a:spcBef>
                <a:spcPts val="0"/>
              </a:spcBef>
              <a:spcAft>
                <a:spcPts val="0"/>
              </a:spcAft>
              <a:defRPr/>
            </a:pPr>
            <a:r>
              <a:rPr lang="en-US" sz="1400" b="1" dirty="0">
                <a:solidFill>
                  <a:srgbClr val="FFFF00"/>
                </a:solidFill>
                <a:latin typeface="+mn-lt"/>
              </a:rPr>
              <a:t>Magenta</a:t>
            </a:r>
            <a:endParaRPr lang="en-US" sz="1050" b="1" dirty="0">
              <a:solidFill>
                <a:srgbClr val="FFFF00"/>
              </a:solidFill>
              <a:latin typeface="+mn-lt"/>
            </a:endParaRPr>
          </a:p>
        </p:txBody>
      </p:sp>
      <p:sp>
        <p:nvSpPr>
          <p:cNvPr id="67592" name="Oval 24">
            <a:extLst>
              <a:ext uri="{FF2B5EF4-FFF2-40B4-BE49-F238E27FC236}">
                <a16:creationId xmlns:a16="http://schemas.microsoft.com/office/drawing/2014/main" id="{9B1EAD09-CA85-41AF-9541-E567AF4030B1}"/>
              </a:ext>
            </a:extLst>
          </p:cNvPr>
          <p:cNvSpPr>
            <a:spLocks noChangeArrowheads="1"/>
          </p:cNvSpPr>
          <p:nvPr/>
        </p:nvSpPr>
        <p:spPr bwMode="auto">
          <a:xfrm>
            <a:off x="8839200" y="3733800"/>
            <a:ext cx="1219200" cy="11430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400" b="1">
              <a:latin typeface="Arial" panose="020B0604020202020204" pitchFamily="34" charset="0"/>
            </a:endParaRPr>
          </a:p>
          <a:p>
            <a:pPr algn="ctr" eaLnBrk="1" hangingPunct="1"/>
            <a:r>
              <a:rPr lang="en-US" altLang="en-US" sz="1400" b="1">
                <a:latin typeface="Arial" panose="020B0604020202020204" pitchFamily="34" charset="0"/>
              </a:rPr>
              <a:t>Yellow</a:t>
            </a:r>
          </a:p>
        </p:txBody>
      </p:sp>
      <p:sp>
        <p:nvSpPr>
          <p:cNvPr id="67593" name="Oval 9">
            <a:extLst>
              <a:ext uri="{FF2B5EF4-FFF2-40B4-BE49-F238E27FC236}">
                <a16:creationId xmlns:a16="http://schemas.microsoft.com/office/drawing/2014/main" id="{E5E6AC63-21D9-44BC-8DE0-E41D841D03C1}"/>
              </a:ext>
            </a:extLst>
          </p:cNvPr>
          <p:cNvSpPr>
            <a:spLocks noChangeArrowheads="1"/>
          </p:cNvSpPr>
          <p:nvPr/>
        </p:nvSpPr>
        <p:spPr bwMode="auto">
          <a:xfrm>
            <a:off x="7239000" y="4495800"/>
            <a:ext cx="1219200" cy="1143000"/>
          </a:xfrm>
          <a:prstGeom prst="ellipse">
            <a:avLst/>
          </a:prstGeom>
          <a:solidFill>
            <a:srgbClr val="00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400" b="1">
              <a:solidFill>
                <a:schemeClr val="bg1"/>
              </a:solidFill>
              <a:latin typeface="Arial" panose="020B0604020202020204" pitchFamily="34" charset="0"/>
            </a:endParaRPr>
          </a:p>
          <a:p>
            <a:pPr algn="ctr" eaLnBrk="1" hangingPunct="1"/>
            <a:r>
              <a:rPr lang="en-US" altLang="en-US" sz="1400" b="1">
                <a:solidFill>
                  <a:schemeClr val="bg1"/>
                </a:solidFill>
                <a:latin typeface="Arial" panose="020B0604020202020204" pitchFamily="34" charset="0"/>
              </a:rPr>
              <a:t>Black</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CAD84D53-974D-4CB7-AF0C-647A65D44629}"/>
              </a:ext>
            </a:extLst>
          </p:cNvPr>
          <p:cNvSpPr>
            <a:spLocks noGrp="1"/>
          </p:cNvSpPr>
          <p:nvPr>
            <p:ph type="title"/>
          </p:nvPr>
        </p:nvSpPr>
        <p:spPr/>
        <p:txBody>
          <a:bodyPr/>
          <a:lstStyle/>
          <a:p>
            <a:pPr fontAlgn="auto">
              <a:spcAft>
                <a:spcPts val="0"/>
              </a:spcAft>
              <a:defRPr/>
            </a:pPr>
            <a:r>
              <a:rPr lang="en-US" altLang="en-US"/>
              <a:t>Pigment Color</a:t>
            </a:r>
          </a:p>
        </p:txBody>
      </p:sp>
      <p:sp>
        <p:nvSpPr>
          <p:cNvPr id="69635" name="Content Placeholder 2">
            <a:extLst>
              <a:ext uri="{FF2B5EF4-FFF2-40B4-BE49-F238E27FC236}">
                <a16:creationId xmlns:a16="http://schemas.microsoft.com/office/drawing/2014/main" id="{F2EB8D7E-2755-4EB5-8E01-3301D7B1835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Color Printers</a:t>
            </a:r>
            <a:r>
              <a:rPr lang="en-US" altLang="en-US"/>
              <a:t>: </a:t>
            </a:r>
          </a:p>
          <a:p>
            <a:pPr lvl="1"/>
            <a:r>
              <a:rPr lang="en-US" altLang="en-US"/>
              <a:t>Combinations of CMYK will create Blue, Red, or Green</a:t>
            </a:r>
          </a:p>
          <a:p>
            <a:pPr lvl="1"/>
            <a:r>
              <a:rPr lang="en-US" altLang="en-US"/>
              <a:t>The monitor screen displays color in RGB values; the printer will print that color in CMYK values.</a:t>
            </a:r>
          </a:p>
          <a:p>
            <a:pPr lvl="1"/>
            <a:r>
              <a:rPr lang="en-US" altLang="en-US"/>
              <a:t>Sometimes, the translation causes the color on a printout to be different than that on the screen</a:t>
            </a:r>
          </a:p>
        </p:txBody>
      </p:sp>
      <p:grpSp>
        <p:nvGrpSpPr>
          <p:cNvPr id="69638" name="Group 14">
            <a:extLst>
              <a:ext uri="{FF2B5EF4-FFF2-40B4-BE49-F238E27FC236}">
                <a16:creationId xmlns:a16="http://schemas.microsoft.com/office/drawing/2014/main" id="{C6AD811E-3B29-4293-8231-31E69A870AE1}"/>
              </a:ext>
            </a:extLst>
          </p:cNvPr>
          <p:cNvGrpSpPr>
            <a:grpSpLocks/>
          </p:cNvGrpSpPr>
          <p:nvPr/>
        </p:nvGrpSpPr>
        <p:grpSpPr bwMode="auto">
          <a:xfrm>
            <a:off x="6705600" y="1658938"/>
            <a:ext cx="3733800" cy="931862"/>
            <a:chOff x="5181600" y="1505971"/>
            <a:chExt cx="3733800" cy="932429"/>
          </a:xfrm>
        </p:grpSpPr>
        <p:sp>
          <p:nvSpPr>
            <p:cNvPr id="69651" name="Oval 18">
              <a:extLst>
                <a:ext uri="{FF2B5EF4-FFF2-40B4-BE49-F238E27FC236}">
                  <a16:creationId xmlns:a16="http://schemas.microsoft.com/office/drawing/2014/main" id="{0190E7BE-2B53-41FD-9598-6B6E7B127015}"/>
                </a:ext>
              </a:extLst>
            </p:cNvPr>
            <p:cNvSpPr>
              <a:spLocks noChangeArrowheads="1"/>
            </p:cNvSpPr>
            <p:nvPr/>
          </p:nvSpPr>
          <p:spPr bwMode="auto">
            <a:xfrm>
              <a:off x="6537434" y="1505971"/>
              <a:ext cx="990600" cy="914400"/>
            </a:xfrm>
            <a:prstGeom prst="ellipse">
              <a:avLst/>
            </a:prstGeom>
            <a:solidFill>
              <a:srgbClr val="04CD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Cyan</a:t>
              </a:r>
            </a:p>
          </p:txBody>
        </p:sp>
        <p:sp>
          <p:nvSpPr>
            <p:cNvPr id="20" name="Oval 19">
              <a:extLst>
                <a:ext uri="{FF2B5EF4-FFF2-40B4-BE49-F238E27FC236}">
                  <a16:creationId xmlns:a16="http://schemas.microsoft.com/office/drawing/2014/main" id="{7B2BDF61-932E-48BA-896A-4B308CB636D7}"/>
                </a:ext>
              </a:extLst>
            </p:cNvPr>
            <p:cNvSpPr/>
            <p:nvPr/>
          </p:nvSpPr>
          <p:spPr bwMode="auto">
            <a:xfrm>
              <a:off x="5181600" y="1523444"/>
              <a:ext cx="990600" cy="914956"/>
            </a:xfrm>
            <a:prstGeom prst="ellipse">
              <a:avLst/>
            </a:prstGeom>
            <a:solidFill>
              <a:srgbClr val="F22ACC"/>
            </a:solidFill>
            <a:ln w="12700" cap="flat" cmpd="sng" algn="ctr">
              <a:solidFill>
                <a:schemeClr val="tx1"/>
              </a:solidFill>
              <a:prstDash val="solid"/>
              <a:round/>
              <a:headEnd type="none" w="sm" len="sm"/>
              <a:tailEnd type="none" w="sm" len="sm"/>
            </a:ln>
            <a:effectLst/>
          </p:spPr>
          <p:txBody>
            <a:bodyPr/>
            <a:lstStyle/>
            <a:p>
              <a:pPr algn="ctr" eaLnBrk="1" fontAlgn="auto" hangingPunct="1">
                <a:spcBef>
                  <a:spcPts val="0"/>
                </a:spcBef>
                <a:spcAft>
                  <a:spcPts val="0"/>
                </a:spcAft>
                <a:defRPr/>
              </a:pPr>
              <a:endParaRPr lang="en-US" sz="1050" b="1" dirty="0">
                <a:latin typeface="+mn-lt"/>
              </a:endParaRPr>
            </a:p>
            <a:p>
              <a:pPr algn="ctr" eaLnBrk="1" fontAlgn="auto" hangingPunct="1">
                <a:spcBef>
                  <a:spcPts val="0"/>
                </a:spcBef>
                <a:spcAft>
                  <a:spcPts val="0"/>
                </a:spcAft>
                <a:defRPr/>
              </a:pPr>
              <a:r>
                <a:rPr lang="en-US" sz="1000" b="1" dirty="0">
                  <a:solidFill>
                    <a:srgbClr val="FFFF00"/>
                  </a:solidFill>
                  <a:latin typeface="+mn-lt"/>
                </a:rPr>
                <a:t>Magenta</a:t>
              </a:r>
            </a:p>
          </p:txBody>
        </p:sp>
        <p:sp>
          <p:nvSpPr>
            <p:cNvPr id="69653" name="TextBox 10">
              <a:extLst>
                <a:ext uri="{FF2B5EF4-FFF2-40B4-BE49-F238E27FC236}">
                  <a16:creationId xmlns:a16="http://schemas.microsoft.com/office/drawing/2014/main" id="{017366BF-639E-4BEE-86BE-D5F3605CA6F3}"/>
                </a:ext>
              </a:extLst>
            </p:cNvPr>
            <p:cNvSpPr txBox="1">
              <a:spLocks noChangeArrowheads="1"/>
            </p:cNvSpPr>
            <p:nvPr/>
          </p:nvSpPr>
          <p:spPr bwMode="auto">
            <a:xfrm>
              <a:off x="6127532" y="1676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69654" name="TextBox 11">
              <a:extLst>
                <a:ext uri="{FF2B5EF4-FFF2-40B4-BE49-F238E27FC236}">
                  <a16:creationId xmlns:a16="http://schemas.microsoft.com/office/drawing/2014/main" id="{9935684B-604F-42CB-B82B-A4C08BE966FF}"/>
                </a:ext>
              </a:extLst>
            </p:cNvPr>
            <p:cNvSpPr txBox="1">
              <a:spLocks noChangeArrowheads="1"/>
            </p:cNvSpPr>
            <p:nvPr/>
          </p:nvSpPr>
          <p:spPr bwMode="auto">
            <a:xfrm>
              <a:off x="7467600" y="1676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69655" name="Oval 13">
              <a:extLst>
                <a:ext uri="{FF2B5EF4-FFF2-40B4-BE49-F238E27FC236}">
                  <a16:creationId xmlns:a16="http://schemas.microsoft.com/office/drawing/2014/main" id="{2DE741D5-C1FB-466F-B593-C5B893734585}"/>
                </a:ext>
              </a:extLst>
            </p:cNvPr>
            <p:cNvSpPr>
              <a:spLocks noChangeArrowheads="1"/>
            </p:cNvSpPr>
            <p:nvPr/>
          </p:nvSpPr>
          <p:spPr bwMode="auto">
            <a:xfrm>
              <a:off x="7924800" y="1524000"/>
              <a:ext cx="990600" cy="914400"/>
            </a:xfrm>
            <a:prstGeom prst="ellipse">
              <a:avLst/>
            </a:prstGeom>
            <a:solidFill>
              <a:srgbClr val="0000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Blue</a:t>
              </a:r>
            </a:p>
          </p:txBody>
        </p:sp>
      </p:grpSp>
      <p:grpSp>
        <p:nvGrpSpPr>
          <p:cNvPr id="69639" name="Group 15">
            <a:extLst>
              <a:ext uri="{FF2B5EF4-FFF2-40B4-BE49-F238E27FC236}">
                <a16:creationId xmlns:a16="http://schemas.microsoft.com/office/drawing/2014/main" id="{D2B2DE3C-54E9-474C-AA79-87581BFFE24A}"/>
              </a:ext>
            </a:extLst>
          </p:cNvPr>
          <p:cNvGrpSpPr>
            <a:grpSpLocks/>
          </p:cNvGrpSpPr>
          <p:nvPr/>
        </p:nvGrpSpPr>
        <p:grpSpPr bwMode="auto">
          <a:xfrm>
            <a:off x="6705600" y="3079750"/>
            <a:ext cx="3733800" cy="914400"/>
            <a:chOff x="5181600" y="1524000"/>
            <a:chExt cx="3733800" cy="914400"/>
          </a:xfrm>
        </p:grpSpPr>
        <p:sp>
          <p:nvSpPr>
            <p:cNvPr id="69646" name="Oval 16">
              <a:extLst>
                <a:ext uri="{FF2B5EF4-FFF2-40B4-BE49-F238E27FC236}">
                  <a16:creationId xmlns:a16="http://schemas.microsoft.com/office/drawing/2014/main" id="{C6A470FF-1128-48C7-8228-EA641A89CE0B}"/>
                </a:ext>
              </a:extLst>
            </p:cNvPr>
            <p:cNvSpPr>
              <a:spLocks noChangeArrowheads="1"/>
            </p:cNvSpPr>
            <p:nvPr/>
          </p:nvSpPr>
          <p:spPr bwMode="auto">
            <a:xfrm>
              <a:off x="6537434" y="15240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000" b="1">
                  <a:latin typeface="Arial" panose="020B0604020202020204" pitchFamily="34" charset="0"/>
                </a:rPr>
                <a:t>Yellow</a:t>
              </a:r>
            </a:p>
          </p:txBody>
        </p:sp>
        <p:sp>
          <p:nvSpPr>
            <p:cNvPr id="18" name="Oval 17">
              <a:extLst>
                <a:ext uri="{FF2B5EF4-FFF2-40B4-BE49-F238E27FC236}">
                  <a16:creationId xmlns:a16="http://schemas.microsoft.com/office/drawing/2014/main" id="{820FD721-26C4-4089-9168-D387C0D34841}"/>
                </a:ext>
              </a:extLst>
            </p:cNvPr>
            <p:cNvSpPr/>
            <p:nvPr/>
          </p:nvSpPr>
          <p:spPr bwMode="auto">
            <a:xfrm>
              <a:off x="5181600" y="1524000"/>
              <a:ext cx="990600" cy="914400"/>
            </a:xfrm>
            <a:prstGeom prst="ellipse">
              <a:avLst/>
            </a:prstGeom>
            <a:solidFill>
              <a:srgbClr val="F22ACC"/>
            </a:solidFill>
            <a:ln w="12700" cap="flat" cmpd="sng" algn="ctr">
              <a:solidFill>
                <a:schemeClr val="tx1"/>
              </a:solidFill>
              <a:prstDash val="solid"/>
              <a:round/>
              <a:headEnd type="none" w="sm" len="sm"/>
              <a:tailEnd type="none" w="sm" len="sm"/>
            </a:ln>
            <a:effectLst/>
          </p:spPr>
          <p:txBody>
            <a:bodyPr/>
            <a:lstStyle/>
            <a:p>
              <a:pPr algn="ctr" eaLnBrk="1" fontAlgn="auto" hangingPunct="1">
                <a:spcBef>
                  <a:spcPts val="0"/>
                </a:spcBef>
                <a:spcAft>
                  <a:spcPts val="0"/>
                </a:spcAft>
                <a:defRPr/>
              </a:pPr>
              <a:endParaRPr lang="en-US" sz="1050" b="1" dirty="0">
                <a:latin typeface="+mn-lt"/>
              </a:endParaRPr>
            </a:p>
            <a:p>
              <a:pPr algn="ctr" eaLnBrk="1" fontAlgn="auto" hangingPunct="1">
                <a:spcBef>
                  <a:spcPts val="0"/>
                </a:spcBef>
                <a:spcAft>
                  <a:spcPts val="0"/>
                </a:spcAft>
                <a:defRPr/>
              </a:pPr>
              <a:r>
                <a:rPr lang="en-US" sz="1000" b="1" dirty="0">
                  <a:solidFill>
                    <a:srgbClr val="FFFF00"/>
                  </a:solidFill>
                  <a:latin typeface="+mn-lt"/>
                </a:rPr>
                <a:t>Magenta</a:t>
              </a:r>
            </a:p>
          </p:txBody>
        </p:sp>
        <p:sp>
          <p:nvSpPr>
            <p:cNvPr id="69648" name="TextBox 20">
              <a:extLst>
                <a:ext uri="{FF2B5EF4-FFF2-40B4-BE49-F238E27FC236}">
                  <a16:creationId xmlns:a16="http://schemas.microsoft.com/office/drawing/2014/main" id="{BA9B0B05-FB7D-47C8-9F40-A490B4E72146}"/>
                </a:ext>
              </a:extLst>
            </p:cNvPr>
            <p:cNvSpPr txBox="1">
              <a:spLocks noChangeArrowheads="1"/>
            </p:cNvSpPr>
            <p:nvPr/>
          </p:nvSpPr>
          <p:spPr bwMode="auto">
            <a:xfrm>
              <a:off x="6127532" y="1676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69649" name="TextBox 21">
              <a:extLst>
                <a:ext uri="{FF2B5EF4-FFF2-40B4-BE49-F238E27FC236}">
                  <a16:creationId xmlns:a16="http://schemas.microsoft.com/office/drawing/2014/main" id="{0B0FB832-0549-4924-8A4E-C1CFEC415979}"/>
                </a:ext>
              </a:extLst>
            </p:cNvPr>
            <p:cNvSpPr txBox="1">
              <a:spLocks noChangeArrowheads="1"/>
            </p:cNvSpPr>
            <p:nvPr/>
          </p:nvSpPr>
          <p:spPr bwMode="auto">
            <a:xfrm>
              <a:off x="7467600" y="1676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69650" name="Oval 22">
              <a:extLst>
                <a:ext uri="{FF2B5EF4-FFF2-40B4-BE49-F238E27FC236}">
                  <a16:creationId xmlns:a16="http://schemas.microsoft.com/office/drawing/2014/main" id="{D6CCE8FF-21C0-42E1-80C0-A6E8760BEE79}"/>
                </a:ext>
              </a:extLst>
            </p:cNvPr>
            <p:cNvSpPr>
              <a:spLocks noChangeArrowheads="1"/>
            </p:cNvSpPr>
            <p:nvPr/>
          </p:nvSpPr>
          <p:spPr bwMode="auto">
            <a:xfrm>
              <a:off x="7924800" y="1524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000" b="1">
                  <a:latin typeface="Arial" panose="020B0604020202020204" pitchFamily="34" charset="0"/>
                </a:rPr>
                <a:t>Red</a:t>
              </a:r>
            </a:p>
          </p:txBody>
        </p:sp>
      </p:grpSp>
      <p:grpSp>
        <p:nvGrpSpPr>
          <p:cNvPr id="69640" name="Group 23">
            <a:extLst>
              <a:ext uri="{FF2B5EF4-FFF2-40B4-BE49-F238E27FC236}">
                <a16:creationId xmlns:a16="http://schemas.microsoft.com/office/drawing/2014/main" id="{0AEE00C2-F500-4E45-BC1C-5AB9CF39C2C1}"/>
              </a:ext>
            </a:extLst>
          </p:cNvPr>
          <p:cNvGrpSpPr>
            <a:grpSpLocks/>
          </p:cNvGrpSpPr>
          <p:nvPr/>
        </p:nvGrpSpPr>
        <p:grpSpPr bwMode="auto">
          <a:xfrm>
            <a:off x="6705600" y="4495800"/>
            <a:ext cx="3733800" cy="914400"/>
            <a:chOff x="5181600" y="1524000"/>
            <a:chExt cx="3733800" cy="914400"/>
          </a:xfrm>
        </p:grpSpPr>
        <p:sp>
          <p:nvSpPr>
            <p:cNvPr id="69641" name="Oval 25">
              <a:extLst>
                <a:ext uri="{FF2B5EF4-FFF2-40B4-BE49-F238E27FC236}">
                  <a16:creationId xmlns:a16="http://schemas.microsoft.com/office/drawing/2014/main" id="{34E303FD-3893-4749-BCEA-F477F47DB8C1}"/>
                </a:ext>
              </a:extLst>
            </p:cNvPr>
            <p:cNvSpPr>
              <a:spLocks noChangeArrowheads="1"/>
            </p:cNvSpPr>
            <p:nvPr/>
          </p:nvSpPr>
          <p:spPr bwMode="auto">
            <a:xfrm>
              <a:off x="6537434" y="1524000"/>
              <a:ext cx="990600" cy="914400"/>
            </a:xfrm>
            <a:prstGeom prst="ellipse">
              <a:avLst/>
            </a:prstGeom>
            <a:solidFill>
              <a:srgbClr val="04CD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000" b="1">
                  <a:latin typeface="Arial" panose="020B0604020202020204" pitchFamily="34" charset="0"/>
                </a:rPr>
                <a:t>Cyan</a:t>
              </a:r>
            </a:p>
          </p:txBody>
        </p:sp>
        <p:sp>
          <p:nvSpPr>
            <p:cNvPr id="27" name="Oval 26">
              <a:extLst>
                <a:ext uri="{FF2B5EF4-FFF2-40B4-BE49-F238E27FC236}">
                  <a16:creationId xmlns:a16="http://schemas.microsoft.com/office/drawing/2014/main" id="{40AAAA9F-05EC-4531-98C9-72FF784B19F9}"/>
                </a:ext>
              </a:extLst>
            </p:cNvPr>
            <p:cNvSpPr/>
            <p:nvPr/>
          </p:nvSpPr>
          <p:spPr bwMode="auto">
            <a:xfrm>
              <a:off x="5181600" y="1524000"/>
              <a:ext cx="990600" cy="9144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a:lstStyle/>
            <a:p>
              <a:pPr algn="ctr" eaLnBrk="1" fontAlgn="auto" hangingPunct="1">
                <a:spcBef>
                  <a:spcPts val="0"/>
                </a:spcBef>
                <a:spcAft>
                  <a:spcPts val="0"/>
                </a:spcAft>
                <a:defRPr/>
              </a:pPr>
              <a:endParaRPr lang="en-US" sz="1050" b="1" dirty="0">
                <a:latin typeface="+mn-lt"/>
              </a:endParaRPr>
            </a:p>
            <a:p>
              <a:pPr algn="ctr" eaLnBrk="1" fontAlgn="auto" hangingPunct="1">
                <a:spcBef>
                  <a:spcPts val="0"/>
                </a:spcBef>
                <a:spcAft>
                  <a:spcPts val="0"/>
                </a:spcAft>
                <a:defRPr/>
              </a:pPr>
              <a:r>
                <a:rPr lang="en-US" sz="1100" b="1" dirty="0">
                  <a:latin typeface="+mn-lt"/>
                </a:rPr>
                <a:t>Yellow</a:t>
              </a:r>
              <a:endParaRPr lang="en-US" sz="900" b="1" dirty="0">
                <a:latin typeface="+mn-lt"/>
              </a:endParaRPr>
            </a:p>
          </p:txBody>
        </p:sp>
        <p:sp>
          <p:nvSpPr>
            <p:cNvPr id="69643" name="TextBox 27">
              <a:extLst>
                <a:ext uri="{FF2B5EF4-FFF2-40B4-BE49-F238E27FC236}">
                  <a16:creationId xmlns:a16="http://schemas.microsoft.com/office/drawing/2014/main" id="{5144A010-8DAC-4018-BAB0-B6095DD25760}"/>
                </a:ext>
              </a:extLst>
            </p:cNvPr>
            <p:cNvSpPr txBox="1">
              <a:spLocks noChangeArrowheads="1"/>
            </p:cNvSpPr>
            <p:nvPr/>
          </p:nvSpPr>
          <p:spPr bwMode="auto">
            <a:xfrm>
              <a:off x="6127532" y="1676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69644" name="TextBox 28">
              <a:extLst>
                <a:ext uri="{FF2B5EF4-FFF2-40B4-BE49-F238E27FC236}">
                  <a16:creationId xmlns:a16="http://schemas.microsoft.com/office/drawing/2014/main" id="{1CD9199B-D39C-46AE-A7DE-22DBA2B60187}"/>
                </a:ext>
              </a:extLst>
            </p:cNvPr>
            <p:cNvSpPr txBox="1">
              <a:spLocks noChangeArrowheads="1"/>
            </p:cNvSpPr>
            <p:nvPr/>
          </p:nvSpPr>
          <p:spPr bwMode="auto">
            <a:xfrm>
              <a:off x="7467600" y="1676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69645" name="Oval 29">
              <a:extLst>
                <a:ext uri="{FF2B5EF4-FFF2-40B4-BE49-F238E27FC236}">
                  <a16:creationId xmlns:a16="http://schemas.microsoft.com/office/drawing/2014/main" id="{6771BBC2-2F7E-4791-AD2A-E0D54069BF29}"/>
                </a:ext>
              </a:extLst>
            </p:cNvPr>
            <p:cNvSpPr>
              <a:spLocks noChangeArrowheads="1"/>
            </p:cNvSpPr>
            <p:nvPr/>
          </p:nvSpPr>
          <p:spPr bwMode="auto">
            <a:xfrm>
              <a:off x="7924800" y="1524000"/>
              <a:ext cx="990600" cy="914400"/>
            </a:xfrm>
            <a:prstGeom prst="ellipse">
              <a:avLst/>
            </a:prstGeom>
            <a:solidFill>
              <a:srgbClr val="00E2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000" b="1">
                  <a:latin typeface="Arial" panose="020B0604020202020204" pitchFamily="34" charset="0"/>
                </a:rPr>
                <a:t>Green</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C1F6870-8ED6-4A9F-A83B-7B2F7820D958}"/>
              </a:ext>
            </a:extLst>
          </p:cNvPr>
          <p:cNvSpPr>
            <a:spLocks noGrp="1"/>
          </p:cNvSpPr>
          <p:nvPr>
            <p:ph type="title"/>
          </p:nvPr>
        </p:nvSpPr>
        <p:spPr/>
        <p:txBody>
          <a:bodyPr/>
          <a:lstStyle/>
          <a:p>
            <a:pPr fontAlgn="auto">
              <a:spcAft>
                <a:spcPts val="0"/>
              </a:spcAft>
              <a:defRPr/>
            </a:pPr>
            <a:r>
              <a:rPr lang="en-US" altLang="en-US"/>
              <a:t>Lesson Objectives</a:t>
            </a:r>
          </a:p>
        </p:txBody>
      </p:sp>
      <p:sp>
        <p:nvSpPr>
          <p:cNvPr id="16387" name="Content Placeholder 2">
            <a:extLst>
              <a:ext uri="{FF2B5EF4-FFF2-40B4-BE49-F238E27FC236}">
                <a16:creationId xmlns:a16="http://schemas.microsoft.com/office/drawing/2014/main" id="{E11EC968-209F-4590-81CE-01D51BE2ABA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Define terminology related to color theory</a:t>
            </a:r>
          </a:p>
          <a:p>
            <a:pPr lvl="1"/>
            <a:r>
              <a:rPr lang="en-US" altLang="en-US" dirty="0"/>
              <a:t>Identify types of color schemes</a:t>
            </a:r>
          </a:p>
          <a:p>
            <a:pPr lvl="1"/>
            <a:r>
              <a:rPr lang="en-US" altLang="en-US" dirty="0"/>
              <a:t>Develop a color scheme</a:t>
            </a:r>
          </a:p>
          <a:p>
            <a:pPr lvl="1"/>
            <a:r>
              <a:rPr lang="en-US" altLang="en-US" dirty="0"/>
              <a:t>Identify the RGB values for drawing objects</a:t>
            </a:r>
          </a:p>
          <a:p>
            <a:pPr lvl="1"/>
            <a:r>
              <a:rPr lang="en-US" altLang="en-US" dirty="0"/>
              <a:t>Design a color wheel using RGB values</a:t>
            </a:r>
          </a:p>
          <a:p>
            <a:pPr lvl="1"/>
            <a:r>
              <a:rPr lang="en-US" altLang="en-US" dirty="0"/>
              <a:t>Establish the CYMK values for drawing objects</a:t>
            </a:r>
          </a:p>
          <a:p>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F543F450-502B-4A5F-84B7-1BE17A43827A}"/>
              </a:ext>
            </a:extLst>
          </p:cNvPr>
          <p:cNvSpPr>
            <a:spLocks noGrp="1"/>
          </p:cNvSpPr>
          <p:nvPr>
            <p:ph type="title"/>
          </p:nvPr>
        </p:nvSpPr>
        <p:spPr/>
        <p:txBody>
          <a:bodyPr/>
          <a:lstStyle/>
          <a:p>
            <a:pPr fontAlgn="auto">
              <a:spcAft>
                <a:spcPts val="0"/>
              </a:spcAft>
              <a:defRPr/>
            </a:pPr>
            <a:r>
              <a:rPr lang="en-US" altLang="en-US"/>
              <a:t>Pigment Color</a:t>
            </a:r>
          </a:p>
        </p:txBody>
      </p:sp>
      <p:sp>
        <p:nvSpPr>
          <p:cNvPr id="71683" name="Content Placeholder 2">
            <a:extLst>
              <a:ext uri="{FF2B5EF4-FFF2-40B4-BE49-F238E27FC236}">
                <a16:creationId xmlns:a16="http://schemas.microsoft.com/office/drawing/2014/main" id="{DF37B1E3-10F6-450B-98FD-06B360B3CE8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Setting CMYK values</a:t>
            </a:r>
            <a:r>
              <a:rPr lang="en-US" altLang="en-US"/>
              <a:t>: </a:t>
            </a:r>
          </a:p>
          <a:p>
            <a:pPr lvl="1"/>
            <a:r>
              <a:rPr lang="en-US" altLang="en-US"/>
              <a:t>In some programs, you can switch the color mode from RGB to CMYK</a:t>
            </a:r>
          </a:p>
          <a:p>
            <a:pPr lvl="1"/>
            <a:endParaRPr lang="en-US" altLang="en-US"/>
          </a:p>
          <a:p>
            <a:pPr lvl="1"/>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2EBF9DF5-2F52-4F19-8D83-6D89CCCFA9C3}"/>
              </a:ext>
            </a:extLst>
          </p:cNvPr>
          <p:cNvSpPr>
            <a:spLocks noGrp="1"/>
          </p:cNvSpPr>
          <p:nvPr>
            <p:ph type="title"/>
          </p:nvPr>
        </p:nvSpPr>
        <p:spPr/>
        <p:txBody>
          <a:bodyPr/>
          <a:lstStyle/>
          <a:p>
            <a:pPr fontAlgn="auto">
              <a:spcAft>
                <a:spcPts val="0"/>
              </a:spcAft>
              <a:defRPr/>
            </a:pPr>
            <a:r>
              <a:rPr lang="en-US" altLang="en-US"/>
              <a:t>Pigment Color</a:t>
            </a:r>
          </a:p>
        </p:txBody>
      </p:sp>
      <p:sp>
        <p:nvSpPr>
          <p:cNvPr id="73731" name="Content Placeholder 2">
            <a:extLst>
              <a:ext uri="{FF2B5EF4-FFF2-40B4-BE49-F238E27FC236}">
                <a16:creationId xmlns:a16="http://schemas.microsoft.com/office/drawing/2014/main" id="{CFBE3127-9C7D-44E0-85A9-68D5B4F518ED}"/>
              </a:ext>
            </a:extLst>
          </p:cNvPr>
          <p:cNvSpPr>
            <a:spLocks noGrp="1" noChangeArrowheads="1"/>
          </p:cNvSpPr>
          <p:nvPr>
            <p:ph idx="1"/>
          </p:nvPr>
        </p:nvSpPr>
        <p:spPr bwMode="auto">
          <a:xfrm>
            <a:off x="1828800" y="1676400"/>
            <a:ext cx="5105400" cy="441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Setting CMYK values</a:t>
            </a:r>
            <a:r>
              <a:rPr lang="en-US" altLang="en-US"/>
              <a:t>: </a:t>
            </a:r>
          </a:p>
          <a:p>
            <a:pPr lvl="1"/>
            <a:r>
              <a:rPr lang="en-US" altLang="en-US"/>
              <a:t>A color is defined by four values</a:t>
            </a:r>
          </a:p>
          <a:p>
            <a:pPr lvl="1"/>
            <a:r>
              <a:rPr lang="en-US" altLang="en-US"/>
              <a:t>These values must be within the number range 0-100</a:t>
            </a:r>
          </a:p>
          <a:p>
            <a:pPr lvl="1"/>
            <a:r>
              <a:rPr lang="en-US" altLang="en-US"/>
              <a:t>You can achieve the same color selection as RGB but using CMYK values instead</a:t>
            </a:r>
          </a:p>
          <a:p>
            <a:pPr lvl="1"/>
            <a:r>
              <a:rPr lang="en-US" altLang="en-US"/>
              <a:t>The color Blue</a:t>
            </a:r>
          </a:p>
          <a:p>
            <a:pPr lvl="2"/>
            <a:r>
              <a:rPr lang="en-US" altLang="en-US" sz="2100"/>
              <a:t>in RGB values is 0, 0, 255</a:t>
            </a:r>
          </a:p>
          <a:p>
            <a:pPr lvl="2"/>
            <a:r>
              <a:rPr lang="en-US" altLang="en-US" sz="2100"/>
              <a:t>In CMYK values is 99, 67, 0, 20</a:t>
            </a:r>
          </a:p>
          <a:p>
            <a:pPr lvl="1"/>
            <a:endParaRPr lang="en-US" altLang="en-US"/>
          </a:p>
          <a:p>
            <a:pPr lvl="1"/>
            <a:endParaRPr lang="en-US" altLang="en-US"/>
          </a:p>
          <a:p>
            <a:pPr lvl="1"/>
            <a:endParaRPr lang="en-US" altLang="en-US"/>
          </a:p>
        </p:txBody>
      </p:sp>
      <p:sp>
        <p:nvSpPr>
          <p:cNvPr id="73732" name="Date Placeholder 3">
            <a:extLst>
              <a:ext uri="{FF2B5EF4-FFF2-40B4-BE49-F238E27FC236}">
                <a16:creationId xmlns:a16="http://schemas.microsoft.com/office/drawing/2014/main" id="{6C031343-FAC1-4957-993E-D0DE1F2E5408}"/>
              </a:ext>
            </a:extLst>
          </p:cNvPr>
          <p:cNvSpPr>
            <a:spLocks noGrp="1"/>
          </p:cNvSpPr>
          <p:nvPr>
            <p:ph type="dt" sz="quarter" idx="10"/>
          </p:nvPr>
        </p:nvSpPr>
        <p:spPr bwMode="auto">
          <a:xfrm>
            <a:off x="1981200" y="6248400"/>
            <a:ext cx="39624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z="1000">
                <a:latin typeface="Arial" panose="020B0604020202020204" pitchFamily="34" charset="0"/>
              </a:rPr>
              <a:t>Copyright © Texas Education Agency, 2013.  All rights reserved.</a:t>
            </a:r>
          </a:p>
        </p:txBody>
      </p:sp>
      <p:sp>
        <p:nvSpPr>
          <p:cNvPr id="73733" name="Slide Number Placeholder 5">
            <a:extLst>
              <a:ext uri="{FF2B5EF4-FFF2-40B4-BE49-F238E27FC236}">
                <a16:creationId xmlns:a16="http://schemas.microsoft.com/office/drawing/2014/main" id="{038010AF-4E4D-4988-A9DA-6D8BBEAA679E}"/>
              </a:ext>
            </a:extLst>
          </p:cNvPr>
          <p:cNvSpPr>
            <a:spLocks noGrp="1"/>
          </p:cNvSpPr>
          <p:nvPr>
            <p:ph type="sldNum" sz="quarter" idx="12"/>
          </p:nvPr>
        </p:nvSpPr>
        <p:spPr bwMode="auto">
          <a:xfrm>
            <a:off x="9601200" y="6248400"/>
            <a:ext cx="609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A6930B0-50BB-4AD4-8A3F-14AC7CABB61A}" type="slidenum">
              <a:rPr lang="en-US" altLang="en-US" sz="1000" smtClean="0">
                <a:latin typeface="Arial" panose="020B0604020202020204" pitchFamily="34" charset="0"/>
              </a:rPr>
              <a:pPr fontAlgn="base">
                <a:spcBef>
                  <a:spcPct val="0"/>
                </a:spcBef>
                <a:spcAft>
                  <a:spcPct val="0"/>
                </a:spcAft>
              </a:pPr>
              <a:t>31</a:t>
            </a:fld>
            <a:endParaRPr lang="en-US" altLang="en-US" sz="1000">
              <a:latin typeface="Arial" panose="020B0604020202020204" pitchFamily="34" charset="0"/>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DEA72AF5-D9A0-4C29-8100-87640F1F9372}"/>
              </a:ext>
            </a:extLst>
          </p:cNvPr>
          <p:cNvSpPr>
            <a:spLocks noGrp="1"/>
          </p:cNvSpPr>
          <p:nvPr>
            <p:ph type="title"/>
          </p:nvPr>
        </p:nvSpPr>
        <p:spPr/>
        <p:txBody>
          <a:bodyPr/>
          <a:lstStyle/>
          <a:p>
            <a:pPr fontAlgn="auto">
              <a:spcAft>
                <a:spcPts val="0"/>
              </a:spcAft>
              <a:defRPr/>
            </a:pPr>
            <a:r>
              <a:rPr lang="en-US" altLang="en-US"/>
              <a:t>Assignment #3</a:t>
            </a:r>
          </a:p>
        </p:txBody>
      </p:sp>
      <p:sp>
        <p:nvSpPr>
          <p:cNvPr id="75779" name="Content Placeholder 2">
            <a:extLst>
              <a:ext uri="{FF2B5EF4-FFF2-40B4-BE49-F238E27FC236}">
                <a16:creationId xmlns:a16="http://schemas.microsoft.com/office/drawing/2014/main" id="{978CCB87-D726-40D4-8793-77956DC462BA}"/>
              </a:ext>
            </a:extLst>
          </p:cNvPr>
          <p:cNvSpPr>
            <a:spLocks noGrp="1" noChangeArrowheads="1"/>
          </p:cNvSpPr>
          <p:nvPr>
            <p:ph idx="1"/>
          </p:nvPr>
        </p:nvSpPr>
        <p:spPr bwMode="auto">
          <a:xfrm>
            <a:off x="1828800" y="1676400"/>
            <a:ext cx="7467600" cy="411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Create a paint strip</a:t>
            </a:r>
            <a:r>
              <a:rPr lang="en-US" altLang="en-US"/>
              <a:t>: </a:t>
            </a:r>
          </a:p>
          <a:p>
            <a:pPr lvl="1"/>
            <a:r>
              <a:rPr lang="en-US" altLang="en-US"/>
              <a:t>Using a software program that allows CMYK values, recreate the color scheme of a paint chip sample. </a:t>
            </a:r>
          </a:p>
          <a:p>
            <a:pPr lvl="1"/>
            <a:r>
              <a:rPr lang="en-US" altLang="en-US"/>
              <a:t>Print the document, then record the RGB values and CMYK values for each color.</a:t>
            </a:r>
          </a:p>
          <a:p>
            <a:pPr lvl="1"/>
            <a:r>
              <a:rPr lang="en-US" altLang="en-US"/>
              <a:t>Print the document in color.</a:t>
            </a:r>
          </a:p>
          <a:p>
            <a:pPr lvl="1"/>
            <a:r>
              <a:rPr lang="en-US" altLang="en-US"/>
              <a:t>Staple the paint chip sample to the document.</a:t>
            </a:r>
          </a:p>
          <a:p>
            <a:pPr lvl="1"/>
            <a:endParaRPr lang="en-US" altLang="en-US"/>
          </a:p>
          <a:p>
            <a:pPr lvl="1"/>
            <a:endParaRPr lang="en-US" altLang="en-US"/>
          </a:p>
        </p:txBody>
      </p:sp>
      <p:sp>
        <p:nvSpPr>
          <p:cNvPr id="75780" name="Date Placeholder 3">
            <a:extLst>
              <a:ext uri="{FF2B5EF4-FFF2-40B4-BE49-F238E27FC236}">
                <a16:creationId xmlns:a16="http://schemas.microsoft.com/office/drawing/2014/main" id="{96876E80-50E2-440B-9B35-D62BBCCD3699}"/>
              </a:ext>
            </a:extLst>
          </p:cNvPr>
          <p:cNvSpPr>
            <a:spLocks noGrp="1"/>
          </p:cNvSpPr>
          <p:nvPr>
            <p:ph type="dt" sz="quarter" idx="10"/>
          </p:nvPr>
        </p:nvSpPr>
        <p:spPr bwMode="auto">
          <a:xfrm>
            <a:off x="1981200" y="6248400"/>
            <a:ext cx="4419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sz="1000">
                <a:latin typeface="Arial" panose="020B0604020202020204" pitchFamily="34" charset="0"/>
              </a:rPr>
              <a:t>Copyright © Texas Education Agency, 2013.  All rights reserved.</a:t>
            </a:r>
          </a:p>
        </p:txBody>
      </p:sp>
      <p:sp>
        <p:nvSpPr>
          <p:cNvPr id="75781" name="Slide Number Placeholder 5">
            <a:extLst>
              <a:ext uri="{FF2B5EF4-FFF2-40B4-BE49-F238E27FC236}">
                <a16:creationId xmlns:a16="http://schemas.microsoft.com/office/drawing/2014/main" id="{09011E35-3569-4D58-8B4F-F03F710FE6A3}"/>
              </a:ext>
            </a:extLst>
          </p:cNvPr>
          <p:cNvSpPr>
            <a:spLocks noGrp="1"/>
          </p:cNvSpPr>
          <p:nvPr>
            <p:ph type="sldNum" sz="quarter" idx="12"/>
          </p:nvPr>
        </p:nvSpPr>
        <p:spPr bwMode="auto">
          <a:xfrm>
            <a:off x="9601200" y="6248400"/>
            <a:ext cx="6096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69E0DC5-BBBA-45DF-A764-9B435B03F70A}" type="slidenum">
              <a:rPr lang="en-US" altLang="en-US" sz="1000" smtClean="0">
                <a:latin typeface="Arial" panose="020B0604020202020204" pitchFamily="34" charset="0"/>
              </a:rPr>
              <a:pPr fontAlgn="base">
                <a:spcBef>
                  <a:spcPct val="0"/>
                </a:spcBef>
                <a:spcAft>
                  <a:spcPct val="0"/>
                </a:spcAft>
              </a:pPr>
              <a:t>32</a:t>
            </a:fld>
            <a:endParaRPr lang="en-US" altLang="en-US" sz="1000">
              <a:latin typeface="Arial" panose="020B0604020202020204" pitchFamily="34" charset="0"/>
            </a:endParaRPr>
          </a:p>
        </p:txBody>
      </p:sp>
      <p:pic>
        <p:nvPicPr>
          <p:cNvPr id="75782" name="Picture 7" descr="C:\Users\Mom\AppData\Local\Microsoft\Windows\Temporary Internet Files\Content.IE5\9OYHPE7C\MP900448877[1].jpg">
            <a:extLst>
              <a:ext uri="{FF2B5EF4-FFF2-40B4-BE49-F238E27FC236}">
                <a16:creationId xmlns:a16="http://schemas.microsoft.com/office/drawing/2014/main" id="{49A98EAB-FB08-4DCB-8C3A-F7F1F306975C}"/>
              </a:ext>
            </a:extLst>
          </p:cNvPr>
          <p:cNvPicPr>
            <a:picLocks noChangeAspect="1" noChangeArrowheads="1"/>
          </p:cNvPicPr>
          <p:nvPr/>
        </p:nvPicPr>
        <p:blipFill>
          <a:blip r:embed="rId3">
            <a:clrChange>
              <a:clrFrom>
                <a:srgbClr val="F5F5F5"/>
              </a:clrFrom>
              <a:clrTo>
                <a:srgbClr val="F5F5F5">
                  <a:alpha val="0"/>
                </a:srgbClr>
              </a:clrTo>
            </a:clrChange>
            <a:extLst>
              <a:ext uri="{28A0092B-C50C-407E-A947-70E740481C1C}">
                <a14:useLocalDpi xmlns:a14="http://schemas.microsoft.com/office/drawing/2010/main" val="0"/>
              </a:ext>
            </a:extLst>
          </a:blip>
          <a:srcRect/>
          <a:stretch>
            <a:fillRect/>
          </a:stretch>
        </p:blipFill>
        <p:spPr bwMode="auto">
          <a:xfrm>
            <a:off x="7747000" y="3886200"/>
            <a:ext cx="2844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DCFB46-8C6C-4CA0-A6B1-26A9F91EB244}"/>
              </a:ext>
            </a:extLst>
          </p:cNvPr>
          <p:cNvSpPr>
            <a:spLocks noGrp="1"/>
          </p:cNvSpPr>
          <p:nvPr>
            <p:ph sz="half" idx="1"/>
          </p:nvPr>
        </p:nvSpPr>
        <p:spPr>
          <a:xfrm>
            <a:off x="740664" y="407209"/>
            <a:ext cx="11055750" cy="5747529"/>
          </a:xfrm>
        </p:spPr>
        <p:txBody>
          <a:bodyPr anchor="ctr"/>
          <a:lstStyle/>
          <a:p>
            <a:pPr algn="ctr"/>
            <a:r>
              <a:rPr lang="en-US" altLang="en-US" sz="6000" b="1" spc="-60" dirty="0">
                <a:solidFill>
                  <a:srgbClr val="000066"/>
                </a:solidFill>
                <a:latin typeface="Open Sans SemiBold" charset="0"/>
              </a:rPr>
              <a:t>THE END</a:t>
            </a:r>
            <a:endParaRPr lang="en-US" dirty="0"/>
          </a:p>
        </p:txBody>
      </p:sp>
    </p:spTree>
    <p:extLst>
      <p:ext uri="{BB962C8B-B14F-4D97-AF65-F5344CB8AC3E}">
        <p14:creationId xmlns:p14="http://schemas.microsoft.com/office/powerpoint/2010/main" val="1629150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DCFB46-8C6C-4CA0-A6B1-26A9F91EB244}"/>
              </a:ext>
            </a:extLst>
          </p:cNvPr>
          <p:cNvSpPr>
            <a:spLocks noGrp="1"/>
          </p:cNvSpPr>
          <p:nvPr>
            <p:ph sz="half" idx="1"/>
          </p:nvPr>
        </p:nvSpPr>
        <p:spPr>
          <a:xfrm>
            <a:off x="740664" y="407209"/>
            <a:ext cx="11055750" cy="5747529"/>
          </a:xfrm>
        </p:spPr>
        <p:txBody>
          <a:bodyPr anchor="ctr"/>
          <a:lstStyle/>
          <a:p>
            <a:pPr algn="ctr"/>
            <a:r>
              <a:rPr lang="en-US" altLang="en-US" sz="6000" b="1" spc="-60" dirty="0">
                <a:solidFill>
                  <a:srgbClr val="000066"/>
                </a:solidFill>
                <a:latin typeface="Open Sans SemiBold" charset="0"/>
              </a:rPr>
              <a:t>PART ONE</a:t>
            </a:r>
            <a:br>
              <a:rPr lang="en-US" altLang="en-US" sz="4400" b="1" spc="-60" dirty="0">
                <a:solidFill>
                  <a:srgbClr val="000066"/>
                </a:solidFill>
                <a:latin typeface="Open Sans SemiBold" charset="0"/>
              </a:rPr>
            </a:br>
            <a:br>
              <a:rPr lang="en-US" altLang="en-US" sz="4400" b="1" spc="-60" dirty="0">
                <a:solidFill>
                  <a:srgbClr val="000066"/>
                </a:solidFill>
                <a:latin typeface="Open Sans SemiBold" charset="0"/>
              </a:rPr>
            </a:br>
            <a:r>
              <a:rPr lang="en-US" altLang="en-US" sz="4000" b="1" spc="-60" dirty="0">
                <a:solidFill>
                  <a:srgbClr val="000066"/>
                </a:solidFill>
                <a:latin typeface="Open Sans SemiBold" charset="0"/>
              </a:rPr>
              <a:t>Color Terminology &amp;</a:t>
            </a:r>
            <a:br>
              <a:rPr lang="en-US" altLang="en-US" sz="4000" b="1" spc="-60" dirty="0">
                <a:solidFill>
                  <a:srgbClr val="000066"/>
                </a:solidFill>
                <a:latin typeface="Open Sans SemiBold" charset="0"/>
              </a:rPr>
            </a:br>
            <a:r>
              <a:rPr lang="en-US" altLang="en-US" sz="4000" b="1" spc="-60" dirty="0">
                <a:solidFill>
                  <a:srgbClr val="000066"/>
                </a:solidFill>
                <a:latin typeface="Open Sans SemiBold" charset="0"/>
              </a:rPr>
              <a:t>Color Schemes</a:t>
            </a:r>
            <a:endParaRPr lang="en-US" dirty="0"/>
          </a:p>
        </p:txBody>
      </p:sp>
    </p:spTree>
    <p:extLst>
      <p:ext uri="{BB962C8B-B14F-4D97-AF65-F5344CB8AC3E}">
        <p14:creationId xmlns:p14="http://schemas.microsoft.com/office/powerpoint/2010/main" val="3027088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F1602FB-57BC-41F7-BED7-2EA82082D030}"/>
              </a:ext>
            </a:extLst>
          </p:cNvPr>
          <p:cNvSpPr>
            <a:spLocks noGrp="1"/>
          </p:cNvSpPr>
          <p:nvPr>
            <p:ph type="title"/>
          </p:nvPr>
        </p:nvSpPr>
        <p:spPr/>
        <p:txBody>
          <a:bodyPr/>
          <a:lstStyle/>
          <a:p>
            <a:pPr fontAlgn="auto">
              <a:spcAft>
                <a:spcPts val="0"/>
              </a:spcAft>
              <a:defRPr/>
            </a:pPr>
            <a:r>
              <a:rPr lang="en-US" altLang="en-US"/>
              <a:t>Color Terminology</a:t>
            </a:r>
          </a:p>
        </p:txBody>
      </p:sp>
      <p:sp>
        <p:nvSpPr>
          <p:cNvPr id="20483" name="Content Placeholder 2">
            <a:extLst>
              <a:ext uri="{FF2B5EF4-FFF2-40B4-BE49-F238E27FC236}">
                <a16:creationId xmlns:a16="http://schemas.microsoft.com/office/drawing/2014/main" id="{36B0F0BF-8F71-4EAC-A9DF-BC7812E7838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Color results when light is reflected off of an object.  As the light hits an object, some of the light wave is absorbed into the object.  A portion of the light wave is reflected back to your eyes.  </a:t>
            </a:r>
          </a:p>
          <a:p>
            <a:pPr lvl="1"/>
            <a:r>
              <a:rPr lang="en-US" altLang="en-US" dirty="0"/>
              <a:t>The color that is reflected is determined by</a:t>
            </a:r>
          </a:p>
          <a:p>
            <a:pPr lvl="2"/>
            <a:r>
              <a:rPr lang="en-US" altLang="en-US" dirty="0"/>
              <a:t>the LENGTH of the </a:t>
            </a:r>
          </a:p>
          <a:p>
            <a:pPr lvl="2"/>
            <a:r>
              <a:rPr lang="en-US" altLang="en-US" dirty="0"/>
              <a:t>light wave that is reflected</a:t>
            </a:r>
          </a:p>
          <a:p>
            <a:pPr lvl="2"/>
            <a:r>
              <a:rPr lang="en-US" altLang="en-US" dirty="0"/>
              <a:t>from the object. </a:t>
            </a:r>
          </a:p>
          <a:p>
            <a:endParaRPr lang="en-US" altLang="en-US" dirty="0"/>
          </a:p>
        </p:txBody>
      </p:sp>
      <p:grpSp>
        <p:nvGrpSpPr>
          <p:cNvPr id="20486" name="Group 6">
            <a:extLst>
              <a:ext uri="{FF2B5EF4-FFF2-40B4-BE49-F238E27FC236}">
                <a16:creationId xmlns:a16="http://schemas.microsoft.com/office/drawing/2014/main" id="{1E56620E-1597-4093-AADC-948602D3FCB4}"/>
              </a:ext>
            </a:extLst>
          </p:cNvPr>
          <p:cNvGrpSpPr>
            <a:grpSpLocks/>
          </p:cNvGrpSpPr>
          <p:nvPr/>
        </p:nvGrpSpPr>
        <p:grpSpPr bwMode="auto">
          <a:xfrm>
            <a:off x="7246963" y="2623782"/>
            <a:ext cx="3739486" cy="2036928"/>
            <a:chOff x="609600" y="1752600"/>
            <a:chExt cx="8001000" cy="4267200"/>
          </a:xfrm>
        </p:grpSpPr>
        <p:sp>
          <p:nvSpPr>
            <p:cNvPr id="20487" name="Rectangle 7">
              <a:extLst>
                <a:ext uri="{FF2B5EF4-FFF2-40B4-BE49-F238E27FC236}">
                  <a16:creationId xmlns:a16="http://schemas.microsoft.com/office/drawing/2014/main" id="{7786A095-8600-43E6-89E0-CBBB87D4F193}"/>
                </a:ext>
              </a:extLst>
            </p:cNvPr>
            <p:cNvSpPr>
              <a:spLocks noChangeArrowheads="1"/>
            </p:cNvSpPr>
            <p:nvPr/>
          </p:nvSpPr>
          <p:spPr bwMode="auto">
            <a:xfrm>
              <a:off x="609600" y="1752600"/>
              <a:ext cx="8001000" cy="4267200"/>
            </a:xfrm>
            <a:prstGeom prst="rect">
              <a:avLst/>
            </a:prstGeom>
            <a:solidFill>
              <a:srgbClr val="CEB448"/>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solidFill>
                  <a:srgbClr val="000066"/>
                </a:solidFill>
                <a:latin typeface="Arial" panose="020B0604020202020204" pitchFamily="34" charset="0"/>
              </a:endParaRPr>
            </a:p>
          </p:txBody>
        </p:sp>
        <p:sp>
          <p:nvSpPr>
            <p:cNvPr id="20488" name="Freeform 8">
              <a:extLst>
                <a:ext uri="{FF2B5EF4-FFF2-40B4-BE49-F238E27FC236}">
                  <a16:creationId xmlns:a16="http://schemas.microsoft.com/office/drawing/2014/main" id="{58FB1919-EA5C-46C9-A3E7-7BA76BEC561D}"/>
                </a:ext>
              </a:extLst>
            </p:cNvPr>
            <p:cNvSpPr>
              <a:spLocks/>
            </p:cNvSpPr>
            <p:nvPr/>
          </p:nvSpPr>
          <p:spPr bwMode="auto">
            <a:xfrm>
              <a:off x="851338" y="1939159"/>
              <a:ext cx="7683062" cy="3775841"/>
            </a:xfrm>
            <a:custGeom>
              <a:avLst/>
              <a:gdLst>
                <a:gd name="T0" fmla="*/ 0 w 7535917"/>
                <a:gd name="T1" fmla="*/ 3770585 h 3775841"/>
                <a:gd name="T2" fmla="*/ 1685670 w 7535917"/>
                <a:gd name="T3" fmla="*/ 3029607 h 3775841"/>
                <a:gd name="T4" fmla="*/ 2465288 w 7535917"/>
                <a:gd name="T5" fmla="*/ 1500360 h 3775841"/>
                <a:gd name="T6" fmla="*/ 3455618 w 7535917"/>
                <a:gd name="T7" fmla="*/ 254875 h 3775841"/>
                <a:gd name="T8" fmla="*/ 5646983 w 7535917"/>
                <a:gd name="T9" fmla="*/ 176048 h 3775841"/>
                <a:gd name="T10" fmla="*/ 6890158 w 7535917"/>
                <a:gd name="T11" fmla="*/ 1311174 h 3775841"/>
                <a:gd name="T12" fmla="*/ 7690852 w 7535917"/>
                <a:gd name="T13" fmla="*/ 2635469 h 3775841"/>
                <a:gd name="T14" fmla="*/ 8344049 w 7535917"/>
                <a:gd name="T15" fmla="*/ 3597165 h 3775841"/>
                <a:gd name="T16" fmla="*/ 9376514 w 7535917"/>
                <a:gd name="T17" fmla="*/ 3707523 h 3775841"/>
                <a:gd name="T18" fmla="*/ 10071848 w 7535917"/>
                <a:gd name="T19" fmla="*/ 3723289 h 3775841"/>
                <a:gd name="T20" fmla="*/ 10071848 w 7535917"/>
                <a:gd name="T21" fmla="*/ 3723289 h 377584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535917"/>
                <a:gd name="T34" fmla="*/ 0 h 3775841"/>
                <a:gd name="T35" fmla="*/ 7535917 w 7535917"/>
                <a:gd name="T36" fmla="*/ 3775841 h 377584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535917" h="3775841">
                  <a:moveTo>
                    <a:pt x="0" y="3770585"/>
                  </a:moveTo>
                  <a:cubicBezTo>
                    <a:pt x="476907" y="3589281"/>
                    <a:pt x="953814" y="3407978"/>
                    <a:pt x="1261241" y="3029606"/>
                  </a:cubicBezTo>
                  <a:cubicBezTo>
                    <a:pt x="1568669" y="2651234"/>
                    <a:pt x="1623848" y="1962806"/>
                    <a:pt x="1844565" y="1500351"/>
                  </a:cubicBezTo>
                  <a:cubicBezTo>
                    <a:pt x="2065282" y="1037896"/>
                    <a:pt x="2188779" y="475592"/>
                    <a:pt x="2585545" y="254875"/>
                  </a:cubicBezTo>
                  <a:cubicBezTo>
                    <a:pt x="2982311" y="34158"/>
                    <a:pt x="3796863" y="0"/>
                    <a:pt x="4225159" y="176048"/>
                  </a:cubicBezTo>
                  <a:cubicBezTo>
                    <a:pt x="4653455" y="352096"/>
                    <a:pt x="4900448" y="901262"/>
                    <a:pt x="5155324" y="1311165"/>
                  </a:cubicBezTo>
                  <a:cubicBezTo>
                    <a:pt x="5410200" y="1721068"/>
                    <a:pt x="5573111" y="2254468"/>
                    <a:pt x="5754414" y="2635468"/>
                  </a:cubicBezTo>
                  <a:cubicBezTo>
                    <a:pt x="5935718" y="3016468"/>
                    <a:pt x="6032938" y="3418489"/>
                    <a:pt x="6243145" y="3597165"/>
                  </a:cubicBezTo>
                  <a:cubicBezTo>
                    <a:pt x="6453352" y="3775841"/>
                    <a:pt x="6800193" y="3686502"/>
                    <a:pt x="7015655" y="3707523"/>
                  </a:cubicBezTo>
                  <a:cubicBezTo>
                    <a:pt x="7231117" y="3728544"/>
                    <a:pt x="7535917" y="3723289"/>
                    <a:pt x="7535917" y="3723289"/>
                  </a:cubicBezTo>
                </a:path>
              </a:pathLst>
            </a:custGeom>
            <a:noFill/>
            <a:ln w="76200" cap="flat" cmpd="sng" algn="ctr">
              <a:solidFill>
                <a:srgbClr val="FF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89" name="Freeform 9">
              <a:extLst>
                <a:ext uri="{FF2B5EF4-FFF2-40B4-BE49-F238E27FC236}">
                  <a16:creationId xmlns:a16="http://schemas.microsoft.com/office/drawing/2014/main" id="{970FC854-F10E-4C23-9877-E28725FD707F}"/>
                </a:ext>
              </a:extLst>
            </p:cNvPr>
            <p:cNvSpPr>
              <a:spLocks/>
            </p:cNvSpPr>
            <p:nvPr/>
          </p:nvSpPr>
          <p:spPr bwMode="auto">
            <a:xfrm>
              <a:off x="1003739" y="1981200"/>
              <a:ext cx="5244661" cy="3775841"/>
            </a:xfrm>
            <a:custGeom>
              <a:avLst/>
              <a:gdLst>
                <a:gd name="T0" fmla="*/ 0 w 7535917"/>
                <a:gd name="T1" fmla="*/ 3770585 h 3775841"/>
                <a:gd name="T2" fmla="*/ 5490 w 7535917"/>
                <a:gd name="T3" fmla="*/ 3029607 h 3775841"/>
                <a:gd name="T4" fmla="*/ 8028 w 7535917"/>
                <a:gd name="T5" fmla="*/ 1500360 h 3775841"/>
                <a:gd name="T6" fmla="*/ 11253 w 7535917"/>
                <a:gd name="T7" fmla="*/ 254875 h 3775841"/>
                <a:gd name="T8" fmla="*/ 18389 w 7535917"/>
                <a:gd name="T9" fmla="*/ 176048 h 3775841"/>
                <a:gd name="T10" fmla="*/ 22438 w 7535917"/>
                <a:gd name="T11" fmla="*/ 1311174 h 3775841"/>
                <a:gd name="T12" fmla="*/ 25045 w 7535917"/>
                <a:gd name="T13" fmla="*/ 2635469 h 3775841"/>
                <a:gd name="T14" fmla="*/ 27172 w 7535917"/>
                <a:gd name="T15" fmla="*/ 3597165 h 3775841"/>
                <a:gd name="T16" fmla="*/ 30534 w 7535917"/>
                <a:gd name="T17" fmla="*/ 3707523 h 3775841"/>
                <a:gd name="T18" fmla="*/ 32798 w 7535917"/>
                <a:gd name="T19" fmla="*/ 3723289 h 3775841"/>
                <a:gd name="T20" fmla="*/ 32798 w 7535917"/>
                <a:gd name="T21" fmla="*/ 3723289 h 377584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535917"/>
                <a:gd name="T34" fmla="*/ 0 h 3775841"/>
                <a:gd name="T35" fmla="*/ 7535917 w 7535917"/>
                <a:gd name="T36" fmla="*/ 3775841 h 377584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535917" h="3775841">
                  <a:moveTo>
                    <a:pt x="0" y="3770585"/>
                  </a:moveTo>
                  <a:cubicBezTo>
                    <a:pt x="476907" y="3589281"/>
                    <a:pt x="953814" y="3407978"/>
                    <a:pt x="1261241" y="3029606"/>
                  </a:cubicBezTo>
                  <a:cubicBezTo>
                    <a:pt x="1568669" y="2651234"/>
                    <a:pt x="1623848" y="1962806"/>
                    <a:pt x="1844565" y="1500351"/>
                  </a:cubicBezTo>
                  <a:cubicBezTo>
                    <a:pt x="2065282" y="1037896"/>
                    <a:pt x="2188779" y="475592"/>
                    <a:pt x="2585545" y="254875"/>
                  </a:cubicBezTo>
                  <a:cubicBezTo>
                    <a:pt x="2982311" y="34158"/>
                    <a:pt x="3796863" y="0"/>
                    <a:pt x="4225159" y="176048"/>
                  </a:cubicBezTo>
                  <a:cubicBezTo>
                    <a:pt x="4653455" y="352096"/>
                    <a:pt x="4900448" y="901262"/>
                    <a:pt x="5155324" y="1311165"/>
                  </a:cubicBezTo>
                  <a:cubicBezTo>
                    <a:pt x="5410200" y="1721068"/>
                    <a:pt x="5573111" y="2254468"/>
                    <a:pt x="5754414" y="2635468"/>
                  </a:cubicBezTo>
                  <a:cubicBezTo>
                    <a:pt x="5935718" y="3016468"/>
                    <a:pt x="6032938" y="3418489"/>
                    <a:pt x="6243145" y="3597165"/>
                  </a:cubicBezTo>
                  <a:cubicBezTo>
                    <a:pt x="6453352" y="3775841"/>
                    <a:pt x="6800193" y="3686502"/>
                    <a:pt x="7015655" y="3707523"/>
                  </a:cubicBezTo>
                  <a:cubicBezTo>
                    <a:pt x="7231117" y="3728544"/>
                    <a:pt x="7535917" y="3723289"/>
                    <a:pt x="7535917" y="3723289"/>
                  </a:cubicBezTo>
                </a:path>
              </a:pathLst>
            </a:custGeom>
            <a:noFill/>
            <a:ln w="76200" cap="flat" cmpd="sng" algn="ctr">
              <a:solidFill>
                <a:srgbClr val="FFFF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90" name="Freeform 10">
              <a:extLst>
                <a:ext uri="{FF2B5EF4-FFF2-40B4-BE49-F238E27FC236}">
                  <a16:creationId xmlns:a16="http://schemas.microsoft.com/office/drawing/2014/main" id="{C1B25172-9279-4F5C-9E23-B386668060D7}"/>
                </a:ext>
              </a:extLst>
            </p:cNvPr>
            <p:cNvSpPr>
              <a:spLocks/>
            </p:cNvSpPr>
            <p:nvPr/>
          </p:nvSpPr>
          <p:spPr bwMode="auto">
            <a:xfrm>
              <a:off x="1003739" y="2091559"/>
              <a:ext cx="3034862" cy="3775841"/>
            </a:xfrm>
            <a:custGeom>
              <a:avLst/>
              <a:gdLst>
                <a:gd name="T0" fmla="*/ 0 w 7535917"/>
                <a:gd name="T1" fmla="*/ 3770585 h 3775841"/>
                <a:gd name="T2" fmla="*/ 2 w 7535917"/>
                <a:gd name="T3" fmla="*/ 3029607 h 3775841"/>
                <a:gd name="T4" fmla="*/ 2 w 7535917"/>
                <a:gd name="T5" fmla="*/ 1500360 h 3775841"/>
                <a:gd name="T6" fmla="*/ 3 w 7535917"/>
                <a:gd name="T7" fmla="*/ 254875 h 3775841"/>
                <a:gd name="T8" fmla="*/ 5 w 7535917"/>
                <a:gd name="T9" fmla="*/ 176048 h 3775841"/>
                <a:gd name="T10" fmla="*/ 6 w 7535917"/>
                <a:gd name="T11" fmla="*/ 1311174 h 3775841"/>
                <a:gd name="T12" fmla="*/ 7 w 7535917"/>
                <a:gd name="T13" fmla="*/ 2635469 h 3775841"/>
                <a:gd name="T14" fmla="*/ 8 w 7535917"/>
                <a:gd name="T15" fmla="*/ 3597165 h 3775841"/>
                <a:gd name="T16" fmla="*/ 8 w 7535917"/>
                <a:gd name="T17" fmla="*/ 3707523 h 3775841"/>
                <a:gd name="T18" fmla="*/ 9 w 7535917"/>
                <a:gd name="T19" fmla="*/ 3723289 h 3775841"/>
                <a:gd name="T20" fmla="*/ 9 w 7535917"/>
                <a:gd name="T21" fmla="*/ 3723289 h 377584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535917"/>
                <a:gd name="T34" fmla="*/ 0 h 3775841"/>
                <a:gd name="T35" fmla="*/ 7535917 w 7535917"/>
                <a:gd name="T36" fmla="*/ 3775841 h 377584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535917" h="3775841">
                  <a:moveTo>
                    <a:pt x="0" y="3770585"/>
                  </a:moveTo>
                  <a:cubicBezTo>
                    <a:pt x="476907" y="3589281"/>
                    <a:pt x="953814" y="3407978"/>
                    <a:pt x="1261241" y="3029606"/>
                  </a:cubicBezTo>
                  <a:cubicBezTo>
                    <a:pt x="1568669" y="2651234"/>
                    <a:pt x="1623848" y="1962806"/>
                    <a:pt x="1844565" y="1500351"/>
                  </a:cubicBezTo>
                  <a:cubicBezTo>
                    <a:pt x="2065282" y="1037896"/>
                    <a:pt x="2188779" y="475592"/>
                    <a:pt x="2585545" y="254875"/>
                  </a:cubicBezTo>
                  <a:cubicBezTo>
                    <a:pt x="2982311" y="34158"/>
                    <a:pt x="3796863" y="0"/>
                    <a:pt x="4225159" y="176048"/>
                  </a:cubicBezTo>
                  <a:cubicBezTo>
                    <a:pt x="4653455" y="352096"/>
                    <a:pt x="4900448" y="901262"/>
                    <a:pt x="5155324" y="1311165"/>
                  </a:cubicBezTo>
                  <a:cubicBezTo>
                    <a:pt x="5410200" y="1721068"/>
                    <a:pt x="5573111" y="2254468"/>
                    <a:pt x="5754414" y="2635468"/>
                  </a:cubicBezTo>
                  <a:cubicBezTo>
                    <a:pt x="5935718" y="3016468"/>
                    <a:pt x="6032938" y="3418489"/>
                    <a:pt x="6243145" y="3597165"/>
                  </a:cubicBezTo>
                  <a:cubicBezTo>
                    <a:pt x="6453352" y="3775841"/>
                    <a:pt x="6800193" y="3686502"/>
                    <a:pt x="7015655" y="3707523"/>
                  </a:cubicBezTo>
                  <a:cubicBezTo>
                    <a:pt x="7231117" y="3728544"/>
                    <a:pt x="7535917" y="3723289"/>
                    <a:pt x="7535917" y="3723289"/>
                  </a:cubicBezTo>
                </a:path>
              </a:pathLst>
            </a:custGeom>
            <a:noFill/>
            <a:ln w="76200" cap="flat" cmpd="sng" algn="ctr">
              <a:solidFill>
                <a:srgbClr val="0000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B7C7B2B-7496-4B89-97FF-A767B2B57235}"/>
              </a:ext>
            </a:extLst>
          </p:cNvPr>
          <p:cNvSpPr>
            <a:spLocks noGrp="1"/>
          </p:cNvSpPr>
          <p:nvPr>
            <p:ph type="title"/>
          </p:nvPr>
        </p:nvSpPr>
        <p:spPr/>
        <p:txBody>
          <a:bodyPr/>
          <a:lstStyle/>
          <a:p>
            <a:pPr fontAlgn="auto">
              <a:spcAft>
                <a:spcPts val="0"/>
              </a:spcAft>
              <a:defRPr/>
            </a:pPr>
            <a:r>
              <a:rPr lang="en-US" altLang="en-US"/>
              <a:t>Color Terminology</a:t>
            </a:r>
          </a:p>
        </p:txBody>
      </p:sp>
      <p:sp>
        <p:nvSpPr>
          <p:cNvPr id="22531" name="Content Placeholder 2">
            <a:extLst>
              <a:ext uri="{FF2B5EF4-FFF2-40B4-BE49-F238E27FC236}">
                <a16:creationId xmlns:a16="http://schemas.microsoft.com/office/drawing/2014/main" id="{C341C876-A7A3-49FF-8C79-4162D068F4C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Primary colors</a:t>
            </a:r>
            <a:r>
              <a:rPr lang="en-US" altLang="en-US" dirty="0"/>
              <a:t>: </a:t>
            </a:r>
          </a:p>
          <a:p>
            <a:pPr lvl="1"/>
            <a:r>
              <a:rPr lang="en-US" altLang="en-US" dirty="0"/>
              <a:t>Red, Yellow, and Blue</a:t>
            </a:r>
          </a:p>
          <a:p>
            <a:pPr lvl="1"/>
            <a:r>
              <a:rPr lang="en-US" altLang="en-US" dirty="0"/>
              <a:t>These are considered the basic colors.</a:t>
            </a:r>
          </a:p>
          <a:p>
            <a:pPr lvl="1"/>
            <a:r>
              <a:rPr lang="en-US" altLang="en-US" dirty="0"/>
              <a:t>All other colors can be created by using a mixture of any of these three colors.</a:t>
            </a:r>
          </a:p>
          <a:p>
            <a:endParaRPr lang="en-US" altLang="en-US" dirty="0"/>
          </a:p>
        </p:txBody>
      </p:sp>
      <p:sp>
        <p:nvSpPr>
          <p:cNvPr id="7" name="Oval 6">
            <a:extLst>
              <a:ext uri="{FF2B5EF4-FFF2-40B4-BE49-F238E27FC236}">
                <a16:creationId xmlns:a16="http://schemas.microsoft.com/office/drawing/2014/main" id="{E0644FC8-3585-4256-99DA-5AB96C559F87}"/>
              </a:ext>
            </a:extLst>
          </p:cNvPr>
          <p:cNvSpPr/>
          <p:nvPr/>
        </p:nvSpPr>
        <p:spPr bwMode="auto">
          <a:xfrm>
            <a:off x="2819400" y="4343400"/>
            <a:ext cx="1676400" cy="1600200"/>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a:lstStyle/>
          <a:p>
            <a:pPr algn="ctr" eaLnBrk="1" fontAlgn="auto" hangingPunct="1">
              <a:spcBef>
                <a:spcPts val="0"/>
              </a:spcBef>
              <a:spcAft>
                <a:spcPts val="0"/>
              </a:spcAft>
              <a:defRPr/>
            </a:pPr>
            <a:endParaRPr lang="en-US" sz="2000" b="1" dirty="0">
              <a:solidFill>
                <a:schemeClr val="accent3"/>
              </a:solidFill>
              <a:latin typeface="+mn-lt"/>
            </a:endParaRPr>
          </a:p>
          <a:p>
            <a:pPr algn="ctr" eaLnBrk="1" fontAlgn="auto" hangingPunct="1">
              <a:spcBef>
                <a:spcPts val="0"/>
              </a:spcBef>
              <a:spcAft>
                <a:spcPts val="0"/>
              </a:spcAft>
              <a:defRPr/>
            </a:pPr>
            <a:r>
              <a:rPr lang="en-US" sz="2000" b="1" dirty="0">
                <a:solidFill>
                  <a:schemeClr val="accent3"/>
                </a:solidFill>
                <a:latin typeface="+mn-lt"/>
              </a:rPr>
              <a:t>RED</a:t>
            </a:r>
          </a:p>
        </p:txBody>
      </p:sp>
      <p:sp>
        <p:nvSpPr>
          <p:cNvPr id="8" name="Oval 7">
            <a:extLst>
              <a:ext uri="{FF2B5EF4-FFF2-40B4-BE49-F238E27FC236}">
                <a16:creationId xmlns:a16="http://schemas.microsoft.com/office/drawing/2014/main" id="{64BEDE0F-986C-4172-A5A0-FBD1768CE71F}"/>
              </a:ext>
            </a:extLst>
          </p:cNvPr>
          <p:cNvSpPr/>
          <p:nvPr/>
        </p:nvSpPr>
        <p:spPr bwMode="auto">
          <a:xfrm>
            <a:off x="5486400" y="4343400"/>
            <a:ext cx="1828800" cy="16764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a:lstStyle/>
          <a:p>
            <a:pPr algn="ctr" eaLnBrk="1" fontAlgn="auto" hangingPunct="1">
              <a:spcBef>
                <a:spcPts val="0"/>
              </a:spcBef>
              <a:spcAft>
                <a:spcPts val="0"/>
              </a:spcAft>
              <a:defRPr/>
            </a:pPr>
            <a:endParaRPr lang="en-US" sz="1400" b="1" dirty="0">
              <a:solidFill>
                <a:schemeClr val="accent3"/>
              </a:solidFill>
              <a:latin typeface="+mn-lt"/>
            </a:endParaRPr>
          </a:p>
          <a:p>
            <a:pPr algn="ctr" eaLnBrk="1" fontAlgn="auto" hangingPunct="1">
              <a:spcBef>
                <a:spcPts val="0"/>
              </a:spcBef>
              <a:spcAft>
                <a:spcPts val="0"/>
              </a:spcAft>
              <a:defRPr/>
            </a:pPr>
            <a:endParaRPr lang="en-US" sz="1100" b="1" dirty="0">
              <a:latin typeface="+mn-lt"/>
            </a:endParaRPr>
          </a:p>
          <a:p>
            <a:pPr algn="ctr" eaLnBrk="1" fontAlgn="auto" hangingPunct="1">
              <a:spcBef>
                <a:spcPts val="0"/>
              </a:spcBef>
              <a:spcAft>
                <a:spcPts val="0"/>
              </a:spcAft>
              <a:defRPr/>
            </a:pPr>
            <a:r>
              <a:rPr lang="en-US" sz="2000" b="1" dirty="0">
                <a:latin typeface="+mn-lt"/>
              </a:rPr>
              <a:t>YELLOW</a:t>
            </a:r>
          </a:p>
        </p:txBody>
      </p:sp>
      <p:sp>
        <p:nvSpPr>
          <p:cNvPr id="9" name="Oval 8">
            <a:extLst>
              <a:ext uri="{FF2B5EF4-FFF2-40B4-BE49-F238E27FC236}">
                <a16:creationId xmlns:a16="http://schemas.microsoft.com/office/drawing/2014/main" id="{418841B8-87F4-4F98-8351-358F0462926C}"/>
              </a:ext>
            </a:extLst>
          </p:cNvPr>
          <p:cNvSpPr/>
          <p:nvPr/>
        </p:nvSpPr>
        <p:spPr bwMode="auto">
          <a:xfrm>
            <a:off x="8153400" y="4343400"/>
            <a:ext cx="1676400" cy="1600200"/>
          </a:xfrm>
          <a:prstGeom prst="ellipse">
            <a:avLst/>
          </a:prstGeom>
          <a:solidFill>
            <a:srgbClr val="0000FF"/>
          </a:solidFill>
          <a:ln w="12700" cap="flat" cmpd="sng" algn="ctr">
            <a:solidFill>
              <a:schemeClr val="tx1"/>
            </a:solidFill>
            <a:prstDash val="solid"/>
            <a:round/>
            <a:headEnd type="none" w="sm" len="sm"/>
            <a:tailEnd type="none" w="sm" len="sm"/>
          </a:ln>
          <a:effectLst/>
        </p:spPr>
        <p:txBody>
          <a:bodyPr/>
          <a:lstStyle/>
          <a:p>
            <a:pPr algn="ctr" eaLnBrk="1" fontAlgn="auto" hangingPunct="1">
              <a:spcBef>
                <a:spcPts val="0"/>
              </a:spcBef>
              <a:spcAft>
                <a:spcPts val="0"/>
              </a:spcAft>
              <a:defRPr/>
            </a:pPr>
            <a:endParaRPr lang="en-US" sz="2000" b="1" dirty="0">
              <a:solidFill>
                <a:schemeClr val="accent3"/>
              </a:solidFill>
              <a:latin typeface="+mn-lt"/>
            </a:endParaRPr>
          </a:p>
          <a:p>
            <a:pPr algn="ctr" eaLnBrk="1" fontAlgn="auto" hangingPunct="1">
              <a:spcBef>
                <a:spcPts val="0"/>
              </a:spcBef>
              <a:spcAft>
                <a:spcPts val="0"/>
              </a:spcAft>
              <a:defRPr/>
            </a:pPr>
            <a:r>
              <a:rPr lang="en-US" sz="2000" b="1" dirty="0">
                <a:solidFill>
                  <a:schemeClr val="accent3"/>
                </a:solidFill>
                <a:latin typeface="+mn-lt"/>
              </a:rPr>
              <a:t>BLUE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50F0D1A4-F563-4F86-A245-C364B5F946A0}"/>
              </a:ext>
            </a:extLst>
          </p:cNvPr>
          <p:cNvSpPr>
            <a:spLocks noGrp="1"/>
          </p:cNvSpPr>
          <p:nvPr>
            <p:ph type="title"/>
          </p:nvPr>
        </p:nvSpPr>
        <p:spPr>
          <a:xfrm>
            <a:off x="740528" y="407209"/>
            <a:ext cx="10059452" cy="876300"/>
          </a:xfrm>
        </p:spPr>
        <p:txBody>
          <a:bodyPr/>
          <a:lstStyle/>
          <a:p>
            <a:pPr fontAlgn="auto">
              <a:spcAft>
                <a:spcPts val="0"/>
              </a:spcAft>
              <a:defRPr/>
            </a:pPr>
            <a:r>
              <a:rPr lang="en-US" altLang="en-US"/>
              <a:t>Color Terminology</a:t>
            </a:r>
          </a:p>
        </p:txBody>
      </p:sp>
      <p:sp>
        <p:nvSpPr>
          <p:cNvPr id="24579" name="Content Placeholder 2">
            <a:extLst>
              <a:ext uri="{FF2B5EF4-FFF2-40B4-BE49-F238E27FC236}">
                <a16:creationId xmlns:a16="http://schemas.microsoft.com/office/drawing/2014/main" id="{BAB54156-58B2-4A80-81D5-46CF08F05B19}"/>
              </a:ext>
            </a:extLst>
          </p:cNvPr>
          <p:cNvSpPr>
            <a:spLocks noGrp="1" noChangeArrowheads="1"/>
          </p:cNvSpPr>
          <p:nvPr>
            <p:ph sz="half" idx="1"/>
          </p:nvPr>
        </p:nvSpPr>
        <p:spPr bwMode="auto">
          <a:xfrm>
            <a:off x="737881" y="1420420"/>
            <a:ext cx="5354944"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Tints</a:t>
            </a:r>
            <a:r>
              <a:rPr lang="en-US" altLang="en-US" dirty="0"/>
              <a:t> </a:t>
            </a:r>
          </a:p>
          <a:p>
            <a:pPr lvl="1"/>
            <a:r>
              <a:rPr lang="en-US" altLang="en-US" dirty="0"/>
              <a:t>Created by adding white to a color</a:t>
            </a:r>
          </a:p>
          <a:p>
            <a:pPr lvl="1">
              <a:buFont typeface="Wingdings" panose="05000000000000000000" pitchFamily="2" charset="2"/>
              <a:buNone/>
            </a:pPr>
            <a:endParaRPr lang="en-US" altLang="en-US" dirty="0"/>
          </a:p>
          <a:p>
            <a:pPr lvl="1">
              <a:buFont typeface="Wingdings" panose="05000000000000000000" pitchFamily="2" charset="2"/>
              <a:buNone/>
            </a:pPr>
            <a:endParaRPr lang="en-US" altLang="en-US" dirty="0"/>
          </a:p>
          <a:p>
            <a:r>
              <a:rPr lang="en-US" altLang="en-US" b="1" dirty="0"/>
              <a:t>Shades</a:t>
            </a:r>
          </a:p>
          <a:p>
            <a:pPr lvl="1"/>
            <a:r>
              <a:rPr lang="en-US" altLang="en-US" dirty="0"/>
              <a:t>Created by adding black to a color</a:t>
            </a:r>
          </a:p>
        </p:txBody>
      </p:sp>
      <p:sp>
        <p:nvSpPr>
          <p:cNvPr id="30736" name="Oval 16">
            <a:extLst>
              <a:ext uri="{FF2B5EF4-FFF2-40B4-BE49-F238E27FC236}">
                <a16:creationId xmlns:a16="http://schemas.microsoft.com/office/drawing/2014/main" id="{51DCAB86-ABAD-4425-BF11-CC9D112E262A}"/>
              </a:ext>
            </a:extLst>
          </p:cNvPr>
          <p:cNvSpPr>
            <a:spLocks noChangeArrowheads="1"/>
          </p:cNvSpPr>
          <p:nvPr/>
        </p:nvSpPr>
        <p:spPr bwMode="auto">
          <a:xfrm>
            <a:off x="8047630" y="4307006"/>
            <a:ext cx="990600" cy="914400"/>
          </a:xfrm>
          <a:prstGeom prst="ellipse">
            <a:avLst/>
          </a:prstGeom>
          <a:solidFill>
            <a:schemeClr val="tx1"/>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endParaRPr lang="en-US" sz="1050" b="1" dirty="0">
              <a:latin typeface="+mn-lt"/>
            </a:endParaRPr>
          </a:p>
          <a:p>
            <a:pPr algn="ctr" eaLnBrk="1" fontAlgn="auto" hangingPunct="1">
              <a:spcBef>
                <a:spcPts val="0"/>
              </a:spcBef>
              <a:spcAft>
                <a:spcPts val="0"/>
              </a:spcAft>
              <a:defRPr/>
            </a:pPr>
            <a:r>
              <a:rPr lang="en-US" sz="1400" b="1" dirty="0">
                <a:solidFill>
                  <a:schemeClr val="bg1"/>
                </a:solidFill>
                <a:latin typeface="+mn-lt"/>
              </a:rPr>
              <a:t>Black</a:t>
            </a:r>
            <a:endParaRPr lang="en-US" sz="1000" b="1" dirty="0">
              <a:solidFill>
                <a:schemeClr val="bg1"/>
              </a:solidFill>
              <a:latin typeface="+mn-lt"/>
            </a:endParaRPr>
          </a:p>
        </p:txBody>
      </p:sp>
      <p:sp>
        <p:nvSpPr>
          <p:cNvPr id="24583" name="Oval 16">
            <a:extLst>
              <a:ext uri="{FF2B5EF4-FFF2-40B4-BE49-F238E27FC236}">
                <a16:creationId xmlns:a16="http://schemas.microsoft.com/office/drawing/2014/main" id="{1EC501C7-1986-4D84-8228-09ABA642F843}"/>
              </a:ext>
            </a:extLst>
          </p:cNvPr>
          <p:cNvSpPr>
            <a:spLocks noChangeArrowheads="1"/>
          </p:cNvSpPr>
          <p:nvPr/>
        </p:nvSpPr>
        <p:spPr bwMode="auto">
          <a:xfrm>
            <a:off x="9647830" y="4307006"/>
            <a:ext cx="1066800" cy="990600"/>
          </a:xfrm>
          <a:prstGeom prst="ellipse">
            <a:avLst/>
          </a:prstGeom>
          <a:solidFill>
            <a:srgbClr val="000092"/>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500">
                <a:solidFill>
                  <a:schemeClr val="bg1"/>
                </a:solidFill>
                <a:latin typeface="Arial" panose="020B0604020202020204" pitchFamily="34" charset="0"/>
              </a:rPr>
              <a:t>Blue Shade</a:t>
            </a:r>
          </a:p>
        </p:txBody>
      </p:sp>
      <p:sp>
        <p:nvSpPr>
          <p:cNvPr id="24" name="Oval 16">
            <a:extLst>
              <a:ext uri="{FF2B5EF4-FFF2-40B4-BE49-F238E27FC236}">
                <a16:creationId xmlns:a16="http://schemas.microsoft.com/office/drawing/2014/main" id="{6FF8C07E-F2AF-4304-A704-2E2BEBA9B366}"/>
              </a:ext>
            </a:extLst>
          </p:cNvPr>
          <p:cNvSpPr>
            <a:spLocks noChangeArrowheads="1"/>
          </p:cNvSpPr>
          <p:nvPr/>
        </p:nvSpPr>
        <p:spPr bwMode="auto">
          <a:xfrm>
            <a:off x="8123830" y="1922060"/>
            <a:ext cx="990600" cy="914400"/>
          </a:xfrm>
          <a:prstGeom prst="ellipse">
            <a:avLst/>
          </a:prstGeom>
          <a:solidFill>
            <a:schemeClr val="bg1"/>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endParaRPr lang="en-US" sz="1050" b="1" dirty="0">
              <a:latin typeface="+mn-lt"/>
            </a:endParaRPr>
          </a:p>
          <a:p>
            <a:pPr algn="ctr" eaLnBrk="1" fontAlgn="auto" hangingPunct="1">
              <a:spcBef>
                <a:spcPts val="0"/>
              </a:spcBef>
              <a:spcAft>
                <a:spcPts val="0"/>
              </a:spcAft>
              <a:defRPr/>
            </a:pPr>
            <a:r>
              <a:rPr lang="en-US" sz="1400" b="1" dirty="0">
                <a:latin typeface="+mn-lt"/>
              </a:rPr>
              <a:t>White</a:t>
            </a:r>
            <a:endParaRPr lang="en-US" sz="1000" b="1" dirty="0">
              <a:latin typeface="+mn-lt"/>
            </a:endParaRPr>
          </a:p>
        </p:txBody>
      </p:sp>
      <p:sp>
        <p:nvSpPr>
          <p:cNvPr id="24585" name="Oval 16">
            <a:extLst>
              <a:ext uri="{FF2B5EF4-FFF2-40B4-BE49-F238E27FC236}">
                <a16:creationId xmlns:a16="http://schemas.microsoft.com/office/drawing/2014/main" id="{2912B03E-FD8C-4C83-AFFD-501D5EDCC79E}"/>
              </a:ext>
            </a:extLst>
          </p:cNvPr>
          <p:cNvSpPr>
            <a:spLocks noChangeArrowheads="1"/>
          </p:cNvSpPr>
          <p:nvPr/>
        </p:nvSpPr>
        <p:spPr bwMode="auto">
          <a:xfrm>
            <a:off x="6599830" y="4230806"/>
            <a:ext cx="990600" cy="990600"/>
          </a:xfrm>
          <a:prstGeom prst="ellipse">
            <a:avLst/>
          </a:prstGeom>
          <a:solidFill>
            <a:srgbClr val="0000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b="1">
                <a:solidFill>
                  <a:schemeClr val="bg1"/>
                </a:solidFill>
                <a:latin typeface="Arial" panose="020B0604020202020204" pitchFamily="34" charset="0"/>
              </a:rPr>
              <a:t>Blue</a:t>
            </a:r>
            <a:endParaRPr lang="en-US" altLang="en-US" sz="1100" b="1">
              <a:solidFill>
                <a:schemeClr val="bg1"/>
              </a:solidFill>
              <a:latin typeface="Arial" panose="020B0604020202020204" pitchFamily="34" charset="0"/>
            </a:endParaRPr>
          </a:p>
        </p:txBody>
      </p:sp>
      <p:sp>
        <p:nvSpPr>
          <p:cNvPr id="24586" name="TextBox 23">
            <a:extLst>
              <a:ext uri="{FF2B5EF4-FFF2-40B4-BE49-F238E27FC236}">
                <a16:creationId xmlns:a16="http://schemas.microsoft.com/office/drawing/2014/main" id="{96ADA0D1-45BA-4B69-92E1-F8121FB977B0}"/>
              </a:ext>
            </a:extLst>
          </p:cNvPr>
          <p:cNvSpPr txBox="1">
            <a:spLocks noChangeArrowheads="1"/>
          </p:cNvSpPr>
          <p:nvPr/>
        </p:nvSpPr>
        <p:spPr bwMode="auto">
          <a:xfrm>
            <a:off x="7590430" y="4383206"/>
            <a:ext cx="60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24587" name="TextBox 26">
            <a:extLst>
              <a:ext uri="{FF2B5EF4-FFF2-40B4-BE49-F238E27FC236}">
                <a16:creationId xmlns:a16="http://schemas.microsoft.com/office/drawing/2014/main" id="{E9DB1673-1B1D-4C65-BFB9-39B50ECD1D53}"/>
              </a:ext>
            </a:extLst>
          </p:cNvPr>
          <p:cNvSpPr txBox="1">
            <a:spLocks noChangeArrowheads="1"/>
          </p:cNvSpPr>
          <p:nvPr/>
        </p:nvSpPr>
        <p:spPr bwMode="auto">
          <a:xfrm>
            <a:off x="9114430" y="4459406"/>
            <a:ext cx="60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16" name="Oval 16">
            <a:extLst>
              <a:ext uri="{FF2B5EF4-FFF2-40B4-BE49-F238E27FC236}">
                <a16:creationId xmlns:a16="http://schemas.microsoft.com/office/drawing/2014/main" id="{E8DD3524-1AE7-499A-9773-8A7BE99D0C9A}"/>
              </a:ext>
            </a:extLst>
          </p:cNvPr>
          <p:cNvSpPr>
            <a:spLocks noChangeArrowheads="1"/>
          </p:cNvSpPr>
          <p:nvPr/>
        </p:nvSpPr>
        <p:spPr bwMode="auto">
          <a:xfrm>
            <a:off x="9647830" y="1922060"/>
            <a:ext cx="990600" cy="914400"/>
          </a:xfrm>
          <a:prstGeom prst="ellipse">
            <a:avLst/>
          </a:prstGeom>
          <a:solidFill>
            <a:srgbClr val="8585FF"/>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r>
              <a:rPr lang="en-US" sz="1600" b="1" dirty="0">
                <a:latin typeface="+mn-lt"/>
              </a:rPr>
              <a:t>Blue Tint</a:t>
            </a:r>
            <a:endParaRPr lang="en-US" sz="1050" b="1" dirty="0">
              <a:latin typeface="+mn-lt"/>
            </a:endParaRPr>
          </a:p>
        </p:txBody>
      </p:sp>
      <p:sp>
        <p:nvSpPr>
          <p:cNvPr id="24589" name="Oval 16">
            <a:extLst>
              <a:ext uri="{FF2B5EF4-FFF2-40B4-BE49-F238E27FC236}">
                <a16:creationId xmlns:a16="http://schemas.microsoft.com/office/drawing/2014/main" id="{E1ABE163-A4A7-4E7A-8865-35ACDE5AAC82}"/>
              </a:ext>
            </a:extLst>
          </p:cNvPr>
          <p:cNvSpPr>
            <a:spLocks noChangeArrowheads="1"/>
          </p:cNvSpPr>
          <p:nvPr/>
        </p:nvSpPr>
        <p:spPr bwMode="auto">
          <a:xfrm>
            <a:off x="6599830" y="1922060"/>
            <a:ext cx="990600" cy="990600"/>
          </a:xfrm>
          <a:prstGeom prst="ellipse">
            <a:avLst/>
          </a:prstGeom>
          <a:solidFill>
            <a:srgbClr val="0000FC"/>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b="1">
                <a:solidFill>
                  <a:schemeClr val="bg1"/>
                </a:solidFill>
                <a:latin typeface="Arial" panose="020B0604020202020204" pitchFamily="34" charset="0"/>
              </a:rPr>
              <a:t>Blue</a:t>
            </a:r>
            <a:endParaRPr lang="en-US" altLang="en-US" sz="1100" b="1">
              <a:solidFill>
                <a:schemeClr val="bg1"/>
              </a:solidFill>
              <a:latin typeface="Arial" panose="020B0604020202020204" pitchFamily="34" charset="0"/>
            </a:endParaRPr>
          </a:p>
        </p:txBody>
      </p:sp>
      <p:sp>
        <p:nvSpPr>
          <p:cNvPr id="24590" name="TextBox 23">
            <a:extLst>
              <a:ext uri="{FF2B5EF4-FFF2-40B4-BE49-F238E27FC236}">
                <a16:creationId xmlns:a16="http://schemas.microsoft.com/office/drawing/2014/main" id="{124759ED-FFA4-4B7D-83DE-BB9E30BE0FA4}"/>
              </a:ext>
            </a:extLst>
          </p:cNvPr>
          <p:cNvSpPr txBox="1">
            <a:spLocks noChangeArrowheads="1"/>
          </p:cNvSpPr>
          <p:nvPr/>
        </p:nvSpPr>
        <p:spPr bwMode="auto">
          <a:xfrm>
            <a:off x="7590430" y="2074460"/>
            <a:ext cx="60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24591" name="TextBox 26">
            <a:extLst>
              <a:ext uri="{FF2B5EF4-FFF2-40B4-BE49-F238E27FC236}">
                <a16:creationId xmlns:a16="http://schemas.microsoft.com/office/drawing/2014/main" id="{41CFA109-DA7E-48A5-9148-148FA17B7B7F}"/>
              </a:ext>
            </a:extLst>
          </p:cNvPr>
          <p:cNvSpPr txBox="1">
            <a:spLocks noChangeArrowheads="1"/>
          </p:cNvSpPr>
          <p:nvPr/>
        </p:nvSpPr>
        <p:spPr bwMode="auto">
          <a:xfrm>
            <a:off x="9114430" y="2150660"/>
            <a:ext cx="60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B8A6DD5C-CACA-43DA-896A-1BD7328E8C9C}"/>
              </a:ext>
            </a:extLst>
          </p:cNvPr>
          <p:cNvSpPr>
            <a:spLocks noGrp="1"/>
          </p:cNvSpPr>
          <p:nvPr>
            <p:ph type="title"/>
          </p:nvPr>
        </p:nvSpPr>
        <p:spPr/>
        <p:txBody>
          <a:bodyPr/>
          <a:lstStyle/>
          <a:p>
            <a:pPr fontAlgn="auto">
              <a:spcAft>
                <a:spcPts val="0"/>
              </a:spcAft>
              <a:defRPr/>
            </a:pPr>
            <a:r>
              <a:rPr lang="en-US" altLang="en-US"/>
              <a:t>Color Terminology</a:t>
            </a:r>
          </a:p>
        </p:txBody>
      </p:sp>
      <p:sp>
        <p:nvSpPr>
          <p:cNvPr id="26627" name="Content Placeholder 2">
            <a:extLst>
              <a:ext uri="{FF2B5EF4-FFF2-40B4-BE49-F238E27FC236}">
                <a16:creationId xmlns:a16="http://schemas.microsoft.com/office/drawing/2014/main" id="{AD3CA359-0D14-4068-B54B-DB36B38B179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a:t>Secondary colors</a:t>
            </a:r>
            <a:r>
              <a:rPr lang="en-US" altLang="en-US"/>
              <a:t>: </a:t>
            </a:r>
          </a:p>
          <a:p>
            <a:pPr lvl="1"/>
            <a:r>
              <a:rPr lang="en-US" altLang="en-US"/>
              <a:t>Orange, Violet, and Green</a:t>
            </a:r>
          </a:p>
          <a:p>
            <a:pPr lvl="1"/>
            <a:r>
              <a:rPr lang="en-US" altLang="en-US"/>
              <a:t>Created by mixing </a:t>
            </a:r>
            <a:r>
              <a:rPr lang="en-US" altLang="en-US" u="sng"/>
              <a:t>equal</a:t>
            </a:r>
            <a:r>
              <a:rPr lang="en-US" altLang="en-US"/>
              <a:t> amounts of two primary colors</a:t>
            </a:r>
          </a:p>
        </p:txBody>
      </p:sp>
      <p:grpSp>
        <p:nvGrpSpPr>
          <p:cNvPr id="26630" name="Group 14">
            <a:extLst>
              <a:ext uri="{FF2B5EF4-FFF2-40B4-BE49-F238E27FC236}">
                <a16:creationId xmlns:a16="http://schemas.microsoft.com/office/drawing/2014/main" id="{B72EA02E-2F88-4317-AA0F-2A91672DF4A3}"/>
              </a:ext>
            </a:extLst>
          </p:cNvPr>
          <p:cNvGrpSpPr>
            <a:grpSpLocks/>
          </p:cNvGrpSpPr>
          <p:nvPr/>
        </p:nvGrpSpPr>
        <p:grpSpPr bwMode="auto">
          <a:xfrm>
            <a:off x="6593105" y="2946779"/>
            <a:ext cx="4206875" cy="914400"/>
            <a:chOff x="533400" y="3810000"/>
            <a:chExt cx="4206766" cy="914400"/>
          </a:xfrm>
        </p:grpSpPr>
        <p:sp>
          <p:nvSpPr>
            <p:cNvPr id="26643" name="Oval 9">
              <a:extLst>
                <a:ext uri="{FF2B5EF4-FFF2-40B4-BE49-F238E27FC236}">
                  <a16:creationId xmlns:a16="http://schemas.microsoft.com/office/drawing/2014/main" id="{A5D894E1-F971-4362-8A49-BD293C596437}"/>
                </a:ext>
              </a:extLst>
            </p:cNvPr>
            <p:cNvSpPr>
              <a:spLocks noChangeArrowheads="1"/>
            </p:cNvSpPr>
            <p:nvPr/>
          </p:nvSpPr>
          <p:spPr bwMode="auto">
            <a:xfrm>
              <a:off x="2057400" y="38100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26644" name="TextBox 10">
              <a:extLst>
                <a:ext uri="{FF2B5EF4-FFF2-40B4-BE49-F238E27FC236}">
                  <a16:creationId xmlns:a16="http://schemas.microsoft.com/office/drawing/2014/main" id="{D08DA113-6F43-48E3-A68C-DCE180C27D9A}"/>
                </a:ext>
              </a:extLst>
            </p:cNvPr>
            <p:cNvSpPr txBox="1">
              <a:spLocks noChangeArrowheads="1"/>
            </p:cNvSpPr>
            <p:nvPr/>
          </p:nvSpPr>
          <p:spPr bwMode="auto">
            <a:xfrm>
              <a:off x="1600200" y="3962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26645" name="Oval 11">
              <a:extLst>
                <a:ext uri="{FF2B5EF4-FFF2-40B4-BE49-F238E27FC236}">
                  <a16:creationId xmlns:a16="http://schemas.microsoft.com/office/drawing/2014/main" id="{B2C08799-F7C5-48E0-A127-4071FEE81BE3}"/>
                </a:ext>
              </a:extLst>
            </p:cNvPr>
            <p:cNvSpPr>
              <a:spLocks noChangeArrowheads="1"/>
            </p:cNvSpPr>
            <p:nvPr/>
          </p:nvSpPr>
          <p:spPr bwMode="auto">
            <a:xfrm>
              <a:off x="533400" y="3810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26646" name="Oval 12">
              <a:extLst>
                <a:ext uri="{FF2B5EF4-FFF2-40B4-BE49-F238E27FC236}">
                  <a16:creationId xmlns:a16="http://schemas.microsoft.com/office/drawing/2014/main" id="{D2EE3CA0-04A5-4996-8AC7-AD03ABD451D4}"/>
                </a:ext>
              </a:extLst>
            </p:cNvPr>
            <p:cNvSpPr>
              <a:spLocks noChangeArrowheads="1"/>
            </p:cNvSpPr>
            <p:nvPr/>
          </p:nvSpPr>
          <p:spPr bwMode="auto">
            <a:xfrm>
              <a:off x="3749566" y="3810000"/>
              <a:ext cx="990600" cy="9144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Violet</a:t>
              </a:r>
            </a:p>
          </p:txBody>
        </p:sp>
        <p:sp>
          <p:nvSpPr>
            <p:cNvPr id="26647" name="TextBox 13">
              <a:extLst>
                <a:ext uri="{FF2B5EF4-FFF2-40B4-BE49-F238E27FC236}">
                  <a16:creationId xmlns:a16="http://schemas.microsoft.com/office/drawing/2014/main" id="{1BB7E18F-F2CA-4ACA-A61A-6A21C1AB4A99}"/>
                </a:ext>
              </a:extLst>
            </p:cNvPr>
            <p:cNvSpPr txBox="1">
              <a:spLocks noChangeArrowheads="1"/>
            </p:cNvSpPr>
            <p:nvPr/>
          </p:nvSpPr>
          <p:spPr bwMode="auto">
            <a:xfrm>
              <a:off x="3200400" y="3944035"/>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grpSp>
      <p:grpSp>
        <p:nvGrpSpPr>
          <p:cNvPr id="26631" name="Group 15">
            <a:extLst>
              <a:ext uri="{FF2B5EF4-FFF2-40B4-BE49-F238E27FC236}">
                <a16:creationId xmlns:a16="http://schemas.microsoft.com/office/drawing/2014/main" id="{ADCB0145-1AE7-45B4-9268-AA9F14EDE07A}"/>
              </a:ext>
            </a:extLst>
          </p:cNvPr>
          <p:cNvGrpSpPr>
            <a:grpSpLocks/>
          </p:cNvGrpSpPr>
          <p:nvPr/>
        </p:nvGrpSpPr>
        <p:grpSpPr bwMode="auto">
          <a:xfrm>
            <a:off x="6593105" y="4318379"/>
            <a:ext cx="4206875" cy="914400"/>
            <a:chOff x="533400" y="3810000"/>
            <a:chExt cx="4206766" cy="914400"/>
          </a:xfrm>
        </p:grpSpPr>
        <p:sp>
          <p:nvSpPr>
            <p:cNvPr id="26638" name="Oval 16">
              <a:extLst>
                <a:ext uri="{FF2B5EF4-FFF2-40B4-BE49-F238E27FC236}">
                  <a16:creationId xmlns:a16="http://schemas.microsoft.com/office/drawing/2014/main" id="{5487CFD8-6BB5-4EF4-9667-9565FFEB28FE}"/>
                </a:ext>
              </a:extLst>
            </p:cNvPr>
            <p:cNvSpPr>
              <a:spLocks noChangeArrowheads="1"/>
            </p:cNvSpPr>
            <p:nvPr/>
          </p:nvSpPr>
          <p:spPr bwMode="auto">
            <a:xfrm>
              <a:off x="2057400" y="38100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26639" name="TextBox 17">
              <a:extLst>
                <a:ext uri="{FF2B5EF4-FFF2-40B4-BE49-F238E27FC236}">
                  <a16:creationId xmlns:a16="http://schemas.microsoft.com/office/drawing/2014/main" id="{A5265A71-FEF9-4068-A353-FEF744D52E3B}"/>
                </a:ext>
              </a:extLst>
            </p:cNvPr>
            <p:cNvSpPr txBox="1">
              <a:spLocks noChangeArrowheads="1"/>
            </p:cNvSpPr>
            <p:nvPr/>
          </p:nvSpPr>
          <p:spPr bwMode="auto">
            <a:xfrm>
              <a:off x="1600200" y="3962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26640" name="Oval 18">
              <a:extLst>
                <a:ext uri="{FF2B5EF4-FFF2-40B4-BE49-F238E27FC236}">
                  <a16:creationId xmlns:a16="http://schemas.microsoft.com/office/drawing/2014/main" id="{D6039F96-DFFA-432C-B46C-AB77E0FA2665}"/>
                </a:ext>
              </a:extLst>
            </p:cNvPr>
            <p:cNvSpPr>
              <a:spLocks noChangeArrowheads="1"/>
            </p:cNvSpPr>
            <p:nvPr/>
          </p:nvSpPr>
          <p:spPr bwMode="auto">
            <a:xfrm>
              <a:off x="533400" y="3810000"/>
              <a:ext cx="990600" cy="9144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26641" name="Oval 19">
              <a:extLst>
                <a:ext uri="{FF2B5EF4-FFF2-40B4-BE49-F238E27FC236}">
                  <a16:creationId xmlns:a16="http://schemas.microsoft.com/office/drawing/2014/main" id="{9D7696DF-2C3D-438C-9AAD-BC58D69CC388}"/>
                </a:ext>
              </a:extLst>
            </p:cNvPr>
            <p:cNvSpPr>
              <a:spLocks noChangeArrowheads="1"/>
            </p:cNvSpPr>
            <p:nvPr/>
          </p:nvSpPr>
          <p:spPr bwMode="auto">
            <a:xfrm>
              <a:off x="3749566" y="3810000"/>
              <a:ext cx="990600" cy="9144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latin typeface="Arial" panose="020B0604020202020204" pitchFamily="34" charset="0"/>
                </a:rPr>
                <a:t>Green</a:t>
              </a:r>
            </a:p>
          </p:txBody>
        </p:sp>
        <p:sp>
          <p:nvSpPr>
            <p:cNvPr id="26642" name="TextBox 20">
              <a:extLst>
                <a:ext uri="{FF2B5EF4-FFF2-40B4-BE49-F238E27FC236}">
                  <a16:creationId xmlns:a16="http://schemas.microsoft.com/office/drawing/2014/main" id="{7BD848E7-3C5A-46F2-B74A-2BA2FE765F93}"/>
                </a:ext>
              </a:extLst>
            </p:cNvPr>
            <p:cNvSpPr txBox="1">
              <a:spLocks noChangeArrowheads="1"/>
            </p:cNvSpPr>
            <p:nvPr/>
          </p:nvSpPr>
          <p:spPr bwMode="auto">
            <a:xfrm>
              <a:off x="3200400" y="3944035"/>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grpSp>
      <p:grpSp>
        <p:nvGrpSpPr>
          <p:cNvPr id="26632" name="Group 21">
            <a:extLst>
              <a:ext uri="{FF2B5EF4-FFF2-40B4-BE49-F238E27FC236}">
                <a16:creationId xmlns:a16="http://schemas.microsoft.com/office/drawing/2014/main" id="{D3D1F2C5-2D48-45C0-9887-D71FD8DF1F62}"/>
              </a:ext>
            </a:extLst>
          </p:cNvPr>
          <p:cNvGrpSpPr>
            <a:grpSpLocks/>
          </p:cNvGrpSpPr>
          <p:nvPr/>
        </p:nvGrpSpPr>
        <p:grpSpPr bwMode="auto">
          <a:xfrm>
            <a:off x="6593105" y="1575179"/>
            <a:ext cx="4206875" cy="914400"/>
            <a:chOff x="533400" y="3810000"/>
            <a:chExt cx="4206766" cy="914400"/>
          </a:xfrm>
        </p:grpSpPr>
        <p:sp>
          <p:nvSpPr>
            <p:cNvPr id="26633" name="Oval 22">
              <a:extLst>
                <a:ext uri="{FF2B5EF4-FFF2-40B4-BE49-F238E27FC236}">
                  <a16:creationId xmlns:a16="http://schemas.microsoft.com/office/drawing/2014/main" id="{4C56DECB-7E9A-4486-913D-3F977AA7EE6A}"/>
                </a:ext>
              </a:extLst>
            </p:cNvPr>
            <p:cNvSpPr>
              <a:spLocks noChangeArrowheads="1"/>
            </p:cNvSpPr>
            <p:nvPr/>
          </p:nvSpPr>
          <p:spPr bwMode="auto">
            <a:xfrm>
              <a:off x="2057400" y="3810000"/>
              <a:ext cx="990600" cy="914400"/>
            </a:xfrm>
            <a:prstGeom prst="ellipse">
              <a:avLst/>
            </a:prstGeom>
            <a:solidFill>
              <a:srgbClr val="FF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Yellow</a:t>
              </a:r>
            </a:p>
          </p:txBody>
        </p:sp>
        <p:sp>
          <p:nvSpPr>
            <p:cNvPr id="26634" name="TextBox 23">
              <a:extLst>
                <a:ext uri="{FF2B5EF4-FFF2-40B4-BE49-F238E27FC236}">
                  <a16:creationId xmlns:a16="http://schemas.microsoft.com/office/drawing/2014/main" id="{10DE0993-5EB1-472A-B1BA-D98B0A9C8DA7}"/>
                </a:ext>
              </a:extLst>
            </p:cNvPr>
            <p:cNvSpPr txBox="1">
              <a:spLocks noChangeArrowheads="1"/>
            </p:cNvSpPr>
            <p:nvPr/>
          </p:nvSpPr>
          <p:spPr bwMode="auto">
            <a:xfrm>
              <a:off x="1600200" y="3962400"/>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sp>
          <p:nvSpPr>
            <p:cNvPr id="26635" name="Oval 24">
              <a:extLst>
                <a:ext uri="{FF2B5EF4-FFF2-40B4-BE49-F238E27FC236}">
                  <a16:creationId xmlns:a16="http://schemas.microsoft.com/office/drawing/2014/main" id="{2EBCEE9F-78C7-41DB-8099-A206B383391E}"/>
                </a:ext>
              </a:extLst>
            </p:cNvPr>
            <p:cNvSpPr>
              <a:spLocks noChangeArrowheads="1"/>
            </p:cNvSpPr>
            <p:nvPr/>
          </p:nvSpPr>
          <p:spPr bwMode="auto">
            <a:xfrm>
              <a:off x="533400" y="3810000"/>
              <a:ext cx="990600" cy="9144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Red</a:t>
              </a:r>
            </a:p>
          </p:txBody>
        </p:sp>
        <p:sp>
          <p:nvSpPr>
            <p:cNvPr id="26636" name="Oval 25">
              <a:extLst>
                <a:ext uri="{FF2B5EF4-FFF2-40B4-BE49-F238E27FC236}">
                  <a16:creationId xmlns:a16="http://schemas.microsoft.com/office/drawing/2014/main" id="{3CA1ABF9-2067-4D31-ABE4-EAACCA7EA350}"/>
                </a:ext>
              </a:extLst>
            </p:cNvPr>
            <p:cNvSpPr>
              <a:spLocks noChangeArrowheads="1"/>
            </p:cNvSpPr>
            <p:nvPr/>
          </p:nvSpPr>
          <p:spPr bwMode="auto">
            <a:xfrm>
              <a:off x="3749566" y="3810000"/>
              <a:ext cx="990600" cy="9144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100" b="1">
                <a:latin typeface="Arial" panose="020B0604020202020204" pitchFamily="34" charset="0"/>
              </a:endParaRPr>
            </a:p>
            <a:p>
              <a:pPr algn="ctr" eaLnBrk="1" hangingPunct="1"/>
              <a:r>
                <a:rPr lang="en-US" altLang="en-US" sz="1100" b="1">
                  <a:latin typeface="Arial" panose="020B0604020202020204" pitchFamily="34" charset="0"/>
                </a:rPr>
                <a:t>Orange</a:t>
              </a:r>
            </a:p>
          </p:txBody>
        </p:sp>
        <p:sp>
          <p:nvSpPr>
            <p:cNvPr id="26637" name="TextBox 26">
              <a:extLst>
                <a:ext uri="{FF2B5EF4-FFF2-40B4-BE49-F238E27FC236}">
                  <a16:creationId xmlns:a16="http://schemas.microsoft.com/office/drawing/2014/main" id="{569C6061-6FD0-4D03-910B-43EA8907C98B}"/>
                </a:ext>
              </a:extLst>
            </p:cNvPr>
            <p:cNvSpPr txBox="1">
              <a:spLocks noChangeArrowheads="1"/>
            </p:cNvSpPr>
            <p:nvPr/>
          </p:nvSpPr>
          <p:spPr bwMode="auto">
            <a:xfrm>
              <a:off x="3200400" y="3944035"/>
              <a:ext cx="60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rgbClr val="000066"/>
                  </a:solidFill>
                  <a:latin typeface="Arial" panose="020B0604020202020204" pitchFamily="34" charset="0"/>
                </a:rPr>
                <a:t>=</a:t>
              </a: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7F57ECB2-297A-4A6E-8576-A9C988DDDE07}"/>
              </a:ext>
            </a:extLst>
          </p:cNvPr>
          <p:cNvSpPr>
            <a:spLocks noGrp="1"/>
          </p:cNvSpPr>
          <p:nvPr>
            <p:ph type="title"/>
          </p:nvPr>
        </p:nvSpPr>
        <p:spPr/>
        <p:txBody>
          <a:bodyPr/>
          <a:lstStyle/>
          <a:p>
            <a:pPr fontAlgn="auto">
              <a:spcAft>
                <a:spcPts val="0"/>
              </a:spcAft>
              <a:defRPr/>
            </a:pPr>
            <a:r>
              <a:rPr lang="en-US" altLang="en-US"/>
              <a:t>Color Terminology</a:t>
            </a:r>
          </a:p>
        </p:txBody>
      </p:sp>
      <p:sp>
        <p:nvSpPr>
          <p:cNvPr id="28675" name="Content Placeholder 2">
            <a:extLst>
              <a:ext uri="{FF2B5EF4-FFF2-40B4-BE49-F238E27FC236}">
                <a16:creationId xmlns:a16="http://schemas.microsoft.com/office/drawing/2014/main" id="{D46D321F-44D2-4756-BB73-67256187A0D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Tertiary colors</a:t>
            </a:r>
            <a:r>
              <a:rPr lang="en-US" altLang="en-US" dirty="0"/>
              <a:t>: </a:t>
            </a:r>
          </a:p>
          <a:p>
            <a:pPr lvl="1"/>
            <a:r>
              <a:rPr lang="en-US" altLang="en-US" dirty="0"/>
              <a:t>These colors can be created by mixing a primary color with an adjacent secondary color</a:t>
            </a:r>
          </a:p>
          <a:p>
            <a:pPr lvl="1"/>
            <a:r>
              <a:rPr lang="en-US" altLang="en-US" dirty="0"/>
              <a:t>OR they can be made by mixing </a:t>
            </a:r>
            <a:r>
              <a:rPr lang="en-US" altLang="en-US" u="sng" dirty="0"/>
              <a:t>unequal</a:t>
            </a:r>
            <a:r>
              <a:rPr lang="en-US" altLang="en-US" dirty="0"/>
              <a:t> amounts of two primary colors.</a:t>
            </a:r>
          </a:p>
        </p:txBody>
      </p:sp>
      <p:sp>
        <p:nvSpPr>
          <p:cNvPr id="28678" name="Oval 12">
            <a:extLst>
              <a:ext uri="{FF2B5EF4-FFF2-40B4-BE49-F238E27FC236}">
                <a16:creationId xmlns:a16="http://schemas.microsoft.com/office/drawing/2014/main" id="{09DA7816-1130-4B40-B8FB-83CCC65D226B}"/>
              </a:ext>
            </a:extLst>
          </p:cNvPr>
          <p:cNvSpPr>
            <a:spLocks noChangeArrowheads="1"/>
          </p:cNvSpPr>
          <p:nvPr/>
        </p:nvSpPr>
        <p:spPr bwMode="auto">
          <a:xfrm>
            <a:off x="8199655" y="2860343"/>
            <a:ext cx="838200" cy="762000"/>
          </a:xfrm>
          <a:prstGeom prst="ellipse">
            <a:avLst/>
          </a:prstGeom>
          <a:solidFill>
            <a:srgbClr val="BF07F9"/>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solidFill>
                <a:schemeClr val="bg1"/>
              </a:solidFill>
              <a:latin typeface="Arial" panose="020B0604020202020204" pitchFamily="34" charset="0"/>
            </a:endParaRPr>
          </a:p>
          <a:p>
            <a:pPr algn="ctr" eaLnBrk="1" hangingPunct="1"/>
            <a:r>
              <a:rPr lang="en-US" altLang="en-US" sz="1100">
                <a:solidFill>
                  <a:schemeClr val="bg1"/>
                </a:solidFill>
                <a:latin typeface="Arial" panose="020B0604020202020204" pitchFamily="34" charset="0"/>
              </a:rPr>
              <a:t>Violet</a:t>
            </a:r>
          </a:p>
        </p:txBody>
      </p:sp>
      <p:sp>
        <p:nvSpPr>
          <p:cNvPr id="28679" name="Oval 18">
            <a:extLst>
              <a:ext uri="{FF2B5EF4-FFF2-40B4-BE49-F238E27FC236}">
                <a16:creationId xmlns:a16="http://schemas.microsoft.com/office/drawing/2014/main" id="{ACEE9A4E-50D1-44C4-BCEE-B36A57878233}"/>
              </a:ext>
            </a:extLst>
          </p:cNvPr>
          <p:cNvSpPr>
            <a:spLocks noChangeArrowheads="1"/>
          </p:cNvSpPr>
          <p:nvPr/>
        </p:nvSpPr>
        <p:spPr bwMode="auto">
          <a:xfrm>
            <a:off x="6989980" y="4917743"/>
            <a:ext cx="838200" cy="762000"/>
          </a:xfrm>
          <a:prstGeom prst="ellipse">
            <a:avLst/>
          </a:prstGeom>
          <a:solidFill>
            <a:srgbClr val="0000FF"/>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200" b="1">
                <a:solidFill>
                  <a:schemeClr val="bg1"/>
                </a:solidFill>
                <a:latin typeface="Arial" panose="020B0604020202020204" pitchFamily="34" charset="0"/>
              </a:rPr>
              <a:t>Blue</a:t>
            </a:r>
          </a:p>
        </p:txBody>
      </p:sp>
      <p:sp>
        <p:nvSpPr>
          <p:cNvPr id="28680" name="Oval 19">
            <a:extLst>
              <a:ext uri="{FF2B5EF4-FFF2-40B4-BE49-F238E27FC236}">
                <a16:creationId xmlns:a16="http://schemas.microsoft.com/office/drawing/2014/main" id="{725B3396-3059-4DD7-88A5-F51A576FA910}"/>
              </a:ext>
            </a:extLst>
          </p:cNvPr>
          <p:cNvSpPr>
            <a:spLocks noChangeArrowheads="1"/>
          </p:cNvSpPr>
          <p:nvPr/>
        </p:nvSpPr>
        <p:spPr bwMode="auto">
          <a:xfrm>
            <a:off x="8152030" y="1793543"/>
            <a:ext cx="838200" cy="7620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000">
                <a:latin typeface="Arial" panose="020B0604020202020204" pitchFamily="34" charset="0"/>
              </a:rPr>
              <a:t>Green</a:t>
            </a:r>
          </a:p>
        </p:txBody>
      </p:sp>
      <p:sp>
        <p:nvSpPr>
          <p:cNvPr id="26634" name="Oval 22">
            <a:extLst>
              <a:ext uri="{FF2B5EF4-FFF2-40B4-BE49-F238E27FC236}">
                <a16:creationId xmlns:a16="http://schemas.microsoft.com/office/drawing/2014/main" id="{C68F05C1-DF62-4D72-A4D7-DA3A8B79EF4B}"/>
              </a:ext>
            </a:extLst>
          </p:cNvPr>
          <p:cNvSpPr>
            <a:spLocks noChangeArrowheads="1"/>
          </p:cNvSpPr>
          <p:nvPr/>
        </p:nvSpPr>
        <p:spPr bwMode="auto">
          <a:xfrm>
            <a:off x="6989980" y="1793543"/>
            <a:ext cx="838200" cy="762000"/>
          </a:xfrm>
          <a:prstGeom prst="ellipse">
            <a:avLst/>
          </a:prstGeom>
          <a:solidFill>
            <a:srgbClr val="FFFF00"/>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endParaRPr lang="en-US" sz="1050" dirty="0">
              <a:latin typeface="+mn-lt"/>
            </a:endParaRPr>
          </a:p>
          <a:p>
            <a:pPr algn="ctr" eaLnBrk="1" fontAlgn="auto" hangingPunct="1">
              <a:spcBef>
                <a:spcPts val="0"/>
              </a:spcBef>
              <a:spcAft>
                <a:spcPts val="0"/>
              </a:spcAft>
              <a:defRPr/>
            </a:pPr>
            <a:r>
              <a:rPr lang="en-US" sz="1050" dirty="0">
                <a:latin typeface="+mn-lt"/>
              </a:rPr>
              <a:t>Yellow</a:t>
            </a:r>
          </a:p>
        </p:txBody>
      </p:sp>
      <p:sp>
        <p:nvSpPr>
          <p:cNvPr id="28682" name="Oval 24">
            <a:extLst>
              <a:ext uri="{FF2B5EF4-FFF2-40B4-BE49-F238E27FC236}">
                <a16:creationId xmlns:a16="http://schemas.microsoft.com/office/drawing/2014/main" id="{0A74CDA3-DBED-4140-ACEE-897D9AA965E1}"/>
              </a:ext>
            </a:extLst>
          </p:cNvPr>
          <p:cNvSpPr>
            <a:spLocks noChangeArrowheads="1"/>
          </p:cNvSpPr>
          <p:nvPr/>
        </p:nvSpPr>
        <p:spPr bwMode="auto">
          <a:xfrm>
            <a:off x="6989980" y="2860343"/>
            <a:ext cx="838200" cy="7620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a:t>
            </a:r>
          </a:p>
        </p:txBody>
      </p:sp>
      <p:sp>
        <p:nvSpPr>
          <p:cNvPr id="28683" name="Oval 25">
            <a:extLst>
              <a:ext uri="{FF2B5EF4-FFF2-40B4-BE49-F238E27FC236}">
                <a16:creationId xmlns:a16="http://schemas.microsoft.com/office/drawing/2014/main" id="{4981297D-F088-4CA0-BAFF-6780B1CFFB89}"/>
              </a:ext>
            </a:extLst>
          </p:cNvPr>
          <p:cNvSpPr>
            <a:spLocks noChangeArrowheads="1"/>
          </p:cNvSpPr>
          <p:nvPr/>
        </p:nvSpPr>
        <p:spPr bwMode="auto">
          <a:xfrm>
            <a:off x="8132980" y="3927143"/>
            <a:ext cx="914400" cy="762000"/>
          </a:xfrm>
          <a:prstGeom prst="ellipse">
            <a:avLst/>
          </a:prstGeom>
          <a:solidFill>
            <a:srgbClr val="FF99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000" b="1">
              <a:latin typeface="Arial" panose="020B0604020202020204" pitchFamily="34" charset="0"/>
            </a:endParaRPr>
          </a:p>
          <a:p>
            <a:pPr algn="ctr" eaLnBrk="1" hangingPunct="1"/>
            <a:r>
              <a:rPr lang="en-US" altLang="en-US" sz="1000" b="1">
                <a:latin typeface="Arial" panose="020B0604020202020204" pitchFamily="34" charset="0"/>
              </a:rPr>
              <a:t>Orange</a:t>
            </a:r>
          </a:p>
        </p:txBody>
      </p:sp>
      <p:sp>
        <p:nvSpPr>
          <p:cNvPr id="26637" name="Oval 13">
            <a:extLst>
              <a:ext uri="{FF2B5EF4-FFF2-40B4-BE49-F238E27FC236}">
                <a16:creationId xmlns:a16="http://schemas.microsoft.com/office/drawing/2014/main" id="{505E3C98-83AB-4B69-B23A-814A3CF9F561}"/>
              </a:ext>
            </a:extLst>
          </p:cNvPr>
          <p:cNvSpPr>
            <a:spLocks noChangeArrowheads="1"/>
          </p:cNvSpPr>
          <p:nvPr/>
        </p:nvSpPr>
        <p:spPr bwMode="auto">
          <a:xfrm>
            <a:off x="9428380" y="3927143"/>
            <a:ext cx="914400" cy="762000"/>
          </a:xfrm>
          <a:prstGeom prst="ellipse">
            <a:avLst/>
          </a:prstGeom>
          <a:solidFill>
            <a:srgbClr val="FC6204"/>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r>
              <a:rPr lang="en-US" sz="1050" dirty="0">
                <a:latin typeface="+mn-lt"/>
              </a:rPr>
              <a:t>Red-Orange</a:t>
            </a:r>
          </a:p>
        </p:txBody>
      </p:sp>
      <p:sp>
        <p:nvSpPr>
          <p:cNvPr id="26639" name="Oval 15">
            <a:extLst>
              <a:ext uri="{FF2B5EF4-FFF2-40B4-BE49-F238E27FC236}">
                <a16:creationId xmlns:a16="http://schemas.microsoft.com/office/drawing/2014/main" id="{522A254F-3884-43F7-98C5-90EA5503DDCB}"/>
              </a:ext>
            </a:extLst>
          </p:cNvPr>
          <p:cNvSpPr>
            <a:spLocks noChangeArrowheads="1"/>
          </p:cNvSpPr>
          <p:nvPr/>
        </p:nvSpPr>
        <p:spPr bwMode="auto">
          <a:xfrm>
            <a:off x="9428380" y="1793543"/>
            <a:ext cx="838200" cy="762000"/>
          </a:xfrm>
          <a:prstGeom prst="ellipse">
            <a:avLst/>
          </a:prstGeom>
          <a:solidFill>
            <a:srgbClr val="C2F40C"/>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r>
              <a:rPr lang="en-US" sz="1050" dirty="0">
                <a:latin typeface="+mn-lt"/>
              </a:rPr>
              <a:t>YellowGreen</a:t>
            </a:r>
          </a:p>
        </p:txBody>
      </p:sp>
      <p:sp>
        <p:nvSpPr>
          <p:cNvPr id="26640" name="Oval 16">
            <a:extLst>
              <a:ext uri="{FF2B5EF4-FFF2-40B4-BE49-F238E27FC236}">
                <a16:creationId xmlns:a16="http://schemas.microsoft.com/office/drawing/2014/main" id="{6838C7EA-6015-495A-AF79-127DE380A126}"/>
              </a:ext>
            </a:extLst>
          </p:cNvPr>
          <p:cNvSpPr>
            <a:spLocks noChangeArrowheads="1"/>
          </p:cNvSpPr>
          <p:nvPr/>
        </p:nvSpPr>
        <p:spPr bwMode="auto">
          <a:xfrm>
            <a:off x="9428380" y="4917743"/>
            <a:ext cx="838200" cy="762000"/>
          </a:xfrm>
          <a:prstGeom prst="ellipse">
            <a:avLst/>
          </a:prstGeom>
          <a:solidFill>
            <a:srgbClr val="14ECC3"/>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r>
              <a:rPr lang="en-US" sz="1050" dirty="0">
                <a:latin typeface="+mn-lt"/>
              </a:rPr>
              <a:t>Blue-Green</a:t>
            </a:r>
          </a:p>
        </p:txBody>
      </p:sp>
      <p:sp>
        <p:nvSpPr>
          <p:cNvPr id="26642" name="Oval 20">
            <a:extLst>
              <a:ext uri="{FF2B5EF4-FFF2-40B4-BE49-F238E27FC236}">
                <a16:creationId xmlns:a16="http://schemas.microsoft.com/office/drawing/2014/main" id="{3257DEFB-22CE-4573-9CF3-5EA1FE7B3AE1}"/>
              </a:ext>
            </a:extLst>
          </p:cNvPr>
          <p:cNvSpPr>
            <a:spLocks noChangeArrowheads="1"/>
          </p:cNvSpPr>
          <p:nvPr/>
        </p:nvSpPr>
        <p:spPr bwMode="auto">
          <a:xfrm>
            <a:off x="9428380" y="2860343"/>
            <a:ext cx="838200" cy="749300"/>
          </a:xfrm>
          <a:prstGeom prst="ellipse">
            <a:avLst/>
          </a:prstGeom>
          <a:solidFill>
            <a:srgbClr val="BB458B"/>
          </a:solidFill>
          <a:ln w="12700" algn="ctr">
            <a:solidFill>
              <a:schemeClr val="tx1"/>
            </a:solidFill>
            <a:round/>
            <a:headEnd type="none" w="sm" len="sm"/>
            <a:tailEnd type="none" w="sm" len="sm"/>
          </a:ln>
        </p:spPr>
        <p:txBody>
          <a:bodyPr/>
          <a:lstStyle/>
          <a:p>
            <a:pPr algn="ctr" eaLnBrk="1" fontAlgn="auto" hangingPunct="1">
              <a:spcBef>
                <a:spcPts val="0"/>
              </a:spcBef>
              <a:spcAft>
                <a:spcPts val="0"/>
              </a:spcAft>
              <a:defRPr/>
            </a:pPr>
            <a:r>
              <a:rPr lang="en-US" sz="1050" dirty="0">
                <a:solidFill>
                  <a:schemeClr val="bg1"/>
                </a:solidFill>
                <a:latin typeface="+mn-lt"/>
              </a:rPr>
              <a:t>Red-Violet</a:t>
            </a:r>
          </a:p>
        </p:txBody>
      </p:sp>
      <p:sp>
        <p:nvSpPr>
          <p:cNvPr id="28688" name="TextBox 23">
            <a:extLst>
              <a:ext uri="{FF2B5EF4-FFF2-40B4-BE49-F238E27FC236}">
                <a16:creationId xmlns:a16="http://schemas.microsoft.com/office/drawing/2014/main" id="{13F5154A-AFE8-4E23-BA5C-A2C5B1CD224F}"/>
              </a:ext>
            </a:extLst>
          </p:cNvPr>
          <p:cNvSpPr txBox="1">
            <a:spLocks noChangeArrowheads="1"/>
          </p:cNvSpPr>
          <p:nvPr/>
        </p:nvSpPr>
        <p:spPr bwMode="auto">
          <a:xfrm>
            <a:off x="7799605" y="1888793"/>
            <a:ext cx="53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solidFill>
                  <a:srgbClr val="000066"/>
                </a:solidFill>
                <a:latin typeface="Arial" panose="020B0604020202020204" pitchFamily="34" charset="0"/>
              </a:rPr>
              <a:t>+</a:t>
            </a:r>
          </a:p>
        </p:txBody>
      </p:sp>
      <p:sp>
        <p:nvSpPr>
          <p:cNvPr id="28689" name="TextBox 26">
            <a:extLst>
              <a:ext uri="{FF2B5EF4-FFF2-40B4-BE49-F238E27FC236}">
                <a16:creationId xmlns:a16="http://schemas.microsoft.com/office/drawing/2014/main" id="{BD56FEC0-590E-44FB-BF37-E35B566D33F8}"/>
              </a:ext>
            </a:extLst>
          </p:cNvPr>
          <p:cNvSpPr txBox="1">
            <a:spLocks noChangeArrowheads="1"/>
          </p:cNvSpPr>
          <p:nvPr/>
        </p:nvSpPr>
        <p:spPr bwMode="auto">
          <a:xfrm>
            <a:off x="9047380" y="1907843"/>
            <a:ext cx="60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solidFill>
                  <a:srgbClr val="000066"/>
                </a:solidFill>
                <a:latin typeface="Arial" panose="020B0604020202020204" pitchFamily="34" charset="0"/>
              </a:rPr>
              <a:t>=</a:t>
            </a:r>
          </a:p>
        </p:txBody>
      </p:sp>
      <p:sp>
        <p:nvSpPr>
          <p:cNvPr id="28690" name="TextBox 23">
            <a:extLst>
              <a:ext uri="{FF2B5EF4-FFF2-40B4-BE49-F238E27FC236}">
                <a16:creationId xmlns:a16="http://schemas.microsoft.com/office/drawing/2014/main" id="{EFB6F84F-5747-4D2C-B178-3D35227D0C7A}"/>
              </a:ext>
            </a:extLst>
          </p:cNvPr>
          <p:cNvSpPr txBox="1">
            <a:spLocks noChangeArrowheads="1"/>
          </p:cNvSpPr>
          <p:nvPr/>
        </p:nvSpPr>
        <p:spPr bwMode="auto">
          <a:xfrm>
            <a:off x="7799605" y="2993693"/>
            <a:ext cx="53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solidFill>
                  <a:srgbClr val="000066"/>
                </a:solidFill>
                <a:latin typeface="Arial" panose="020B0604020202020204" pitchFamily="34" charset="0"/>
              </a:rPr>
              <a:t>+</a:t>
            </a:r>
          </a:p>
        </p:txBody>
      </p:sp>
      <p:sp>
        <p:nvSpPr>
          <p:cNvPr id="28691" name="TextBox 26">
            <a:extLst>
              <a:ext uri="{FF2B5EF4-FFF2-40B4-BE49-F238E27FC236}">
                <a16:creationId xmlns:a16="http://schemas.microsoft.com/office/drawing/2014/main" id="{B488BE0E-DCCE-48DE-A64E-C62268EE040B}"/>
              </a:ext>
            </a:extLst>
          </p:cNvPr>
          <p:cNvSpPr txBox="1">
            <a:spLocks noChangeArrowheads="1"/>
          </p:cNvSpPr>
          <p:nvPr/>
        </p:nvSpPr>
        <p:spPr bwMode="auto">
          <a:xfrm>
            <a:off x="9047380" y="3012743"/>
            <a:ext cx="60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solidFill>
                  <a:srgbClr val="000066"/>
                </a:solidFill>
                <a:latin typeface="Arial" panose="020B0604020202020204" pitchFamily="34" charset="0"/>
              </a:rPr>
              <a:t>=</a:t>
            </a:r>
          </a:p>
        </p:txBody>
      </p:sp>
      <p:sp>
        <p:nvSpPr>
          <p:cNvPr id="28692" name="TextBox 23">
            <a:extLst>
              <a:ext uri="{FF2B5EF4-FFF2-40B4-BE49-F238E27FC236}">
                <a16:creationId xmlns:a16="http://schemas.microsoft.com/office/drawing/2014/main" id="{ED1C9FE4-AF4B-4F72-B875-1DA059E1A98B}"/>
              </a:ext>
            </a:extLst>
          </p:cNvPr>
          <p:cNvSpPr txBox="1">
            <a:spLocks noChangeArrowheads="1"/>
          </p:cNvSpPr>
          <p:nvPr/>
        </p:nvSpPr>
        <p:spPr bwMode="auto">
          <a:xfrm>
            <a:off x="7799605" y="4022393"/>
            <a:ext cx="53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solidFill>
                  <a:srgbClr val="000066"/>
                </a:solidFill>
                <a:latin typeface="Arial" panose="020B0604020202020204" pitchFamily="34" charset="0"/>
              </a:rPr>
              <a:t>+</a:t>
            </a:r>
          </a:p>
        </p:txBody>
      </p:sp>
      <p:sp>
        <p:nvSpPr>
          <p:cNvPr id="28693" name="TextBox 26">
            <a:extLst>
              <a:ext uri="{FF2B5EF4-FFF2-40B4-BE49-F238E27FC236}">
                <a16:creationId xmlns:a16="http://schemas.microsoft.com/office/drawing/2014/main" id="{3EA516DC-A1E3-4959-9464-47940281DF4C}"/>
              </a:ext>
            </a:extLst>
          </p:cNvPr>
          <p:cNvSpPr txBox="1">
            <a:spLocks noChangeArrowheads="1"/>
          </p:cNvSpPr>
          <p:nvPr/>
        </p:nvSpPr>
        <p:spPr bwMode="auto">
          <a:xfrm>
            <a:off x="9047380" y="4041443"/>
            <a:ext cx="60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solidFill>
                  <a:srgbClr val="000066"/>
                </a:solidFill>
                <a:latin typeface="Arial" panose="020B0604020202020204" pitchFamily="34" charset="0"/>
              </a:rPr>
              <a:t>=</a:t>
            </a:r>
          </a:p>
        </p:txBody>
      </p:sp>
      <p:sp>
        <p:nvSpPr>
          <p:cNvPr id="28694" name="Oval 24">
            <a:extLst>
              <a:ext uri="{FF2B5EF4-FFF2-40B4-BE49-F238E27FC236}">
                <a16:creationId xmlns:a16="http://schemas.microsoft.com/office/drawing/2014/main" id="{02D0E1D2-0148-4317-B629-FD0B9B3C18BF}"/>
              </a:ext>
            </a:extLst>
          </p:cNvPr>
          <p:cNvSpPr>
            <a:spLocks noChangeArrowheads="1"/>
          </p:cNvSpPr>
          <p:nvPr/>
        </p:nvSpPr>
        <p:spPr bwMode="auto">
          <a:xfrm>
            <a:off x="6989980" y="3927143"/>
            <a:ext cx="838200" cy="762000"/>
          </a:xfrm>
          <a:prstGeom prst="ellipse">
            <a:avLst/>
          </a:prstGeom>
          <a:solidFill>
            <a:srgbClr val="FF00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100" b="1">
                <a:solidFill>
                  <a:schemeClr val="bg1"/>
                </a:solidFill>
                <a:latin typeface="Arial" panose="020B0604020202020204" pitchFamily="34" charset="0"/>
              </a:rPr>
              <a:t>Red</a:t>
            </a:r>
          </a:p>
        </p:txBody>
      </p:sp>
      <p:sp>
        <p:nvSpPr>
          <p:cNvPr id="28695" name="Oval 19">
            <a:extLst>
              <a:ext uri="{FF2B5EF4-FFF2-40B4-BE49-F238E27FC236}">
                <a16:creationId xmlns:a16="http://schemas.microsoft.com/office/drawing/2014/main" id="{DB1B49CF-1BF3-4C18-8D3A-CDDFCFCB8756}"/>
              </a:ext>
            </a:extLst>
          </p:cNvPr>
          <p:cNvSpPr>
            <a:spLocks noChangeArrowheads="1"/>
          </p:cNvSpPr>
          <p:nvPr/>
        </p:nvSpPr>
        <p:spPr bwMode="auto">
          <a:xfrm>
            <a:off x="8132980" y="4917743"/>
            <a:ext cx="838200" cy="762000"/>
          </a:xfrm>
          <a:prstGeom prst="ellipse">
            <a:avLst/>
          </a:prstGeom>
          <a:solidFill>
            <a:srgbClr val="00FF00"/>
          </a:solidFill>
          <a:ln w="12700" algn="ctr">
            <a:solidFill>
              <a:schemeClr val="tx1"/>
            </a:solidFill>
            <a:round/>
            <a:headEnd type="none" w="sm" len="sm"/>
            <a:tailEnd type="none" w="sm" len="sm"/>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1200" b="1">
              <a:latin typeface="Arial" panose="020B0604020202020204" pitchFamily="34" charset="0"/>
            </a:endParaRPr>
          </a:p>
          <a:p>
            <a:pPr algn="ctr" eaLnBrk="1" hangingPunct="1"/>
            <a:r>
              <a:rPr lang="en-US" altLang="en-US" sz="1000">
                <a:latin typeface="Arial" panose="020B0604020202020204" pitchFamily="34" charset="0"/>
              </a:rPr>
              <a:t>Green</a:t>
            </a:r>
          </a:p>
        </p:txBody>
      </p:sp>
      <p:sp>
        <p:nvSpPr>
          <p:cNvPr id="28696" name="TextBox 23">
            <a:extLst>
              <a:ext uri="{FF2B5EF4-FFF2-40B4-BE49-F238E27FC236}">
                <a16:creationId xmlns:a16="http://schemas.microsoft.com/office/drawing/2014/main" id="{B2DE945F-7EA4-4894-B6C9-07BE91A44CA8}"/>
              </a:ext>
            </a:extLst>
          </p:cNvPr>
          <p:cNvSpPr txBox="1">
            <a:spLocks noChangeArrowheads="1"/>
          </p:cNvSpPr>
          <p:nvPr/>
        </p:nvSpPr>
        <p:spPr bwMode="auto">
          <a:xfrm>
            <a:off x="7799605" y="5089193"/>
            <a:ext cx="53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solidFill>
                  <a:srgbClr val="000066"/>
                </a:solidFill>
                <a:latin typeface="Arial" panose="020B0604020202020204" pitchFamily="34" charset="0"/>
              </a:rPr>
              <a:t>+</a:t>
            </a:r>
          </a:p>
        </p:txBody>
      </p:sp>
      <p:sp>
        <p:nvSpPr>
          <p:cNvPr id="28697" name="TextBox 26">
            <a:extLst>
              <a:ext uri="{FF2B5EF4-FFF2-40B4-BE49-F238E27FC236}">
                <a16:creationId xmlns:a16="http://schemas.microsoft.com/office/drawing/2014/main" id="{FD47ECA0-5336-4AF1-9CF0-594E8E2FEBF7}"/>
              </a:ext>
            </a:extLst>
          </p:cNvPr>
          <p:cNvSpPr txBox="1">
            <a:spLocks noChangeArrowheads="1"/>
          </p:cNvSpPr>
          <p:nvPr/>
        </p:nvSpPr>
        <p:spPr bwMode="auto">
          <a:xfrm>
            <a:off x="9047380" y="5108243"/>
            <a:ext cx="60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a:solidFill>
                  <a:srgbClr val="000066"/>
                </a:solidFill>
                <a:latin typeface="Arial" panose="020B0604020202020204" pitchFamily="34" charset="0"/>
              </a:rPr>
              <a:t>=</a:t>
            </a:r>
          </a:p>
        </p:txBody>
      </p:sp>
      <p:sp>
        <p:nvSpPr>
          <p:cNvPr id="28698" name="TextBox 29">
            <a:extLst>
              <a:ext uri="{FF2B5EF4-FFF2-40B4-BE49-F238E27FC236}">
                <a16:creationId xmlns:a16="http://schemas.microsoft.com/office/drawing/2014/main" id="{0A33D9FB-941E-43EB-B8F6-C6D8F7E47D94}"/>
              </a:ext>
            </a:extLst>
          </p:cNvPr>
          <p:cNvSpPr txBox="1">
            <a:spLocks noChangeArrowheads="1"/>
          </p:cNvSpPr>
          <p:nvPr/>
        </p:nvSpPr>
        <p:spPr bwMode="auto">
          <a:xfrm>
            <a:off x="6961405" y="1336343"/>
            <a:ext cx="38385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600">
                <a:solidFill>
                  <a:srgbClr val="000066"/>
                </a:solidFill>
                <a:latin typeface="Arial" panose="020B0604020202020204" pitchFamily="34" charset="0"/>
              </a:rPr>
              <a:t>Primary  +  Secondary  =   Tertiary</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terms/"/>
    <ds:schemaRef ds:uri="http://schemas.microsoft.com/office/2006/documentManagement/types"/>
    <ds:schemaRef ds:uri="http://schemas.microsoft.com/sharepoint/v3"/>
    <ds:schemaRef ds:uri="http://purl.org/dc/dcmitype/"/>
    <ds:schemaRef ds:uri="56ea17bb-c96d-4826-b465-01eec0dd23dd"/>
    <ds:schemaRef ds:uri="http://schemas.microsoft.com/office/infopath/2007/PartnerControls"/>
    <ds:schemaRef ds:uri="http://schemas.openxmlformats.org/package/2006/metadata/core-properties"/>
    <ds:schemaRef ds:uri="http://purl.org/dc/elements/1.1/"/>
    <ds:schemaRef ds:uri="05d88611-e516-4d1a-b12e-39107e78b3d0"/>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42</TotalTime>
  <Words>1418</Words>
  <Application>Microsoft Office PowerPoint</Application>
  <PresentationFormat>Widescreen</PresentationFormat>
  <Paragraphs>499</Paragraphs>
  <Slides>33</Slides>
  <Notes>27</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33</vt:i4>
      </vt:variant>
    </vt:vector>
  </HeadingPairs>
  <TitlesOfParts>
    <vt:vector size="43" baseType="lpstr">
      <vt:lpstr>.AppleSystemUIFont</vt:lpstr>
      <vt:lpstr>Arial</vt:lpstr>
      <vt:lpstr>Calibri</vt:lpstr>
      <vt:lpstr>Open Sans</vt:lpstr>
      <vt:lpstr>Open Sans SemiBold</vt:lpstr>
      <vt:lpstr>Times New Roman</vt:lpstr>
      <vt:lpstr>Wingdings</vt:lpstr>
      <vt:lpstr>2_Office Theme</vt:lpstr>
      <vt:lpstr>3_Office Theme</vt:lpstr>
      <vt:lpstr>4_Office Theme</vt:lpstr>
      <vt:lpstr>PowerPoint Presentation</vt:lpstr>
      <vt:lpstr>PowerPoint Presentation</vt:lpstr>
      <vt:lpstr>Lesson Objectives</vt:lpstr>
      <vt:lpstr>PowerPoint Presentation</vt:lpstr>
      <vt:lpstr>Color Terminology</vt:lpstr>
      <vt:lpstr>Color Terminology</vt:lpstr>
      <vt:lpstr>Color Terminology</vt:lpstr>
      <vt:lpstr>Color Terminology</vt:lpstr>
      <vt:lpstr>Color Terminology</vt:lpstr>
      <vt:lpstr>Color Terminology</vt:lpstr>
      <vt:lpstr>Color Terminology</vt:lpstr>
      <vt:lpstr>Color Schemes</vt:lpstr>
      <vt:lpstr>Color Schemes</vt:lpstr>
      <vt:lpstr>Color Schemes</vt:lpstr>
      <vt:lpstr>Color Schemes</vt:lpstr>
      <vt:lpstr>Color Schemes</vt:lpstr>
      <vt:lpstr>Color Schemes</vt:lpstr>
      <vt:lpstr>Color Scheme Example</vt:lpstr>
      <vt:lpstr>Color Scheme Example</vt:lpstr>
      <vt:lpstr>Assignment #1</vt:lpstr>
      <vt:lpstr>PowerPoint Presentation</vt:lpstr>
      <vt:lpstr>Electronic Color</vt:lpstr>
      <vt:lpstr>Electronic Color</vt:lpstr>
      <vt:lpstr>Electronic Color</vt:lpstr>
      <vt:lpstr>Electronic Color</vt:lpstr>
      <vt:lpstr>Assignment #2</vt:lpstr>
      <vt:lpstr>PowerPoint Presentation</vt:lpstr>
      <vt:lpstr>Pigment Color</vt:lpstr>
      <vt:lpstr>Pigment Color</vt:lpstr>
      <vt:lpstr>Pigment Color</vt:lpstr>
      <vt:lpstr>Pigment Color</vt:lpstr>
      <vt:lpstr>Assignment #3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12</cp:revision>
  <cp:lastPrinted>2017-07-07T16:17:37Z</cp:lastPrinted>
  <dcterms:created xsi:type="dcterms:W3CDTF">2017-07-11T23:58:30Z</dcterms:created>
  <dcterms:modified xsi:type="dcterms:W3CDTF">2017-07-21T19:30:42Z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