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48" r:id="rId4"/>
    <p:sldMasterId id="2147483761" r:id="rId5"/>
  </p:sldMasterIdLst>
  <p:notesMasterIdLst>
    <p:notesMasterId r:id="rId22"/>
  </p:notesMasterIdLst>
  <p:sldIdLst>
    <p:sldId id="321" r:id="rId6"/>
    <p:sldId id="319" r:id="rId7"/>
    <p:sldId id="323" r:id="rId8"/>
    <p:sldId id="324" r:id="rId9"/>
    <p:sldId id="325" r:id="rId10"/>
    <p:sldId id="326" r:id="rId11"/>
    <p:sldId id="327" r:id="rId12"/>
    <p:sldId id="328" r:id="rId13"/>
    <p:sldId id="329" r:id="rId14"/>
    <p:sldId id="330" r:id="rId15"/>
    <p:sldId id="331" r:id="rId16"/>
    <p:sldId id="332" r:id="rId17"/>
    <p:sldId id="333" r:id="rId18"/>
    <p:sldId id="336" r:id="rId19"/>
    <p:sldId id="335" r:id="rId20"/>
    <p:sldId id="334" r:id="rId21"/>
  </p:sldIdLst>
  <p:sldSz cx="12192000" cy="6858000"/>
  <p:notesSz cx="7010400" cy="9296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536" userDrawn="1">
          <p15:clr>
            <a:srgbClr val="A4A3A4"/>
          </p15:clr>
        </p15:guide>
        <p15:guide id="2" pos="384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Chris Cambron" initials="CC" lastIdx="1" clrIdx="0">
    <p:extLst/>
  </p:cmAuthor>
  <p:cmAuthor id="2" name="Chris Cambron" initials="CC [2]" lastIdx="1" clrIdx="1">
    <p:extLst/>
  </p:cmAuthor>
  <p:cmAuthor id="3" name="Chris Cambron" initials="CC [3]" lastIdx="1" clrIdx="2">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E7CBE"/>
    <a:srgbClr val="D600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14" autoAdjust="0"/>
    <p:restoredTop sz="95190" autoAdjust="0"/>
  </p:normalViewPr>
  <p:slideViewPr>
    <p:cSldViewPr snapToGrid="0">
      <p:cViewPr varScale="1">
        <p:scale>
          <a:sx n="86" d="100"/>
          <a:sy n="86" d="100"/>
        </p:scale>
        <p:origin x="562" y="72"/>
      </p:cViewPr>
      <p:guideLst>
        <p:guide orient="horz" pos="1536"/>
        <p:guide pos="3840"/>
      </p:guideLst>
    </p:cSldViewPr>
  </p:slideViewPr>
  <p:outlineViewPr>
    <p:cViewPr>
      <p:scale>
        <a:sx n="33" d="100"/>
        <a:sy n="33" d="100"/>
      </p:scale>
      <p:origin x="0" y="0"/>
    </p:cViewPr>
  </p:outlineViewPr>
  <p:notesTextViewPr>
    <p:cViewPr>
      <p:scale>
        <a:sx n="1" d="1"/>
        <a:sy n="1" d="1"/>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theme" Target="theme/theme1.xml"/><Relationship Id="rId3" Type="http://schemas.openxmlformats.org/officeDocument/2006/relationships/customXml" Target="../customXml/item3.xml"/><Relationship Id="rId21" Type="http://schemas.openxmlformats.org/officeDocument/2006/relationships/slide" Target="slides/slide16.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presProps" Target="presProps.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commentAuthors" Target="commentAuthors.xml"/><Relationship Id="rId10" Type="http://schemas.openxmlformats.org/officeDocument/2006/relationships/slide" Target="slides/slide5.xml"/><Relationship Id="rId19" Type="http://schemas.openxmlformats.org/officeDocument/2006/relationships/slide" Target="slides/slide14.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notesMaster" Target="notesMasters/notesMaster1.xml"/><Relationship Id="rId27"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07D6D5D6-24C7-4B56-B2DF-FCCD525C5D1F}" type="datetimeFigureOut">
              <a:rPr lang="en-US" smtClean="0"/>
              <a:t>7/17/2017</a:t>
            </a:fld>
            <a:endParaRPr lang="en-US"/>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B36392A5-00F8-4B40-B46C-7CA31B660224}" type="slidenum">
              <a:rPr lang="en-US" smtClean="0"/>
              <a:t>‹#›</a:t>
            </a:fld>
            <a:endParaRPr lang="en-US"/>
          </a:p>
        </p:txBody>
      </p:sp>
    </p:spTree>
    <p:extLst>
      <p:ext uri="{BB962C8B-B14F-4D97-AF65-F5344CB8AC3E}">
        <p14:creationId xmlns:p14="http://schemas.microsoft.com/office/powerpoint/2010/main" val="55090079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hyperlink" Target="mailto:copyrights@tea.state.tx.us" TargetMode="External"/><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TE - Title Slide">
    <p:bg>
      <p:bgPr>
        <a:solidFill>
          <a:schemeClr val="bg1"/>
        </a:solidFill>
        <a:effectLst/>
      </p:bgPr>
    </p:bg>
    <p:spTree>
      <p:nvGrpSpPr>
        <p:cNvPr id="1" name=""/>
        <p:cNvGrpSpPr/>
        <p:nvPr/>
      </p:nvGrpSpPr>
      <p:grpSpPr>
        <a:xfrm>
          <a:off x="0" y="0"/>
          <a:ext cx="0" cy="0"/>
          <a:chOff x="0" y="0"/>
          <a:chExt cx="0" cy="0"/>
        </a:xfrm>
      </p:grpSpPr>
      <p:sp>
        <p:nvSpPr>
          <p:cNvPr id="8" name="Rectangle 7"/>
          <p:cNvSpPr/>
          <p:nvPr userDrawn="1"/>
        </p:nvSpPr>
        <p:spPr>
          <a:xfrm>
            <a:off x="4395718" y="0"/>
            <a:ext cx="7796282"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74650" y="1296586"/>
            <a:ext cx="3568700" cy="1460322"/>
          </a:xfrm>
          <a:prstGeom prst="rect">
            <a:avLst/>
          </a:prstGeom>
        </p:spPr>
      </p:pic>
      <p:pic>
        <p:nvPicPr>
          <p:cNvPr id="6" name="Picture 5"/>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312919" y="5591286"/>
            <a:ext cx="1729826" cy="847614"/>
          </a:xfrm>
          <a:prstGeom prst="rect">
            <a:avLst/>
          </a:prstGeom>
        </p:spPr>
      </p:pic>
      <p:sp>
        <p:nvSpPr>
          <p:cNvPr id="7" name="Text Placeholder 6"/>
          <p:cNvSpPr>
            <a:spLocks noGrp="1"/>
          </p:cNvSpPr>
          <p:nvPr>
            <p:ph type="body" sz="quarter" idx="10"/>
          </p:nvPr>
        </p:nvSpPr>
        <p:spPr bwMode="white">
          <a:xfrm>
            <a:off x="4735870" y="1219200"/>
            <a:ext cx="7080130" cy="5072063"/>
          </a:xfrm>
        </p:spPr>
        <p:txBody>
          <a:bodyPr lIns="0" tIns="0" rIns="0" bIns="0" anchor="t" anchorCtr="0"/>
          <a:lstStyle>
            <a:lvl1pPr marL="0" indent="0">
              <a:spcAft>
                <a:spcPts val="600"/>
              </a:spcAft>
              <a:buFontTx/>
              <a:buNone/>
              <a:defRPr sz="7200" spc="-60" baseline="0">
                <a:solidFill>
                  <a:schemeClr val="bg1"/>
                </a:solidFill>
              </a:defRPr>
            </a:lvl1pPr>
            <a:lvl2pPr marL="0" indent="0">
              <a:buFontTx/>
              <a:buNone/>
              <a:defRPr sz="4400">
                <a:solidFill>
                  <a:schemeClr val="accent2">
                    <a:lumMod val="60000"/>
                    <a:lumOff val="40000"/>
                  </a:schemeClr>
                </a:solidFill>
              </a:defRPr>
            </a:lvl2pPr>
          </a:lstStyle>
          <a:p>
            <a:pPr lvl="0"/>
            <a:r>
              <a:rPr lang="en-US"/>
              <a:t>Edit Master text styles</a:t>
            </a:r>
          </a:p>
          <a:p>
            <a:pPr lvl="1"/>
            <a:r>
              <a:rPr lang="en-US"/>
              <a:t>Second level</a:t>
            </a:r>
          </a:p>
        </p:txBody>
      </p:sp>
      <p:cxnSp>
        <p:nvCxnSpPr>
          <p:cNvPr id="13" name="Straight Connector 12"/>
          <p:cNvCxnSpPr/>
          <p:nvPr userDrawn="1"/>
        </p:nvCxnSpPr>
        <p:spPr>
          <a:xfrm>
            <a:off x="4365361" y="0"/>
            <a:ext cx="0" cy="6858000"/>
          </a:xfrm>
          <a:prstGeom prst="line">
            <a:avLst/>
          </a:prstGeom>
          <a:ln w="76200">
            <a:solidFill>
              <a:schemeClr val="accent1"/>
            </a:solidFill>
          </a:ln>
        </p:spPr>
        <p:style>
          <a:lnRef idx="1">
            <a:schemeClr val="accent1"/>
          </a:lnRef>
          <a:fillRef idx="0">
            <a:schemeClr val="accent1"/>
          </a:fillRef>
          <a:effectRef idx="0">
            <a:schemeClr val="accent1"/>
          </a:effectRef>
          <a:fontRef idx="minor">
            <a:schemeClr val="tx1"/>
          </a:fontRef>
        </p:style>
      </p:cxnSp>
    </p:spTree>
    <p:extLst/>
  </p:cSld>
  <p:clrMapOvr>
    <a:masterClrMapping/>
  </p:clrMapOvr>
  <p:extLst mod="1">
    <p:ext uri="{DCECCB84-F9BA-43D5-87BE-67443E8EF086}">
      <p15:sldGuideLst xmlns:p15="http://schemas.microsoft.com/office/powerpoint/2012/main">
        <p15:guide id="1" orient="horz" pos="2160">
          <p15:clr>
            <a:srgbClr val="FBAE40"/>
          </p15:clr>
        </p15:guide>
        <p15:guide id="3" orient="horz" pos="816" userDrawn="1">
          <p15:clr>
            <a:srgbClr val="FBAE40"/>
          </p15:clr>
        </p15:guide>
        <p15:guide id="4" orient="horz" pos="1064" userDrawn="1">
          <p15:clr>
            <a:srgbClr val="FBAE40"/>
          </p15:clr>
        </p15:guide>
        <p15:guide id="5" pos="3010"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CTE - Three Boxes Stroked">
    <p:spTree>
      <p:nvGrpSpPr>
        <p:cNvPr id="1" name=""/>
        <p:cNvGrpSpPr/>
        <p:nvPr/>
      </p:nvGrpSpPr>
      <p:grpSpPr>
        <a:xfrm>
          <a:off x="0" y="0"/>
          <a:ext cx="0" cy="0"/>
          <a:chOff x="0" y="0"/>
          <a:chExt cx="0" cy="0"/>
        </a:xfrm>
      </p:grpSpPr>
      <p:sp>
        <p:nvSpPr>
          <p:cNvPr id="2" name="Title 1"/>
          <p:cNvSpPr>
            <a:spLocks noGrp="1"/>
          </p:cNvSpPr>
          <p:nvPr>
            <p:ph type="title"/>
          </p:nvPr>
        </p:nvSpPr>
        <p:spPr>
          <a:xfrm>
            <a:off x="740664" y="407209"/>
            <a:ext cx="10059452" cy="876300"/>
          </a:xfrm>
        </p:spPr>
        <p:txBody>
          <a:bodyPr>
            <a:noAutofit/>
          </a:bodyPr>
          <a:lstStyle>
            <a:lvl1pPr>
              <a:defRPr sz="3600" b="1" i="0" spc="-60" baseline="0">
                <a:latin typeface="Open Sans SemiBold" charset="0"/>
                <a:ea typeface="Open Sans SemiBold" charset="0"/>
                <a:cs typeface="Open Sans SemiBold" charset="0"/>
              </a:defRPr>
            </a:lvl1pPr>
          </a:lstStyle>
          <a:p>
            <a:r>
              <a:rPr lang="en-US" dirty="0"/>
              <a:t>Click to edit Master title style</a:t>
            </a:r>
          </a:p>
        </p:txBody>
      </p:sp>
      <p:sp>
        <p:nvSpPr>
          <p:cNvPr id="4" name="Rounded Rectangle 3"/>
          <p:cNvSpPr/>
          <p:nvPr userDrawn="1"/>
        </p:nvSpPr>
        <p:spPr>
          <a:xfrm>
            <a:off x="742952" y="1479884"/>
            <a:ext cx="3429634" cy="4297461"/>
          </a:xfrm>
          <a:prstGeom prst="roundRect">
            <a:avLst>
              <a:gd name="adj" fmla="val 5220"/>
            </a:avLst>
          </a:prstGeom>
          <a:no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indent="0" algn="ctr" defTabSz="457200" rtl="0" eaLnBrk="1" fontAlgn="auto" latinLnBrk="0" hangingPunct="1">
              <a:lnSpc>
                <a:spcPct val="100000"/>
              </a:lnSpc>
              <a:spcBef>
                <a:spcPts val="0"/>
              </a:spcBef>
              <a:spcAft>
                <a:spcPts val="0"/>
              </a:spcAft>
              <a:buClrTx/>
              <a:buSzTx/>
              <a:buFontTx/>
              <a:buNone/>
              <a:tabLst/>
              <a:defRPr/>
            </a:pPr>
            <a:endParaRPr lang="en-US" sz="1400" dirty="0">
              <a:latin typeface="Open Sans" charset="0"/>
              <a:ea typeface="Open Sans" charset="0"/>
              <a:cs typeface="Open Sans" charset="0"/>
            </a:endParaRPr>
          </a:p>
        </p:txBody>
      </p:sp>
      <p:sp>
        <p:nvSpPr>
          <p:cNvPr id="5" name="Text Placeholder 5"/>
          <p:cNvSpPr>
            <a:spLocks noGrp="1"/>
          </p:cNvSpPr>
          <p:nvPr>
            <p:ph type="body" sz="quarter" idx="10"/>
          </p:nvPr>
        </p:nvSpPr>
        <p:spPr>
          <a:xfrm>
            <a:off x="1046165" y="1768643"/>
            <a:ext cx="2823209" cy="3703901"/>
          </a:xfrm>
          <a:prstGeom prst="rect">
            <a:avLst/>
          </a:prstGeom>
        </p:spPr>
        <p:txBody>
          <a:bodyPr lIns="0" tIns="0" rIns="0" bIns="0" anchor="ctr" anchorCtr="0">
            <a:noAutofit/>
          </a:bodyPr>
          <a:lstStyle>
            <a:lvl1pPr marL="0" indent="0" algn="ctr">
              <a:buFontTx/>
              <a:buNone/>
              <a:defRPr sz="3600">
                <a:solidFill>
                  <a:schemeClr val="tx2"/>
                </a:solidFill>
              </a:defRPr>
            </a:lvl1pPr>
          </a:lstStyle>
          <a:p>
            <a:pPr lvl="0"/>
            <a:r>
              <a:rPr lang="en-US" dirty="0"/>
              <a:t>Click to edit Master text styles</a:t>
            </a:r>
          </a:p>
        </p:txBody>
      </p:sp>
      <p:sp>
        <p:nvSpPr>
          <p:cNvPr id="6" name="Rounded Rectangle 5"/>
          <p:cNvSpPr/>
          <p:nvPr userDrawn="1"/>
        </p:nvSpPr>
        <p:spPr>
          <a:xfrm>
            <a:off x="4573587" y="1479884"/>
            <a:ext cx="3429634" cy="4297461"/>
          </a:xfrm>
          <a:prstGeom prst="roundRect">
            <a:avLst>
              <a:gd name="adj" fmla="val 5220"/>
            </a:avLst>
          </a:prstGeom>
          <a:no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indent="0" algn="ctr" defTabSz="457200" rtl="0" eaLnBrk="1" fontAlgn="auto" latinLnBrk="0" hangingPunct="1">
              <a:lnSpc>
                <a:spcPct val="100000"/>
              </a:lnSpc>
              <a:spcBef>
                <a:spcPts val="0"/>
              </a:spcBef>
              <a:spcAft>
                <a:spcPts val="0"/>
              </a:spcAft>
              <a:buClrTx/>
              <a:buSzTx/>
              <a:buFontTx/>
              <a:buNone/>
              <a:tabLst/>
              <a:defRPr/>
            </a:pPr>
            <a:endParaRPr lang="en-US" sz="1400" dirty="0">
              <a:latin typeface="Open Sans" charset="0"/>
              <a:ea typeface="Open Sans" charset="0"/>
              <a:cs typeface="Open Sans" charset="0"/>
            </a:endParaRPr>
          </a:p>
        </p:txBody>
      </p:sp>
      <p:sp>
        <p:nvSpPr>
          <p:cNvPr id="7" name="Text Placeholder 5"/>
          <p:cNvSpPr>
            <a:spLocks noGrp="1"/>
          </p:cNvSpPr>
          <p:nvPr>
            <p:ph type="body" sz="quarter" idx="11"/>
          </p:nvPr>
        </p:nvSpPr>
        <p:spPr>
          <a:xfrm>
            <a:off x="4876800" y="1768643"/>
            <a:ext cx="2823209" cy="3703901"/>
          </a:xfrm>
          <a:prstGeom prst="rect">
            <a:avLst/>
          </a:prstGeom>
        </p:spPr>
        <p:txBody>
          <a:bodyPr lIns="0" tIns="0" rIns="0" bIns="0" anchor="ctr" anchorCtr="0">
            <a:noAutofit/>
          </a:bodyPr>
          <a:lstStyle>
            <a:lvl1pPr marL="0" indent="0" algn="ctr">
              <a:buFontTx/>
              <a:buNone/>
              <a:defRPr sz="3600">
                <a:solidFill>
                  <a:schemeClr val="tx2"/>
                </a:solidFill>
              </a:defRPr>
            </a:lvl1pPr>
          </a:lstStyle>
          <a:p>
            <a:pPr lvl="0"/>
            <a:r>
              <a:rPr lang="en-US" dirty="0"/>
              <a:t>Click to edit Master text styles</a:t>
            </a:r>
          </a:p>
        </p:txBody>
      </p:sp>
      <p:sp>
        <p:nvSpPr>
          <p:cNvPr id="8" name="Rounded Rectangle 7"/>
          <p:cNvSpPr/>
          <p:nvPr userDrawn="1"/>
        </p:nvSpPr>
        <p:spPr>
          <a:xfrm>
            <a:off x="8383587" y="1479884"/>
            <a:ext cx="3429634" cy="4297461"/>
          </a:xfrm>
          <a:prstGeom prst="roundRect">
            <a:avLst>
              <a:gd name="adj" fmla="val 5220"/>
            </a:avLst>
          </a:prstGeom>
          <a:no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indent="0" algn="ctr" defTabSz="457200" rtl="0" eaLnBrk="1" fontAlgn="auto" latinLnBrk="0" hangingPunct="1">
              <a:lnSpc>
                <a:spcPct val="100000"/>
              </a:lnSpc>
              <a:spcBef>
                <a:spcPts val="0"/>
              </a:spcBef>
              <a:spcAft>
                <a:spcPts val="0"/>
              </a:spcAft>
              <a:buClrTx/>
              <a:buSzTx/>
              <a:buFontTx/>
              <a:buNone/>
              <a:tabLst/>
              <a:defRPr/>
            </a:pPr>
            <a:endParaRPr lang="en-US" sz="1400" dirty="0">
              <a:ln>
                <a:solidFill>
                  <a:schemeClr val="bg1"/>
                </a:solidFill>
              </a:ln>
              <a:solidFill>
                <a:schemeClr val="tx2"/>
              </a:solidFill>
              <a:latin typeface="Open Sans" charset="0"/>
              <a:ea typeface="Open Sans" charset="0"/>
              <a:cs typeface="Open Sans" charset="0"/>
            </a:endParaRPr>
          </a:p>
        </p:txBody>
      </p:sp>
      <p:sp>
        <p:nvSpPr>
          <p:cNvPr id="9" name="Text Placeholder 5"/>
          <p:cNvSpPr>
            <a:spLocks noGrp="1"/>
          </p:cNvSpPr>
          <p:nvPr>
            <p:ph type="body" sz="quarter" idx="12"/>
          </p:nvPr>
        </p:nvSpPr>
        <p:spPr>
          <a:xfrm>
            <a:off x="8686800" y="1768643"/>
            <a:ext cx="2823209" cy="3703901"/>
          </a:xfrm>
          <a:prstGeom prst="rect">
            <a:avLst/>
          </a:prstGeom>
        </p:spPr>
        <p:txBody>
          <a:bodyPr lIns="0" tIns="0" rIns="0" bIns="0" anchor="ctr" anchorCtr="0">
            <a:noAutofit/>
          </a:bodyPr>
          <a:lstStyle>
            <a:lvl1pPr marL="0" indent="0" algn="ctr">
              <a:buFontTx/>
              <a:buNone/>
              <a:defRPr sz="3600">
                <a:solidFill>
                  <a:schemeClr val="tx2"/>
                </a:solidFill>
              </a:defRPr>
            </a:lvl1pPr>
          </a:lstStyle>
          <a:p>
            <a:pPr lvl="0"/>
            <a:r>
              <a:rPr lang="en-US" dirty="0"/>
              <a:t>Click to edit Master text styles</a:t>
            </a: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TE- Copyright">
    <p:bg>
      <p:bgPr>
        <a:solidFill>
          <a:schemeClr val="bg1"/>
        </a:solidFill>
        <a:effectLst/>
      </p:bgPr>
    </p:bg>
    <p:spTree>
      <p:nvGrpSpPr>
        <p:cNvPr id="1" name=""/>
        <p:cNvGrpSpPr/>
        <p:nvPr/>
      </p:nvGrpSpPr>
      <p:grpSpPr>
        <a:xfrm>
          <a:off x="0" y="0"/>
          <a:ext cx="0" cy="0"/>
          <a:chOff x="0" y="0"/>
          <a:chExt cx="0" cy="0"/>
        </a:xfrm>
      </p:grpSpPr>
      <p:sp>
        <p:nvSpPr>
          <p:cNvPr id="4" name="TextBox 3"/>
          <p:cNvSpPr txBox="1"/>
          <p:nvPr userDrawn="1"/>
        </p:nvSpPr>
        <p:spPr>
          <a:xfrm>
            <a:off x="771181" y="1443210"/>
            <a:ext cx="9970265" cy="5170646"/>
          </a:xfrm>
          <a:prstGeom prst="rect">
            <a:avLst/>
          </a:prstGeom>
          <a:noFill/>
        </p:spPr>
        <p:txBody>
          <a:bodyPr wrap="square" lIns="0" tIns="0" rIns="0" bIns="0" rtlCol="0">
            <a:spAutoFit/>
          </a:bodyPr>
          <a:lstStyle/>
          <a:p>
            <a:pPr marL="0" indent="0">
              <a:lnSpc>
                <a:spcPct val="100000"/>
              </a:lnSpc>
              <a:buNone/>
            </a:pPr>
            <a:r>
              <a:rPr lang="en-US" sz="1600" dirty="0">
                <a:solidFill>
                  <a:schemeClr val="tx1"/>
                </a:solidFill>
                <a:latin typeface="Open Sans" charset="0"/>
                <a:ea typeface="Open Sans" charset="0"/>
                <a:cs typeface="Open Sans" charset="0"/>
              </a:rPr>
              <a:t>These Materials are copyrighted © and trademarked ™ as the property of the Texas Education Agency (TEA) and may not be reproduced without the express written permission of TEA, except under the following conditions:</a:t>
            </a:r>
          </a:p>
          <a:p>
            <a:pPr marL="457200" indent="-277813">
              <a:lnSpc>
                <a:spcPct val="100000"/>
              </a:lnSpc>
              <a:buNone/>
            </a:pPr>
            <a:r>
              <a:rPr lang="en-US" sz="1600" dirty="0">
                <a:solidFill>
                  <a:schemeClr val="tx1"/>
                </a:solidFill>
                <a:latin typeface="Open Sans" charset="0"/>
                <a:ea typeface="Open Sans" charset="0"/>
                <a:cs typeface="Open Sans" charset="0"/>
              </a:rPr>
              <a:t>1)  Texas public school districts, charter schools, and Education Service Centers may reproduce and use copies of the Materials and Related Materials for the districts’ and schools’ educational use without obtaining permission from TEA.</a:t>
            </a:r>
          </a:p>
          <a:p>
            <a:pPr marL="457200" indent="-277813">
              <a:lnSpc>
                <a:spcPct val="100000"/>
              </a:lnSpc>
              <a:buNone/>
            </a:pPr>
            <a:r>
              <a:rPr lang="en-US" sz="1600" dirty="0">
                <a:solidFill>
                  <a:schemeClr val="tx1"/>
                </a:solidFill>
                <a:latin typeface="Open Sans" charset="0"/>
                <a:ea typeface="Open Sans" charset="0"/>
                <a:cs typeface="Open Sans" charset="0"/>
              </a:rPr>
              <a:t>2)  Residents of the state of Texas may reproduce and use copies of the Materials and Related Materials for individual personal use only, without obtaining written permission of TEA.</a:t>
            </a:r>
          </a:p>
          <a:p>
            <a:pPr marL="457200" indent="-277813">
              <a:lnSpc>
                <a:spcPct val="100000"/>
              </a:lnSpc>
              <a:buNone/>
            </a:pPr>
            <a:r>
              <a:rPr lang="en-US" sz="1600" dirty="0">
                <a:solidFill>
                  <a:schemeClr val="tx1"/>
                </a:solidFill>
                <a:latin typeface="Open Sans" charset="0"/>
                <a:ea typeface="Open Sans" charset="0"/>
                <a:cs typeface="Open Sans" charset="0"/>
              </a:rPr>
              <a:t>3)  Any portion reproduced must be reproduced in its entirety and remain unedited, unaltered and unchanged in any way.</a:t>
            </a:r>
          </a:p>
          <a:p>
            <a:pPr marL="457200" indent="-277813">
              <a:lnSpc>
                <a:spcPct val="100000"/>
              </a:lnSpc>
              <a:buNone/>
            </a:pPr>
            <a:r>
              <a:rPr lang="en-US" sz="1600" dirty="0">
                <a:solidFill>
                  <a:schemeClr val="tx1"/>
                </a:solidFill>
                <a:latin typeface="Open Sans" charset="0"/>
                <a:ea typeface="Open Sans" charset="0"/>
                <a:cs typeface="Open Sans" charset="0"/>
              </a:rPr>
              <a:t>4)  No monetary charge can be made for the reproduced materials or any document containing them; however, a reasonable charge to cover only the cost of reproduction and distribution may be charged.</a:t>
            </a:r>
          </a:p>
          <a:p>
            <a:pPr marL="0" indent="0">
              <a:lnSpc>
                <a:spcPct val="100000"/>
              </a:lnSpc>
              <a:buNone/>
            </a:pPr>
            <a:r>
              <a:rPr lang="en-US" sz="1600" dirty="0">
                <a:solidFill>
                  <a:schemeClr val="tx1"/>
                </a:solidFill>
                <a:latin typeface="Open Sans" charset="0"/>
                <a:ea typeface="Open Sans" charset="0"/>
                <a:cs typeface="Open Sans" charset="0"/>
              </a:rPr>
              <a:t>Private entities or persons located in Texas that are </a:t>
            </a:r>
            <a:r>
              <a:rPr lang="en-US" sz="1600" b="1" dirty="0">
                <a:solidFill>
                  <a:schemeClr val="tx1"/>
                </a:solidFill>
                <a:latin typeface="Open Sans" charset="0"/>
                <a:ea typeface="Open Sans" charset="0"/>
                <a:cs typeface="Open Sans" charset="0"/>
              </a:rPr>
              <a:t>not</a:t>
            </a:r>
            <a:r>
              <a:rPr lang="en-US" sz="1600" dirty="0">
                <a:solidFill>
                  <a:schemeClr val="tx1"/>
                </a:solidFill>
                <a:latin typeface="Open Sans" charset="0"/>
                <a:ea typeface="Open Sans" charset="0"/>
                <a:cs typeface="Open Sans" charset="0"/>
              </a:rPr>
              <a:t> Texas public school districts, Texas Education Service Centers, or Texas charter schools or any entity, whether public or private, educational or non-educational, located </a:t>
            </a:r>
            <a:r>
              <a:rPr lang="en-US" sz="1600" b="1" dirty="0">
                <a:solidFill>
                  <a:schemeClr val="tx1"/>
                </a:solidFill>
                <a:latin typeface="Open Sans" charset="0"/>
                <a:ea typeface="Open Sans" charset="0"/>
                <a:cs typeface="Open Sans" charset="0"/>
              </a:rPr>
              <a:t>outside the state of Texas</a:t>
            </a:r>
            <a:r>
              <a:rPr lang="en-US" sz="1600" dirty="0">
                <a:solidFill>
                  <a:schemeClr val="tx1"/>
                </a:solidFill>
                <a:latin typeface="Open Sans" charset="0"/>
                <a:ea typeface="Open Sans" charset="0"/>
                <a:cs typeface="Open Sans" charset="0"/>
              </a:rPr>
              <a:t> </a:t>
            </a:r>
            <a:r>
              <a:rPr lang="en-US" sz="1600" i="1" dirty="0">
                <a:solidFill>
                  <a:schemeClr val="tx1"/>
                </a:solidFill>
                <a:latin typeface="Open Sans" charset="0"/>
                <a:ea typeface="Open Sans" charset="0"/>
                <a:cs typeface="Open Sans" charset="0"/>
              </a:rPr>
              <a:t>MUST</a:t>
            </a:r>
            <a:r>
              <a:rPr lang="en-US" sz="1600" dirty="0">
                <a:solidFill>
                  <a:schemeClr val="tx1"/>
                </a:solidFill>
                <a:latin typeface="Open Sans" charset="0"/>
                <a:ea typeface="Open Sans" charset="0"/>
                <a:cs typeface="Open Sans" charset="0"/>
              </a:rPr>
              <a:t> obtain written approval from TEA and will be required to enter into a license agreement that may involve the payment of a licensing fee or a royalty.</a:t>
            </a:r>
          </a:p>
          <a:p>
            <a:pPr marL="0" indent="0">
              <a:lnSpc>
                <a:spcPct val="100000"/>
              </a:lnSpc>
              <a:buNone/>
            </a:pPr>
            <a:r>
              <a:rPr lang="en-US" sz="1600" dirty="0">
                <a:solidFill>
                  <a:schemeClr val="tx1"/>
                </a:solidFill>
                <a:latin typeface="Open Sans" charset="0"/>
                <a:ea typeface="Open Sans" charset="0"/>
                <a:cs typeface="Open Sans" charset="0"/>
              </a:rPr>
              <a:t>For information contact: Office of Copyrights, Trademarks, License Agreements, and Royalties, Texas Education Agency, 1701 N. Congress Ave., Austin, TX  78701-1494; phone 512-463-7004; email: </a:t>
            </a:r>
            <a:r>
              <a:rPr lang="en-US" sz="1600" dirty="0">
                <a:solidFill>
                  <a:schemeClr val="tx1"/>
                </a:solidFill>
                <a:latin typeface="Open Sans" charset="0"/>
                <a:ea typeface="Open Sans" charset="0"/>
                <a:cs typeface="Open Sans" charset="0"/>
                <a:hlinkClick r:id="rId2"/>
              </a:rPr>
              <a:t>copyrights@tea.state.tx.us</a:t>
            </a:r>
            <a:r>
              <a:rPr lang="en-US" sz="1600" dirty="0">
                <a:solidFill>
                  <a:schemeClr val="tx1"/>
                </a:solidFill>
                <a:latin typeface="Open Sans" charset="0"/>
                <a:ea typeface="Open Sans" charset="0"/>
                <a:cs typeface="Open Sans" charset="0"/>
              </a:rPr>
              <a:t>.</a:t>
            </a:r>
          </a:p>
          <a:p>
            <a:pPr>
              <a:lnSpc>
                <a:spcPct val="100000"/>
              </a:lnSpc>
            </a:pPr>
            <a:endParaRPr lang="en-US" sz="1600" dirty="0">
              <a:solidFill>
                <a:schemeClr val="tx1"/>
              </a:solidFill>
              <a:latin typeface="Open Sans" charset="0"/>
              <a:ea typeface="Open Sans" charset="0"/>
              <a:cs typeface="Open Sans" charset="0"/>
            </a:endParaRPr>
          </a:p>
        </p:txBody>
      </p:sp>
      <p:sp>
        <p:nvSpPr>
          <p:cNvPr id="5" name="TextBox 4"/>
          <p:cNvSpPr txBox="1"/>
          <p:nvPr userDrawn="1"/>
        </p:nvSpPr>
        <p:spPr>
          <a:xfrm>
            <a:off x="623456" y="706581"/>
            <a:ext cx="10058400" cy="646331"/>
          </a:xfrm>
          <a:prstGeom prst="rect">
            <a:avLst/>
          </a:prstGeom>
          <a:noFill/>
        </p:spPr>
        <p:txBody>
          <a:bodyPr wrap="square" rtlCol="0">
            <a:spAutoFit/>
          </a:bodyPr>
          <a:lstStyle/>
          <a:p>
            <a:r>
              <a:rPr lang="en-US" sz="3600" b="1" i="0" dirty="0">
                <a:solidFill>
                  <a:schemeClr val="accent2"/>
                </a:solidFill>
                <a:latin typeface="Open Sans SemiBold" charset="0"/>
                <a:ea typeface="Open Sans SemiBold" charset="0"/>
                <a:cs typeface="Open Sans SemiBold" charset="0"/>
              </a:rPr>
              <a:t>Copyright © Texas Education Agency, 2017.</a:t>
            </a:r>
          </a:p>
        </p:txBody>
      </p:sp>
      <p:pic>
        <p:nvPicPr>
          <p:cNvPr id="6" name="Picture 5">
            <a:extLst>
              <a:ext uri="{FF2B5EF4-FFF2-40B4-BE49-F238E27FC236}">
                <a16:creationId xmlns:a16="http://schemas.microsoft.com/office/drawing/2014/main" id="{1083239B-B405-4CCF-BA69-EEF0AD0F28E3}"/>
              </a:ext>
            </a:extLst>
          </p:cNvPr>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11198479" y="6141784"/>
            <a:ext cx="603250" cy="316865"/>
          </a:xfrm>
          <a:prstGeom prst="rect">
            <a:avLst/>
          </a:prstGeom>
          <a:noFill/>
        </p:spPr>
      </p:pic>
    </p:spTree>
    <p:extLst>
      <p:ext uri="{BB962C8B-B14F-4D97-AF65-F5344CB8AC3E}">
        <p14:creationId xmlns:p14="http://schemas.microsoft.com/office/powerpoint/2010/main" val="122732826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TE - Standard Text">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740664" y="407209"/>
            <a:ext cx="10059452" cy="876300"/>
          </a:xfrm>
        </p:spPr>
        <p:txBody>
          <a:bodyPr>
            <a:noAutofit/>
          </a:bodyPr>
          <a:lstStyle>
            <a:lvl1pPr>
              <a:defRPr sz="3600" baseline="0"/>
            </a:lvl1pPr>
          </a:lstStyle>
          <a:p>
            <a:r>
              <a:rPr lang="en-US" dirty="0"/>
              <a:t>Click to edit Master title style</a:t>
            </a:r>
          </a:p>
        </p:txBody>
      </p:sp>
      <p:sp>
        <p:nvSpPr>
          <p:cNvPr id="12" name="Content Placeholder 2"/>
          <p:cNvSpPr>
            <a:spLocks noGrp="1"/>
          </p:cNvSpPr>
          <p:nvPr>
            <p:ph sz="half" idx="1" hasCustomPrompt="1"/>
          </p:nvPr>
        </p:nvSpPr>
        <p:spPr>
          <a:xfrm>
            <a:off x="740664" y="1420420"/>
            <a:ext cx="11055750" cy="4734318"/>
          </a:xfrm>
          <a:prstGeom prst="rect">
            <a:avLst/>
          </a:prstGeom>
        </p:spPr>
        <p:txBody>
          <a:bodyPr lIns="0" tIns="0" rIns="0" bIns="0">
            <a:noAutofit/>
          </a:bodyPr>
          <a:lstStyle>
            <a:lvl1pPr marL="0" indent="0">
              <a:lnSpc>
                <a:spcPct val="100000"/>
              </a:lnSpc>
              <a:spcBef>
                <a:spcPts val="1000"/>
              </a:spcBef>
              <a:buFontTx/>
              <a:buNone/>
              <a:defRPr sz="2600"/>
            </a:lvl1pPr>
            <a:lvl2pPr marL="342900" indent="-342900">
              <a:lnSpc>
                <a:spcPct val="100000"/>
              </a:lnSpc>
              <a:spcBef>
                <a:spcPts val="1000"/>
              </a:spcBef>
              <a:buClr>
                <a:schemeClr val="accent1"/>
              </a:buClr>
              <a:buFont typeface=".AppleSystemUIFont" charset="-120"/>
              <a:buChar char="&gt;"/>
              <a:tabLst/>
              <a:defRPr sz="2600"/>
            </a:lvl2pPr>
            <a:lvl3pPr marL="685800">
              <a:lnSpc>
                <a:spcPct val="100000"/>
              </a:lnSpc>
              <a:buClr>
                <a:schemeClr val="accent2"/>
              </a:buClr>
              <a:defRPr sz="2600"/>
            </a:lvl3pPr>
            <a:lvl4pPr marL="914400">
              <a:lnSpc>
                <a:spcPct val="100000"/>
              </a:lnSpc>
              <a:buClr>
                <a:schemeClr val="accent2"/>
              </a:buClr>
              <a:defRPr sz="2400"/>
            </a:lvl4pPr>
            <a:lvl5pPr marL="1143000">
              <a:lnSpc>
                <a:spcPct val="100000"/>
              </a:lnSpc>
              <a:buClr>
                <a:schemeClr val="accent2"/>
              </a:buClr>
              <a:defRPr sz="2200"/>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03830413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TE - Two Text Columns">
    <p:spTree>
      <p:nvGrpSpPr>
        <p:cNvPr id="1" name=""/>
        <p:cNvGrpSpPr/>
        <p:nvPr/>
      </p:nvGrpSpPr>
      <p:grpSpPr>
        <a:xfrm>
          <a:off x="0" y="0"/>
          <a:ext cx="0" cy="0"/>
          <a:chOff x="0" y="0"/>
          <a:chExt cx="0" cy="0"/>
        </a:xfrm>
      </p:grpSpPr>
      <p:sp>
        <p:nvSpPr>
          <p:cNvPr id="2" name="Title 1"/>
          <p:cNvSpPr>
            <a:spLocks noGrp="1"/>
          </p:cNvSpPr>
          <p:nvPr>
            <p:ph type="title"/>
          </p:nvPr>
        </p:nvSpPr>
        <p:spPr>
          <a:xfrm>
            <a:off x="740664" y="407209"/>
            <a:ext cx="10059452" cy="876300"/>
          </a:xfrm>
        </p:spPr>
        <p:txBody>
          <a:bodyPr>
            <a:noAutofit/>
          </a:bodyPr>
          <a:lstStyle>
            <a:lvl1pPr>
              <a:defRPr sz="3600"/>
            </a:lvl1pPr>
          </a:lstStyle>
          <a:p>
            <a:r>
              <a:rPr lang="en-US" dirty="0"/>
              <a:t>Click to edit Master title style</a:t>
            </a:r>
          </a:p>
        </p:txBody>
      </p:sp>
      <p:sp>
        <p:nvSpPr>
          <p:cNvPr id="12" name="Content Placeholder 2"/>
          <p:cNvSpPr>
            <a:spLocks noGrp="1"/>
          </p:cNvSpPr>
          <p:nvPr>
            <p:ph sz="half" idx="1" hasCustomPrompt="1"/>
          </p:nvPr>
        </p:nvSpPr>
        <p:spPr>
          <a:xfrm>
            <a:off x="740664" y="1420420"/>
            <a:ext cx="5328050" cy="4734318"/>
          </a:xfrm>
          <a:prstGeom prst="rect">
            <a:avLst/>
          </a:prstGeom>
        </p:spPr>
        <p:txBody>
          <a:bodyPr lIns="0" tIns="0" rIns="0" bIns="0">
            <a:noAutofit/>
          </a:bodyPr>
          <a:lstStyle>
            <a:lvl1pPr marL="0" indent="0">
              <a:lnSpc>
                <a:spcPct val="100000"/>
              </a:lnSpc>
              <a:spcBef>
                <a:spcPts val="1000"/>
              </a:spcBef>
              <a:buFontTx/>
              <a:buNone/>
              <a:defRPr sz="2600"/>
            </a:lvl1pPr>
            <a:lvl2pPr marL="342900" indent="-342900">
              <a:lnSpc>
                <a:spcPct val="100000"/>
              </a:lnSpc>
              <a:spcBef>
                <a:spcPts val="1000"/>
              </a:spcBef>
              <a:buClr>
                <a:schemeClr val="accent1"/>
              </a:buClr>
              <a:buFont typeface=".AppleSystemUIFont" charset="-120"/>
              <a:buChar char="&gt;"/>
              <a:tabLst/>
              <a:defRPr sz="2600"/>
            </a:lvl2pPr>
            <a:lvl3pPr marL="685800">
              <a:lnSpc>
                <a:spcPct val="100000"/>
              </a:lnSpc>
              <a:buClr>
                <a:schemeClr val="accent2"/>
              </a:buClr>
              <a:defRPr sz="2400"/>
            </a:lvl3pPr>
            <a:lvl4pPr marL="914400">
              <a:lnSpc>
                <a:spcPct val="100000"/>
              </a:lnSpc>
              <a:buClr>
                <a:schemeClr val="accent2"/>
              </a:buClr>
              <a:defRPr sz="2200"/>
            </a:lvl4pPr>
            <a:lvl5pPr marL="1143000">
              <a:lnSpc>
                <a:spcPct val="100000"/>
              </a:lnSpc>
              <a:buClr>
                <a:schemeClr val="accent2"/>
              </a:buClr>
              <a:defRPr sz="2000"/>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Content Placeholder 2"/>
          <p:cNvSpPr>
            <a:spLocks noGrp="1"/>
          </p:cNvSpPr>
          <p:nvPr>
            <p:ph sz="half" idx="10" hasCustomPrompt="1"/>
          </p:nvPr>
        </p:nvSpPr>
        <p:spPr>
          <a:xfrm>
            <a:off x="6477000" y="1420420"/>
            <a:ext cx="5328050" cy="4734318"/>
          </a:xfrm>
          <a:prstGeom prst="rect">
            <a:avLst/>
          </a:prstGeom>
        </p:spPr>
        <p:txBody>
          <a:bodyPr lIns="0" tIns="0" rIns="0" bIns="0">
            <a:noAutofit/>
          </a:bodyPr>
          <a:lstStyle>
            <a:lvl1pPr marL="0" indent="0">
              <a:lnSpc>
                <a:spcPct val="100000"/>
              </a:lnSpc>
              <a:spcBef>
                <a:spcPts val="1000"/>
              </a:spcBef>
              <a:buFontTx/>
              <a:buNone/>
              <a:defRPr sz="2600"/>
            </a:lvl1pPr>
            <a:lvl2pPr marL="342900" indent="-342900">
              <a:lnSpc>
                <a:spcPct val="100000"/>
              </a:lnSpc>
              <a:spcBef>
                <a:spcPts val="1000"/>
              </a:spcBef>
              <a:buClr>
                <a:schemeClr val="accent1"/>
              </a:buClr>
              <a:buFont typeface=".AppleSystemUIFont" charset="-120"/>
              <a:buChar char="&gt;"/>
              <a:tabLst/>
              <a:defRPr sz="2600"/>
            </a:lvl2pPr>
            <a:lvl3pPr marL="685800">
              <a:lnSpc>
                <a:spcPct val="100000"/>
              </a:lnSpc>
              <a:buClr>
                <a:schemeClr val="accent2"/>
              </a:buClr>
              <a:defRPr sz="2400"/>
            </a:lvl3pPr>
            <a:lvl4pPr marL="914400">
              <a:lnSpc>
                <a:spcPct val="100000"/>
              </a:lnSpc>
              <a:buClr>
                <a:schemeClr val="accent2"/>
              </a:buClr>
              <a:defRPr sz="2200"/>
            </a:lvl4pPr>
            <a:lvl5pPr marL="1143000">
              <a:lnSpc>
                <a:spcPct val="100000"/>
              </a:lnSpc>
              <a:buClr>
                <a:schemeClr val="accent2"/>
              </a:buClr>
              <a:defRPr sz="2000"/>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TE - Half Text Half Blank">
    <p:spTree>
      <p:nvGrpSpPr>
        <p:cNvPr id="1" name=""/>
        <p:cNvGrpSpPr/>
        <p:nvPr/>
      </p:nvGrpSpPr>
      <p:grpSpPr>
        <a:xfrm>
          <a:off x="0" y="0"/>
          <a:ext cx="0" cy="0"/>
          <a:chOff x="0" y="0"/>
          <a:chExt cx="0" cy="0"/>
        </a:xfrm>
      </p:grpSpPr>
      <p:sp>
        <p:nvSpPr>
          <p:cNvPr id="2" name="Title 1"/>
          <p:cNvSpPr>
            <a:spLocks noGrp="1"/>
          </p:cNvSpPr>
          <p:nvPr>
            <p:ph type="title"/>
          </p:nvPr>
        </p:nvSpPr>
        <p:spPr>
          <a:xfrm>
            <a:off x="740528" y="407209"/>
            <a:ext cx="10059452" cy="876300"/>
          </a:xfrm>
        </p:spPr>
        <p:txBody>
          <a:bodyPr>
            <a:noAutofit/>
          </a:bodyPr>
          <a:lstStyle>
            <a:lvl1pPr>
              <a:defRPr sz="3600"/>
            </a:lvl1pPr>
          </a:lstStyle>
          <a:p>
            <a:r>
              <a:rPr lang="en-US" dirty="0"/>
              <a:t>Click to edit Master title style</a:t>
            </a:r>
          </a:p>
        </p:txBody>
      </p:sp>
      <p:sp>
        <p:nvSpPr>
          <p:cNvPr id="12" name="Content Placeholder 2"/>
          <p:cNvSpPr>
            <a:spLocks noGrp="1"/>
          </p:cNvSpPr>
          <p:nvPr>
            <p:ph sz="half" idx="1" hasCustomPrompt="1"/>
          </p:nvPr>
        </p:nvSpPr>
        <p:spPr>
          <a:xfrm>
            <a:off x="737881" y="1420420"/>
            <a:ext cx="5354944" cy="4734318"/>
          </a:xfrm>
          <a:prstGeom prst="rect">
            <a:avLst/>
          </a:prstGeom>
        </p:spPr>
        <p:txBody>
          <a:bodyPr lIns="0" tIns="0" rIns="0" bIns="0">
            <a:noAutofit/>
          </a:bodyPr>
          <a:lstStyle>
            <a:lvl1pPr marL="0" indent="0">
              <a:lnSpc>
                <a:spcPct val="100000"/>
              </a:lnSpc>
              <a:spcBef>
                <a:spcPts val="1000"/>
              </a:spcBef>
              <a:buFontTx/>
              <a:buNone/>
              <a:defRPr sz="2600"/>
            </a:lvl1pPr>
            <a:lvl2pPr marL="342900" indent="-342900">
              <a:lnSpc>
                <a:spcPct val="100000"/>
              </a:lnSpc>
              <a:spcBef>
                <a:spcPts val="1000"/>
              </a:spcBef>
              <a:buClr>
                <a:schemeClr val="accent1"/>
              </a:buClr>
              <a:buFont typeface=".AppleSystemUIFont" charset="-120"/>
              <a:buChar char="&gt;"/>
              <a:tabLst/>
              <a:defRPr sz="2600"/>
            </a:lvl2pPr>
            <a:lvl3pPr marL="685800">
              <a:lnSpc>
                <a:spcPct val="100000"/>
              </a:lnSpc>
              <a:buClr>
                <a:schemeClr val="accent2"/>
              </a:buClr>
              <a:defRPr sz="2400"/>
            </a:lvl3pPr>
            <a:lvl4pPr marL="914400">
              <a:lnSpc>
                <a:spcPct val="100000"/>
              </a:lnSpc>
              <a:buClr>
                <a:schemeClr val="accent2"/>
              </a:buClr>
              <a:defRPr sz="2200"/>
            </a:lvl4pPr>
            <a:lvl5pPr marL="1143000">
              <a:lnSpc>
                <a:spcPct val="100000"/>
              </a:lnSpc>
              <a:buClr>
                <a:schemeClr val="accent2"/>
              </a:buClr>
              <a:defRPr sz="2000"/>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TE - Quote and Text">
    <p:spTree>
      <p:nvGrpSpPr>
        <p:cNvPr id="1" name=""/>
        <p:cNvGrpSpPr/>
        <p:nvPr/>
      </p:nvGrpSpPr>
      <p:grpSpPr>
        <a:xfrm>
          <a:off x="0" y="0"/>
          <a:ext cx="0" cy="0"/>
          <a:chOff x="0" y="0"/>
          <a:chExt cx="0" cy="0"/>
        </a:xfrm>
      </p:grpSpPr>
      <p:sp>
        <p:nvSpPr>
          <p:cNvPr id="2" name="Title 1"/>
          <p:cNvSpPr>
            <a:spLocks noGrp="1"/>
          </p:cNvSpPr>
          <p:nvPr>
            <p:ph type="title"/>
          </p:nvPr>
        </p:nvSpPr>
        <p:spPr>
          <a:xfrm>
            <a:off x="727081" y="407209"/>
            <a:ext cx="10059452" cy="876300"/>
          </a:xfrm>
        </p:spPr>
        <p:txBody>
          <a:bodyPr>
            <a:noAutofit/>
          </a:bodyPr>
          <a:lstStyle>
            <a:lvl1pPr>
              <a:defRPr sz="3600"/>
            </a:lvl1pPr>
          </a:lstStyle>
          <a:p>
            <a:r>
              <a:rPr lang="en-US" dirty="0"/>
              <a:t>Click to edit Master title style</a:t>
            </a:r>
          </a:p>
        </p:txBody>
      </p:sp>
      <p:sp>
        <p:nvSpPr>
          <p:cNvPr id="12" name="Content Placeholder 2"/>
          <p:cNvSpPr>
            <a:spLocks noGrp="1"/>
          </p:cNvSpPr>
          <p:nvPr>
            <p:ph sz="half" idx="1" hasCustomPrompt="1"/>
          </p:nvPr>
        </p:nvSpPr>
        <p:spPr>
          <a:xfrm>
            <a:off x="6470650" y="1420420"/>
            <a:ext cx="5349874" cy="4734318"/>
          </a:xfrm>
          <a:prstGeom prst="rect">
            <a:avLst/>
          </a:prstGeom>
        </p:spPr>
        <p:txBody>
          <a:bodyPr lIns="0" tIns="0" rIns="0" bIns="0">
            <a:noAutofit/>
          </a:bodyPr>
          <a:lstStyle>
            <a:lvl1pPr marL="0" indent="0">
              <a:lnSpc>
                <a:spcPct val="100000"/>
              </a:lnSpc>
              <a:spcBef>
                <a:spcPts val="1000"/>
              </a:spcBef>
              <a:buFontTx/>
              <a:buNone/>
              <a:defRPr sz="2600"/>
            </a:lvl1pPr>
            <a:lvl2pPr marL="342900" indent="-342900">
              <a:lnSpc>
                <a:spcPct val="100000"/>
              </a:lnSpc>
              <a:spcBef>
                <a:spcPts val="1000"/>
              </a:spcBef>
              <a:buClr>
                <a:schemeClr val="accent1"/>
              </a:buClr>
              <a:buFont typeface=".AppleSystemUIFont" charset="-120"/>
              <a:buChar char="&gt;"/>
              <a:tabLst/>
              <a:defRPr sz="2600"/>
            </a:lvl2pPr>
            <a:lvl3pPr marL="685800">
              <a:lnSpc>
                <a:spcPct val="100000"/>
              </a:lnSpc>
              <a:buClr>
                <a:schemeClr val="accent2"/>
              </a:buClr>
              <a:defRPr sz="2400"/>
            </a:lvl3pPr>
            <a:lvl4pPr marL="914400">
              <a:lnSpc>
                <a:spcPct val="100000"/>
              </a:lnSpc>
              <a:buClr>
                <a:schemeClr val="accent2"/>
              </a:buClr>
              <a:defRPr sz="2200"/>
            </a:lvl4pPr>
            <a:lvl5pPr marL="1143000">
              <a:lnSpc>
                <a:spcPct val="100000"/>
              </a:lnSpc>
              <a:buClr>
                <a:schemeClr val="accent2"/>
              </a:buClr>
              <a:defRPr sz="2000"/>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Content Placeholder 2"/>
          <p:cNvSpPr>
            <a:spLocks noGrp="1"/>
          </p:cNvSpPr>
          <p:nvPr>
            <p:ph sz="half" idx="10" hasCustomPrompt="1"/>
          </p:nvPr>
        </p:nvSpPr>
        <p:spPr>
          <a:xfrm>
            <a:off x="749300" y="1420420"/>
            <a:ext cx="5343525" cy="4554209"/>
          </a:xfrm>
          <a:prstGeom prst="rect">
            <a:avLst/>
          </a:prstGeom>
        </p:spPr>
        <p:txBody>
          <a:bodyPr lIns="365760" tIns="0" rIns="365760" bIns="0">
            <a:noAutofit/>
          </a:bodyPr>
          <a:lstStyle>
            <a:lvl1pPr marL="0" indent="0">
              <a:lnSpc>
                <a:spcPct val="100000"/>
              </a:lnSpc>
              <a:spcBef>
                <a:spcPts val="1000"/>
              </a:spcBef>
              <a:buFontTx/>
              <a:buNone/>
              <a:defRPr sz="2600"/>
            </a:lvl1pPr>
            <a:lvl2pPr marL="342900" indent="-342900" algn="r">
              <a:lnSpc>
                <a:spcPct val="100000"/>
              </a:lnSpc>
              <a:spcBef>
                <a:spcPts val="1000"/>
              </a:spcBef>
              <a:buClr>
                <a:schemeClr val="accent1"/>
              </a:buClr>
              <a:buFont typeface=".AppleSystemUIFont" charset="-120"/>
              <a:buChar char="–"/>
              <a:tabLst/>
              <a:defRPr sz="2600">
                <a:solidFill>
                  <a:schemeClr val="accent1"/>
                </a:solidFill>
              </a:defRPr>
            </a:lvl2pPr>
            <a:lvl3pPr marL="685800">
              <a:lnSpc>
                <a:spcPct val="100000"/>
              </a:lnSpc>
              <a:buClr>
                <a:schemeClr val="accent2"/>
              </a:buClr>
              <a:defRPr sz="2400"/>
            </a:lvl3pPr>
            <a:lvl4pPr marL="914400">
              <a:lnSpc>
                <a:spcPct val="100000"/>
              </a:lnSpc>
              <a:buClr>
                <a:schemeClr val="accent2"/>
              </a:buClr>
              <a:defRPr sz="2200"/>
            </a:lvl4pPr>
            <a:lvl5pPr marL="1143000">
              <a:lnSpc>
                <a:spcPct val="100000"/>
              </a:lnSpc>
              <a:buClr>
                <a:schemeClr val="accent2"/>
              </a:buClr>
              <a:defRPr sz="2000"/>
            </a:lvl5pPr>
          </a:lstStyle>
          <a:p>
            <a:pPr lvl="0"/>
            <a:r>
              <a:rPr lang="en-US" dirty="0"/>
              <a:t>Edit Master text styles</a:t>
            </a:r>
          </a:p>
          <a:p>
            <a:pPr lvl="1"/>
            <a:r>
              <a:rPr lang="en-US" dirty="0"/>
              <a:t>Second level</a:t>
            </a: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TE - Text Callout and Text">
    <p:spTree>
      <p:nvGrpSpPr>
        <p:cNvPr id="1" name=""/>
        <p:cNvGrpSpPr/>
        <p:nvPr/>
      </p:nvGrpSpPr>
      <p:grpSpPr>
        <a:xfrm>
          <a:off x="0" y="0"/>
          <a:ext cx="0" cy="0"/>
          <a:chOff x="0" y="0"/>
          <a:chExt cx="0" cy="0"/>
        </a:xfrm>
      </p:grpSpPr>
      <p:sp>
        <p:nvSpPr>
          <p:cNvPr id="12" name="Content Placeholder 2"/>
          <p:cNvSpPr>
            <a:spLocks noGrp="1"/>
          </p:cNvSpPr>
          <p:nvPr>
            <p:ph sz="half" idx="1" hasCustomPrompt="1"/>
          </p:nvPr>
        </p:nvSpPr>
        <p:spPr>
          <a:xfrm>
            <a:off x="764775" y="752167"/>
            <a:ext cx="4603638" cy="5314080"/>
          </a:xfrm>
          <a:prstGeom prst="rect">
            <a:avLst/>
          </a:prstGeom>
        </p:spPr>
        <p:txBody>
          <a:bodyPr lIns="0" tIns="0" rIns="0" bIns="0" anchor="ctr" anchorCtr="0">
            <a:noAutofit/>
          </a:bodyPr>
          <a:lstStyle>
            <a:lvl1pPr marL="0" indent="0" algn="ctr">
              <a:lnSpc>
                <a:spcPct val="100000"/>
              </a:lnSpc>
              <a:spcBef>
                <a:spcPts val="1000"/>
              </a:spcBef>
              <a:buFontTx/>
              <a:buNone/>
              <a:defRPr sz="4600">
                <a:solidFill>
                  <a:schemeClr val="tx2"/>
                </a:solidFill>
              </a:defRPr>
            </a:lvl1pPr>
            <a:lvl2pPr marL="0" indent="0" algn="ctr">
              <a:lnSpc>
                <a:spcPct val="100000"/>
              </a:lnSpc>
              <a:spcBef>
                <a:spcPts val="1000"/>
              </a:spcBef>
              <a:buClr>
                <a:schemeClr val="accent1"/>
              </a:buClr>
              <a:buFontTx/>
              <a:buNone/>
              <a:tabLst/>
              <a:defRPr sz="2600">
                <a:solidFill>
                  <a:schemeClr val="accent2"/>
                </a:solidFill>
              </a:defRPr>
            </a:lvl2pPr>
            <a:lvl3pPr marL="685800">
              <a:lnSpc>
                <a:spcPct val="100000"/>
              </a:lnSpc>
              <a:buClr>
                <a:schemeClr val="accent2"/>
              </a:buClr>
              <a:defRPr sz="2200"/>
            </a:lvl3pPr>
            <a:lvl4pPr marL="914400">
              <a:lnSpc>
                <a:spcPct val="100000"/>
              </a:lnSpc>
              <a:buClr>
                <a:schemeClr val="accent2"/>
              </a:buClr>
              <a:defRPr sz="2000"/>
            </a:lvl4pPr>
            <a:lvl5pPr marL="1143000">
              <a:lnSpc>
                <a:spcPct val="100000"/>
              </a:lnSpc>
              <a:buClr>
                <a:schemeClr val="accent2"/>
              </a:buClr>
              <a:defRPr/>
            </a:lvl5pPr>
          </a:lstStyle>
          <a:p>
            <a:pPr lvl="0"/>
            <a:r>
              <a:rPr lang="en-US" dirty="0"/>
              <a:t>Edit Master text styles</a:t>
            </a:r>
          </a:p>
          <a:p>
            <a:pPr lvl="1"/>
            <a:r>
              <a:rPr lang="en-US" dirty="0"/>
              <a:t>Second level</a:t>
            </a:r>
          </a:p>
        </p:txBody>
      </p:sp>
      <p:sp>
        <p:nvSpPr>
          <p:cNvPr id="7" name="Content Placeholder 2"/>
          <p:cNvSpPr>
            <a:spLocks noGrp="1"/>
          </p:cNvSpPr>
          <p:nvPr>
            <p:ph sz="half" idx="10" hasCustomPrompt="1"/>
          </p:nvPr>
        </p:nvSpPr>
        <p:spPr>
          <a:xfrm>
            <a:off x="5733230" y="771491"/>
            <a:ext cx="5349874" cy="5304844"/>
          </a:xfrm>
          <a:prstGeom prst="rect">
            <a:avLst/>
          </a:prstGeom>
        </p:spPr>
        <p:txBody>
          <a:bodyPr lIns="0" tIns="0" rIns="0" bIns="0">
            <a:noAutofit/>
          </a:bodyPr>
          <a:lstStyle>
            <a:lvl1pPr marL="0" indent="0">
              <a:lnSpc>
                <a:spcPct val="100000"/>
              </a:lnSpc>
              <a:spcBef>
                <a:spcPts val="1000"/>
              </a:spcBef>
              <a:buFontTx/>
              <a:buNone/>
              <a:defRPr sz="2600"/>
            </a:lvl1pPr>
            <a:lvl2pPr marL="342900" indent="-342900">
              <a:lnSpc>
                <a:spcPct val="100000"/>
              </a:lnSpc>
              <a:spcBef>
                <a:spcPts val="1000"/>
              </a:spcBef>
              <a:buClr>
                <a:schemeClr val="accent1"/>
              </a:buClr>
              <a:buFont typeface=".AppleSystemUIFont" charset="-120"/>
              <a:buChar char="&gt;"/>
              <a:tabLst/>
              <a:defRPr sz="2600"/>
            </a:lvl2pPr>
            <a:lvl3pPr marL="685800">
              <a:lnSpc>
                <a:spcPct val="100000"/>
              </a:lnSpc>
              <a:buClr>
                <a:schemeClr val="accent2"/>
              </a:buClr>
              <a:defRPr sz="2400"/>
            </a:lvl3pPr>
            <a:lvl4pPr marL="914400">
              <a:lnSpc>
                <a:spcPct val="100000"/>
              </a:lnSpc>
              <a:buClr>
                <a:schemeClr val="accent2"/>
              </a:buClr>
              <a:defRPr sz="2200"/>
            </a:lvl4pPr>
            <a:lvl5pPr marL="1143000">
              <a:lnSpc>
                <a:spcPct val="100000"/>
              </a:lnSpc>
              <a:buClr>
                <a:schemeClr val="accent2"/>
              </a:buClr>
              <a:defRPr sz="2000"/>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TE - Boxed Text Callout and Text">
    <p:spTree>
      <p:nvGrpSpPr>
        <p:cNvPr id="1" name=""/>
        <p:cNvGrpSpPr/>
        <p:nvPr/>
      </p:nvGrpSpPr>
      <p:grpSpPr>
        <a:xfrm>
          <a:off x="0" y="0"/>
          <a:ext cx="0" cy="0"/>
          <a:chOff x="0" y="0"/>
          <a:chExt cx="0" cy="0"/>
        </a:xfrm>
      </p:grpSpPr>
      <p:sp>
        <p:nvSpPr>
          <p:cNvPr id="2" name="Title 1"/>
          <p:cNvSpPr>
            <a:spLocks noGrp="1"/>
          </p:cNvSpPr>
          <p:nvPr>
            <p:ph type="title"/>
          </p:nvPr>
        </p:nvSpPr>
        <p:spPr>
          <a:xfrm>
            <a:off x="740664" y="407209"/>
            <a:ext cx="10059452" cy="876300"/>
          </a:xfrm>
        </p:spPr>
        <p:txBody>
          <a:bodyPr>
            <a:noAutofit/>
          </a:bodyPr>
          <a:lstStyle>
            <a:lvl1pPr>
              <a:defRPr sz="3600" b="1" i="0" spc="-60" baseline="0">
                <a:latin typeface="Open Sans SemiBold" charset="0"/>
                <a:ea typeface="Open Sans SemiBold" charset="0"/>
                <a:cs typeface="Open Sans SemiBold" charset="0"/>
              </a:defRPr>
            </a:lvl1pPr>
          </a:lstStyle>
          <a:p>
            <a:r>
              <a:rPr lang="en-US" dirty="0"/>
              <a:t>Click to edit Master title style</a:t>
            </a:r>
          </a:p>
        </p:txBody>
      </p:sp>
      <p:sp>
        <p:nvSpPr>
          <p:cNvPr id="12" name="Content Placeholder 2"/>
          <p:cNvSpPr>
            <a:spLocks noGrp="1"/>
          </p:cNvSpPr>
          <p:nvPr>
            <p:ph sz="half" idx="1" hasCustomPrompt="1"/>
          </p:nvPr>
        </p:nvSpPr>
        <p:spPr>
          <a:xfrm>
            <a:off x="4565649" y="1478280"/>
            <a:ext cx="7254875" cy="3916680"/>
          </a:xfrm>
          <a:prstGeom prst="rect">
            <a:avLst/>
          </a:prstGeom>
        </p:spPr>
        <p:txBody>
          <a:bodyPr lIns="0" tIns="0" rIns="0" bIns="0" anchor="t" anchorCtr="0">
            <a:noAutofit/>
          </a:bodyPr>
          <a:lstStyle>
            <a:lvl1pPr marL="0" indent="0">
              <a:lnSpc>
                <a:spcPct val="100000"/>
              </a:lnSpc>
              <a:spcBef>
                <a:spcPts val="1000"/>
              </a:spcBef>
              <a:buFontTx/>
              <a:buNone/>
              <a:defRPr sz="2600"/>
            </a:lvl1pPr>
            <a:lvl2pPr marL="342900" indent="-342900">
              <a:lnSpc>
                <a:spcPct val="100000"/>
              </a:lnSpc>
              <a:spcBef>
                <a:spcPts val="1000"/>
              </a:spcBef>
              <a:buClr>
                <a:schemeClr val="accent1"/>
              </a:buClr>
              <a:buFont typeface=".AppleSystemUIFont" charset="-120"/>
              <a:buChar char="&gt;"/>
              <a:tabLst/>
              <a:defRPr sz="2600"/>
            </a:lvl2pPr>
            <a:lvl3pPr marL="685800">
              <a:lnSpc>
                <a:spcPct val="100000"/>
              </a:lnSpc>
              <a:buClr>
                <a:schemeClr val="accent2"/>
              </a:buClr>
              <a:defRPr sz="2400"/>
            </a:lvl3pPr>
            <a:lvl4pPr marL="914400">
              <a:lnSpc>
                <a:spcPct val="100000"/>
              </a:lnSpc>
              <a:buClr>
                <a:schemeClr val="accent2"/>
              </a:buClr>
              <a:defRPr sz="2200"/>
            </a:lvl4pPr>
            <a:lvl5pPr marL="1143000">
              <a:lnSpc>
                <a:spcPct val="100000"/>
              </a:lnSpc>
              <a:buClr>
                <a:schemeClr val="accent2"/>
              </a:buClr>
              <a:defRPr sz="2000"/>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Rounded Rectangle 3"/>
          <p:cNvSpPr/>
          <p:nvPr userDrawn="1"/>
        </p:nvSpPr>
        <p:spPr>
          <a:xfrm>
            <a:off x="742952" y="1479885"/>
            <a:ext cx="3429634" cy="3341906"/>
          </a:xfrm>
          <a:prstGeom prst="roundRect">
            <a:avLst>
              <a:gd name="adj" fmla="val 5220"/>
            </a:avLst>
          </a:prstGeom>
          <a:solidFill>
            <a:schemeClr val="bg1"/>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indent="0" algn="ctr" defTabSz="457200" rtl="0" eaLnBrk="1" fontAlgn="auto" latinLnBrk="0" hangingPunct="1">
              <a:lnSpc>
                <a:spcPct val="100000"/>
              </a:lnSpc>
              <a:spcBef>
                <a:spcPts val="0"/>
              </a:spcBef>
              <a:spcAft>
                <a:spcPts val="0"/>
              </a:spcAft>
              <a:buClrTx/>
              <a:buSzTx/>
              <a:buFontTx/>
              <a:buNone/>
              <a:tabLst/>
              <a:defRPr/>
            </a:pPr>
            <a:endParaRPr lang="en-US" sz="1400" dirty="0">
              <a:latin typeface="Open Sans" charset="0"/>
              <a:ea typeface="Open Sans" charset="0"/>
              <a:cs typeface="Open Sans" charset="0"/>
            </a:endParaRPr>
          </a:p>
        </p:txBody>
      </p:sp>
      <p:sp>
        <p:nvSpPr>
          <p:cNvPr id="5" name="Text Placeholder 5"/>
          <p:cNvSpPr>
            <a:spLocks noGrp="1"/>
          </p:cNvSpPr>
          <p:nvPr>
            <p:ph type="body" sz="quarter" idx="10"/>
          </p:nvPr>
        </p:nvSpPr>
        <p:spPr>
          <a:xfrm>
            <a:off x="1046165" y="1768644"/>
            <a:ext cx="2823209" cy="2761004"/>
          </a:xfrm>
          <a:prstGeom prst="rect">
            <a:avLst/>
          </a:prstGeom>
        </p:spPr>
        <p:txBody>
          <a:bodyPr lIns="0" tIns="0" rIns="0" bIns="0" anchor="ctr" anchorCtr="0">
            <a:noAutofit/>
          </a:bodyPr>
          <a:lstStyle>
            <a:lvl1pPr marL="0" indent="0" algn="ctr">
              <a:buFontTx/>
              <a:buNone/>
              <a:defRPr sz="4000">
                <a:solidFill>
                  <a:schemeClr val="accent1"/>
                </a:solidFill>
              </a:defRPr>
            </a:lvl1pPr>
          </a:lstStyle>
          <a:p>
            <a:pPr lvl="0"/>
            <a:r>
              <a:rPr lang="en-US" dirty="0"/>
              <a:t>Click to edit Master text styles</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CTE - Three Boxes Filled">
    <p:spTree>
      <p:nvGrpSpPr>
        <p:cNvPr id="1" name=""/>
        <p:cNvGrpSpPr/>
        <p:nvPr/>
      </p:nvGrpSpPr>
      <p:grpSpPr>
        <a:xfrm>
          <a:off x="0" y="0"/>
          <a:ext cx="0" cy="0"/>
          <a:chOff x="0" y="0"/>
          <a:chExt cx="0" cy="0"/>
        </a:xfrm>
      </p:grpSpPr>
      <p:sp>
        <p:nvSpPr>
          <p:cNvPr id="2" name="Title 1"/>
          <p:cNvSpPr>
            <a:spLocks noGrp="1"/>
          </p:cNvSpPr>
          <p:nvPr>
            <p:ph type="title"/>
          </p:nvPr>
        </p:nvSpPr>
        <p:spPr>
          <a:xfrm>
            <a:off x="740664" y="407209"/>
            <a:ext cx="10059452" cy="876300"/>
          </a:xfrm>
        </p:spPr>
        <p:txBody>
          <a:bodyPr>
            <a:noAutofit/>
          </a:bodyPr>
          <a:lstStyle>
            <a:lvl1pPr>
              <a:defRPr sz="3600" b="1" i="0" spc="-60" baseline="0">
                <a:latin typeface="Open Sans SemiBold" charset="0"/>
                <a:ea typeface="Open Sans SemiBold" charset="0"/>
                <a:cs typeface="Open Sans SemiBold" charset="0"/>
              </a:defRPr>
            </a:lvl1pPr>
          </a:lstStyle>
          <a:p>
            <a:r>
              <a:rPr lang="en-US" dirty="0"/>
              <a:t>Click to edit Master title style</a:t>
            </a:r>
          </a:p>
        </p:txBody>
      </p:sp>
      <p:sp>
        <p:nvSpPr>
          <p:cNvPr id="4" name="Rounded Rectangle 3"/>
          <p:cNvSpPr/>
          <p:nvPr userDrawn="1"/>
        </p:nvSpPr>
        <p:spPr>
          <a:xfrm>
            <a:off x="742952" y="1479884"/>
            <a:ext cx="3429634" cy="3838875"/>
          </a:xfrm>
          <a:prstGeom prst="roundRect">
            <a:avLst>
              <a:gd name="adj" fmla="val 5220"/>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indent="0" algn="ctr" defTabSz="457200" rtl="0" eaLnBrk="1" fontAlgn="auto" latinLnBrk="0" hangingPunct="1">
              <a:lnSpc>
                <a:spcPct val="100000"/>
              </a:lnSpc>
              <a:spcBef>
                <a:spcPts val="0"/>
              </a:spcBef>
              <a:spcAft>
                <a:spcPts val="0"/>
              </a:spcAft>
              <a:buClrTx/>
              <a:buSzTx/>
              <a:buFontTx/>
              <a:buNone/>
              <a:tabLst/>
              <a:defRPr/>
            </a:pPr>
            <a:endParaRPr lang="en-US" sz="1400" dirty="0">
              <a:latin typeface="Open Sans" charset="0"/>
              <a:ea typeface="Open Sans" charset="0"/>
              <a:cs typeface="Open Sans" charset="0"/>
            </a:endParaRPr>
          </a:p>
        </p:txBody>
      </p:sp>
      <p:sp>
        <p:nvSpPr>
          <p:cNvPr id="5" name="Text Placeholder 5"/>
          <p:cNvSpPr>
            <a:spLocks noGrp="1"/>
          </p:cNvSpPr>
          <p:nvPr>
            <p:ph type="body" sz="quarter" idx="10"/>
          </p:nvPr>
        </p:nvSpPr>
        <p:spPr bwMode="white">
          <a:xfrm>
            <a:off x="1046165" y="1768644"/>
            <a:ext cx="2823209" cy="3260556"/>
          </a:xfrm>
          <a:prstGeom prst="rect">
            <a:avLst/>
          </a:prstGeom>
        </p:spPr>
        <p:txBody>
          <a:bodyPr lIns="0" tIns="0" rIns="0" bIns="0" anchor="ctr" anchorCtr="0">
            <a:noAutofit/>
          </a:bodyPr>
          <a:lstStyle>
            <a:lvl1pPr marL="0" indent="0" algn="ctr">
              <a:buFontTx/>
              <a:buNone/>
              <a:defRPr sz="3600">
                <a:solidFill>
                  <a:schemeClr val="bg1"/>
                </a:solidFill>
              </a:defRPr>
            </a:lvl1pPr>
          </a:lstStyle>
          <a:p>
            <a:pPr lvl="0"/>
            <a:r>
              <a:rPr lang="en-US" dirty="0"/>
              <a:t>Click to edit Master text styles</a:t>
            </a:r>
          </a:p>
        </p:txBody>
      </p:sp>
      <p:sp>
        <p:nvSpPr>
          <p:cNvPr id="6" name="Rounded Rectangle 5"/>
          <p:cNvSpPr/>
          <p:nvPr userDrawn="1"/>
        </p:nvSpPr>
        <p:spPr>
          <a:xfrm>
            <a:off x="4573587" y="1479884"/>
            <a:ext cx="3429634" cy="3838875"/>
          </a:xfrm>
          <a:prstGeom prst="roundRect">
            <a:avLst>
              <a:gd name="adj" fmla="val 522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indent="0" algn="ctr" defTabSz="457200" rtl="0" eaLnBrk="1" fontAlgn="auto" latinLnBrk="0" hangingPunct="1">
              <a:lnSpc>
                <a:spcPct val="100000"/>
              </a:lnSpc>
              <a:spcBef>
                <a:spcPts val="0"/>
              </a:spcBef>
              <a:spcAft>
                <a:spcPts val="0"/>
              </a:spcAft>
              <a:buClrTx/>
              <a:buSzTx/>
              <a:buFontTx/>
              <a:buNone/>
              <a:tabLst/>
              <a:defRPr/>
            </a:pPr>
            <a:endParaRPr lang="en-US" sz="1400" dirty="0">
              <a:latin typeface="Open Sans" charset="0"/>
              <a:ea typeface="Open Sans" charset="0"/>
              <a:cs typeface="Open Sans" charset="0"/>
            </a:endParaRPr>
          </a:p>
        </p:txBody>
      </p:sp>
      <p:sp>
        <p:nvSpPr>
          <p:cNvPr id="7" name="Text Placeholder 5"/>
          <p:cNvSpPr>
            <a:spLocks noGrp="1"/>
          </p:cNvSpPr>
          <p:nvPr>
            <p:ph type="body" sz="quarter" idx="11"/>
          </p:nvPr>
        </p:nvSpPr>
        <p:spPr bwMode="white">
          <a:xfrm>
            <a:off x="4876800" y="1768644"/>
            <a:ext cx="2823209" cy="3260556"/>
          </a:xfrm>
          <a:prstGeom prst="rect">
            <a:avLst/>
          </a:prstGeom>
        </p:spPr>
        <p:txBody>
          <a:bodyPr lIns="0" tIns="0" rIns="0" bIns="0" anchor="ctr" anchorCtr="0">
            <a:noAutofit/>
          </a:bodyPr>
          <a:lstStyle>
            <a:lvl1pPr marL="0" indent="0" algn="ctr">
              <a:buFontTx/>
              <a:buNone/>
              <a:defRPr sz="3600">
                <a:solidFill>
                  <a:schemeClr val="bg1"/>
                </a:solidFill>
              </a:defRPr>
            </a:lvl1pPr>
          </a:lstStyle>
          <a:p>
            <a:pPr lvl="0"/>
            <a:r>
              <a:rPr lang="en-US" dirty="0"/>
              <a:t>Click to edit Master text styles</a:t>
            </a:r>
          </a:p>
        </p:txBody>
      </p:sp>
      <p:sp>
        <p:nvSpPr>
          <p:cNvPr id="8" name="Rounded Rectangle 7"/>
          <p:cNvSpPr/>
          <p:nvPr userDrawn="1"/>
        </p:nvSpPr>
        <p:spPr>
          <a:xfrm>
            <a:off x="8383587" y="1479884"/>
            <a:ext cx="3429634" cy="3838875"/>
          </a:xfrm>
          <a:prstGeom prst="roundRect">
            <a:avLst>
              <a:gd name="adj" fmla="val 5220"/>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indent="0" algn="ctr" defTabSz="457200" rtl="0" eaLnBrk="1" fontAlgn="auto" latinLnBrk="0" hangingPunct="1">
              <a:lnSpc>
                <a:spcPct val="100000"/>
              </a:lnSpc>
              <a:spcBef>
                <a:spcPts val="0"/>
              </a:spcBef>
              <a:spcAft>
                <a:spcPts val="0"/>
              </a:spcAft>
              <a:buClrTx/>
              <a:buSzTx/>
              <a:buFontTx/>
              <a:buNone/>
              <a:tabLst/>
              <a:defRPr/>
            </a:pPr>
            <a:endParaRPr lang="en-US" sz="1400" dirty="0">
              <a:ln>
                <a:solidFill>
                  <a:schemeClr val="bg1"/>
                </a:solidFill>
              </a:ln>
              <a:solidFill>
                <a:schemeClr val="tx2"/>
              </a:solidFill>
              <a:latin typeface="Open Sans" charset="0"/>
              <a:ea typeface="Open Sans" charset="0"/>
              <a:cs typeface="Open Sans" charset="0"/>
            </a:endParaRPr>
          </a:p>
        </p:txBody>
      </p:sp>
      <p:sp>
        <p:nvSpPr>
          <p:cNvPr id="9" name="Text Placeholder 5"/>
          <p:cNvSpPr>
            <a:spLocks noGrp="1"/>
          </p:cNvSpPr>
          <p:nvPr>
            <p:ph type="body" sz="quarter" idx="12"/>
          </p:nvPr>
        </p:nvSpPr>
        <p:spPr bwMode="white">
          <a:xfrm>
            <a:off x="8686800" y="1768644"/>
            <a:ext cx="2823209" cy="3260556"/>
          </a:xfrm>
          <a:prstGeom prst="rect">
            <a:avLst/>
          </a:prstGeom>
        </p:spPr>
        <p:txBody>
          <a:bodyPr lIns="0" tIns="0" rIns="0" bIns="0" anchor="ctr" anchorCtr="0">
            <a:noAutofit/>
          </a:bodyPr>
          <a:lstStyle>
            <a:lvl1pPr marL="0" indent="0" algn="ctr">
              <a:buFontTx/>
              <a:buNone/>
              <a:defRPr sz="3600">
                <a:solidFill>
                  <a:schemeClr val="bg1"/>
                </a:solidFill>
              </a:defRPr>
            </a:lvl1pPr>
          </a:lstStyle>
          <a:p>
            <a:pPr lvl="0"/>
            <a:r>
              <a:rPr lang="en-US" dirty="0"/>
              <a:t>Click to edit Master text styles</a:t>
            </a:r>
          </a:p>
        </p:txBody>
      </p:sp>
    </p:spTree>
  </p:cSld>
  <p:clrMapOvr>
    <a:masterClrMapping/>
  </p:clrMapOvr>
</p:sldLayout>
</file>

<file path=ppt/slideMasters/_rels/slideMaster1.xml.rels><?xml version="1.0" encoding="UTF-8" standalone="yes"?>
<Relationships xmlns="http://schemas.openxmlformats.org/package/2006/relationships"><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9.xml"/><Relationship Id="rId3" Type="http://schemas.openxmlformats.org/officeDocument/2006/relationships/slideLayout" Target="../slideLayouts/slideLayout4.xml"/><Relationship Id="rId7" Type="http://schemas.openxmlformats.org/officeDocument/2006/relationships/slideLayout" Target="../slideLayouts/slideLayout8.xml"/><Relationship Id="rId2" Type="http://schemas.openxmlformats.org/officeDocument/2006/relationships/slideLayout" Target="../slideLayouts/slideLayout3.xml"/><Relationship Id="rId1" Type="http://schemas.openxmlformats.org/officeDocument/2006/relationships/slideLayout" Target="../slideLayouts/slideLayout2.xml"/><Relationship Id="rId6" Type="http://schemas.openxmlformats.org/officeDocument/2006/relationships/slideLayout" Target="../slideLayouts/slideLayout7.xml"/><Relationship Id="rId11" Type="http://schemas.openxmlformats.org/officeDocument/2006/relationships/image" Target="../media/image3.png"/><Relationship Id="rId5" Type="http://schemas.openxmlformats.org/officeDocument/2006/relationships/slideLayout" Target="../slideLayouts/slideLayout6.xml"/><Relationship Id="rId10" Type="http://schemas.openxmlformats.org/officeDocument/2006/relationships/theme" Target="../theme/theme2.xml"/><Relationship Id="rId4" Type="http://schemas.openxmlformats.org/officeDocument/2006/relationships/slideLayout" Target="../slideLayouts/slideLayout5.xml"/><Relationship Id="rId9"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38179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60853740"/>
      </p:ext>
    </p:extLst>
  </p:cSld>
  <p:clrMap bg1="lt1" tx1="dk1" bg2="lt2" tx2="dk2" accent1="accent1" accent2="accent2" accent3="accent3" accent4="accent4" accent5="accent5" accent6="accent6" hlink="hlink" folHlink="folHlink"/>
  <p:sldLayoutIdLst>
    <p:sldLayoutId id="2147483749" r:id="rId1"/>
  </p:sldLayoutIdLst>
  <p:txStyles>
    <p:titleStyle>
      <a:lvl1pPr algn="l" defTabSz="914400" rtl="0" eaLnBrk="1" latinLnBrk="0" hangingPunct="1">
        <a:lnSpc>
          <a:spcPct val="90000"/>
        </a:lnSpc>
        <a:spcBef>
          <a:spcPct val="0"/>
        </a:spcBef>
        <a:buNone/>
        <a:defRPr sz="4400" kern="1200">
          <a:solidFill>
            <a:schemeClr val="tx1"/>
          </a:solidFill>
          <a:latin typeface="Open Sans"/>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Open Sans"/>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Open Sans"/>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Open Sans"/>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Open Sans"/>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Open Sans"/>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3838" userDrawn="1">
          <p15:clr>
            <a:srgbClr val="F26B43"/>
          </p15:clr>
        </p15:guide>
        <p15:guide id="2" pos="236" userDrawn="1">
          <p15:clr>
            <a:srgbClr val="F26B43"/>
          </p15:clr>
        </p15:guide>
        <p15:guide id="3" orient="horz" pos="2160">
          <p15:clr>
            <a:srgbClr val="F26B43"/>
          </p15:clr>
        </p15:guide>
        <p15:guide id="4" orient="horz" pos="264">
          <p15:clr>
            <a:srgbClr val="F26B43"/>
          </p15:clr>
        </p15:guide>
        <p15:guide id="5" pos="7450" userDrawn="1">
          <p15:clr>
            <a:srgbClr val="F26B43"/>
          </p15:clr>
        </p15:guide>
        <p15:guide id="6" orient="horz" pos="4056">
          <p15:clr>
            <a:srgbClr val="F26B43"/>
          </p15:clr>
        </p15:guide>
        <p15:guide id="7" pos="2722" userDrawn="1">
          <p15:clr>
            <a:srgbClr val="F26B43"/>
          </p15:clr>
        </p15:guide>
        <p15:guide id="8" pos="3718" userDrawn="1">
          <p15:clr>
            <a:srgbClr val="F26B43"/>
          </p15:clr>
        </p15:guide>
        <p15:guide id="13" pos="3958" userDrawn="1">
          <p15:clr>
            <a:srgbClr val="F26B43"/>
          </p15:clr>
        </p15:guide>
        <p15:guide id="14" pos="2484" userDrawn="1">
          <p15:clr>
            <a:srgbClr val="F26B43"/>
          </p15:clr>
        </p15:guide>
        <p15:guide id="15" pos="4968" userDrawn="1">
          <p15:clr>
            <a:srgbClr val="F26B43"/>
          </p15:clr>
        </p15:guide>
        <p15:guide id="16" pos="5204" userDrawn="1">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740664" y="407209"/>
            <a:ext cx="10081127" cy="876300"/>
          </a:xfrm>
          <a:prstGeom prst="rect">
            <a:avLst/>
          </a:prstGeom>
        </p:spPr>
        <p:txBody>
          <a:bodyPr vert="horz" lIns="0" tIns="0" rIns="0" bIns="0" rtlCol="0" anchor="b" anchorCtr="0">
            <a:noAutofit/>
          </a:bodyPr>
          <a:lstStyle/>
          <a:p>
            <a:r>
              <a:rPr lang="en-US" dirty="0"/>
              <a:t>Click to edit Master title style</a:t>
            </a:r>
          </a:p>
        </p:txBody>
      </p:sp>
      <p:sp>
        <p:nvSpPr>
          <p:cNvPr id="6" name="Rectangle 5"/>
          <p:cNvSpPr/>
          <p:nvPr userDrawn="1"/>
        </p:nvSpPr>
        <p:spPr>
          <a:xfrm>
            <a:off x="0" y="0"/>
            <a:ext cx="374904"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p:cNvPicPr>
            <a:picLocks noChangeAspect="1"/>
          </p:cNvPicPr>
          <p:nvPr userDrawn="1"/>
        </p:nvPicPr>
        <p:blipFill>
          <a:blip r:embed="rId11">
            <a:extLst>
              <a:ext uri="{28A0092B-C50C-407E-A947-70E740481C1C}">
                <a14:useLocalDpi xmlns:a14="http://schemas.microsoft.com/office/drawing/2010/main" val="0"/>
              </a:ext>
            </a:extLst>
          </a:blip>
          <a:stretch>
            <a:fillRect/>
          </a:stretch>
        </p:blipFill>
        <p:spPr>
          <a:xfrm>
            <a:off x="11063557" y="209405"/>
            <a:ext cx="755278" cy="962170"/>
          </a:xfrm>
          <a:prstGeom prst="rect">
            <a:avLst/>
          </a:prstGeom>
        </p:spPr>
      </p:pic>
      <p:sp>
        <p:nvSpPr>
          <p:cNvPr id="10" name="Footer Placeholder 4"/>
          <p:cNvSpPr txBox="1">
            <a:spLocks/>
          </p:cNvSpPr>
          <p:nvPr userDrawn="1"/>
        </p:nvSpPr>
        <p:spPr>
          <a:xfrm>
            <a:off x="5615582" y="6511896"/>
            <a:ext cx="5903232" cy="292608"/>
          </a:xfrm>
          <a:prstGeom prst="rect">
            <a:avLst/>
          </a:prstGeom>
        </p:spPr>
        <p:txBody>
          <a:bodyPr vert="horz" lIns="0" tIns="0" rIns="0" bIns="0" rtlCol="0" anchor="ctr"/>
          <a:lstStyle>
            <a:defPPr>
              <a:defRPr lang="en-US"/>
            </a:defPPr>
            <a:lvl1pPr marL="0" algn="l" defTabSz="914400" rtl="0" eaLnBrk="1" latinLnBrk="0" hangingPunct="1">
              <a:defRPr sz="9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en-US" sz="900" kern="1200" dirty="0">
                <a:solidFill>
                  <a:schemeClr val="tx1"/>
                </a:solidFill>
                <a:effectLst/>
                <a:latin typeface="Open Sans" charset="0"/>
                <a:ea typeface="Open Sans" charset="0"/>
                <a:cs typeface="Open Sans" charset="0"/>
              </a:rPr>
              <a:t>Copyright © Texas Education Agency, 2017. All rights reserved.</a:t>
            </a:r>
          </a:p>
        </p:txBody>
      </p:sp>
      <p:sp>
        <p:nvSpPr>
          <p:cNvPr id="12" name="Slide Number Placeholder 5"/>
          <p:cNvSpPr txBox="1">
            <a:spLocks/>
          </p:cNvSpPr>
          <p:nvPr userDrawn="1"/>
        </p:nvSpPr>
        <p:spPr bwMode="white">
          <a:xfrm>
            <a:off x="11439643" y="6516860"/>
            <a:ext cx="385100" cy="293058"/>
          </a:xfrm>
          <a:prstGeom prst="rect">
            <a:avLst/>
          </a:prstGeom>
        </p:spPr>
        <p:txBody>
          <a:bodyPr vert="horz" lIns="0" tIns="0" rIns="0" bIns="0" rtlCol="0" anchor="ctr"/>
          <a:lstStyle>
            <a:defPPr>
              <a:defRPr lang="en-US"/>
            </a:defPPr>
            <a:lvl1pPr marL="0" algn="ctr" defTabSz="914400" rtl="0" eaLnBrk="1" latinLnBrk="0" hangingPunct="1">
              <a:defRPr sz="9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E608A8CB-4E2C-4D2E-96BC-30A48E4C4EB8}" type="slidenum">
              <a:rPr lang="en-US" sz="1050" b="1" i="0" smtClean="0">
                <a:solidFill>
                  <a:srgbClr val="C00000"/>
                </a:solidFill>
                <a:latin typeface="Open Sans SemiBold" charset="0"/>
                <a:ea typeface="Open Sans SemiBold" charset="0"/>
                <a:cs typeface="Open Sans SemiBold" charset="0"/>
              </a:rPr>
              <a:pPr algn="r"/>
              <a:t>‹#›</a:t>
            </a:fld>
            <a:endParaRPr lang="en-US" sz="1050" b="1" i="0" dirty="0">
              <a:solidFill>
                <a:srgbClr val="C00000"/>
              </a:solidFill>
              <a:latin typeface="Open Sans SemiBold" charset="0"/>
              <a:ea typeface="Open Sans SemiBold" charset="0"/>
              <a:cs typeface="Open Sans SemiBold" charset="0"/>
            </a:endParaRPr>
          </a:p>
        </p:txBody>
      </p:sp>
    </p:spTree>
    <p:extLst>
      <p:ext uri="{BB962C8B-B14F-4D97-AF65-F5344CB8AC3E}">
        <p14:creationId xmlns:p14="http://schemas.microsoft.com/office/powerpoint/2010/main" val="132817940"/>
      </p:ext>
    </p:extLst>
  </p:cSld>
  <p:clrMap bg1="lt1" tx1="dk1" bg2="lt2" tx2="dk2" accent1="accent1" accent2="accent2" accent3="accent3" accent4="accent4" accent5="accent5" accent6="accent6" hlink="hlink" folHlink="folHlink"/>
  <p:sldLayoutIdLst>
    <p:sldLayoutId id="2147483793" r:id="rId1"/>
    <p:sldLayoutId id="2147483781" r:id="rId2"/>
    <p:sldLayoutId id="2147483786" r:id="rId3"/>
    <p:sldLayoutId id="2147483787" r:id="rId4"/>
    <p:sldLayoutId id="2147483792" r:id="rId5"/>
    <p:sldLayoutId id="2147483788" r:id="rId6"/>
    <p:sldLayoutId id="2147483789" r:id="rId7"/>
    <p:sldLayoutId id="2147483790" r:id="rId8"/>
    <p:sldLayoutId id="2147483791" r:id="rId9"/>
  </p:sldLayoutIdLst>
  <p:txStyles>
    <p:titleStyle>
      <a:lvl1pPr algn="l" defTabSz="914400" rtl="0" eaLnBrk="1" latinLnBrk="0" hangingPunct="1">
        <a:lnSpc>
          <a:spcPct val="90000"/>
        </a:lnSpc>
        <a:spcBef>
          <a:spcPct val="0"/>
        </a:spcBef>
        <a:buNone/>
        <a:defRPr sz="3600" b="1" i="0" kern="1200" spc="-60" baseline="0">
          <a:solidFill>
            <a:schemeClr val="accent2"/>
          </a:solidFill>
          <a:latin typeface="Open Sans SemiBold" charset="0"/>
          <a:ea typeface="Open Sans SemiBold" charset="0"/>
          <a:cs typeface="Open Sans SemiBold"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Open Sans"/>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Open Sans"/>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Open Sans"/>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Open Sans"/>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Open Sans"/>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pos="2876" userDrawn="1">
          <p15:clr>
            <a:srgbClr val="F26B43"/>
          </p15:clr>
        </p15:guide>
        <p15:guide id="3" orient="horz" pos="2160">
          <p15:clr>
            <a:srgbClr val="F26B43"/>
          </p15:clr>
        </p15:guide>
        <p15:guide id="4" orient="horz" pos="264">
          <p15:clr>
            <a:srgbClr val="F26B43"/>
          </p15:clr>
        </p15:guide>
        <p15:guide id="6" orient="horz" pos="3877" userDrawn="1">
          <p15:clr>
            <a:srgbClr val="F26B43"/>
          </p15:clr>
        </p15:guide>
        <p15:guide id="8" pos="2638" userDrawn="1">
          <p15:clr>
            <a:srgbClr val="F26B43"/>
          </p15:clr>
        </p15:guide>
        <p15:guide id="17" orient="horz" pos="738" userDrawn="1">
          <p15:clr>
            <a:srgbClr val="F26B43"/>
          </p15:clr>
        </p15:guide>
        <p15:guide id="18" pos="3838" userDrawn="1">
          <p15:clr>
            <a:srgbClr val="F26B43"/>
          </p15:clr>
        </p15:guide>
        <p15:guide id="19" pos="472" userDrawn="1">
          <p15:clr>
            <a:srgbClr val="F26B43"/>
          </p15:clr>
        </p15:guide>
        <p15:guide id="20" pos="7446" userDrawn="1">
          <p15:clr>
            <a:srgbClr val="F26B43"/>
          </p15:clr>
        </p15:guide>
        <p15:guide id="21" pos="4076" userDrawn="1">
          <p15:clr>
            <a:srgbClr val="F26B43"/>
          </p15:clr>
        </p15:guide>
        <p15:guide id="22" pos="3958" userDrawn="1">
          <p15:clr>
            <a:srgbClr val="F26B43"/>
          </p15:clr>
        </p15:guide>
        <p15:guide id="23" pos="5042" userDrawn="1">
          <p15:clr>
            <a:srgbClr val="F26B43"/>
          </p15:clr>
        </p15:guide>
        <p15:guide id="24" pos="5280" userDrawn="1">
          <p15:clr>
            <a:srgbClr val="F26B43"/>
          </p15:clr>
        </p15:guide>
        <p15:guide id="25" orient="horz" pos="4224" userDrawn="1">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r>
              <a:rPr lang="en-US" dirty="0"/>
              <a:t>Disaster and Emergency Management</a:t>
            </a:r>
          </a:p>
          <a:p>
            <a:pPr lvl="1"/>
            <a:r>
              <a:rPr lang="en-US" dirty="0"/>
              <a:t>Security Services</a:t>
            </a:r>
          </a:p>
        </p:txBody>
      </p:sp>
    </p:spTree>
    <p:extLst>
      <p:ext uri="{BB962C8B-B14F-4D97-AF65-F5344CB8AC3E}">
        <p14:creationId xmlns:p14="http://schemas.microsoft.com/office/powerpoint/2010/main" val="199456172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C8CD24-FAC5-447B-87F9-9404B3C01373}"/>
              </a:ext>
            </a:extLst>
          </p:cNvPr>
          <p:cNvSpPr>
            <a:spLocks noGrp="1"/>
          </p:cNvSpPr>
          <p:nvPr>
            <p:ph type="title"/>
          </p:nvPr>
        </p:nvSpPr>
        <p:spPr/>
        <p:txBody>
          <a:bodyPr/>
          <a:lstStyle/>
          <a:p>
            <a:r>
              <a:rPr lang="en-US" dirty="0"/>
              <a:t>How Does the U.S. Reduce Vulnerability to Terrorism?</a:t>
            </a:r>
          </a:p>
        </p:txBody>
      </p:sp>
      <p:sp>
        <p:nvSpPr>
          <p:cNvPr id="3" name="Content Placeholder 2">
            <a:extLst>
              <a:ext uri="{FF2B5EF4-FFF2-40B4-BE49-F238E27FC236}">
                <a16:creationId xmlns:a16="http://schemas.microsoft.com/office/drawing/2014/main" id="{0E33FD41-2A54-4685-A266-87F75A6EE9A5}"/>
              </a:ext>
            </a:extLst>
          </p:cNvPr>
          <p:cNvSpPr>
            <a:spLocks noGrp="1"/>
          </p:cNvSpPr>
          <p:nvPr>
            <p:ph sz="half" idx="1"/>
          </p:nvPr>
        </p:nvSpPr>
        <p:spPr/>
        <p:txBody>
          <a:bodyPr/>
          <a:lstStyle/>
          <a:p>
            <a:pPr>
              <a:lnSpc>
                <a:spcPct val="90000"/>
              </a:lnSpc>
            </a:pPr>
            <a:r>
              <a:rPr lang="en-US" dirty="0">
                <a:cs typeface="Times New Roman" pitchFamily="18" charset="0"/>
              </a:rPr>
              <a:t>Protect critical infrastructure assets:</a:t>
            </a:r>
          </a:p>
          <a:p>
            <a:pPr lvl="1">
              <a:lnSpc>
                <a:spcPct val="90000"/>
              </a:lnSpc>
            </a:pPr>
            <a:r>
              <a:rPr lang="en-US" dirty="0">
                <a:cs typeface="Times New Roman" pitchFamily="18" charset="0"/>
              </a:rPr>
              <a:t>Communications – put plans in place to reassure, instruct, and share information to prevent rumors and panic.</a:t>
            </a:r>
          </a:p>
          <a:p>
            <a:pPr lvl="1">
              <a:lnSpc>
                <a:spcPct val="90000"/>
              </a:lnSpc>
            </a:pPr>
            <a:r>
              <a:rPr lang="en-US" dirty="0">
                <a:cs typeface="Times New Roman" pitchFamily="18" charset="0"/>
              </a:rPr>
              <a:t>Leadership – review emergency planning; know how to respond in a disaster, and how to appropriate the necessary resources.</a:t>
            </a:r>
          </a:p>
          <a:p>
            <a:pPr lvl="1">
              <a:lnSpc>
                <a:spcPct val="90000"/>
              </a:lnSpc>
            </a:pPr>
            <a:r>
              <a:rPr lang="en-US" dirty="0">
                <a:cs typeface="Times New Roman" pitchFamily="18" charset="0"/>
              </a:rPr>
              <a:t>Transportation – plan alternatives for rescuing stranded employees, delivering paychecks, shipping supplies, etc.</a:t>
            </a:r>
          </a:p>
          <a:p>
            <a:pPr lvl="1">
              <a:lnSpc>
                <a:spcPct val="90000"/>
              </a:lnSpc>
            </a:pPr>
            <a:r>
              <a:rPr lang="en-US" dirty="0">
                <a:cs typeface="Times New Roman" pitchFamily="18" charset="0"/>
              </a:rPr>
              <a:t>Geographic location – consider diversifying or relocating.</a:t>
            </a:r>
          </a:p>
          <a:p>
            <a:pPr lvl="1">
              <a:lnSpc>
                <a:spcPct val="90000"/>
              </a:lnSpc>
            </a:pPr>
            <a:r>
              <a:rPr lang="en-US" dirty="0">
                <a:cs typeface="Times New Roman" pitchFamily="18" charset="0"/>
              </a:rPr>
              <a:t>Personnel backup – succession planning in the event of catastrophic loss.</a:t>
            </a:r>
          </a:p>
          <a:p>
            <a:pPr lvl="1"/>
            <a:endParaRPr lang="en-US" dirty="0"/>
          </a:p>
        </p:txBody>
      </p:sp>
    </p:spTree>
    <p:extLst>
      <p:ext uri="{BB962C8B-B14F-4D97-AF65-F5344CB8AC3E}">
        <p14:creationId xmlns:p14="http://schemas.microsoft.com/office/powerpoint/2010/main" val="47632574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C8CD24-FAC5-447B-87F9-9404B3C01373}"/>
              </a:ext>
            </a:extLst>
          </p:cNvPr>
          <p:cNvSpPr>
            <a:spLocks noGrp="1"/>
          </p:cNvSpPr>
          <p:nvPr>
            <p:ph type="title"/>
          </p:nvPr>
        </p:nvSpPr>
        <p:spPr/>
        <p:txBody>
          <a:bodyPr/>
          <a:lstStyle/>
          <a:p>
            <a:r>
              <a:rPr lang="en-US" dirty="0"/>
              <a:t>How Does the U.S. Reduce Vulnerability to Terrorism?</a:t>
            </a:r>
          </a:p>
        </p:txBody>
      </p:sp>
      <p:sp>
        <p:nvSpPr>
          <p:cNvPr id="3" name="Content Placeholder 2">
            <a:extLst>
              <a:ext uri="{FF2B5EF4-FFF2-40B4-BE49-F238E27FC236}">
                <a16:creationId xmlns:a16="http://schemas.microsoft.com/office/drawing/2014/main" id="{0E33FD41-2A54-4685-A266-87F75A6EE9A5}"/>
              </a:ext>
            </a:extLst>
          </p:cNvPr>
          <p:cNvSpPr>
            <a:spLocks noGrp="1"/>
          </p:cNvSpPr>
          <p:nvPr>
            <p:ph sz="half" idx="1"/>
          </p:nvPr>
        </p:nvSpPr>
        <p:spPr>
          <a:xfrm>
            <a:off x="651887" y="1420420"/>
            <a:ext cx="11055750" cy="4734318"/>
          </a:xfrm>
        </p:spPr>
        <p:txBody>
          <a:bodyPr/>
          <a:lstStyle/>
          <a:p>
            <a:r>
              <a:rPr lang="en-US" dirty="0">
                <a:cs typeface="Times New Roman" pitchFamily="18" charset="0"/>
              </a:rPr>
              <a:t>Protect critical infrastructure assets:</a:t>
            </a:r>
          </a:p>
          <a:p>
            <a:pPr lvl="1"/>
            <a:r>
              <a:rPr lang="en-US" dirty="0">
                <a:cs typeface="Times New Roman" pitchFamily="18" charset="0"/>
              </a:rPr>
              <a:t>Database backup – some redundancy can be helpful if computers and LANs are destroyed.</a:t>
            </a:r>
          </a:p>
          <a:p>
            <a:pPr marL="800100" lvl="2" indent="-457200"/>
            <a:r>
              <a:rPr lang="en-US" sz="2400" dirty="0">
                <a:cs typeface="Times New Roman" pitchFamily="18" charset="0"/>
              </a:rPr>
              <a:t>Key dependencies – understand dependence on key vendors in case shipment of supplies is delayed or manufacturing cycles are disrupted.</a:t>
            </a:r>
          </a:p>
          <a:p>
            <a:pPr marL="800100" lvl="2" indent="-457200"/>
            <a:r>
              <a:rPr lang="en-US" sz="2400" dirty="0">
                <a:cs typeface="Times New Roman" pitchFamily="18" charset="0"/>
              </a:rPr>
              <a:t>Security – review physical and logical security efforts, including the physical security of buildings and the security of IT systems.</a:t>
            </a:r>
          </a:p>
          <a:p>
            <a:pPr marL="800100" lvl="2" indent="-457200"/>
            <a:r>
              <a:rPr lang="en-US" sz="2400" dirty="0">
                <a:cs typeface="Times New Roman" pitchFamily="18" charset="0"/>
              </a:rPr>
              <a:t>Power supply – consider electrical power systems, oil and gas, and water and food supplies.</a:t>
            </a:r>
            <a:endParaRPr lang="en-US" sz="2400" dirty="0"/>
          </a:p>
        </p:txBody>
      </p:sp>
    </p:spTree>
    <p:extLst>
      <p:ext uri="{BB962C8B-B14F-4D97-AF65-F5344CB8AC3E}">
        <p14:creationId xmlns:p14="http://schemas.microsoft.com/office/powerpoint/2010/main" val="376759134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C8CD24-FAC5-447B-87F9-9404B3C01373}"/>
              </a:ext>
            </a:extLst>
          </p:cNvPr>
          <p:cNvSpPr>
            <a:spLocks noGrp="1"/>
          </p:cNvSpPr>
          <p:nvPr>
            <p:ph type="title"/>
          </p:nvPr>
        </p:nvSpPr>
        <p:spPr/>
        <p:txBody>
          <a:bodyPr/>
          <a:lstStyle/>
          <a:p>
            <a:r>
              <a:rPr lang="en-US" dirty="0"/>
              <a:t>How Does the U.S. Reduce the Impact of Natural Disasters? </a:t>
            </a:r>
          </a:p>
        </p:txBody>
      </p:sp>
      <p:sp>
        <p:nvSpPr>
          <p:cNvPr id="3" name="Content Placeholder 2">
            <a:extLst>
              <a:ext uri="{FF2B5EF4-FFF2-40B4-BE49-F238E27FC236}">
                <a16:creationId xmlns:a16="http://schemas.microsoft.com/office/drawing/2014/main" id="{0E33FD41-2A54-4685-A266-87F75A6EE9A5}"/>
              </a:ext>
            </a:extLst>
          </p:cNvPr>
          <p:cNvSpPr>
            <a:spLocks noGrp="1"/>
          </p:cNvSpPr>
          <p:nvPr>
            <p:ph sz="half" idx="1"/>
          </p:nvPr>
        </p:nvSpPr>
        <p:spPr/>
        <p:txBody>
          <a:bodyPr/>
          <a:lstStyle/>
          <a:p>
            <a:pPr lvl="1"/>
            <a:r>
              <a:rPr lang="en-US" dirty="0">
                <a:cs typeface="Times New Roman" pitchFamily="18" charset="0"/>
              </a:rPr>
              <a:t>Communicate – inform people of approaching storms or fires.</a:t>
            </a:r>
          </a:p>
          <a:p>
            <a:pPr lvl="1"/>
            <a:r>
              <a:rPr lang="en-US" dirty="0">
                <a:cs typeface="Times New Roman" pitchFamily="18" charset="0"/>
              </a:rPr>
              <a:t>Protect critical infrastructure assets.</a:t>
            </a:r>
          </a:p>
          <a:p>
            <a:pPr lvl="1"/>
            <a:endParaRPr lang="en-US" dirty="0"/>
          </a:p>
        </p:txBody>
      </p:sp>
      <p:pic>
        <p:nvPicPr>
          <p:cNvPr id="4" name="Picture 3">
            <a:extLst>
              <a:ext uri="{FF2B5EF4-FFF2-40B4-BE49-F238E27FC236}">
                <a16:creationId xmlns:a16="http://schemas.microsoft.com/office/drawing/2014/main" id="{4399F008-D1AF-4BFF-91F2-959E73A5B349}"/>
              </a:ext>
            </a:extLst>
          </p:cNvPr>
          <p:cNvPicPr>
            <a:picLocks noChangeAspect="1"/>
          </p:cNvPicPr>
          <p:nvPr/>
        </p:nvPicPr>
        <p:blipFill>
          <a:blip r:embed="rId2"/>
          <a:stretch>
            <a:fillRect/>
          </a:stretch>
        </p:blipFill>
        <p:spPr>
          <a:xfrm>
            <a:off x="3941431" y="3275015"/>
            <a:ext cx="3657917" cy="2438611"/>
          </a:xfrm>
          <a:prstGeom prst="rect">
            <a:avLst/>
          </a:prstGeom>
        </p:spPr>
      </p:pic>
    </p:spTree>
    <p:extLst>
      <p:ext uri="{BB962C8B-B14F-4D97-AF65-F5344CB8AC3E}">
        <p14:creationId xmlns:p14="http://schemas.microsoft.com/office/powerpoint/2010/main" val="83805879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C8CD24-FAC5-447B-87F9-9404B3C01373}"/>
              </a:ext>
            </a:extLst>
          </p:cNvPr>
          <p:cNvSpPr>
            <a:spLocks noGrp="1"/>
          </p:cNvSpPr>
          <p:nvPr>
            <p:ph type="title"/>
          </p:nvPr>
        </p:nvSpPr>
        <p:spPr/>
        <p:txBody>
          <a:bodyPr/>
          <a:lstStyle/>
          <a:p>
            <a:r>
              <a:rPr lang="en-US" dirty="0"/>
              <a:t>How Does the U.S. Reduce the Impact of Natural Disasters? </a:t>
            </a:r>
          </a:p>
        </p:txBody>
      </p:sp>
      <p:sp>
        <p:nvSpPr>
          <p:cNvPr id="3" name="Content Placeholder 2">
            <a:extLst>
              <a:ext uri="{FF2B5EF4-FFF2-40B4-BE49-F238E27FC236}">
                <a16:creationId xmlns:a16="http://schemas.microsoft.com/office/drawing/2014/main" id="{0E33FD41-2A54-4685-A266-87F75A6EE9A5}"/>
              </a:ext>
            </a:extLst>
          </p:cNvPr>
          <p:cNvSpPr>
            <a:spLocks noGrp="1"/>
          </p:cNvSpPr>
          <p:nvPr>
            <p:ph sz="half" idx="1"/>
          </p:nvPr>
        </p:nvSpPr>
        <p:spPr/>
        <p:txBody>
          <a:bodyPr/>
          <a:lstStyle/>
          <a:p>
            <a:pPr lvl="1">
              <a:lnSpc>
                <a:spcPct val="110000"/>
              </a:lnSpc>
              <a:spcBef>
                <a:spcPct val="0"/>
              </a:spcBef>
              <a:defRPr/>
            </a:pPr>
            <a:r>
              <a:rPr lang="en-US" dirty="0">
                <a:cs typeface="Arial" charset="0"/>
              </a:rPr>
              <a:t>Evacuate – evacuations occur hundreds of times each year as a result of fire, flood, the release of harmful substances via industrial accidents, etc.</a:t>
            </a:r>
          </a:p>
          <a:p>
            <a:pPr marL="0" lvl="1" indent="0">
              <a:lnSpc>
                <a:spcPct val="110000"/>
              </a:lnSpc>
              <a:spcBef>
                <a:spcPct val="0"/>
              </a:spcBef>
              <a:buNone/>
              <a:defRPr/>
            </a:pPr>
            <a:endParaRPr lang="en-US" dirty="0">
              <a:cs typeface="Arial" charset="0"/>
            </a:endParaRPr>
          </a:p>
          <a:p>
            <a:pPr lvl="1">
              <a:lnSpc>
                <a:spcPct val="110000"/>
              </a:lnSpc>
              <a:spcBef>
                <a:spcPct val="0"/>
              </a:spcBef>
              <a:defRPr/>
            </a:pPr>
            <a:r>
              <a:rPr lang="en-US" dirty="0">
                <a:cs typeface="Arial" charset="0"/>
              </a:rPr>
              <a:t>The Federal Emergency Management Agency (FEMA) – reduce the loss of life and property, and protect the nation from all hazards, including natural disasters, acts of terrorism, and other manmade disasters.</a:t>
            </a:r>
          </a:p>
          <a:p>
            <a:pPr lvl="1"/>
            <a:endParaRPr lang="en-US" dirty="0"/>
          </a:p>
        </p:txBody>
      </p:sp>
      <p:pic>
        <p:nvPicPr>
          <p:cNvPr id="4" name="Picture 3">
            <a:extLst>
              <a:ext uri="{FF2B5EF4-FFF2-40B4-BE49-F238E27FC236}">
                <a16:creationId xmlns:a16="http://schemas.microsoft.com/office/drawing/2014/main" id="{A0ACC18F-3F97-4ABF-A387-3F7F3C4136AC}"/>
              </a:ext>
            </a:extLst>
          </p:cNvPr>
          <p:cNvPicPr>
            <a:picLocks noChangeAspect="1"/>
          </p:cNvPicPr>
          <p:nvPr/>
        </p:nvPicPr>
        <p:blipFill>
          <a:blip r:embed="rId2"/>
          <a:stretch>
            <a:fillRect/>
          </a:stretch>
        </p:blipFill>
        <p:spPr>
          <a:xfrm>
            <a:off x="4537426" y="4456590"/>
            <a:ext cx="2755411" cy="1835059"/>
          </a:xfrm>
          <a:prstGeom prst="rect">
            <a:avLst/>
          </a:prstGeom>
        </p:spPr>
      </p:pic>
    </p:spTree>
    <p:extLst>
      <p:ext uri="{BB962C8B-B14F-4D97-AF65-F5344CB8AC3E}">
        <p14:creationId xmlns:p14="http://schemas.microsoft.com/office/powerpoint/2010/main" val="300356051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C8CD24-FAC5-447B-87F9-9404B3C01373}"/>
              </a:ext>
            </a:extLst>
          </p:cNvPr>
          <p:cNvSpPr>
            <a:spLocks noGrp="1"/>
          </p:cNvSpPr>
          <p:nvPr>
            <p:ph type="title"/>
          </p:nvPr>
        </p:nvSpPr>
        <p:spPr/>
        <p:txBody>
          <a:bodyPr/>
          <a:lstStyle/>
          <a:p>
            <a:r>
              <a:rPr lang="en-US" dirty="0"/>
              <a:t>What is Private Security’s Job during a Natural Disaster or Act of Terrorism?</a:t>
            </a:r>
          </a:p>
        </p:txBody>
      </p:sp>
      <p:sp>
        <p:nvSpPr>
          <p:cNvPr id="3" name="Content Placeholder 2">
            <a:extLst>
              <a:ext uri="{FF2B5EF4-FFF2-40B4-BE49-F238E27FC236}">
                <a16:creationId xmlns:a16="http://schemas.microsoft.com/office/drawing/2014/main" id="{0E33FD41-2A54-4685-A266-87F75A6EE9A5}"/>
              </a:ext>
            </a:extLst>
          </p:cNvPr>
          <p:cNvSpPr>
            <a:spLocks noGrp="1"/>
          </p:cNvSpPr>
          <p:nvPr>
            <p:ph sz="half" idx="1"/>
          </p:nvPr>
        </p:nvSpPr>
        <p:spPr>
          <a:xfrm>
            <a:off x="737880" y="1420420"/>
            <a:ext cx="5707307" cy="4734318"/>
          </a:xfrm>
        </p:spPr>
        <p:txBody>
          <a:bodyPr/>
          <a:lstStyle/>
          <a:p>
            <a:pPr lvl="1">
              <a:spcAft>
                <a:spcPct val="50000"/>
              </a:spcAft>
            </a:pPr>
            <a:r>
              <a:rPr lang="en-US" dirty="0">
                <a:cs typeface="Times New Roman" pitchFamily="18" charset="0"/>
              </a:rPr>
              <a:t>Collaboration between law enforcement agencies and private security organizations is important, even necessary, but has not reached its potential.</a:t>
            </a:r>
          </a:p>
          <a:p>
            <a:pPr lvl="1">
              <a:spcAft>
                <a:spcPct val="50000"/>
              </a:spcAft>
            </a:pPr>
            <a:r>
              <a:rPr lang="en-US" dirty="0">
                <a:cs typeface="Times New Roman" pitchFamily="18" charset="0"/>
              </a:rPr>
              <a:t>Private security is a key element in protecting our homeland from terrorist attacks because the private sector owns 85 percent of the nation’s infrastructure.</a:t>
            </a:r>
          </a:p>
          <a:p>
            <a:pPr lvl="1"/>
            <a:endParaRPr lang="en-US" dirty="0"/>
          </a:p>
        </p:txBody>
      </p:sp>
      <p:pic>
        <p:nvPicPr>
          <p:cNvPr id="4" name="Picture 3">
            <a:extLst>
              <a:ext uri="{FF2B5EF4-FFF2-40B4-BE49-F238E27FC236}">
                <a16:creationId xmlns:a16="http://schemas.microsoft.com/office/drawing/2014/main" id="{4EC768B5-90E6-4A6D-B189-A2F31006B23D}"/>
              </a:ext>
            </a:extLst>
          </p:cNvPr>
          <p:cNvPicPr>
            <a:picLocks noChangeAspect="1"/>
          </p:cNvPicPr>
          <p:nvPr/>
        </p:nvPicPr>
        <p:blipFill>
          <a:blip r:embed="rId2"/>
          <a:stretch>
            <a:fillRect/>
          </a:stretch>
        </p:blipFill>
        <p:spPr>
          <a:xfrm>
            <a:off x="8193989" y="2227450"/>
            <a:ext cx="1873289" cy="2806425"/>
          </a:xfrm>
          <a:prstGeom prst="rect">
            <a:avLst/>
          </a:prstGeom>
        </p:spPr>
      </p:pic>
    </p:spTree>
    <p:extLst>
      <p:ext uri="{BB962C8B-B14F-4D97-AF65-F5344CB8AC3E}">
        <p14:creationId xmlns:p14="http://schemas.microsoft.com/office/powerpoint/2010/main" val="86269286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C8CD24-FAC5-447B-87F9-9404B3C01373}"/>
              </a:ext>
            </a:extLst>
          </p:cNvPr>
          <p:cNvSpPr>
            <a:spLocks noGrp="1"/>
          </p:cNvSpPr>
          <p:nvPr>
            <p:ph type="title"/>
          </p:nvPr>
        </p:nvSpPr>
        <p:spPr/>
        <p:txBody>
          <a:bodyPr/>
          <a:lstStyle/>
          <a:p>
            <a:r>
              <a:rPr lang="en-US" dirty="0"/>
              <a:t>What is Private Security’s Job during a Natural Disaster or Act of Terrorism?</a:t>
            </a:r>
          </a:p>
        </p:txBody>
      </p:sp>
      <p:sp>
        <p:nvSpPr>
          <p:cNvPr id="3" name="Content Placeholder 2">
            <a:extLst>
              <a:ext uri="{FF2B5EF4-FFF2-40B4-BE49-F238E27FC236}">
                <a16:creationId xmlns:a16="http://schemas.microsoft.com/office/drawing/2014/main" id="{0E33FD41-2A54-4685-A266-87F75A6EE9A5}"/>
              </a:ext>
            </a:extLst>
          </p:cNvPr>
          <p:cNvSpPr>
            <a:spLocks noGrp="1"/>
          </p:cNvSpPr>
          <p:nvPr>
            <p:ph sz="half" idx="1"/>
          </p:nvPr>
        </p:nvSpPr>
        <p:spPr/>
        <p:txBody>
          <a:bodyPr/>
          <a:lstStyle/>
          <a:p>
            <a:pPr>
              <a:lnSpc>
                <a:spcPct val="90000"/>
              </a:lnSpc>
            </a:pPr>
            <a:r>
              <a:rPr lang="en-US" dirty="0">
                <a:cs typeface="Times New Roman" pitchFamily="18" charset="0"/>
              </a:rPr>
              <a:t>Private security has three main roles:</a:t>
            </a:r>
          </a:p>
          <a:p>
            <a:pPr lvl="1">
              <a:lnSpc>
                <a:spcPct val="90000"/>
              </a:lnSpc>
            </a:pPr>
            <a:r>
              <a:rPr lang="en-US" dirty="0">
                <a:cs typeface="Times New Roman" pitchFamily="18" charset="0"/>
              </a:rPr>
              <a:t>Information gathering and sharing to provide early warnings of terrorist </a:t>
            </a:r>
            <a:br>
              <a:rPr lang="en-US" dirty="0">
                <a:cs typeface="Times New Roman" pitchFamily="18" charset="0"/>
              </a:rPr>
            </a:br>
            <a:r>
              <a:rPr lang="en-US" dirty="0">
                <a:cs typeface="Times New Roman" pitchFamily="18" charset="0"/>
              </a:rPr>
              <a:t>threats or natural disasters.</a:t>
            </a:r>
          </a:p>
          <a:p>
            <a:pPr lvl="1">
              <a:lnSpc>
                <a:spcPct val="90000"/>
              </a:lnSpc>
            </a:pPr>
            <a:r>
              <a:rPr lang="en-US" dirty="0">
                <a:cs typeface="Times New Roman" pitchFamily="18" charset="0"/>
              </a:rPr>
              <a:t>Acting as first responders – private security professionals are often first responders on the scene. Their first priority is to protect people and property until police or other authorities arrive.</a:t>
            </a:r>
          </a:p>
          <a:p>
            <a:pPr lvl="1">
              <a:lnSpc>
                <a:spcPct val="90000"/>
              </a:lnSpc>
            </a:pPr>
            <a:r>
              <a:rPr lang="en-US" dirty="0">
                <a:cs typeface="Times New Roman" pitchFamily="18" charset="0"/>
              </a:rPr>
              <a:t>Providing assistance and aid after a terrorist attack or natural disaster.</a:t>
            </a:r>
            <a:endParaRPr lang="en-US" dirty="0"/>
          </a:p>
        </p:txBody>
      </p:sp>
    </p:spTree>
    <p:extLst>
      <p:ext uri="{BB962C8B-B14F-4D97-AF65-F5344CB8AC3E}">
        <p14:creationId xmlns:p14="http://schemas.microsoft.com/office/powerpoint/2010/main" val="145696377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C8CD24-FAC5-447B-87F9-9404B3C01373}"/>
              </a:ext>
            </a:extLst>
          </p:cNvPr>
          <p:cNvSpPr>
            <a:spLocks noGrp="1"/>
          </p:cNvSpPr>
          <p:nvPr>
            <p:ph type="title"/>
          </p:nvPr>
        </p:nvSpPr>
        <p:spPr/>
        <p:txBody>
          <a:bodyPr/>
          <a:lstStyle/>
          <a:p>
            <a:r>
              <a:rPr lang="en-US" dirty="0"/>
              <a:t>Resources</a:t>
            </a:r>
          </a:p>
        </p:txBody>
      </p:sp>
      <p:sp>
        <p:nvSpPr>
          <p:cNvPr id="3" name="Content Placeholder 2">
            <a:extLst>
              <a:ext uri="{FF2B5EF4-FFF2-40B4-BE49-F238E27FC236}">
                <a16:creationId xmlns:a16="http://schemas.microsoft.com/office/drawing/2014/main" id="{0E33FD41-2A54-4685-A266-87F75A6EE9A5}"/>
              </a:ext>
            </a:extLst>
          </p:cNvPr>
          <p:cNvSpPr>
            <a:spLocks noGrp="1"/>
          </p:cNvSpPr>
          <p:nvPr>
            <p:ph sz="half" idx="1"/>
          </p:nvPr>
        </p:nvSpPr>
        <p:spPr/>
        <p:txBody>
          <a:bodyPr/>
          <a:lstStyle/>
          <a:p>
            <a:pPr lvl="1"/>
            <a:r>
              <a:rPr lang="en-US" dirty="0">
                <a:solidFill>
                  <a:srgbClr val="000000"/>
                </a:solidFill>
                <a:cs typeface="Times New Roman" pitchFamily="18" charset="0"/>
              </a:rPr>
              <a:t>9780205592401,</a:t>
            </a:r>
            <a:r>
              <a:rPr lang="en-US" i="1" dirty="0">
                <a:solidFill>
                  <a:srgbClr val="000000"/>
                </a:solidFill>
                <a:cs typeface="Times New Roman" pitchFamily="18" charset="0"/>
              </a:rPr>
              <a:t> Introduction to Private Security: Theory Meets Practice</a:t>
            </a:r>
            <a:r>
              <a:rPr lang="en-US" b="1" i="1" dirty="0">
                <a:solidFill>
                  <a:srgbClr val="000000"/>
                </a:solidFill>
                <a:cs typeface="Times New Roman" pitchFamily="18" charset="0"/>
              </a:rPr>
              <a:t>, </a:t>
            </a:r>
            <a:r>
              <a:rPr lang="en-US" dirty="0">
                <a:solidFill>
                  <a:srgbClr val="000000"/>
                </a:solidFill>
                <a:cs typeface="Times New Roman" pitchFamily="18" charset="0"/>
              </a:rPr>
              <a:t>Roberson &amp; </a:t>
            </a:r>
            <a:r>
              <a:rPr lang="en-US" dirty="0" err="1">
                <a:solidFill>
                  <a:srgbClr val="000000"/>
                </a:solidFill>
                <a:cs typeface="Times New Roman" pitchFamily="18" charset="0"/>
              </a:rPr>
              <a:t>Birzer</a:t>
            </a:r>
            <a:r>
              <a:rPr lang="en-US" dirty="0">
                <a:solidFill>
                  <a:srgbClr val="000000"/>
                </a:solidFill>
                <a:cs typeface="Times New Roman" pitchFamily="18" charset="0"/>
              </a:rPr>
              <a:t>, Prentice Hall, 2010.</a:t>
            </a:r>
          </a:p>
          <a:p>
            <a:pPr marL="0" lvl="1" indent="0">
              <a:buNone/>
            </a:pPr>
            <a:endParaRPr lang="en-US" dirty="0">
              <a:cs typeface="Arial" charset="0"/>
            </a:endParaRPr>
          </a:p>
          <a:p>
            <a:pPr marL="0" lvl="1" indent="0">
              <a:buNone/>
            </a:pPr>
            <a:endParaRPr lang="en-US" dirty="0"/>
          </a:p>
        </p:txBody>
      </p:sp>
    </p:spTree>
    <p:extLst>
      <p:ext uri="{BB962C8B-B14F-4D97-AF65-F5344CB8AC3E}">
        <p14:creationId xmlns:p14="http://schemas.microsoft.com/office/powerpoint/2010/main" val="100953358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40297567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C8CD24-FAC5-447B-87F9-9404B3C01373}"/>
              </a:ext>
            </a:extLst>
          </p:cNvPr>
          <p:cNvSpPr>
            <a:spLocks noGrp="1"/>
          </p:cNvSpPr>
          <p:nvPr>
            <p:ph type="title"/>
          </p:nvPr>
        </p:nvSpPr>
        <p:spPr/>
        <p:txBody>
          <a:bodyPr/>
          <a:lstStyle/>
          <a:p>
            <a:r>
              <a:rPr lang="en-US" dirty="0"/>
              <a:t>What is Terrorism?</a:t>
            </a:r>
          </a:p>
        </p:txBody>
      </p:sp>
      <p:sp>
        <p:nvSpPr>
          <p:cNvPr id="3" name="Content Placeholder 2">
            <a:extLst>
              <a:ext uri="{FF2B5EF4-FFF2-40B4-BE49-F238E27FC236}">
                <a16:creationId xmlns:a16="http://schemas.microsoft.com/office/drawing/2014/main" id="{0E33FD41-2A54-4685-A266-87F75A6EE9A5}"/>
              </a:ext>
            </a:extLst>
          </p:cNvPr>
          <p:cNvSpPr>
            <a:spLocks noGrp="1"/>
          </p:cNvSpPr>
          <p:nvPr>
            <p:ph sz="half" idx="1"/>
          </p:nvPr>
        </p:nvSpPr>
        <p:spPr>
          <a:xfrm>
            <a:off x="580866" y="1367154"/>
            <a:ext cx="11055750" cy="4734318"/>
          </a:xfrm>
        </p:spPr>
        <p:txBody>
          <a:bodyPr/>
          <a:lstStyle/>
          <a:p>
            <a:r>
              <a:rPr lang="en-US" dirty="0">
                <a:cs typeface="Arial" charset="0"/>
              </a:rPr>
              <a:t>Defining terrorism is difficult. Some options are:</a:t>
            </a:r>
            <a:endParaRPr lang="en-US" dirty="0"/>
          </a:p>
          <a:p>
            <a:pPr lvl="1">
              <a:spcAft>
                <a:spcPct val="50000"/>
              </a:spcAft>
            </a:pPr>
            <a:r>
              <a:rPr lang="en-US" dirty="0">
                <a:cs typeface="Times New Roman" pitchFamily="18" charset="0"/>
              </a:rPr>
              <a:t>The systematic application of violence to promote or maintain a political or religious system.</a:t>
            </a:r>
          </a:p>
          <a:p>
            <a:pPr lvl="1">
              <a:spcAft>
                <a:spcPct val="50000"/>
              </a:spcAft>
            </a:pPr>
            <a:r>
              <a:rPr lang="en-US" dirty="0">
                <a:cs typeface="Times New Roman" pitchFamily="18" charset="0"/>
              </a:rPr>
              <a:t>The unlawful use of force and violence against persons or property to intimidate or coerce a government, a civilian population, or any segment thereof, in furtherance of political or social objectives (Code of Federal Regulations).</a:t>
            </a:r>
          </a:p>
          <a:p>
            <a:pPr lvl="1"/>
            <a:endParaRPr lang="en-US" dirty="0"/>
          </a:p>
        </p:txBody>
      </p:sp>
    </p:spTree>
    <p:extLst>
      <p:ext uri="{BB962C8B-B14F-4D97-AF65-F5344CB8AC3E}">
        <p14:creationId xmlns:p14="http://schemas.microsoft.com/office/powerpoint/2010/main" val="37081225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C8CD24-FAC5-447B-87F9-9404B3C01373}"/>
              </a:ext>
            </a:extLst>
          </p:cNvPr>
          <p:cNvSpPr>
            <a:spLocks noGrp="1"/>
          </p:cNvSpPr>
          <p:nvPr>
            <p:ph type="title"/>
          </p:nvPr>
        </p:nvSpPr>
        <p:spPr/>
        <p:txBody>
          <a:bodyPr/>
          <a:lstStyle/>
          <a:p>
            <a:r>
              <a:rPr lang="en-US" dirty="0"/>
              <a:t>What is Terrorism? </a:t>
            </a:r>
          </a:p>
        </p:txBody>
      </p:sp>
      <p:sp>
        <p:nvSpPr>
          <p:cNvPr id="3" name="Content Placeholder 2">
            <a:extLst>
              <a:ext uri="{FF2B5EF4-FFF2-40B4-BE49-F238E27FC236}">
                <a16:creationId xmlns:a16="http://schemas.microsoft.com/office/drawing/2014/main" id="{0E33FD41-2A54-4685-A266-87F75A6EE9A5}"/>
              </a:ext>
            </a:extLst>
          </p:cNvPr>
          <p:cNvSpPr>
            <a:spLocks noGrp="1"/>
          </p:cNvSpPr>
          <p:nvPr>
            <p:ph sz="half" idx="1"/>
          </p:nvPr>
        </p:nvSpPr>
        <p:spPr/>
        <p:txBody>
          <a:bodyPr/>
          <a:lstStyle/>
          <a:p>
            <a:pPr lvl="1">
              <a:spcAft>
                <a:spcPct val="50000"/>
              </a:spcAft>
            </a:pPr>
            <a:r>
              <a:rPr lang="en-US" dirty="0">
                <a:cs typeface="Times New Roman" pitchFamily="18" charset="0"/>
              </a:rPr>
              <a:t>The use of force or violence against persons or property in violation of criminal laws of the U.S. for purposes of intimidation, coercion, or ransom.</a:t>
            </a:r>
          </a:p>
          <a:p>
            <a:pPr lvl="1">
              <a:spcAft>
                <a:spcPct val="50000"/>
              </a:spcAft>
            </a:pPr>
            <a:r>
              <a:rPr lang="en-US" dirty="0">
                <a:cs typeface="Times New Roman" pitchFamily="18" charset="0"/>
              </a:rPr>
              <a:t>Premeditated, politically motivated violence perpetrated against noncombatant targets by sub-national groups or clandestine agents.</a:t>
            </a:r>
          </a:p>
          <a:p>
            <a:pPr lvl="1"/>
            <a:endParaRPr lang="en-US" dirty="0"/>
          </a:p>
        </p:txBody>
      </p:sp>
    </p:spTree>
    <p:extLst>
      <p:ext uri="{BB962C8B-B14F-4D97-AF65-F5344CB8AC3E}">
        <p14:creationId xmlns:p14="http://schemas.microsoft.com/office/powerpoint/2010/main" val="321974759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C8CD24-FAC5-447B-87F9-9404B3C01373}"/>
              </a:ext>
            </a:extLst>
          </p:cNvPr>
          <p:cNvSpPr>
            <a:spLocks noGrp="1"/>
          </p:cNvSpPr>
          <p:nvPr>
            <p:ph type="title"/>
          </p:nvPr>
        </p:nvSpPr>
        <p:spPr/>
        <p:txBody>
          <a:bodyPr/>
          <a:lstStyle/>
          <a:p>
            <a:r>
              <a:rPr lang="en-US" dirty="0"/>
              <a:t>Characteristics of Terrorist Groups</a:t>
            </a:r>
          </a:p>
        </p:txBody>
      </p:sp>
      <p:sp>
        <p:nvSpPr>
          <p:cNvPr id="3" name="Content Placeholder 2">
            <a:extLst>
              <a:ext uri="{FF2B5EF4-FFF2-40B4-BE49-F238E27FC236}">
                <a16:creationId xmlns:a16="http://schemas.microsoft.com/office/drawing/2014/main" id="{0E33FD41-2A54-4685-A266-87F75A6EE9A5}"/>
              </a:ext>
            </a:extLst>
          </p:cNvPr>
          <p:cNvSpPr>
            <a:spLocks noGrp="1"/>
          </p:cNvSpPr>
          <p:nvPr>
            <p:ph sz="half" idx="1"/>
          </p:nvPr>
        </p:nvSpPr>
        <p:spPr/>
        <p:txBody>
          <a:bodyPr/>
          <a:lstStyle/>
          <a:p>
            <a:pPr lvl="1"/>
            <a:r>
              <a:rPr lang="en-US" dirty="0">
                <a:cs typeface="Times New Roman" pitchFamily="18" charset="0"/>
              </a:rPr>
              <a:t>Adapt as times change.</a:t>
            </a:r>
          </a:p>
          <a:p>
            <a:pPr lvl="1"/>
            <a:r>
              <a:rPr lang="en-US" dirty="0">
                <a:cs typeface="Times New Roman" pitchFamily="18" charset="0"/>
              </a:rPr>
              <a:t>Most are unsuccessful in their long-term goals.</a:t>
            </a:r>
          </a:p>
          <a:p>
            <a:pPr lvl="1"/>
            <a:r>
              <a:rPr lang="en-US" dirty="0">
                <a:cs typeface="Times New Roman" pitchFamily="18" charset="0"/>
              </a:rPr>
              <a:t>Work with other organizations, including organized crime groups, </a:t>
            </a:r>
            <a:br>
              <a:rPr lang="en-US" dirty="0">
                <a:cs typeface="Times New Roman" pitchFamily="18" charset="0"/>
              </a:rPr>
            </a:br>
            <a:r>
              <a:rPr lang="en-US" dirty="0">
                <a:cs typeface="Times New Roman" pitchFamily="18" charset="0"/>
              </a:rPr>
              <a:t>to finance activities and mobilize resources.</a:t>
            </a:r>
          </a:p>
          <a:p>
            <a:pPr lvl="1"/>
            <a:r>
              <a:rPr lang="en-US" dirty="0">
                <a:cs typeface="Times New Roman" pitchFamily="18" charset="0"/>
              </a:rPr>
              <a:t>Creative in their tactics – anything can happen.</a:t>
            </a:r>
          </a:p>
          <a:p>
            <a:pPr lvl="1"/>
            <a:endParaRPr lang="en-US" dirty="0"/>
          </a:p>
        </p:txBody>
      </p:sp>
      <p:pic>
        <p:nvPicPr>
          <p:cNvPr id="4" name="Picture 3">
            <a:extLst>
              <a:ext uri="{FF2B5EF4-FFF2-40B4-BE49-F238E27FC236}">
                <a16:creationId xmlns:a16="http://schemas.microsoft.com/office/drawing/2014/main" id="{35B482A0-10E3-4473-921A-61AEBA85E2F4}"/>
              </a:ext>
            </a:extLst>
          </p:cNvPr>
          <p:cNvPicPr>
            <a:picLocks noChangeAspect="1"/>
          </p:cNvPicPr>
          <p:nvPr/>
        </p:nvPicPr>
        <p:blipFill>
          <a:blip r:embed="rId2"/>
          <a:stretch>
            <a:fillRect/>
          </a:stretch>
        </p:blipFill>
        <p:spPr>
          <a:xfrm>
            <a:off x="7881086" y="4541081"/>
            <a:ext cx="2182557" cy="1255885"/>
          </a:xfrm>
          <a:prstGeom prst="rect">
            <a:avLst/>
          </a:prstGeom>
        </p:spPr>
      </p:pic>
    </p:spTree>
    <p:extLst>
      <p:ext uri="{BB962C8B-B14F-4D97-AF65-F5344CB8AC3E}">
        <p14:creationId xmlns:p14="http://schemas.microsoft.com/office/powerpoint/2010/main" val="38559700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C8CD24-FAC5-447B-87F9-9404B3C01373}"/>
              </a:ext>
            </a:extLst>
          </p:cNvPr>
          <p:cNvSpPr>
            <a:spLocks noGrp="1"/>
          </p:cNvSpPr>
          <p:nvPr>
            <p:ph type="title"/>
          </p:nvPr>
        </p:nvSpPr>
        <p:spPr>
          <a:xfrm>
            <a:off x="864951" y="265167"/>
            <a:ext cx="10059452" cy="876300"/>
          </a:xfrm>
        </p:spPr>
        <p:txBody>
          <a:bodyPr/>
          <a:lstStyle/>
          <a:p>
            <a:r>
              <a:rPr lang="en-US" dirty="0"/>
              <a:t>How does the U.S. Address Terrorism?</a:t>
            </a:r>
          </a:p>
        </p:txBody>
      </p:sp>
      <p:sp>
        <p:nvSpPr>
          <p:cNvPr id="3" name="Content Placeholder 2">
            <a:extLst>
              <a:ext uri="{FF2B5EF4-FFF2-40B4-BE49-F238E27FC236}">
                <a16:creationId xmlns:a16="http://schemas.microsoft.com/office/drawing/2014/main" id="{0E33FD41-2A54-4685-A266-87F75A6EE9A5}"/>
              </a:ext>
            </a:extLst>
          </p:cNvPr>
          <p:cNvSpPr>
            <a:spLocks noGrp="1"/>
          </p:cNvSpPr>
          <p:nvPr>
            <p:ph sz="half" idx="1"/>
          </p:nvPr>
        </p:nvSpPr>
        <p:spPr/>
        <p:txBody>
          <a:bodyPr/>
          <a:lstStyle/>
          <a:p>
            <a:pPr marL="398463" indent="-342900"/>
            <a:r>
              <a:rPr lang="en-US" dirty="0">
                <a:cs typeface="Times New Roman" pitchFamily="18" charset="0"/>
              </a:rPr>
              <a:t>Developed the Department of Homeland Security (DHS) in 2003, consolidating 22 separate agencies under one unified organization.</a:t>
            </a:r>
          </a:p>
          <a:p>
            <a:pPr lvl="1"/>
            <a:r>
              <a:rPr lang="en-US" dirty="0">
                <a:cs typeface="Times New Roman" pitchFamily="18" charset="0"/>
              </a:rPr>
              <a:t>The first single, federal department with homeland security as its primary objective.</a:t>
            </a:r>
          </a:p>
          <a:p>
            <a:pPr lvl="1"/>
            <a:r>
              <a:rPr lang="en-US" dirty="0">
                <a:cs typeface="Times New Roman" pitchFamily="18" charset="0"/>
              </a:rPr>
              <a:t>DHS’ mission is to protect the American people and our way of life from terrorism. </a:t>
            </a:r>
          </a:p>
          <a:p>
            <a:pPr lvl="1"/>
            <a:r>
              <a:rPr lang="en-US" dirty="0">
                <a:cs typeface="Times New Roman" pitchFamily="18" charset="0"/>
              </a:rPr>
              <a:t>DHS’ expectations are to work to ensure the highest level of protection and preparedness for the country and its citizens through partnerships with state, local, and tribal governments and the private sector.</a:t>
            </a:r>
          </a:p>
          <a:p>
            <a:pPr lvl="1"/>
            <a:endParaRPr lang="en-US" dirty="0"/>
          </a:p>
        </p:txBody>
      </p:sp>
    </p:spTree>
    <p:extLst>
      <p:ext uri="{BB962C8B-B14F-4D97-AF65-F5344CB8AC3E}">
        <p14:creationId xmlns:p14="http://schemas.microsoft.com/office/powerpoint/2010/main" val="252456997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C8CD24-FAC5-447B-87F9-9404B3C01373}"/>
              </a:ext>
            </a:extLst>
          </p:cNvPr>
          <p:cNvSpPr>
            <a:spLocks noGrp="1"/>
          </p:cNvSpPr>
          <p:nvPr>
            <p:ph type="title"/>
          </p:nvPr>
        </p:nvSpPr>
        <p:spPr/>
        <p:txBody>
          <a:bodyPr/>
          <a:lstStyle/>
          <a:p>
            <a:r>
              <a:rPr lang="en-US" dirty="0"/>
              <a:t>How does the U.S. Address Terrorism?</a:t>
            </a:r>
          </a:p>
        </p:txBody>
      </p:sp>
      <p:sp>
        <p:nvSpPr>
          <p:cNvPr id="3" name="Content Placeholder 2">
            <a:extLst>
              <a:ext uri="{FF2B5EF4-FFF2-40B4-BE49-F238E27FC236}">
                <a16:creationId xmlns:a16="http://schemas.microsoft.com/office/drawing/2014/main" id="{0E33FD41-2A54-4685-A266-87F75A6EE9A5}"/>
              </a:ext>
            </a:extLst>
          </p:cNvPr>
          <p:cNvSpPr>
            <a:spLocks noGrp="1"/>
          </p:cNvSpPr>
          <p:nvPr>
            <p:ph sz="half" idx="1"/>
          </p:nvPr>
        </p:nvSpPr>
        <p:spPr/>
        <p:txBody>
          <a:bodyPr/>
          <a:lstStyle/>
          <a:p>
            <a:r>
              <a:rPr lang="en-US" dirty="0">
                <a:cs typeface="Times New Roman" pitchFamily="18" charset="0"/>
              </a:rPr>
              <a:t>Passed the Homeland Security Act (HLS) in 2002, a direct result of the terrorist acts of 9/11/01.</a:t>
            </a:r>
          </a:p>
          <a:p>
            <a:pPr lvl="1"/>
            <a:r>
              <a:rPr lang="en-US" dirty="0">
                <a:cs typeface="Times New Roman" pitchFamily="18" charset="0"/>
              </a:rPr>
              <a:t>HLS’ mission is to:</a:t>
            </a:r>
          </a:p>
          <a:p>
            <a:pPr lvl="2"/>
            <a:r>
              <a:rPr lang="en-US" sz="2400" dirty="0">
                <a:cs typeface="Times New Roman" pitchFamily="18" charset="0"/>
              </a:rPr>
              <a:t>Prevent terrorist attacks in the U.S.</a:t>
            </a:r>
          </a:p>
          <a:p>
            <a:pPr lvl="2"/>
            <a:r>
              <a:rPr lang="en-US" sz="2400" dirty="0">
                <a:cs typeface="Times New Roman" pitchFamily="18" charset="0"/>
              </a:rPr>
              <a:t>Reduce U.S. vulnerability to terrorism. </a:t>
            </a:r>
          </a:p>
          <a:p>
            <a:pPr lvl="2"/>
            <a:r>
              <a:rPr lang="en-US" sz="2400" dirty="0">
                <a:cs typeface="Times New Roman" pitchFamily="18" charset="0"/>
              </a:rPr>
              <a:t>Minimize the damage and assist in the recovery from terrorist attacks in the U.S.    </a:t>
            </a:r>
          </a:p>
          <a:p>
            <a:pPr lvl="1"/>
            <a:endParaRPr lang="en-US" dirty="0"/>
          </a:p>
        </p:txBody>
      </p:sp>
    </p:spTree>
    <p:extLst>
      <p:ext uri="{BB962C8B-B14F-4D97-AF65-F5344CB8AC3E}">
        <p14:creationId xmlns:p14="http://schemas.microsoft.com/office/powerpoint/2010/main" val="296084632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C8CD24-FAC5-447B-87F9-9404B3C01373}"/>
              </a:ext>
            </a:extLst>
          </p:cNvPr>
          <p:cNvSpPr>
            <a:spLocks noGrp="1"/>
          </p:cNvSpPr>
          <p:nvPr>
            <p:ph type="title"/>
          </p:nvPr>
        </p:nvSpPr>
        <p:spPr/>
        <p:txBody>
          <a:bodyPr/>
          <a:lstStyle/>
          <a:p>
            <a:r>
              <a:rPr lang="en-US" dirty="0"/>
              <a:t>How does the U.S. Address Terrorism?</a:t>
            </a:r>
          </a:p>
        </p:txBody>
      </p:sp>
      <p:sp>
        <p:nvSpPr>
          <p:cNvPr id="3" name="Content Placeholder 2">
            <a:extLst>
              <a:ext uri="{FF2B5EF4-FFF2-40B4-BE49-F238E27FC236}">
                <a16:creationId xmlns:a16="http://schemas.microsoft.com/office/drawing/2014/main" id="{0E33FD41-2A54-4685-A266-87F75A6EE9A5}"/>
              </a:ext>
            </a:extLst>
          </p:cNvPr>
          <p:cNvSpPr>
            <a:spLocks noGrp="1"/>
          </p:cNvSpPr>
          <p:nvPr>
            <p:ph sz="half" idx="1"/>
          </p:nvPr>
        </p:nvSpPr>
        <p:spPr/>
        <p:txBody>
          <a:bodyPr/>
          <a:lstStyle/>
          <a:p>
            <a:r>
              <a:rPr lang="en-US" dirty="0">
                <a:cs typeface="Times New Roman" pitchFamily="18" charset="0"/>
              </a:rPr>
              <a:t>The Private sector prepares by:</a:t>
            </a:r>
          </a:p>
          <a:p>
            <a:pPr lvl="1"/>
            <a:r>
              <a:rPr lang="en-US" dirty="0">
                <a:cs typeface="Times New Roman" pitchFamily="18" charset="0"/>
              </a:rPr>
              <a:t>Staging evacuation drills.</a:t>
            </a:r>
          </a:p>
          <a:p>
            <a:pPr lvl="1"/>
            <a:r>
              <a:rPr lang="en-US" dirty="0">
                <a:cs typeface="Times New Roman" pitchFamily="18" charset="0"/>
              </a:rPr>
              <a:t>Securing computer networks.</a:t>
            </a:r>
          </a:p>
          <a:p>
            <a:pPr lvl="1"/>
            <a:r>
              <a:rPr lang="en-US" dirty="0">
                <a:cs typeface="Times New Roman" pitchFamily="18" charset="0"/>
              </a:rPr>
              <a:t>Increasing protection around critical infrastructure assets.</a:t>
            </a:r>
          </a:p>
          <a:p>
            <a:pPr lvl="1"/>
            <a:r>
              <a:rPr lang="en-US" dirty="0">
                <a:cs typeface="Times New Roman" pitchFamily="18" charset="0"/>
              </a:rPr>
              <a:t>Increasing awareness of and security against terrorist attacks and developing response plans in case attacks occur at the workplace.</a:t>
            </a:r>
          </a:p>
          <a:p>
            <a:pPr lvl="1"/>
            <a:endParaRPr lang="en-US" dirty="0"/>
          </a:p>
        </p:txBody>
      </p:sp>
    </p:spTree>
    <p:extLst>
      <p:ext uri="{BB962C8B-B14F-4D97-AF65-F5344CB8AC3E}">
        <p14:creationId xmlns:p14="http://schemas.microsoft.com/office/powerpoint/2010/main" val="3464492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C8CD24-FAC5-447B-87F9-9404B3C01373}"/>
              </a:ext>
            </a:extLst>
          </p:cNvPr>
          <p:cNvSpPr>
            <a:spLocks noGrp="1"/>
          </p:cNvSpPr>
          <p:nvPr>
            <p:ph type="title"/>
          </p:nvPr>
        </p:nvSpPr>
        <p:spPr/>
        <p:txBody>
          <a:bodyPr/>
          <a:lstStyle/>
          <a:p>
            <a:r>
              <a:rPr lang="en-US" dirty="0"/>
              <a:t>How Does the U.S. Reduce Vulnerability to Terrorism?</a:t>
            </a:r>
          </a:p>
        </p:txBody>
      </p:sp>
      <p:sp>
        <p:nvSpPr>
          <p:cNvPr id="3" name="Content Placeholder 2">
            <a:extLst>
              <a:ext uri="{FF2B5EF4-FFF2-40B4-BE49-F238E27FC236}">
                <a16:creationId xmlns:a16="http://schemas.microsoft.com/office/drawing/2014/main" id="{0E33FD41-2A54-4685-A266-87F75A6EE9A5}"/>
              </a:ext>
            </a:extLst>
          </p:cNvPr>
          <p:cNvSpPr>
            <a:spLocks noGrp="1"/>
          </p:cNvSpPr>
          <p:nvPr>
            <p:ph sz="half" idx="1"/>
          </p:nvPr>
        </p:nvSpPr>
        <p:spPr/>
        <p:txBody>
          <a:bodyPr/>
          <a:lstStyle/>
          <a:p>
            <a:pPr marL="55563">
              <a:defRPr/>
            </a:pPr>
            <a:r>
              <a:rPr lang="en-US" dirty="0">
                <a:cs typeface="Times New Roman" pitchFamily="18" charset="0"/>
              </a:rPr>
              <a:t>Recognize that terrorism takes many forms:</a:t>
            </a:r>
          </a:p>
          <a:p>
            <a:pPr marL="402336" lvl="1">
              <a:defRPr/>
            </a:pPr>
            <a:r>
              <a:rPr lang="en-US" dirty="0">
                <a:cs typeface="Times New Roman" pitchFamily="18" charset="0"/>
              </a:rPr>
              <a:t>Biochemical warfare.</a:t>
            </a:r>
          </a:p>
          <a:p>
            <a:pPr marL="402336" lvl="1">
              <a:defRPr/>
            </a:pPr>
            <a:r>
              <a:rPr lang="en-US" dirty="0">
                <a:cs typeface="Times New Roman" pitchFamily="18" charset="0"/>
              </a:rPr>
              <a:t>Biological weapons.</a:t>
            </a:r>
          </a:p>
          <a:p>
            <a:pPr marL="402336" lvl="1">
              <a:defRPr/>
            </a:pPr>
            <a:r>
              <a:rPr lang="en-US" dirty="0">
                <a:cs typeface="Times New Roman" pitchFamily="18" charset="0"/>
              </a:rPr>
              <a:t>Bio-terrorism.</a:t>
            </a:r>
          </a:p>
          <a:p>
            <a:pPr marL="402336" lvl="1">
              <a:defRPr/>
            </a:pPr>
            <a:r>
              <a:rPr lang="en-US" dirty="0" err="1">
                <a:cs typeface="Times New Roman" pitchFamily="18" charset="0"/>
              </a:rPr>
              <a:t>Agro</a:t>
            </a:r>
            <a:r>
              <a:rPr lang="en-US" dirty="0">
                <a:cs typeface="Times New Roman" pitchFamily="18" charset="0"/>
              </a:rPr>
              <a:t>-terrorism.</a:t>
            </a:r>
          </a:p>
          <a:p>
            <a:pPr marL="402336" lvl="1">
              <a:defRPr/>
            </a:pPr>
            <a:r>
              <a:rPr lang="en-US" dirty="0">
                <a:cs typeface="Times New Roman" pitchFamily="18" charset="0"/>
              </a:rPr>
              <a:t>Explosives or other forms, </a:t>
            </a:r>
            <a:br>
              <a:rPr lang="en-US" dirty="0">
                <a:cs typeface="Times New Roman" pitchFamily="18" charset="0"/>
              </a:rPr>
            </a:br>
            <a:r>
              <a:rPr lang="en-US" dirty="0">
                <a:cs typeface="Times New Roman" pitchFamily="18" charset="0"/>
              </a:rPr>
              <a:t>such as on 9/11.</a:t>
            </a:r>
          </a:p>
          <a:p>
            <a:pPr marL="402336" lvl="1">
              <a:defRPr/>
            </a:pPr>
            <a:r>
              <a:rPr lang="en-US" dirty="0">
                <a:cs typeface="Times New Roman" pitchFamily="18" charset="0"/>
              </a:rPr>
              <a:t>Nuclear Weapons.</a:t>
            </a:r>
          </a:p>
          <a:p>
            <a:pPr lvl="1"/>
            <a:endParaRPr lang="en-US" dirty="0"/>
          </a:p>
        </p:txBody>
      </p:sp>
      <p:pic>
        <p:nvPicPr>
          <p:cNvPr id="4" name="Picture 3">
            <a:extLst>
              <a:ext uri="{FF2B5EF4-FFF2-40B4-BE49-F238E27FC236}">
                <a16:creationId xmlns:a16="http://schemas.microsoft.com/office/drawing/2014/main" id="{280E376B-8AC9-4759-85B7-879BEB77A525}"/>
              </a:ext>
            </a:extLst>
          </p:cNvPr>
          <p:cNvPicPr>
            <a:picLocks noChangeAspect="1"/>
          </p:cNvPicPr>
          <p:nvPr/>
        </p:nvPicPr>
        <p:blipFill>
          <a:blip r:embed="rId2"/>
          <a:stretch>
            <a:fillRect/>
          </a:stretch>
        </p:blipFill>
        <p:spPr>
          <a:xfrm>
            <a:off x="7920243" y="2562350"/>
            <a:ext cx="2743438" cy="3011685"/>
          </a:xfrm>
          <a:prstGeom prst="rect">
            <a:avLst/>
          </a:prstGeom>
        </p:spPr>
      </p:pic>
    </p:spTree>
    <p:extLst>
      <p:ext uri="{BB962C8B-B14F-4D97-AF65-F5344CB8AC3E}">
        <p14:creationId xmlns:p14="http://schemas.microsoft.com/office/powerpoint/2010/main" val="1077649995"/>
      </p:ext>
    </p:extLst>
  </p:cSld>
  <p:clrMapOvr>
    <a:masterClrMapping/>
  </p:clrMapOvr>
</p:sld>
</file>

<file path=ppt/theme/theme1.xml><?xml version="1.0" encoding="utf-8"?>
<a:theme xmlns:a="http://schemas.openxmlformats.org/drawingml/2006/main" name="2_Office Theme">
  <a:themeElements>
    <a:clrScheme name="TEA CTE">
      <a:dk1>
        <a:srgbClr val="000000"/>
      </a:dk1>
      <a:lt1>
        <a:srgbClr val="FFFFFF"/>
      </a:lt1>
      <a:dk2>
        <a:srgbClr val="20306A"/>
      </a:dk2>
      <a:lt2>
        <a:srgbClr val="FFFFFF"/>
      </a:lt2>
      <a:accent1>
        <a:srgbClr val="C02033"/>
      </a:accent1>
      <a:accent2>
        <a:srgbClr val="4E7CBE"/>
      </a:accent2>
      <a:accent3>
        <a:srgbClr val="808080"/>
      </a:accent3>
      <a:accent4>
        <a:srgbClr val="B3B3B3"/>
      </a:accent4>
      <a:accent5>
        <a:srgbClr val="C02033"/>
      </a:accent5>
      <a:accent6>
        <a:srgbClr val="203069"/>
      </a:accent6>
      <a:hlink>
        <a:srgbClr val="4E7CBE"/>
      </a:hlink>
      <a:folHlink>
        <a:srgbClr val="808080"/>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TEA Instruction PowerPoint Template [Read-Only]" id="{7B7F7B39-095B-410F-B86E-4E6C288E2207}" vid="{5A508723-CE50-461D-9A6A-E6D3C9F5651A}"/>
    </a:ext>
  </a:extLst>
</a:theme>
</file>

<file path=ppt/theme/theme2.xml><?xml version="1.0" encoding="utf-8"?>
<a:theme xmlns:a="http://schemas.openxmlformats.org/drawingml/2006/main" name="3_Office Theme">
  <a:themeElements>
    <a:clrScheme name="TEA CTE">
      <a:dk1>
        <a:srgbClr val="000000"/>
      </a:dk1>
      <a:lt1>
        <a:srgbClr val="FFFFFF"/>
      </a:lt1>
      <a:dk2>
        <a:srgbClr val="20306A"/>
      </a:dk2>
      <a:lt2>
        <a:srgbClr val="FFFFFF"/>
      </a:lt2>
      <a:accent1>
        <a:srgbClr val="C02033"/>
      </a:accent1>
      <a:accent2>
        <a:srgbClr val="4E7CBE"/>
      </a:accent2>
      <a:accent3>
        <a:srgbClr val="808080"/>
      </a:accent3>
      <a:accent4>
        <a:srgbClr val="B3B3B3"/>
      </a:accent4>
      <a:accent5>
        <a:srgbClr val="C02033"/>
      </a:accent5>
      <a:accent6>
        <a:srgbClr val="203069"/>
      </a:accent6>
      <a:hlink>
        <a:srgbClr val="4E7CBE"/>
      </a:hlink>
      <a:folHlink>
        <a:srgbClr val="808080"/>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TEA Instruction PowerPoint Template [Read-Only]" id="{7B7F7B39-095B-410F-B86E-4E6C288E2207}" vid="{F8C53487-7124-4AE1-8CBC-7355D7BEE90F}"/>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FC82BBDCC32AD74AB640967B88EF271F" ma:contentTypeVersion="11" ma:contentTypeDescription="Create a new document." ma:contentTypeScope="" ma:versionID="3260728671e633f113ffedab895acd2b">
  <xsd:schema xmlns:xsd="http://www.w3.org/2001/XMLSchema" xmlns:xs="http://www.w3.org/2001/XMLSchema" xmlns:p="http://schemas.microsoft.com/office/2006/metadata/properties" xmlns:ns1="http://schemas.microsoft.com/sharepoint/v3" xmlns:ns2="56ea17bb-c96d-4826-b465-01eec0dd23dd" xmlns:ns3="05d88611-e516-4d1a-b12e-39107e78b3d0" targetNamespace="http://schemas.microsoft.com/office/2006/metadata/properties" ma:root="true" ma:fieldsID="118e6586c7b7a065353eb7d290f10c3b" ns1:_="" ns2:_="" ns3:_="">
    <xsd:import namespace="http://schemas.microsoft.com/sharepoint/v3"/>
    <xsd:import namespace="56ea17bb-c96d-4826-b465-01eec0dd23dd"/>
    <xsd:import namespace="05d88611-e516-4d1a-b12e-39107e78b3d0"/>
    <xsd:element name="properties">
      <xsd:complexType>
        <xsd:sequence>
          <xsd:element name="documentManagement">
            <xsd:complexType>
              <xsd:all>
                <xsd:element ref="ns2:UniqueSourceRef" minOccurs="0"/>
                <xsd:element ref="ns2:FileHash" minOccurs="0"/>
                <xsd:element ref="ns3:SharedWithUsers" minOccurs="0"/>
                <xsd:element ref="ns3:SharedWithDetails" minOccurs="0"/>
                <xsd:element ref="ns3:SharingHintHash" minOccurs="0"/>
                <xsd:element ref="ns3:LastSharedByTime" minOccurs="0"/>
                <xsd:element ref="ns3:LastSharedByUser" minOccurs="0"/>
                <xsd:element ref="ns1:DetailLink" minOccurs="0"/>
                <xsd:element ref="ns2:MediaServiceMetadata" minOccurs="0"/>
                <xsd:element ref="ns2:MediaServiceFastMetadata" minOccurs="0"/>
                <xsd:element ref="ns2:MediaServiceDateTake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DetailLink" ma:index="15" nillable="true" ma:displayName="Detail Link" ma:description="Link for page for clicking through for details " ma:internalName="DetailLink">
      <xsd:complexType>
        <xsd:complexContent>
          <xsd:extension base="dms:URL">
            <xsd:sequence>
              <xsd:element name="Url" type="dms:ValidUrl" minOccurs="0" nillable="true"/>
              <xsd:element name="Description" type="xsd:string"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56ea17bb-c96d-4826-b465-01eec0dd23dd" elementFormDefault="qualified">
    <xsd:import namespace="http://schemas.microsoft.com/office/2006/documentManagement/types"/>
    <xsd:import namespace="http://schemas.microsoft.com/office/infopath/2007/PartnerControls"/>
    <xsd:element name="UniqueSourceRef" ma:index="8" nillable="true" ma:displayName="UniqueSourceRef" ma:internalName="UniqueSourceRef">
      <xsd:simpleType>
        <xsd:restriction base="dms:Note">
          <xsd:maxLength value="255"/>
        </xsd:restriction>
      </xsd:simpleType>
    </xsd:element>
    <xsd:element name="FileHash" ma:index="9" nillable="true" ma:displayName="FileHash" ma:internalName="FileHash">
      <xsd:simpleType>
        <xsd:restriction base="dms:Note">
          <xsd:maxLength value="255"/>
        </xsd:restriction>
      </xsd:simpleType>
    </xsd:element>
    <xsd:element name="MediaServiceMetadata" ma:index="16" nillable="true" ma:displayName="MediaServiceMetadata" ma:description="" ma:hidden="true" ma:internalName="MediaServiceMetadata" ma:readOnly="true">
      <xsd:simpleType>
        <xsd:restriction base="dms:Note"/>
      </xsd:simpleType>
    </xsd:element>
    <xsd:element name="MediaServiceFastMetadata" ma:index="17" nillable="true" ma:displayName="MediaServiceFastMetadata" ma:description="" ma:hidden="true" ma:internalName="MediaServiceFastMetadata" ma:readOnly="true">
      <xsd:simpleType>
        <xsd:restriction base="dms:Note"/>
      </xsd:simpleType>
    </xsd:element>
    <xsd:element name="MediaServiceDateTaken" ma:index="18" nillable="true" ma:displayName="MediaServiceDateTaken" ma:description="" ma:hidden="true" ma:internalName="MediaServiceDateTake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05d88611-e516-4d1a-b12e-39107e78b3d0" elementFormDefault="qualified">
    <xsd:import namespace="http://schemas.microsoft.com/office/2006/documentManagement/types"/>
    <xsd:import namespace="http://schemas.microsoft.com/office/infopath/2007/PartnerControls"/>
    <xsd:element name="SharedWithUsers" ma:index="10"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description="" ma:internalName="SharedWithDetails" ma:readOnly="true">
      <xsd:simpleType>
        <xsd:restriction base="dms:Note">
          <xsd:maxLength value="255"/>
        </xsd:restriction>
      </xsd:simpleType>
    </xsd:element>
    <xsd:element name="SharingHintHash" ma:index="12" nillable="true" ma:displayName="Sharing Hint Hash" ma:description="" ma:hidden="true" ma:internalName="SharingHintHash" ma:readOnly="true">
      <xsd:simpleType>
        <xsd:restriction base="dms:Text"/>
      </xsd:simpleType>
    </xsd:element>
    <xsd:element name="LastSharedByTime" ma:index="13" nillable="true" ma:displayName="Last Shared By Time" ma:description="" ma:internalName="LastSharedByTime" ma:readOnly="true">
      <xsd:simpleType>
        <xsd:restriction base="dms:DateTime"/>
      </xsd:simpleType>
    </xsd:element>
    <xsd:element name="LastSharedByUser" ma:index="14" nillable="true" ma:displayName="Last Shared By User" ma:description="" ma:internalName="LastSharedByUser"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FileHash xmlns="56ea17bb-c96d-4826-b465-01eec0dd23dd" xsi:nil="true"/>
    <DetailLink xmlns="http://schemas.microsoft.com/sharepoint/v3">
      <Url xsi:nil="true"/>
      <Description xsi:nil="true"/>
    </DetailLink>
    <UniqueSourceRef xmlns="56ea17bb-c96d-4826-b465-01eec0dd23dd" xsi:nil="true"/>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077C5653-F1B1-41E2-918D-E9E2724FB9DB}">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56ea17bb-c96d-4826-b465-01eec0dd23dd"/>
    <ds:schemaRef ds:uri="05d88611-e516-4d1a-b12e-39107e78b3d0"/>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371B5C7F-2497-4FAB-9E2E-E6A7EB669C3E}">
  <ds:schemaRefs>
    <ds:schemaRef ds:uri="http://schemas.microsoft.com/office/2006/documentManagement/types"/>
    <ds:schemaRef ds:uri="http://schemas.microsoft.com/sharepoint/v3"/>
    <ds:schemaRef ds:uri="http://purl.org/dc/terms/"/>
    <ds:schemaRef ds:uri="http://purl.org/dc/dcmitype/"/>
    <ds:schemaRef ds:uri="http://purl.org/dc/elements/1.1/"/>
    <ds:schemaRef ds:uri="http://schemas.microsoft.com/office/infopath/2007/PartnerControls"/>
    <ds:schemaRef ds:uri="http://schemas.openxmlformats.org/package/2006/metadata/core-properties"/>
    <ds:schemaRef ds:uri="http://www.w3.org/XML/1998/namespace"/>
    <ds:schemaRef ds:uri="05d88611-e516-4d1a-b12e-39107e78b3d0"/>
    <ds:schemaRef ds:uri="56ea17bb-c96d-4826-b465-01eec0dd23dd"/>
    <ds:schemaRef ds:uri="http://schemas.microsoft.com/office/2006/metadata/properties"/>
  </ds:schemaRefs>
</ds:datastoreItem>
</file>

<file path=customXml/itemProps3.xml><?xml version="1.0" encoding="utf-8"?>
<ds:datastoreItem xmlns:ds="http://schemas.openxmlformats.org/officeDocument/2006/customXml" ds:itemID="{E510B6C6-E837-483C-A857-03CE8FC2D022}">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Draft Deliverable 7- PPT Template</Template>
  <TotalTime>74</TotalTime>
  <Words>818</Words>
  <Application>Microsoft Office PowerPoint</Application>
  <PresentationFormat>Widescreen</PresentationFormat>
  <Paragraphs>69</Paragraphs>
  <Slides>16</Slides>
  <Notes>0</Notes>
  <HiddenSlides>0</HiddenSlides>
  <MMClips>0</MMClips>
  <ScaleCrop>false</ScaleCrop>
  <HeadingPairs>
    <vt:vector size="6" baseType="variant">
      <vt:variant>
        <vt:lpstr>Fonts Used</vt:lpstr>
      </vt:variant>
      <vt:variant>
        <vt:i4>6</vt:i4>
      </vt:variant>
      <vt:variant>
        <vt:lpstr>Theme</vt:lpstr>
      </vt:variant>
      <vt:variant>
        <vt:i4>2</vt:i4>
      </vt:variant>
      <vt:variant>
        <vt:lpstr>Slide Titles</vt:lpstr>
      </vt:variant>
      <vt:variant>
        <vt:i4>16</vt:i4>
      </vt:variant>
    </vt:vector>
  </HeadingPairs>
  <TitlesOfParts>
    <vt:vector size="24" baseType="lpstr">
      <vt:lpstr>.AppleSystemUIFont</vt:lpstr>
      <vt:lpstr>Arial</vt:lpstr>
      <vt:lpstr>Calibri</vt:lpstr>
      <vt:lpstr>Open Sans</vt:lpstr>
      <vt:lpstr>Open Sans SemiBold</vt:lpstr>
      <vt:lpstr>Times New Roman</vt:lpstr>
      <vt:lpstr>2_Office Theme</vt:lpstr>
      <vt:lpstr>3_Office Theme</vt:lpstr>
      <vt:lpstr>PowerPoint Presentation</vt:lpstr>
      <vt:lpstr>PowerPoint Presentation</vt:lpstr>
      <vt:lpstr>What is Terrorism?</vt:lpstr>
      <vt:lpstr>What is Terrorism? </vt:lpstr>
      <vt:lpstr>Characteristics of Terrorist Groups</vt:lpstr>
      <vt:lpstr>How does the U.S. Address Terrorism?</vt:lpstr>
      <vt:lpstr>How does the U.S. Address Terrorism?</vt:lpstr>
      <vt:lpstr>How does the U.S. Address Terrorism?</vt:lpstr>
      <vt:lpstr>How Does the U.S. Reduce Vulnerability to Terrorism?</vt:lpstr>
      <vt:lpstr>How Does the U.S. Reduce Vulnerability to Terrorism?</vt:lpstr>
      <vt:lpstr>How Does the U.S. Reduce Vulnerability to Terrorism?</vt:lpstr>
      <vt:lpstr>How Does the U.S. Reduce the Impact of Natural Disasters? </vt:lpstr>
      <vt:lpstr>How Does the U.S. Reduce the Impact of Natural Disasters? </vt:lpstr>
      <vt:lpstr>What is Private Security’s Job during a Natural Disaster or Act of Terrorism?</vt:lpstr>
      <vt:lpstr>What is Private Security’s Job during a Natural Disaster or Act of Terrorism?</vt:lpstr>
      <vt:lpstr>Resources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Swati Gupta</dc:creator>
  <cp:lastModifiedBy>Donna McGuire</cp:lastModifiedBy>
  <cp:revision>9</cp:revision>
  <cp:lastPrinted>2017-07-07T16:17:37Z</cp:lastPrinted>
  <dcterms:created xsi:type="dcterms:W3CDTF">2017-07-11T23:58:30Z</dcterms:created>
  <dcterms:modified xsi:type="dcterms:W3CDTF">2017-07-17T16:20:00Z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0x010100FC82BBDCC32AD74AB640967B88EF271F</vt:lpwstr>
  </property>
</Properties>
</file>