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26" r:id="rId10"/>
    <p:sldId id="325" r:id="rId11"/>
    <p:sldId id="327" r:id="rId12"/>
    <p:sldId id="330" r:id="rId13"/>
    <p:sldId id="329" r:id="rId14"/>
    <p:sldId id="332" r:id="rId15"/>
    <p:sldId id="331"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Dissociative Disorders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Dissociative Identity Disorder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symptoms often appear in adolescence &amp; run long fluctuating course</a:t>
            </a:r>
          </a:p>
          <a:p>
            <a:pPr lvl="1"/>
            <a:r>
              <a:rPr lang="en-US" dirty="0"/>
              <a:t>treatment mainly consists of extended psychotherapy with aim of merging different personalities into unified personality</a:t>
            </a:r>
          </a:p>
          <a:p>
            <a:pPr lvl="1"/>
            <a:endParaRPr lang="en-US" dirty="0"/>
          </a:p>
        </p:txBody>
      </p:sp>
    </p:spTree>
    <p:extLst>
      <p:ext uri="{BB962C8B-B14F-4D97-AF65-F5344CB8AC3E}">
        <p14:creationId xmlns:p14="http://schemas.microsoft.com/office/powerpoint/2010/main" val="2720391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Depersonalization Disorder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condition in which person experiences periods of unreality about who he/she is</a:t>
            </a:r>
          </a:p>
          <a:p>
            <a:pPr lvl="1"/>
            <a:r>
              <a:rPr lang="en-US" dirty="0"/>
              <a:t>sense of detachment about various aspects of his/her body</a:t>
            </a:r>
          </a:p>
          <a:p>
            <a:pPr lvl="1"/>
            <a:r>
              <a:rPr lang="en-US" dirty="0"/>
              <a:t>person may seem removed, as though observing from a distance</a:t>
            </a:r>
          </a:p>
          <a:p>
            <a:pPr lvl="1"/>
            <a:r>
              <a:rPr lang="en-US" dirty="0"/>
              <a:t>disorder may occur at times of traumatic events</a:t>
            </a:r>
          </a:p>
          <a:p>
            <a:pPr lvl="1"/>
            <a:r>
              <a:rPr lang="en-US" dirty="0"/>
              <a:t>twice as common in men </a:t>
            </a:r>
          </a:p>
          <a:p>
            <a:pPr lvl="1"/>
            <a:r>
              <a:rPr lang="en-US" dirty="0"/>
              <a:t>rarely occurs in people over 40 years</a:t>
            </a:r>
          </a:p>
          <a:p>
            <a:pPr lvl="1"/>
            <a:r>
              <a:rPr lang="en-US" dirty="0"/>
              <a:t>about 50% cases become chronic</a:t>
            </a:r>
          </a:p>
          <a:p>
            <a:pPr lvl="1"/>
            <a:endParaRPr lang="en-US" dirty="0"/>
          </a:p>
          <a:p>
            <a:pPr lvl="1"/>
            <a:endParaRPr lang="en-US" dirty="0"/>
          </a:p>
        </p:txBody>
      </p:sp>
    </p:spTree>
    <p:extLst>
      <p:ext uri="{BB962C8B-B14F-4D97-AF65-F5344CB8AC3E}">
        <p14:creationId xmlns:p14="http://schemas.microsoft.com/office/powerpoint/2010/main" val="207334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Dissociative Disorders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Involve the disunity of components of the personality that are normally integrated</a:t>
            </a:r>
          </a:p>
          <a:p>
            <a:pPr lvl="1"/>
            <a:r>
              <a:rPr lang="en-US" dirty="0"/>
              <a:t>General Description</a:t>
            </a:r>
          </a:p>
          <a:p>
            <a:pPr lvl="2"/>
            <a:r>
              <a:rPr lang="en-US" dirty="0"/>
              <a:t>rare disorders in which there is confusion or inability of individual to recall who or where they are, or how they got there</a:t>
            </a:r>
          </a:p>
          <a:p>
            <a:pPr lvl="2"/>
            <a:r>
              <a:rPr lang="en-US" dirty="0"/>
              <a:t>onset could be sudden or gradual</a:t>
            </a:r>
          </a:p>
          <a:p>
            <a:pPr lvl="2"/>
            <a:r>
              <a:rPr lang="en-US" dirty="0"/>
              <a:t>condition could be transient or chronic</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Dissociative Disorders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Dissociative Amnesia</a:t>
            </a:r>
          </a:p>
          <a:p>
            <a:pPr lvl="1"/>
            <a:r>
              <a:rPr lang="en-US" dirty="0"/>
              <a:t>Dissociative Fugue</a:t>
            </a:r>
          </a:p>
          <a:p>
            <a:pPr lvl="1"/>
            <a:r>
              <a:rPr lang="en-US" dirty="0"/>
              <a:t>Dissociative Identity Disorder (Multiple Personality Disorder)</a:t>
            </a:r>
          </a:p>
          <a:p>
            <a:pPr lvl="1"/>
            <a:r>
              <a:rPr lang="en-US" dirty="0"/>
              <a:t>Depersonalization Disorder</a:t>
            </a:r>
          </a:p>
        </p:txBody>
      </p:sp>
    </p:spTree>
    <p:extLst>
      <p:ext uri="{BB962C8B-B14F-4D97-AF65-F5344CB8AC3E}">
        <p14:creationId xmlns:p14="http://schemas.microsoft.com/office/powerpoint/2010/main" val="366661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Dissociative Amnesia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inability to recall important personal information</a:t>
            </a:r>
          </a:p>
          <a:p>
            <a:pPr lvl="1"/>
            <a:r>
              <a:rPr lang="en-US" dirty="0"/>
              <a:t>repressed information usually of a stressful or traumatic nature (child abuse, etc.)</a:t>
            </a:r>
          </a:p>
          <a:p>
            <a:pPr lvl="1"/>
            <a:endParaRPr lang="en-US" dirty="0"/>
          </a:p>
          <a:p>
            <a:pPr marL="0" lvl="1" indent="0">
              <a:buNone/>
            </a:pPr>
            <a:r>
              <a:rPr lang="en-US" dirty="0"/>
              <a:t>			</a:t>
            </a:r>
          </a:p>
          <a:p>
            <a:pPr lvl="1"/>
            <a:endParaRPr lang="en-US" dirty="0"/>
          </a:p>
        </p:txBody>
      </p:sp>
      <p:pic>
        <p:nvPicPr>
          <p:cNvPr id="4" name="Picture 3" descr="C:\Health Sci. Tech. Education\Mental Health\pictures\power point ab. psych\depression-we are filled with fear.jpg">
            <a:extLst>
              <a:ext uri="{FF2B5EF4-FFF2-40B4-BE49-F238E27FC236}">
                <a16:creationId xmlns:a16="http://schemas.microsoft.com/office/drawing/2014/main" id="{53BCC586-B353-4F1C-8821-3D57C4D530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9599" b="16000"/>
          <a:stretch>
            <a:fillRect/>
          </a:stretch>
        </p:blipFill>
        <p:spPr bwMode="auto">
          <a:xfrm>
            <a:off x="6928110" y="1283509"/>
            <a:ext cx="4149725"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796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Recovery of Lost Memories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of hypnosis, free association, or thiopental</a:t>
            </a:r>
          </a:p>
          <a:p>
            <a:pPr lvl="1"/>
            <a:r>
              <a:rPr lang="en-US" dirty="0"/>
              <a:t>controversy among health professionals as to validity of “recovered” memories</a:t>
            </a:r>
          </a:p>
          <a:p>
            <a:pPr lvl="1"/>
            <a:endParaRPr lang="en-US" dirty="0"/>
          </a:p>
        </p:txBody>
      </p:sp>
    </p:spTree>
    <p:extLst>
      <p:ext uri="{BB962C8B-B14F-4D97-AF65-F5344CB8AC3E}">
        <p14:creationId xmlns:p14="http://schemas.microsoft.com/office/powerpoint/2010/main" val="4126601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Dissociative Fugue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mental state that results in person suddenly &amp; unexpectedly traveling to new location &amp; assuming new identity</a:t>
            </a:r>
          </a:p>
          <a:p>
            <a:pPr lvl="1"/>
            <a:r>
              <a:rPr lang="en-US" dirty="0"/>
              <a:t>individual is unable to recall his/her former identify</a:t>
            </a:r>
          </a:p>
          <a:p>
            <a:pPr lvl="1"/>
            <a:r>
              <a:rPr lang="en-US" dirty="0"/>
              <a:t>generally fugue state spontaneously remits &amp; rarely occurs</a:t>
            </a:r>
          </a:p>
          <a:p>
            <a:pPr lvl="1"/>
            <a:r>
              <a:rPr lang="en-US" dirty="0"/>
              <a:t>rare disorder that occurs mostly in men</a:t>
            </a:r>
          </a:p>
          <a:p>
            <a:pPr lvl="1"/>
            <a:endParaRPr lang="en-US" dirty="0"/>
          </a:p>
        </p:txBody>
      </p:sp>
    </p:spTree>
    <p:extLst>
      <p:ext uri="{BB962C8B-B14F-4D97-AF65-F5344CB8AC3E}">
        <p14:creationId xmlns:p14="http://schemas.microsoft.com/office/powerpoint/2010/main" val="2092799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Dissociative Fugue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mental state that results in person suddenly &amp; unexpectedly traveling to new location &amp; assuming new identity</a:t>
            </a:r>
          </a:p>
          <a:p>
            <a:pPr lvl="1"/>
            <a:r>
              <a:rPr lang="en-US" dirty="0"/>
              <a:t>individual is unable to recall his/her former identify</a:t>
            </a:r>
          </a:p>
          <a:p>
            <a:pPr lvl="1"/>
            <a:r>
              <a:rPr lang="en-US" dirty="0"/>
              <a:t>generally fugue state spontaneously remits &amp; rarely occurs</a:t>
            </a:r>
          </a:p>
          <a:p>
            <a:pPr lvl="1"/>
            <a:r>
              <a:rPr lang="en-US" dirty="0"/>
              <a:t>rare disorder that occurs mostly in men</a:t>
            </a:r>
          </a:p>
          <a:p>
            <a:pPr lvl="1"/>
            <a:endParaRPr lang="en-US" dirty="0"/>
          </a:p>
        </p:txBody>
      </p:sp>
    </p:spTree>
    <p:extLst>
      <p:ext uri="{BB962C8B-B14F-4D97-AF65-F5344CB8AC3E}">
        <p14:creationId xmlns:p14="http://schemas.microsoft.com/office/powerpoint/2010/main" val="3061452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Dissociative Identity Disorder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also known as Multiple Personality Disorder</a:t>
            </a:r>
          </a:p>
          <a:p>
            <a:pPr lvl="1"/>
            <a:r>
              <a:rPr lang="en-US" dirty="0"/>
              <a:t>manifests two or more distinct, personalities (each usually identified by unique name)</a:t>
            </a:r>
          </a:p>
          <a:p>
            <a:pPr lvl="1"/>
            <a:r>
              <a:rPr lang="en-US" dirty="0"/>
              <a:t>different personalities alternate dominating &amp; controlling individual</a:t>
            </a:r>
          </a:p>
          <a:p>
            <a:pPr lvl="1"/>
            <a:r>
              <a:rPr lang="en-US" dirty="0"/>
              <a:t>exhibit varying degrees of amnesia for existence &amp; mental well-being of “others”</a:t>
            </a:r>
          </a:p>
          <a:p>
            <a:pPr lvl="1"/>
            <a:r>
              <a:rPr lang="en-US" dirty="0"/>
              <a:t>90% of these patients have history of childhood physical and/or sexual abuse</a:t>
            </a:r>
          </a:p>
          <a:p>
            <a:pPr lvl="1"/>
            <a:endParaRPr lang="en-US" dirty="0"/>
          </a:p>
        </p:txBody>
      </p:sp>
    </p:spTree>
    <p:extLst>
      <p:ext uri="{BB962C8B-B14F-4D97-AF65-F5344CB8AC3E}">
        <p14:creationId xmlns:p14="http://schemas.microsoft.com/office/powerpoint/2010/main" val="52462210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purl.org/dc/elements/1.1/"/>
    <ds:schemaRef ds:uri="http://schemas.microsoft.com/sharepoint/v3"/>
    <ds:schemaRef ds:uri="http://purl.org/dc/terms/"/>
    <ds:schemaRef ds:uri="http://schemas.microsoft.com/office/2006/documentManagement/types"/>
    <ds:schemaRef ds:uri="http://schemas.microsoft.com/office/infopath/2007/PartnerControls"/>
    <ds:schemaRef ds:uri="05d88611-e516-4d1a-b12e-39107e78b3d0"/>
    <ds:schemaRef ds:uri="http://schemas.openxmlformats.org/package/2006/metadata/core-properties"/>
    <ds:schemaRef ds:uri="56ea17bb-c96d-4826-b465-01eec0dd23dd"/>
    <ds:schemaRef ds:uri="http://www.w3.org/XML/1998/namespace"/>
    <ds:schemaRef ds:uri="http://purl.org/dc/dcmityp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41</TotalTime>
  <Words>360</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Dissociative Disorders</vt:lpstr>
      <vt:lpstr>Types of Dissociative Disorders</vt:lpstr>
      <vt:lpstr>Dissociative Amnesia</vt:lpstr>
      <vt:lpstr>Recovery of Lost Memories</vt:lpstr>
      <vt:lpstr>Dissociative Fugue</vt:lpstr>
      <vt:lpstr>Dissociative Fugue</vt:lpstr>
      <vt:lpstr>Dissociative Identity Disorder</vt:lpstr>
      <vt:lpstr>Dissociative Identity Disorder</vt:lpstr>
      <vt:lpstr>Depersonalization Disorder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8</cp:revision>
  <cp:lastPrinted>2017-07-07T16:17:37Z</cp:lastPrinted>
  <dcterms:created xsi:type="dcterms:W3CDTF">2017-07-11T23:58:30Z</dcterms:created>
  <dcterms:modified xsi:type="dcterms:W3CDTF">2017-07-19T18:46:14Z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